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</p:sldMasterIdLst>
  <p:notesMasterIdLst>
    <p:notesMasterId r:id="rId10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FF"/>
    <a:srgbClr val="0033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6DDF29-FAEC-420D-A003-BE3CFB5BE29E}" type="datetimeFigureOut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91A37-3B44-4E27-A158-A5007DF0008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886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91A37-3B44-4E27-A158-A5007DF00083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65572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4A52-8C09-44A3-8282-1178E6305E20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272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B7972-C690-4ACC-B8D8-E108594EAB23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332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B7B5-99CF-4FA7-810E-C09164576773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6356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379A-CA8E-447C-B1B2-74B34E084D47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73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0F24B-010D-405C-9550-E9B2FF335A9A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04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0EE63-26A6-4EAE-9701-C0B3ED99369A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9947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BECCA-8D16-4782-B6A6-4B2AA4C1874D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7197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C63E-E54C-4071-ABC1-76020D885C15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58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B72F-5983-4F36-8AF6-29B296EFF562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297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67C12-9CC1-412C-A6B2-314089B7753A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68918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6B763-4D24-41E9-8735-D87284D1292E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11490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0AF4B-9943-45CF-8078-2C7E5F7FF585}" type="datetime1">
              <a:rPr lang="zh-HK" altLang="en-US" smtClean="0"/>
              <a:t>16/7/2021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8202-B000-4435-8E48-7BAA69F7485A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181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049" y="193088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國歌條例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立法歷程</a:t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HK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117996" y="416898"/>
            <a:ext cx="2763690" cy="60639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課堂教學投影片</a:t>
            </a:r>
            <a:endParaRPr lang="zh-HK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3012708" y="5717407"/>
            <a:ext cx="5982100" cy="984819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資料來源：</a:t>
            </a:r>
            <a:r>
              <a:rPr lang="zh-HK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節錄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及改寫</a:t>
            </a:r>
            <a:r>
              <a:rPr lang="zh-HK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自政</a:t>
            </a:r>
            <a:r>
              <a:rPr lang="zh-HK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制及內地事務局</a:t>
            </a:r>
            <a:r>
              <a:rPr lang="en-US" altLang="zh-H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zh-HK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網頁</a:t>
            </a:r>
            <a:endParaRPr lang="en-US" altLang="zh-HK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日的帖文及圖</a:t>
            </a:r>
            <a:r>
              <a:rPr lang="zh-HK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片</a:t>
            </a:r>
            <a:endParaRPr lang="en-US" altLang="zh-HK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HK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altLang="zh-HK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://www.facebook.com/cmab.gov.hk/</a:t>
            </a:r>
            <a:endParaRPr lang="zh-HK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40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2</a:t>
            </a:fld>
            <a:endParaRPr lang="zh-HK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6526" t="26242" r="33053" b="15563"/>
          <a:stretch/>
        </p:blipFill>
        <p:spPr>
          <a:xfrm>
            <a:off x="2714324" y="381953"/>
            <a:ext cx="3840966" cy="615696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673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3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1685" t="26562" r="27473" b="14117"/>
          <a:stretch/>
        </p:blipFill>
        <p:spPr>
          <a:xfrm>
            <a:off x="2002053" y="471637"/>
            <a:ext cx="5457526" cy="5904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855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4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2526" t="26561" r="26000" b="13930"/>
          <a:stretch/>
        </p:blipFill>
        <p:spPr>
          <a:xfrm>
            <a:off x="1934678" y="447957"/>
            <a:ext cx="5457524" cy="60909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51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5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947" t="25439" r="26737" b="13743"/>
          <a:stretch/>
        </p:blipFill>
        <p:spPr>
          <a:xfrm>
            <a:off x="1886553" y="301522"/>
            <a:ext cx="5515276" cy="623739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900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6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0317" t="24503" r="27473" b="15240"/>
          <a:stretch/>
        </p:blipFill>
        <p:spPr>
          <a:xfrm>
            <a:off x="1890307" y="353076"/>
            <a:ext cx="5367141" cy="61858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542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7</a:t>
            </a:fld>
            <a:endParaRPr lang="zh-HK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2105" t="25251" r="26526" b="15053"/>
          <a:stretch/>
        </p:blipFill>
        <p:spPr>
          <a:xfrm>
            <a:off x="1992430" y="314595"/>
            <a:ext cx="5316910" cy="6249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872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44994" y="862716"/>
            <a:ext cx="7886700" cy="2852737"/>
          </a:xfrm>
        </p:spPr>
        <p:txBody>
          <a:bodyPr>
            <a:normAutofit/>
          </a:bodyPr>
          <a:lstStyle/>
          <a:p>
            <a:pPr algn="ctr"/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完</a:t>
            </a:r>
            <a:endParaRPr lang="zh-HK" altLang="en-US"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A8202-B000-4435-8E48-7BAA69F7485A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32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50</Words>
  <Application>Microsoft Office PowerPoint</Application>
  <PresentationFormat>如螢幕大小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《國歌條例》的立法歷程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2021-07-16T01:52:21Z</dcterms:created>
  <dcterms:modified xsi:type="dcterms:W3CDTF">2021-07-16T01:52:25Z</dcterms:modified>
</cp:coreProperties>
</file>