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47"/>
  </p:notesMasterIdLst>
  <p:sldIdLst>
    <p:sldId id="257" r:id="rId2"/>
    <p:sldId id="258" r:id="rId3"/>
    <p:sldId id="259" r:id="rId4"/>
    <p:sldId id="260" r:id="rId5"/>
    <p:sldId id="262" r:id="rId6"/>
    <p:sldId id="308" r:id="rId7"/>
    <p:sldId id="309" r:id="rId8"/>
    <p:sldId id="265" r:id="rId9"/>
    <p:sldId id="266" r:id="rId10"/>
    <p:sldId id="267" r:id="rId11"/>
    <p:sldId id="268" r:id="rId12"/>
    <p:sldId id="270" r:id="rId13"/>
    <p:sldId id="271" r:id="rId14"/>
    <p:sldId id="272" r:id="rId15"/>
    <p:sldId id="273" r:id="rId16"/>
    <p:sldId id="274" r:id="rId17"/>
    <p:sldId id="307" r:id="rId18"/>
    <p:sldId id="279" r:id="rId19"/>
    <p:sldId id="278" r:id="rId20"/>
    <p:sldId id="280" r:id="rId21"/>
    <p:sldId id="281" r:id="rId22"/>
    <p:sldId id="282" r:id="rId23"/>
    <p:sldId id="283" r:id="rId24"/>
    <p:sldId id="310" r:id="rId25"/>
    <p:sldId id="285" r:id="rId26"/>
    <p:sldId id="286" r:id="rId27"/>
    <p:sldId id="287" r:id="rId28"/>
    <p:sldId id="288" r:id="rId29"/>
    <p:sldId id="289" r:id="rId30"/>
    <p:sldId id="290" r:id="rId31"/>
    <p:sldId id="291" r:id="rId32"/>
    <p:sldId id="311" r:id="rId33"/>
    <p:sldId id="293" r:id="rId34"/>
    <p:sldId id="306" r:id="rId35"/>
    <p:sldId id="297" r:id="rId36"/>
    <p:sldId id="298" r:id="rId37"/>
    <p:sldId id="299" r:id="rId38"/>
    <p:sldId id="300" r:id="rId39"/>
    <p:sldId id="301" r:id="rId40"/>
    <p:sldId id="302" r:id="rId41"/>
    <p:sldId id="303" r:id="rId42"/>
    <p:sldId id="304" r:id="rId43"/>
    <p:sldId id="312" r:id="rId44"/>
    <p:sldId id="305" r:id="rId45"/>
    <p:sldId id="314" r:id="rId46"/>
  </p:sldIdLst>
  <p:sldSz cx="12192000" cy="6858000"/>
  <p:notesSz cx="6858000" cy="9144000"/>
  <p:defaultTextStyle>
    <a:defPPr>
      <a:defRPr lang="zh-TW"/>
    </a:defPPr>
    <a:lvl1pPr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5pPr>
    <a:lvl6pPr marL="22860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6pPr>
    <a:lvl7pPr marL="27432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7pPr>
    <a:lvl8pPr marL="32004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8pPr>
    <a:lvl9pPr marL="36576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者" initials="A" lastIdx="0" clrIdx="6"/>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72168" autoAdjust="0"/>
  </p:normalViewPr>
  <p:slideViewPr>
    <p:cSldViewPr snapToGrid="0">
      <p:cViewPr varScale="1">
        <p:scale>
          <a:sx n="81" d="100"/>
          <a:sy n="81" d="100"/>
        </p:scale>
        <p:origin x="120" y="70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AC226A4A-2483-48DF-B21D-9E6B5F0E1B60}" type="datetimeFigureOut">
              <a:rPr lang="zh-TW" altLang="en-US"/>
              <a:pPr>
                <a:defRPr/>
              </a:pPr>
              <a:t>2022/8/2</a:t>
            </a:fld>
            <a:endParaRPr lang="zh-TW" altLang="en-US" dirty="0"/>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TW" altLang="en-US" noProof="0" smtClean="0"/>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noProof="0" smtClean="0"/>
              <a:t>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ea typeface="+mn-ea"/>
              </a:defRPr>
            </a:lvl1pPr>
          </a:lstStyle>
          <a:p>
            <a:pPr>
              <a:defRPr/>
            </a:pPr>
            <a:fld id="{1EA16763-16C8-4B5B-AA93-2A5C7AD671AE}" type="slidenum">
              <a:rPr lang="zh-TW" altLang="en-US"/>
              <a:pPr>
                <a:defRPr/>
              </a:pPr>
              <a:t>‹#›</a:t>
            </a:fld>
            <a:endParaRPr lang="zh-TW"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新細明體" panose="02020500000000000000" pitchFamily="18" charset="-120"/>
            </a:endParaRPr>
          </a:p>
        </p:txBody>
      </p:sp>
      <p:sp>
        <p:nvSpPr>
          <p:cNvPr id="717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a:solidFill>
                  <a:schemeClr val="tx1"/>
                </a:solidFill>
                <a:latin typeface="Calibri" panose="020F0502020204030204" pitchFamily="34" charset="0"/>
                <a:ea typeface="新細明體" panose="02020500000000000000" pitchFamily="18" charset="-120"/>
              </a:defRPr>
            </a:lvl1pPr>
            <a:lvl2pPr marL="742950" indent="-285750" defTabSz="457200">
              <a:defRPr>
                <a:solidFill>
                  <a:schemeClr val="tx1"/>
                </a:solidFill>
                <a:latin typeface="Calibri" panose="020F0502020204030204" pitchFamily="34" charset="0"/>
                <a:ea typeface="新細明體" panose="02020500000000000000" pitchFamily="18" charset="-120"/>
              </a:defRPr>
            </a:lvl2pPr>
            <a:lvl3pPr marL="1143000" indent="-228600" defTabSz="457200">
              <a:defRPr>
                <a:solidFill>
                  <a:schemeClr val="tx1"/>
                </a:solidFill>
                <a:latin typeface="Calibri" panose="020F0502020204030204" pitchFamily="34" charset="0"/>
                <a:ea typeface="新細明體" panose="02020500000000000000" pitchFamily="18" charset="-120"/>
              </a:defRPr>
            </a:lvl3pPr>
            <a:lvl4pPr marL="1600200" indent="-228600" defTabSz="457200">
              <a:defRPr>
                <a:solidFill>
                  <a:schemeClr val="tx1"/>
                </a:solidFill>
                <a:latin typeface="Calibri" panose="020F0502020204030204" pitchFamily="34" charset="0"/>
                <a:ea typeface="新細明體" panose="02020500000000000000" pitchFamily="18" charset="-120"/>
              </a:defRPr>
            </a:lvl4pPr>
            <a:lvl5pPr marL="2057400" indent="-228600" defTabSz="45720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426D29A3-4ACF-421A-97B3-4B88B845C8F9}" type="slidenum">
              <a:rPr lang="en-US" altLang="zh-TW" smtClean="0">
                <a:solidFill>
                  <a:srgbClr val="000000"/>
                </a:solidFill>
                <a:latin typeface="Arial" panose="020B0604020202020204" pitchFamily="34" charset="0"/>
                <a:ea typeface="MS PGothic" panose="020B0600070205080204" pitchFamily="34" charset="-128"/>
              </a:rPr>
              <a:pPr fontAlgn="base">
                <a:spcBef>
                  <a:spcPct val="0"/>
                </a:spcBef>
                <a:spcAft>
                  <a:spcPct val="0"/>
                </a:spcAft>
              </a:pPr>
              <a:t>1</a:t>
            </a:fld>
            <a:endParaRPr lang="en-US" altLang="zh-TW" dirty="0" smtClean="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新細明體" panose="02020500000000000000" pitchFamily="18" charset="-120"/>
            </a:endParaRPr>
          </a:p>
        </p:txBody>
      </p:sp>
      <p:sp>
        <p:nvSpPr>
          <p:cNvPr id="2765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a:solidFill>
                  <a:schemeClr val="tx1"/>
                </a:solidFill>
                <a:latin typeface="Calibri" panose="020F0502020204030204" pitchFamily="34" charset="0"/>
                <a:ea typeface="新細明體" panose="02020500000000000000" pitchFamily="18" charset="-120"/>
              </a:defRPr>
            </a:lvl1pPr>
            <a:lvl2pPr marL="742950" indent="-285750" defTabSz="457200">
              <a:defRPr>
                <a:solidFill>
                  <a:schemeClr val="tx1"/>
                </a:solidFill>
                <a:latin typeface="Calibri" panose="020F0502020204030204" pitchFamily="34" charset="0"/>
                <a:ea typeface="新細明體" panose="02020500000000000000" pitchFamily="18" charset="-120"/>
              </a:defRPr>
            </a:lvl2pPr>
            <a:lvl3pPr marL="1143000" indent="-228600" defTabSz="457200">
              <a:defRPr>
                <a:solidFill>
                  <a:schemeClr val="tx1"/>
                </a:solidFill>
                <a:latin typeface="Calibri" panose="020F0502020204030204" pitchFamily="34" charset="0"/>
                <a:ea typeface="新細明體" panose="02020500000000000000" pitchFamily="18" charset="-120"/>
              </a:defRPr>
            </a:lvl3pPr>
            <a:lvl4pPr marL="1600200" indent="-228600" defTabSz="457200">
              <a:defRPr>
                <a:solidFill>
                  <a:schemeClr val="tx1"/>
                </a:solidFill>
                <a:latin typeface="Calibri" panose="020F0502020204030204" pitchFamily="34" charset="0"/>
                <a:ea typeface="新細明體" panose="02020500000000000000" pitchFamily="18" charset="-120"/>
              </a:defRPr>
            </a:lvl4pPr>
            <a:lvl5pPr marL="2057400" indent="-228600" defTabSz="45720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69A8F36A-07AE-457E-BC2B-1E9BBA94795B}" type="slidenum">
              <a:rPr lang="en-US" altLang="zh-TW" smtClean="0">
                <a:solidFill>
                  <a:srgbClr val="000000"/>
                </a:solidFill>
                <a:latin typeface="Arial" panose="020B0604020202020204" pitchFamily="34" charset="0"/>
                <a:ea typeface="MS PGothic" panose="020B0600070205080204" pitchFamily="34" charset="-128"/>
              </a:rPr>
              <a:pPr fontAlgn="base">
                <a:spcBef>
                  <a:spcPct val="0"/>
                </a:spcBef>
                <a:spcAft>
                  <a:spcPct val="0"/>
                </a:spcAft>
              </a:pPr>
              <a:t>10</a:t>
            </a:fld>
            <a:endParaRPr lang="en-US" altLang="zh-TW" dirty="0" smtClean="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新細明體" panose="02020500000000000000" pitchFamily="18" charset="-120"/>
            </a:endParaRPr>
          </a:p>
        </p:txBody>
      </p:sp>
      <p:sp>
        <p:nvSpPr>
          <p:cNvPr id="2970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a:solidFill>
                  <a:schemeClr val="tx1"/>
                </a:solidFill>
                <a:latin typeface="Calibri" panose="020F0502020204030204" pitchFamily="34" charset="0"/>
                <a:ea typeface="新細明體" panose="02020500000000000000" pitchFamily="18" charset="-120"/>
              </a:defRPr>
            </a:lvl1pPr>
            <a:lvl2pPr marL="742950" indent="-285750" defTabSz="457200">
              <a:defRPr>
                <a:solidFill>
                  <a:schemeClr val="tx1"/>
                </a:solidFill>
                <a:latin typeface="Calibri" panose="020F0502020204030204" pitchFamily="34" charset="0"/>
                <a:ea typeface="新細明體" panose="02020500000000000000" pitchFamily="18" charset="-120"/>
              </a:defRPr>
            </a:lvl2pPr>
            <a:lvl3pPr marL="1143000" indent="-228600" defTabSz="457200">
              <a:defRPr>
                <a:solidFill>
                  <a:schemeClr val="tx1"/>
                </a:solidFill>
                <a:latin typeface="Calibri" panose="020F0502020204030204" pitchFamily="34" charset="0"/>
                <a:ea typeface="新細明體" panose="02020500000000000000" pitchFamily="18" charset="-120"/>
              </a:defRPr>
            </a:lvl3pPr>
            <a:lvl4pPr marL="1600200" indent="-228600" defTabSz="457200">
              <a:defRPr>
                <a:solidFill>
                  <a:schemeClr val="tx1"/>
                </a:solidFill>
                <a:latin typeface="Calibri" panose="020F0502020204030204" pitchFamily="34" charset="0"/>
                <a:ea typeface="新細明體" panose="02020500000000000000" pitchFamily="18" charset="-120"/>
              </a:defRPr>
            </a:lvl4pPr>
            <a:lvl5pPr marL="2057400" indent="-228600" defTabSz="45720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D522BCC3-0E73-4C83-A741-5AF5DFC7548F}" type="slidenum">
              <a:rPr lang="en-US" altLang="zh-TW" smtClean="0">
                <a:solidFill>
                  <a:srgbClr val="000000"/>
                </a:solidFill>
                <a:latin typeface="Arial" panose="020B0604020202020204" pitchFamily="34" charset="0"/>
                <a:ea typeface="MS PGothic" panose="020B0600070205080204" pitchFamily="34" charset="-128"/>
              </a:rPr>
              <a:pPr fontAlgn="base">
                <a:spcBef>
                  <a:spcPct val="0"/>
                </a:spcBef>
                <a:spcAft>
                  <a:spcPct val="0"/>
                </a:spcAft>
              </a:pPr>
              <a:t>11</a:t>
            </a:fld>
            <a:endParaRPr lang="en-US" altLang="zh-TW" dirty="0" smtClean="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新細明體" panose="02020500000000000000" pitchFamily="18" charset="-120"/>
            </a:endParaRPr>
          </a:p>
        </p:txBody>
      </p:sp>
      <p:sp>
        <p:nvSpPr>
          <p:cNvPr id="3379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a:solidFill>
                  <a:schemeClr val="tx1"/>
                </a:solidFill>
                <a:latin typeface="Calibri" panose="020F0502020204030204" pitchFamily="34" charset="0"/>
                <a:ea typeface="新細明體" panose="02020500000000000000" pitchFamily="18" charset="-120"/>
              </a:defRPr>
            </a:lvl1pPr>
            <a:lvl2pPr marL="742950" indent="-285750" defTabSz="457200">
              <a:defRPr>
                <a:solidFill>
                  <a:schemeClr val="tx1"/>
                </a:solidFill>
                <a:latin typeface="Calibri" panose="020F0502020204030204" pitchFamily="34" charset="0"/>
                <a:ea typeface="新細明體" panose="02020500000000000000" pitchFamily="18" charset="-120"/>
              </a:defRPr>
            </a:lvl2pPr>
            <a:lvl3pPr marL="1143000" indent="-228600" defTabSz="457200">
              <a:defRPr>
                <a:solidFill>
                  <a:schemeClr val="tx1"/>
                </a:solidFill>
                <a:latin typeface="Calibri" panose="020F0502020204030204" pitchFamily="34" charset="0"/>
                <a:ea typeface="新細明體" panose="02020500000000000000" pitchFamily="18" charset="-120"/>
              </a:defRPr>
            </a:lvl3pPr>
            <a:lvl4pPr marL="1600200" indent="-228600" defTabSz="457200">
              <a:defRPr>
                <a:solidFill>
                  <a:schemeClr val="tx1"/>
                </a:solidFill>
                <a:latin typeface="Calibri" panose="020F0502020204030204" pitchFamily="34" charset="0"/>
                <a:ea typeface="新細明體" panose="02020500000000000000" pitchFamily="18" charset="-120"/>
              </a:defRPr>
            </a:lvl4pPr>
            <a:lvl5pPr marL="2057400" indent="-228600" defTabSz="45720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A694CB48-0EA1-41AC-BD60-39029A862BF7}" type="slidenum">
              <a:rPr lang="en-US" altLang="zh-TW" smtClean="0">
                <a:solidFill>
                  <a:srgbClr val="000000"/>
                </a:solidFill>
                <a:latin typeface="Arial" panose="020B0604020202020204" pitchFamily="34" charset="0"/>
                <a:ea typeface="MS PGothic" panose="020B0600070205080204" pitchFamily="34" charset="-128"/>
              </a:rPr>
              <a:pPr fontAlgn="base">
                <a:spcBef>
                  <a:spcPct val="0"/>
                </a:spcBef>
                <a:spcAft>
                  <a:spcPct val="0"/>
                </a:spcAft>
              </a:pPr>
              <a:t>12</a:t>
            </a:fld>
            <a:endParaRPr lang="en-US" altLang="zh-TW" dirty="0" smtClean="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新細明體" panose="02020500000000000000" pitchFamily="18" charset="-120"/>
            </a:endParaRPr>
          </a:p>
        </p:txBody>
      </p:sp>
      <p:sp>
        <p:nvSpPr>
          <p:cNvPr id="358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a:solidFill>
                  <a:schemeClr val="tx1"/>
                </a:solidFill>
                <a:latin typeface="Calibri" panose="020F0502020204030204" pitchFamily="34" charset="0"/>
                <a:ea typeface="新細明體" panose="02020500000000000000" pitchFamily="18" charset="-120"/>
              </a:defRPr>
            </a:lvl1pPr>
            <a:lvl2pPr marL="742950" indent="-285750" defTabSz="457200">
              <a:defRPr>
                <a:solidFill>
                  <a:schemeClr val="tx1"/>
                </a:solidFill>
                <a:latin typeface="Calibri" panose="020F0502020204030204" pitchFamily="34" charset="0"/>
                <a:ea typeface="新細明體" panose="02020500000000000000" pitchFamily="18" charset="-120"/>
              </a:defRPr>
            </a:lvl2pPr>
            <a:lvl3pPr marL="1143000" indent="-228600" defTabSz="457200">
              <a:defRPr>
                <a:solidFill>
                  <a:schemeClr val="tx1"/>
                </a:solidFill>
                <a:latin typeface="Calibri" panose="020F0502020204030204" pitchFamily="34" charset="0"/>
                <a:ea typeface="新細明體" panose="02020500000000000000" pitchFamily="18" charset="-120"/>
              </a:defRPr>
            </a:lvl3pPr>
            <a:lvl4pPr marL="1600200" indent="-228600" defTabSz="457200">
              <a:defRPr>
                <a:solidFill>
                  <a:schemeClr val="tx1"/>
                </a:solidFill>
                <a:latin typeface="Calibri" panose="020F0502020204030204" pitchFamily="34" charset="0"/>
                <a:ea typeface="新細明體" panose="02020500000000000000" pitchFamily="18" charset="-120"/>
              </a:defRPr>
            </a:lvl4pPr>
            <a:lvl5pPr marL="2057400" indent="-228600" defTabSz="45720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C2837DF-1B80-4381-9EA4-2D650E94A922}" type="slidenum">
              <a:rPr lang="en-US" altLang="zh-TW" smtClean="0">
                <a:solidFill>
                  <a:srgbClr val="000000"/>
                </a:solidFill>
                <a:latin typeface="Arial" panose="020B0604020202020204" pitchFamily="34" charset="0"/>
                <a:ea typeface="MS PGothic" panose="020B0600070205080204" pitchFamily="34" charset="-128"/>
              </a:rPr>
              <a:pPr fontAlgn="base">
                <a:spcBef>
                  <a:spcPct val="0"/>
                </a:spcBef>
                <a:spcAft>
                  <a:spcPct val="0"/>
                </a:spcAft>
              </a:pPr>
              <a:t>13</a:t>
            </a:fld>
            <a:endParaRPr lang="en-US" altLang="zh-TW" dirty="0" smtClean="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新細明體" panose="02020500000000000000" pitchFamily="18" charset="-120"/>
            </a:endParaRPr>
          </a:p>
        </p:txBody>
      </p:sp>
      <p:sp>
        <p:nvSpPr>
          <p:cNvPr id="3789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a:solidFill>
                  <a:schemeClr val="tx1"/>
                </a:solidFill>
                <a:latin typeface="Calibri" panose="020F0502020204030204" pitchFamily="34" charset="0"/>
                <a:ea typeface="新細明體" panose="02020500000000000000" pitchFamily="18" charset="-120"/>
              </a:defRPr>
            </a:lvl1pPr>
            <a:lvl2pPr marL="742950" indent="-285750" defTabSz="457200">
              <a:defRPr>
                <a:solidFill>
                  <a:schemeClr val="tx1"/>
                </a:solidFill>
                <a:latin typeface="Calibri" panose="020F0502020204030204" pitchFamily="34" charset="0"/>
                <a:ea typeface="新細明體" panose="02020500000000000000" pitchFamily="18" charset="-120"/>
              </a:defRPr>
            </a:lvl2pPr>
            <a:lvl3pPr marL="1143000" indent="-228600" defTabSz="457200">
              <a:defRPr>
                <a:solidFill>
                  <a:schemeClr val="tx1"/>
                </a:solidFill>
                <a:latin typeface="Calibri" panose="020F0502020204030204" pitchFamily="34" charset="0"/>
                <a:ea typeface="新細明體" panose="02020500000000000000" pitchFamily="18" charset="-120"/>
              </a:defRPr>
            </a:lvl3pPr>
            <a:lvl4pPr marL="1600200" indent="-228600" defTabSz="457200">
              <a:defRPr>
                <a:solidFill>
                  <a:schemeClr val="tx1"/>
                </a:solidFill>
                <a:latin typeface="Calibri" panose="020F0502020204030204" pitchFamily="34" charset="0"/>
                <a:ea typeface="新細明體" panose="02020500000000000000" pitchFamily="18" charset="-120"/>
              </a:defRPr>
            </a:lvl4pPr>
            <a:lvl5pPr marL="2057400" indent="-228600" defTabSz="45720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7004728-A706-4667-B0B7-AF3493A1627B}" type="slidenum">
              <a:rPr lang="en-US" altLang="zh-TW" smtClean="0">
                <a:solidFill>
                  <a:srgbClr val="000000"/>
                </a:solidFill>
                <a:latin typeface="Arial" panose="020B0604020202020204" pitchFamily="34" charset="0"/>
                <a:ea typeface="MS PGothic" panose="020B0600070205080204" pitchFamily="34" charset="-128"/>
              </a:rPr>
              <a:pPr fontAlgn="base">
                <a:spcBef>
                  <a:spcPct val="0"/>
                </a:spcBef>
                <a:spcAft>
                  <a:spcPct val="0"/>
                </a:spcAft>
              </a:pPr>
              <a:t>14</a:t>
            </a:fld>
            <a:endParaRPr lang="en-US" altLang="zh-TW" dirty="0" smtClean="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ts val="3000"/>
              </a:lnSpc>
              <a:spcBef>
                <a:spcPct val="0"/>
              </a:spcBef>
            </a:pPr>
            <a:r>
              <a:rPr lang="zh-CN" altLang="en-US" b="1" dirty="0" smtClean="0">
                <a:latin typeface="SimSun" panose="02010600030101010101" pitchFamily="2" charset="-122"/>
                <a:sym typeface="SimSun" panose="02010600030101010101" pitchFamily="2" charset="-122"/>
              </a:rPr>
              <a:t>參見許錫揮、陳麗君、朱德新著：《香港簡史（</a:t>
            </a:r>
            <a:r>
              <a:rPr lang="en-US" altLang="zh-CN" b="1" dirty="0" smtClean="0">
                <a:latin typeface="SimSun" panose="02010600030101010101" pitchFamily="2" charset="-122"/>
                <a:sym typeface="SimSun" panose="02010600030101010101" pitchFamily="2" charset="-122"/>
              </a:rPr>
              <a:t>1840-1997</a:t>
            </a:r>
            <a:r>
              <a:rPr lang="zh-CN" altLang="en-US" b="1" dirty="0" smtClean="0">
                <a:latin typeface="SimSun" panose="02010600030101010101" pitchFamily="2" charset="-122"/>
                <a:sym typeface="SimSun" panose="02010600030101010101" pitchFamily="2" charset="-122"/>
              </a:rPr>
              <a:t>）》，廣東省出版集團、廣東人民出版社</a:t>
            </a:r>
            <a:r>
              <a:rPr lang="en-US" altLang="zh-CN" b="1" dirty="0" smtClean="0">
                <a:latin typeface="SimSun" panose="02010600030101010101" pitchFamily="2" charset="-122"/>
                <a:sym typeface="SimSun" panose="02010600030101010101" pitchFamily="2" charset="-122"/>
              </a:rPr>
              <a:t>2015</a:t>
            </a:r>
            <a:r>
              <a:rPr lang="zh-CN" altLang="en-US" b="1" dirty="0" smtClean="0">
                <a:latin typeface="SimSun" panose="02010600030101010101" pitchFamily="2" charset="-122"/>
                <a:sym typeface="SimSun" panose="02010600030101010101" pitchFamily="2" charset="-122"/>
              </a:rPr>
              <a:t>年，第</a:t>
            </a:r>
            <a:r>
              <a:rPr lang="en-US" altLang="zh-CN" b="1" dirty="0" smtClean="0">
                <a:latin typeface="SimSun" panose="02010600030101010101" pitchFamily="2" charset="-122"/>
                <a:sym typeface="SimSun" panose="02010600030101010101" pitchFamily="2" charset="-122"/>
              </a:rPr>
              <a:t>59-63</a:t>
            </a:r>
            <a:r>
              <a:rPr lang="zh-CN" altLang="en-US" b="1" dirty="0" smtClean="0">
                <a:latin typeface="SimSun" panose="02010600030101010101" pitchFamily="2" charset="-122"/>
                <a:sym typeface="SimSun" panose="02010600030101010101" pitchFamily="2" charset="-122"/>
              </a:rPr>
              <a:t>頁。</a:t>
            </a:r>
            <a:endParaRPr lang="zh-CN" altLang="en-US" dirty="0" smtClean="0">
              <a:latin typeface="楷体" panose="02010609060101010101" pitchFamily="49" charset="-122"/>
              <a:ea typeface="楷体" panose="02010609060101010101" pitchFamily="49" charset="-122"/>
            </a:endParaRPr>
          </a:p>
          <a:p>
            <a:pPr eaLnBrk="1" hangingPunct="1">
              <a:lnSpc>
                <a:spcPts val="3000"/>
              </a:lnSpc>
              <a:spcBef>
                <a:spcPct val="0"/>
              </a:spcBef>
            </a:pPr>
            <a:endParaRPr lang="en-US" altLang="zh-CN" dirty="0" smtClean="0">
              <a:latin typeface="楷体" panose="02010609060101010101" pitchFamily="49" charset="-122"/>
              <a:ea typeface="楷体" panose="02010609060101010101" pitchFamily="49" charset="-122"/>
            </a:endParaRPr>
          </a:p>
          <a:p>
            <a:pPr eaLnBrk="1" hangingPunct="1">
              <a:spcBef>
                <a:spcPct val="0"/>
              </a:spcBef>
            </a:pPr>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a:solidFill>
                  <a:schemeClr val="tx1"/>
                </a:solidFill>
                <a:latin typeface="Calibri" panose="020F0502020204030204" pitchFamily="34" charset="0"/>
                <a:ea typeface="新細明體" panose="02020500000000000000" pitchFamily="18" charset="-120"/>
              </a:defRPr>
            </a:lvl1pPr>
            <a:lvl2pPr marL="742950" indent="-285750" defTabSz="457200">
              <a:defRPr>
                <a:solidFill>
                  <a:schemeClr val="tx1"/>
                </a:solidFill>
                <a:latin typeface="Calibri" panose="020F0502020204030204" pitchFamily="34" charset="0"/>
                <a:ea typeface="新細明體" panose="02020500000000000000" pitchFamily="18" charset="-120"/>
              </a:defRPr>
            </a:lvl2pPr>
            <a:lvl3pPr marL="1143000" indent="-228600" defTabSz="457200">
              <a:defRPr>
                <a:solidFill>
                  <a:schemeClr val="tx1"/>
                </a:solidFill>
                <a:latin typeface="Calibri" panose="020F0502020204030204" pitchFamily="34" charset="0"/>
                <a:ea typeface="新細明體" panose="02020500000000000000" pitchFamily="18" charset="-120"/>
              </a:defRPr>
            </a:lvl3pPr>
            <a:lvl4pPr marL="1600200" indent="-228600" defTabSz="457200">
              <a:defRPr>
                <a:solidFill>
                  <a:schemeClr val="tx1"/>
                </a:solidFill>
                <a:latin typeface="Calibri" panose="020F0502020204030204" pitchFamily="34" charset="0"/>
                <a:ea typeface="新細明體" panose="02020500000000000000" pitchFamily="18" charset="-120"/>
              </a:defRPr>
            </a:lvl4pPr>
            <a:lvl5pPr marL="2057400" indent="-228600" defTabSz="45720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CF3B508A-D4B2-4864-AE01-F07D29F054BD}" type="slidenum">
              <a:rPr lang="en-US" altLang="en-US" smtClean="0">
                <a:solidFill>
                  <a:srgbClr val="000000"/>
                </a:solidFill>
                <a:latin typeface="Arial" panose="020B0604020202020204" pitchFamily="34" charset="0"/>
                <a:ea typeface="SimSun" panose="02010600030101010101" pitchFamily="2" charset="-122"/>
              </a:rPr>
              <a:pPr fontAlgn="base">
                <a:spcBef>
                  <a:spcPct val="0"/>
                </a:spcBef>
                <a:spcAft>
                  <a:spcPct val="0"/>
                </a:spcAft>
              </a:pPr>
              <a:t>15</a:t>
            </a:fld>
            <a:endParaRPr lang="en-US" altLang="en-US" dirty="0" smtClean="0">
              <a:solidFill>
                <a:srgbClr val="000000"/>
              </a:solidFill>
              <a:latin typeface="Arial" panose="020B0604020202020204" pitchFamily="34" charset="0"/>
              <a:ea typeface="SimSun"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新細明體" panose="02020500000000000000" pitchFamily="18" charset="-120"/>
            </a:endParaRPr>
          </a:p>
        </p:txBody>
      </p:sp>
      <p:sp>
        <p:nvSpPr>
          <p:cNvPr id="4198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a:solidFill>
                  <a:schemeClr val="tx1"/>
                </a:solidFill>
                <a:latin typeface="Calibri" panose="020F0502020204030204" pitchFamily="34" charset="0"/>
                <a:ea typeface="新細明體" panose="02020500000000000000" pitchFamily="18" charset="-120"/>
              </a:defRPr>
            </a:lvl1pPr>
            <a:lvl2pPr marL="742950" indent="-285750" defTabSz="457200">
              <a:defRPr>
                <a:solidFill>
                  <a:schemeClr val="tx1"/>
                </a:solidFill>
                <a:latin typeface="Calibri" panose="020F0502020204030204" pitchFamily="34" charset="0"/>
                <a:ea typeface="新細明體" panose="02020500000000000000" pitchFamily="18" charset="-120"/>
              </a:defRPr>
            </a:lvl2pPr>
            <a:lvl3pPr marL="1143000" indent="-228600" defTabSz="457200">
              <a:defRPr>
                <a:solidFill>
                  <a:schemeClr val="tx1"/>
                </a:solidFill>
                <a:latin typeface="Calibri" panose="020F0502020204030204" pitchFamily="34" charset="0"/>
                <a:ea typeface="新細明體" panose="02020500000000000000" pitchFamily="18" charset="-120"/>
              </a:defRPr>
            </a:lvl3pPr>
            <a:lvl4pPr marL="1600200" indent="-228600" defTabSz="457200">
              <a:defRPr>
                <a:solidFill>
                  <a:schemeClr val="tx1"/>
                </a:solidFill>
                <a:latin typeface="Calibri" panose="020F0502020204030204" pitchFamily="34" charset="0"/>
                <a:ea typeface="新細明體" panose="02020500000000000000" pitchFamily="18" charset="-120"/>
              </a:defRPr>
            </a:lvl4pPr>
            <a:lvl5pPr marL="2057400" indent="-228600" defTabSz="45720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CA9B0D4A-87EC-4806-9B32-43A4AC677CD0}" type="slidenum">
              <a:rPr lang="en-US" altLang="zh-TW" smtClean="0">
                <a:solidFill>
                  <a:srgbClr val="000000"/>
                </a:solidFill>
                <a:latin typeface="Arial" panose="020B0604020202020204" pitchFamily="34" charset="0"/>
                <a:ea typeface="MS PGothic" panose="020B0600070205080204" pitchFamily="34" charset="-128"/>
              </a:rPr>
              <a:pPr fontAlgn="base">
                <a:spcBef>
                  <a:spcPct val="0"/>
                </a:spcBef>
                <a:spcAft>
                  <a:spcPct val="0"/>
                </a:spcAft>
              </a:pPr>
              <a:t>16</a:t>
            </a:fld>
            <a:endParaRPr lang="en-US" altLang="zh-TW" dirty="0" smtClean="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994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AA2B5683-F0E0-4672-9677-0115A872A04F}" type="slidenum">
              <a:rPr lang="en-US" altLang="zh-TW" sz="1200"/>
              <a:pPr/>
              <a:t>17</a:t>
            </a:fld>
            <a:endParaRPr lang="en-US" altLang="zh-TW" sz="1200" dirty="0"/>
          </a:p>
        </p:txBody>
      </p:sp>
    </p:spTree>
    <p:extLst>
      <p:ext uri="{BB962C8B-B14F-4D97-AF65-F5344CB8AC3E}">
        <p14:creationId xmlns:p14="http://schemas.microsoft.com/office/powerpoint/2010/main" val="27997365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新細明體" panose="02020500000000000000" pitchFamily="18" charset="-120"/>
            </a:endParaRPr>
          </a:p>
        </p:txBody>
      </p:sp>
      <p:sp>
        <p:nvSpPr>
          <p:cNvPr id="5018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a:solidFill>
                  <a:schemeClr val="tx1"/>
                </a:solidFill>
                <a:latin typeface="Calibri" panose="020F0502020204030204" pitchFamily="34" charset="0"/>
                <a:ea typeface="新細明體" panose="02020500000000000000" pitchFamily="18" charset="-120"/>
              </a:defRPr>
            </a:lvl1pPr>
            <a:lvl2pPr marL="742950" indent="-285750" defTabSz="457200">
              <a:defRPr>
                <a:solidFill>
                  <a:schemeClr val="tx1"/>
                </a:solidFill>
                <a:latin typeface="Calibri" panose="020F0502020204030204" pitchFamily="34" charset="0"/>
                <a:ea typeface="新細明體" panose="02020500000000000000" pitchFamily="18" charset="-120"/>
              </a:defRPr>
            </a:lvl2pPr>
            <a:lvl3pPr marL="1143000" indent="-228600" defTabSz="457200">
              <a:defRPr>
                <a:solidFill>
                  <a:schemeClr val="tx1"/>
                </a:solidFill>
                <a:latin typeface="Calibri" panose="020F0502020204030204" pitchFamily="34" charset="0"/>
                <a:ea typeface="新細明體" panose="02020500000000000000" pitchFamily="18" charset="-120"/>
              </a:defRPr>
            </a:lvl3pPr>
            <a:lvl4pPr marL="1600200" indent="-228600" defTabSz="457200">
              <a:defRPr>
                <a:solidFill>
                  <a:schemeClr val="tx1"/>
                </a:solidFill>
                <a:latin typeface="Calibri" panose="020F0502020204030204" pitchFamily="34" charset="0"/>
                <a:ea typeface="新細明體" panose="02020500000000000000" pitchFamily="18" charset="-120"/>
              </a:defRPr>
            </a:lvl4pPr>
            <a:lvl5pPr marL="2057400" indent="-228600" defTabSz="45720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352B95C9-4C20-4069-8EED-5ED2A68CFFAF}" type="slidenum">
              <a:rPr lang="en-US" altLang="zh-TW" smtClean="0">
                <a:solidFill>
                  <a:srgbClr val="000000"/>
                </a:solidFill>
                <a:latin typeface="Arial" panose="020B0604020202020204" pitchFamily="34" charset="0"/>
                <a:ea typeface="MS PGothic" panose="020B0600070205080204" pitchFamily="34" charset="-128"/>
              </a:rPr>
              <a:pPr fontAlgn="base">
                <a:spcBef>
                  <a:spcPct val="0"/>
                </a:spcBef>
                <a:spcAft>
                  <a:spcPct val="0"/>
                </a:spcAft>
              </a:pPr>
              <a:t>18</a:t>
            </a:fld>
            <a:endParaRPr lang="en-US" altLang="zh-TW" dirty="0" smtClean="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新細明體" panose="02020500000000000000" pitchFamily="18" charset="-120"/>
            </a:endParaRPr>
          </a:p>
        </p:txBody>
      </p:sp>
      <p:sp>
        <p:nvSpPr>
          <p:cNvPr id="4813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a:solidFill>
                  <a:schemeClr val="tx1"/>
                </a:solidFill>
                <a:latin typeface="Calibri" panose="020F0502020204030204" pitchFamily="34" charset="0"/>
                <a:ea typeface="新細明體" panose="02020500000000000000" pitchFamily="18" charset="-120"/>
              </a:defRPr>
            </a:lvl1pPr>
            <a:lvl2pPr marL="742950" indent="-285750" defTabSz="457200">
              <a:defRPr>
                <a:solidFill>
                  <a:schemeClr val="tx1"/>
                </a:solidFill>
                <a:latin typeface="Calibri" panose="020F0502020204030204" pitchFamily="34" charset="0"/>
                <a:ea typeface="新細明體" panose="02020500000000000000" pitchFamily="18" charset="-120"/>
              </a:defRPr>
            </a:lvl2pPr>
            <a:lvl3pPr marL="1143000" indent="-228600" defTabSz="457200">
              <a:defRPr>
                <a:solidFill>
                  <a:schemeClr val="tx1"/>
                </a:solidFill>
                <a:latin typeface="Calibri" panose="020F0502020204030204" pitchFamily="34" charset="0"/>
                <a:ea typeface="新細明體" panose="02020500000000000000" pitchFamily="18" charset="-120"/>
              </a:defRPr>
            </a:lvl3pPr>
            <a:lvl4pPr marL="1600200" indent="-228600" defTabSz="457200">
              <a:defRPr>
                <a:solidFill>
                  <a:schemeClr val="tx1"/>
                </a:solidFill>
                <a:latin typeface="Calibri" panose="020F0502020204030204" pitchFamily="34" charset="0"/>
                <a:ea typeface="新細明體" panose="02020500000000000000" pitchFamily="18" charset="-120"/>
              </a:defRPr>
            </a:lvl4pPr>
            <a:lvl5pPr marL="2057400" indent="-228600" defTabSz="45720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A8C7140D-F999-4B8F-96F5-69EC10DB579B}" type="slidenum">
              <a:rPr lang="en-US" altLang="zh-TW" smtClean="0">
                <a:solidFill>
                  <a:srgbClr val="000000"/>
                </a:solidFill>
                <a:latin typeface="Arial" panose="020B0604020202020204" pitchFamily="34" charset="0"/>
                <a:ea typeface="MS PGothic" panose="020B0600070205080204" pitchFamily="34" charset="-128"/>
              </a:rPr>
              <a:pPr fontAlgn="base">
                <a:spcBef>
                  <a:spcPct val="0"/>
                </a:spcBef>
                <a:spcAft>
                  <a:spcPct val="0"/>
                </a:spcAft>
              </a:pPr>
              <a:t>19</a:t>
            </a:fld>
            <a:endParaRPr lang="en-US" altLang="zh-TW" dirty="0" smtClean="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新細明體" panose="02020500000000000000" pitchFamily="18" charset="-120"/>
            </a:endParaRPr>
          </a:p>
        </p:txBody>
      </p:sp>
      <p:sp>
        <p:nvSpPr>
          <p:cNvPr id="922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a:solidFill>
                  <a:schemeClr val="tx1"/>
                </a:solidFill>
                <a:latin typeface="Calibri" panose="020F0502020204030204" pitchFamily="34" charset="0"/>
                <a:ea typeface="新細明體" panose="02020500000000000000" pitchFamily="18" charset="-120"/>
              </a:defRPr>
            </a:lvl1pPr>
            <a:lvl2pPr marL="742950" indent="-285750" defTabSz="457200">
              <a:defRPr>
                <a:solidFill>
                  <a:schemeClr val="tx1"/>
                </a:solidFill>
                <a:latin typeface="Calibri" panose="020F0502020204030204" pitchFamily="34" charset="0"/>
                <a:ea typeface="新細明體" panose="02020500000000000000" pitchFamily="18" charset="-120"/>
              </a:defRPr>
            </a:lvl2pPr>
            <a:lvl3pPr marL="1143000" indent="-228600" defTabSz="457200">
              <a:defRPr>
                <a:solidFill>
                  <a:schemeClr val="tx1"/>
                </a:solidFill>
                <a:latin typeface="Calibri" panose="020F0502020204030204" pitchFamily="34" charset="0"/>
                <a:ea typeface="新細明體" panose="02020500000000000000" pitchFamily="18" charset="-120"/>
              </a:defRPr>
            </a:lvl3pPr>
            <a:lvl4pPr marL="1600200" indent="-228600" defTabSz="457200">
              <a:defRPr>
                <a:solidFill>
                  <a:schemeClr val="tx1"/>
                </a:solidFill>
                <a:latin typeface="Calibri" panose="020F0502020204030204" pitchFamily="34" charset="0"/>
                <a:ea typeface="新細明體" panose="02020500000000000000" pitchFamily="18" charset="-120"/>
              </a:defRPr>
            </a:lvl4pPr>
            <a:lvl5pPr marL="2057400" indent="-228600" defTabSz="45720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2D3C39B8-3245-4C62-BF48-11F9CFCACF16}" type="slidenum">
              <a:rPr lang="en-US" altLang="zh-TW" smtClean="0">
                <a:solidFill>
                  <a:srgbClr val="000000"/>
                </a:solidFill>
                <a:latin typeface="Arial" panose="020B0604020202020204" pitchFamily="34" charset="0"/>
                <a:ea typeface="MS PGothic" panose="020B0600070205080204" pitchFamily="34" charset="-128"/>
              </a:rPr>
              <a:pPr fontAlgn="base">
                <a:spcBef>
                  <a:spcPct val="0"/>
                </a:spcBef>
                <a:spcAft>
                  <a:spcPct val="0"/>
                </a:spcAft>
              </a:pPr>
              <a:t>2</a:t>
            </a:fld>
            <a:endParaRPr lang="en-US" altLang="zh-TW" dirty="0" smtClean="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6" name="Shape 36"/>
          <p:cNvSpPr>
            <a:spLocks noGrp="1" noRot="1" noChangeAspect="1" noTextEdit="1"/>
          </p:cNvSpPr>
          <p:nvPr>
            <p:ph type="sldImg" idx="2"/>
          </p:nvPr>
        </p:nvSpPr>
        <p:spPr bwMode="auto">
          <a:xfrm>
            <a:off x="2697163" y="509588"/>
            <a:ext cx="4532312" cy="2549525"/>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52227" name="Shape 37"/>
          <p:cNvSpPr>
            <a:spLocks noGrp="1"/>
          </p:cNvSpPr>
          <p:nvPr>
            <p:ph type="body" idx="1"/>
          </p:nvPr>
        </p:nvSpPr>
        <p:spPr bwMode="auto">
          <a:xfrm>
            <a:off x="992188" y="3228975"/>
            <a:ext cx="7942262" cy="3059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zh-HK" altLang="zh-HK"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新細明體" panose="02020500000000000000" pitchFamily="18" charset="-120"/>
            </a:endParaRPr>
          </a:p>
        </p:txBody>
      </p:sp>
      <p:sp>
        <p:nvSpPr>
          <p:cNvPr id="5427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a:solidFill>
                  <a:schemeClr val="tx1"/>
                </a:solidFill>
                <a:latin typeface="Calibri" panose="020F0502020204030204" pitchFamily="34" charset="0"/>
                <a:ea typeface="新細明體" panose="02020500000000000000" pitchFamily="18" charset="-120"/>
              </a:defRPr>
            </a:lvl1pPr>
            <a:lvl2pPr marL="742950" indent="-285750" defTabSz="457200">
              <a:defRPr>
                <a:solidFill>
                  <a:schemeClr val="tx1"/>
                </a:solidFill>
                <a:latin typeface="Calibri" panose="020F0502020204030204" pitchFamily="34" charset="0"/>
                <a:ea typeface="新細明體" panose="02020500000000000000" pitchFamily="18" charset="-120"/>
              </a:defRPr>
            </a:lvl2pPr>
            <a:lvl3pPr marL="1143000" indent="-228600" defTabSz="457200">
              <a:defRPr>
                <a:solidFill>
                  <a:schemeClr val="tx1"/>
                </a:solidFill>
                <a:latin typeface="Calibri" panose="020F0502020204030204" pitchFamily="34" charset="0"/>
                <a:ea typeface="新細明體" panose="02020500000000000000" pitchFamily="18" charset="-120"/>
              </a:defRPr>
            </a:lvl3pPr>
            <a:lvl4pPr marL="1600200" indent="-228600" defTabSz="457200">
              <a:defRPr>
                <a:solidFill>
                  <a:schemeClr val="tx1"/>
                </a:solidFill>
                <a:latin typeface="Calibri" panose="020F0502020204030204" pitchFamily="34" charset="0"/>
                <a:ea typeface="新細明體" panose="02020500000000000000" pitchFamily="18" charset="-120"/>
              </a:defRPr>
            </a:lvl4pPr>
            <a:lvl5pPr marL="2057400" indent="-228600" defTabSz="45720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D245B11C-8778-43C4-A0F3-FE5E43CE3F55}" type="slidenum">
              <a:rPr lang="en-US" altLang="zh-TW" smtClean="0">
                <a:solidFill>
                  <a:srgbClr val="000000"/>
                </a:solidFill>
                <a:latin typeface="Arial" panose="020B0604020202020204" pitchFamily="34" charset="0"/>
                <a:ea typeface="MS PGothic" panose="020B0600070205080204" pitchFamily="34" charset="-128"/>
              </a:rPr>
              <a:pPr fontAlgn="base">
                <a:spcBef>
                  <a:spcPct val="0"/>
                </a:spcBef>
                <a:spcAft>
                  <a:spcPct val="0"/>
                </a:spcAft>
              </a:pPr>
              <a:t>21</a:t>
            </a:fld>
            <a:endParaRPr lang="en-US" altLang="zh-TW" dirty="0" smtClean="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新細明體" panose="02020500000000000000" pitchFamily="18" charset="-120"/>
            </a:endParaRPr>
          </a:p>
        </p:txBody>
      </p:sp>
      <p:sp>
        <p:nvSpPr>
          <p:cNvPr id="5632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a:solidFill>
                  <a:schemeClr val="tx1"/>
                </a:solidFill>
                <a:latin typeface="Calibri" panose="020F0502020204030204" pitchFamily="34" charset="0"/>
                <a:ea typeface="新細明體" panose="02020500000000000000" pitchFamily="18" charset="-120"/>
              </a:defRPr>
            </a:lvl1pPr>
            <a:lvl2pPr marL="742950" indent="-285750" defTabSz="457200">
              <a:defRPr>
                <a:solidFill>
                  <a:schemeClr val="tx1"/>
                </a:solidFill>
                <a:latin typeface="Calibri" panose="020F0502020204030204" pitchFamily="34" charset="0"/>
                <a:ea typeface="新細明體" panose="02020500000000000000" pitchFamily="18" charset="-120"/>
              </a:defRPr>
            </a:lvl2pPr>
            <a:lvl3pPr marL="1143000" indent="-228600" defTabSz="457200">
              <a:defRPr>
                <a:solidFill>
                  <a:schemeClr val="tx1"/>
                </a:solidFill>
                <a:latin typeface="Calibri" panose="020F0502020204030204" pitchFamily="34" charset="0"/>
                <a:ea typeface="新細明體" panose="02020500000000000000" pitchFamily="18" charset="-120"/>
              </a:defRPr>
            </a:lvl3pPr>
            <a:lvl4pPr marL="1600200" indent="-228600" defTabSz="457200">
              <a:defRPr>
                <a:solidFill>
                  <a:schemeClr val="tx1"/>
                </a:solidFill>
                <a:latin typeface="Calibri" panose="020F0502020204030204" pitchFamily="34" charset="0"/>
                <a:ea typeface="新細明體" panose="02020500000000000000" pitchFamily="18" charset="-120"/>
              </a:defRPr>
            </a:lvl4pPr>
            <a:lvl5pPr marL="2057400" indent="-228600" defTabSz="45720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D75715B1-72F4-41D4-A27C-5AD730044CDD}" type="slidenum">
              <a:rPr lang="en-US" altLang="zh-TW" smtClean="0">
                <a:solidFill>
                  <a:srgbClr val="000000"/>
                </a:solidFill>
                <a:latin typeface="Arial" panose="020B0604020202020204" pitchFamily="34" charset="0"/>
                <a:ea typeface="MS PGothic" panose="020B0600070205080204" pitchFamily="34" charset="-128"/>
              </a:rPr>
              <a:pPr fontAlgn="base">
                <a:spcBef>
                  <a:spcPct val="0"/>
                </a:spcBef>
                <a:spcAft>
                  <a:spcPct val="0"/>
                </a:spcAft>
              </a:pPr>
              <a:t>22</a:t>
            </a:fld>
            <a:endParaRPr lang="en-US" altLang="zh-TW" dirty="0" smtClean="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新細明體" panose="02020500000000000000" pitchFamily="18" charset="-120"/>
            </a:endParaRPr>
          </a:p>
        </p:txBody>
      </p:sp>
      <p:sp>
        <p:nvSpPr>
          <p:cNvPr id="5837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a:solidFill>
                  <a:schemeClr val="tx1"/>
                </a:solidFill>
                <a:latin typeface="Calibri" panose="020F0502020204030204" pitchFamily="34" charset="0"/>
                <a:ea typeface="新細明體" panose="02020500000000000000" pitchFamily="18" charset="-120"/>
              </a:defRPr>
            </a:lvl1pPr>
            <a:lvl2pPr marL="742950" indent="-285750" defTabSz="457200">
              <a:defRPr>
                <a:solidFill>
                  <a:schemeClr val="tx1"/>
                </a:solidFill>
                <a:latin typeface="Calibri" panose="020F0502020204030204" pitchFamily="34" charset="0"/>
                <a:ea typeface="新細明體" panose="02020500000000000000" pitchFamily="18" charset="-120"/>
              </a:defRPr>
            </a:lvl2pPr>
            <a:lvl3pPr marL="1143000" indent="-228600" defTabSz="457200">
              <a:defRPr>
                <a:solidFill>
                  <a:schemeClr val="tx1"/>
                </a:solidFill>
                <a:latin typeface="Calibri" panose="020F0502020204030204" pitchFamily="34" charset="0"/>
                <a:ea typeface="新細明體" panose="02020500000000000000" pitchFamily="18" charset="-120"/>
              </a:defRPr>
            </a:lvl3pPr>
            <a:lvl4pPr marL="1600200" indent="-228600" defTabSz="457200">
              <a:defRPr>
                <a:solidFill>
                  <a:schemeClr val="tx1"/>
                </a:solidFill>
                <a:latin typeface="Calibri" panose="020F0502020204030204" pitchFamily="34" charset="0"/>
                <a:ea typeface="新細明體" panose="02020500000000000000" pitchFamily="18" charset="-120"/>
              </a:defRPr>
            </a:lvl4pPr>
            <a:lvl5pPr marL="2057400" indent="-228600" defTabSz="45720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4F77BB8A-F271-4A0E-87F2-818FC2C898D3}" type="slidenum">
              <a:rPr lang="en-US" altLang="zh-TW" smtClean="0">
                <a:solidFill>
                  <a:srgbClr val="000000"/>
                </a:solidFill>
                <a:latin typeface="Arial" panose="020B0604020202020204" pitchFamily="34" charset="0"/>
                <a:ea typeface="MS PGothic" panose="020B0600070205080204" pitchFamily="34" charset="-128"/>
              </a:rPr>
              <a:pPr fontAlgn="base">
                <a:spcBef>
                  <a:spcPct val="0"/>
                </a:spcBef>
                <a:spcAft>
                  <a:spcPct val="0"/>
                </a:spcAft>
              </a:pPr>
              <a:t>23</a:t>
            </a:fld>
            <a:endParaRPr lang="en-US" altLang="zh-TW" dirty="0" smtClean="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542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A08D973-83F3-454C-8A61-A86D3342688C}" type="slidenum">
              <a:rPr lang="zh-CN" altLang="en-US" sz="1200">
                <a:ea typeface="SimSun" panose="02010600030101010101" pitchFamily="2" charset="-122"/>
              </a:rPr>
              <a:pPr/>
              <a:t>24</a:t>
            </a:fld>
            <a:endParaRPr lang="zh-CN" altLang="en-US" sz="1200" dirty="0">
              <a:ea typeface="SimSun" panose="02010600030101010101" pitchFamily="2" charset="-122"/>
            </a:endParaRPr>
          </a:p>
        </p:txBody>
      </p:sp>
    </p:spTree>
    <p:extLst>
      <p:ext uri="{BB962C8B-B14F-4D97-AF65-F5344CB8AC3E}">
        <p14:creationId xmlns:p14="http://schemas.microsoft.com/office/powerpoint/2010/main" val="9381518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新細明體" panose="02020500000000000000" pitchFamily="18" charset="-120"/>
            </a:endParaRPr>
          </a:p>
        </p:txBody>
      </p:sp>
      <p:sp>
        <p:nvSpPr>
          <p:cNvPr id="6246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a:solidFill>
                  <a:schemeClr val="tx1"/>
                </a:solidFill>
                <a:latin typeface="Calibri" panose="020F0502020204030204" pitchFamily="34" charset="0"/>
                <a:ea typeface="新細明體" panose="02020500000000000000" pitchFamily="18" charset="-120"/>
              </a:defRPr>
            </a:lvl1pPr>
            <a:lvl2pPr marL="742950" indent="-285750" defTabSz="457200">
              <a:defRPr>
                <a:solidFill>
                  <a:schemeClr val="tx1"/>
                </a:solidFill>
                <a:latin typeface="Calibri" panose="020F0502020204030204" pitchFamily="34" charset="0"/>
                <a:ea typeface="新細明體" panose="02020500000000000000" pitchFamily="18" charset="-120"/>
              </a:defRPr>
            </a:lvl2pPr>
            <a:lvl3pPr marL="1143000" indent="-228600" defTabSz="457200">
              <a:defRPr>
                <a:solidFill>
                  <a:schemeClr val="tx1"/>
                </a:solidFill>
                <a:latin typeface="Calibri" panose="020F0502020204030204" pitchFamily="34" charset="0"/>
                <a:ea typeface="新細明體" panose="02020500000000000000" pitchFamily="18" charset="-120"/>
              </a:defRPr>
            </a:lvl3pPr>
            <a:lvl4pPr marL="1600200" indent="-228600" defTabSz="457200">
              <a:defRPr>
                <a:solidFill>
                  <a:schemeClr val="tx1"/>
                </a:solidFill>
                <a:latin typeface="Calibri" panose="020F0502020204030204" pitchFamily="34" charset="0"/>
                <a:ea typeface="新細明體" panose="02020500000000000000" pitchFamily="18" charset="-120"/>
              </a:defRPr>
            </a:lvl4pPr>
            <a:lvl5pPr marL="2057400" indent="-228600" defTabSz="45720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134DDE61-68A8-4BFB-AD71-04513E49AA95}" type="slidenum">
              <a:rPr lang="en-US" altLang="zh-TW" smtClean="0">
                <a:solidFill>
                  <a:srgbClr val="000000"/>
                </a:solidFill>
                <a:latin typeface="Arial" panose="020B0604020202020204" pitchFamily="34" charset="0"/>
                <a:ea typeface="MS PGothic" panose="020B0600070205080204" pitchFamily="34" charset="-128"/>
              </a:rPr>
              <a:pPr fontAlgn="base">
                <a:spcBef>
                  <a:spcPct val="0"/>
                </a:spcBef>
                <a:spcAft>
                  <a:spcPct val="0"/>
                </a:spcAft>
              </a:pPr>
              <a:t>25</a:t>
            </a:fld>
            <a:endParaRPr lang="en-US" altLang="zh-TW" dirty="0" smtClean="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新細明體" panose="02020500000000000000" pitchFamily="18" charset="-120"/>
            </a:endParaRPr>
          </a:p>
        </p:txBody>
      </p:sp>
      <p:sp>
        <p:nvSpPr>
          <p:cNvPr id="6451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a:solidFill>
                  <a:schemeClr val="tx1"/>
                </a:solidFill>
                <a:latin typeface="Calibri" panose="020F0502020204030204" pitchFamily="34" charset="0"/>
                <a:ea typeface="新細明體" panose="02020500000000000000" pitchFamily="18" charset="-120"/>
              </a:defRPr>
            </a:lvl1pPr>
            <a:lvl2pPr marL="742950" indent="-285750" defTabSz="457200">
              <a:defRPr>
                <a:solidFill>
                  <a:schemeClr val="tx1"/>
                </a:solidFill>
                <a:latin typeface="Calibri" panose="020F0502020204030204" pitchFamily="34" charset="0"/>
                <a:ea typeface="新細明體" panose="02020500000000000000" pitchFamily="18" charset="-120"/>
              </a:defRPr>
            </a:lvl2pPr>
            <a:lvl3pPr marL="1143000" indent="-228600" defTabSz="457200">
              <a:defRPr>
                <a:solidFill>
                  <a:schemeClr val="tx1"/>
                </a:solidFill>
                <a:latin typeface="Calibri" panose="020F0502020204030204" pitchFamily="34" charset="0"/>
                <a:ea typeface="新細明體" panose="02020500000000000000" pitchFamily="18" charset="-120"/>
              </a:defRPr>
            </a:lvl3pPr>
            <a:lvl4pPr marL="1600200" indent="-228600" defTabSz="457200">
              <a:defRPr>
                <a:solidFill>
                  <a:schemeClr val="tx1"/>
                </a:solidFill>
                <a:latin typeface="Calibri" panose="020F0502020204030204" pitchFamily="34" charset="0"/>
                <a:ea typeface="新細明體" panose="02020500000000000000" pitchFamily="18" charset="-120"/>
              </a:defRPr>
            </a:lvl4pPr>
            <a:lvl5pPr marL="2057400" indent="-228600" defTabSz="45720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9966F0C4-CBF8-4AC5-B276-F65486508176}" type="slidenum">
              <a:rPr lang="en-US" altLang="zh-TW" smtClean="0">
                <a:solidFill>
                  <a:srgbClr val="000000"/>
                </a:solidFill>
                <a:latin typeface="Arial" panose="020B0604020202020204" pitchFamily="34" charset="0"/>
                <a:ea typeface="MS PGothic" panose="020B0600070205080204" pitchFamily="34" charset="-128"/>
              </a:rPr>
              <a:pPr fontAlgn="base">
                <a:spcBef>
                  <a:spcPct val="0"/>
                </a:spcBef>
                <a:spcAft>
                  <a:spcPct val="0"/>
                </a:spcAft>
              </a:pPr>
              <a:t>26</a:t>
            </a:fld>
            <a:endParaRPr lang="en-US" altLang="zh-TW" dirty="0" smtClean="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6562" name="Shape 36"/>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66563" name="Shape 3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zh-TW" altLang="zh-TW"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新細明體" panose="02020500000000000000" pitchFamily="18" charset="-120"/>
            </a:endParaRPr>
          </a:p>
        </p:txBody>
      </p:sp>
      <p:sp>
        <p:nvSpPr>
          <p:cNvPr id="6861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a:solidFill>
                  <a:schemeClr val="tx1"/>
                </a:solidFill>
                <a:latin typeface="Calibri" panose="020F0502020204030204" pitchFamily="34" charset="0"/>
                <a:ea typeface="新細明體" panose="02020500000000000000" pitchFamily="18" charset="-120"/>
              </a:defRPr>
            </a:lvl1pPr>
            <a:lvl2pPr marL="742950" indent="-285750" defTabSz="457200">
              <a:defRPr>
                <a:solidFill>
                  <a:schemeClr val="tx1"/>
                </a:solidFill>
                <a:latin typeface="Calibri" panose="020F0502020204030204" pitchFamily="34" charset="0"/>
                <a:ea typeface="新細明體" panose="02020500000000000000" pitchFamily="18" charset="-120"/>
              </a:defRPr>
            </a:lvl2pPr>
            <a:lvl3pPr marL="1143000" indent="-228600" defTabSz="457200">
              <a:defRPr>
                <a:solidFill>
                  <a:schemeClr val="tx1"/>
                </a:solidFill>
                <a:latin typeface="Calibri" panose="020F0502020204030204" pitchFamily="34" charset="0"/>
                <a:ea typeface="新細明體" panose="02020500000000000000" pitchFamily="18" charset="-120"/>
              </a:defRPr>
            </a:lvl3pPr>
            <a:lvl4pPr marL="1600200" indent="-228600" defTabSz="457200">
              <a:defRPr>
                <a:solidFill>
                  <a:schemeClr val="tx1"/>
                </a:solidFill>
                <a:latin typeface="Calibri" panose="020F0502020204030204" pitchFamily="34" charset="0"/>
                <a:ea typeface="新細明體" panose="02020500000000000000" pitchFamily="18" charset="-120"/>
              </a:defRPr>
            </a:lvl4pPr>
            <a:lvl5pPr marL="2057400" indent="-228600" defTabSz="45720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7E22D54-BD02-4941-B98F-B94E8C6E054C}" type="slidenum">
              <a:rPr lang="en-US" altLang="zh-TW" smtClean="0">
                <a:solidFill>
                  <a:srgbClr val="000000"/>
                </a:solidFill>
                <a:latin typeface="Arial" panose="020B0604020202020204" pitchFamily="34" charset="0"/>
                <a:ea typeface="MS PGothic" panose="020B0600070205080204" pitchFamily="34" charset="-128"/>
              </a:rPr>
              <a:pPr fontAlgn="base">
                <a:spcBef>
                  <a:spcPct val="0"/>
                </a:spcBef>
                <a:spcAft>
                  <a:spcPct val="0"/>
                </a:spcAft>
              </a:pPr>
              <a:t>28</a:t>
            </a:fld>
            <a:endParaRPr lang="en-US" altLang="zh-TW" dirty="0" smtClean="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新細明體" panose="02020500000000000000" pitchFamily="18" charset="-120"/>
            </a:endParaRPr>
          </a:p>
        </p:txBody>
      </p:sp>
      <p:sp>
        <p:nvSpPr>
          <p:cNvPr id="7168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a:solidFill>
                  <a:schemeClr val="tx1"/>
                </a:solidFill>
                <a:latin typeface="Calibri" panose="020F0502020204030204" pitchFamily="34" charset="0"/>
                <a:ea typeface="新細明體" panose="02020500000000000000" pitchFamily="18" charset="-120"/>
              </a:defRPr>
            </a:lvl1pPr>
            <a:lvl2pPr marL="742950" indent="-285750" defTabSz="457200">
              <a:defRPr>
                <a:solidFill>
                  <a:schemeClr val="tx1"/>
                </a:solidFill>
                <a:latin typeface="Calibri" panose="020F0502020204030204" pitchFamily="34" charset="0"/>
                <a:ea typeface="新細明體" panose="02020500000000000000" pitchFamily="18" charset="-120"/>
              </a:defRPr>
            </a:lvl2pPr>
            <a:lvl3pPr marL="1143000" indent="-228600" defTabSz="457200">
              <a:defRPr>
                <a:solidFill>
                  <a:schemeClr val="tx1"/>
                </a:solidFill>
                <a:latin typeface="Calibri" panose="020F0502020204030204" pitchFamily="34" charset="0"/>
                <a:ea typeface="新細明體" panose="02020500000000000000" pitchFamily="18" charset="-120"/>
              </a:defRPr>
            </a:lvl3pPr>
            <a:lvl4pPr marL="1600200" indent="-228600" defTabSz="457200">
              <a:defRPr>
                <a:solidFill>
                  <a:schemeClr val="tx1"/>
                </a:solidFill>
                <a:latin typeface="Calibri" panose="020F0502020204030204" pitchFamily="34" charset="0"/>
                <a:ea typeface="新細明體" panose="02020500000000000000" pitchFamily="18" charset="-120"/>
              </a:defRPr>
            </a:lvl4pPr>
            <a:lvl5pPr marL="2057400" indent="-228600" defTabSz="45720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D2CB2067-A888-490A-AE85-85E70E69647A}" type="slidenum">
              <a:rPr lang="en-US" altLang="zh-TW" smtClean="0">
                <a:solidFill>
                  <a:srgbClr val="000000"/>
                </a:solidFill>
                <a:latin typeface="Arial" panose="020B0604020202020204" pitchFamily="34" charset="0"/>
                <a:ea typeface="MS PGothic" panose="020B0600070205080204" pitchFamily="34" charset="-128"/>
              </a:rPr>
              <a:pPr fontAlgn="base">
                <a:spcBef>
                  <a:spcPct val="0"/>
                </a:spcBef>
                <a:spcAft>
                  <a:spcPct val="0"/>
                </a:spcAft>
              </a:pPr>
              <a:t>30</a:t>
            </a:fld>
            <a:endParaRPr lang="en-US" altLang="zh-TW" dirty="0" smtClean="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新細明體" panose="02020500000000000000" pitchFamily="18" charset="-120"/>
            </a:endParaRPr>
          </a:p>
        </p:txBody>
      </p:sp>
      <p:sp>
        <p:nvSpPr>
          <p:cNvPr id="1126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a:solidFill>
                  <a:schemeClr val="tx1"/>
                </a:solidFill>
                <a:latin typeface="Calibri" panose="020F0502020204030204" pitchFamily="34" charset="0"/>
                <a:ea typeface="新細明體" panose="02020500000000000000" pitchFamily="18" charset="-120"/>
              </a:defRPr>
            </a:lvl1pPr>
            <a:lvl2pPr marL="742950" indent="-285750" defTabSz="457200">
              <a:defRPr>
                <a:solidFill>
                  <a:schemeClr val="tx1"/>
                </a:solidFill>
                <a:latin typeface="Calibri" panose="020F0502020204030204" pitchFamily="34" charset="0"/>
                <a:ea typeface="新細明體" panose="02020500000000000000" pitchFamily="18" charset="-120"/>
              </a:defRPr>
            </a:lvl2pPr>
            <a:lvl3pPr marL="1143000" indent="-228600" defTabSz="457200">
              <a:defRPr>
                <a:solidFill>
                  <a:schemeClr val="tx1"/>
                </a:solidFill>
                <a:latin typeface="Calibri" panose="020F0502020204030204" pitchFamily="34" charset="0"/>
                <a:ea typeface="新細明體" panose="02020500000000000000" pitchFamily="18" charset="-120"/>
              </a:defRPr>
            </a:lvl3pPr>
            <a:lvl4pPr marL="1600200" indent="-228600" defTabSz="457200">
              <a:defRPr>
                <a:solidFill>
                  <a:schemeClr val="tx1"/>
                </a:solidFill>
                <a:latin typeface="Calibri" panose="020F0502020204030204" pitchFamily="34" charset="0"/>
                <a:ea typeface="新細明體" panose="02020500000000000000" pitchFamily="18" charset="-120"/>
              </a:defRPr>
            </a:lvl4pPr>
            <a:lvl5pPr marL="2057400" indent="-228600" defTabSz="45720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F40963A1-8DF9-4CE8-B8BE-FECEEA0CA71F}" type="slidenum">
              <a:rPr lang="en-US" altLang="zh-TW" smtClean="0">
                <a:solidFill>
                  <a:srgbClr val="000000"/>
                </a:solidFill>
                <a:latin typeface="Arial" panose="020B0604020202020204" pitchFamily="34" charset="0"/>
                <a:ea typeface="MS PGothic" panose="020B0600070205080204" pitchFamily="34" charset="-128"/>
              </a:rPr>
              <a:pPr fontAlgn="base">
                <a:spcBef>
                  <a:spcPct val="0"/>
                </a:spcBef>
                <a:spcAft>
                  <a:spcPct val="0"/>
                </a:spcAft>
              </a:pPr>
              <a:t>3</a:t>
            </a:fld>
            <a:endParaRPr lang="en-US" altLang="zh-TW" dirty="0" smtClean="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幻灯片图像占位符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7782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a:solidFill>
                  <a:schemeClr val="tx1"/>
                </a:solidFill>
                <a:latin typeface="Calibri" panose="020F0502020204030204" pitchFamily="34" charset="0"/>
                <a:ea typeface="新細明體" panose="02020500000000000000" pitchFamily="18" charset="-120"/>
              </a:defRPr>
            </a:lvl1pPr>
            <a:lvl2pPr marL="742950" indent="-285750" defTabSz="457200">
              <a:defRPr>
                <a:solidFill>
                  <a:schemeClr val="tx1"/>
                </a:solidFill>
                <a:latin typeface="Calibri" panose="020F0502020204030204" pitchFamily="34" charset="0"/>
                <a:ea typeface="新細明體" panose="02020500000000000000" pitchFamily="18" charset="-120"/>
              </a:defRPr>
            </a:lvl2pPr>
            <a:lvl3pPr marL="1143000" indent="-228600" defTabSz="457200">
              <a:defRPr>
                <a:solidFill>
                  <a:schemeClr val="tx1"/>
                </a:solidFill>
                <a:latin typeface="Calibri" panose="020F0502020204030204" pitchFamily="34" charset="0"/>
                <a:ea typeface="新細明體" panose="02020500000000000000" pitchFamily="18" charset="-120"/>
              </a:defRPr>
            </a:lvl3pPr>
            <a:lvl4pPr marL="1600200" indent="-228600" defTabSz="457200">
              <a:defRPr>
                <a:solidFill>
                  <a:schemeClr val="tx1"/>
                </a:solidFill>
                <a:latin typeface="Calibri" panose="020F0502020204030204" pitchFamily="34" charset="0"/>
                <a:ea typeface="新細明體" panose="02020500000000000000" pitchFamily="18" charset="-120"/>
              </a:defRPr>
            </a:lvl4pPr>
            <a:lvl5pPr marL="2057400" indent="-228600" defTabSz="45720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2FA4A751-D8CB-4E90-A3D4-7EFC1EC9F80F}" type="slidenum">
              <a:rPr lang="zh-CN" altLang="en-US" smtClean="0">
                <a:solidFill>
                  <a:srgbClr val="000000"/>
                </a:solidFill>
                <a:ea typeface="SimSun" panose="02010600030101010101" pitchFamily="2" charset="-122"/>
              </a:rPr>
              <a:pPr fontAlgn="base">
                <a:spcBef>
                  <a:spcPct val="0"/>
                </a:spcBef>
                <a:spcAft>
                  <a:spcPct val="0"/>
                </a:spcAft>
              </a:pPr>
              <a:t>35</a:t>
            </a:fld>
            <a:endParaRPr lang="zh-CN" altLang="en-US" dirty="0" smtClean="0">
              <a:solidFill>
                <a:srgbClr val="000000"/>
              </a:solidFill>
              <a:ea typeface="SimSun" panose="02010600030101010101" pitchFamily="2" charset="-12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a:solidFill>
                  <a:schemeClr val="tx1"/>
                </a:solidFill>
                <a:latin typeface="Calibri" panose="020F0502020204030204" pitchFamily="34" charset="0"/>
                <a:ea typeface="新細明體" panose="02020500000000000000" pitchFamily="18" charset="-120"/>
              </a:defRPr>
            </a:lvl1pPr>
            <a:lvl2pPr marL="742950" indent="-285750" defTabSz="457200">
              <a:defRPr>
                <a:solidFill>
                  <a:schemeClr val="tx1"/>
                </a:solidFill>
                <a:latin typeface="Calibri" panose="020F0502020204030204" pitchFamily="34" charset="0"/>
                <a:ea typeface="新細明體" panose="02020500000000000000" pitchFamily="18" charset="-120"/>
              </a:defRPr>
            </a:lvl2pPr>
            <a:lvl3pPr marL="1143000" indent="-228600" defTabSz="457200">
              <a:defRPr>
                <a:solidFill>
                  <a:schemeClr val="tx1"/>
                </a:solidFill>
                <a:latin typeface="Calibri" panose="020F0502020204030204" pitchFamily="34" charset="0"/>
                <a:ea typeface="新細明體" panose="02020500000000000000" pitchFamily="18" charset="-120"/>
              </a:defRPr>
            </a:lvl3pPr>
            <a:lvl4pPr marL="1600200" indent="-228600" defTabSz="457200">
              <a:defRPr>
                <a:solidFill>
                  <a:schemeClr val="tx1"/>
                </a:solidFill>
                <a:latin typeface="Calibri" panose="020F0502020204030204" pitchFamily="34" charset="0"/>
                <a:ea typeface="新細明體" panose="02020500000000000000" pitchFamily="18" charset="-120"/>
              </a:defRPr>
            </a:lvl4pPr>
            <a:lvl5pPr marL="2057400" indent="-228600" defTabSz="45720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7F755E08-B338-400E-A0DF-1E87EAEDFF4C}" type="slidenum">
              <a:rPr lang="en-US" altLang="zh-CN" smtClean="0">
                <a:solidFill>
                  <a:srgbClr val="000000"/>
                </a:solidFill>
                <a:latin typeface="Arial" panose="020B0604020202020204" pitchFamily="34" charset="0"/>
                <a:ea typeface="SimSun" panose="02010600030101010101" pitchFamily="2" charset="-122"/>
              </a:rPr>
              <a:pPr fontAlgn="base">
                <a:spcBef>
                  <a:spcPct val="0"/>
                </a:spcBef>
                <a:spcAft>
                  <a:spcPct val="0"/>
                </a:spcAft>
              </a:pPr>
              <a:t>37</a:t>
            </a:fld>
            <a:endParaRPr lang="en-US" altLang="zh-CN" dirty="0" smtClean="0">
              <a:solidFill>
                <a:srgbClr val="000000"/>
              </a:solidFill>
              <a:latin typeface="Arial" panose="020B0604020202020204" pitchFamily="34" charset="0"/>
              <a:ea typeface="SimSun" panose="02010600030101010101" pitchFamily="2" charset="-122"/>
            </a:endParaRPr>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新細明體" panose="02020500000000000000" pitchFamily="18" charset="-120"/>
            </a:endParaRPr>
          </a:p>
        </p:txBody>
      </p:sp>
      <p:sp>
        <p:nvSpPr>
          <p:cNvPr id="829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a:solidFill>
                  <a:schemeClr val="tx1"/>
                </a:solidFill>
                <a:latin typeface="Calibri" panose="020F0502020204030204" pitchFamily="34" charset="0"/>
                <a:ea typeface="新細明體" panose="02020500000000000000" pitchFamily="18" charset="-120"/>
              </a:defRPr>
            </a:lvl1pPr>
            <a:lvl2pPr marL="742950" indent="-285750" defTabSz="457200">
              <a:defRPr>
                <a:solidFill>
                  <a:schemeClr val="tx1"/>
                </a:solidFill>
                <a:latin typeface="Calibri" panose="020F0502020204030204" pitchFamily="34" charset="0"/>
                <a:ea typeface="新細明體" panose="02020500000000000000" pitchFamily="18" charset="-120"/>
              </a:defRPr>
            </a:lvl2pPr>
            <a:lvl3pPr marL="1143000" indent="-228600" defTabSz="457200">
              <a:defRPr>
                <a:solidFill>
                  <a:schemeClr val="tx1"/>
                </a:solidFill>
                <a:latin typeface="Calibri" panose="020F0502020204030204" pitchFamily="34" charset="0"/>
                <a:ea typeface="新細明體" panose="02020500000000000000" pitchFamily="18" charset="-120"/>
              </a:defRPr>
            </a:lvl3pPr>
            <a:lvl4pPr marL="1600200" indent="-228600" defTabSz="457200">
              <a:defRPr>
                <a:solidFill>
                  <a:schemeClr val="tx1"/>
                </a:solidFill>
                <a:latin typeface="Calibri" panose="020F0502020204030204" pitchFamily="34" charset="0"/>
                <a:ea typeface="新細明體" panose="02020500000000000000" pitchFamily="18" charset="-120"/>
              </a:defRPr>
            </a:lvl4pPr>
            <a:lvl5pPr marL="2057400" indent="-228600" defTabSz="45720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AE85DAEA-90F7-41E6-AF0F-538EB12C1C7E}" type="slidenum">
              <a:rPr lang="en-US" altLang="zh-TW" smtClean="0">
                <a:solidFill>
                  <a:srgbClr val="000000"/>
                </a:solidFill>
                <a:latin typeface="Arial" panose="020B0604020202020204" pitchFamily="34" charset="0"/>
                <a:ea typeface="MS PGothic" panose="020B0600070205080204" pitchFamily="34" charset="-128"/>
              </a:rPr>
              <a:pPr fontAlgn="base">
                <a:spcBef>
                  <a:spcPct val="0"/>
                </a:spcBef>
                <a:spcAft>
                  <a:spcPct val="0"/>
                </a:spcAft>
              </a:pPr>
              <a:t>38</a:t>
            </a:fld>
            <a:endParaRPr lang="en-US" altLang="zh-TW" dirty="0" smtClean="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a:solidFill>
                  <a:schemeClr val="tx1"/>
                </a:solidFill>
                <a:latin typeface="Calibri" panose="020F0502020204030204" pitchFamily="34" charset="0"/>
                <a:ea typeface="新細明體" panose="02020500000000000000" pitchFamily="18" charset="-120"/>
              </a:defRPr>
            </a:lvl1pPr>
            <a:lvl2pPr marL="742950" indent="-285750" defTabSz="457200">
              <a:defRPr>
                <a:solidFill>
                  <a:schemeClr val="tx1"/>
                </a:solidFill>
                <a:latin typeface="Calibri" panose="020F0502020204030204" pitchFamily="34" charset="0"/>
                <a:ea typeface="新細明體" panose="02020500000000000000" pitchFamily="18" charset="-120"/>
              </a:defRPr>
            </a:lvl2pPr>
            <a:lvl3pPr marL="1143000" indent="-228600" defTabSz="457200">
              <a:defRPr>
                <a:solidFill>
                  <a:schemeClr val="tx1"/>
                </a:solidFill>
                <a:latin typeface="Calibri" panose="020F0502020204030204" pitchFamily="34" charset="0"/>
                <a:ea typeface="新細明體" panose="02020500000000000000" pitchFamily="18" charset="-120"/>
              </a:defRPr>
            </a:lvl3pPr>
            <a:lvl4pPr marL="1600200" indent="-228600" defTabSz="457200">
              <a:defRPr>
                <a:solidFill>
                  <a:schemeClr val="tx1"/>
                </a:solidFill>
                <a:latin typeface="Calibri" panose="020F0502020204030204" pitchFamily="34" charset="0"/>
                <a:ea typeface="新細明體" panose="02020500000000000000" pitchFamily="18" charset="-120"/>
              </a:defRPr>
            </a:lvl4pPr>
            <a:lvl5pPr marL="2057400" indent="-228600" defTabSz="45720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2E0A3F75-9EB5-471D-B24E-7D4F8A51B73C}" type="slidenum">
              <a:rPr lang="en-US" altLang="zh-CN" smtClean="0">
                <a:solidFill>
                  <a:srgbClr val="000000"/>
                </a:solidFill>
                <a:latin typeface="Arial" panose="020B0604020202020204" pitchFamily="34" charset="0"/>
                <a:ea typeface="SimSun" panose="02010600030101010101" pitchFamily="2" charset="-122"/>
              </a:rPr>
              <a:pPr fontAlgn="base">
                <a:spcBef>
                  <a:spcPct val="0"/>
                </a:spcBef>
                <a:spcAft>
                  <a:spcPct val="0"/>
                </a:spcAft>
              </a:pPr>
              <a:t>39</a:t>
            </a:fld>
            <a:endParaRPr lang="en-US" altLang="zh-CN" dirty="0" smtClean="0">
              <a:solidFill>
                <a:srgbClr val="000000"/>
              </a:solidFill>
              <a:latin typeface="Arial" panose="020B0604020202020204" pitchFamily="34" charset="0"/>
              <a:ea typeface="SimSun" panose="02010600030101010101" pitchFamily="2" charset="-122"/>
            </a:endParaRPr>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新細明體" panose="02020500000000000000" pitchFamily="18" charset="-120"/>
            </a:endParaRPr>
          </a:p>
        </p:txBody>
      </p:sp>
      <p:sp>
        <p:nvSpPr>
          <p:cNvPr id="870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a:solidFill>
                  <a:schemeClr val="tx1"/>
                </a:solidFill>
                <a:latin typeface="Calibri" panose="020F0502020204030204" pitchFamily="34" charset="0"/>
                <a:ea typeface="新細明體" panose="02020500000000000000" pitchFamily="18" charset="-120"/>
              </a:defRPr>
            </a:lvl1pPr>
            <a:lvl2pPr marL="742950" indent="-285750" defTabSz="457200">
              <a:defRPr>
                <a:solidFill>
                  <a:schemeClr val="tx1"/>
                </a:solidFill>
                <a:latin typeface="Calibri" panose="020F0502020204030204" pitchFamily="34" charset="0"/>
                <a:ea typeface="新細明體" panose="02020500000000000000" pitchFamily="18" charset="-120"/>
              </a:defRPr>
            </a:lvl2pPr>
            <a:lvl3pPr marL="1143000" indent="-228600" defTabSz="457200">
              <a:defRPr>
                <a:solidFill>
                  <a:schemeClr val="tx1"/>
                </a:solidFill>
                <a:latin typeface="Calibri" panose="020F0502020204030204" pitchFamily="34" charset="0"/>
                <a:ea typeface="新細明體" panose="02020500000000000000" pitchFamily="18" charset="-120"/>
              </a:defRPr>
            </a:lvl3pPr>
            <a:lvl4pPr marL="1600200" indent="-228600" defTabSz="457200">
              <a:defRPr>
                <a:solidFill>
                  <a:schemeClr val="tx1"/>
                </a:solidFill>
                <a:latin typeface="Calibri" panose="020F0502020204030204" pitchFamily="34" charset="0"/>
                <a:ea typeface="新細明體" panose="02020500000000000000" pitchFamily="18" charset="-120"/>
              </a:defRPr>
            </a:lvl4pPr>
            <a:lvl5pPr marL="2057400" indent="-228600" defTabSz="45720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1BDA2AE5-3ADE-491C-9C78-2CF8C19989A0}" type="slidenum">
              <a:rPr lang="en-US" altLang="zh-TW" smtClean="0">
                <a:solidFill>
                  <a:srgbClr val="000000"/>
                </a:solidFill>
                <a:latin typeface="Arial" panose="020B0604020202020204" pitchFamily="34" charset="0"/>
                <a:ea typeface="MS PGothic" panose="020B0600070205080204" pitchFamily="34" charset="-128"/>
              </a:rPr>
              <a:pPr fontAlgn="base">
                <a:spcBef>
                  <a:spcPct val="0"/>
                </a:spcBef>
                <a:spcAft>
                  <a:spcPct val="0"/>
                </a:spcAft>
              </a:pPr>
              <a:t>40</a:t>
            </a:fld>
            <a:endParaRPr lang="en-US" altLang="zh-TW" dirty="0" smtClean="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新細明體" panose="02020500000000000000" pitchFamily="18" charset="-120"/>
            </a:endParaRPr>
          </a:p>
        </p:txBody>
      </p:sp>
      <p:sp>
        <p:nvSpPr>
          <p:cNvPr id="8909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a:solidFill>
                  <a:schemeClr val="tx1"/>
                </a:solidFill>
                <a:latin typeface="Calibri" panose="020F0502020204030204" pitchFamily="34" charset="0"/>
                <a:ea typeface="新細明體" panose="02020500000000000000" pitchFamily="18" charset="-120"/>
              </a:defRPr>
            </a:lvl1pPr>
            <a:lvl2pPr marL="742950" indent="-285750" defTabSz="457200">
              <a:defRPr>
                <a:solidFill>
                  <a:schemeClr val="tx1"/>
                </a:solidFill>
                <a:latin typeface="Calibri" panose="020F0502020204030204" pitchFamily="34" charset="0"/>
                <a:ea typeface="新細明體" panose="02020500000000000000" pitchFamily="18" charset="-120"/>
              </a:defRPr>
            </a:lvl2pPr>
            <a:lvl3pPr marL="1143000" indent="-228600" defTabSz="457200">
              <a:defRPr>
                <a:solidFill>
                  <a:schemeClr val="tx1"/>
                </a:solidFill>
                <a:latin typeface="Calibri" panose="020F0502020204030204" pitchFamily="34" charset="0"/>
                <a:ea typeface="新細明體" panose="02020500000000000000" pitchFamily="18" charset="-120"/>
              </a:defRPr>
            </a:lvl3pPr>
            <a:lvl4pPr marL="1600200" indent="-228600" defTabSz="457200">
              <a:defRPr>
                <a:solidFill>
                  <a:schemeClr val="tx1"/>
                </a:solidFill>
                <a:latin typeface="Calibri" panose="020F0502020204030204" pitchFamily="34" charset="0"/>
                <a:ea typeface="新細明體" panose="02020500000000000000" pitchFamily="18" charset="-120"/>
              </a:defRPr>
            </a:lvl4pPr>
            <a:lvl5pPr marL="2057400" indent="-228600" defTabSz="45720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185274DF-16BA-476D-BC64-8C07403A85B1}" type="slidenum">
              <a:rPr lang="en-US" altLang="zh-TW" smtClean="0">
                <a:solidFill>
                  <a:srgbClr val="000000"/>
                </a:solidFill>
                <a:latin typeface="Arial" panose="020B0604020202020204" pitchFamily="34" charset="0"/>
                <a:ea typeface="MS PGothic" panose="020B0600070205080204" pitchFamily="34" charset="-128"/>
              </a:rPr>
              <a:pPr fontAlgn="base">
                <a:spcBef>
                  <a:spcPct val="0"/>
                </a:spcBef>
                <a:spcAft>
                  <a:spcPct val="0"/>
                </a:spcAft>
              </a:pPr>
              <a:t>41</a:t>
            </a:fld>
            <a:endParaRPr lang="en-US" altLang="zh-TW" dirty="0" smtClean="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新細明體" panose="02020500000000000000" pitchFamily="18" charset="-120"/>
            </a:endParaRPr>
          </a:p>
        </p:txBody>
      </p:sp>
      <p:sp>
        <p:nvSpPr>
          <p:cNvPr id="9114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a:solidFill>
                  <a:schemeClr val="tx1"/>
                </a:solidFill>
                <a:latin typeface="Calibri" panose="020F0502020204030204" pitchFamily="34" charset="0"/>
                <a:ea typeface="新細明體" panose="02020500000000000000" pitchFamily="18" charset="-120"/>
              </a:defRPr>
            </a:lvl1pPr>
            <a:lvl2pPr marL="742950" indent="-285750" defTabSz="457200">
              <a:defRPr>
                <a:solidFill>
                  <a:schemeClr val="tx1"/>
                </a:solidFill>
                <a:latin typeface="Calibri" panose="020F0502020204030204" pitchFamily="34" charset="0"/>
                <a:ea typeface="新細明體" panose="02020500000000000000" pitchFamily="18" charset="-120"/>
              </a:defRPr>
            </a:lvl2pPr>
            <a:lvl3pPr marL="1143000" indent="-228600" defTabSz="457200">
              <a:defRPr>
                <a:solidFill>
                  <a:schemeClr val="tx1"/>
                </a:solidFill>
                <a:latin typeface="Calibri" panose="020F0502020204030204" pitchFamily="34" charset="0"/>
                <a:ea typeface="新細明體" panose="02020500000000000000" pitchFamily="18" charset="-120"/>
              </a:defRPr>
            </a:lvl3pPr>
            <a:lvl4pPr marL="1600200" indent="-228600" defTabSz="457200">
              <a:defRPr>
                <a:solidFill>
                  <a:schemeClr val="tx1"/>
                </a:solidFill>
                <a:latin typeface="Calibri" panose="020F0502020204030204" pitchFamily="34" charset="0"/>
                <a:ea typeface="新細明體" panose="02020500000000000000" pitchFamily="18" charset="-120"/>
              </a:defRPr>
            </a:lvl4pPr>
            <a:lvl5pPr marL="2057400" indent="-228600" defTabSz="45720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F256B7EB-B6F1-4A7D-9739-D4BC1D911277}" type="slidenum">
              <a:rPr lang="en-US" altLang="zh-TW" smtClean="0">
                <a:solidFill>
                  <a:srgbClr val="000000"/>
                </a:solidFill>
                <a:latin typeface="Arial" panose="020B0604020202020204" pitchFamily="34" charset="0"/>
                <a:ea typeface="MS PGothic" panose="020B0600070205080204" pitchFamily="34" charset="-128"/>
              </a:rPr>
              <a:pPr fontAlgn="base">
                <a:spcBef>
                  <a:spcPct val="0"/>
                </a:spcBef>
                <a:spcAft>
                  <a:spcPct val="0"/>
                </a:spcAft>
              </a:pPr>
              <a:t>42</a:t>
            </a:fld>
            <a:endParaRPr lang="en-US" altLang="zh-TW" dirty="0" smtClean="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新細明體" panose="02020500000000000000" pitchFamily="18" charset="-120"/>
            </a:endParaRPr>
          </a:p>
        </p:txBody>
      </p:sp>
      <p:sp>
        <p:nvSpPr>
          <p:cNvPr id="9318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a:solidFill>
                  <a:schemeClr val="tx1"/>
                </a:solidFill>
                <a:latin typeface="Calibri" panose="020F0502020204030204" pitchFamily="34" charset="0"/>
                <a:ea typeface="新細明體" panose="02020500000000000000" pitchFamily="18" charset="-120"/>
              </a:defRPr>
            </a:lvl1pPr>
            <a:lvl2pPr marL="742950" indent="-285750" defTabSz="457200">
              <a:defRPr>
                <a:solidFill>
                  <a:schemeClr val="tx1"/>
                </a:solidFill>
                <a:latin typeface="Calibri" panose="020F0502020204030204" pitchFamily="34" charset="0"/>
                <a:ea typeface="新細明體" panose="02020500000000000000" pitchFamily="18" charset="-120"/>
              </a:defRPr>
            </a:lvl2pPr>
            <a:lvl3pPr marL="1143000" indent="-228600" defTabSz="457200">
              <a:defRPr>
                <a:solidFill>
                  <a:schemeClr val="tx1"/>
                </a:solidFill>
                <a:latin typeface="Calibri" panose="020F0502020204030204" pitchFamily="34" charset="0"/>
                <a:ea typeface="新細明體" panose="02020500000000000000" pitchFamily="18" charset="-120"/>
              </a:defRPr>
            </a:lvl3pPr>
            <a:lvl4pPr marL="1600200" indent="-228600" defTabSz="457200">
              <a:defRPr>
                <a:solidFill>
                  <a:schemeClr val="tx1"/>
                </a:solidFill>
                <a:latin typeface="Calibri" panose="020F0502020204030204" pitchFamily="34" charset="0"/>
                <a:ea typeface="新細明體" panose="02020500000000000000" pitchFamily="18" charset="-120"/>
              </a:defRPr>
            </a:lvl4pPr>
            <a:lvl5pPr marL="2057400" indent="-228600" defTabSz="45720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28C6887F-CB89-4764-A115-491B251784E9}" type="slidenum">
              <a:rPr lang="en-US" altLang="zh-TW" smtClean="0">
                <a:solidFill>
                  <a:srgbClr val="000000"/>
                </a:solidFill>
                <a:latin typeface="Arial" panose="020B0604020202020204" pitchFamily="34" charset="0"/>
                <a:ea typeface="MS PGothic" panose="020B0600070205080204" pitchFamily="34" charset="-128"/>
              </a:rPr>
              <a:pPr fontAlgn="base">
                <a:spcBef>
                  <a:spcPct val="0"/>
                </a:spcBef>
                <a:spcAft>
                  <a:spcPct val="0"/>
                </a:spcAft>
              </a:pPr>
              <a:t>44</a:t>
            </a:fld>
            <a:endParaRPr lang="en-US" altLang="zh-TW" dirty="0" smtClean="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新細明體" panose="02020500000000000000" pitchFamily="18" charset="-120"/>
            </a:endParaRPr>
          </a:p>
        </p:txBody>
      </p:sp>
      <p:sp>
        <p:nvSpPr>
          <p:cNvPr id="1331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a:solidFill>
                  <a:schemeClr val="tx1"/>
                </a:solidFill>
                <a:latin typeface="Calibri" panose="020F0502020204030204" pitchFamily="34" charset="0"/>
                <a:ea typeface="新細明體" panose="02020500000000000000" pitchFamily="18" charset="-120"/>
              </a:defRPr>
            </a:lvl1pPr>
            <a:lvl2pPr marL="742950" indent="-285750" defTabSz="457200">
              <a:defRPr>
                <a:solidFill>
                  <a:schemeClr val="tx1"/>
                </a:solidFill>
                <a:latin typeface="Calibri" panose="020F0502020204030204" pitchFamily="34" charset="0"/>
                <a:ea typeface="新細明體" panose="02020500000000000000" pitchFamily="18" charset="-120"/>
              </a:defRPr>
            </a:lvl2pPr>
            <a:lvl3pPr marL="1143000" indent="-228600" defTabSz="457200">
              <a:defRPr>
                <a:solidFill>
                  <a:schemeClr val="tx1"/>
                </a:solidFill>
                <a:latin typeface="Calibri" panose="020F0502020204030204" pitchFamily="34" charset="0"/>
                <a:ea typeface="新細明體" panose="02020500000000000000" pitchFamily="18" charset="-120"/>
              </a:defRPr>
            </a:lvl3pPr>
            <a:lvl4pPr marL="1600200" indent="-228600" defTabSz="457200">
              <a:defRPr>
                <a:solidFill>
                  <a:schemeClr val="tx1"/>
                </a:solidFill>
                <a:latin typeface="Calibri" panose="020F0502020204030204" pitchFamily="34" charset="0"/>
                <a:ea typeface="新細明體" panose="02020500000000000000" pitchFamily="18" charset="-120"/>
              </a:defRPr>
            </a:lvl4pPr>
            <a:lvl5pPr marL="2057400" indent="-228600" defTabSz="45720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22A2BE28-F0EB-4CE8-9FA3-A5AE9D726991}" type="slidenum">
              <a:rPr lang="en-US" altLang="zh-TW" smtClean="0">
                <a:solidFill>
                  <a:srgbClr val="000000"/>
                </a:solidFill>
                <a:latin typeface="Arial" panose="020B0604020202020204" pitchFamily="34" charset="0"/>
                <a:ea typeface="MS PGothic" panose="020B0600070205080204" pitchFamily="34" charset="-128"/>
              </a:rPr>
              <a:pPr fontAlgn="base">
                <a:spcBef>
                  <a:spcPct val="0"/>
                </a:spcBef>
                <a:spcAft>
                  <a:spcPct val="0"/>
                </a:spcAft>
              </a:pPr>
              <a:t>4</a:t>
            </a:fld>
            <a:endParaRPr lang="en-US" altLang="zh-TW" dirty="0" smtClean="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新細明體" panose="02020500000000000000" pitchFamily="18" charset="-120"/>
            </a:endParaRPr>
          </a:p>
        </p:txBody>
      </p:sp>
      <p:sp>
        <p:nvSpPr>
          <p:cNvPr id="1741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a:solidFill>
                  <a:schemeClr val="tx1"/>
                </a:solidFill>
                <a:latin typeface="Calibri" panose="020F0502020204030204" pitchFamily="34" charset="0"/>
                <a:ea typeface="新細明體" panose="02020500000000000000" pitchFamily="18" charset="-120"/>
              </a:defRPr>
            </a:lvl1pPr>
            <a:lvl2pPr marL="742950" indent="-285750" defTabSz="457200">
              <a:defRPr>
                <a:solidFill>
                  <a:schemeClr val="tx1"/>
                </a:solidFill>
                <a:latin typeface="Calibri" panose="020F0502020204030204" pitchFamily="34" charset="0"/>
                <a:ea typeface="新細明體" panose="02020500000000000000" pitchFamily="18" charset="-120"/>
              </a:defRPr>
            </a:lvl2pPr>
            <a:lvl3pPr marL="1143000" indent="-228600" defTabSz="457200">
              <a:defRPr>
                <a:solidFill>
                  <a:schemeClr val="tx1"/>
                </a:solidFill>
                <a:latin typeface="Calibri" panose="020F0502020204030204" pitchFamily="34" charset="0"/>
                <a:ea typeface="新細明體" panose="02020500000000000000" pitchFamily="18" charset="-120"/>
              </a:defRPr>
            </a:lvl3pPr>
            <a:lvl4pPr marL="1600200" indent="-228600" defTabSz="457200">
              <a:defRPr>
                <a:solidFill>
                  <a:schemeClr val="tx1"/>
                </a:solidFill>
                <a:latin typeface="Calibri" panose="020F0502020204030204" pitchFamily="34" charset="0"/>
                <a:ea typeface="新細明體" panose="02020500000000000000" pitchFamily="18" charset="-120"/>
              </a:defRPr>
            </a:lvl4pPr>
            <a:lvl5pPr marL="2057400" indent="-228600" defTabSz="45720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2A9DE973-B67F-4556-990A-1158DEE63487}" type="slidenum">
              <a:rPr lang="en-US" altLang="zh-TW" smtClean="0">
                <a:solidFill>
                  <a:srgbClr val="000000"/>
                </a:solidFill>
                <a:latin typeface="Arial" panose="020B0604020202020204" pitchFamily="34" charset="0"/>
                <a:ea typeface="MS PGothic" panose="020B0600070205080204" pitchFamily="34" charset="-128"/>
              </a:rPr>
              <a:pPr fontAlgn="base">
                <a:spcBef>
                  <a:spcPct val="0"/>
                </a:spcBef>
                <a:spcAft>
                  <a:spcPct val="0"/>
                </a:spcAft>
              </a:pPr>
              <a:t>5</a:t>
            </a:fld>
            <a:endParaRPr lang="en-US" altLang="zh-TW" dirty="0" smtClean="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741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0C39599-1B2C-44B8-89EF-F609585D3824}" type="slidenum">
              <a:rPr lang="en-US" altLang="zh-TW" sz="1200"/>
              <a:pPr/>
              <a:t>6</a:t>
            </a:fld>
            <a:endParaRPr lang="en-US" altLang="zh-TW" sz="1200" dirty="0"/>
          </a:p>
        </p:txBody>
      </p:sp>
    </p:spTree>
    <p:extLst>
      <p:ext uri="{BB962C8B-B14F-4D97-AF65-F5344CB8AC3E}">
        <p14:creationId xmlns:p14="http://schemas.microsoft.com/office/powerpoint/2010/main" val="2819895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946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F80416C4-A676-4C19-9926-3195831DD308}" type="slidenum">
              <a:rPr lang="en-US" altLang="zh-TW" sz="1200"/>
              <a:pPr/>
              <a:t>7</a:t>
            </a:fld>
            <a:endParaRPr lang="en-US" altLang="zh-TW" sz="1200" dirty="0"/>
          </a:p>
        </p:txBody>
      </p:sp>
    </p:spTree>
    <p:extLst>
      <p:ext uri="{BB962C8B-B14F-4D97-AF65-F5344CB8AC3E}">
        <p14:creationId xmlns:p14="http://schemas.microsoft.com/office/powerpoint/2010/main" val="432225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新細明體" panose="02020500000000000000" pitchFamily="18" charset="-120"/>
            </a:endParaRPr>
          </a:p>
        </p:txBody>
      </p:sp>
      <p:sp>
        <p:nvSpPr>
          <p:cNvPr id="2355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a:solidFill>
                  <a:schemeClr val="tx1"/>
                </a:solidFill>
                <a:latin typeface="Calibri" panose="020F0502020204030204" pitchFamily="34" charset="0"/>
                <a:ea typeface="新細明體" panose="02020500000000000000" pitchFamily="18" charset="-120"/>
              </a:defRPr>
            </a:lvl1pPr>
            <a:lvl2pPr marL="742950" indent="-285750" defTabSz="457200">
              <a:defRPr>
                <a:solidFill>
                  <a:schemeClr val="tx1"/>
                </a:solidFill>
                <a:latin typeface="Calibri" panose="020F0502020204030204" pitchFamily="34" charset="0"/>
                <a:ea typeface="新細明體" panose="02020500000000000000" pitchFamily="18" charset="-120"/>
              </a:defRPr>
            </a:lvl2pPr>
            <a:lvl3pPr marL="1143000" indent="-228600" defTabSz="457200">
              <a:defRPr>
                <a:solidFill>
                  <a:schemeClr val="tx1"/>
                </a:solidFill>
                <a:latin typeface="Calibri" panose="020F0502020204030204" pitchFamily="34" charset="0"/>
                <a:ea typeface="新細明體" panose="02020500000000000000" pitchFamily="18" charset="-120"/>
              </a:defRPr>
            </a:lvl3pPr>
            <a:lvl4pPr marL="1600200" indent="-228600" defTabSz="457200">
              <a:defRPr>
                <a:solidFill>
                  <a:schemeClr val="tx1"/>
                </a:solidFill>
                <a:latin typeface="Calibri" panose="020F0502020204030204" pitchFamily="34" charset="0"/>
                <a:ea typeface="新細明體" panose="02020500000000000000" pitchFamily="18" charset="-120"/>
              </a:defRPr>
            </a:lvl4pPr>
            <a:lvl5pPr marL="2057400" indent="-228600" defTabSz="45720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FE15339F-A226-43C0-B883-E97871A1751A}" type="slidenum">
              <a:rPr lang="en-US" altLang="zh-TW" smtClean="0">
                <a:solidFill>
                  <a:srgbClr val="000000"/>
                </a:solidFill>
                <a:latin typeface="Arial" panose="020B0604020202020204" pitchFamily="34" charset="0"/>
                <a:ea typeface="MS PGothic" panose="020B0600070205080204" pitchFamily="34" charset="-128"/>
              </a:rPr>
              <a:pPr fontAlgn="base">
                <a:spcBef>
                  <a:spcPct val="0"/>
                </a:spcBef>
                <a:spcAft>
                  <a:spcPct val="0"/>
                </a:spcAft>
              </a:pPr>
              <a:t>8</a:t>
            </a:fld>
            <a:endParaRPr lang="en-US" altLang="zh-TW" dirty="0" smtClean="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新細明體" panose="02020500000000000000" pitchFamily="18" charset="-120"/>
            </a:endParaRPr>
          </a:p>
        </p:txBody>
      </p:sp>
      <p:sp>
        <p:nvSpPr>
          <p:cNvPr id="2560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a:solidFill>
                  <a:schemeClr val="tx1"/>
                </a:solidFill>
                <a:latin typeface="Calibri" panose="020F0502020204030204" pitchFamily="34" charset="0"/>
                <a:ea typeface="新細明體" panose="02020500000000000000" pitchFamily="18" charset="-120"/>
              </a:defRPr>
            </a:lvl1pPr>
            <a:lvl2pPr marL="742950" indent="-285750" defTabSz="457200">
              <a:defRPr>
                <a:solidFill>
                  <a:schemeClr val="tx1"/>
                </a:solidFill>
                <a:latin typeface="Calibri" panose="020F0502020204030204" pitchFamily="34" charset="0"/>
                <a:ea typeface="新細明體" panose="02020500000000000000" pitchFamily="18" charset="-120"/>
              </a:defRPr>
            </a:lvl2pPr>
            <a:lvl3pPr marL="1143000" indent="-228600" defTabSz="457200">
              <a:defRPr>
                <a:solidFill>
                  <a:schemeClr val="tx1"/>
                </a:solidFill>
                <a:latin typeface="Calibri" panose="020F0502020204030204" pitchFamily="34" charset="0"/>
                <a:ea typeface="新細明體" panose="02020500000000000000" pitchFamily="18" charset="-120"/>
              </a:defRPr>
            </a:lvl3pPr>
            <a:lvl4pPr marL="1600200" indent="-228600" defTabSz="457200">
              <a:defRPr>
                <a:solidFill>
                  <a:schemeClr val="tx1"/>
                </a:solidFill>
                <a:latin typeface="Calibri" panose="020F0502020204030204" pitchFamily="34" charset="0"/>
                <a:ea typeface="新細明體" panose="02020500000000000000" pitchFamily="18" charset="-120"/>
              </a:defRPr>
            </a:lvl4pPr>
            <a:lvl5pPr marL="2057400" indent="-228600" defTabSz="45720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C722B5BB-94E3-4DE0-9CBC-5F41F4550127}" type="slidenum">
              <a:rPr lang="en-US" altLang="zh-TW" smtClean="0">
                <a:solidFill>
                  <a:srgbClr val="000000"/>
                </a:solidFill>
                <a:latin typeface="Arial" panose="020B0604020202020204" pitchFamily="34" charset="0"/>
                <a:ea typeface="MS PGothic" panose="020B0600070205080204" pitchFamily="34" charset="-128"/>
              </a:rPr>
              <a:pPr fontAlgn="base">
                <a:spcBef>
                  <a:spcPct val="0"/>
                </a:spcBef>
                <a:spcAft>
                  <a:spcPct val="0"/>
                </a:spcAft>
              </a:pPr>
              <a:t>9</a:t>
            </a:fld>
            <a:endParaRPr lang="en-US" altLang="zh-TW" dirty="0" smtClean="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C005096-447F-4E30-95D0-7DB4E6EB3452}" type="datetime1">
              <a:rPr lang="en-US" altLang="zh-TW"/>
              <a:pPr>
                <a:defRPr/>
              </a:pPr>
              <a:t>8/2/2022</a:t>
            </a:fld>
            <a:endParaRPr lang="en-US" altLang="zh-TW" dirty="0"/>
          </a:p>
        </p:txBody>
      </p:sp>
      <p:sp>
        <p:nvSpPr>
          <p:cNvPr id="5" name="Footer Placeholder 4"/>
          <p:cNvSpPr>
            <a:spLocks noGrp="1"/>
          </p:cNvSpPr>
          <p:nvPr>
            <p:ph type="ftr" sz="quarter" idx="11"/>
          </p:nvPr>
        </p:nvSpPr>
        <p:spPr/>
        <p:txBody>
          <a:bodyPr/>
          <a:lstStyle>
            <a:lvl1pPr>
              <a:defRPr/>
            </a:lvl1pPr>
          </a:lstStyle>
          <a:p>
            <a:pPr>
              <a:defRPr/>
            </a:pPr>
            <a:r>
              <a:rPr lang="en-HK" altLang="zh-TW" dirty="0"/>
              <a:t>Confidential</a:t>
            </a:r>
            <a:endParaRPr lang="zh-TW" altLang="zh-HK" dirty="0"/>
          </a:p>
        </p:txBody>
      </p:sp>
      <p:sp>
        <p:nvSpPr>
          <p:cNvPr id="6" name="Slide Number Placeholder 5"/>
          <p:cNvSpPr>
            <a:spLocks noGrp="1"/>
          </p:cNvSpPr>
          <p:nvPr>
            <p:ph type="sldNum" sz="quarter" idx="12"/>
          </p:nvPr>
        </p:nvSpPr>
        <p:spPr/>
        <p:txBody>
          <a:bodyPr/>
          <a:lstStyle>
            <a:lvl1pPr>
              <a:defRPr/>
            </a:lvl1pPr>
          </a:lstStyle>
          <a:p>
            <a:pPr>
              <a:defRPr/>
            </a:pPr>
            <a:fld id="{F5B77397-2A20-48F8-8FA9-E4D805840FDF}" type="slidenum">
              <a:rPr lang="en-US" altLang="zh-TW"/>
              <a:pPr>
                <a:defRPr/>
              </a:pPr>
              <a:t>‹#›</a:t>
            </a:fld>
            <a:endParaRPr lang="en-US" altLang="zh-TW" dirty="0"/>
          </a:p>
        </p:txBody>
      </p:sp>
    </p:spTree>
    <p:extLst>
      <p:ext uri="{BB962C8B-B14F-4D97-AF65-F5344CB8AC3E}">
        <p14:creationId xmlns:p14="http://schemas.microsoft.com/office/powerpoint/2010/main" val="2236764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8F1D4E8-417A-4DAB-963D-14759B82383E}" type="datetime1">
              <a:rPr lang="en-US" altLang="zh-TW"/>
              <a:pPr>
                <a:defRPr/>
              </a:pPr>
              <a:t>8/2/2022</a:t>
            </a:fld>
            <a:endParaRPr lang="en-US" altLang="zh-TW" dirty="0"/>
          </a:p>
        </p:txBody>
      </p:sp>
      <p:sp>
        <p:nvSpPr>
          <p:cNvPr id="5" name="Footer Placeholder 4"/>
          <p:cNvSpPr>
            <a:spLocks noGrp="1"/>
          </p:cNvSpPr>
          <p:nvPr>
            <p:ph type="ftr" sz="quarter" idx="11"/>
          </p:nvPr>
        </p:nvSpPr>
        <p:spPr/>
        <p:txBody>
          <a:bodyPr/>
          <a:lstStyle>
            <a:lvl1pPr>
              <a:defRPr/>
            </a:lvl1pPr>
          </a:lstStyle>
          <a:p>
            <a:pPr>
              <a:defRPr/>
            </a:pPr>
            <a:r>
              <a:rPr lang="en-HK" altLang="zh-TW" dirty="0"/>
              <a:t>Confidential</a:t>
            </a:r>
            <a:endParaRPr lang="zh-TW" altLang="zh-HK" dirty="0"/>
          </a:p>
        </p:txBody>
      </p:sp>
      <p:sp>
        <p:nvSpPr>
          <p:cNvPr id="6" name="Slide Number Placeholder 5"/>
          <p:cNvSpPr>
            <a:spLocks noGrp="1"/>
          </p:cNvSpPr>
          <p:nvPr>
            <p:ph type="sldNum" sz="quarter" idx="12"/>
          </p:nvPr>
        </p:nvSpPr>
        <p:spPr/>
        <p:txBody>
          <a:bodyPr/>
          <a:lstStyle>
            <a:lvl1pPr>
              <a:defRPr/>
            </a:lvl1pPr>
          </a:lstStyle>
          <a:p>
            <a:pPr>
              <a:defRPr/>
            </a:pPr>
            <a:fld id="{FDFD2807-2EA5-4EE9-A327-3EC8556DB4A6}" type="slidenum">
              <a:rPr lang="en-US" altLang="zh-TW"/>
              <a:pPr>
                <a:defRPr/>
              </a:pPr>
              <a:t>‹#›</a:t>
            </a:fld>
            <a:endParaRPr lang="en-US" altLang="zh-TW" dirty="0"/>
          </a:p>
        </p:txBody>
      </p:sp>
    </p:spTree>
    <p:extLst>
      <p:ext uri="{BB962C8B-B14F-4D97-AF65-F5344CB8AC3E}">
        <p14:creationId xmlns:p14="http://schemas.microsoft.com/office/powerpoint/2010/main" val="1684657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35E2C2F-AFDD-4D96-80CB-72AECF270F2C}" type="datetime1">
              <a:rPr lang="en-US" altLang="zh-TW"/>
              <a:pPr>
                <a:defRPr/>
              </a:pPr>
              <a:t>8/2/2022</a:t>
            </a:fld>
            <a:endParaRPr lang="en-US" altLang="zh-TW" dirty="0"/>
          </a:p>
        </p:txBody>
      </p:sp>
      <p:sp>
        <p:nvSpPr>
          <p:cNvPr id="5" name="Footer Placeholder 4"/>
          <p:cNvSpPr>
            <a:spLocks noGrp="1"/>
          </p:cNvSpPr>
          <p:nvPr>
            <p:ph type="ftr" sz="quarter" idx="11"/>
          </p:nvPr>
        </p:nvSpPr>
        <p:spPr/>
        <p:txBody>
          <a:bodyPr/>
          <a:lstStyle>
            <a:lvl1pPr>
              <a:defRPr/>
            </a:lvl1pPr>
          </a:lstStyle>
          <a:p>
            <a:pPr>
              <a:defRPr/>
            </a:pPr>
            <a:r>
              <a:rPr lang="en-HK" altLang="zh-TW" dirty="0"/>
              <a:t>Confidential</a:t>
            </a:r>
            <a:endParaRPr lang="zh-TW" altLang="zh-HK" dirty="0"/>
          </a:p>
        </p:txBody>
      </p:sp>
      <p:sp>
        <p:nvSpPr>
          <p:cNvPr id="6" name="Slide Number Placeholder 5"/>
          <p:cNvSpPr>
            <a:spLocks noGrp="1"/>
          </p:cNvSpPr>
          <p:nvPr>
            <p:ph type="sldNum" sz="quarter" idx="12"/>
          </p:nvPr>
        </p:nvSpPr>
        <p:spPr/>
        <p:txBody>
          <a:bodyPr/>
          <a:lstStyle>
            <a:lvl1pPr>
              <a:defRPr/>
            </a:lvl1pPr>
          </a:lstStyle>
          <a:p>
            <a:pPr>
              <a:defRPr/>
            </a:pPr>
            <a:fld id="{800063A5-DE6D-4D7F-86A5-B1507A4382FA}" type="slidenum">
              <a:rPr lang="en-US" altLang="zh-TW"/>
              <a:pPr>
                <a:defRPr/>
              </a:pPr>
              <a:t>‹#›</a:t>
            </a:fld>
            <a:endParaRPr lang="en-US" altLang="zh-TW" dirty="0"/>
          </a:p>
        </p:txBody>
      </p:sp>
    </p:spTree>
    <p:extLst>
      <p:ext uri="{BB962C8B-B14F-4D97-AF65-F5344CB8AC3E}">
        <p14:creationId xmlns:p14="http://schemas.microsoft.com/office/powerpoint/2010/main" val="3273003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Titl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2420700" y="2655767"/>
            <a:ext cx="7447200" cy="1546400"/>
          </a:xfrm>
          <a:prstGeom prst="rect">
            <a:avLst/>
          </a:prstGeom>
        </p:spPr>
        <p:txBody>
          <a:bodyPr lIns="91425" tIns="91425" rIns="91425" bIns="91425"/>
          <a:lstStyle>
            <a:lvl1pPr lvl="0">
              <a:spcBef>
                <a:spcPts val="0"/>
              </a:spcBef>
              <a:buSzPct val="100000"/>
              <a:defRPr sz="6000" b="0"/>
            </a:lvl1pPr>
            <a:lvl2pPr lvl="1">
              <a:spcBef>
                <a:spcPts val="0"/>
              </a:spcBef>
              <a:buSzPct val="100000"/>
              <a:defRPr sz="6000" b="0"/>
            </a:lvl2pPr>
            <a:lvl3pPr lvl="2">
              <a:spcBef>
                <a:spcPts val="0"/>
              </a:spcBef>
              <a:buSzPct val="100000"/>
              <a:defRPr sz="6000" b="0"/>
            </a:lvl3pPr>
            <a:lvl4pPr lvl="3">
              <a:spcBef>
                <a:spcPts val="0"/>
              </a:spcBef>
              <a:buSzPct val="100000"/>
              <a:defRPr sz="6000" b="0"/>
            </a:lvl4pPr>
            <a:lvl5pPr lvl="4">
              <a:spcBef>
                <a:spcPts val="0"/>
              </a:spcBef>
              <a:buSzPct val="100000"/>
              <a:defRPr sz="6000" b="0"/>
            </a:lvl5pPr>
            <a:lvl6pPr lvl="5">
              <a:spcBef>
                <a:spcPts val="0"/>
              </a:spcBef>
              <a:buSzPct val="100000"/>
              <a:defRPr sz="6000" b="0"/>
            </a:lvl6pPr>
            <a:lvl7pPr lvl="6">
              <a:spcBef>
                <a:spcPts val="0"/>
              </a:spcBef>
              <a:buSzPct val="100000"/>
              <a:defRPr sz="6000" b="0"/>
            </a:lvl7pPr>
            <a:lvl8pPr lvl="7">
              <a:spcBef>
                <a:spcPts val="0"/>
              </a:spcBef>
              <a:buSzPct val="100000"/>
              <a:defRPr sz="6000" b="0"/>
            </a:lvl8pPr>
            <a:lvl9pPr lvl="8">
              <a:spcBef>
                <a:spcPts val="0"/>
              </a:spcBef>
              <a:buSzPct val="100000"/>
              <a:defRPr sz="6000" b="0"/>
            </a:lvl9pPr>
          </a:lstStyle>
          <a:p>
            <a:endParaRPr/>
          </a:p>
        </p:txBody>
      </p:sp>
    </p:spTree>
    <p:extLst>
      <p:ext uri="{BB962C8B-B14F-4D97-AF65-F5344CB8AC3E}">
        <p14:creationId xmlns:p14="http://schemas.microsoft.com/office/powerpoint/2010/main" val="3202054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6_标题和内容">
    <p:spTree>
      <p:nvGrpSpPr>
        <p:cNvPr id="1" name=""/>
        <p:cNvGrpSpPr/>
        <p:nvPr/>
      </p:nvGrpSpPr>
      <p:grpSpPr>
        <a:xfrm>
          <a:off x="0" y="0"/>
          <a:ext cx="0" cy="0"/>
          <a:chOff x="0" y="0"/>
          <a:chExt cx="0" cy="0"/>
        </a:xfrm>
      </p:grpSpPr>
      <p:sp>
        <p:nvSpPr>
          <p:cNvPr id="4" name="矩形 6"/>
          <p:cNvSpPr/>
          <p:nvPr userDrawn="1"/>
        </p:nvSpPr>
        <p:spPr>
          <a:xfrm>
            <a:off x="0" y="0"/>
            <a:ext cx="12192000" cy="1092200"/>
          </a:xfrm>
          <a:prstGeom prst="rect">
            <a:avLst/>
          </a:prstGeom>
          <a:solidFill>
            <a:srgbClr val="1C25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fontAlgn="auto" hangingPunct="1">
              <a:spcBef>
                <a:spcPts val="0"/>
              </a:spcBef>
              <a:spcAft>
                <a:spcPts val="0"/>
              </a:spcAft>
              <a:defRPr/>
            </a:pPr>
            <a:endParaRPr lang="zh-CN" altLang="en-US" sz="1000" smtClean="0">
              <a:solidFill>
                <a:srgbClr val="FFFFFF"/>
              </a:solidFill>
              <a:ea typeface="SimSun" panose="02010600030101010101" pitchFamily="2" charset="-122"/>
            </a:endParaRPr>
          </a:p>
        </p:txBody>
      </p:sp>
      <p:sp>
        <p:nvSpPr>
          <p:cNvPr id="5" name="任意多边形 7"/>
          <p:cNvSpPr/>
          <p:nvPr userDrawn="1"/>
        </p:nvSpPr>
        <p:spPr>
          <a:xfrm>
            <a:off x="1030288" y="0"/>
            <a:ext cx="1117600" cy="1092200"/>
          </a:xfrm>
          <a:custGeom>
            <a:avLst/>
            <a:gdLst>
              <a:gd name="connsiteX0" fmla="*/ 0 w 1031487"/>
              <a:gd name="connsiteY0" fmla="*/ 0 h 1020813"/>
              <a:gd name="connsiteX1" fmla="*/ 618893 w 1031487"/>
              <a:gd name="connsiteY1" fmla="*/ 0 h 1020813"/>
              <a:gd name="connsiteX2" fmla="*/ 618893 w 1031487"/>
              <a:gd name="connsiteY2" fmla="*/ 17205 h 1020813"/>
              <a:gd name="connsiteX3" fmla="*/ 1031487 w 1031487"/>
              <a:gd name="connsiteY3" fmla="*/ 1020813 h 1020813"/>
              <a:gd name="connsiteX4" fmla="*/ 618893 w 1031487"/>
              <a:gd name="connsiteY4" fmla="*/ 1020813 h 1020813"/>
              <a:gd name="connsiteX5" fmla="*/ 618892 w 1031487"/>
              <a:gd name="connsiteY5" fmla="*/ 1020813 h 1020813"/>
              <a:gd name="connsiteX6" fmla="*/ 0 w 1031487"/>
              <a:gd name="connsiteY6" fmla="*/ 1020813 h 1020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1487" h="1020813">
                <a:moveTo>
                  <a:pt x="0" y="0"/>
                </a:moveTo>
                <a:lnTo>
                  <a:pt x="618893" y="0"/>
                </a:lnTo>
                <a:lnTo>
                  <a:pt x="618893" y="17205"/>
                </a:lnTo>
                <a:lnTo>
                  <a:pt x="1031487" y="1020813"/>
                </a:lnTo>
                <a:lnTo>
                  <a:pt x="618893" y="1020813"/>
                </a:lnTo>
                <a:lnTo>
                  <a:pt x="618892" y="1020813"/>
                </a:lnTo>
                <a:lnTo>
                  <a:pt x="0" y="1020813"/>
                </a:lnTo>
                <a:close/>
              </a:path>
            </a:pathLst>
          </a:custGeom>
          <a:solidFill>
            <a:srgbClr val="CA13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13">
              <a:solidFill>
                <a:srgbClr val="920240"/>
              </a:solidFill>
            </a:endParaRPr>
          </a:p>
        </p:txBody>
      </p:sp>
      <p:sp>
        <p:nvSpPr>
          <p:cNvPr id="6" name="文本框 8"/>
          <p:cNvSpPr txBox="1">
            <a:spLocks noChangeArrowheads="1"/>
          </p:cNvSpPr>
          <p:nvPr userDrawn="1"/>
        </p:nvSpPr>
        <p:spPr bwMode="auto">
          <a:xfrm>
            <a:off x="1135063" y="254000"/>
            <a:ext cx="573087" cy="461963"/>
          </a:xfrm>
          <a:prstGeom prst="rect">
            <a:avLst/>
          </a:prstGeom>
          <a:noFill/>
          <a:ln>
            <a:noFill/>
          </a:ln>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fontAlgn="auto" hangingPunct="1">
              <a:spcBef>
                <a:spcPts val="0"/>
              </a:spcBef>
              <a:spcAft>
                <a:spcPts val="0"/>
              </a:spcAft>
              <a:defRPr/>
            </a:pPr>
            <a:endParaRPr lang="zh-CN" altLang="en-US" smtClean="0">
              <a:latin typeface="SimSun" panose="02010600030101010101" pitchFamily="2" charset="-122"/>
              <a:ea typeface="SimSun" panose="02010600030101010101" pitchFamily="2" charset="-122"/>
            </a:endParaRPr>
          </a:p>
        </p:txBody>
      </p:sp>
      <p:sp>
        <p:nvSpPr>
          <p:cNvPr id="3" name="Content Placeholder 2"/>
          <p:cNvSpPr>
            <a:spLocks noGrp="1"/>
          </p:cNvSpPr>
          <p:nvPr>
            <p:ph idx="1"/>
          </p:nvPr>
        </p:nvSpPr>
        <p:spPr>
          <a:xfrm>
            <a:off x="1031493" y="1244913"/>
            <a:ext cx="10322313" cy="4932057"/>
          </a:xfrm>
        </p:spPr>
        <p:txBody>
          <a:bodyPr>
            <a:normAutofit/>
          </a:bodyPr>
          <a:lstStyle>
            <a:lvl1pPr marL="0" indent="0">
              <a:buNone/>
              <a:defRPr sz="1350">
                <a:latin typeface="+mj-ea"/>
                <a:ea typeface="+mj-ea"/>
              </a:defRPr>
            </a:lvl1pPr>
          </a:lstStyle>
          <a:p>
            <a:pPr lvl="0"/>
            <a:endParaRPr lang="zh-CN" altLang="en-US" dirty="0"/>
          </a:p>
        </p:txBody>
      </p:sp>
      <p:sp>
        <p:nvSpPr>
          <p:cNvPr id="7" name="Date Placeholder 3"/>
          <p:cNvSpPr>
            <a:spLocks noGrp="1"/>
          </p:cNvSpPr>
          <p:nvPr>
            <p:ph type="dt" sz="half" idx="10"/>
          </p:nvPr>
        </p:nvSpPr>
        <p:spPr/>
        <p:txBody>
          <a:bodyPr/>
          <a:lstStyle>
            <a:lvl1pPr>
              <a:defRPr/>
            </a:lvl1pPr>
          </a:lstStyle>
          <a:p>
            <a:pPr>
              <a:defRPr/>
            </a:pPr>
            <a:fld id="{D01CA6BD-4EC1-4CF8-ADE7-74C34563CD48}" type="datetime1">
              <a:rPr lang="en-US" altLang="zh-HK"/>
              <a:pPr>
                <a:defRPr/>
              </a:pPr>
              <a:t>8/2/2022</a:t>
            </a:fld>
            <a:endParaRPr lang="zh-HK" altLang="en-US" dirty="0"/>
          </a:p>
        </p:txBody>
      </p:sp>
      <p:sp>
        <p:nvSpPr>
          <p:cNvPr id="8" name="Footer Placeholder 4"/>
          <p:cNvSpPr>
            <a:spLocks noGrp="1"/>
          </p:cNvSpPr>
          <p:nvPr>
            <p:ph type="ftr" sz="quarter" idx="11"/>
          </p:nvPr>
        </p:nvSpPr>
        <p:spPr/>
        <p:txBody>
          <a:bodyPr/>
          <a:lstStyle>
            <a:lvl1pPr>
              <a:defRPr/>
            </a:lvl1pPr>
          </a:lstStyle>
          <a:p>
            <a:pPr>
              <a:defRPr/>
            </a:pPr>
            <a:r>
              <a:rPr lang="en-HK" altLang="zh-HK" dirty="0"/>
              <a:t>Confidential</a:t>
            </a:r>
            <a:endParaRPr lang="zh-HK" altLang="en-US" dirty="0"/>
          </a:p>
        </p:txBody>
      </p:sp>
      <p:sp>
        <p:nvSpPr>
          <p:cNvPr id="9" name="Slide Number Placeholder 5"/>
          <p:cNvSpPr>
            <a:spLocks noGrp="1"/>
          </p:cNvSpPr>
          <p:nvPr>
            <p:ph type="sldNum" sz="quarter" idx="12"/>
          </p:nvPr>
        </p:nvSpPr>
        <p:spPr/>
        <p:txBody>
          <a:bodyPr/>
          <a:lstStyle>
            <a:lvl1pPr>
              <a:defRPr/>
            </a:lvl1pPr>
          </a:lstStyle>
          <a:p>
            <a:pPr>
              <a:defRPr/>
            </a:pPr>
            <a:fld id="{46F05FCC-FD8F-49C4-8F7D-ABB3B2DD8DD4}" type="slidenum">
              <a:rPr lang="zh-CN" altLang="en-US"/>
              <a:pPr>
                <a:defRPr/>
              </a:pPr>
              <a:t>‹#›</a:t>
            </a:fld>
            <a:endParaRPr lang="zh-CN" altLang="en-US" dirty="0"/>
          </a:p>
        </p:txBody>
      </p:sp>
    </p:spTree>
    <p:extLst>
      <p:ext uri="{BB962C8B-B14F-4D97-AF65-F5344CB8AC3E}">
        <p14:creationId xmlns:p14="http://schemas.microsoft.com/office/powerpoint/2010/main" val="1909681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标题幻灯片">
    <p:spTree>
      <p:nvGrpSpPr>
        <p:cNvPr id="1" name=""/>
        <p:cNvGrpSpPr/>
        <p:nvPr/>
      </p:nvGrpSpPr>
      <p:grpSpPr>
        <a:xfrm>
          <a:off x="0" y="0"/>
          <a:ext cx="0" cy="0"/>
          <a:chOff x="0" y="0"/>
          <a:chExt cx="0" cy="0"/>
        </a:xfrm>
      </p:grpSpPr>
      <p:sp>
        <p:nvSpPr>
          <p:cNvPr id="2" name="矩形 6"/>
          <p:cNvSpPr/>
          <p:nvPr userDrawn="1"/>
        </p:nvSpPr>
        <p:spPr>
          <a:xfrm>
            <a:off x="0" y="0"/>
            <a:ext cx="12192000" cy="6858000"/>
          </a:xfrm>
          <a:prstGeom prst="rect">
            <a:avLst/>
          </a:prstGeom>
          <a:solidFill>
            <a:schemeClr val="accent4">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fontAlgn="auto" hangingPunct="1">
              <a:spcBef>
                <a:spcPts val="0"/>
              </a:spcBef>
              <a:spcAft>
                <a:spcPts val="0"/>
              </a:spcAft>
              <a:defRPr/>
            </a:pPr>
            <a:endParaRPr lang="zh-CN" altLang="en-US" sz="1800" smtClean="0">
              <a:solidFill>
                <a:srgbClr val="FFFFFF"/>
              </a:solidFill>
              <a:latin typeface="Calibri" panose="020F0502020204030204" pitchFamily="34" charset="0"/>
              <a:ea typeface="SimSun" panose="02010600030101010101" pitchFamily="2" charset="-122"/>
            </a:endParaRPr>
          </a:p>
        </p:txBody>
      </p:sp>
      <p:sp>
        <p:nvSpPr>
          <p:cNvPr id="3" name="灯片编号占位符 3"/>
          <p:cNvSpPr>
            <a:spLocks noGrp="1"/>
          </p:cNvSpPr>
          <p:nvPr>
            <p:ph type="sldNum" sz="quarter" idx="10"/>
          </p:nvPr>
        </p:nvSpPr>
        <p:spPr>
          <a:xfrm>
            <a:off x="9120188" y="6381750"/>
            <a:ext cx="2743200" cy="365125"/>
          </a:xfrm>
        </p:spPr>
        <p:txBody>
          <a:bodyPr/>
          <a:lstStyle>
            <a:lvl1pPr>
              <a:defRPr/>
            </a:lvl1pPr>
          </a:lstStyle>
          <a:p>
            <a:pPr>
              <a:defRPr/>
            </a:pPr>
            <a:fld id="{6E1B8474-2DB3-4B48-9704-3F35DFA2E282}" type="slidenum">
              <a:rPr lang="en-US" altLang="en-US"/>
              <a:pPr>
                <a:defRPr/>
              </a:pPr>
              <a:t>‹#›</a:t>
            </a:fld>
            <a:endParaRPr lang="en-US" altLang="en-US" dirty="0"/>
          </a:p>
        </p:txBody>
      </p:sp>
    </p:spTree>
    <p:extLst>
      <p:ext uri="{BB962C8B-B14F-4D97-AF65-F5344CB8AC3E}">
        <p14:creationId xmlns:p14="http://schemas.microsoft.com/office/powerpoint/2010/main" val="2501192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3ED4C84-0CCA-40EA-A246-4CB442A50607}" type="datetime1">
              <a:rPr lang="en-US" altLang="zh-TW"/>
              <a:pPr>
                <a:defRPr/>
              </a:pPr>
              <a:t>8/2/2022</a:t>
            </a:fld>
            <a:endParaRPr lang="en-US" altLang="zh-TW" dirty="0"/>
          </a:p>
        </p:txBody>
      </p:sp>
      <p:sp>
        <p:nvSpPr>
          <p:cNvPr id="5" name="Footer Placeholder 4"/>
          <p:cNvSpPr>
            <a:spLocks noGrp="1"/>
          </p:cNvSpPr>
          <p:nvPr>
            <p:ph type="ftr" sz="quarter" idx="11"/>
          </p:nvPr>
        </p:nvSpPr>
        <p:spPr/>
        <p:txBody>
          <a:bodyPr/>
          <a:lstStyle>
            <a:lvl1pPr>
              <a:defRPr/>
            </a:lvl1pPr>
          </a:lstStyle>
          <a:p>
            <a:pPr>
              <a:defRPr/>
            </a:pPr>
            <a:r>
              <a:rPr lang="en-HK" altLang="zh-TW" dirty="0"/>
              <a:t>Confidential</a:t>
            </a:r>
            <a:endParaRPr lang="zh-TW" altLang="zh-HK" dirty="0"/>
          </a:p>
        </p:txBody>
      </p:sp>
      <p:sp>
        <p:nvSpPr>
          <p:cNvPr id="6" name="Slide Number Placeholder 5"/>
          <p:cNvSpPr>
            <a:spLocks noGrp="1"/>
          </p:cNvSpPr>
          <p:nvPr>
            <p:ph type="sldNum" sz="quarter" idx="12"/>
          </p:nvPr>
        </p:nvSpPr>
        <p:spPr/>
        <p:txBody>
          <a:bodyPr/>
          <a:lstStyle>
            <a:lvl1pPr>
              <a:defRPr/>
            </a:lvl1pPr>
          </a:lstStyle>
          <a:p>
            <a:pPr>
              <a:defRPr/>
            </a:pPr>
            <a:fld id="{7225742F-C5D7-439F-897B-061F7DADA50B}" type="slidenum">
              <a:rPr lang="en-US" altLang="zh-TW"/>
              <a:pPr>
                <a:defRPr/>
              </a:pPr>
              <a:t>‹#›</a:t>
            </a:fld>
            <a:endParaRPr lang="en-US" altLang="zh-TW" dirty="0"/>
          </a:p>
        </p:txBody>
      </p:sp>
    </p:spTree>
    <p:extLst>
      <p:ext uri="{BB962C8B-B14F-4D97-AF65-F5344CB8AC3E}">
        <p14:creationId xmlns:p14="http://schemas.microsoft.com/office/powerpoint/2010/main" val="3375593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6EA9E4D-A6BA-43D0-B29F-6FE30BCA4E77}" type="datetime1">
              <a:rPr lang="en-US" altLang="zh-TW"/>
              <a:pPr>
                <a:defRPr/>
              </a:pPr>
              <a:t>8/2/2022</a:t>
            </a:fld>
            <a:endParaRPr lang="en-US" altLang="zh-TW" dirty="0"/>
          </a:p>
        </p:txBody>
      </p:sp>
      <p:sp>
        <p:nvSpPr>
          <p:cNvPr id="5" name="Footer Placeholder 4"/>
          <p:cNvSpPr>
            <a:spLocks noGrp="1"/>
          </p:cNvSpPr>
          <p:nvPr>
            <p:ph type="ftr" sz="quarter" idx="11"/>
          </p:nvPr>
        </p:nvSpPr>
        <p:spPr/>
        <p:txBody>
          <a:bodyPr/>
          <a:lstStyle>
            <a:lvl1pPr>
              <a:defRPr/>
            </a:lvl1pPr>
          </a:lstStyle>
          <a:p>
            <a:pPr>
              <a:defRPr/>
            </a:pPr>
            <a:r>
              <a:rPr lang="en-HK" altLang="zh-TW" dirty="0"/>
              <a:t>Confidential</a:t>
            </a:r>
            <a:endParaRPr lang="zh-TW" altLang="zh-HK" dirty="0"/>
          </a:p>
        </p:txBody>
      </p:sp>
      <p:sp>
        <p:nvSpPr>
          <p:cNvPr id="6" name="Slide Number Placeholder 5"/>
          <p:cNvSpPr>
            <a:spLocks noGrp="1"/>
          </p:cNvSpPr>
          <p:nvPr>
            <p:ph type="sldNum" sz="quarter" idx="12"/>
          </p:nvPr>
        </p:nvSpPr>
        <p:spPr/>
        <p:txBody>
          <a:bodyPr/>
          <a:lstStyle>
            <a:lvl1pPr>
              <a:defRPr/>
            </a:lvl1pPr>
          </a:lstStyle>
          <a:p>
            <a:pPr>
              <a:defRPr/>
            </a:pPr>
            <a:fld id="{35B7906C-8CDD-41F3-B9DC-29C6FFDDB77D}" type="slidenum">
              <a:rPr lang="en-US" altLang="zh-TW"/>
              <a:pPr>
                <a:defRPr/>
              </a:pPr>
              <a:t>‹#›</a:t>
            </a:fld>
            <a:endParaRPr lang="en-US" altLang="zh-TW" dirty="0"/>
          </a:p>
        </p:txBody>
      </p:sp>
    </p:spTree>
    <p:extLst>
      <p:ext uri="{BB962C8B-B14F-4D97-AF65-F5344CB8AC3E}">
        <p14:creationId xmlns:p14="http://schemas.microsoft.com/office/powerpoint/2010/main" val="3112765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B2C68D0-E649-41D2-80E9-E74CCA3A004B}" type="datetime1">
              <a:rPr lang="en-US" altLang="zh-TW"/>
              <a:pPr>
                <a:defRPr/>
              </a:pPr>
              <a:t>8/2/2022</a:t>
            </a:fld>
            <a:endParaRPr lang="en-US" altLang="zh-TW" dirty="0"/>
          </a:p>
        </p:txBody>
      </p:sp>
      <p:sp>
        <p:nvSpPr>
          <p:cNvPr id="6" name="Footer Placeholder 4"/>
          <p:cNvSpPr>
            <a:spLocks noGrp="1"/>
          </p:cNvSpPr>
          <p:nvPr>
            <p:ph type="ftr" sz="quarter" idx="11"/>
          </p:nvPr>
        </p:nvSpPr>
        <p:spPr/>
        <p:txBody>
          <a:bodyPr/>
          <a:lstStyle>
            <a:lvl1pPr>
              <a:defRPr/>
            </a:lvl1pPr>
          </a:lstStyle>
          <a:p>
            <a:pPr>
              <a:defRPr/>
            </a:pPr>
            <a:r>
              <a:rPr lang="en-HK" altLang="zh-TW" dirty="0"/>
              <a:t>Confidential</a:t>
            </a:r>
            <a:endParaRPr lang="zh-TW" altLang="zh-HK" dirty="0"/>
          </a:p>
        </p:txBody>
      </p:sp>
      <p:sp>
        <p:nvSpPr>
          <p:cNvPr id="7" name="Slide Number Placeholder 5"/>
          <p:cNvSpPr>
            <a:spLocks noGrp="1"/>
          </p:cNvSpPr>
          <p:nvPr>
            <p:ph type="sldNum" sz="quarter" idx="12"/>
          </p:nvPr>
        </p:nvSpPr>
        <p:spPr/>
        <p:txBody>
          <a:bodyPr/>
          <a:lstStyle>
            <a:lvl1pPr>
              <a:defRPr/>
            </a:lvl1pPr>
          </a:lstStyle>
          <a:p>
            <a:pPr>
              <a:defRPr/>
            </a:pPr>
            <a:fld id="{4C06D9F0-ED09-4CDB-9E0E-031C6814C25B}" type="slidenum">
              <a:rPr lang="en-US" altLang="zh-TW"/>
              <a:pPr>
                <a:defRPr/>
              </a:pPr>
              <a:t>‹#›</a:t>
            </a:fld>
            <a:endParaRPr lang="en-US" altLang="zh-TW" dirty="0"/>
          </a:p>
        </p:txBody>
      </p:sp>
    </p:spTree>
    <p:extLst>
      <p:ext uri="{BB962C8B-B14F-4D97-AF65-F5344CB8AC3E}">
        <p14:creationId xmlns:p14="http://schemas.microsoft.com/office/powerpoint/2010/main" val="864813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025FAB7-A60D-4F7E-A04E-7E39E571D582}" type="datetime1">
              <a:rPr lang="en-US" altLang="zh-TW"/>
              <a:pPr>
                <a:defRPr/>
              </a:pPr>
              <a:t>8/2/2022</a:t>
            </a:fld>
            <a:endParaRPr lang="en-US" altLang="zh-TW" dirty="0"/>
          </a:p>
        </p:txBody>
      </p:sp>
      <p:sp>
        <p:nvSpPr>
          <p:cNvPr id="8" name="Footer Placeholder 4"/>
          <p:cNvSpPr>
            <a:spLocks noGrp="1"/>
          </p:cNvSpPr>
          <p:nvPr>
            <p:ph type="ftr" sz="quarter" idx="11"/>
          </p:nvPr>
        </p:nvSpPr>
        <p:spPr/>
        <p:txBody>
          <a:bodyPr/>
          <a:lstStyle>
            <a:lvl1pPr>
              <a:defRPr/>
            </a:lvl1pPr>
          </a:lstStyle>
          <a:p>
            <a:pPr>
              <a:defRPr/>
            </a:pPr>
            <a:r>
              <a:rPr lang="en-HK" altLang="zh-TW" dirty="0"/>
              <a:t>Confidential</a:t>
            </a:r>
            <a:endParaRPr lang="zh-TW" altLang="zh-HK" dirty="0"/>
          </a:p>
        </p:txBody>
      </p:sp>
      <p:sp>
        <p:nvSpPr>
          <p:cNvPr id="9" name="Slide Number Placeholder 5"/>
          <p:cNvSpPr>
            <a:spLocks noGrp="1"/>
          </p:cNvSpPr>
          <p:nvPr>
            <p:ph type="sldNum" sz="quarter" idx="12"/>
          </p:nvPr>
        </p:nvSpPr>
        <p:spPr/>
        <p:txBody>
          <a:bodyPr/>
          <a:lstStyle>
            <a:lvl1pPr>
              <a:defRPr/>
            </a:lvl1pPr>
          </a:lstStyle>
          <a:p>
            <a:pPr>
              <a:defRPr/>
            </a:pPr>
            <a:fld id="{5DD88566-8639-4CB2-B279-21CE2CA1F41E}" type="slidenum">
              <a:rPr lang="en-US" altLang="zh-TW"/>
              <a:pPr>
                <a:defRPr/>
              </a:pPr>
              <a:t>‹#›</a:t>
            </a:fld>
            <a:endParaRPr lang="en-US" altLang="zh-TW" dirty="0"/>
          </a:p>
        </p:txBody>
      </p:sp>
    </p:spTree>
    <p:extLst>
      <p:ext uri="{BB962C8B-B14F-4D97-AF65-F5344CB8AC3E}">
        <p14:creationId xmlns:p14="http://schemas.microsoft.com/office/powerpoint/2010/main" val="3005498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152280F-3CDB-408D-9FA3-E661F9C0BD35}" type="datetime1">
              <a:rPr lang="en-US" altLang="zh-TW"/>
              <a:pPr>
                <a:defRPr/>
              </a:pPr>
              <a:t>8/2/2022</a:t>
            </a:fld>
            <a:endParaRPr lang="en-US" altLang="zh-TW" dirty="0"/>
          </a:p>
        </p:txBody>
      </p:sp>
      <p:sp>
        <p:nvSpPr>
          <p:cNvPr id="4" name="Footer Placeholder 4"/>
          <p:cNvSpPr>
            <a:spLocks noGrp="1"/>
          </p:cNvSpPr>
          <p:nvPr>
            <p:ph type="ftr" sz="quarter" idx="11"/>
          </p:nvPr>
        </p:nvSpPr>
        <p:spPr/>
        <p:txBody>
          <a:bodyPr/>
          <a:lstStyle>
            <a:lvl1pPr>
              <a:defRPr/>
            </a:lvl1pPr>
          </a:lstStyle>
          <a:p>
            <a:pPr>
              <a:defRPr/>
            </a:pPr>
            <a:r>
              <a:rPr lang="en-HK" altLang="zh-TW" dirty="0"/>
              <a:t>Confidential</a:t>
            </a:r>
            <a:endParaRPr lang="zh-TW" altLang="zh-HK" dirty="0"/>
          </a:p>
        </p:txBody>
      </p:sp>
      <p:sp>
        <p:nvSpPr>
          <p:cNvPr id="5" name="Slide Number Placeholder 5"/>
          <p:cNvSpPr>
            <a:spLocks noGrp="1"/>
          </p:cNvSpPr>
          <p:nvPr>
            <p:ph type="sldNum" sz="quarter" idx="12"/>
          </p:nvPr>
        </p:nvSpPr>
        <p:spPr/>
        <p:txBody>
          <a:bodyPr/>
          <a:lstStyle>
            <a:lvl1pPr>
              <a:defRPr/>
            </a:lvl1pPr>
          </a:lstStyle>
          <a:p>
            <a:pPr>
              <a:defRPr/>
            </a:pPr>
            <a:fld id="{A84CD03C-9D7B-4E0A-A6CF-57D32115E459}" type="slidenum">
              <a:rPr lang="en-US" altLang="zh-TW"/>
              <a:pPr>
                <a:defRPr/>
              </a:pPr>
              <a:t>‹#›</a:t>
            </a:fld>
            <a:endParaRPr lang="en-US" altLang="zh-TW" dirty="0"/>
          </a:p>
        </p:txBody>
      </p:sp>
    </p:spTree>
    <p:extLst>
      <p:ext uri="{BB962C8B-B14F-4D97-AF65-F5344CB8AC3E}">
        <p14:creationId xmlns:p14="http://schemas.microsoft.com/office/powerpoint/2010/main" val="2464392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F07FDD6-C5A7-49B6-B693-AF6D7988CC1B}" type="datetime1">
              <a:rPr lang="en-US" altLang="zh-TW"/>
              <a:pPr>
                <a:defRPr/>
              </a:pPr>
              <a:t>8/2/2022</a:t>
            </a:fld>
            <a:endParaRPr lang="en-US" altLang="zh-TW" dirty="0"/>
          </a:p>
        </p:txBody>
      </p:sp>
      <p:sp>
        <p:nvSpPr>
          <p:cNvPr id="3" name="Footer Placeholder 4"/>
          <p:cNvSpPr>
            <a:spLocks noGrp="1"/>
          </p:cNvSpPr>
          <p:nvPr>
            <p:ph type="ftr" sz="quarter" idx="11"/>
          </p:nvPr>
        </p:nvSpPr>
        <p:spPr/>
        <p:txBody>
          <a:bodyPr/>
          <a:lstStyle>
            <a:lvl1pPr>
              <a:defRPr/>
            </a:lvl1pPr>
          </a:lstStyle>
          <a:p>
            <a:pPr>
              <a:defRPr/>
            </a:pPr>
            <a:r>
              <a:rPr lang="en-HK" altLang="zh-TW" dirty="0"/>
              <a:t>Confidential</a:t>
            </a:r>
            <a:endParaRPr lang="zh-TW" altLang="zh-HK" dirty="0"/>
          </a:p>
        </p:txBody>
      </p:sp>
      <p:sp>
        <p:nvSpPr>
          <p:cNvPr id="4" name="Slide Number Placeholder 5"/>
          <p:cNvSpPr>
            <a:spLocks noGrp="1"/>
          </p:cNvSpPr>
          <p:nvPr>
            <p:ph type="sldNum" sz="quarter" idx="12"/>
          </p:nvPr>
        </p:nvSpPr>
        <p:spPr/>
        <p:txBody>
          <a:bodyPr/>
          <a:lstStyle>
            <a:lvl1pPr>
              <a:defRPr/>
            </a:lvl1pPr>
          </a:lstStyle>
          <a:p>
            <a:pPr>
              <a:defRPr/>
            </a:pPr>
            <a:fld id="{6276BA6B-2B78-49A7-B4F6-DE94A6F313BA}" type="slidenum">
              <a:rPr lang="en-US" altLang="zh-TW"/>
              <a:pPr>
                <a:defRPr/>
              </a:pPr>
              <a:t>‹#›</a:t>
            </a:fld>
            <a:endParaRPr lang="en-US" altLang="zh-TW" dirty="0"/>
          </a:p>
        </p:txBody>
      </p:sp>
    </p:spTree>
    <p:extLst>
      <p:ext uri="{BB962C8B-B14F-4D97-AF65-F5344CB8AC3E}">
        <p14:creationId xmlns:p14="http://schemas.microsoft.com/office/powerpoint/2010/main" val="606123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8A86990-08FC-4135-8A1B-6D67DC2B10B6}" type="datetime1">
              <a:rPr lang="en-US" altLang="zh-TW"/>
              <a:pPr>
                <a:defRPr/>
              </a:pPr>
              <a:t>8/2/2022</a:t>
            </a:fld>
            <a:endParaRPr lang="en-US" altLang="zh-TW" dirty="0"/>
          </a:p>
        </p:txBody>
      </p:sp>
      <p:sp>
        <p:nvSpPr>
          <p:cNvPr id="6" name="Footer Placeholder 4"/>
          <p:cNvSpPr>
            <a:spLocks noGrp="1"/>
          </p:cNvSpPr>
          <p:nvPr>
            <p:ph type="ftr" sz="quarter" idx="11"/>
          </p:nvPr>
        </p:nvSpPr>
        <p:spPr/>
        <p:txBody>
          <a:bodyPr/>
          <a:lstStyle>
            <a:lvl1pPr>
              <a:defRPr/>
            </a:lvl1pPr>
          </a:lstStyle>
          <a:p>
            <a:pPr>
              <a:defRPr/>
            </a:pPr>
            <a:r>
              <a:rPr lang="en-HK" altLang="zh-TW" dirty="0"/>
              <a:t>Confidential</a:t>
            </a:r>
            <a:endParaRPr lang="zh-TW" altLang="zh-HK" dirty="0"/>
          </a:p>
        </p:txBody>
      </p:sp>
      <p:sp>
        <p:nvSpPr>
          <p:cNvPr id="7" name="Slide Number Placeholder 5"/>
          <p:cNvSpPr>
            <a:spLocks noGrp="1"/>
          </p:cNvSpPr>
          <p:nvPr>
            <p:ph type="sldNum" sz="quarter" idx="12"/>
          </p:nvPr>
        </p:nvSpPr>
        <p:spPr/>
        <p:txBody>
          <a:bodyPr/>
          <a:lstStyle>
            <a:lvl1pPr>
              <a:defRPr/>
            </a:lvl1pPr>
          </a:lstStyle>
          <a:p>
            <a:pPr>
              <a:defRPr/>
            </a:pPr>
            <a:fld id="{3EEEAC1C-5B2A-4343-8B68-C277416BA27E}" type="slidenum">
              <a:rPr lang="en-US" altLang="zh-TW"/>
              <a:pPr>
                <a:defRPr/>
              </a:pPr>
              <a:t>‹#›</a:t>
            </a:fld>
            <a:endParaRPr lang="en-US" altLang="zh-TW" dirty="0"/>
          </a:p>
        </p:txBody>
      </p:sp>
    </p:spTree>
    <p:extLst>
      <p:ext uri="{BB962C8B-B14F-4D97-AF65-F5344CB8AC3E}">
        <p14:creationId xmlns:p14="http://schemas.microsoft.com/office/powerpoint/2010/main" val="2717725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F62D0E7-2952-46FA-B336-2B59D4F3B24A}" type="datetime1">
              <a:rPr lang="en-US" altLang="zh-TW"/>
              <a:pPr>
                <a:defRPr/>
              </a:pPr>
              <a:t>8/2/2022</a:t>
            </a:fld>
            <a:endParaRPr lang="en-US" altLang="zh-TW" dirty="0"/>
          </a:p>
        </p:txBody>
      </p:sp>
      <p:sp>
        <p:nvSpPr>
          <p:cNvPr id="6" name="Footer Placeholder 4"/>
          <p:cNvSpPr>
            <a:spLocks noGrp="1"/>
          </p:cNvSpPr>
          <p:nvPr>
            <p:ph type="ftr" sz="quarter" idx="11"/>
          </p:nvPr>
        </p:nvSpPr>
        <p:spPr/>
        <p:txBody>
          <a:bodyPr/>
          <a:lstStyle>
            <a:lvl1pPr>
              <a:defRPr/>
            </a:lvl1pPr>
          </a:lstStyle>
          <a:p>
            <a:pPr>
              <a:defRPr/>
            </a:pPr>
            <a:r>
              <a:rPr lang="en-HK" altLang="zh-TW" dirty="0"/>
              <a:t>Confidential</a:t>
            </a:r>
            <a:endParaRPr lang="zh-TW" altLang="zh-HK" dirty="0"/>
          </a:p>
        </p:txBody>
      </p:sp>
      <p:sp>
        <p:nvSpPr>
          <p:cNvPr id="7" name="Slide Number Placeholder 5"/>
          <p:cNvSpPr>
            <a:spLocks noGrp="1"/>
          </p:cNvSpPr>
          <p:nvPr>
            <p:ph type="sldNum" sz="quarter" idx="12"/>
          </p:nvPr>
        </p:nvSpPr>
        <p:spPr/>
        <p:txBody>
          <a:bodyPr/>
          <a:lstStyle>
            <a:lvl1pPr>
              <a:defRPr/>
            </a:lvl1pPr>
          </a:lstStyle>
          <a:p>
            <a:pPr>
              <a:defRPr/>
            </a:pPr>
            <a:fld id="{028C885C-C070-454B-8A9A-470E14330F4B}" type="slidenum">
              <a:rPr lang="en-US" altLang="zh-TW"/>
              <a:pPr>
                <a:defRPr/>
              </a:pPr>
              <a:t>‹#›</a:t>
            </a:fld>
            <a:endParaRPr lang="en-US" altLang="zh-TW" dirty="0"/>
          </a:p>
        </p:txBody>
      </p:sp>
    </p:spTree>
    <p:extLst>
      <p:ext uri="{BB962C8B-B14F-4D97-AF65-F5344CB8AC3E}">
        <p14:creationId xmlns:p14="http://schemas.microsoft.com/office/powerpoint/2010/main" val="520066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wrap="square" lIns="91440" tIns="45720" rIns="91440" bIns="45720" numCol="1" anchor="ctr" anchorCtr="0" compatLnSpc="1">
            <a:prstTxWarp prst="textNoShape">
              <a:avLst/>
            </a:prstTxWarp>
          </a:bodyPr>
          <a:lstStyle>
            <a:lvl1pPr eaLnBrk="1" fontAlgn="auto" hangingPunct="1">
              <a:spcBef>
                <a:spcPts val="0"/>
              </a:spcBef>
              <a:spcAft>
                <a:spcPts val="0"/>
              </a:spcAft>
              <a:defRPr sz="1200">
                <a:solidFill>
                  <a:srgbClr val="898989"/>
                </a:solidFill>
                <a:latin typeface="Calibri" pitchFamily="34" charset="0"/>
                <a:ea typeface="+mn-ea"/>
              </a:defRPr>
            </a:lvl1pPr>
          </a:lstStyle>
          <a:p>
            <a:pPr>
              <a:defRPr/>
            </a:pPr>
            <a:fld id="{95734718-B26C-4DC3-9901-5B3AEB06B991}" type="datetime1">
              <a:rPr lang="en-US" altLang="zh-TW"/>
              <a:pPr>
                <a:defRPr/>
              </a:pPr>
              <a:t>8/2/2022</a:t>
            </a:fld>
            <a:endParaRPr lang="en-US" altLang="zh-TW" dirty="0"/>
          </a:p>
        </p:txBody>
      </p:sp>
      <p:sp>
        <p:nvSpPr>
          <p:cNvPr id="5" name="Footer Placeholder 4"/>
          <p:cNvSpPr>
            <a:spLocks noGrp="1"/>
          </p:cNvSpPr>
          <p:nvPr>
            <p:ph type="ftr" sz="quarter" idx="3"/>
          </p:nvPr>
        </p:nvSpPr>
        <p:spPr>
          <a:xfrm>
            <a:off x="4165600" y="6356350"/>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fontAlgn="auto" hangingPunct="1">
              <a:spcBef>
                <a:spcPts val="0"/>
              </a:spcBef>
              <a:spcAft>
                <a:spcPts val="0"/>
              </a:spcAft>
              <a:defRPr sz="1200">
                <a:solidFill>
                  <a:srgbClr val="898989"/>
                </a:solidFill>
                <a:latin typeface="Calibri" pitchFamily="34" charset="0"/>
                <a:ea typeface="+mn-ea"/>
              </a:defRPr>
            </a:lvl1pPr>
          </a:lstStyle>
          <a:p>
            <a:pPr>
              <a:defRPr/>
            </a:pPr>
            <a:r>
              <a:rPr lang="en-HK" altLang="zh-TW" dirty="0"/>
              <a:t>Confidential</a:t>
            </a:r>
            <a:endParaRPr lang="zh-TW" altLang="zh-HK" dirty="0"/>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fontAlgn="auto" hangingPunct="1">
              <a:spcBef>
                <a:spcPts val="0"/>
              </a:spcBef>
              <a:spcAft>
                <a:spcPts val="0"/>
              </a:spcAft>
              <a:defRPr sz="1200">
                <a:solidFill>
                  <a:srgbClr val="898989"/>
                </a:solidFill>
                <a:latin typeface="Calibri" pitchFamily="34" charset="0"/>
                <a:ea typeface="+mn-ea"/>
              </a:defRPr>
            </a:lvl1pPr>
          </a:lstStyle>
          <a:p>
            <a:pPr>
              <a:defRPr/>
            </a:pPr>
            <a:fld id="{0EF766FE-3FBE-4E6C-9A01-0F35F6C8E0F0}" type="slidenum">
              <a:rPr lang="en-US" altLang="zh-TW"/>
              <a:pPr>
                <a:defRPr/>
              </a:pPr>
              <a:t>‹#›</a:t>
            </a:fld>
            <a:endParaRPr lang="en-US" altLang="zh-TW" dirty="0"/>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Lst>
  <p:hf hd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pitchFamily="34" charset="-128"/>
        </a:defRPr>
      </a:lvl1pPr>
      <a:lvl2pPr algn="ctr" defTabSz="457200" rtl="0" eaLnBrk="0" fontAlgn="base" hangingPunct="0">
        <a:spcBef>
          <a:spcPct val="0"/>
        </a:spcBef>
        <a:spcAft>
          <a:spcPct val="0"/>
        </a:spcAft>
        <a:defRPr sz="4400">
          <a:solidFill>
            <a:schemeClr val="tx1"/>
          </a:solidFill>
          <a:latin typeface="Calibri" pitchFamily="-65" charset="0"/>
          <a:ea typeface="MS PGothic" pitchFamily="34" charset="-128"/>
          <a:cs typeface="MS PGothic" pitchFamily="34" charset="-128"/>
        </a:defRPr>
      </a:lvl2pPr>
      <a:lvl3pPr algn="ctr" defTabSz="457200" rtl="0" eaLnBrk="0" fontAlgn="base" hangingPunct="0">
        <a:spcBef>
          <a:spcPct val="0"/>
        </a:spcBef>
        <a:spcAft>
          <a:spcPct val="0"/>
        </a:spcAft>
        <a:defRPr sz="4400">
          <a:solidFill>
            <a:schemeClr val="tx1"/>
          </a:solidFill>
          <a:latin typeface="Calibri" pitchFamily="-65" charset="0"/>
          <a:ea typeface="MS PGothic" pitchFamily="34" charset="-128"/>
          <a:cs typeface="MS PGothic" pitchFamily="34" charset="-128"/>
        </a:defRPr>
      </a:lvl3pPr>
      <a:lvl4pPr algn="ctr" defTabSz="457200" rtl="0" eaLnBrk="0" fontAlgn="base" hangingPunct="0">
        <a:spcBef>
          <a:spcPct val="0"/>
        </a:spcBef>
        <a:spcAft>
          <a:spcPct val="0"/>
        </a:spcAft>
        <a:defRPr sz="4400">
          <a:solidFill>
            <a:schemeClr val="tx1"/>
          </a:solidFill>
          <a:latin typeface="Calibri" pitchFamily="-65" charset="0"/>
          <a:ea typeface="MS PGothic" pitchFamily="34" charset="-128"/>
          <a:cs typeface="MS PGothic" pitchFamily="34" charset="-128"/>
        </a:defRPr>
      </a:lvl4pPr>
      <a:lvl5pPr algn="ctr" defTabSz="457200" rtl="0" eaLnBrk="0" fontAlgn="base" hangingPunct="0">
        <a:spcBef>
          <a:spcPct val="0"/>
        </a:spcBef>
        <a:spcAft>
          <a:spcPct val="0"/>
        </a:spcAft>
        <a:defRPr sz="4400">
          <a:solidFill>
            <a:schemeClr val="tx1"/>
          </a:solidFill>
          <a:latin typeface="Calibri" pitchFamily="-65" charset="0"/>
          <a:ea typeface="MS PGothic" pitchFamily="34" charset="-128"/>
          <a:cs typeface="MS PGothic" pitchFamily="34" charset="-128"/>
        </a:defRPr>
      </a:lvl5pPr>
      <a:lvl6pPr marL="4572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pitchFamily="34"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pitchFamily="34" charset="-128"/>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Geneva"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Geneva"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Geneva"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documents-dds-ny.un.org/doc/RESOLUTION/GEN/NR0/267/91/IMG/NR026791.pdf?OpenElement" TargetMode="External"/><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www.edb.gov.hk/tc/curriculum-development/kla/pshe/basic-law-education/cble_wallcharts/index.html" TargetMode="External"/><Relationship Id="rId5" Type="http://schemas.openxmlformats.org/officeDocument/2006/relationships/image" Target="../media/image20.png"/><Relationship Id="rId4" Type="http://schemas.openxmlformats.org/officeDocument/2006/relationships/image" Target="../media/image19.emf"/></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hyperlink" Target="https://www.cmab.gov.hk/tc/issues/jd2.htm" TargetMode="Externa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gi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gif"/><Relationship Id="rId4" Type="http://schemas.openxmlformats.org/officeDocument/2006/relationships/image" Target="../media/image3.gif"/></Relationships>
</file>

<file path=ppt/slides/_rels/slide4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30.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标题 1"/>
          <p:cNvSpPr>
            <a:spLocks noGrp="1" noChangeArrowheads="1"/>
          </p:cNvSpPr>
          <p:nvPr>
            <p:ph type="ctrTitle" idx="4294967295"/>
          </p:nvPr>
        </p:nvSpPr>
        <p:spPr>
          <a:xfrm>
            <a:off x="914400" y="2492375"/>
            <a:ext cx="9097963" cy="1831975"/>
          </a:xfrm>
        </p:spPr>
        <p:txBody>
          <a:bodyPr/>
          <a:lstStyle/>
          <a:p>
            <a:pPr eaLnBrk="1" hangingPunct="1"/>
            <a:r>
              <a:rPr lang="en-US" altLang="zh-CN" sz="4500" b="1" dirty="0" smtClean="0">
                <a:latin typeface="Microsoft YaHei" panose="020B0503020204020204" pitchFamily="34" charset="-122"/>
                <a:ea typeface="Microsoft YaHei" panose="020B0503020204020204" pitchFamily="34" charset="-122"/>
              </a:rPr>
              <a:t/>
            </a:r>
            <a:br>
              <a:rPr lang="en-US" altLang="zh-CN" sz="4500" b="1" dirty="0" smtClean="0">
                <a:latin typeface="Microsoft YaHei" panose="020B0503020204020204" pitchFamily="34" charset="-122"/>
                <a:ea typeface="Microsoft YaHei" panose="020B0503020204020204" pitchFamily="34" charset="-122"/>
              </a:rPr>
            </a:br>
            <a:r>
              <a:rPr lang="zh-TW" altLang="en-US" sz="3600" dirty="0" smtClean="0">
                <a:latin typeface="標楷體" panose="03000509000000000000" pitchFamily="65" charset="-120"/>
                <a:ea typeface="標楷體" panose="03000509000000000000" pitchFamily="65" charset="-120"/>
              </a:rPr>
              <a:t>學習重點</a:t>
            </a:r>
            <a:r>
              <a:rPr lang="en-US" altLang="zh-TW" sz="3600" dirty="0" smtClean="0">
                <a:latin typeface="標楷體" panose="03000509000000000000" pitchFamily="65" charset="-120"/>
                <a:ea typeface="標楷體" panose="03000509000000000000" pitchFamily="65" charset="-120"/>
              </a:rPr>
              <a:t>:</a:t>
            </a:r>
            <a:br>
              <a:rPr lang="en-US" altLang="zh-TW" sz="3600" dirty="0" smtClean="0">
                <a:latin typeface="標楷體" panose="03000509000000000000" pitchFamily="65" charset="-120"/>
                <a:ea typeface="標楷體" panose="03000509000000000000" pitchFamily="65" charset="-120"/>
              </a:rPr>
            </a:br>
            <a:r>
              <a:rPr lang="zh-TW" altLang="en-US" sz="3600" dirty="0" smtClean="0">
                <a:latin typeface="標楷體" panose="03000509000000000000" pitchFamily="65" charset="-120"/>
                <a:ea typeface="標楷體" panose="03000509000000000000" pitchFamily="65" charset="-120"/>
              </a:rPr>
              <a:t>香港問題的由來（三條不平等條約及其背景）和回歸歷程概略</a:t>
            </a:r>
            <a:r>
              <a:rPr lang="zh-CN" altLang="zh-CN" sz="3600" dirty="0" smtClean="0">
                <a:latin typeface="標楷體" panose="03000509000000000000" pitchFamily="65" charset="-120"/>
                <a:ea typeface="標楷體" panose="03000509000000000000" pitchFamily="65" charset="-120"/>
              </a:rPr>
              <a:t/>
            </a:r>
            <a:br>
              <a:rPr lang="zh-CN" altLang="zh-CN" sz="3600" dirty="0" smtClean="0">
                <a:latin typeface="標楷體" panose="03000509000000000000" pitchFamily="65" charset="-120"/>
                <a:ea typeface="標楷體" panose="03000509000000000000" pitchFamily="65" charset="-120"/>
              </a:rPr>
            </a:br>
            <a:endParaRPr lang="zh-CN" altLang="zh-CN" sz="3600" dirty="0" smtClean="0">
              <a:latin typeface="標楷體" panose="03000509000000000000" pitchFamily="65" charset="-120"/>
              <a:ea typeface="標楷體" panose="03000509000000000000" pitchFamily="65" charset="-120"/>
            </a:endParaRPr>
          </a:p>
        </p:txBody>
      </p:sp>
      <p:sp>
        <p:nvSpPr>
          <p:cNvPr id="6147"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 typeface="Arial" panose="020B0604020202020204" pitchFamily="34" charset="0"/>
              <a:buNone/>
            </a:pPr>
            <a:fld id="{0B060BD6-56BB-49E8-887D-03622283FBB5}" type="slidenum">
              <a:rPr lang="en-US" altLang="en-US" sz="1400" smtClean="0">
                <a:solidFill>
                  <a:srgbClr val="000000"/>
                </a:solidFill>
                <a:latin typeface="Arial" panose="020B0604020202020204" pitchFamily="34" charset="0"/>
                <a:ea typeface="SimSun" panose="02010600030101010101" pitchFamily="2" charset="-122"/>
              </a:rPr>
              <a:pPr fontAlgn="base">
                <a:spcBef>
                  <a:spcPct val="0"/>
                </a:spcBef>
                <a:spcAft>
                  <a:spcPct val="0"/>
                </a:spcAft>
                <a:buFont typeface="Arial" panose="020B0604020202020204" pitchFamily="34" charset="0"/>
                <a:buNone/>
              </a:pPr>
              <a:t>1</a:t>
            </a:fld>
            <a:endParaRPr lang="en-US" altLang="en-US" sz="1400" dirty="0" smtClean="0">
              <a:solidFill>
                <a:srgbClr val="000000"/>
              </a:solidFill>
              <a:latin typeface="Arial" panose="020B0604020202020204" pitchFamily="34" charset="0"/>
              <a:ea typeface="SimSun" panose="02010600030101010101" pitchFamily="2" charset="-122"/>
            </a:endParaRPr>
          </a:p>
        </p:txBody>
      </p:sp>
      <p:sp>
        <p:nvSpPr>
          <p:cNvPr id="6148" name="Rectangle 3"/>
          <p:cNvSpPr>
            <a:spLocks noChangeArrowheads="1"/>
          </p:cNvSpPr>
          <p:nvPr/>
        </p:nvSpPr>
        <p:spPr bwMode="auto">
          <a:xfrm>
            <a:off x="368906" y="268115"/>
            <a:ext cx="6665912"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 typeface="Arial" panose="020B0604020202020204" pitchFamily="34" charset="0"/>
              <a:buNone/>
            </a:pPr>
            <a:r>
              <a:rPr lang="zh-TW" altLang="en-US" sz="2800" dirty="0">
                <a:solidFill>
                  <a:srgbClr val="000000"/>
                </a:solidFill>
                <a:latin typeface="標楷體" panose="03000509000000000000" pitchFamily="65" charset="-120"/>
                <a:ea typeface="標楷體" panose="03000509000000000000" pitchFamily="65" charset="-120"/>
              </a:rPr>
              <a:t>公民與社會發展科</a:t>
            </a:r>
            <a:r>
              <a:rPr lang="en-US" altLang="zh-TW" sz="2800" dirty="0">
                <a:solidFill>
                  <a:srgbClr val="000000"/>
                </a:solidFill>
                <a:latin typeface="標楷體" panose="03000509000000000000" pitchFamily="65" charset="-120"/>
                <a:ea typeface="標楷體" panose="03000509000000000000" pitchFamily="65" charset="-120"/>
              </a:rPr>
              <a:t>:</a:t>
            </a:r>
          </a:p>
          <a:p>
            <a:pPr eaLnBrk="1" hangingPunct="1">
              <a:spcBef>
                <a:spcPct val="0"/>
              </a:spcBef>
              <a:buFont typeface="Arial" panose="020B0604020202020204" pitchFamily="34" charset="0"/>
              <a:buNone/>
            </a:pPr>
            <a:r>
              <a:rPr lang="zh-TW" altLang="en-US" sz="2800" dirty="0">
                <a:solidFill>
                  <a:srgbClr val="000000"/>
                </a:solidFill>
                <a:latin typeface="標楷體" panose="03000509000000000000" pitchFamily="65" charset="-120"/>
                <a:ea typeface="標楷體" panose="03000509000000000000" pitchFamily="65" charset="-120"/>
              </a:rPr>
              <a:t>主題</a:t>
            </a:r>
            <a:r>
              <a:rPr lang="en-US" altLang="zh-TW" sz="2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800" dirty="0">
                <a:solidFill>
                  <a:srgbClr val="000000"/>
                </a:solidFill>
                <a:latin typeface="標楷體" panose="03000509000000000000" pitchFamily="65" charset="-120"/>
                <a:ea typeface="標楷體" panose="03000509000000000000" pitchFamily="65" charset="-120"/>
              </a:rPr>
              <a:t>「一國兩制」下的香港</a:t>
            </a:r>
            <a:endParaRPr lang="en-US" altLang="zh-TW" sz="2800" dirty="0">
              <a:solidFill>
                <a:srgbClr val="000000"/>
              </a:solidFill>
              <a:latin typeface="標楷體" panose="03000509000000000000" pitchFamily="65" charset="-120"/>
              <a:ea typeface="標楷體" panose="03000509000000000000" pitchFamily="65" charset="-120"/>
            </a:endParaRPr>
          </a:p>
          <a:p>
            <a:pPr eaLnBrk="1" hangingPunct="1">
              <a:spcBef>
                <a:spcPct val="0"/>
              </a:spcBef>
              <a:buFont typeface="Arial" panose="020B0604020202020204" pitchFamily="34" charset="0"/>
              <a:buNone/>
            </a:pPr>
            <a:r>
              <a:rPr lang="zh-TW" altLang="en-US" sz="2800" dirty="0">
                <a:solidFill>
                  <a:srgbClr val="000000"/>
                </a:solidFill>
                <a:latin typeface="標楷體" panose="03000509000000000000" pitchFamily="65" charset="-120"/>
                <a:ea typeface="標楷體" panose="03000509000000000000" pitchFamily="65" charset="-120"/>
              </a:rPr>
              <a:t>課題</a:t>
            </a:r>
            <a:r>
              <a:rPr lang="en-US" altLang="zh-TW" sz="2800" dirty="0">
                <a:solidFill>
                  <a:srgbClr val="000000"/>
                </a:solidFill>
                <a:latin typeface="標楷體" panose="03000509000000000000" pitchFamily="65" charset="-120"/>
                <a:ea typeface="標楷體" panose="03000509000000000000" pitchFamily="65" charset="-120"/>
              </a:rPr>
              <a:t>: </a:t>
            </a:r>
            <a:r>
              <a:rPr lang="zh-TW" altLang="en-US" sz="2800" dirty="0">
                <a:solidFill>
                  <a:srgbClr val="000000"/>
                </a:solidFill>
                <a:latin typeface="標楷體" panose="03000509000000000000" pitchFamily="65" charset="-120"/>
                <a:ea typeface="標楷體" panose="03000509000000000000" pitchFamily="65" charset="-120"/>
              </a:rPr>
              <a:t>「一國兩制」的內涵和實踐</a:t>
            </a:r>
            <a:endParaRPr lang="en-US" altLang="en-US" sz="2800" dirty="0">
              <a:solidFill>
                <a:srgbClr val="000000"/>
              </a:solidFill>
              <a:latin typeface="標楷體" panose="03000509000000000000" pitchFamily="65" charset="-120"/>
              <a:ea typeface="標楷體" panose="03000509000000000000" pitchFamily="65" charset="-120"/>
            </a:endParaRPr>
          </a:p>
        </p:txBody>
      </p:sp>
      <p:sp>
        <p:nvSpPr>
          <p:cNvPr id="6150" name="Rectangle 1"/>
          <p:cNvSpPr>
            <a:spLocks noChangeArrowheads="1"/>
          </p:cNvSpPr>
          <p:nvPr/>
        </p:nvSpPr>
        <p:spPr bwMode="auto">
          <a:xfrm>
            <a:off x="4332288" y="5346700"/>
            <a:ext cx="22621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r>
              <a:rPr lang="en-US" altLang="zh-TW" sz="3600" dirty="0">
                <a:latin typeface="Times New Roman" panose="02020603050405020304" pitchFamily="18" charset="0"/>
                <a:ea typeface="標楷體" panose="03000509000000000000" pitchFamily="65" charset="-120"/>
                <a:cs typeface="Times New Roman" panose="02020603050405020304" pitchFamily="18" charset="0"/>
              </a:rPr>
              <a:t>2021</a:t>
            </a:r>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3600" dirty="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月</a:t>
            </a:r>
            <a:endParaRPr lang="zh-HK" altLang="en-US" sz="3600" dirty="0">
              <a:latin typeface="Times New Roman" panose="02020603050405020304" pitchFamily="18" charset="0"/>
              <a:ea typeface="標楷體" panose="03000509000000000000" pitchFamily="65" charset="-12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标题 1"/>
          <p:cNvSpPr>
            <a:spLocks noGrp="1" noChangeArrowheads="1"/>
          </p:cNvSpPr>
          <p:nvPr>
            <p:ph type="title"/>
          </p:nvPr>
        </p:nvSpPr>
        <p:spPr>
          <a:xfrm>
            <a:off x="1806575" y="274638"/>
            <a:ext cx="8404225" cy="841375"/>
          </a:xfrm>
        </p:spPr>
        <p:txBody>
          <a:bodyPr/>
          <a:lstStyle/>
          <a:p>
            <a:pPr eaLnBrk="1" hangingPunct="1"/>
            <a:r>
              <a:rPr lang="zh-TW" altLang="en-US" sz="3200" b="1" dirty="0" smtClean="0">
                <a:latin typeface="標楷體" panose="03000509000000000000" pitchFamily="65" charset="-120"/>
                <a:ea typeface="標楷體" panose="03000509000000000000" pitchFamily="65" charset="-120"/>
                <a:sym typeface="SimSun" panose="02010600030101010101" pitchFamily="2" charset="-122"/>
              </a:rPr>
              <a:t>三條不平等條約及其背景</a:t>
            </a:r>
            <a:endParaRPr lang="zh-CN" altLang="en-US" sz="3200" b="1" dirty="0" smtClean="0">
              <a:latin typeface="標楷體" panose="03000509000000000000" pitchFamily="65" charset="-120"/>
              <a:ea typeface="標楷體" panose="03000509000000000000" pitchFamily="65" charset="-120"/>
            </a:endParaRPr>
          </a:p>
        </p:txBody>
      </p:sp>
      <p:sp>
        <p:nvSpPr>
          <p:cNvPr id="26627" name="内容占位符 2"/>
          <p:cNvSpPr>
            <a:spLocks noGrp="1" noChangeArrowheads="1"/>
          </p:cNvSpPr>
          <p:nvPr>
            <p:ph idx="1"/>
          </p:nvPr>
        </p:nvSpPr>
        <p:spPr>
          <a:xfrm>
            <a:off x="2070476" y="1475234"/>
            <a:ext cx="7738687" cy="3420961"/>
          </a:xfrm>
          <a:ln w="12700">
            <a:solidFill>
              <a:srgbClr val="FF0000"/>
            </a:solidFill>
          </a:ln>
        </p:spPr>
        <p:txBody>
          <a:bodyPr/>
          <a:lstStyle/>
          <a:p>
            <a:pPr eaLnBrk="1" hangingPunct="1">
              <a:lnSpc>
                <a:spcPct val="120000"/>
              </a:lnSpc>
              <a:spcBef>
                <a:spcPct val="0"/>
              </a:spcBef>
            </a:pPr>
            <a:r>
              <a:rPr lang="en-US" altLang="zh-CN" sz="2200" dirty="0" smtClean="0">
                <a:latin typeface="Times New Roman" panose="02020603050405020304" pitchFamily="18" charset="0"/>
                <a:ea typeface="標楷體" panose="03000509000000000000" pitchFamily="65" charset="-120"/>
                <a:cs typeface="Times New Roman" panose="02020603050405020304" pitchFamily="18" charset="0"/>
                <a:sym typeface="SimSun" panose="02010600030101010101" pitchFamily="2" charset="-122"/>
              </a:rPr>
              <a:t>15</a:t>
            </a:r>
            <a:r>
              <a:rPr lang="zh-CN" altLang="en-US" sz="2200" dirty="0" smtClean="0">
                <a:latin typeface="標楷體" panose="03000509000000000000" pitchFamily="65" charset="-120"/>
                <a:ea typeface="標楷體" panose="03000509000000000000" pitchFamily="65" charset="-120"/>
                <a:cs typeface="Times New Roman" panose="02020603050405020304" pitchFamily="18" charset="0"/>
                <a:sym typeface="SimSun" panose="02010600030101010101" pitchFamily="2" charset="-122"/>
              </a:rPr>
              <a:t>世紀末</a:t>
            </a:r>
            <a:r>
              <a:rPr lang="zh-TW" altLang="en-US" sz="2200" dirty="0" smtClean="0">
                <a:latin typeface="標楷體" panose="03000509000000000000" pitchFamily="65" charset="-120"/>
                <a:ea typeface="標楷體" panose="03000509000000000000" pitchFamily="65" charset="-120"/>
                <a:cs typeface="Times New Roman" panose="02020603050405020304" pitchFamily="18" charset="0"/>
              </a:rPr>
              <a:t>，</a:t>
            </a:r>
            <a:r>
              <a:rPr lang="zh-CN" altLang="en-US" sz="2200" dirty="0" smtClean="0">
                <a:latin typeface="標楷體" panose="03000509000000000000" pitchFamily="65" charset="-120"/>
                <a:ea typeface="標楷體" panose="03000509000000000000" pitchFamily="65" charset="-120"/>
                <a:cs typeface="Times New Roman" panose="02020603050405020304" pitchFamily="18" charset="0"/>
                <a:sym typeface="SimSun" panose="02010600030101010101" pitchFamily="2" charset="-122"/>
              </a:rPr>
              <a:t>隨著新航路的開闢</a:t>
            </a:r>
            <a:r>
              <a:rPr lang="zh-TW" altLang="en-US" sz="2200" dirty="0" smtClean="0">
                <a:latin typeface="標楷體" panose="03000509000000000000" pitchFamily="65" charset="-120"/>
                <a:ea typeface="標楷體" panose="03000509000000000000" pitchFamily="65" charset="-120"/>
                <a:cs typeface="Times New Roman" panose="02020603050405020304" pitchFamily="18" charset="0"/>
              </a:rPr>
              <a:t>，</a:t>
            </a:r>
            <a:r>
              <a:rPr lang="zh-CN" altLang="en-US" sz="2200" dirty="0" smtClean="0">
                <a:latin typeface="標楷體" panose="03000509000000000000" pitchFamily="65" charset="-120"/>
                <a:ea typeface="標楷體" panose="03000509000000000000" pitchFamily="65" charset="-120"/>
                <a:cs typeface="Times New Roman" panose="02020603050405020304" pitchFamily="18" charset="0"/>
                <a:sym typeface="SimSun" panose="02010600030101010101" pitchFamily="2" charset="-122"/>
              </a:rPr>
              <a:t>歐洲通往亞洲的航路開通。</a:t>
            </a:r>
            <a:endParaRPr lang="en-US" altLang="zh-CN" sz="2200" dirty="0" smtClean="0">
              <a:latin typeface="標楷體" panose="03000509000000000000" pitchFamily="65" charset="-120"/>
              <a:ea typeface="標楷體" panose="03000509000000000000" pitchFamily="65" charset="-120"/>
              <a:cs typeface="Times New Roman" panose="02020603050405020304" pitchFamily="18" charset="0"/>
              <a:sym typeface="SimSun" panose="02010600030101010101" pitchFamily="2" charset="-122"/>
            </a:endParaRPr>
          </a:p>
          <a:p>
            <a:pPr eaLnBrk="1" hangingPunct="1">
              <a:lnSpc>
                <a:spcPct val="120000"/>
              </a:lnSpc>
              <a:spcBef>
                <a:spcPct val="0"/>
              </a:spcBef>
            </a:pPr>
            <a:r>
              <a:rPr lang="en-US" altLang="zh-CN" sz="2200" dirty="0" smtClean="0">
                <a:latin typeface="Times New Roman" panose="02020603050405020304" pitchFamily="18" charset="0"/>
                <a:ea typeface="標楷體" panose="03000509000000000000" pitchFamily="65" charset="-120"/>
                <a:cs typeface="Times New Roman" panose="02020603050405020304" pitchFamily="18" charset="0"/>
                <a:sym typeface="SimSun" panose="02010600030101010101" pitchFamily="2" charset="-122"/>
              </a:rPr>
              <a:t>18</a:t>
            </a:r>
            <a:r>
              <a:rPr lang="zh-CN" altLang="en-US" sz="2200" dirty="0" smtClean="0">
                <a:latin typeface="標楷體" panose="03000509000000000000" pitchFamily="65" charset="-120"/>
                <a:ea typeface="標楷體" panose="03000509000000000000" pitchFamily="65" charset="-120"/>
                <a:sym typeface="SimSun" panose="02010600030101010101" pitchFamily="2" charset="-122"/>
              </a:rPr>
              <a:t>世紀工業革命使西方一些國家迅速崛起</a:t>
            </a:r>
            <a:r>
              <a:rPr lang="zh-TW" altLang="en-US" sz="2200" dirty="0" smtClean="0">
                <a:latin typeface="標楷體" panose="03000509000000000000" pitchFamily="65" charset="-120"/>
                <a:ea typeface="標楷體" panose="03000509000000000000" pitchFamily="65" charset="-120"/>
              </a:rPr>
              <a:t>，</a:t>
            </a:r>
            <a:r>
              <a:rPr lang="zh-CN" altLang="en-US" sz="2200" dirty="0" smtClean="0">
                <a:latin typeface="標楷體" panose="03000509000000000000" pitchFamily="65" charset="-120"/>
                <a:ea typeface="標楷體" panose="03000509000000000000" pitchFamily="65" charset="-120"/>
                <a:sym typeface="SimSun" panose="02010600030101010101" pitchFamily="2" charset="-122"/>
              </a:rPr>
              <a:t>並進行殖民擴張。</a:t>
            </a:r>
            <a:endParaRPr lang="en-US" altLang="zh-CN" sz="2200" dirty="0" smtClean="0">
              <a:latin typeface="標楷體" panose="03000509000000000000" pitchFamily="65" charset="-120"/>
              <a:ea typeface="標楷體" panose="03000509000000000000" pitchFamily="65" charset="-120"/>
              <a:sym typeface="SimSun" panose="02010600030101010101" pitchFamily="2" charset="-122"/>
            </a:endParaRPr>
          </a:p>
          <a:p>
            <a:pPr eaLnBrk="1" hangingPunct="1">
              <a:lnSpc>
                <a:spcPct val="120000"/>
              </a:lnSpc>
              <a:spcBef>
                <a:spcPct val="0"/>
              </a:spcBef>
            </a:pPr>
            <a:r>
              <a:rPr lang="zh-CN" altLang="en-US" sz="2200" dirty="0" smtClean="0">
                <a:latin typeface="標楷體" panose="03000509000000000000" pitchFamily="65" charset="-120"/>
                <a:ea typeface="標楷體" panose="03000509000000000000" pitchFamily="65" charset="-120"/>
                <a:sym typeface="SimSun" panose="02010600030101010101" pitchFamily="2" charset="-122"/>
              </a:rPr>
              <a:t>清朝實行閉關鎖國的政策</a:t>
            </a:r>
            <a:r>
              <a:rPr lang="zh-TW" altLang="en-US" sz="2200" dirty="0" smtClean="0">
                <a:latin typeface="標楷體" panose="03000509000000000000" pitchFamily="65" charset="-120"/>
                <a:ea typeface="標楷體" panose="03000509000000000000" pitchFamily="65" charset="-120"/>
              </a:rPr>
              <a:t>，</a:t>
            </a:r>
            <a:r>
              <a:rPr lang="zh-CN" altLang="en-US" sz="2200" dirty="0" smtClean="0">
                <a:latin typeface="標楷體" panose="03000509000000000000" pitchFamily="65" charset="-120"/>
                <a:ea typeface="標楷體" panose="03000509000000000000" pitchFamily="65" charset="-120"/>
                <a:sym typeface="SimSun" panose="02010600030101010101" pitchFamily="2" charset="-122"/>
              </a:rPr>
              <a:t>國力衰弱</a:t>
            </a:r>
            <a:r>
              <a:rPr lang="zh-TW" altLang="en-US" sz="2200" dirty="0" smtClean="0">
                <a:latin typeface="標楷體" panose="03000509000000000000" pitchFamily="65" charset="-120"/>
                <a:ea typeface="標楷體" panose="03000509000000000000" pitchFamily="65" charset="-120"/>
              </a:rPr>
              <a:t>，</a:t>
            </a:r>
            <a:r>
              <a:rPr lang="zh-CN" altLang="en-US" sz="2200" dirty="0" smtClean="0">
                <a:latin typeface="標楷體" panose="03000509000000000000" pitchFamily="65" charset="-120"/>
                <a:ea typeface="標楷體" panose="03000509000000000000" pitchFamily="65" charset="-120"/>
                <a:sym typeface="SimSun" panose="02010600030101010101" pitchFamily="2" charset="-122"/>
              </a:rPr>
              <a:t>逐漸落後於西方。</a:t>
            </a:r>
          </a:p>
          <a:p>
            <a:pPr eaLnBrk="1" hangingPunct="1">
              <a:lnSpc>
                <a:spcPct val="120000"/>
              </a:lnSpc>
              <a:spcBef>
                <a:spcPct val="0"/>
              </a:spcBef>
            </a:pPr>
            <a:r>
              <a:rPr lang="zh-CN" altLang="en-US" sz="2200" dirty="0" smtClean="0">
                <a:latin typeface="標楷體" panose="03000509000000000000" pitchFamily="65" charset="-120"/>
                <a:ea typeface="標楷體" panose="03000509000000000000" pitchFamily="65" charset="-120"/>
                <a:sym typeface="SimSun" panose="02010600030101010101" pitchFamily="2" charset="-122"/>
              </a:rPr>
              <a:t>香港在地理位置、交通、海防上具有特殊的重要地位</a:t>
            </a:r>
            <a:r>
              <a:rPr lang="zh-TW" altLang="en-US" sz="2200" dirty="0" smtClean="0">
                <a:latin typeface="標楷體" panose="03000509000000000000" pitchFamily="65" charset="-120"/>
                <a:ea typeface="標楷體" panose="03000509000000000000" pitchFamily="65" charset="-120"/>
              </a:rPr>
              <a:t>，</a:t>
            </a:r>
            <a:r>
              <a:rPr lang="zh-CN" altLang="en-US" sz="2200" dirty="0" smtClean="0">
                <a:latin typeface="標楷體" panose="03000509000000000000" pitchFamily="65" charset="-120"/>
                <a:ea typeface="標楷體" panose="03000509000000000000" pitchFamily="65" charset="-120"/>
                <a:sym typeface="SimSun" panose="02010600030101010101" pitchFamily="2" charset="-122"/>
              </a:rPr>
              <a:t>西方殖民主義者對它垂涎三尺。</a:t>
            </a:r>
            <a:endParaRPr lang="en-US" altLang="zh-CN" sz="2200" dirty="0" smtClean="0">
              <a:latin typeface="標楷體" panose="03000509000000000000" pitchFamily="65" charset="-120"/>
              <a:ea typeface="標楷體" panose="03000509000000000000" pitchFamily="65" charset="-120"/>
              <a:sym typeface="SimSun" panose="02010600030101010101" pitchFamily="2" charset="-122"/>
            </a:endParaRPr>
          </a:p>
          <a:p>
            <a:pPr eaLnBrk="1" hangingPunct="1">
              <a:lnSpc>
                <a:spcPct val="120000"/>
              </a:lnSpc>
              <a:spcBef>
                <a:spcPct val="0"/>
              </a:spcBef>
            </a:pPr>
            <a:r>
              <a:rPr lang="zh-CN" altLang="en-US" sz="2200" dirty="0" smtClean="0">
                <a:latin typeface="標楷體" panose="03000509000000000000" pitchFamily="65" charset="-120"/>
                <a:ea typeface="標楷體" panose="03000509000000000000" pitchFamily="65" charset="-120"/>
                <a:sym typeface="SimSun" panose="02010600030101010101" pitchFamily="2" charset="-122"/>
              </a:rPr>
              <a:t>先後有葡萄牙人、荷蘭人和日本人侵擾過香港</a:t>
            </a:r>
            <a:r>
              <a:rPr lang="zh-TW" altLang="en-US" sz="2200" dirty="0" smtClean="0">
                <a:latin typeface="標楷體" panose="03000509000000000000" pitchFamily="65" charset="-120"/>
                <a:ea typeface="標楷體" panose="03000509000000000000" pitchFamily="65" charset="-120"/>
              </a:rPr>
              <a:t>，</a:t>
            </a:r>
            <a:r>
              <a:rPr lang="zh-CN" altLang="en-US" sz="2200" dirty="0" smtClean="0">
                <a:latin typeface="標楷體" panose="03000509000000000000" pitchFamily="65" charset="-120"/>
                <a:ea typeface="標楷體" panose="03000509000000000000" pitchFamily="65" charset="-120"/>
                <a:sym typeface="SimSun" panose="02010600030101010101" pitchFamily="2" charset="-122"/>
              </a:rPr>
              <a:t>但對香港覬覦已久</a:t>
            </a:r>
            <a:r>
              <a:rPr lang="zh-TW" altLang="en-US" sz="2200" dirty="0" smtClean="0">
                <a:latin typeface="標楷體" panose="03000509000000000000" pitchFamily="65" charset="-120"/>
                <a:ea typeface="標楷體" panose="03000509000000000000" pitchFamily="65" charset="-120"/>
              </a:rPr>
              <a:t>，</a:t>
            </a:r>
            <a:r>
              <a:rPr lang="zh-CN" altLang="en-US" sz="2200" dirty="0" smtClean="0">
                <a:latin typeface="標楷體" panose="03000509000000000000" pitchFamily="65" charset="-120"/>
                <a:ea typeface="標楷體" panose="03000509000000000000" pitchFamily="65" charset="-120"/>
                <a:sym typeface="SimSun" panose="02010600030101010101" pitchFamily="2" charset="-122"/>
              </a:rPr>
              <a:t>並最終從中國手中</a:t>
            </a:r>
            <a:r>
              <a:rPr lang="zh-TW" altLang="en-US" sz="2200" dirty="0" smtClean="0">
                <a:latin typeface="標楷體" panose="03000509000000000000" pitchFamily="65" charset="-120"/>
                <a:ea typeface="標楷體" panose="03000509000000000000" pitchFamily="65" charset="-120"/>
                <a:sym typeface="SimSun" panose="02010600030101010101" pitchFamily="2" charset="-122"/>
              </a:rPr>
              <a:t>侵佔</a:t>
            </a:r>
            <a:r>
              <a:rPr lang="zh-CN" altLang="en-US" sz="2200" dirty="0" smtClean="0">
                <a:latin typeface="標楷體" panose="03000509000000000000" pitchFamily="65" charset="-120"/>
                <a:ea typeface="標楷體" panose="03000509000000000000" pitchFamily="65" charset="-120"/>
                <a:sym typeface="SimSun" panose="02010600030101010101" pitchFamily="2" charset="-122"/>
              </a:rPr>
              <a:t>香港地區的卻是英</a:t>
            </a:r>
            <a:r>
              <a:rPr lang="zh-TW" altLang="en-US" sz="2200" dirty="0" smtClean="0">
                <a:latin typeface="標楷體" panose="03000509000000000000" pitchFamily="65" charset="-120"/>
                <a:ea typeface="標楷體" panose="03000509000000000000" pitchFamily="65" charset="-120"/>
                <a:sym typeface="SimSun" panose="02010600030101010101" pitchFamily="2" charset="-122"/>
              </a:rPr>
              <a:t>國</a:t>
            </a:r>
            <a:r>
              <a:rPr lang="zh-CN" altLang="en-US" sz="2200" dirty="0" smtClean="0">
                <a:latin typeface="標楷體" panose="03000509000000000000" pitchFamily="65" charset="-120"/>
                <a:ea typeface="標楷體" panose="03000509000000000000" pitchFamily="65" charset="-120"/>
                <a:sym typeface="SimSun" panose="02010600030101010101" pitchFamily="2" charset="-122"/>
              </a:rPr>
              <a:t>。</a:t>
            </a:r>
          </a:p>
          <a:p>
            <a:pPr eaLnBrk="1" hangingPunct="1">
              <a:lnSpc>
                <a:spcPct val="120000"/>
              </a:lnSpc>
              <a:spcBef>
                <a:spcPct val="0"/>
              </a:spcBef>
            </a:pPr>
            <a:endParaRPr lang="zh-CN" altLang="en-US" sz="2400" b="1" dirty="0" smtClean="0">
              <a:latin typeface="標楷體" panose="03000509000000000000" pitchFamily="65" charset="-120"/>
              <a:ea typeface="標楷體" panose="03000509000000000000" pitchFamily="65" charset="-120"/>
            </a:endParaRPr>
          </a:p>
        </p:txBody>
      </p:sp>
      <p:sp>
        <p:nvSpPr>
          <p:cNvPr id="26628"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 typeface="Arial" panose="020B0604020202020204" pitchFamily="34" charset="0"/>
              <a:buNone/>
            </a:pPr>
            <a:fld id="{2CA9AC59-72D0-4BD7-8A53-2025AFD359D2}" type="slidenum">
              <a:rPr lang="en-US" altLang="en-US" sz="1400" smtClean="0">
                <a:solidFill>
                  <a:srgbClr val="000000"/>
                </a:solidFill>
                <a:latin typeface="Arial" panose="020B0604020202020204" pitchFamily="34" charset="0"/>
                <a:ea typeface="SimSun" panose="02010600030101010101" pitchFamily="2" charset="-122"/>
              </a:rPr>
              <a:pPr fontAlgn="base">
                <a:spcBef>
                  <a:spcPct val="0"/>
                </a:spcBef>
                <a:spcAft>
                  <a:spcPct val="0"/>
                </a:spcAft>
                <a:buFont typeface="Arial" panose="020B0604020202020204" pitchFamily="34" charset="0"/>
                <a:buNone/>
              </a:pPr>
              <a:t>10</a:t>
            </a:fld>
            <a:endParaRPr lang="en-US" altLang="en-US" sz="1400" dirty="0" smtClean="0">
              <a:solidFill>
                <a:srgbClr val="000000"/>
              </a:solidFill>
              <a:latin typeface="Arial" panose="020B0604020202020204" pitchFamily="34" charset="0"/>
              <a:ea typeface="SimSun" panose="02010600030101010101" pitchFamily="2" charset="-122"/>
            </a:endParaRPr>
          </a:p>
        </p:txBody>
      </p:sp>
      <p:sp>
        <p:nvSpPr>
          <p:cNvPr id="26630" name="矩形 1"/>
          <p:cNvSpPr>
            <a:spLocks noChangeArrowheads="1"/>
          </p:cNvSpPr>
          <p:nvPr/>
        </p:nvSpPr>
        <p:spPr bwMode="auto">
          <a:xfrm>
            <a:off x="2112962" y="5867056"/>
            <a:ext cx="75676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spcBef>
                <a:spcPct val="0"/>
              </a:spcBef>
              <a:buFontTx/>
              <a:buNone/>
            </a:pPr>
            <a:r>
              <a:rPr lang="zh-TW" altLang="en-US" sz="1800" dirty="0">
                <a:latin typeface="標楷體" panose="03000509000000000000" pitchFamily="65" charset="-120"/>
                <a:ea typeface="標楷體" panose="03000509000000000000" pitchFamily="65" charset="-120"/>
              </a:rPr>
              <a:t>中國歷史科：</a:t>
            </a:r>
            <a:endParaRPr lang="en-US" altLang="zh-TW" sz="1800" dirty="0">
              <a:latin typeface="標楷體" panose="03000509000000000000" pitchFamily="65" charset="-120"/>
              <a:ea typeface="標楷體" panose="03000509000000000000" pitchFamily="65" charset="-120"/>
            </a:endParaRPr>
          </a:p>
          <a:p>
            <a:pPr>
              <a:spcBef>
                <a:spcPct val="0"/>
              </a:spcBef>
              <a:buFontTx/>
              <a:buNone/>
            </a:pPr>
            <a:r>
              <a:rPr lang="zh-TW" altLang="en-US" sz="1800" dirty="0">
                <a:latin typeface="標楷體" panose="03000509000000000000" pitchFamily="65" charset="-120"/>
                <a:ea typeface="標楷體" panose="03000509000000000000" pitchFamily="65" charset="-120"/>
              </a:rPr>
              <a:t>中二級：清</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外力衝擊與內憂</a:t>
            </a:r>
            <a:endParaRPr lang="en-US" altLang="zh-TW" sz="1800" dirty="0">
              <a:latin typeface="標楷體" panose="03000509000000000000" pitchFamily="65" charset="-120"/>
              <a:ea typeface="標楷體" panose="03000509000000000000" pitchFamily="65" charset="-120"/>
            </a:endParaRPr>
          </a:p>
        </p:txBody>
      </p:sp>
      <p:sp>
        <p:nvSpPr>
          <p:cNvPr id="26631" name="矩形 2"/>
          <p:cNvSpPr>
            <a:spLocks noChangeArrowheads="1"/>
          </p:cNvSpPr>
          <p:nvPr/>
        </p:nvSpPr>
        <p:spPr bwMode="auto">
          <a:xfrm>
            <a:off x="6008687" y="5865468"/>
            <a:ext cx="4572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spcBef>
                <a:spcPct val="0"/>
              </a:spcBef>
              <a:buFontTx/>
              <a:buNone/>
            </a:pPr>
            <a:r>
              <a:rPr lang="zh-TW" altLang="en-US" sz="1800" dirty="0">
                <a:latin typeface="標楷體" panose="03000509000000000000" pitchFamily="65" charset="-120"/>
                <a:ea typeface="標楷體" panose="03000509000000000000" pitchFamily="65" charset="-120"/>
              </a:rPr>
              <a:t>歷史科：</a:t>
            </a:r>
            <a:endParaRPr lang="en-US" altLang="zh-TW" sz="1800" dirty="0">
              <a:latin typeface="標楷體" panose="03000509000000000000" pitchFamily="65" charset="-120"/>
              <a:ea typeface="標楷體" panose="03000509000000000000" pitchFamily="65" charset="-120"/>
            </a:endParaRPr>
          </a:p>
          <a:p>
            <a:pPr>
              <a:spcBef>
                <a:spcPct val="0"/>
              </a:spcBef>
              <a:buFontTx/>
              <a:buNone/>
            </a:pPr>
            <a:r>
              <a:rPr lang="zh-TW" altLang="en-US" sz="1800" dirty="0">
                <a:latin typeface="標楷體" panose="03000509000000000000" pitchFamily="65" charset="-120"/>
                <a:ea typeface="標楷體" panose="03000509000000000000" pitchFamily="65" charset="-120"/>
              </a:rPr>
              <a:t>中二級：課題</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6</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歐洲國家的殖民擴張</a:t>
            </a:r>
            <a:endParaRPr lang="en-US" altLang="zh-TW" sz="1800" dirty="0">
              <a:latin typeface="標楷體" panose="03000509000000000000" pitchFamily="65" charset="-120"/>
              <a:ea typeface="標楷體" panose="03000509000000000000" pitchFamily="65" charset="-120"/>
            </a:endParaRPr>
          </a:p>
        </p:txBody>
      </p:sp>
      <p:sp>
        <p:nvSpPr>
          <p:cNvPr id="26632" name="矩形 3"/>
          <p:cNvSpPr>
            <a:spLocks noChangeArrowheads="1"/>
          </p:cNvSpPr>
          <p:nvPr/>
        </p:nvSpPr>
        <p:spPr bwMode="auto">
          <a:xfrm>
            <a:off x="3167856" y="5385489"/>
            <a:ext cx="5681662"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lnSpc>
                <a:spcPct val="120000"/>
              </a:lnSpc>
              <a:spcBef>
                <a:spcPct val="0"/>
              </a:spcBef>
              <a:buFontTx/>
              <a:buNone/>
            </a:pPr>
            <a:r>
              <a:rPr lang="zh-TW" altLang="en-US" sz="2000" dirty="0">
                <a:latin typeface="標楷體" panose="03000509000000000000" pitchFamily="65" charset="-120"/>
                <a:ea typeface="標楷體" panose="03000509000000000000" pitchFamily="65" charset="-120"/>
              </a:rPr>
              <a:t>學生可重溫初中中國歷史科與歷史科相關內容：</a:t>
            </a:r>
            <a:endParaRPr lang="en-US" altLang="zh-TW" sz="2000"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灯片编号占位符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 typeface="Arial" panose="020B0604020202020204" pitchFamily="34" charset="0"/>
              <a:buNone/>
            </a:pPr>
            <a:fld id="{1BF623F1-6625-4D16-80D9-9FE573B64200}" type="slidenum">
              <a:rPr lang="en-US" altLang="en-US" sz="1400" smtClean="0">
                <a:solidFill>
                  <a:srgbClr val="000000"/>
                </a:solidFill>
                <a:latin typeface="Arial" panose="020B0604020202020204" pitchFamily="34" charset="0"/>
                <a:ea typeface="SimSun" panose="02010600030101010101" pitchFamily="2" charset="-122"/>
              </a:rPr>
              <a:pPr fontAlgn="base">
                <a:spcBef>
                  <a:spcPct val="0"/>
                </a:spcBef>
                <a:spcAft>
                  <a:spcPct val="0"/>
                </a:spcAft>
                <a:buFont typeface="Arial" panose="020B0604020202020204" pitchFamily="34" charset="0"/>
                <a:buNone/>
              </a:pPr>
              <a:t>11</a:t>
            </a:fld>
            <a:endParaRPr lang="en-US" altLang="en-US" sz="1400" dirty="0" smtClean="0">
              <a:solidFill>
                <a:srgbClr val="000000"/>
              </a:solidFill>
              <a:latin typeface="Arial" panose="020B0604020202020204" pitchFamily="34" charset="0"/>
              <a:ea typeface="SimSun" panose="02010600030101010101" pitchFamily="2" charset="-122"/>
            </a:endParaRPr>
          </a:p>
        </p:txBody>
      </p:sp>
      <p:sp>
        <p:nvSpPr>
          <p:cNvPr id="28675" name="标题 1"/>
          <p:cNvSpPr txBox="1">
            <a:spLocks noChangeArrowheads="1"/>
          </p:cNvSpPr>
          <p:nvPr/>
        </p:nvSpPr>
        <p:spPr bwMode="auto">
          <a:xfrm>
            <a:off x="2224088" y="728663"/>
            <a:ext cx="7694612"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914400" indent="-91440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9144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914400" indent="-9144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914400" indent="-9144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1371600" indent="-9144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1828800" indent="-9144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2286000" indent="-9144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2743200" indent="-9144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gn="ctr" eaLnBrk="1" hangingPunct="1">
              <a:spcBef>
                <a:spcPct val="0"/>
              </a:spcBef>
              <a:buFont typeface="Arial" panose="020B0604020202020204" pitchFamily="34" charset="0"/>
              <a:buNone/>
            </a:pPr>
            <a:r>
              <a:rPr lang="zh-TW" altLang="en-US" sz="2800" dirty="0">
                <a:solidFill>
                  <a:srgbClr val="000000"/>
                </a:solidFill>
                <a:latin typeface="標楷體" panose="03000509000000000000" pitchFamily="65" charset="-120"/>
                <a:ea typeface="標楷體" panose="03000509000000000000" pitchFamily="65" charset="-120"/>
                <a:sym typeface="Calibri" panose="020F0502020204030204" pitchFamily="34" charset="0"/>
              </a:rPr>
              <a:t>重溫：</a:t>
            </a:r>
            <a:r>
              <a:rPr lang="zh-CN" altLang="en-US" sz="2800" dirty="0">
                <a:latin typeface="標楷體" panose="03000509000000000000" pitchFamily="65" charset="-120"/>
                <a:ea typeface="標楷體" panose="03000509000000000000" pitchFamily="65" charset="-120"/>
                <a:sym typeface="Calibri" panose="020F0502020204030204" pitchFamily="34" charset="0"/>
              </a:rPr>
              <a:t>英國</a:t>
            </a:r>
            <a:r>
              <a:rPr lang="zh-CN" altLang="en-US" sz="2800" dirty="0" smtClean="0">
                <a:latin typeface="標楷體" panose="03000509000000000000" pitchFamily="65" charset="-120"/>
                <a:ea typeface="標楷體" panose="03000509000000000000" pitchFamily="65" charset="-120"/>
                <a:sym typeface="Calibri" panose="020F0502020204030204" pitchFamily="34" charset="0"/>
              </a:rPr>
              <a:t>為侵佔香港</a:t>
            </a:r>
            <a:r>
              <a:rPr lang="zh-CN" altLang="en-US" sz="2800" dirty="0">
                <a:latin typeface="標楷體" panose="03000509000000000000" pitchFamily="65" charset="-120"/>
                <a:ea typeface="標楷體" panose="03000509000000000000" pitchFamily="65" charset="-120"/>
                <a:sym typeface="Calibri" panose="020F0502020204030204" pitchFamily="34" charset="0"/>
              </a:rPr>
              <a:t>所做的準備</a:t>
            </a:r>
          </a:p>
        </p:txBody>
      </p:sp>
      <p:sp>
        <p:nvSpPr>
          <p:cNvPr id="11" name="内容占位符 2"/>
          <p:cNvSpPr>
            <a:spLocks noGrp="1" noChangeArrowheads="1"/>
          </p:cNvSpPr>
          <p:nvPr>
            <p:ph idx="1"/>
          </p:nvPr>
        </p:nvSpPr>
        <p:spPr>
          <a:xfrm>
            <a:off x="1503361" y="1447800"/>
            <a:ext cx="9668943" cy="2484120"/>
          </a:xfrm>
          <a:solidFill>
            <a:schemeClr val="accent3">
              <a:lumMod val="95000"/>
            </a:schemeClr>
          </a:solidFill>
        </p:spPr>
        <p:txBody>
          <a:bodyPr/>
          <a:lstStyle/>
          <a:p>
            <a:pPr marL="0" indent="0">
              <a:lnSpc>
                <a:spcPct val="120000"/>
              </a:lnSpc>
              <a:spcBef>
                <a:spcPct val="0"/>
              </a:spcBef>
              <a:buFont typeface="Arial" panose="020B0604020202020204" pitchFamily="34" charset="0"/>
              <a:buNone/>
            </a:pPr>
            <a:r>
              <a:rPr lang="en-US" altLang="zh-CN" sz="1800" dirty="0" smtClean="0"/>
              <a:t> </a:t>
            </a:r>
            <a:r>
              <a:rPr lang="en-US" altLang="zh-CN" sz="2000" dirty="0" smtClean="0">
                <a:latin typeface="Times New Roman" panose="02020603050405020304" pitchFamily="18" charset="0"/>
                <a:ea typeface="標楷體" panose="03000509000000000000" pitchFamily="65" charset="-120"/>
                <a:cs typeface="Times New Roman" panose="02020603050405020304" pitchFamily="18" charset="0"/>
              </a:rPr>
              <a:t>1816</a:t>
            </a:r>
            <a:r>
              <a:rPr lang="zh-CN" altLang="zh-CN" sz="2000" dirty="0" smtClean="0">
                <a:latin typeface="Times New Roman" panose="02020603050405020304" pitchFamily="18" charset="0"/>
                <a:ea typeface="標楷體" panose="03000509000000000000" pitchFamily="65" charset="-120"/>
                <a:cs typeface="Times New Roman" panose="02020603050405020304" pitchFamily="18" charset="0"/>
              </a:rPr>
              <a:t>年</a:t>
            </a:r>
            <a:r>
              <a:rPr lang="zh-TW" altLang="en-US" sz="2000" dirty="0" smtClean="0">
                <a:latin typeface="標楷體" panose="03000509000000000000" pitchFamily="65" charset="-120"/>
                <a:ea typeface="標楷體" panose="03000509000000000000" pitchFamily="65" charset="-120"/>
              </a:rPr>
              <a:t>，</a:t>
            </a:r>
            <a:r>
              <a:rPr lang="zh-CN" altLang="zh-CN" sz="2000" dirty="0" smtClean="0">
                <a:latin typeface="標楷體" panose="03000509000000000000" pitchFamily="65" charset="-120"/>
                <a:ea typeface="標楷體" panose="03000509000000000000" pitchFamily="65" charset="-120"/>
              </a:rPr>
              <a:t>英國政府派遣阿美士德為首的使團來華。使團曾在香港停留</a:t>
            </a:r>
            <a:r>
              <a:rPr lang="zh-TW" altLang="en-US" sz="2000" dirty="0" smtClean="0">
                <a:latin typeface="標楷體" panose="03000509000000000000" pitchFamily="65" charset="-120"/>
                <a:ea typeface="標楷體" panose="03000509000000000000" pitchFamily="65" charset="-120"/>
              </a:rPr>
              <a:t>，</a:t>
            </a:r>
            <a:r>
              <a:rPr lang="zh-CN" altLang="zh-CN" sz="2000" dirty="0" smtClean="0">
                <a:latin typeface="標楷體" panose="03000509000000000000" pitchFamily="65" charset="-120"/>
                <a:ea typeface="標楷體" panose="03000509000000000000" pitchFamily="65" charset="-120"/>
              </a:rPr>
              <a:t>並詳細調查香港島及其附近水域</a:t>
            </a:r>
            <a:r>
              <a:rPr lang="zh-TW" altLang="en-US" sz="2000" dirty="0" smtClean="0">
                <a:latin typeface="標楷體" panose="03000509000000000000" pitchFamily="65" charset="-120"/>
                <a:ea typeface="標楷體" panose="03000509000000000000" pitchFamily="65" charset="-120"/>
              </a:rPr>
              <a:t>，</a:t>
            </a:r>
            <a:r>
              <a:rPr lang="zh-CN" altLang="zh-CN" sz="2000" dirty="0" smtClean="0">
                <a:latin typeface="標楷體" panose="03000509000000000000" pitchFamily="65" charset="-120"/>
                <a:ea typeface="標楷體" panose="03000509000000000000" pitchFamily="65" charset="-120"/>
              </a:rPr>
              <a:t>認為香港島的港口是世界上無與倫比的港口。</a:t>
            </a:r>
            <a:endParaRPr lang="en-US" altLang="zh-CN" sz="2000" dirty="0" smtClean="0">
              <a:latin typeface="標楷體" panose="03000509000000000000" pitchFamily="65" charset="-120"/>
              <a:ea typeface="標楷體" panose="03000509000000000000" pitchFamily="65" charset="-120"/>
            </a:endParaRPr>
          </a:p>
          <a:p>
            <a:pPr marL="0" indent="0">
              <a:lnSpc>
                <a:spcPct val="120000"/>
              </a:lnSpc>
              <a:spcBef>
                <a:spcPct val="0"/>
              </a:spcBef>
              <a:buFont typeface="Arial" panose="020B0604020202020204" pitchFamily="34" charset="0"/>
              <a:buNone/>
            </a:pPr>
            <a:endParaRPr lang="zh-CN" altLang="zh-CN" sz="2000" dirty="0" smtClean="0">
              <a:latin typeface="標楷體" panose="03000509000000000000" pitchFamily="65" charset="-120"/>
              <a:ea typeface="標楷體" panose="03000509000000000000" pitchFamily="65" charset="-120"/>
            </a:endParaRPr>
          </a:p>
          <a:p>
            <a:pPr marL="0" indent="0">
              <a:lnSpc>
                <a:spcPct val="120000"/>
              </a:lnSpc>
              <a:spcBef>
                <a:spcPct val="0"/>
              </a:spcBef>
              <a:buFont typeface="Arial" panose="020B0604020202020204" pitchFamily="34" charset="0"/>
              <a:buNone/>
            </a:pPr>
            <a:r>
              <a:rPr lang="zh-CN" altLang="en-US" sz="2000" dirty="0" smtClean="0">
                <a:latin typeface="Times New Roman" panose="02020603050405020304" pitchFamily="18" charset="0"/>
                <a:ea typeface="標楷體" panose="03000509000000000000" pitchFamily="65" charset="-120"/>
                <a:sym typeface="SimSun" panose="02010600030101010101" pitchFamily="2" charset="-122"/>
              </a:rPr>
              <a:t>1834年8月21</a:t>
            </a:r>
            <a:r>
              <a:rPr lang="zh-CN" altLang="en-US" sz="2000" dirty="0" smtClean="0">
                <a:latin typeface="標楷體" panose="03000509000000000000" pitchFamily="65" charset="-120"/>
                <a:ea typeface="標楷體" panose="03000509000000000000" pitchFamily="65" charset="-120"/>
                <a:sym typeface="SimSun" panose="02010600030101010101" pitchFamily="2" charset="-122"/>
              </a:rPr>
              <a:t>日</a:t>
            </a:r>
            <a:r>
              <a:rPr lang="zh-TW" altLang="en-US" sz="2000" dirty="0" smtClean="0">
                <a:latin typeface="標楷體" panose="03000509000000000000" pitchFamily="65" charset="-120"/>
                <a:ea typeface="標楷體" panose="03000509000000000000" pitchFamily="65" charset="-120"/>
              </a:rPr>
              <a:t>，</a:t>
            </a:r>
            <a:r>
              <a:rPr lang="zh-CN" altLang="en-US" sz="2000" dirty="0" smtClean="0">
                <a:latin typeface="標楷體" panose="03000509000000000000" pitchFamily="65" charset="-120"/>
                <a:ea typeface="標楷體" panose="03000509000000000000" pitchFamily="65" charset="-120"/>
                <a:sym typeface="SimSun" panose="02010600030101010101" pitchFamily="2" charset="-122"/>
              </a:rPr>
              <a:t>英國駐華商務監督律勞卑正式提出侵佔香港的主張</a:t>
            </a:r>
            <a:r>
              <a:rPr lang="zh-TW" altLang="en-US" sz="2000" dirty="0" smtClean="0">
                <a:latin typeface="標楷體" panose="03000509000000000000" pitchFamily="65" charset="-120"/>
                <a:ea typeface="標楷體" panose="03000509000000000000" pitchFamily="65" charset="-120"/>
              </a:rPr>
              <a:t>，</a:t>
            </a:r>
            <a:r>
              <a:rPr lang="zh-CN" altLang="en-US" sz="2000" dirty="0" smtClean="0">
                <a:latin typeface="標楷體" panose="03000509000000000000" pitchFamily="65" charset="-120"/>
                <a:ea typeface="標楷體" panose="03000509000000000000" pitchFamily="65" charset="-120"/>
                <a:sym typeface="SimSun" panose="02010600030101010101" pitchFamily="2" charset="-122"/>
              </a:rPr>
              <a:t>他致函外交大臣巴麥尊說</a:t>
            </a:r>
            <a:r>
              <a:rPr lang="zh-TW" altLang="en-US" sz="2000" dirty="0" smtClean="0">
                <a:latin typeface="標楷體" panose="03000509000000000000" pitchFamily="65" charset="-120"/>
                <a:ea typeface="標楷體" panose="03000509000000000000" pitchFamily="65" charset="-120"/>
              </a:rPr>
              <a:t>，</a:t>
            </a:r>
            <a:r>
              <a:rPr lang="zh-CN" altLang="en-US" sz="2000" dirty="0" smtClean="0">
                <a:latin typeface="標楷體" panose="03000509000000000000" pitchFamily="65" charset="-120"/>
                <a:ea typeface="標楷體" panose="03000509000000000000" pitchFamily="65" charset="-120"/>
                <a:sym typeface="SimSun" panose="02010600030101010101" pitchFamily="2" charset="-122"/>
              </a:rPr>
              <a:t>英國該出兵</a:t>
            </a:r>
            <a:r>
              <a:rPr lang="zh-HK" altLang="en-US" sz="2000" dirty="0" smtClean="0">
                <a:latin typeface="標楷體" panose="03000509000000000000" pitchFamily="65" charset="-120"/>
                <a:ea typeface="標楷體" panose="03000509000000000000" pitchFamily="65" charset="-120"/>
              </a:rPr>
              <a:t>「</a:t>
            </a:r>
            <a:r>
              <a:rPr lang="zh-CN" altLang="en-US" sz="2000" dirty="0" smtClean="0">
                <a:latin typeface="標楷體" panose="03000509000000000000" pitchFamily="65" charset="-120"/>
                <a:ea typeface="標楷體" panose="03000509000000000000" pitchFamily="65" charset="-120"/>
                <a:sym typeface="SimSun" panose="02010600030101010101" pitchFamily="2" charset="-122"/>
              </a:rPr>
              <a:t>佔據珠江口東部入口處的香港</a:t>
            </a:r>
            <a:r>
              <a:rPr lang="zh-HK" altLang="en-US" sz="2000" dirty="0" smtClean="0">
                <a:latin typeface="標楷體" panose="03000509000000000000" pitchFamily="65" charset="-120"/>
                <a:ea typeface="標楷體" panose="03000509000000000000" pitchFamily="65" charset="-120"/>
              </a:rPr>
              <a:t>」 </a:t>
            </a:r>
            <a:r>
              <a:rPr lang="zh-CN" altLang="en-US" sz="2000" dirty="0" smtClean="0">
                <a:latin typeface="標楷體" panose="03000509000000000000" pitchFamily="65" charset="-120"/>
                <a:ea typeface="標楷體" panose="03000509000000000000" pitchFamily="65" charset="-120"/>
                <a:sym typeface="SimSun" panose="02010600030101010101" pitchFamily="2" charset="-122"/>
              </a:rPr>
              <a:t>。</a:t>
            </a:r>
            <a:endParaRPr lang="en-US" altLang="zh-CN" sz="2000" dirty="0" smtClean="0">
              <a:latin typeface="標楷體" panose="03000509000000000000" pitchFamily="65" charset="-120"/>
              <a:ea typeface="標楷體" panose="03000509000000000000" pitchFamily="65" charset="-120"/>
              <a:sym typeface="SimSun" panose="02010600030101010101" pitchFamily="2" charset="-122"/>
            </a:endParaRPr>
          </a:p>
          <a:p>
            <a:pPr marL="0" indent="0" eaLnBrk="1" hangingPunct="1">
              <a:buFont typeface="Arial" panose="020B0604020202020204" pitchFamily="34" charset="0"/>
              <a:buNone/>
            </a:pPr>
            <a:endParaRPr lang="en-US" altLang="zh-CN" sz="1200" dirty="0" smtClean="0">
              <a:latin typeface="標楷體" panose="03000509000000000000" pitchFamily="65" charset="-120"/>
              <a:ea typeface="標楷體" panose="03000509000000000000" pitchFamily="65" charset="-120"/>
            </a:endParaRPr>
          </a:p>
          <a:p>
            <a:pPr marL="0" indent="0" eaLnBrk="1" hangingPunct="1">
              <a:buFont typeface="Arial" panose="020B0604020202020204" pitchFamily="34" charset="0"/>
              <a:buNone/>
            </a:pPr>
            <a:r>
              <a:rPr lang="zh-TW" altLang="en-US" sz="1600" dirty="0" smtClean="0">
                <a:latin typeface="標楷體" panose="03000509000000000000" pitchFamily="65" charset="-120"/>
                <a:ea typeface="標楷體" panose="03000509000000000000" pitchFamily="65" charset="-120"/>
              </a:rPr>
              <a:t>來源</a:t>
            </a:r>
            <a:r>
              <a:rPr lang="en-US" altLang="zh-TW" sz="1600" dirty="0" smtClean="0">
                <a:latin typeface="標楷體" panose="03000509000000000000" pitchFamily="65" charset="-120"/>
                <a:ea typeface="標楷體" panose="03000509000000000000" pitchFamily="65" charset="-120"/>
              </a:rPr>
              <a:t>:</a:t>
            </a:r>
            <a:r>
              <a:rPr lang="zh-CN" altLang="en-US" sz="1600" dirty="0" smtClean="0">
                <a:latin typeface="標楷體" panose="03000509000000000000" pitchFamily="65" charset="-120"/>
                <a:ea typeface="標楷體" panose="03000509000000000000" pitchFamily="65" charset="-120"/>
              </a:rPr>
              <a:t>劉智鵬、劉蜀永編著：《香港史——從遠古到九七》，香港城市大學出版社</a:t>
            </a:r>
            <a:r>
              <a:rPr lang="zh-CN" altLang="en-US" sz="1600" dirty="0" smtClean="0">
                <a:latin typeface="Times New Roman" panose="02020603050405020304" pitchFamily="18" charset="0"/>
                <a:ea typeface="標楷體" panose="03000509000000000000" pitchFamily="65" charset="-120"/>
              </a:rPr>
              <a:t>2019年版，第</a:t>
            </a:r>
            <a:r>
              <a:rPr lang="en-US" altLang="zh-CN" sz="1600" dirty="0" smtClean="0">
                <a:latin typeface="Times New Roman" panose="02020603050405020304" pitchFamily="18" charset="0"/>
                <a:ea typeface="標楷體" panose="03000509000000000000" pitchFamily="65" charset="-120"/>
              </a:rPr>
              <a:t>65</a:t>
            </a:r>
            <a:r>
              <a:rPr lang="zh-CN" altLang="en-US" sz="1600" dirty="0" smtClean="0">
                <a:latin typeface="標楷體" panose="03000509000000000000" pitchFamily="65" charset="-120"/>
                <a:ea typeface="標楷體" panose="03000509000000000000" pitchFamily="65" charset="-120"/>
              </a:rPr>
              <a:t>頁。</a:t>
            </a:r>
          </a:p>
        </p:txBody>
      </p:sp>
      <p:sp>
        <p:nvSpPr>
          <p:cNvPr id="6" name="文本框 7"/>
          <p:cNvSpPr txBox="1"/>
          <p:nvPr/>
        </p:nvSpPr>
        <p:spPr>
          <a:xfrm>
            <a:off x="1503361" y="4111798"/>
            <a:ext cx="9668943" cy="2308225"/>
          </a:xfrm>
          <a:prstGeom prst="rect">
            <a:avLst/>
          </a:prstGeom>
          <a:solidFill>
            <a:schemeClr val="accent3">
              <a:lumMod val="95000"/>
            </a:schemeClr>
          </a:solidFill>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lnSpc>
                <a:spcPct val="120000"/>
              </a:lnSpc>
              <a:spcBef>
                <a:spcPct val="0"/>
              </a:spcBef>
              <a:buFontTx/>
              <a:buNone/>
            </a:pPr>
            <a:r>
              <a:rPr lang="zh-CN" altLang="en-US" sz="1800" dirty="0">
                <a:latin typeface="標楷體" panose="03000509000000000000" pitchFamily="65" charset="-120"/>
                <a:ea typeface="標楷體" panose="03000509000000000000" pitchFamily="65" charset="-120"/>
              </a:rPr>
              <a:t>據現有資料，英國船隻進入廣東沿海的最早記錄是</a:t>
            </a:r>
            <a:r>
              <a:rPr lang="en-US" altLang="zh-CN" sz="1800" dirty="0">
                <a:latin typeface="標楷體" panose="03000509000000000000" pitchFamily="65" charset="-120"/>
                <a:ea typeface="標楷體" panose="03000509000000000000" pitchFamily="65" charset="-120"/>
              </a:rPr>
              <a:t>1637</a:t>
            </a:r>
            <a:r>
              <a:rPr lang="zh-CN" altLang="en-US" sz="1800" dirty="0">
                <a:latin typeface="標楷體" panose="03000509000000000000" pitchFamily="65" charset="-120"/>
                <a:ea typeface="標楷體" panose="03000509000000000000" pitchFamily="65" charset="-120"/>
              </a:rPr>
              <a:t>年（明崇禎十年）。</a:t>
            </a:r>
          </a:p>
          <a:p>
            <a:pPr eaLnBrk="1" hangingPunct="1">
              <a:lnSpc>
                <a:spcPct val="120000"/>
              </a:lnSpc>
              <a:spcBef>
                <a:spcPct val="0"/>
              </a:spcBef>
              <a:buFontTx/>
              <a:buNone/>
            </a:pPr>
            <a:r>
              <a:rPr lang="en-US" altLang="zh-CN" sz="1800" dirty="0">
                <a:latin typeface="標楷體" panose="03000509000000000000" pitchFamily="65" charset="-120"/>
                <a:ea typeface="標楷體" panose="03000509000000000000" pitchFamily="65" charset="-120"/>
              </a:rPr>
              <a:t>1741</a:t>
            </a:r>
            <a:r>
              <a:rPr lang="zh-CN" altLang="en-US" sz="1800" dirty="0">
                <a:latin typeface="標楷體" panose="03000509000000000000" pitchFamily="65" charset="-120"/>
                <a:ea typeface="標楷體" panose="03000509000000000000" pitchFamily="65" charset="-120"/>
              </a:rPr>
              <a:t>年（清康熙六年）</a:t>
            </a:r>
            <a:r>
              <a:rPr lang="zh-TW" altLang="en-US" sz="1800" dirty="0">
                <a:latin typeface="標楷體" panose="03000509000000000000" pitchFamily="65" charset="-120"/>
                <a:ea typeface="標楷體" panose="03000509000000000000" pitchFamily="65" charset="-120"/>
              </a:rPr>
              <a:t>，</a:t>
            </a:r>
            <a:r>
              <a:rPr lang="zh-CN" altLang="en-US" sz="1800" dirty="0">
                <a:latin typeface="標楷體" panose="03000509000000000000" pitchFamily="65" charset="-120"/>
                <a:ea typeface="標楷體" panose="03000509000000000000" pitchFamily="65" charset="-120"/>
              </a:rPr>
              <a:t>英國兵船</a:t>
            </a:r>
            <a:r>
              <a:rPr lang="zh-HK" altLang="en-US" sz="1800" dirty="0">
                <a:latin typeface="標楷體" panose="03000509000000000000" pitchFamily="65" charset="-120"/>
                <a:ea typeface="標楷體" panose="03000509000000000000" pitchFamily="65" charset="-120"/>
                <a:cs typeface="Times New Roman" panose="02020603050405020304" pitchFamily="18" charset="0"/>
              </a:rPr>
              <a:t>「</a:t>
            </a:r>
            <a:r>
              <a:rPr lang="zh-CN" altLang="en-US" sz="1800" dirty="0">
                <a:latin typeface="標楷體" panose="03000509000000000000" pitchFamily="65" charset="-120"/>
                <a:ea typeface="標楷體" panose="03000509000000000000" pitchFamily="65" charset="-120"/>
              </a:rPr>
              <a:t>星它</a:t>
            </a:r>
            <a:r>
              <a:rPr lang="zh-HK" altLang="en-US" sz="1800" dirty="0">
                <a:latin typeface="標楷體" panose="03000509000000000000" pitchFamily="65" charset="-120"/>
                <a:ea typeface="標楷體" panose="03000509000000000000" pitchFamily="65" charset="-120"/>
              </a:rPr>
              <a:t>」</a:t>
            </a:r>
            <a:r>
              <a:rPr lang="zh-CN" altLang="en-US" sz="1800" dirty="0">
                <a:latin typeface="標楷體" panose="03000509000000000000" pitchFamily="65" charset="-120"/>
                <a:ea typeface="標楷體" panose="03000509000000000000" pitchFamily="65" charset="-120"/>
              </a:rPr>
              <a:t>號進入中國南部海域，曾在香港附近停泊，趁機進行窺探。</a:t>
            </a:r>
          </a:p>
          <a:p>
            <a:pPr eaLnBrk="1" hangingPunct="1">
              <a:lnSpc>
                <a:spcPct val="120000"/>
              </a:lnSpc>
              <a:spcBef>
                <a:spcPct val="0"/>
              </a:spcBef>
              <a:buFontTx/>
              <a:buNone/>
            </a:pPr>
            <a:r>
              <a:rPr lang="en-US" altLang="zh-CN" sz="1800" dirty="0">
                <a:latin typeface="標楷體" panose="03000509000000000000" pitchFamily="65" charset="-120"/>
                <a:ea typeface="標楷體" panose="03000509000000000000" pitchFamily="65" charset="-120"/>
              </a:rPr>
              <a:t>1799</a:t>
            </a:r>
            <a:r>
              <a:rPr lang="zh-CN" altLang="en-US" sz="1800" dirty="0">
                <a:latin typeface="標楷體" panose="03000509000000000000" pitchFamily="65" charset="-120"/>
                <a:ea typeface="標楷體" panose="03000509000000000000" pitchFamily="65" charset="-120"/>
              </a:rPr>
              <a:t>年（清嘉慶四年）</a:t>
            </a:r>
            <a:r>
              <a:rPr lang="zh-TW" altLang="en-US" sz="1800" dirty="0">
                <a:latin typeface="標楷體" panose="03000509000000000000" pitchFamily="65" charset="-120"/>
                <a:ea typeface="標楷體" panose="03000509000000000000" pitchFamily="65" charset="-120"/>
              </a:rPr>
              <a:t>，</a:t>
            </a:r>
            <a:r>
              <a:rPr lang="zh-CN" altLang="en-US" sz="1800" dirty="0">
                <a:latin typeface="標楷體" panose="03000509000000000000" pitchFamily="65" charset="-120"/>
                <a:ea typeface="標楷體" panose="03000509000000000000" pitchFamily="65" charset="-120"/>
              </a:rPr>
              <a:t>英國兵船闖入黃埔</a:t>
            </a:r>
            <a:r>
              <a:rPr lang="zh-TW" altLang="en-US" sz="1800" dirty="0">
                <a:latin typeface="標楷體" panose="03000509000000000000" pitchFamily="65" charset="-120"/>
                <a:ea typeface="標楷體" panose="03000509000000000000" pitchFamily="65" charset="-120"/>
              </a:rPr>
              <a:t>，</a:t>
            </a:r>
            <a:r>
              <a:rPr lang="zh-CN" altLang="en-US" sz="1800" dirty="0">
                <a:latin typeface="標楷體" panose="03000509000000000000" pitchFamily="65" charset="-120"/>
                <a:ea typeface="標楷體" panose="03000509000000000000" pitchFamily="65" charset="-120"/>
              </a:rPr>
              <a:t>準備武力佔領</a:t>
            </a:r>
            <a:r>
              <a:rPr lang="zh-TW" altLang="en-US" sz="1800" dirty="0">
                <a:latin typeface="標楷體" panose="03000509000000000000" pitchFamily="65" charset="-120"/>
                <a:ea typeface="標楷體" panose="03000509000000000000" pitchFamily="65" charset="-120"/>
              </a:rPr>
              <a:t>，</a:t>
            </a:r>
            <a:r>
              <a:rPr lang="zh-CN" altLang="en-US" sz="1800" dirty="0">
                <a:latin typeface="標楷體" panose="03000509000000000000" pitchFamily="65" charset="-120"/>
                <a:ea typeface="標楷體" panose="03000509000000000000" pitchFamily="65" charset="-120"/>
              </a:rPr>
              <a:t>經粵海關派洋商傳令阻止</a:t>
            </a:r>
            <a:r>
              <a:rPr lang="zh-TW" altLang="en-US" sz="1800" dirty="0">
                <a:latin typeface="標楷體" panose="03000509000000000000" pitchFamily="65" charset="-120"/>
                <a:ea typeface="標楷體" panose="03000509000000000000" pitchFamily="65" charset="-120"/>
              </a:rPr>
              <a:t>，</a:t>
            </a:r>
            <a:r>
              <a:rPr lang="zh-CN" altLang="en-US" sz="1800" dirty="0">
                <a:latin typeface="標楷體" panose="03000509000000000000" pitchFamily="65" charset="-120"/>
                <a:ea typeface="標楷體" panose="03000509000000000000" pitchFamily="65" charset="-120"/>
              </a:rPr>
              <a:t>英國企圖未得逞。</a:t>
            </a:r>
            <a:endParaRPr lang="en-US" altLang="zh-CN" sz="1800" dirty="0">
              <a:latin typeface="標楷體" panose="03000509000000000000" pitchFamily="65" charset="-120"/>
              <a:ea typeface="標楷體" panose="03000509000000000000" pitchFamily="65" charset="-120"/>
            </a:endParaRPr>
          </a:p>
          <a:p>
            <a:pPr eaLnBrk="1" hangingPunct="1">
              <a:lnSpc>
                <a:spcPct val="120000"/>
              </a:lnSpc>
              <a:spcBef>
                <a:spcPct val="0"/>
              </a:spcBef>
              <a:buFontTx/>
              <a:buNone/>
            </a:pPr>
            <a:endParaRPr lang="en-US" altLang="zh-CN" sz="1800" dirty="0">
              <a:latin typeface="標楷體" panose="03000509000000000000" pitchFamily="65" charset="-120"/>
              <a:ea typeface="標楷體" panose="03000509000000000000" pitchFamily="65" charset="-120"/>
            </a:endParaRPr>
          </a:p>
          <a:p>
            <a:pPr eaLnBrk="1" hangingPunct="1">
              <a:lnSpc>
                <a:spcPct val="120000"/>
              </a:lnSpc>
              <a:spcBef>
                <a:spcPct val="0"/>
              </a:spcBef>
              <a:buFontTx/>
              <a:buNone/>
            </a:pPr>
            <a:r>
              <a:rPr lang="zh-CN" altLang="en-US" sz="1200" dirty="0">
                <a:latin typeface="標楷體" panose="03000509000000000000" pitchFamily="65" charset="-120"/>
                <a:ea typeface="標楷體" panose="03000509000000000000" pitchFamily="65" charset="-120"/>
              </a:rPr>
              <a:t>參見許錫揮、陳麗君、朱德新著：</a:t>
            </a:r>
            <a:r>
              <a:rPr lang="en-US" altLang="zh-CN" sz="1200" dirty="0">
                <a:latin typeface="標楷體" panose="03000509000000000000" pitchFamily="65" charset="-120"/>
                <a:ea typeface="標楷體" panose="03000509000000000000" pitchFamily="65" charset="-120"/>
              </a:rPr>
              <a:t>《</a:t>
            </a:r>
            <a:r>
              <a:rPr lang="zh-CN" altLang="en-US" sz="1200" dirty="0">
                <a:latin typeface="標楷體" panose="03000509000000000000" pitchFamily="65" charset="-120"/>
                <a:ea typeface="標楷體" panose="03000509000000000000" pitchFamily="65" charset="-120"/>
              </a:rPr>
              <a:t>香港簡史（</a:t>
            </a:r>
            <a:r>
              <a:rPr lang="en-US" altLang="zh-CN" sz="1200" dirty="0">
                <a:latin typeface="標楷體" panose="03000509000000000000" pitchFamily="65" charset="-120"/>
                <a:ea typeface="標楷體" panose="03000509000000000000" pitchFamily="65" charset="-120"/>
              </a:rPr>
              <a:t>1840-1997</a:t>
            </a:r>
            <a:r>
              <a:rPr lang="zh-CN" altLang="en-US" sz="1200" dirty="0">
                <a:latin typeface="標楷體" panose="03000509000000000000" pitchFamily="65" charset="-120"/>
                <a:ea typeface="標楷體" panose="03000509000000000000" pitchFamily="65" charset="-120"/>
              </a:rPr>
              <a:t>）</a:t>
            </a:r>
            <a:r>
              <a:rPr lang="en-US" altLang="zh-CN" sz="1200" dirty="0">
                <a:latin typeface="標楷體" panose="03000509000000000000" pitchFamily="65" charset="-120"/>
                <a:ea typeface="標楷體" panose="03000509000000000000" pitchFamily="65" charset="-120"/>
              </a:rPr>
              <a:t>》</a:t>
            </a:r>
            <a:r>
              <a:rPr lang="zh-CN" altLang="en-US" sz="1200" dirty="0">
                <a:latin typeface="標楷體" panose="03000509000000000000" pitchFamily="65" charset="-120"/>
                <a:ea typeface="標楷體" panose="03000509000000000000" pitchFamily="65" charset="-120"/>
              </a:rPr>
              <a:t>，廣東省出版集團、廣東人民出版社</a:t>
            </a:r>
            <a:r>
              <a:rPr lang="en-US" altLang="zh-CN" sz="1200" dirty="0">
                <a:latin typeface="標楷體" panose="03000509000000000000" pitchFamily="65" charset="-120"/>
                <a:ea typeface="標楷體" panose="03000509000000000000" pitchFamily="65" charset="-120"/>
              </a:rPr>
              <a:t>2015</a:t>
            </a:r>
            <a:r>
              <a:rPr lang="zh-CN" altLang="en-US" sz="1200" dirty="0">
                <a:latin typeface="標楷體" panose="03000509000000000000" pitchFamily="65" charset="-120"/>
                <a:ea typeface="標楷體" panose="03000509000000000000" pitchFamily="65" charset="-120"/>
              </a:rPr>
              <a:t>年，第</a:t>
            </a:r>
            <a:r>
              <a:rPr lang="en-US" altLang="zh-CN" sz="1200" dirty="0">
                <a:latin typeface="標楷體" panose="03000509000000000000" pitchFamily="65" charset="-120"/>
                <a:ea typeface="標楷體" panose="03000509000000000000" pitchFamily="65" charset="-120"/>
              </a:rPr>
              <a:t>24-25</a:t>
            </a:r>
            <a:r>
              <a:rPr lang="zh-CN" altLang="en-US" sz="1200" dirty="0">
                <a:latin typeface="標楷體" panose="03000509000000000000" pitchFamily="65" charset="-120"/>
                <a:ea typeface="標楷體" panose="03000509000000000000" pitchFamily="65" charset="-120"/>
              </a:rPr>
              <a:t>頁。</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灯片编号占位符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 typeface="Arial" panose="020B0604020202020204" pitchFamily="34" charset="0"/>
              <a:buNone/>
            </a:pPr>
            <a:fld id="{B5D6991C-C63F-4691-9183-D0AE5791BFDB}" type="slidenum">
              <a:rPr lang="en-US" altLang="en-US" sz="1400" smtClean="0">
                <a:solidFill>
                  <a:srgbClr val="000000"/>
                </a:solidFill>
                <a:latin typeface="Arial" panose="020B0604020202020204" pitchFamily="34" charset="0"/>
                <a:ea typeface="SimSun" panose="02010600030101010101" pitchFamily="2" charset="-122"/>
              </a:rPr>
              <a:pPr fontAlgn="base">
                <a:spcBef>
                  <a:spcPct val="0"/>
                </a:spcBef>
                <a:spcAft>
                  <a:spcPct val="0"/>
                </a:spcAft>
                <a:buFont typeface="Arial" panose="020B0604020202020204" pitchFamily="34" charset="0"/>
                <a:buNone/>
              </a:pPr>
              <a:t>12</a:t>
            </a:fld>
            <a:endParaRPr lang="en-US" altLang="en-US" sz="1400" dirty="0" smtClean="0">
              <a:solidFill>
                <a:srgbClr val="000000"/>
              </a:solidFill>
              <a:latin typeface="Arial" panose="020B0604020202020204" pitchFamily="34" charset="0"/>
              <a:ea typeface="SimSun" panose="02010600030101010101" pitchFamily="2" charset="-122"/>
            </a:endParaRPr>
          </a:p>
        </p:txBody>
      </p:sp>
      <p:sp>
        <p:nvSpPr>
          <p:cNvPr id="32771" name="标题 1"/>
          <p:cNvSpPr>
            <a:spLocks noGrp="1" noChangeArrowheads="1"/>
          </p:cNvSpPr>
          <p:nvPr>
            <p:ph type="title"/>
          </p:nvPr>
        </p:nvSpPr>
        <p:spPr>
          <a:xfrm>
            <a:off x="1992313" y="407988"/>
            <a:ext cx="8404225" cy="841375"/>
          </a:xfrm>
        </p:spPr>
        <p:txBody>
          <a:bodyPr/>
          <a:lstStyle/>
          <a:p>
            <a:pPr eaLnBrk="1" hangingPunct="1"/>
            <a:r>
              <a:rPr lang="en-US" altLang="zh-CN" sz="2800" b="1" dirty="0" smtClean="0">
                <a:latin typeface="Microsoft YaHei" panose="020B0503020204020204" pitchFamily="34" charset="-122"/>
                <a:ea typeface="Microsoft YaHei" panose="020B0503020204020204" pitchFamily="34" charset="-122"/>
                <a:sym typeface="SimSun" panose="02010600030101010101" pitchFamily="2" charset="-122"/>
              </a:rPr>
              <a:t> </a:t>
            </a:r>
            <a:r>
              <a:rPr lang="zh-CN" altLang="en-US" sz="3600" b="1" dirty="0" smtClean="0">
                <a:latin typeface="標楷體" panose="03000509000000000000" pitchFamily="65" charset="-120"/>
                <a:ea typeface="標楷體" panose="03000509000000000000" pitchFamily="65" charset="-120"/>
                <a:sym typeface="SimSun" panose="02010600030101010101" pitchFamily="2" charset="-122"/>
              </a:rPr>
              <a:t>三</a:t>
            </a:r>
            <a:r>
              <a:rPr lang="zh-TW" altLang="en-US" sz="3600" b="1" dirty="0" smtClean="0">
                <a:latin typeface="標楷體" panose="03000509000000000000" pitchFamily="65" charset="-120"/>
                <a:ea typeface="標楷體" panose="03000509000000000000" pitchFamily="65" charset="-120"/>
                <a:sym typeface="SimSun" panose="02010600030101010101" pitchFamily="2" charset="-122"/>
              </a:rPr>
              <a:t>條</a:t>
            </a:r>
            <a:r>
              <a:rPr lang="zh-CN" altLang="en-US" sz="3600" b="1" dirty="0" smtClean="0">
                <a:latin typeface="標楷體" panose="03000509000000000000" pitchFamily="65" charset="-120"/>
                <a:ea typeface="標楷體" panose="03000509000000000000" pitchFamily="65" charset="-120"/>
                <a:sym typeface="SimSun" panose="02010600030101010101" pitchFamily="2" charset="-122"/>
              </a:rPr>
              <a:t>不平等條約的簽訂</a:t>
            </a:r>
            <a:endParaRPr lang="zh-CN" altLang="en-US" sz="3600" b="1" dirty="0" smtClean="0">
              <a:latin typeface="標楷體" panose="03000509000000000000" pitchFamily="65" charset="-120"/>
              <a:ea typeface="標楷體" panose="03000509000000000000" pitchFamily="65" charset="-120"/>
            </a:endParaRPr>
          </a:p>
        </p:txBody>
      </p:sp>
      <p:sp>
        <p:nvSpPr>
          <p:cNvPr id="32772" name="文本框 7"/>
          <p:cNvSpPr txBox="1">
            <a:spLocks noChangeArrowheads="1"/>
          </p:cNvSpPr>
          <p:nvPr/>
        </p:nvSpPr>
        <p:spPr bwMode="auto">
          <a:xfrm>
            <a:off x="2314575" y="1681163"/>
            <a:ext cx="7561263"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lnSpc>
                <a:spcPct val="150000"/>
              </a:lnSpc>
              <a:spcBef>
                <a:spcPct val="0"/>
              </a:spcBef>
              <a:buFont typeface="Arial" panose="020B0604020202020204" pitchFamily="34" charset="0"/>
              <a:buNone/>
            </a:pPr>
            <a:r>
              <a:rPr lang="zh-CN" altLang="en-US" sz="2800" dirty="0">
                <a:solidFill>
                  <a:srgbClr val="000000"/>
                </a:solidFill>
                <a:latin typeface="標楷體" panose="03000509000000000000" pitchFamily="65" charset="-120"/>
                <a:ea typeface="標楷體" panose="03000509000000000000" pitchFamily="65" charset="-120"/>
              </a:rPr>
              <a:t>英國通過</a:t>
            </a:r>
            <a:r>
              <a:rPr lang="en-US" altLang="zh-CN" sz="2800" dirty="0">
                <a:solidFill>
                  <a:srgbClr val="000000"/>
                </a:solidFill>
                <a:latin typeface="標楷體" panose="03000509000000000000" pitchFamily="65" charset="-120"/>
                <a:ea typeface="標楷體" panose="03000509000000000000" pitchFamily="65" charset="-120"/>
              </a:rPr>
              <a:t>《</a:t>
            </a:r>
            <a:r>
              <a:rPr lang="zh-CN" altLang="en-US" sz="2800" dirty="0">
                <a:solidFill>
                  <a:srgbClr val="000000"/>
                </a:solidFill>
                <a:latin typeface="標楷體" panose="03000509000000000000" pitchFamily="65" charset="-120"/>
                <a:ea typeface="標楷體" panose="03000509000000000000" pitchFamily="65" charset="-120"/>
              </a:rPr>
              <a:t>南京條約</a:t>
            </a:r>
            <a:r>
              <a:rPr lang="en-US" altLang="zh-CN" sz="2800" dirty="0">
                <a:solidFill>
                  <a:srgbClr val="000000"/>
                </a:solidFill>
                <a:latin typeface="標楷體" panose="03000509000000000000" pitchFamily="65" charset="-120"/>
                <a:ea typeface="標楷體" panose="03000509000000000000" pitchFamily="65" charset="-120"/>
              </a:rPr>
              <a:t>》</a:t>
            </a:r>
            <a:r>
              <a:rPr lang="zh-CN" altLang="en-US" sz="2800" dirty="0">
                <a:solidFill>
                  <a:srgbClr val="000000"/>
                </a:solidFill>
                <a:latin typeface="標楷體" panose="03000509000000000000" pitchFamily="65" charset="-120"/>
                <a:ea typeface="標楷體" panose="03000509000000000000" pitchFamily="65" charset="-120"/>
              </a:rPr>
              <a:t>、</a:t>
            </a:r>
            <a:r>
              <a:rPr lang="en-US" altLang="zh-CN" sz="2800" dirty="0">
                <a:solidFill>
                  <a:srgbClr val="000000"/>
                </a:solidFill>
                <a:latin typeface="標楷體" panose="03000509000000000000" pitchFamily="65" charset="-120"/>
                <a:ea typeface="標楷體" panose="03000509000000000000" pitchFamily="65" charset="-120"/>
              </a:rPr>
              <a:t>《</a:t>
            </a:r>
            <a:r>
              <a:rPr lang="zh-CN" altLang="en-US" sz="2800" dirty="0">
                <a:solidFill>
                  <a:srgbClr val="000000"/>
                </a:solidFill>
                <a:latin typeface="標楷體" panose="03000509000000000000" pitchFamily="65" charset="-120"/>
                <a:ea typeface="標楷體" panose="03000509000000000000" pitchFamily="65" charset="-120"/>
              </a:rPr>
              <a:t>北京條約</a:t>
            </a:r>
            <a:r>
              <a:rPr lang="en-US" altLang="zh-CN" sz="2800" dirty="0">
                <a:solidFill>
                  <a:srgbClr val="000000"/>
                </a:solidFill>
                <a:latin typeface="標楷體" panose="03000509000000000000" pitchFamily="65" charset="-120"/>
                <a:ea typeface="標楷體" panose="03000509000000000000" pitchFamily="65" charset="-120"/>
              </a:rPr>
              <a:t>》</a:t>
            </a:r>
            <a:r>
              <a:rPr lang="zh-CN" altLang="en-US" sz="2800" dirty="0">
                <a:solidFill>
                  <a:srgbClr val="000000"/>
                </a:solidFill>
                <a:latin typeface="標楷體" panose="03000509000000000000" pitchFamily="65" charset="-120"/>
                <a:ea typeface="標楷體" panose="03000509000000000000" pitchFamily="65" charset="-120"/>
              </a:rPr>
              <a:t>、</a:t>
            </a:r>
            <a:r>
              <a:rPr lang="en-US" altLang="zh-CN" sz="2800" dirty="0">
                <a:solidFill>
                  <a:srgbClr val="000000"/>
                </a:solidFill>
                <a:latin typeface="標楷體" panose="03000509000000000000" pitchFamily="65" charset="-120"/>
                <a:ea typeface="標楷體" panose="03000509000000000000" pitchFamily="65" charset="-120"/>
              </a:rPr>
              <a:t>《</a:t>
            </a:r>
            <a:r>
              <a:rPr lang="zh-CN" altLang="en-US" sz="2800" dirty="0">
                <a:solidFill>
                  <a:srgbClr val="000000"/>
                </a:solidFill>
                <a:latin typeface="標楷體" panose="03000509000000000000" pitchFamily="65" charset="-120"/>
                <a:ea typeface="標楷體" panose="03000509000000000000" pitchFamily="65" charset="-120"/>
              </a:rPr>
              <a:t>展拓香港界址專條</a:t>
            </a:r>
            <a:r>
              <a:rPr lang="en-US" altLang="zh-CN" sz="2800" dirty="0">
                <a:solidFill>
                  <a:srgbClr val="000000"/>
                </a:solidFill>
                <a:latin typeface="標楷體" panose="03000509000000000000" pitchFamily="65" charset="-120"/>
                <a:ea typeface="標楷體" panose="03000509000000000000" pitchFamily="65" charset="-120"/>
              </a:rPr>
              <a:t>》</a:t>
            </a:r>
            <a:r>
              <a:rPr lang="zh-CN" altLang="en-US" sz="2800" dirty="0">
                <a:solidFill>
                  <a:srgbClr val="000000"/>
                </a:solidFill>
                <a:latin typeface="標楷體" panose="03000509000000000000" pitchFamily="65" charset="-120"/>
                <a:ea typeface="標楷體" panose="03000509000000000000" pitchFamily="65" charset="-120"/>
              </a:rPr>
              <a:t>三</a:t>
            </a:r>
            <a:r>
              <a:rPr lang="zh-TW" altLang="en-US" sz="2800" dirty="0">
                <a:solidFill>
                  <a:srgbClr val="000000"/>
                </a:solidFill>
                <a:latin typeface="標楷體" panose="03000509000000000000" pitchFamily="65" charset="-120"/>
                <a:ea typeface="標楷體" panose="03000509000000000000" pitchFamily="65" charset="-120"/>
              </a:rPr>
              <a:t>條</a:t>
            </a:r>
            <a:r>
              <a:rPr lang="zh-CN" altLang="en-US" sz="2800" dirty="0">
                <a:solidFill>
                  <a:srgbClr val="000000"/>
                </a:solidFill>
                <a:latin typeface="標楷體" panose="03000509000000000000" pitchFamily="65" charset="-120"/>
                <a:ea typeface="標楷體" panose="03000509000000000000" pitchFamily="65" charset="-120"/>
              </a:rPr>
              <a:t>不平等條約</a:t>
            </a:r>
            <a:r>
              <a:rPr lang="zh-TW" altLang="en-US" sz="2800" dirty="0">
                <a:solidFill>
                  <a:srgbClr val="000000"/>
                </a:solidFill>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分別</a:t>
            </a:r>
            <a:r>
              <a:rPr lang="zh-CN" altLang="en-US" sz="2800" dirty="0" smtClean="0">
                <a:latin typeface="標楷體" panose="03000509000000000000" pitchFamily="65" charset="-120"/>
                <a:ea typeface="標楷體" panose="03000509000000000000" pitchFamily="65" charset="-120"/>
              </a:rPr>
              <a:t>侵佔</a:t>
            </a:r>
            <a:r>
              <a:rPr lang="zh-CN" altLang="en-US" sz="2800" dirty="0">
                <a:latin typeface="標楷體" panose="03000509000000000000" pitchFamily="65" charset="-120"/>
                <a:ea typeface="標楷體" panose="03000509000000000000" pitchFamily="65" charset="-120"/>
              </a:rPr>
              <a:t>屬中國領土的香港島、九龍和新界。</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标题 1"/>
          <p:cNvSpPr>
            <a:spLocks noGrp="1" noChangeArrowheads="1"/>
          </p:cNvSpPr>
          <p:nvPr>
            <p:ph type="title"/>
          </p:nvPr>
        </p:nvSpPr>
        <p:spPr>
          <a:xfrm>
            <a:off x="1930400" y="442913"/>
            <a:ext cx="8148638" cy="698500"/>
          </a:xfrm>
        </p:spPr>
        <p:txBody>
          <a:bodyPr/>
          <a:lstStyle/>
          <a:p>
            <a:pPr eaLnBrk="1" hangingPunct="1"/>
            <a:r>
              <a:rPr lang="en-US" altLang="zh-CN" sz="2800" b="1" dirty="0" smtClean="0">
                <a:latin typeface="標楷體" panose="03000509000000000000" pitchFamily="65" charset="-120"/>
                <a:ea typeface="標楷體" panose="03000509000000000000" pitchFamily="65" charset="-120"/>
                <a:sym typeface="SimSun" panose="02010600030101010101" pitchFamily="2" charset="-122"/>
              </a:rPr>
              <a:t>《</a:t>
            </a:r>
            <a:r>
              <a:rPr lang="en-US" altLang="zh-CN" sz="2800" b="1" dirty="0" err="1" smtClean="0">
                <a:latin typeface="標楷體" panose="03000509000000000000" pitchFamily="65" charset="-120"/>
                <a:ea typeface="標楷體" panose="03000509000000000000" pitchFamily="65" charset="-120"/>
                <a:sym typeface="SimSun" panose="02010600030101010101" pitchFamily="2" charset="-122"/>
              </a:rPr>
              <a:t>南京條約》簽訂及其背景</a:t>
            </a:r>
            <a:endParaRPr lang="zh-CN" altLang="en-US" sz="2800" b="1" dirty="0" smtClean="0">
              <a:latin typeface="標楷體" panose="03000509000000000000" pitchFamily="65" charset="-120"/>
              <a:ea typeface="標楷體" panose="03000509000000000000" pitchFamily="65" charset="-120"/>
            </a:endParaRPr>
          </a:p>
        </p:txBody>
      </p:sp>
      <p:sp>
        <p:nvSpPr>
          <p:cNvPr id="74756" name="文本框 99"/>
          <p:cNvSpPr txBox="1">
            <a:spLocks noChangeArrowheads="1"/>
          </p:cNvSpPr>
          <p:nvPr/>
        </p:nvSpPr>
        <p:spPr bwMode="auto">
          <a:xfrm>
            <a:off x="1662113" y="1639888"/>
            <a:ext cx="2528887" cy="3170237"/>
          </a:xfrm>
          <a:prstGeom prst="rect">
            <a:avLst/>
          </a:prstGeom>
          <a:solidFill>
            <a:schemeClr val="accent3">
              <a:lumMod val="95000"/>
            </a:schemeClr>
          </a:solidFill>
          <a:ln>
            <a:noFill/>
          </a:ln>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 typeface="Arial" panose="020B0604020202020204" pitchFamily="34" charset="0"/>
              <a:buNone/>
            </a:pPr>
            <a:r>
              <a:rPr lang="zh-CN" altLang="zh-CN"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1839</a:t>
            </a:r>
            <a:r>
              <a:rPr lang="zh-CN" altLang="zh-CN" sz="20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年</a:t>
            </a:r>
            <a:r>
              <a:rPr lang="zh-TW" altLang="en-US" sz="20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CN" altLang="zh-CN" sz="20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清朝道光皇帝派遣欽差大臣林則徐到廣東禁煙</a:t>
            </a:r>
            <a:r>
              <a:rPr lang="zh-TW" altLang="en-US" sz="20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CN" altLang="zh-CN" sz="20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林則徐在虎門海灘銷毀鴉片</a:t>
            </a:r>
            <a:r>
              <a:rPr lang="zh-CN" altLang="zh-CN"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2</a:t>
            </a:r>
            <a:r>
              <a:rPr lang="zh-CN" altLang="zh-CN" sz="2000" dirty="0">
                <a:solidFill>
                  <a:srgbClr val="000000"/>
                </a:solidFill>
                <a:latin typeface="標楷體" panose="03000509000000000000" pitchFamily="65" charset="-120"/>
                <a:ea typeface="標楷體" panose="03000509000000000000" pitchFamily="65" charset="-120"/>
              </a:rPr>
              <a:t>萬餘箱。</a:t>
            </a:r>
            <a:r>
              <a:rPr lang="en-US" altLang="zh-CN" sz="2000" dirty="0">
                <a:solidFill>
                  <a:srgbClr val="000000"/>
                </a:solidFill>
                <a:latin typeface="Times New Roman" panose="02020603050405020304" pitchFamily="18" charset="0"/>
                <a:ea typeface="標楷體" panose="03000509000000000000" pitchFamily="65" charset="-120"/>
              </a:rPr>
              <a:t>1840</a:t>
            </a:r>
            <a:r>
              <a:rPr lang="zh-CN" altLang="zh-CN" sz="2000" dirty="0">
                <a:solidFill>
                  <a:srgbClr val="000000"/>
                </a:solidFill>
                <a:latin typeface="標楷體" panose="03000509000000000000" pitchFamily="65" charset="-120"/>
                <a:ea typeface="標楷體" panose="03000509000000000000" pitchFamily="65" charset="-120"/>
              </a:rPr>
              <a:t>年初</a:t>
            </a:r>
            <a:r>
              <a:rPr lang="zh-TW" altLang="en-US" sz="2000" dirty="0">
                <a:solidFill>
                  <a:srgbClr val="000000"/>
                </a:solidFill>
                <a:latin typeface="標楷體" panose="03000509000000000000" pitchFamily="65" charset="-120"/>
                <a:ea typeface="標楷體" panose="03000509000000000000" pitchFamily="65" charset="-120"/>
              </a:rPr>
              <a:t>，</a:t>
            </a:r>
            <a:r>
              <a:rPr lang="zh-CN" altLang="zh-CN" sz="2000" dirty="0">
                <a:solidFill>
                  <a:srgbClr val="000000"/>
                </a:solidFill>
                <a:latin typeface="標楷體" panose="03000509000000000000" pitchFamily="65" charset="-120"/>
                <a:ea typeface="標楷體" panose="03000509000000000000" pitchFamily="65" charset="-120"/>
              </a:rPr>
              <a:t>英國政府應英商要求</a:t>
            </a:r>
            <a:r>
              <a:rPr lang="zh-TW" altLang="en-US" sz="2000" dirty="0">
                <a:solidFill>
                  <a:srgbClr val="000000"/>
                </a:solidFill>
                <a:latin typeface="標楷體" panose="03000509000000000000" pitchFamily="65" charset="-120"/>
                <a:ea typeface="標楷體" panose="03000509000000000000" pitchFamily="65" charset="-120"/>
              </a:rPr>
              <a:t>，</a:t>
            </a:r>
            <a:r>
              <a:rPr lang="zh-CN" altLang="zh-CN" sz="2000" dirty="0">
                <a:solidFill>
                  <a:srgbClr val="000000"/>
                </a:solidFill>
                <a:latin typeface="標楷體" panose="03000509000000000000" pitchFamily="65" charset="-120"/>
                <a:ea typeface="標楷體" panose="03000509000000000000" pitchFamily="65" charset="-120"/>
              </a:rPr>
              <a:t>派出</a:t>
            </a:r>
            <a:r>
              <a:rPr lang="zh-HK" altLang="en-US" sz="2000" dirty="0">
                <a:solidFill>
                  <a:srgbClr val="000000"/>
                </a:solidFill>
                <a:latin typeface="標楷體" panose="03000509000000000000" pitchFamily="65" charset="-120"/>
                <a:ea typeface="標楷體" panose="03000509000000000000" pitchFamily="65" charset="-120"/>
              </a:rPr>
              <a:t>「</a:t>
            </a:r>
            <a:r>
              <a:rPr lang="zh-CN" altLang="zh-CN" sz="2000" dirty="0">
                <a:solidFill>
                  <a:srgbClr val="000000"/>
                </a:solidFill>
                <a:latin typeface="標楷體" panose="03000509000000000000" pitchFamily="65" charset="-120"/>
                <a:ea typeface="標楷體" panose="03000509000000000000" pitchFamily="65" charset="-120"/>
              </a:rPr>
              <a:t>東方遠征軍</a:t>
            </a:r>
            <a:r>
              <a:rPr lang="zh-HK" altLang="en-US" sz="2000" dirty="0">
                <a:solidFill>
                  <a:srgbClr val="000000"/>
                </a:solidFill>
                <a:latin typeface="標楷體" panose="03000509000000000000" pitchFamily="65" charset="-120"/>
                <a:ea typeface="標楷體" panose="03000509000000000000" pitchFamily="65" charset="-120"/>
              </a:rPr>
              <a:t>」</a:t>
            </a:r>
            <a:r>
              <a:rPr lang="zh-CN" altLang="zh-CN" sz="2000" dirty="0">
                <a:solidFill>
                  <a:srgbClr val="000000"/>
                </a:solidFill>
                <a:latin typeface="標楷體" panose="03000509000000000000" pitchFamily="65" charset="-120"/>
                <a:ea typeface="標楷體" panose="03000509000000000000" pitchFamily="65" charset="-120"/>
              </a:rPr>
              <a:t>對中國發動戰爭</a:t>
            </a:r>
            <a:r>
              <a:rPr lang="zh-TW" altLang="en-US" sz="2000" dirty="0">
                <a:solidFill>
                  <a:srgbClr val="000000"/>
                </a:solidFill>
                <a:latin typeface="標楷體" panose="03000509000000000000" pitchFamily="65" charset="-120"/>
                <a:ea typeface="標楷體" panose="03000509000000000000" pitchFamily="65" charset="-120"/>
              </a:rPr>
              <a:t>，</a:t>
            </a:r>
            <a:r>
              <a:rPr lang="zh-CN" altLang="zh-CN" sz="2000" dirty="0">
                <a:solidFill>
                  <a:srgbClr val="000000"/>
                </a:solidFill>
                <a:latin typeface="標楷體" panose="03000509000000000000" pitchFamily="65" charset="-120"/>
                <a:ea typeface="標楷體" panose="03000509000000000000" pitchFamily="65" charset="-120"/>
              </a:rPr>
              <a:t>史稱</a:t>
            </a:r>
            <a:r>
              <a:rPr lang="zh-HK" altLang="en-US" sz="2000" dirty="0">
                <a:solidFill>
                  <a:srgbClr val="000000"/>
                </a:solidFill>
                <a:latin typeface="標楷體" panose="03000509000000000000" pitchFamily="65" charset="-120"/>
                <a:ea typeface="標楷體" panose="03000509000000000000" pitchFamily="65" charset="-120"/>
              </a:rPr>
              <a:t>「</a:t>
            </a:r>
            <a:r>
              <a:rPr lang="zh-CN" altLang="en-US" sz="2000" dirty="0">
                <a:solidFill>
                  <a:srgbClr val="000000"/>
                </a:solidFill>
                <a:latin typeface="標楷體" panose="03000509000000000000" pitchFamily="65" charset="-120"/>
                <a:ea typeface="標楷體" panose="03000509000000000000" pitchFamily="65" charset="-120"/>
              </a:rPr>
              <a:t>第一次</a:t>
            </a:r>
            <a:r>
              <a:rPr lang="zh-CN" altLang="zh-CN" sz="2000" dirty="0">
                <a:solidFill>
                  <a:srgbClr val="000000"/>
                </a:solidFill>
                <a:latin typeface="標楷體" panose="03000509000000000000" pitchFamily="65" charset="-120"/>
                <a:ea typeface="標楷體" panose="03000509000000000000" pitchFamily="65" charset="-120"/>
              </a:rPr>
              <a:t>鴉片戰爭</a:t>
            </a:r>
            <a:r>
              <a:rPr lang="zh-HK" altLang="en-US" sz="2000" dirty="0">
                <a:solidFill>
                  <a:srgbClr val="000000"/>
                </a:solidFill>
                <a:latin typeface="標楷體" panose="03000509000000000000" pitchFamily="65" charset="-120"/>
                <a:ea typeface="標楷體" panose="03000509000000000000" pitchFamily="65" charset="-120"/>
              </a:rPr>
              <a:t>」 </a:t>
            </a:r>
            <a:r>
              <a:rPr lang="zh-CN" altLang="en-US" sz="2000" dirty="0">
                <a:solidFill>
                  <a:srgbClr val="000000"/>
                </a:solidFill>
                <a:latin typeface="標楷體" panose="03000509000000000000" pitchFamily="65" charset="-120"/>
                <a:ea typeface="標楷體" panose="03000509000000000000" pitchFamily="65" charset="-120"/>
              </a:rPr>
              <a:t>。</a:t>
            </a:r>
          </a:p>
        </p:txBody>
      </p:sp>
      <p:sp>
        <p:nvSpPr>
          <p:cNvPr id="34820" name="标题 1"/>
          <p:cNvSpPr txBox="1">
            <a:spLocks noChangeArrowheads="1"/>
          </p:cNvSpPr>
          <p:nvPr/>
        </p:nvSpPr>
        <p:spPr bwMode="auto">
          <a:xfrm>
            <a:off x="1698625" y="4897438"/>
            <a:ext cx="2528888"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gn="ctr" eaLnBrk="1" hangingPunct="1">
              <a:spcBef>
                <a:spcPct val="0"/>
              </a:spcBef>
              <a:buFont typeface="Arial" panose="020B0604020202020204" pitchFamily="34" charset="0"/>
              <a:buNone/>
            </a:pPr>
            <a:r>
              <a:rPr lang="zh-CN" altLang="en-US" sz="1600" b="1" dirty="0">
                <a:solidFill>
                  <a:srgbClr val="000000"/>
                </a:solidFill>
                <a:latin typeface="標楷體" panose="03000509000000000000" pitchFamily="65" charset="-120"/>
                <a:ea typeface="標楷體" panose="03000509000000000000" pitchFamily="65" charset="-120"/>
              </a:rPr>
              <a:t>虎門禁煙成為英國</a:t>
            </a:r>
            <a:endParaRPr lang="en-US" altLang="zh-CN" sz="1600" b="1" dirty="0">
              <a:solidFill>
                <a:srgbClr val="000000"/>
              </a:solidFill>
              <a:latin typeface="標楷體" panose="03000509000000000000" pitchFamily="65" charset="-120"/>
              <a:ea typeface="標楷體" panose="03000509000000000000" pitchFamily="65" charset="-120"/>
            </a:endParaRPr>
          </a:p>
          <a:p>
            <a:pPr algn="ctr" eaLnBrk="1" hangingPunct="1">
              <a:spcBef>
                <a:spcPct val="0"/>
              </a:spcBef>
              <a:buFont typeface="Arial" panose="020B0604020202020204" pitchFamily="34" charset="0"/>
              <a:buNone/>
            </a:pPr>
            <a:r>
              <a:rPr lang="zh-CN" altLang="en-US" sz="1600" b="1" dirty="0">
                <a:solidFill>
                  <a:srgbClr val="000000"/>
                </a:solidFill>
                <a:latin typeface="標楷體" panose="03000509000000000000" pitchFamily="65" charset="-120"/>
                <a:ea typeface="標楷體" panose="03000509000000000000" pitchFamily="65" charset="-120"/>
              </a:rPr>
              <a:t>發動鴉片戰爭的藉口</a:t>
            </a:r>
          </a:p>
        </p:txBody>
      </p:sp>
      <p:sp>
        <p:nvSpPr>
          <p:cNvPr id="34821"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 typeface="Arial" panose="020B0604020202020204" pitchFamily="34" charset="0"/>
              <a:buNone/>
            </a:pPr>
            <a:fld id="{1E439C81-6411-4B54-B194-DEBBB9920365}" type="slidenum">
              <a:rPr lang="en-US" altLang="en-US" sz="1400" smtClean="0">
                <a:solidFill>
                  <a:srgbClr val="000000"/>
                </a:solidFill>
                <a:latin typeface="Arial" panose="020B0604020202020204" pitchFamily="34" charset="0"/>
                <a:ea typeface="SimSun" panose="02010600030101010101" pitchFamily="2" charset="-122"/>
              </a:rPr>
              <a:pPr fontAlgn="base">
                <a:spcBef>
                  <a:spcPct val="0"/>
                </a:spcBef>
                <a:spcAft>
                  <a:spcPct val="0"/>
                </a:spcAft>
                <a:buFont typeface="Arial" panose="020B0604020202020204" pitchFamily="34" charset="0"/>
                <a:buNone/>
              </a:pPr>
              <a:t>13</a:t>
            </a:fld>
            <a:endParaRPr lang="en-US" altLang="en-US" sz="1400" dirty="0" smtClean="0">
              <a:solidFill>
                <a:srgbClr val="000000"/>
              </a:solidFill>
              <a:latin typeface="Arial" panose="020B0604020202020204" pitchFamily="34" charset="0"/>
              <a:ea typeface="SimSun" panose="02010600030101010101" pitchFamily="2" charset="-122"/>
            </a:endParaRPr>
          </a:p>
        </p:txBody>
      </p:sp>
      <p:sp>
        <p:nvSpPr>
          <p:cNvPr id="9" name="文本框 8"/>
          <p:cNvSpPr txBox="1"/>
          <p:nvPr/>
        </p:nvSpPr>
        <p:spPr>
          <a:xfrm>
            <a:off x="5278438" y="2117725"/>
            <a:ext cx="1925637" cy="1200150"/>
          </a:xfrm>
          <a:prstGeom prst="rect">
            <a:avLst/>
          </a:prstGeom>
          <a:solidFill>
            <a:schemeClr val="accent3">
              <a:lumMod val="95000"/>
            </a:schemeClr>
          </a:solidFill>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 typeface="Arial" panose="020B0604020202020204" pitchFamily="34" charset="0"/>
              <a:buNone/>
            </a:pPr>
            <a:r>
              <a:rPr lang="en-US" altLang="zh-CN"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1841</a:t>
            </a:r>
            <a:r>
              <a:rPr lang="zh-CN" altLang="zh-CN"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CN"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a:t>
            </a:r>
            <a:r>
              <a:rPr lang="zh-CN" altLang="zh-CN"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CN"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26</a:t>
            </a:r>
            <a:r>
              <a:rPr lang="zh-CN" altLang="zh-CN"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日</a:t>
            </a:r>
            <a:r>
              <a:rPr lang="zh-TW"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CN" altLang="zh-CN"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英軍在香港舉行佔領儀式</a:t>
            </a:r>
            <a:r>
              <a:rPr lang="zh-TW"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CN" altLang="zh-CN"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宣</a:t>
            </a:r>
            <a:r>
              <a:rPr lang="zh-TW"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布</a:t>
            </a:r>
            <a:r>
              <a:rPr lang="zh-CN" altLang="zh-CN"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佔領香港。</a:t>
            </a:r>
            <a:endParaRPr lang="en-US" altLang="zh-CN"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endParaRPr>
          </a:p>
        </p:txBody>
      </p:sp>
      <p:sp>
        <p:nvSpPr>
          <p:cNvPr id="11" name="文本框 10"/>
          <p:cNvSpPr txBox="1"/>
          <p:nvPr/>
        </p:nvSpPr>
        <p:spPr>
          <a:xfrm>
            <a:off x="8016875" y="2041525"/>
            <a:ext cx="2528888" cy="1477963"/>
          </a:xfrm>
          <a:prstGeom prst="rect">
            <a:avLst/>
          </a:prstGeom>
          <a:solidFill>
            <a:schemeClr val="accent3">
              <a:lumMod val="95000"/>
            </a:schemeClr>
          </a:solidFill>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None/>
            </a:pPr>
            <a:r>
              <a:rPr lang="en-US" altLang="zh-CN"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1842</a:t>
            </a:r>
            <a:r>
              <a:rPr lang="zh-CN" altLang="zh-CN"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CN"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8</a:t>
            </a:r>
            <a:r>
              <a:rPr lang="zh-CN" altLang="zh-CN"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CN"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29</a:t>
            </a:r>
            <a:r>
              <a:rPr lang="zh-CN" altLang="zh-CN"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日</a:t>
            </a:r>
            <a:r>
              <a:rPr lang="zh-TW"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CN" altLang="zh-CN"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清政府被迫簽訂中國近代史上第一個不平等條約——</a:t>
            </a:r>
            <a:r>
              <a:rPr lang="zh-CN" altLang="zh-CN" sz="1800" dirty="0" smtClean="0">
                <a:solidFill>
                  <a:srgbClr val="000000"/>
                </a:solidFill>
                <a:latin typeface="標楷體" panose="03000509000000000000" pitchFamily="65" charset="-120"/>
                <a:ea typeface="標楷體" panose="03000509000000000000" pitchFamily="65" charset="-120"/>
                <a:cs typeface="Times New Roman" panose="02020603050405020304" pitchFamily="18" charset="0"/>
              </a:rPr>
              <a:t>《南京條約》</a:t>
            </a:r>
            <a:r>
              <a:rPr lang="zh-CN" altLang="en-US" sz="1800" dirty="0" smtClean="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CN" altLang="zh-CN" sz="1800" dirty="0" smtClean="0">
                <a:latin typeface="標楷體" panose="03000509000000000000" pitchFamily="65" charset="-120"/>
                <a:ea typeface="標楷體" panose="03000509000000000000" pitchFamily="65" charset="-120"/>
                <a:cs typeface="Times New Roman" panose="02020603050405020304" pitchFamily="18" charset="0"/>
              </a:rPr>
              <a:t>英國</a:t>
            </a:r>
            <a:r>
              <a:rPr lang="zh-CN" altLang="en-US" sz="1800" dirty="0" smtClean="0">
                <a:latin typeface="標楷體" panose="03000509000000000000" pitchFamily="65" charset="-120"/>
                <a:ea typeface="標楷體" panose="03000509000000000000" pitchFamily="65" charset="-120"/>
                <a:cs typeface="Times New Roman" panose="02020603050405020304" pitchFamily="18" charset="0"/>
              </a:rPr>
              <a:t>侵</a:t>
            </a:r>
            <a:r>
              <a:rPr lang="zh-TW" altLang="en-US" sz="1800" dirty="0" smtClean="0">
                <a:latin typeface="標楷體" panose="03000509000000000000" pitchFamily="65" charset="-120"/>
                <a:ea typeface="標楷體" panose="03000509000000000000" pitchFamily="65" charset="-120"/>
                <a:cs typeface="Times New Roman" panose="02020603050405020304" pitchFamily="18" charset="0"/>
              </a:rPr>
              <a:t>佔</a:t>
            </a:r>
            <a:r>
              <a:rPr lang="zh-CN" altLang="zh-CN" sz="1800" dirty="0" smtClean="0">
                <a:latin typeface="標楷體" panose="03000509000000000000" pitchFamily="65" charset="-120"/>
                <a:ea typeface="標楷體" panose="03000509000000000000" pitchFamily="65" charset="-120"/>
                <a:cs typeface="Times New Roman" panose="02020603050405020304" pitchFamily="18" charset="0"/>
              </a:rPr>
              <a:t>香港島。</a:t>
            </a:r>
            <a:endParaRPr lang="zh-CN" altLang="en-US" sz="18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3" name="Right Arrow 12"/>
          <p:cNvSpPr/>
          <p:nvPr/>
        </p:nvSpPr>
        <p:spPr>
          <a:xfrm>
            <a:off x="4227513" y="2219325"/>
            <a:ext cx="989012" cy="498475"/>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2400">
              <a:solidFill>
                <a:prstClr val="white"/>
              </a:solidFill>
            </a:endParaRPr>
          </a:p>
        </p:txBody>
      </p:sp>
      <p:sp>
        <p:nvSpPr>
          <p:cNvPr id="14" name="Right Arrow 13"/>
          <p:cNvSpPr/>
          <p:nvPr/>
        </p:nvSpPr>
        <p:spPr>
          <a:xfrm>
            <a:off x="7115175" y="2244725"/>
            <a:ext cx="989013" cy="498475"/>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2400">
              <a:solidFill>
                <a:prstClr val="white"/>
              </a:solidFill>
            </a:endParaRPr>
          </a:p>
        </p:txBody>
      </p:sp>
      <p:grpSp>
        <p:nvGrpSpPr>
          <p:cNvPr id="34826" name="群組 5"/>
          <p:cNvGrpSpPr>
            <a:grpSpLocks/>
          </p:cNvGrpSpPr>
          <p:nvPr/>
        </p:nvGrpSpPr>
        <p:grpSpPr bwMode="auto">
          <a:xfrm>
            <a:off x="4648200" y="3894138"/>
            <a:ext cx="2849563" cy="2470150"/>
            <a:chOff x="5231652" y="1738460"/>
            <a:chExt cx="2711936" cy="2352474"/>
          </a:xfrm>
        </p:grpSpPr>
        <p:sp>
          <p:nvSpPr>
            <p:cNvPr id="34830" name="文字方塊 14"/>
            <p:cNvSpPr txBox="1">
              <a:spLocks noChangeArrowheads="1"/>
            </p:cNvSpPr>
            <p:nvPr/>
          </p:nvSpPr>
          <p:spPr bwMode="auto">
            <a:xfrm>
              <a:off x="5231652" y="1738460"/>
              <a:ext cx="2711936" cy="293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1217613">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1217613">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1217613">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1217613">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12176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12176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12176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12176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gn="ctr">
                <a:spcBef>
                  <a:spcPct val="0"/>
                </a:spcBef>
                <a:buFont typeface="Arial" panose="020B0604020202020204" pitchFamily="34" charset="0"/>
                <a:buNone/>
              </a:pPr>
              <a:r>
                <a:rPr lang="en-US" altLang="zh-TW" sz="1400" b="1"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1840-42</a:t>
              </a:r>
              <a:r>
                <a:rPr lang="zh-TW" altLang="en-US" sz="1400" b="1" dirty="0">
                  <a:solidFill>
                    <a:srgbClr val="002060"/>
                  </a:solidFill>
                  <a:latin typeface="標楷體" panose="03000509000000000000" pitchFamily="65" charset="-120"/>
                  <a:ea typeface="標楷體" panose="03000509000000000000" pitchFamily="65" charset="-120"/>
                  <a:cs typeface="Times New Roman" panose="02020603050405020304" pitchFamily="18" charset="0"/>
                  <a:sym typeface="Arial" panose="020B0604020202020204" pitchFamily="34" charset="0"/>
                </a:rPr>
                <a:t>第一次鴉片戰爭</a:t>
              </a:r>
              <a:endParaRPr lang="en-US" altLang="zh-TW" sz="1400" b="1" dirty="0">
                <a:solidFill>
                  <a:srgbClr val="002060"/>
                </a:solidFill>
                <a:latin typeface="標楷體" panose="03000509000000000000" pitchFamily="65" charset="-120"/>
                <a:ea typeface="標楷體" panose="03000509000000000000" pitchFamily="65" charset="-120"/>
                <a:cs typeface="Times New Roman" panose="02020603050405020304" pitchFamily="18" charset="0"/>
                <a:sym typeface="Arial" panose="020B0604020202020204" pitchFamily="34" charset="0"/>
              </a:endParaRPr>
            </a:p>
          </p:txBody>
        </p:sp>
        <p:pic>
          <p:nvPicPr>
            <p:cNvPr id="16" name="圖片 7" descr="E:\images\pic\A00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5596" y="2154717"/>
              <a:ext cx="2555318" cy="1596159"/>
            </a:xfrm>
            <a:prstGeom prst="rect">
              <a:avLst/>
            </a:prstGeom>
            <a:solidFill>
              <a:srgbClr val="FFFFFF">
                <a:shade val="85000"/>
              </a:srgbClr>
            </a:solidFill>
            <a:ln w="381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4832" name="文字方塊 12"/>
            <p:cNvSpPr txBox="1">
              <a:spLocks noChangeArrowheads="1"/>
            </p:cNvSpPr>
            <p:nvPr/>
          </p:nvSpPr>
          <p:spPr bwMode="auto">
            <a:xfrm>
              <a:off x="5234674" y="3768563"/>
              <a:ext cx="2575961" cy="322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1217613">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1217613">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1217613">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1217613">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12176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12176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12176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12176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gn="ctr">
                <a:spcBef>
                  <a:spcPct val="0"/>
                </a:spcBef>
                <a:buFont typeface="Arial" panose="020B0604020202020204" pitchFamily="34" charset="0"/>
                <a:buNone/>
              </a:pPr>
              <a:r>
                <a:rPr lang="en-US" altLang="zh-TW" sz="16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1841</a:t>
              </a:r>
              <a:r>
                <a:rPr lang="zh-TW" altLang="en-US" sz="16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年</a:t>
              </a:r>
              <a:r>
                <a:rPr lang="zh-TW" altLang="en-US" sz="1600" dirty="0">
                  <a:solidFill>
                    <a:srgbClr val="002060"/>
                  </a:solidFill>
                  <a:latin typeface="標楷體" panose="03000509000000000000" pitchFamily="65" charset="-120"/>
                  <a:ea typeface="標楷體" panose="03000509000000000000" pitchFamily="65" charset="-120"/>
                  <a:cs typeface="Times New Roman" panose="02020603050405020304" pitchFamily="18" charset="0"/>
                  <a:sym typeface="Arial" panose="020B0604020202020204" pitchFamily="34" charset="0"/>
                </a:rPr>
                <a:t>英國攻佔定海</a:t>
              </a:r>
              <a:endParaRPr lang="en-US" altLang="zh-TW" sz="1600" dirty="0">
                <a:solidFill>
                  <a:srgbClr val="002060"/>
                </a:solidFill>
                <a:latin typeface="標楷體" panose="03000509000000000000" pitchFamily="65" charset="-120"/>
                <a:ea typeface="標楷體" panose="03000509000000000000" pitchFamily="65" charset="-120"/>
                <a:cs typeface="Times New Roman" panose="02020603050405020304" pitchFamily="18" charset="0"/>
                <a:sym typeface="Arial" panose="020B0604020202020204" pitchFamily="34" charset="0"/>
              </a:endParaRP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灯片编号占位符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 typeface="Arial" panose="020B0604020202020204" pitchFamily="34" charset="0"/>
              <a:buNone/>
            </a:pPr>
            <a:fld id="{DE14B548-D1C7-42D4-ABF4-8071E84E737F}" type="slidenum">
              <a:rPr lang="en-US" altLang="en-US" sz="1400" smtClean="0">
                <a:solidFill>
                  <a:srgbClr val="000000"/>
                </a:solidFill>
                <a:latin typeface="Arial" panose="020B0604020202020204" pitchFamily="34" charset="0"/>
                <a:ea typeface="SimSun" panose="02010600030101010101" pitchFamily="2" charset="-122"/>
              </a:rPr>
              <a:pPr fontAlgn="base">
                <a:spcBef>
                  <a:spcPct val="0"/>
                </a:spcBef>
                <a:spcAft>
                  <a:spcPct val="0"/>
                </a:spcAft>
                <a:buFont typeface="Arial" panose="020B0604020202020204" pitchFamily="34" charset="0"/>
                <a:buNone/>
              </a:pPr>
              <a:t>14</a:t>
            </a:fld>
            <a:endParaRPr lang="en-US" altLang="en-US" sz="1400" dirty="0" smtClean="0">
              <a:solidFill>
                <a:srgbClr val="000000"/>
              </a:solidFill>
              <a:latin typeface="Arial" panose="020B0604020202020204" pitchFamily="34" charset="0"/>
              <a:ea typeface="SimSun" panose="02010600030101010101" pitchFamily="2" charset="-122"/>
            </a:endParaRPr>
          </a:p>
        </p:txBody>
      </p:sp>
      <p:sp>
        <p:nvSpPr>
          <p:cNvPr id="36867" name="标题 1"/>
          <p:cNvSpPr>
            <a:spLocks noGrp="1" noChangeArrowheads="1"/>
          </p:cNvSpPr>
          <p:nvPr>
            <p:ph type="title"/>
          </p:nvPr>
        </p:nvSpPr>
        <p:spPr>
          <a:xfrm>
            <a:off x="1885950" y="454025"/>
            <a:ext cx="8148638" cy="700088"/>
          </a:xfrm>
        </p:spPr>
        <p:txBody>
          <a:bodyPr/>
          <a:lstStyle/>
          <a:p>
            <a:pPr eaLnBrk="1" hangingPunct="1"/>
            <a:r>
              <a:rPr lang="en-US" altLang="zh-CN" sz="2800" b="1" dirty="0" smtClean="0">
                <a:latin typeface="標楷體" panose="03000509000000000000" pitchFamily="65" charset="-120"/>
                <a:ea typeface="標楷體" panose="03000509000000000000" pitchFamily="65" charset="-120"/>
                <a:sym typeface="SimSun" panose="02010600030101010101" pitchFamily="2" charset="-122"/>
              </a:rPr>
              <a:t>《</a:t>
            </a:r>
            <a:r>
              <a:rPr lang="zh-CN" altLang="en-US" sz="2800" b="1" dirty="0" smtClean="0">
                <a:latin typeface="標楷體" panose="03000509000000000000" pitchFamily="65" charset="-120"/>
                <a:ea typeface="標楷體" panose="03000509000000000000" pitchFamily="65" charset="-120"/>
                <a:sym typeface="SimSun" panose="02010600030101010101" pitchFamily="2" charset="-122"/>
              </a:rPr>
              <a:t>北京</a:t>
            </a:r>
            <a:r>
              <a:rPr lang="en-US" altLang="zh-CN" sz="2800" b="1" dirty="0" err="1" smtClean="0">
                <a:latin typeface="標楷體" panose="03000509000000000000" pitchFamily="65" charset="-120"/>
                <a:ea typeface="標楷體" panose="03000509000000000000" pitchFamily="65" charset="-120"/>
                <a:sym typeface="SimSun" panose="02010600030101010101" pitchFamily="2" charset="-122"/>
              </a:rPr>
              <a:t>條約》簽訂及其背景</a:t>
            </a:r>
            <a:endParaRPr lang="zh-CN" altLang="en-US" sz="2800" b="1" dirty="0" smtClean="0">
              <a:latin typeface="標楷體" panose="03000509000000000000" pitchFamily="65" charset="-120"/>
              <a:ea typeface="標楷體" panose="03000509000000000000" pitchFamily="65" charset="-120"/>
            </a:endParaRPr>
          </a:p>
        </p:txBody>
      </p:sp>
      <p:sp>
        <p:nvSpPr>
          <p:cNvPr id="6" name="内容占位符 2"/>
          <p:cNvSpPr>
            <a:spLocks noGrp="1" noChangeArrowheads="1"/>
          </p:cNvSpPr>
          <p:nvPr>
            <p:ph idx="1"/>
          </p:nvPr>
        </p:nvSpPr>
        <p:spPr>
          <a:xfrm>
            <a:off x="1624013" y="2020888"/>
            <a:ext cx="2409825" cy="1016000"/>
          </a:xfrm>
          <a:solidFill>
            <a:schemeClr val="accent3">
              <a:lumMod val="95000"/>
            </a:schemeClr>
          </a:solidFill>
        </p:spPr>
        <p:txBody>
          <a:bodyPr>
            <a:spAutoFit/>
          </a:bodyPr>
          <a:lstStyle/>
          <a:p>
            <a:pPr marL="0" indent="0" eaLnBrk="1" hangingPunct="1">
              <a:spcBef>
                <a:spcPct val="0"/>
              </a:spcBef>
              <a:buFont typeface="Arial" panose="020B0604020202020204" pitchFamily="34" charset="0"/>
              <a:buNone/>
            </a:pPr>
            <a:r>
              <a:rPr lang="zh-CN" altLang="en-US" sz="2000" dirty="0" smtClean="0">
                <a:latin typeface="Times New Roman" panose="02020603050405020304" pitchFamily="18" charset="0"/>
                <a:ea typeface="標楷體" panose="03000509000000000000" pitchFamily="65" charset="-120"/>
                <a:cs typeface="Times New Roman" panose="02020603050405020304" pitchFamily="18" charset="0"/>
              </a:rPr>
              <a:t>1856</a:t>
            </a:r>
            <a:r>
              <a:rPr lang="zh-CN" altLang="en-US" sz="2000" dirty="0" smtClean="0">
                <a:latin typeface="標楷體" panose="03000509000000000000" pitchFamily="65" charset="-120"/>
                <a:ea typeface="標楷體" panose="03000509000000000000" pitchFamily="65" charset="-120"/>
                <a:cs typeface="Times New Roman" panose="02020603050405020304" pitchFamily="18" charset="0"/>
              </a:rPr>
              <a:t>年</a:t>
            </a:r>
            <a:r>
              <a:rPr lang="zh-TW" altLang="en-US" sz="2000" dirty="0" smtClean="0">
                <a:latin typeface="標楷體" panose="03000509000000000000" pitchFamily="65" charset="-120"/>
                <a:ea typeface="標楷體" panose="03000509000000000000" pitchFamily="65" charset="-120"/>
                <a:cs typeface="Times New Roman" panose="02020603050405020304" pitchFamily="18" charset="0"/>
              </a:rPr>
              <a:t>，</a:t>
            </a:r>
            <a:r>
              <a:rPr lang="zh-CN" altLang="en-US" sz="2000" dirty="0" smtClean="0">
                <a:latin typeface="標楷體" panose="03000509000000000000" pitchFamily="65" charset="-120"/>
                <a:ea typeface="標楷體" panose="03000509000000000000" pitchFamily="65" charset="-120"/>
                <a:cs typeface="Times New Roman" panose="02020603050405020304" pitchFamily="18" charset="0"/>
              </a:rPr>
              <a:t>英法聯軍發動第二次鴉片戰爭。</a:t>
            </a:r>
          </a:p>
        </p:txBody>
      </p:sp>
      <p:sp>
        <p:nvSpPr>
          <p:cNvPr id="9" name="文本框 2"/>
          <p:cNvSpPr txBox="1">
            <a:spLocks noChangeArrowheads="1"/>
          </p:cNvSpPr>
          <p:nvPr/>
        </p:nvSpPr>
        <p:spPr bwMode="auto">
          <a:xfrm>
            <a:off x="4533900" y="3008313"/>
            <a:ext cx="2182813" cy="1016000"/>
          </a:xfrm>
          <a:prstGeom prst="rect">
            <a:avLst/>
          </a:prstGeom>
          <a:solidFill>
            <a:schemeClr val="accent3">
              <a:lumMod val="95000"/>
            </a:schemeClr>
          </a:solidFill>
          <a:ln>
            <a:noFill/>
          </a:ln>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 typeface="Arial" panose="020B0604020202020204" pitchFamily="34" charset="0"/>
              <a:buNone/>
            </a:pPr>
            <a:r>
              <a:rPr lang="zh-CN" altLang="en-US"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sym typeface="SimSun" panose="02010600030101010101" pitchFamily="2" charset="-122"/>
              </a:rPr>
              <a:t>1860年10月</a:t>
            </a:r>
            <a:r>
              <a:rPr lang="zh-TW" altLang="en-US" sz="20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CN" altLang="en-US" sz="20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sym typeface="SimSun" panose="02010600030101010101" pitchFamily="2" charset="-122"/>
              </a:rPr>
              <a:t>英法聯軍攻陷北京</a:t>
            </a:r>
            <a:r>
              <a:rPr lang="zh-TW" altLang="en-US" sz="20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CN" altLang="en-US" sz="20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sym typeface="SimSun" panose="02010600030101010101" pitchFamily="2" charset="-122"/>
              </a:rPr>
              <a:t>火燒圓明園。</a:t>
            </a:r>
            <a:endParaRPr lang="zh-CN" altLang="en-US" sz="20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endParaRPr>
          </a:p>
        </p:txBody>
      </p:sp>
      <p:sp>
        <p:nvSpPr>
          <p:cNvPr id="12" name="文本框 11"/>
          <p:cNvSpPr txBox="1"/>
          <p:nvPr/>
        </p:nvSpPr>
        <p:spPr>
          <a:xfrm>
            <a:off x="8005763" y="3516313"/>
            <a:ext cx="2274887" cy="2246769"/>
          </a:xfrm>
          <a:prstGeom prst="rect">
            <a:avLst/>
          </a:prstGeom>
          <a:solidFill>
            <a:schemeClr val="accent3">
              <a:lumMod val="95000"/>
            </a:schemeClr>
          </a:solidFill>
          <a:ln>
            <a:noFill/>
          </a:ln>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 typeface="Arial" panose="020B0604020202020204" pitchFamily="34" charset="0"/>
              <a:buNone/>
            </a:pPr>
            <a:r>
              <a:rPr lang="en-US" altLang="zh-CN"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1860</a:t>
            </a:r>
            <a:r>
              <a:rPr lang="zh-CN" altLang="en-US"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CN"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10</a:t>
            </a:r>
            <a:r>
              <a:rPr lang="zh-CN" altLang="en-US"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CN"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24</a:t>
            </a:r>
            <a:r>
              <a:rPr lang="zh-CN" altLang="en-US"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日</a:t>
            </a:r>
            <a:r>
              <a:rPr lang="zh-TW" altLang="en-US" sz="20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CN" altLang="en-US" sz="2000" dirty="0">
                <a:latin typeface="標楷體" panose="03000509000000000000" pitchFamily="65" charset="-120"/>
                <a:ea typeface="標楷體" panose="03000509000000000000" pitchFamily="65" charset="-120"/>
                <a:cs typeface="Times New Roman" panose="02020603050405020304" pitchFamily="18" charset="0"/>
              </a:rPr>
              <a:t>英國迫使清政府簽訂</a:t>
            </a:r>
            <a:r>
              <a:rPr lang="en-US" altLang="zh-CN" sz="2000" dirty="0">
                <a:latin typeface="標楷體" panose="03000509000000000000" pitchFamily="65" charset="-120"/>
                <a:ea typeface="標楷體" panose="03000509000000000000" pitchFamily="65" charset="-120"/>
                <a:cs typeface="Times New Roman" panose="02020603050405020304" pitchFamily="18" charset="0"/>
              </a:rPr>
              <a:t>《</a:t>
            </a:r>
            <a:r>
              <a:rPr lang="zh-CN" altLang="en-US" sz="2000" dirty="0">
                <a:latin typeface="標楷體" panose="03000509000000000000" pitchFamily="65" charset="-120"/>
                <a:ea typeface="標楷體" panose="03000509000000000000" pitchFamily="65" charset="-120"/>
                <a:cs typeface="Times New Roman" panose="02020603050405020304" pitchFamily="18" charset="0"/>
              </a:rPr>
              <a:t>北京條約</a:t>
            </a:r>
            <a:r>
              <a:rPr lang="en-US" altLang="zh-CN" sz="20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2000" dirty="0" smtClean="0">
                <a:latin typeface="標楷體" panose="03000509000000000000" pitchFamily="65" charset="-120"/>
                <a:ea typeface="標楷體" panose="03000509000000000000" pitchFamily="65" charset="-120"/>
                <a:cs typeface="Times New Roman" panose="02020603050405020304" pitchFamily="18" charset="0"/>
              </a:rPr>
              <a:t>，</a:t>
            </a:r>
            <a:r>
              <a:rPr lang="zh-CN" altLang="en-US" sz="2000" dirty="0" smtClean="0">
                <a:latin typeface="標楷體" panose="03000509000000000000" pitchFamily="65" charset="-120"/>
                <a:ea typeface="標楷體" panose="03000509000000000000" pitchFamily="65" charset="-120"/>
                <a:cs typeface="Times New Roman" panose="02020603050405020304" pitchFamily="18" charset="0"/>
              </a:rPr>
              <a:t>侵佔九</a:t>
            </a:r>
            <a:r>
              <a:rPr lang="zh-CN" altLang="en-US" sz="2000" dirty="0">
                <a:latin typeface="標楷體" panose="03000509000000000000" pitchFamily="65" charset="-120"/>
                <a:ea typeface="標楷體" panose="03000509000000000000" pitchFamily="65" charset="-120"/>
                <a:cs typeface="Times New Roman" panose="02020603050405020304" pitchFamily="18" charset="0"/>
              </a:rPr>
              <a:t>龍半島南端即今界限街以南的地區</a:t>
            </a:r>
            <a:r>
              <a:rPr lang="en-US" altLang="zh-CN" sz="2000" dirty="0">
                <a:latin typeface="標楷體" panose="03000509000000000000" pitchFamily="65" charset="-120"/>
                <a:ea typeface="標楷體" panose="03000509000000000000" pitchFamily="65" charset="-120"/>
                <a:cs typeface="Times New Roman" panose="02020603050405020304" pitchFamily="18" charset="0"/>
              </a:rPr>
              <a:t>(</a:t>
            </a:r>
            <a:r>
              <a:rPr lang="zh-CN" altLang="en-US" sz="2000" dirty="0">
                <a:latin typeface="標楷體" panose="03000509000000000000" pitchFamily="65" charset="-120"/>
                <a:ea typeface="標楷體" panose="03000509000000000000" pitchFamily="65" charset="-120"/>
                <a:cs typeface="Times New Roman" panose="02020603050405020304" pitchFamily="18" charset="0"/>
              </a:rPr>
              <a:t>包括昂船洲在內</a:t>
            </a:r>
            <a:r>
              <a:rPr lang="zh-CN" altLang="en-US" sz="2000" dirty="0" smtClean="0">
                <a:latin typeface="標楷體" panose="03000509000000000000" pitchFamily="65" charset="-120"/>
                <a:ea typeface="標楷體" panose="03000509000000000000" pitchFamily="65" charset="-120"/>
                <a:cs typeface="Times New Roman" panose="02020603050405020304" pitchFamily="18" charset="0"/>
              </a:rPr>
              <a:t>）。</a:t>
            </a:r>
            <a:endParaRPr lang="zh-CN" altLang="en-US" sz="20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2" name="Right Arrow 1"/>
          <p:cNvSpPr/>
          <p:nvPr/>
        </p:nvSpPr>
        <p:spPr>
          <a:xfrm>
            <a:off x="3433763" y="3117850"/>
            <a:ext cx="989012" cy="498475"/>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2400">
              <a:solidFill>
                <a:prstClr val="white"/>
              </a:solidFill>
            </a:endParaRPr>
          </a:p>
        </p:txBody>
      </p:sp>
      <p:sp>
        <p:nvSpPr>
          <p:cNvPr id="13" name="Right Arrow 12"/>
          <p:cNvSpPr/>
          <p:nvPr/>
        </p:nvSpPr>
        <p:spPr>
          <a:xfrm>
            <a:off x="6826250" y="3659188"/>
            <a:ext cx="989013" cy="498475"/>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2400">
              <a:solidFill>
                <a:prstClr val="white"/>
              </a:solidFill>
            </a:endParaRPr>
          </a:p>
        </p:txBody>
      </p:sp>
      <p:grpSp>
        <p:nvGrpSpPr>
          <p:cNvPr id="36873" name="群組 3"/>
          <p:cNvGrpSpPr>
            <a:grpSpLocks/>
          </p:cNvGrpSpPr>
          <p:nvPr/>
        </p:nvGrpSpPr>
        <p:grpSpPr bwMode="auto">
          <a:xfrm>
            <a:off x="2725738" y="4510088"/>
            <a:ext cx="2616200" cy="2214562"/>
            <a:chOff x="8100622" y="2544749"/>
            <a:chExt cx="2673229" cy="2408973"/>
          </a:xfrm>
        </p:grpSpPr>
        <p:pic>
          <p:nvPicPr>
            <p:cNvPr id="11" name="圖片 8" descr="E:\images\pic\A008.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46343" y="2975445"/>
              <a:ext cx="2555318" cy="1596159"/>
            </a:xfrm>
            <a:prstGeom prst="rect">
              <a:avLst/>
            </a:prstGeom>
            <a:solidFill>
              <a:srgbClr val="FFFFFF">
                <a:shade val="85000"/>
              </a:srgbClr>
            </a:solidFill>
            <a:ln w="381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6878" name="文字方塊 10"/>
            <p:cNvSpPr txBox="1">
              <a:spLocks noChangeArrowheads="1"/>
            </p:cNvSpPr>
            <p:nvPr/>
          </p:nvSpPr>
          <p:spPr bwMode="auto">
            <a:xfrm>
              <a:off x="8100622" y="2544749"/>
              <a:ext cx="2673229" cy="334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1217613">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1217613">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1217613">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1217613">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12176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12176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12176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12176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gn="ctr">
                <a:spcBef>
                  <a:spcPct val="0"/>
                </a:spcBef>
                <a:buFont typeface="Arial" panose="020B0604020202020204" pitchFamily="34" charset="0"/>
                <a:buNone/>
              </a:pPr>
              <a:r>
                <a:rPr lang="en-US" altLang="zh-TW" sz="1400" b="1"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1856-60</a:t>
              </a:r>
              <a:r>
                <a:rPr lang="zh-TW" altLang="en-US" sz="1400" b="1" dirty="0">
                  <a:solidFill>
                    <a:srgbClr val="002060"/>
                  </a:solidFill>
                  <a:latin typeface="標楷體" panose="03000509000000000000" pitchFamily="65" charset="-120"/>
                  <a:ea typeface="標楷體" panose="03000509000000000000" pitchFamily="65" charset="-120"/>
                  <a:cs typeface="Times New Roman" panose="02020603050405020304" pitchFamily="18" charset="0"/>
                  <a:sym typeface="Arial" panose="020B0604020202020204" pitchFamily="34" charset="0"/>
                </a:rPr>
                <a:t>第二次鴉片戰爭</a:t>
              </a:r>
              <a:endParaRPr lang="en-US" altLang="zh-TW" sz="1400" b="1" dirty="0">
                <a:solidFill>
                  <a:srgbClr val="002060"/>
                </a:solidFill>
                <a:latin typeface="標楷體" panose="03000509000000000000" pitchFamily="65" charset="-120"/>
                <a:ea typeface="標楷體" panose="03000509000000000000" pitchFamily="65" charset="-120"/>
                <a:cs typeface="Times New Roman" panose="02020603050405020304" pitchFamily="18" charset="0"/>
                <a:sym typeface="Arial" panose="020B0604020202020204" pitchFamily="34" charset="0"/>
              </a:endParaRPr>
            </a:p>
          </p:txBody>
        </p:sp>
        <p:sp>
          <p:nvSpPr>
            <p:cNvPr id="36879" name="文字方塊 13"/>
            <p:cNvSpPr txBox="1">
              <a:spLocks noChangeArrowheads="1"/>
            </p:cNvSpPr>
            <p:nvPr/>
          </p:nvSpPr>
          <p:spPr bwMode="auto">
            <a:xfrm>
              <a:off x="8507770" y="4618896"/>
              <a:ext cx="1907595" cy="334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1217613">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1217613">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1217613">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1217613">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12176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12176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12176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12176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gn="ctr">
                <a:spcBef>
                  <a:spcPct val="0"/>
                </a:spcBef>
                <a:buFont typeface="Arial" panose="020B0604020202020204" pitchFamily="34" charset="0"/>
                <a:buNone/>
              </a:pPr>
              <a: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1860</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年</a:t>
              </a:r>
              <a:r>
                <a:rPr lang="zh-TW" altLang="en-US" sz="1400" dirty="0" smtClean="0">
                  <a:latin typeface="標楷體" panose="03000509000000000000" pitchFamily="65" charset="-120"/>
                  <a:ea typeface="標楷體" panose="03000509000000000000" pitchFamily="65" charset="-120"/>
                  <a:cs typeface="Times New Roman" panose="02020603050405020304" pitchFamily="18" charset="0"/>
                  <a:sym typeface="Arial" panose="020B0604020202020204" pitchFamily="34" charset="0"/>
                </a:rPr>
                <a:t>八</a:t>
              </a:r>
              <a:r>
                <a:rPr lang="zh-CN" altLang="en-US" sz="1400" dirty="0" smtClean="0">
                  <a:latin typeface="標楷體" panose="03000509000000000000" pitchFamily="65" charset="-120"/>
                  <a:ea typeface="標楷體" panose="03000509000000000000" pitchFamily="65" charset="-120"/>
                  <a:cs typeface="Times New Roman" panose="02020603050405020304" pitchFamily="18" charset="0"/>
                  <a:sym typeface="Arial" panose="020B0604020202020204" pitchFamily="34" charset="0"/>
                </a:rPr>
                <a:t>里</a:t>
              </a:r>
              <a:r>
                <a:rPr lang="zh-TW" altLang="en-US" sz="1400" dirty="0" smtClean="0">
                  <a:latin typeface="標楷體" panose="03000509000000000000" pitchFamily="65" charset="-120"/>
                  <a:ea typeface="標楷體" panose="03000509000000000000" pitchFamily="65" charset="-120"/>
                  <a:cs typeface="Times New Roman" panose="02020603050405020304" pitchFamily="18" charset="0"/>
                  <a:sym typeface="Arial" panose="020B0604020202020204" pitchFamily="34" charset="0"/>
                </a:rPr>
                <a:t>橋戰役</a:t>
              </a:r>
              <a:endParaRPr lang="en-US" altLang="zh-TW" sz="1400" dirty="0">
                <a:latin typeface="標楷體" panose="03000509000000000000" pitchFamily="65" charset="-120"/>
                <a:ea typeface="標楷體" panose="03000509000000000000" pitchFamily="65" charset="-120"/>
                <a:cs typeface="Times New Roman" panose="02020603050405020304" pitchFamily="18" charset="0"/>
                <a:sym typeface="Arial" panose="020B0604020202020204" pitchFamily="34" charset="0"/>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标题 1"/>
          <p:cNvSpPr>
            <a:spLocks noGrp="1" noChangeArrowheads="1"/>
          </p:cNvSpPr>
          <p:nvPr>
            <p:ph type="title"/>
          </p:nvPr>
        </p:nvSpPr>
        <p:spPr>
          <a:xfrm>
            <a:off x="1981200" y="274638"/>
            <a:ext cx="8229600" cy="890587"/>
          </a:xfrm>
        </p:spPr>
        <p:txBody>
          <a:bodyPr/>
          <a:lstStyle/>
          <a:p>
            <a:r>
              <a:rPr lang="zh-CN" altLang="en-US" sz="2800" dirty="0" smtClean="0">
                <a:latin typeface="標楷體" panose="03000509000000000000" pitchFamily="65" charset="-120"/>
                <a:ea typeface="標楷體" panose="03000509000000000000" pitchFamily="65" charset="-120"/>
              </a:rPr>
              <a:t>《展拓香港界址專條》簽訂及背景</a:t>
            </a:r>
          </a:p>
        </p:txBody>
      </p:sp>
      <p:sp>
        <p:nvSpPr>
          <p:cNvPr id="80899" name="内容占位符 2"/>
          <p:cNvSpPr>
            <a:spLocks noGrp="1" noChangeArrowheads="1"/>
          </p:cNvSpPr>
          <p:nvPr>
            <p:ph idx="1"/>
          </p:nvPr>
        </p:nvSpPr>
        <p:spPr>
          <a:xfrm>
            <a:off x="2371724" y="3840150"/>
            <a:ext cx="7449705" cy="904875"/>
          </a:xfrm>
          <a:solidFill>
            <a:schemeClr val="accent3">
              <a:lumMod val="95000"/>
            </a:schemeClr>
          </a:solidFill>
        </p:spPr>
        <p:txBody>
          <a:bodyPr/>
          <a:lstStyle/>
          <a:p>
            <a:pPr marL="0" indent="0" eaLnBrk="1" hangingPunct="1">
              <a:lnSpc>
                <a:spcPts val="3000"/>
              </a:lnSpc>
              <a:buNone/>
            </a:pPr>
            <a:r>
              <a:rPr lang="zh-CN" altLang="en-US" sz="1800" dirty="0">
                <a:latin typeface="標楷體" panose="03000509000000000000" pitchFamily="65" charset="-120"/>
                <a:ea typeface="標楷體" panose="03000509000000000000" pitchFamily="65" charset="-120"/>
              </a:rPr>
              <a:t>甲午戰爭，中國慘敗，特別</a:t>
            </a:r>
            <a:r>
              <a:rPr lang="zh-CN" altLang="en-US" sz="1800" dirty="0" smtClean="0">
                <a:latin typeface="標楷體" panose="03000509000000000000" pitchFamily="65" charset="-120"/>
                <a:ea typeface="標楷體" panose="03000509000000000000" pitchFamily="65" charset="-120"/>
              </a:rPr>
              <a:t>是中日《馬關條約》簽訂後</a:t>
            </a:r>
            <a:r>
              <a:rPr lang="zh-TW" altLang="en-US" sz="1800" dirty="0" smtClean="0">
                <a:latin typeface="標楷體" panose="03000509000000000000" pitchFamily="65" charset="-120"/>
                <a:ea typeface="標楷體" panose="03000509000000000000" pitchFamily="65" charset="-120"/>
              </a:rPr>
              <a:t>，</a:t>
            </a:r>
            <a:r>
              <a:rPr lang="zh-CN" altLang="en-US" sz="1800" dirty="0" smtClean="0">
                <a:latin typeface="標楷體" panose="03000509000000000000" pitchFamily="65" charset="-120"/>
                <a:ea typeface="標楷體" panose="03000509000000000000" pitchFamily="65" charset="-120"/>
              </a:rPr>
              <a:t>英、日、俄、德、法等列強掀起瓜分中國的狂潮</a:t>
            </a:r>
            <a:r>
              <a:rPr lang="zh-TW" altLang="en-US" sz="1800" dirty="0" smtClean="0">
                <a:latin typeface="標楷體" panose="03000509000000000000" pitchFamily="65" charset="-120"/>
                <a:ea typeface="標楷體" panose="03000509000000000000" pitchFamily="65" charset="-120"/>
              </a:rPr>
              <a:t>，</a:t>
            </a:r>
            <a:r>
              <a:rPr lang="zh-CN" altLang="en-US" sz="1800" dirty="0" smtClean="0">
                <a:latin typeface="標楷體" panose="03000509000000000000" pitchFamily="65" charset="-120"/>
                <a:ea typeface="標楷體" panose="03000509000000000000" pitchFamily="65" charset="-120"/>
              </a:rPr>
              <a:t>在中國劃分勢力範圍和強佔租界地。</a:t>
            </a:r>
            <a:endParaRPr lang="zh-CN" altLang="en-US" sz="1600" dirty="0" smtClean="0">
              <a:latin typeface="標楷體" panose="03000509000000000000" pitchFamily="65" charset="-120"/>
              <a:ea typeface="標楷體" panose="03000509000000000000" pitchFamily="65" charset="-120"/>
            </a:endParaRPr>
          </a:p>
        </p:txBody>
      </p:sp>
      <p:sp>
        <p:nvSpPr>
          <p:cNvPr id="38916"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 typeface="Arial" panose="020B0604020202020204" pitchFamily="34" charset="0"/>
              <a:buNone/>
            </a:pPr>
            <a:fld id="{F30AD385-60D3-4A37-8B23-1D5AFFD5F6A9}" type="slidenum">
              <a:rPr lang="en-US" altLang="en-US" sz="1400" smtClean="0">
                <a:solidFill>
                  <a:srgbClr val="000000"/>
                </a:solidFill>
                <a:latin typeface="Arial" panose="020B0604020202020204" pitchFamily="34" charset="0"/>
                <a:ea typeface="SimSun" panose="02010600030101010101" pitchFamily="2" charset="-122"/>
              </a:rPr>
              <a:pPr fontAlgn="base">
                <a:spcBef>
                  <a:spcPct val="0"/>
                </a:spcBef>
                <a:spcAft>
                  <a:spcPct val="0"/>
                </a:spcAft>
                <a:buFont typeface="Arial" panose="020B0604020202020204" pitchFamily="34" charset="0"/>
                <a:buNone/>
              </a:pPr>
              <a:t>15</a:t>
            </a:fld>
            <a:endParaRPr lang="en-US" altLang="en-US" sz="1400" dirty="0" smtClean="0">
              <a:solidFill>
                <a:srgbClr val="000000"/>
              </a:solidFill>
              <a:latin typeface="Arial" panose="020B0604020202020204" pitchFamily="34" charset="0"/>
              <a:ea typeface="SimSun" panose="02010600030101010101" pitchFamily="2" charset="-122"/>
            </a:endParaRPr>
          </a:p>
        </p:txBody>
      </p:sp>
      <p:sp>
        <p:nvSpPr>
          <p:cNvPr id="6" name="文本框 5"/>
          <p:cNvSpPr txBox="1"/>
          <p:nvPr/>
        </p:nvSpPr>
        <p:spPr>
          <a:xfrm>
            <a:off x="2371725" y="1130300"/>
            <a:ext cx="7395728" cy="862013"/>
          </a:xfrm>
          <a:prstGeom prst="rect">
            <a:avLst/>
          </a:prstGeom>
          <a:solidFill>
            <a:schemeClr val="accent3">
              <a:lumMod val="95000"/>
            </a:schemeClr>
          </a:solidFill>
        </p:spPr>
        <p:txBody>
          <a:bodyPr wrap="square">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lnSpc>
                <a:spcPts val="3000"/>
              </a:lnSpc>
              <a:spcBef>
                <a:spcPct val="0"/>
              </a:spcBef>
              <a:buFont typeface="Arial" panose="020B0604020202020204" pitchFamily="34" charset="0"/>
              <a:buNone/>
            </a:pPr>
            <a:r>
              <a:rPr lang="en-US" altLang="zh-CN"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sym typeface="SimSun" panose="02010600030101010101" pitchFamily="2" charset="-122"/>
              </a:rPr>
              <a:t>1864</a:t>
            </a:r>
            <a:r>
              <a:rPr lang="zh-CN"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sym typeface="SimSun" panose="02010600030101010101" pitchFamily="2" charset="-122"/>
              </a:rPr>
              <a:t>年</a:t>
            </a:r>
            <a:r>
              <a:rPr lang="zh-TW"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CN"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sym typeface="SimSun" panose="02010600030101010101" pitchFamily="2" charset="-122"/>
              </a:rPr>
              <a:t>英方私自拓展邊界</a:t>
            </a:r>
            <a:r>
              <a:rPr lang="zh-TW"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CN"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sym typeface="SimSun" panose="02010600030101010101" pitchFamily="2" charset="-122"/>
              </a:rPr>
              <a:t>將所轄地盤延伸至西北部的深水埗</a:t>
            </a:r>
            <a:r>
              <a:rPr lang="zh-TW"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CN"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sym typeface="SimSun" panose="02010600030101010101" pitchFamily="2" charset="-122"/>
              </a:rPr>
              <a:t>將其撥給陸軍使用</a:t>
            </a:r>
            <a:r>
              <a:rPr lang="zh-TW"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CN"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sym typeface="SimSun" panose="02010600030101010101" pitchFamily="2" charset="-122"/>
              </a:rPr>
              <a:t>港府與海軍則管轄九龍半島。</a:t>
            </a:r>
          </a:p>
        </p:txBody>
      </p:sp>
      <p:sp>
        <p:nvSpPr>
          <p:cNvPr id="8" name="文本框 7"/>
          <p:cNvSpPr txBox="1"/>
          <p:nvPr/>
        </p:nvSpPr>
        <p:spPr>
          <a:xfrm>
            <a:off x="2371725" y="2137767"/>
            <a:ext cx="7395728" cy="477054"/>
          </a:xfrm>
          <a:prstGeom prst="rect">
            <a:avLst/>
          </a:prstGeom>
          <a:solidFill>
            <a:schemeClr val="accent3">
              <a:lumMod val="95000"/>
            </a:schemeClr>
          </a:solidFill>
        </p:spPr>
        <p:txBody>
          <a:bodyPr wrap="square">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lnSpc>
                <a:spcPts val="3000"/>
              </a:lnSpc>
              <a:spcBef>
                <a:spcPct val="0"/>
              </a:spcBef>
              <a:buFont typeface="Arial" panose="020B0604020202020204" pitchFamily="34" charset="0"/>
              <a:buNone/>
            </a:pPr>
            <a:r>
              <a:rPr lang="zh-CN"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sym typeface="SimSun" panose="02010600030101010101" pitchFamily="2" charset="-122"/>
              </a:rPr>
              <a:t>1884</a:t>
            </a:r>
            <a:r>
              <a:rPr lang="zh-CN"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sym typeface="SimSun" panose="02010600030101010101" pitchFamily="2" charset="-122"/>
              </a:rPr>
              <a:t>年</a:t>
            </a:r>
            <a:r>
              <a:rPr lang="zh-TW"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CN"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sym typeface="SimSun" panose="02010600030101010101" pitchFamily="2" charset="-122"/>
              </a:rPr>
              <a:t>英方薩特金少校向陸軍部第一次提出攫取整個九龍半島的建議。</a:t>
            </a:r>
            <a:endParaRPr lang="zh-CN"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endParaRPr>
          </a:p>
        </p:txBody>
      </p:sp>
      <p:sp>
        <p:nvSpPr>
          <p:cNvPr id="10" name="文本框 9"/>
          <p:cNvSpPr txBox="1"/>
          <p:nvPr/>
        </p:nvSpPr>
        <p:spPr>
          <a:xfrm>
            <a:off x="2371724" y="2804720"/>
            <a:ext cx="7442165" cy="862013"/>
          </a:xfrm>
          <a:prstGeom prst="rect">
            <a:avLst/>
          </a:prstGeom>
          <a:solidFill>
            <a:schemeClr val="accent3">
              <a:lumMod val="95000"/>
            </a:schemeClr>
          </a:solidFill>
        </p:spPr>
        <p:txBody>
          <a:bodyPr wrap="square">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lnSpc>
                <a:spcPts val="3000"/>
              </a:lnSpc>
              <a:spcBef>
                <a:spcPct val="0"/>
              </a:spcBef>
              <a:buFont typeface="Arial" panose="020B0604020202020204" pitchFamily="34" charset="0"/>
              <a:buNone/>
            </a:pPr>
            <a:r>
              <a:rPr lang="en-US" altLang="zh-CN"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1894</a:t>
            </a:r>
            <a:r>
              <a:rPr lang="zh-CN"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年</a:t>
            </a:r>
            <a:r>
              <a:rPr lang="zh-TW"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CN"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港督羅便臣兩次上書英國政府</a:t>
            </a:r>
            <a:r>
              <a:rPr lang="zh-TW"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CN"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建議趁中日甲午戰爭機會</a:t>
            </a:r>
            <a:r>
              <a:rPr lang="zh-TW"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CN"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抓緊擴大佔領地的活動。</a:t>
            </a:r>
          </a:p>
        </p:txBody>
      </p:sp>
      <p:sp>
        <p:nvSpPr>
          <p:cNvPr id="5" name="矩形 4"/>
          <p:cNvSpPr/>
          <p:nvPr/>
        </p:nvSpPr>
        <p:spPr>
          <a:xfrm rot="16200000">
            <a:off x="-663575" y="3708401"/>
            <a:ext cx="5400675" cy="889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9pPr>
          </a:lstStyle>
          <a:p>
            <a:pPr algn="ctr" defTabSz="457200" eaLnBrk="1" hangingPunct="1">
              <a:spcBef>
                <a:spcPct val="0"/>
              </a:spcBef>
              <a:buFont typeface="Arial" panose="020B0604020202020204" pitchFamily="34" charset="0"/>
              <a:buNone/>
              <a:defRPr/>
            </a:pPr>
            <a:endParaRPr lang="zh-CN" altLang="en-US" sz="2400">
              <a:solidFill>
                <a:srgbClr val="FFFFFF"/>
              </a:solidFill>
              <a:latin typeface="Arial" panose="020B0604020202020204" pitchFamily="34" charset="0"/>
              <a:ea typeface="SimSun" panose="02010600030101010101" pitchFamily="2" charset="-122"/>
            </a:endParaRPr>
          </a:p>
        </p:txBody>
      </p:sp>
      <p:grpSp>
        <p:nvGrpSpPr>
          <p:cNvPr id="22" name="组合 25"/>
          <p:cNvGrpSpPr>
            <a:grpSpLocks/>
          </p:cNvGrpSpPr>
          <p:nvPr/>
        </p:nvGrpSpPr>
        <p:grpSpPr bwMode="auto">
          <a:xfrm rot="16200000" flipH="1">
            <a:off x="1904207" y="3226594"/>
            <a:ext cx="357187" cy="358775"/>
            <a:chOff x="1792756" y="4149080"/>
            <a:chExt cx="2304000" cy="2304000"/>
          </a:xfrm>
        </p:grpSpPr>
        <p:grpSp>
          <p:nvGrpSpPr>
            <p:cNvPr id="38968" name="组合 26"/>
            <p:cNvGrpSpPr>
              <a:grpSpLocks/>
            </p:cNvGrpSpPr>
            <p:nvPr/>
          </p:nvGrpSpPr>
          <p:grpSpPr bwMode="auto">
            <a:xfrm>
              <a:off x="1792756" y="4149080"/>
              <a:ext cx="2304000" cy="2304000"/>
              <a:chOff x="1827622" y="1343919"/>
              <a:chExt cx="2304000" cy="2304000"/>
            </a:xfrm>
          </p:grpSpPr>
          <p:sp>
            <p:nvSpPr>
              <p:cNvPr id="25" name="椭圆 24"/>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469900" dir="8400000" sx="46000" sy="46000" algn="tr" rotWithShape="0">
                  <a:prstClr val="black">
                    <a:alpha val="6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457200" eaLnBrk="1" hangingPunct="1">
                  <a:defRPr/>
                </a:pPr>
                <a:endParaRPr lang="zh-CN" altLang="en-US" sz="1200">
                  <a:solidFill>
                    <a:srgbClr val="FFFFFF"/>
                  </a:solidFill>
                  <a:ea typeface="SimSun" panose="02010600030101010101" pitchFamily="2" charset="-122"/>
                </a:endParaRPr>
              </a:p>
            </p:txBody>
          </p:sp>
          <p:sp>
            <p:nvSpPr>
              <p:cNvPr id="26" name="椭圆 25"/>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457200" eaLnBrk="1" hangingPunct="1">
                  <a:defRPr/>
                </a:pPr>
                <a:endParaRPr lang="zh-CN" altLang="en-US" sz="1200">
                  <a:solidFill>
                    <a:srgbClr val="FFFFFF"/>
                  </a:solidFill>
                  <a:ea typeface="SimSun" panose="02010600030101010101" pitchFamily="2" charset="-122"/>
                </a:endParaRPr>
              </a:p>
            </p:txBody>
          </p:sp>
        </p:grpSp>
        <p:sp>
          <p:nvSpPr>
            <p:cNvPr id="24" name="椭圆 23"/>
            <p:cNvSpPr/>
            <p:nvPr/>
          </p:nvSpPr>
          <p:spPr>
            <a:xfrm>
              <a:off x="2132105" y="4488429"/>
              <a:ext cx="1625302" cy="1625302"/>
            </a:xfrm>
            <a:prstGeom prst="ellipse">
              <a:avLst/>
            </a:prstGeom>
            <a:gradFill flip="none" rotWithShape="1">
              <a:gsLst>
                <a:gs pos="0">
                  <a:srgbClr val="BB1717"/>
                </a:gs>
                <a:gs pos="100000">
                  <a:srgbClr val="F11B1B"/>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457200" eaLnBrk="1" hangingPunct="1">
                <a:defRPr/>
              </a:pPr>
              <a:endParaRPr lang="zh-CN" altLang="en-US" sz="1500">
                <a:solidFill>
                  <a:prstClr val="white"/>
                </a:solidFill>
                <a:latin typeface="DIN Mittelschrift Std"/>
                <a:ea typeface="Microsoft YaHei" panose="020B0503020204020204" pitchFamily="34" charset="-122"/>
              </a:endParaRPr>
            </a:p>
          </p:txBody>
        </p:sp>
      </p:grpSp>
      <p:sp>
        <p:nvSpPr>
          <p:cNvPr id="32" name="内容占位符 2"/>
          <p:cNvSpPr txBox="1">
            <a:spLocks/>
          </p:cNvSpPr>
          <p:nvPr/>
        </p:nvSpPr>
        <p:spPr bwMode="auto">
          <a:xfrm>
            <a:off x="2371724" y="4888378"/>
            <a:ext cx="7442165" cy="1631216"/>
          </a:xfrm>
          <a:prstGeom prst="rect">
            <a:avLst/>
          </a:prstGeom>
          <a:solidFill>
            <a:schemeClr val="accent3">
              <a:lumMod val="95000"/>
            </a:schemeClr>
          </a:solidFill>
        </p:spPr>
        <p:txBody>
          <a:bodyPr wrap="square">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lnSpc>
                <a:spcPts val="3000"/>
              </a:lnSpc>
              <a:spcBef>
                <a:spcPct val="0"/>
              </a:spcBef>
              <a:buNone/>
            </a:pPr>
            <a:r>
              <a:rPr lang="zh-HK" altLang="en-US" sz="1800" noProof="1">
                <a:solidFill>
                  <a:srgbClr val="000000"/>
                </a:solidFill>
                <a:latin typeface="Times New Roman" panose="02020603050405020304" pitchFamily="18" charset="0"/>
                <a:ea typeface="標楷體" panose="03000509000000000000" pitchFamily="65" charset="-120"/>
                <a:cs typeface="Times New Roman" panose="02020603050405020304" pitchFamily="18" charset="0"/>
                <a:sym typeface="+mn-ea"/>
              </a:rPr>
              <a:t>1898年6月9日</a:t>
            </a:r>
            <a:r>
              <a:rPr lang="zh-TW"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1800" noProof="1">
                <a:solidFill>
                  <a:srgbClr val="000000"/>
                </a:solidFill>
                <a:latin typeface="標楷體" panose="03000509000000000000" pitchFamily="65" charset="-120"/>
                <a:ea typeface="標楷體" panose="03000509000000000000" pitchFamily="65" charset="-120"/>
                <a:cs typeface="Times New Roman" panose="02020603050405020304" pitchFamily="18" charset="0"/>
              </a:rPr>
              <a:t>英國強迫清政府簽訂《展拓香港界址專條》</a:t>
            </a:r>
            <a:r>
              <a:rPr lang="zh-TW"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1800" noProof="1">
                <a:solidFill>
                  <a:srgbClr val="000000"/>
                </a:solidFill>
                <a:latin typeface="標楷體" panose="03000509000000000000" pitchFamily="65" charset="-120"/>
                <a:ea typeface="標楷體" panose="03000509000000000000" pitchFamily="65" charset="-120"/>
                <a:cs typeface="Times New Roman" panose="02020603050405020304" pitchFamily="18" charset="0"/>
              </a:rPr>
              <a:t>從</a:t>
            </a:r>
            <a:r>
              <a:rPr lang="zh-TW" altLang="zh-CN" sz="1800" noProof="1">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1898</a:t>
            </a:r>
            <a:r>
              <a:rPr lang="zh-TW" altLang="en-US" sz="1800" noProof="1">
                <a:solidFill>
                  <a:srgbClr val="000000"/>
                </a:solidFill>
                <a:latin typeface="標楷體" panose="03000509000000000000" pitchFamily="65" charset="-120"/>
                <a:ea typeface="標楷體" panose="03000509000000000000" pitchFamily="65" charset="-120"/>
              </a:rPr>
              <a:t>年（清光緒二十四年）</a:t>
            </a:r>
            <a:r>
              <a:rPr lang="zh-TW" altLang="zh-CN" sz="1800" noProof="1">
                <a:solidFill>
                  <a:srgbClr val="000000"/>
                </a:solidFill>
                <a:latin typeface="Times New Roman" panose="02020603050405020304" pitchFamily="18" charset="0"/>
                <a:ea typeface="標楷體" panose="03000509000000000000" pitchFamily="65" charset="-120"/>
              </a:rPr>
              <a:t>7</a:t>
            </a:r>
            <a:r>
              <a:rPr lang="zh-TW" altLang="en-US" sz="1800" noProof="1">
                <a:solidFill>
                  <a:srgbClr val="000000"/>
                </a:solidFill>
                <a:latin typeface="Times New Roman" panose="02020603050405020304" pitchFamily="18" charset="0"/>
                <a:ea typeface="標楷體" panose="03000509000000000000" pitchFamily="65" charset="-120"/>
              </a:rPr>
              <a:t>月</a:t>
            </a:r>
            <a:r>
              <a:rPr lang="zh-TW" altLang="zh-CN" sz="1800" noProof="1">
                <a:solidFill>
                  <a:srgbClr val="000000"/>
                </a:solidFill>
                <a:latin typeface="Times New Roman" panose="02020603050405020304" pitchFamily="18" charset="0"/>
                <a:ea typeface="標楷體" panose="03000509000000000000" pitchFamily="65" charset="-120"/>
              </a:rPr>
              <a:t>1</a:t>
            </a:r>
            <a:r>
              <a:rPr lang="zh-TW" altLang="en-US" sz="1800" noProof="1">
                <a:solidFill>
                  <a:srgbClr val="000000"/>
                </a:solidFill>
                <a:latin typeface="Times New Roman" panose="02020603050405020304" pitchFamily="18" charset="0"/>
                <a:ea typeface="標楷體" panose="03000509000000000000" pitchFamily="65" charset="-120"/>
              </a:rPr>
              <a:t>日</a:t>
            </a:r>
            <a:r>
              <a:rPr lang="zh-TW" altLang="en-US" sz="1800" noProof="1">
                <a:solidFill>
                  <a:srgbClr val="000000"/>
                </a:solidFill>
                <a:latin typeface="標楷體" panose="03000509000000000000" pitchFamily="65" charset="-120"/>
                <a:ea typeface="標楷體" panose="03000509000000000000" pitchFamily="65" charset="-120"/>
              </a:rPr>
              <a:t>起</a:t>
            </a:r>
            <a:r>
              <a:rPr lang="zh-TW" altLang="en-US" sz="1800" dirty="0" smtClean="0">
                <a:solidFill>
                  <a:srgbClr val="000000"/>
                </a:solidFill>
                <a:latin typeface="標楷體" panose="03000509000000000000" pitchFamily="65" charset="-120"/>
                <a:ea typeface="標楷體" panose="03000509000000000000" pitchFamily="65" charset="-120"/>
              </a:rPr>
              <a:t>，</a:t>
            </a:r>
            <a:r>
              <a:rPr lang="zh-CN" altLang="en-US" sz="1800" noProof="1" smtClean="0">
                <a:latin typeface="標楷體" panose="03000509000000000000" pitchFamily="65" charset="-120"/>
                <a:ea typeface="標楷體" panose="03000509000000000000" pitchFamily="65" charset="-120"/>
              </a:rPr>
              <a:t>强行</a:t>
            </a:r>
            <a:r>
              <a:rPr lang="zh-TW" altLang="en-US" sz="1800" noProof="1" smtClean="0">
                <a:latin typeface="標楷體" panose="03000509000000000000" pitchFamily="65" charset="-120"/>
                <a:ea typeface="標楷體" panose="03000509000000000000" pitchFamily="65" charset="-120"/>
                <a:sym typeface="+mn-ea"/>
              </a:rPr>
              <a:t>租借</a:t>
            </a:r>
            <a:r>
              <a:rPr lang="zh-CN" altLang="en-US" sz="1800" noProof="1" smtClean="0">
                <a:latin typeface="標楷體" panose="03000509000000000000" pitchFamily="65" charset="-120"/>
                <a:ea typeface="標楷體" panose="03000509000000000000" pitchFamily="65" charset="-120"/>
                <a:sym typeface="+mn-ea"/>
              </a:rPr>
              <a:t>位於</a:t>
            </a:r>
            <a:r>
              <a:rPr lang="zh-TW" altLang="en-US" sz="1800" noProof="1" smtClean="0">
                <a:solidFill>
                  <a:srgbClr val="000000"/>
                </a:solidFill>
                <a:latin typeface="標楷體" panose="03000509000000000000" pitchFamily="65" charset="-120"/>
                <a:ea typeface="標楷體" panose="03000509000000000000" pitchFamily="65" charset="-120"/>
              </a:rPr>
              <a:t>深圳</a:t>
            </a:r>
            <a:r>
              <a:rPr lang="zh-TW" altLang="en-US" sz="1800" noProof="1">
                <a:solidFill>
                  <a:srgbClr val="000000"/>
                </a:solidFill>
                <a:latin typeface="標楷體" panose="03000509000000000000" pitchFamily="65" charset="-120"/>
                <a:ea typeface="標楷體" panose="03000509000000000000" pitchFamily="65" charset="-120"/>
              </a:rPr>
              <a:t>河以南、界限街以北</a:t>
            </a:r>
            <a:r>
              <a:rPr lang="zh-TW" altLang="en-US" sz="1800" dirty="0">
                <a:solidFill>
                  <a:srgbClr val="000000"/>
                </a:solidFill>
                <a:latin typeface="標楷體" panose="03000509000000000000" pitchFamily="65" charset="-120"/>
                <a:ea typeface="標楷體" panose="03000509000000000000" pitchFamily="65" charset="-120"/>
              </a:rPr>
              <a:t>，</a:t>
            </a:r>
            <a:r>
              <a:rPr lang="zh-TW" altLang="en-US" sz="1800" noProof="1">
                <a:solidFill>
                  <a:srgbClr val="000000"/>
                </a:solidFill>
                <a:latin typeface="標楷體" panose="03000509000000000000" pitchFamily="65" charset="-120"/>
                <a:ea typeface="標楷體" panose="03000509000000000000" pitchFamily="65" charset="-120"/>
              </a:rPr>
              <a:t>以及附近的</a:t>
            </a:r>
            <a:r>
              <a:rPr lang="zh-TW" altLang="en-US" sz="1800" noProof="1">
                <a:solidFill>
                  <a:srgbClr val="000000"/>
                </a:solidFill>
                <a:latin typeface="Times New Roman" panose="02020603050405020304" pitchFamily="18" charset="0"/>
                <a:ea typeface="標楷體" panose="03000509000000000000" pitchFamily="65" charset="-120"/>
                <a:sym typeface="+mn-ea"/>
              </a:rPr>
              <a:t>235</a:t>
            </a:r>
            <a:r>
              <a:rPr lang="zh-TW" altLang="en-US" sz="1800" noProof="1">
                <a:solidFill>
                  <a:srgbClr val="000000"/>
                </a:solidFill>
                <a:latin typeface="標楷體" panose="03000509000000000000" pitchFamily="65" charset="-120"/>
                <a:ea typeface="標楷體" panose="03000509000000000000" pitchFamily="65" charset="-120"/>
                <a:sym typeface="+mn-ea"/>
              </a:rPr>
              <a:t>個島嶼</a:t>
            </a:r>
            <a:r>
              <a:rPr lang="zh-TW" altLang="en-US" sz="1800" dirty="0">
                <a:solidFill>
                  <a:srgbClr val="000000"/>
                </a:solidFill>
                <a:latin typeface="標楷體" panose="03000509000000000000" pitchFamily="65" charset="-120"/>
                <a:ea typeface="標楷體" panose="03000509000000000000" pitchFamily="65" charset="-120"/>
              </a:rPr>
              <a:t>，</a:t>
            </a:r>
            <a:r>
              <a:rPr lang="zh-TW" altLang="en-US" sz="1800" noProof="1">
                <a:solidFill>
                  <a:srgbClr val="000000"/>
                </a:solidFill>
                <a:latin typeface="標楷體" panose="03000509000000000000" pitchFamily="65" charset="-120"/>
                <a:ea typeface="標楷體" panose="03000509000000000000" pitchFamily="65" charset="-120"/>
                <a:sym typeface="+mn-ea"/>
              </a:rPr>
              <a:t>包括大鵬灣、深圳灣在內的</a:t>
            </a:r>
            <a:r>
              <a:rPr lang="zh-TW" altLang="zh-CN" sz="1800" noProof="1">
                <a:solidFill>
                  <a:srgbClr val="000000"/>
                </a:solidFill>
                <a:latin typeface="Times New Roman" panose="02020603050405020304" pitchFamily="18" charset="0"/>
                <a:ea typeface="標楷體" panose="03000509000000000000" pitchFamily="65" charset="-120"/>
                <a:sym typeface="+mn-ea"/>
              </a:rPr>
              <a:t>975.1</a:t>
            </a:r>
            <a:r>
              <a:rPr lang="zh-TW" altLang="en-US" sz="1800" noProof="1">
                <a:solidFill>
                  <a:srgbClr val="000000"/>
                </a:solidFill>
                <a:latin typeface="標楷體" panose="03000509000000000000" pitchFamily="65" charset="-120"/>
                <a:ea typeface="標楷體" panose="03000509000000000000" pitchFamily="65" charset="-120"/>
                <a:sym typeface="+mn-ea"/>
              </a:rPr>
              <a:t>平方公里的新地方</a:t>
            </a:r>
            <a:r>
              <a:rPr lang="zh-TW" altLang="zh-CN" sz="1800" noProof="1">
                <a:solidFill>
                  <a:srgbClr val="000000"/>
                </a:solidFill>
                <a:latin typeface="標楷體" panose="03000509000000000000" pitchFamily="65" charset="-120"/>
                <a:ea typeface="標楷體" panose="03000509000000000000" pitchFamily="65" charset="-120"/>
                <a:sym typeface="+mn-ea"/>
              </a:rPr>
              <a:t>(</a:t>
            </a:r>
            <a:r>
              <a:rPr lang="zh-TW" altLang="en-US" sz="1800" noProof="1">
                <a:solidFill>
                  <a:srgbClr val="000000"/>
                </a:solidFill>
                <a:latin typeface="標楷體" panose="03000509000000000000" pitchFamily="65" charset="-120"/>
                <a:ea typeface="標楷體" panose="03000509000000000000" pitchFamily="65" charset="-120"/>
                <a:sym typeface="+mn-ea"/>
              </a:rPr>
              <a:t>簡稱新界</a:t>
            </a:r>
            <a:r>
              <a:rPr lang="zh-TW" altLang="en-US" sz="1800" noProof="1" smtClean="0">
                <a:solidFill>
                  <a:srgbClr val="000000"/>
                </a:solidFill>
                <a:latin typeface="標楷體" panose="03000509000000000000" pitchFamily="65" charset="-120"/>
                <a:ea typeface="標楷體" panose="03000509000000000000" pitchFamily="65" charset="-120"/>
                <a:sym typeface="+mn-ea"/>
              </a:rPr>
              <a:t>）</a:t>
            </a:r>
            <a:r>
              <a:rPr lang="zh-TW" altLang="en-US" sz="1800" dirty="0" smtClean="0">
                <a:solidFill>
                  <a:srgbClr val="000000"/>
                </a:solidFill>
                <a:latin typeface="標楷體" panose="03000509000000000000" pitchFamily="65" charset="-120"/>
                <a:ea typeface="標楷體" panose="03000509000000000000" pitchFamily="65" charset="-120"/>
              </a:rPr>
              <a:t>，</a:t>
            </a:r>
            <a:r>
              <a:rPr lang="zh-TW" altLang="en-US" sz="1800" noProof="1">
                <a:solidFill>
                  <a:srgbClr val="000000"/>
                </a:solidFill>
                <a:latin typeface="標楷體" panose="03000509000000000000" pitchFamily="65" charset="-120"/>
                <a:ea typeface="標楷體" panose="03000509000000000000" pitchFamily="65" charset="-120"/>
                <a:sym typeface="+mn-ea"/>
              </a:rPr>
              <a:t>租期</a:t>
            </a:r>
            <a:r>
              <a:rPr lang="zh-TW" altLang="en-US" sz="1800" noProof="1">
                <a:solidFill>
                  <a:srgbClr val="000000"/>
                </a:solidFill>
                <a:latin typeface="Times New Roman" panose="02020603050405020304" pitchFamily="18" charset="0"/>
                <a:ea typeface="標楷體" panose="03000509000000000000" pitchFamily="65" charset="-120"/>
              </a:rPr>
              <a:t>99</a:t>
            </a:r>
            <a:r>
              <a:rPr lang="zh-TW" altLang="en-US" sz="1800" noProof="1">
                <a:solidFill>
                  <a:srgbClr val="000000"/>
                </a:solidFill>
                <a:latin typeface="標楷體" panose="03000509000000000000" pitchFamily="65" charset="-120"/>
                <a:ea typeface="標楷體" panose="03000509000000000000" pitchFamily="65" charset="-120"/>
              </a:rPr>
              <a:t>年（至</a:t>
            </a:r>
            <a:r>
              <a:rPr lang="zh-TW" altLang="en-US" sz="1800" noProof="1">
                <a:solidFill>
                  <a:srgbClr val="000000"/>
                </a:solidFill>
                <a:latin typeface="Times New Roman" panose="02020603050405020304" pitchFamily="18" charset="0"/>
                <a:ea typeface="標楷體" panose="03000509000000000000" pitchFamily="65" charset="-120"/>
              </a:rPr>
              <a:t>1997年6月30日</a:t>
            </a:r>
            <a:r>
              <a:rPr lang="zh-TW" altLang="en-US" sz="1800" noProof="1">
                <a:solidFill>
                  <a:srgbClr val="000000"/>
                </a:solidFill>
                <a:latin typeface="標楷體" panose="03000509000000000000" pitchFamily="65" charset="-120"/>
                <a:ea typeface="標楷體" panose="03000509000000000000" pitchFamily="65" charset="-120"/>
              </a:rPr>
              <a:t>為止）。</a:t>
            </a:r>
          </a:p>
        </p:txBody>
      </p:sp>
      <p:grpSp>
        <p:nvGrpSpPr>
          <p:cNvPr id="38" name="组合 25"/>
          <p:cNvGrpSpPr>
            <a:grpSpLocks/>
          </p:cNvGrpSpPr>
          <p:nvPr/>
        </p:nvGrpSpPr>
        <p:grpSpPr bwMode="auto">
          <a:xfrm rot="16200000" flipH="1">
            <a:off x="1904207" y="5376069"/>
            <a:ext cx="357187" cy="358775"/>
            <a:chOff x="1792756" y="4149080"/>
            <a:chExt cx="2304000" cy="2304000"/>
          </a:xfrm>
        </p:grpSpPr>
        <p:grpSp>
          <p:nvGrpSpPr>
            <p:cNvPr id="38958" name="组合 26"/>
            <p:cNvGrpSpPr>
              <a:grpSpLocks/>
            </p:cNvGrpSpPr>
            <p:nvPr/>
          </p:nvGrpSpPr>
          <p:grpSpPr bwMode="auto">
            <a:xfrm>
              <a:off x="1792756" y="4149080"/>
              <a:ext cx="2304000" cy="2304000"/>
              <a:chOff x="1827622" y="1343919"/>
              <a:chExt cx="2304000" cy="2304000"/>
            </a:xfrm>
          </p:grpSpPr>
          <p:sp>
            <p:nvSpPr>
              <p:cNvPr id="41" name="椭圆 40"/>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469900" dir="8400000" sx="46000" sy="46000" algn="tr" rotWithShape="0">
                  <a:prstClr val="black">
                    <a:alpha val="6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457200" eaLnBrk="1" hangingPunct="1">
                  <a:defRPr/>
                </a:pPr>
                <a:endParaRPr lang="zh-CN" altLang="en-US" sz="1200">
                  <a:solidFill>
                    <a:srgbClr val="FFFFFF"/>
                  </a:solidFill>
                  <a:ea typeface="SimSun" panose="02010600030101010101" pitchFamily="2" charset="-122"/>
                </a:endParaRPr>
              </a:p>
            </p:txBody>
          </p:sp>
          <p:sp>
            <p:nvSpPr>
              <p:cNvPr id="42" name="椭圆 41"/>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457200" eaLnBrk="1" hangingPunct="1">
                  <a:defRPr/>
                </a:pPr>
                <a:endParaRPr lang="zh-CN" altLang="en-US" sz="1200">
                  <a:solidFill>
                    <a:srgbClr val="FFFFFF"/>
                  </a:solidFill>
                  <a:ea typeface="SimSun" panose="02010600030101010101" pitchFamily="2" charset="-122"/>
                </a:endParaRPr>
              </a:p>
            </p:txBody>
          </p:sp>
        </p:grpSp>
        <p:sp>
          <p:nvSpPr>
            <p:cNvPr id="40" name="椭圆 39"/>
            <p:cNvSpPr/>
            <p:nvPr/>
          </p:nvSpPr>
          <p:spPr>
            <a:xfrm>
              <a:off x="2132105" y="4488429"/>
              <a:ext cx="1625302" cy="1625302"/>
            </a:xfrm>
            <a:prstGeom prst="ellipse">
              <a:avLst/>
            </a:prstGeom>
            <a:gradFill flip="none" rotWithShape="1">
              <a:gsLst>
                <a:gs pos="0">
                  <a:srgbClr val="BB1717"/>
                </a:gs>
                <a:gs pos="100000">
                  <a:srgbClr val="F11B1B"/>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457200" eaLnBrk="1" hangingPunct="1">
                <a:defRPr/>
              </a:pPr>
              <a:endParaRPr lang="zh-CN" altLang="en-US" sz="1500">
                <a:solidFill>
                  <a:prstClr val="white"/>
                </a:solidFill>
                <a:latin typeface="DIN Mittelschrift Std"/>
                <a:ea typeface="Microsoft YaHei" panose="020B0503020204020204" pitchFamily="34" charset="-122"/>
              </a:endParaRPr>
            </a:p>
          </p:txBody>
        </p:sp>
      </p:grpSp>
      <p:grpSp>
        <p:nvGrpSpPr>
          <p:cNvPr id="43" name="组合 25"/>
          <p:cNvGrpSpPr>
            <a:grpSpLocks/>
          </p:cNvGrpSpPr>
          <p:nvPr/>
        </p:nvGrpSpPr>
        <p:grpSpPr bwMode="auto">
          <a:xfrm rot="16200000" flipH="1">
            <a:off x="1904207" y="4188619"/>
            <a:ext cx="357187" cy="358775"/>
            <a:chOff x="1792756" y="4149080"/>
            <a:chExt cx="2304000" cy="2304000"/>
          </a:xfrm>
        </p:grpSpPr>
        <p:grpSp>
          <p:nvGrpSpPr>
            <p:cNvPr id="38948" name="组合 26"/>
            <p:cNvGrpSpPr>
              <a:grpSpLocks/>
            </p:cNvGrpSpPr>
            <p:nvPr/>
          </p:nvGrpSpPr>
          <p:grpSpPr bwMode="auto">
            <a:xfrm>
              <a:off x="1792756" y="4149080"/>
              <a:ext cx="2304000" cy="2304000"/>
              <a:chOff x="1827622" y="1343919"/>
              <a:chExt cx="2304000" cy="2304000"/>
            </a:xfrm>
          </p:grpSpPr>
          <p:sp>
            <p:nvSpPr>
              <p:cNvPr id="46" name="椭圆 45"/>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469900" dir="8400000" sx="46000" sy="46000" algn="tr" rotWithShape="0">
                  <a:prstClr val="black">
                    <a:alpha val="6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457200" eaLnBrk="1" hangingPunct="1">
                  <a:defRPr/>
                </a:pPr>
                <a:endParaRPr lang="zh-CN" altLang="en-US" sz="1200">
                  <a:solidFill>
                    <a:srgbClr val="FFFFFF"/>
                  </a:solidFill>
                  <a:ea typeface="SimSun" panose="02010600030101010101" pitchFamily="2" charset="-122"/>
                </a:endParaRPr>
              </a:p>
            </p:txBody>
          </p:sp>
          <p:sp>
            <p:nvSpPr>
              <p:cNvPr id="47" name="椭圆 46"/>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457200" eaLnBrk="1" hangingPunct="1">
                  <a:defRPr/>
                </a:pPr>
                <a:endParaRPr lang="zh-CN" altLang="en-US" sz="1200">
                  <a:solidFill>
                    <a:srgbClr val="FFFFFF"/>
                  </a:solidFill>
                  <a:ea typeface="SimSun" panose="02010600030101010101" pitchFamily="2" charset="-122"/>
                </a:endParaRPr>
              </a:p>
            </p:txBody>
          </p:sp>
        </p:grpSp>
        <p:sp>
          <p:nvSpPr>
            <p:cNvPr id="45" name="椭圆 44"/>
            <p:cNvSpPr/>
            <p:nvPr/>
          </p:nvSpPr>
          <p:spPr>
            <a:xfrm>
              <a:off x="2132105" y="4488429"/>
              <a:ext cx="1625302" cy="1625302"/>
            </a:xfrm>
            <a:prstGeom prst="ellipse">
              <a:avLst/>
            </a:prstGeom>
            <a:gradFill flip="none" rotWithShape="1">
              <a:gsLst>
                <a:gs pos="0">
                  <a:srgbClr val="BB1717"/>
                </a:gs>
                <a:gs pos="100000">
                  <a:srgbClr val="F11B1B"/>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457200" eaLnBrk="1" hangingPunct="1">
                <a:defRPr/>
              </a:pPr>
              <a:endParaRPr lang="zh-CN" altLang="en-US" sz="1500">
                <a:solidFill>
                  <a:prstClr val="white"/>
                </a:solidFill>
                <a:latin typeface="DIN Mittelschrift Std"/>
                <a:ea typeface="Microsoft YaHei" panose="020B0503020204020204" pitchFamily="34" charset="-122"/>
              </a:endParaRPr>
            </a:p>
          </p:txBody>
        </p:sp>
      </p:grpSp>
      <p:grpSp>
        <p:nvGrpSpPr>
          <p:cNvPr id="48" name="组合 25"/>
          <p:cNvGrpSpPr>
            <a:grpSpLocks/>
          </p:cNvGrpSpPr>
          <p:nvPr/>
        </p:nvGrpSpPr>
        <p:grpSpPr bwMode="auto">
          <a:xfrm rot="16200000" flipH="1">
            <a:off x="1904207" y="2264569"/>
            <a:ext cx="357187" cy="358775"/>
            <a:chOff x="1792756" y="4149080"/>
            <a:chExt cx="2304000" cy="2304000"/>
          </a:xfrm>
        </p:grpSpPr>
        <p:grpSp>
          <p:nvGrpSpPr>
            <p:cNvPr id="38938" name="组合 26"/>
            <p:cNvGrpSpPr>
              <a:grpSpLocks/>
            </p:cNvGrpSpPr>
            <p:nvPr/>
          </p:nvGrpSpPr>
          <p:grpSpPr bwMode="auto">
            <a:xfrm>
              <a:off x="1792756" y="4149080"/>
              <a:ext cx="2304000" cy="2304000"/>
              <a:chOff x="1827622" y="1343919"/>
              <a:chExt cx="2304000" cy="2304000"/>
            </a:xfrm>
          </p:grpSpPr>
          <p:sp>
            <p:nvSpPr>
              <p:cNvPr id="51" name="椭圆 50"/>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469900" dir="8400000" sx="46000" sy="46000" algn="tr" rotWithShape="0">
                  <a:prstClr val="black">
                    <a:alpha val="6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457200" eaLnBrk="1" hangingPunct="1">
                  <a:defRPr/>
                </a:pPr>
                <a:endParaRPr lang="zh-CN" altLang="en-US" sz="1200">
                  <a:solidFill>
                    <a:srgbClr val="FFFFFF"/>
                  </a:solidFill>
                  <a:ea typeface="SimSun" panose="02010600030101010101" pitchFamily="2" charset="-122"/>
                </a:endParaRPr>
              </a:p>
            </p:txBody>
          </p:sp>
          <p:sp>
            <p:nvSpPr>
              <p:cNvPr id="52" name="椭圆 51"/>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457200" eaLnBrk="1" hangingPunct="1">
                  <a:defRPr/>
                </a:pPr>
                <a:endParaRPr lang="zh-CN" altLang="en-US" sz="1200">
                  <a:solidFill>
                    <a:srgbClr val="FFFFFF"/>
                  </a:solidFill>
                  <a:ea typeface="SimSun" panose="02010600030101010101" pitchFamily="2" charset="-122"/>
                </a:endParaRPr>
              </a:p>
            </p:txBody>
          </p:sp>
        </p:grpSp>
        <p:sp>
          <p:nvSpPr>
            <p:cNvPr id="50" name="椭圆 49"/>
            <p:cNvSpPr/>
            <p:nvPr/>
          </p:nvSpPr>
          <p:spPr>
            <a:xfrm>
              <a:off x="2132105" y="4488429"/>
              <a:ext cx="1625302" cy="1625302"/>
            </a:xfrm>
            <a:prstGeom prst="ellipse">
              <a:avLst/>
            </a:prstGeom>
            <a:gradFill flip="none" rotWithShape="1">
              <a:gsLst>
                <a:gs pos="0">
                  <a:srgbClr val="BB1717"/>
                </a:gs>
                <a:gs pos="100000">
                  <a:srgbClr val="F11B1B"/>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457200" eaLnBrk="1" hangingPunct="1">
                <a:defRPr/>
              </a:pPr>
              <a:endParaRPr lang="zh-CN" altLang="en-US" sz="1500">
                <a:solidFill>
                  <a:prstClr val="white"/>
                </a:solidFill>
                <a:latin typeface="DIN Mittelschrift Std"/>
                <a:ea typeface="Microsoft YaHei" panose="020B0503020204020204" pitchFamily="34" charset="-122"/>
              </a:endParaRPr>
            </a:p>
          </p:txBody>
        </p:sp>
      </p:grpSp>
      <p:grpSp>
        <p:nvGrpSpPr>
          <p:cNvPr id="53" name="组合 25"/>
          <p:cNvGrpSpPr>
            <a:grpSpLocks/>
          </p:cNvGrpSpPr>
          <p:nvPr/>
        </p:nvGrpSpPr>
        <p:grpSpPr bwMode="auto">
          <a:xfrm rot="16200000" flipH="1">
            <a:off x="1903413" y="1301750"/>
            <a:ext cx="358775" cy="358775"/>
            <a:chOff x="1792756" y="4149080"/>
            <a:chExt cx="2304000" cy="2304000"/>
          </a:xfrm>
        </p:grpSpPr>
        <p:grpSp>
          <p:nvGrpSpPr>
            <p:cNvPr id="38928" name="组合 26"/>
            <p:cNvGrpSpPr>
              <a:grpSpLocks/>
            </p:cNvGrpSpPr>
            <p:nvPr/>
          </p:nvGrpSpPr>
          <p:grpSpPr bwMode="auto">
            <a:xfrm>
              <a:off x="1792756" y="4149080"/>
              <a:ext cx="2304000" cy="2304000"/>
              <a:chOff x="1827622" y="1343919"/>
              <a:chExt cx="2304000" cy="2304000"/>
            </a:xfrm>
          </p:grpSpPr>
          <p:sp>
            <p:nvSpPr>
              <p:cNvPr id="56" name="椭圆 55"/>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469900" dir="8400000" sx="46000" sy="46000" algn="tr" rotWithShape="0">
                  <a:prstClr val="black">
                    <a:alpha val="6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457200" eaLnBrk="1" hangingPunct="1">
                  <a:defRPr/>
                </a:pPr>
                <a:endParaRPr lang="zh-CN" altLang="en-US" sz="1200">
                  <a:solidFill>
                    <a:srgbClr val="FFFFFF"/>
                  </a:solidFill>
                  <a:ea typeface="SimSun" panose="02010600030101010101" pitchFamily="2" charset="-122"/>
                </a:endParaRPr>
              </a:p>
            </p:txBody>
          </p:sp>
          <p:sp>
            <p:nvSpPr>
              <p:cNvPr id="57" name="椭圆 56"/>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457200" eaLnBrk="1" hangingPunct="1">
                  <a:defRPr/>
                </a:pPr>
                <a:endParaRPr lang="zh-CN" altLang="en-US" sz="1200">
                  <a:solidFill>
                    <a:srgbClr val="FFFFFF"/>
                  </a:solidFill>
                  <a:ea typeface="SimSun" panose="02010600030101010101" pitchFamily="2" charset="-122"/>
                </a:endParaRPr>
              </a:p>
            </p:txBody>
          </p:sp>
        </p:grpSp>
        <p:sp>
          <p:nvSpPr>
            <p:cNvPr id="55" name="椭圆 54"/>
            <p:cNvSpPr/>
            <p:nvPr/>
          </p:nvSpPr>
          <p:spPr>
            <a:xfrm>
              <a:off x="2132105" y="4488429"/>
              <a:ext cx="1625302" cy="1625302"/>
            </a:xfrm>
            <a:prstGeom prst="ellipse">
              <a:avLst/>
            </a:prstGeom>
            <a:gradFill flip="none" rotWithShape="1">
              <a:gsLst>
                <a:gs pos="0">
                  <a:srgbClr val="BB1717"/>
                </a:gs>
                <a:gs pos="100000">
                  <a:srgbClr val="F11B1B"/>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457200" eaLnBrk="1" hangingPunct="1">
                <a:defRPr/>
              </a:pPr>
              <a:endParaRPr lang="zh-CN" altLang="en-US" sz="1500">
                <a:solidFill>
                  <a:prstClr val="white"/>
                </a:solidFill>
                <a:latin typeface="DIN Mittelschrift Std"/>
                <a:ea typeface="Microsoft YaHei"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500" fill="hold"/>
                                        <p:tgtEl>
                                          <p:spTgt spid="38"/>
                                        </p:tgtEl>
                                        <p:attrNameLst>
                                          <p:attrName>ppt_x</p:attrName>
                                        </p:attrNameLst>
                                      </p:cBhvr>
                                      <p:tavLst>
                                        <p:tav tm="0">
                                          <p:val>
                                            <p:strVal val="0-#ppt_w/2"/>
                                          </p:val>
                                        </p:tav>
                                        <p:tav tm="100000">
                                          <p:val>
                                            <p:strVal val="#ppt_x"/>
                                          </p:val>
                                        </p:tav>
                                      </p:tavLst>
                                    </p:anim>
                                    <p:anim calcmode="lin" valueType="num">
                                      <p:cBhvr additive="base">
                                        <p:cTn id="13" dur="500" fill="hold"/>
                                        <p:tgtEl>
                                          <p:spTgt spid="38"/>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additive="base">
                                        <p:cTn id="17" dur="500" fill="hold"/>
                                        <p:tgtEl>
                                          <p:spTgt spid="43"/>
                                        </p:tgtEl>
                                        <p:attrNameLst>
                                          <p:attrName>ppt_x</p:attrName>
                                        </p:attrNameLst>
                                      </p:cBhvr>
                                      <p:tavLst>
                                        <p:tav tm="0">
                                          <p:val>
                                            <p:strVal val="0-#ppt_w/2"/>
                                          </p:val>
                                        </p:tav>
                                        <p:tav tm="100000">
                                          <p:val>
                                            <p:strVal val="#ppt_x"/>
                                          </p:val>
                                        </p:tav>
                                      </p:tavLst>
                                    </p:anim>
                                    <p:anim calcmode="lin" valueType="num">
                                      <p:cBhvr additive="base">
                                        <p:cTn id="18" dur="500" fill="hold"/>
                                        <p:tgtEl>
                                          <p:spTgt spid="43"/>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500" fill="hold"/>
                                        <p:tgtEl>
                                          <p:spTgt spid="48"/>
                                        </p:tgtEl>
                                        <p:attrNameLst>
                                          <p:attrName>ppt_x</p:attrName>
                                        </p:attrNameLst>
                                      </p:cBhvr>
                                      <p:tavLst>
                                        <p:tav tm="0">
                                          <p:val>
                                            <p:strVal val="0-#ppt_w/2"/>
                                          </p:val>
                                        </p:tav>
                                        <p:tav tm="100000">
                                          <p:val>
                                            <p:strVal val="#ppt_x"/>
                                          </p:val>
                                        </p:tav>
                                      </p:tavLst>
                                    </p:anim>
                                    <p:anim calcmode="lin" valueType="num">
                                      <p:cBhvr additive="base">
                                        <p:cTn id="23" dur="500" fill="hold"/>
                                        <p:tgtEl>
                                          <p:spTgt spid="48"/>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8" fill="hold"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additive="base">
                                        <p:cTn id="27" dur="500" fill="hold"/>
                                        <p:tgtEl>
                                          <p:spTgt spid="53"/>
                                        </p:tgtEl>
                                        <p:attrNameLst>
                                          <p:attrName>ppt_x</p:attrName>
                                        </p:attrNameLst>
                                      </p:cBhvr>
                                      <p:tavLst>
                                        <p:tav tm="0">
                                          <p:val>
                                            <p:strVal val="0-#ppt_w/2"/>
                                          </p:val>
                                        </p:tav>
                                        <p:tav tm="100000">
                                          <p:val>
                                            <p:strVal val="#ppt_x"/>
                                          </p:val>
                                        </p:tav>
                                      </p:tavLst>
                                    </p:anim>
                                    <p:anim calcmode="lin" valueType="num">
                                      <p:cBhvr additive="base">
                                        <p:cTn id="28" dur="5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 typeface="Arial" panose="020B0604020202020204" pitchFamily="34" charset="0"/>
              <a:buNone/>
            </a:pPr>
            <a:fld id="{D5D73215-64A4-4E1E-80A4-29537195D1AD}" type="slidenum">
              <a:rPr lang="en-US" altLang="en-US" sz="1400" smtClean="0">
                <a:solidFill>
                  <a:srgbClr val="000000"/>
                </a:solidFill>
                <a:latin typeface="Arial" panose="020B0604020202020204" pitchFamily="34" charset="0"/>
                <a:ea typeface="SimSun" panose="02010600030101010101" pitchFamily="2" charset="-122"/>
              </a:rPr>
              <a:pPr fontAlgn="base">
                <a:spcBef>
                  <a:spcPct val="0"/>
                </a:spcBef>
                <a:spcAft>
                  <a:spcPct val="0"/>
                </a:spcAft>
                <a:buFont typeface="Arial" panose="020B0604020202020204" pitchFamily="34" charset="0"/>
                <a:buNone/>
              </a:pPr>
              <a:t>16</a:t>
            </a:fld>
            <a:endParaRPr lang="en-US" altLang="en-US" sz="1400" dirty="0" smtClean="0">
              <a:solidFill>
                <a:srgbClr val="000000"/>
              </a:solidFill>
              <a:latin typeface="Arial" panose="020B0604020202020204" pitchFamily="34" charset="0"/>
              <a:ea typeface="SimSun" panose="02010600030101010101" pitchFamily="2" charset="-122"/>
            </a:endParaRPr>
          </a:p>
        </p:txBody>
      </p:sp>
      <p:sp>
        <p:nvSpPr>
          <p:cNvPr id="40963" name="文本框 1"/>
          <p:cNvSpPr txBox="1">
            <a:spLocks noChangeArrowheads="1"/>
          </p:cNvSpPr>
          <p:nvPr/>
        </p:nvSpPr>
        <p:spPr bwMode="auto">
          <a:xfrm>
            <a:off x="1808220" y="456913"/>
            <a:ext cx="858191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 typeface="Arial" panose="020B0604020202020204" pitchFamily="34" charset="0"/>
              <a:buNone/>
            </a:pPr>
            <a:r>
              <a:rPr lang="zh-TW" altLang="en-US" b="1" dirty="0" smtClean="0">
                <a:latin typeface="標楷體" panose="03000509000000000000" pitchFamily="65" charset="-120"/>
                <a:ea typeface="標楷體" panose="03000509000000000000" pitchFamily="65" charset="-120"/>
              </a:rPr>
              <a:t>中華人民共和國對</a:t>
            </a:r>
            <a:r>
              <a:rPr lang="zh-TW" altLang="en-US" b="1" dirty="0">
                <a:latin typeface="標楷體" panose="03000509000000000000" pitchFamily="65" charset="-120"/>
                <a:ea typeface="標楷體" panose="03000509000000000000" pitchFamily="65" charset="-120"/>
              </a:rPr>
              <a:t>三條不平等條約的</a:t>
            </a:r>
            <a:r>
              <a:rPr lang="zh-CN" altLang="en-US" b="1" dirty="0">
                <a:latin typeface="標楷體" panose="03000509000000000000" pitchFamily="65" charset="-120"/>
                <a:ea typeface="標楷體" panose="03000509000000000000" pitchFamily="65" charset="-120"/>
              </a:rPr>
              <a:t>基本態度</a:t>
            </a:r>
          </a:p>
        </p:txBody>
      </p:sp>
      <p:sp>
        <p:nvSpPr>
          <p:cNvPr id="40964" name="内容占位符 2"/>
          <p:cNvSpPr txBox="1">
            <a:spLocks noChangeArrowheads="1"/>
          </p:cNvSpPr>
          <p:nvPr/>
        </p:nvSpPr>
        <p:spPr bwMode="auto">
          <a:xfrm>
            <a:off x="1987550" y="1773238"/>
            <a:ext cx="8223250" cy="355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lnSpc>
                <a:spcPct val="150000"/>
              </a:lnSpc>
              <a:spcBef>
                <a:spcPct val="0"/>
              </a:spcBef>
              <a:buFont typeface="Arial" panose="020B0604020202020204" pitchFamily="34" charset="0"/>
              <a:buNone/>
            </a:pPr>
            <a:r>
              <a:rPr lang="zh-CN" altLang="en-US" sz="2400" dirty="0" smtClean="0">
                <a:latin typeface="標楷體" panose="03000509000000000000" pitchFamily="65" charset="-120"/>
                <a:ea typeface="標楷體" panose="03000509000000000000" pitchFamily="65" charset="-120"/>
                <a:cs typeface="楷体" panose="02010609060101010101" pitchFamily="49" charset="-122"/>
                <a:sym typeface="+mn-ea"/>
              </a:rPr>
              <a:t>涉及香港</a:t>
            </a:r>
            <a:r>
              <a:rPr lang="zh-CN" altLang="en-US" sz="2400" dirty="0">
                <a:latin typeface="標楷體" panose="03000509000000000000" pitchFamily="65" charset="-120"/>
                <a:ea typeface="標楷體" panose="03000509000000000000" pitchFamily="65" charset="-120"/>
                <a:cs typeface="楷体" panose="02010609060101010101" pitchFamily="49" charset="-122"/>
                <a:sym typeface="+mn-ea"/>
              </a:rPr>
              <a:t>問題的三</a:t>
            </a:r>
            <a:r>
              <a:rPr lang="zh-TW" altLang="en-US" sz="2400" dirty="0">
                <a:latin typeface="標楷體" panose="03000509000000000000" pitchFamily="65" charset="-120"/>
                <a:ea typeface="標楷體" panose="03000509000000000000" pitchFamily="65" charset="-120"/>
                <a:cs typeface="楷体" panose="02010609060101010101" pitchFamily="49" charset="-122"/>
                <a:sym typeface="+mn-ea"/>
              </a:rPr>
              <a:t>條</a:t>
            </a:r>
            <a:r>
              <a:rPr lang="zh-CN" altLang="en-US" sz="2400" dirty="0">
                <a:latin typeface="標楷體" panose="03000509000000000000" pitchFamily="65" charset="-120"/>
                <a:ea typeface="標楷體" panose="03000509000000000000" pitchFamily="65" charset="-120"/>
                <a:cs typeface="楷体" panose="02010609060101010101" pitchFamily="49" charset="-122"/>
                <a:sym typeface="+mn-ea"/>
              </a:rPr>
              <a:t>不平等條約</a:t>
            </a:r>
            <a:r>
              <a:rPr lang="zh-TW" altLang="en-US" sz="2400" dirty="0" smtClean="0">
                <a:latin typeface="標楷體" panose="03000509000000000000" pitchFamily="65" charset="-120"/>
                <a:ea typeface="標楷體" panose="03000509000000000000" pitchFamily="65" charset="-120"/>
              </a:rPr>
              <a:t>，</a:t>
            </a:r>
            <a:r>
              <a:rPr lang="zh-CN" altLang="en-US" sz="2400" dirty="0" smtClean="0">
                <a:latin typeface="標楷體" panose="03000509000000000000" pitchFamily="65" charset="-120"/>
                <a:ea typeface="標楷體" panose="03000509000000000000" pitchFamily="65" charset="-120"/>
                <a:sym typeface="SimSun" panose="02010600030101010101" pitchFamily="2" charset="-122"/>
              </a:rPr>
              <a:t>是</a:t>
            </a:r>
            <a:r>
              <a:rPr lang="zh-CN" altLang="en-US" sz="2400" dirty="0">
                <a:latin typeface="標楷體" panose="03000509000000000000" pitchFamily="65" charset="-120"/>
                <a:ea typeface="標楷體" panose="03000509000000000000" pitchFamily="65" charset="-120"/>
                <a:sym typeface="SimSun" panose="02010600030101010101" pitchFamily="2" charset="-122"/>
              </a:rPr>
              <a:t>西方列強強加給中國的不平等條約。</a:t>
            </a:r>
            <a:endParaRPr lang="en-US" altLang="zh-CN" sz="2400" dirty="0">
              <a:latin typeface="標楷體" panose="03000509000000000000" pitchFamily="65" charset="-120"/>
              <a:ea typeface="標楷體" panose="03000509000000000000" pitchFamily="65" charset="-120"/>
              <a:sym typeface="SimSun" panose="02010600030101010101" pitchFamily="2" charset="-122"/>
            </a:endParaRPr>
          </a:p>
          <a:p>
            <a:pPr eaLnBrk="1" hangingPunct="1">
              <a:lnSpc>
                <a:spcPct val="150000"/>
              </a:lnSpc>
              <a:spcBef>
                <a:spcPct val="0"/>
              </a:spcBef>
              <a:buFont typeface="Arial" panose="020B0604020202020204" pitchFamily="34" charset="0"/>
              <a:buNone/>
            </a:pPr>
            <a:endParaRPr lang="en-US" altLang="zh-TW" sz="2400" dirty="0">
              <a:latin typeface="標楷體" panose="03000509000000000000" pitchFamily="65" charset="-120"/>
              <a:ea typeface="標楷體" panose="03000509000000000000" pitchFamily="65" charset="-120"/>
              <a:sym typeface="SimSun" panose="02010600030101010101" pitchFamily="2" charset="-122"/>
            </a:endParaRPr>
          </a:p>
          <a:p>
            <a:pPr eaLnBrk="1" hangingPunct="1">
              <a:lnSpc>
                <a:spcPct val="150000"/>
              </a:lnSpc>
              <a:spcBef>
                <a:spcPct val="0"/>
              </a:spcBef>
              <a:buFont typeface="Arial" panose="020B0604020202020204" pitchFamily="34" charset="0"/>
              <a:buNone/>
            </a:pPr>
            <a:r>
              <a:rPr lang="zh-TW" altLang="en-US" sz="2400" dirty="0" smtClean="0">
                <a:latin typeface="標楷體" panose="03000509000000000000" pitchFamily="65" charset="-120"/>
                <a:ea typeface="標楷體" panose="03000509000000000000" pitchFamily="65" charset="-120"/>
                <a:sym typeface="SimSun" panose="02010600030101010101" pitchFamily="2" charset="-122"/>
              </a:rPr>
              <a:t>中華人民共和國</a:t>
            </a:r>
            <a:r>
              <a:rPr lang="zh-CN" altLang="en-US" sz="2400" dirty="0" smtClean="0">
                <a:latin typeface="標楷體" panose="03000509000000000000" pitchFamily="65" charset="-120"/>
                <a:ea typeface="標楷體" panose="03000509000000000000" pitchFamily="65" charset="-120"/>
                <a:sym typeface="SimSun" panose="02010600030101010101" pitchFamily="2" charset="-122"/>
              </a:rPr>
              <a:t>成立</a:t>
            </a:r>
            <a:r>
              <a:rPr lang="zh-CN" altLang="en-US" sz="2400" dirty="0">
                <a:latin typeface="標楷體" panose="03000509000000000000" pitchFamily="65" charset="-120"/>
                <a:ea typeface="標楷體" panose="03000509000000000000" pitchFamily="65" charset="-120"/>
                <a:sym typeface="SimSun" panose="02010600030101010101" pitchFamily="2" charset="-122"/>
              </a:rPr>
              <a:t>後</a:t>
            </a:r>
            <a:r>
              <a:rPr lang="zh-TW" altLang="en-US" sz="2400" dirty="0">
                <a:latin typeface="標楷體" panose="03000509000000000000" pitchFamily="65" charset="-120"/>
                <a:ea typeface="標楷體" panose="03000509000000000000" pitchFamily="65" charset="-120"/>
              </a:rPr>
              <a:t>，</a:t>
            </a:r>
            <a:r>
              <a:rPr lang="zh-CN" altLang="en-US" sz="2400" dirty="0">
                <a:latin typeface="標楷體" panose="03000509000000000000" pitchFamily="65" charset="-120"/>
                <a:ea typeface="標楷體" panose="03000509000000000000" pitchFamily="65" charset="-120"/>
                <a:sym typeface="SimSun" panose="02010600030101010101" pitchFamily="2" charset="-122"/>
              </a:rPr>
              <a:t>中國政府主張</a:t>
            </a:r>
            <a:r>
              <a:rPr lang="en-US" altLang="zh-TW" sz="2400" dirty="0">
                <a:latin typeface="標楷體" panose="03000509000000000000" pitchFamily="65" charset="-120"/>
                <a:ea typeface="標楷體" panose="03000509000000000000" pitchFamily="65" charset="-120"/>
                <a:sym typeface="SimSun" panose="02010600030101010101" pitchFamily="2" charset="-122"/>
              </a:rPr>
              <a:t>:</a:t>
            </a:r>
            <a:r>
              <a:rPr lang="zh-CN" altLang="en-US" sz="2400" dirty="0">
                <a:latin typeface="標楷體" panose="03000509000000000000" pitchFamily="65" charset="-120"/>
                <a:ea typeface="標楷體" panose="03000509000000000000" pitchFamily="65" charset="-120"/>
                <a:sym typeface="SimSun" panose="02010600030101010101" pitchFamily="2" charset="-122"/>
              </a:rPr>
              <a:t>香港是中國的領土</a:t>
            </a:r>
            <a:r>
              <a:rPr lang="zh-TW" altLang="en-US" sz="2400" dirty="0">
                <a:latin typeface="標楷體" panose="03000509000000000000" pitchFamily="65" charset="-120"/>
                <a:ea typeface="標楷體" panose="03000509000000000000" pitchFamily="65" charset="-120"/>
              </a:rPr>
              <a:t>，</a:t>
            </a:r>
            <a:r>
              <a:rPr lang="zh-CN" altLang="en-US" sz="2400" dirty="0">
                <a:latin typeface="標楷體" panose="03000509000000000000" pitchFamily="65" charset="-120"/>
                <a:ea typeface="標楷體" panose="03000509000000000000" pitchFamily="65" charset="-120"/>
                <a:sym typeface="SimSun" panose="02010600030101010101" pitchFamily="2" charset="-122"/>
              </a:rPr>
              <a:t>中國不承認</a:t>
            </a:r>
            <a:r>
              <a:rPr lang="zh-TW" altLang="en-US" sz="2400" dirty="0">
                <a:latin typeface="標楷體" panose="03000509000000000000" pitchFamily="65" charset="-120"/>
                <a:ea typeface="標楷體" panose="03000509000000000000" pitchFamily="65" charset="-120"/>
                <a:sym typeface="SimSun" panose="02010600030101010101" pitchFamily="2" charset="-122"/>
              </a:rPr>
              <a:t>英國</a:t>
            </a:r>
            <a:r>
              <a:rPr lang="zh-CN" altLang="en-US" sz="2400" dirty="0">
                <a:latin typeface="標楷體" panose="03000509000000000000" pitchFamily="65" charset="-120"/>
                <a:ea typeface="標楷體" panose="03000509000000000000" pitchFamily="65" charset="-120"/>
                <a:sym typeface="SimSun" panose="02010600030101010101" pitchFamily="2" charset="-122"/>
              </a:rPr>
              <a:t>強加的三</a:t>
            </a:r>
            <a:r>
              <a:rPr lang="zh-TW" altLang="en-US" sz="2400" dirty="0">
                <a:latin typeface="標楷體" panose="03000509000000000000" pitchFamily="65" charset="-120"/>
                <a:ea typeface="標楷體" panose="03000509000000000000" pitchFamily="65" charset="-120"/>
                <a:sym typeface="SimSun" panose="02010600030101010101" pitchFamily="2" charset="-122"/>
              </a:rPr>
              <a:t>條</a:t>
            </a:r>
            <a:r>
              <a:rPr lang="zh-CN" altLang="en-US" sz="2400" dirty="0">
                <a:latin typeface="標楷體" panose="03000509000000000000" pitchFamily="65" charset="-120"/>
                <a:ea typeface="標楷體" panose="03000509000000000000" pitchFamily="65" charset="-120"/>
                <a:sym typeface="SimSun" panose="02010600030101010101" pitchFamily="2" charset="-122"/>
              </a:rPr>
              <a:t>不平等條約</a:t>
            </a:r>
            <a:r>
              <a:rPr lang="zh-TW" altLang="en-US" sz="2400" dirty="0">
                <a:latin typeface="標楷體" panose="03000509000000000000" pitchFamily="65" charset="-120"/>
                <a:ea typeface="標楷體" panose="03000509000000000000" pitchFamily="65" charset="-120"/>
              </a:rPr>
              <a:t>，</a:t>
            </a:r>
            <a:r>
              <a:rPr lang="zh-CN" altLang="en-US" sz="2400" dirty="0">
                <a:latin typeface="標楷體" panose="03000509000000000000" pitchFamily="65" charset="-120"/>
                <a:ea typeface="標楷體" panose="03000509000000000000" pitchFamily="65" charset="-120"/>
                <a:sym typeface="SimSun" panose="02010600030101010101" pitchFamily="2" charset="-122"/>
              </a:rPr>
              <a:t>中國對香港始終擁有主權</a:t>
            </a:r>
            <a:r>
              <a:rPr lang="zh-TW" altLang="en-US" sz="2400" dirty="0">
                <a:latin typeface="標楷體" panose="03000509000000000000" pitchFamily="65" charset="-120"/>
                <a:ea typeface="標楷體" panose="03000509000000000000" pitchFamily="65" charset="-120"/>
              </a:rPr>
              <a:t>，</a:t>
            </a:r>
            <a:r>
              <a:rPr lang="zh-CN" altLang="en-US" sz="2400" dirty="0">
                <a:latin typeface="標楷體" panose="03000509000000000000" pitchFamily="65" charset="-120"/>
                <a:ea typeface="標楷體" panose="03000509000000000000" pitchFamily="65" charset="-120"/>
                <a:sym typeface="SimSun" panose="02010600030101010101" pitchFamily="2" charset="-122"/>
              </a:rPr>
              <a:t>僅僅是由於英國的佔領而無法行使主權</a:t>
            </a:r>
            <a:r>
              <a:rPr lang="zh-TW" altLang="en-US" sz="2400" dirty="0">
                <a:latin typeface="標楷體" panose="03000509000000000000" pitchFamily="65" charset="-120"/>
                <a:ea typeface="標楷體" panose="03000509000000000000" pitchFamily="65" charset="-120"/>
              </a:rPr>
              <a:t>，</a:t>
            </a:r>
            <a:r>
              <a:rPr lang="zh-CN" altLang="en-US" sz="2400" dirty="0">
                <a:latin typeface="標楷體" panose="03000509000000000000" pitchFamily="65" charset="-120"/>
                <a:ea typeface="標楷體" panose="03000509000000000000" pitchFamily="65" charset="-120"/>
                <a:sym typeface="SimSun" panose="02010600030101010101" pitchFamily="2" charset="-122"/>
              </a:rPr>
              <a:t>因此中國要求英國交還香港</a:t>
            </a:r>
            <a:r>
              <a:rPr lang="zh-TW" altLang="en-US" sz="2400" dirty="0">
                <a:latin typeface="標楷體" panose="03000509000000000000" pitchFamily="65" charset="-120"/>
                <a:ea typeface="標楷體" panose="03000509000000000000" pitchFamily="65" charset="-120"/>
              </a:rPr>
              <a:t>，</a:t>
            </a:r>
            <a:r>
              <a:rPr lang="zh-CN" altLang="en-US" sz="2400" dirty="0">
                <a:latin typeface="標楷體" panose="03000509000000000000" pitchFamily="65" charset="-120"/>
                <a:ea typeface="標楷體" panose="03000509000000000000" pitchFamily="65" charset="-120"/>
                <a:sym typeface="SimSun" panose="02010600030101010101" pitchFamily="2" charset="-122"/>
              </a:rPr>
              <a:t>以便對香港恢復行使主權。</a:t>
            </a:r>
            <a:endParaRPr lang="en-US" altLang="zh-CN" sz="2400" dirty="0">
              <a:latin typeface="標楷體" panose="03000509000000000000" pitchFamily="65" charset="-120"/>
              <a:ea typeface="標楷體" panose="03000509000000000000" pitchFamily="65" charset="-120"/>
              <a:sym typeface="SimSun" panose="02010600030101010101" pitchFamily="2" charset="-122"/>
            </a:endParaRPr>
          </a:p>
          <a:p>
            <a:pPr eaLnBrk="1" hangingPunct="1">
              <a:lnSpc>
                <a:spcPct val="150000"/>
              </a:lnSpc>
              <a:spcBef>
                <a:spcPct val="0"/>
              </a:spcBef>
              <a:buFontTx/>
              <a:buChar char="•"/>
            </a:pPr>
            <a:endParaRPr lang="en-US" altLang="zh-CN" sz="2800" dirty="0">
              <a:solidFill>
                <a:srgbClr val="000000"/>
              </a:solidFill>
              <a:latin typeface="SimHei" panose="02010609060101010101" pitchFamily="49" charset="-122"/>
              <a:ea typeface="SimHei" panose="02010609060101010101" pitchFamily="49" charset="-122"/>
              <a:sym typeface="SimSun" panose="02010600030101010101" pitchFamily="2" charset="-122"/>
            </a:endParaRPr>
          </a:p>
          <a:p>
            <a:pPr eaLnBrk="1" hangingPunct="1">
              <a:lnSpc>
                <a:spcPct val="150000"/>
              </a:lnSpc>
              <a:spcBef>
                <a:spcPct val="0"/>
              </a:spcBef>
              <a:buFont typeface="Arial" panose="020B0604020202020204" pitchFamily="34" charset="0"/>
              <a:buNone/>
            </a:pPr>
            <a:endParaRPr lang="zh-CN" altLang="en-US" sz="1400" dirty="0">
              <a:solidFill>
                <a:srgbClr val="000000"/>
              </a:solidFill>
              <a:latin typeface="Times New Roman" panose="02020603050405020304" pitchFamily="18" charset="0"/>
              <a:ea typeface="SimHei" panose="02010609060101010101" pitchFamily="49"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8914" name="Group 16"/>
          <p:cNvGrpSpPr>
            <a:grpSpLocks/>
          </p:cNvGrpSpPr>
          <p:nvPr/>
        </p:nvGrpSpPr>
        <p:grpSpPr bwMode="auto">
          <a:xfrm>
            <a:off x="3521076" y="695326"/>
            <a:ext cx="5345113" cy="931863"/>
            <a:chOff x="2222916" y="447674"/>
            <a:chExt cx="5344696" cy="931863"/>
          </a:xfrm>
        </p:grpSpPr>
        <p:sp>
          <p:nvSpPr>
            <p:cNvPr id="18" name="Rectangle 17"/>
            <p:cNvSpPr/>
            <p:nvPr/>
          </p:nvSpPr>
          <p:spPr>
            <a:xfrm>
              <a:off x="2483246" y="447674"/>
              <a:ext cx="4838323" cy="931863"/>
            </a:xfrm>
            <a:prstGeom prst="rect">
              <a:avLst/>
            </a:prstGeom>
            <a:solidFill>
              <a:srgbClr val="EF8588"/>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defRPr/>
              </a:pPr>
              <a:endParaRPr lang="zh-HK" altLang="zh-HK">
                <a:solidFill>
                  <a:srgbClr val="FFFFFF"/>
                </a:solidFill>
                <a:latin typeface="Calibri" pitchFamily="34" charset="0"/>
              </a:endParaRPr>
            </a:p>
          </p:txBody>
        </p:sp>
        <p:sp>
          <p:nvSpPr>
            <p:cNvPr id="19" name="Rectangle 18"/>
            <p:cNvSpPr/>
            <p:nvPr/>
          </p:nvSpPr>
          <p:spPr>
            <a:xfrm>
              <a:off x="2222916" y="736599"/>
              <a:ext cx="411131" cy="290513"/>
            </a:xfrm>
            <a:prstGeom prst="rect">
              <a:avLst/>
            </a:prstGeom>
            <a:solidFill>
              <a:srgbClr val="C9B687"/>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defRPr/>
              </a:pPr>
              <a:endParaRPr lang="zh-HK" altLang="zh-HK">
                <a:solidFill>
                  <a:srgbClr val="FFFFFF"/>
                </a:solidFill>
                <a:latin typeface="Calibri" pitchFamily="34" charset="0"/>
              </a:endParaRPr>
            </a:p>
          </p:txBody>
        </p:sp>
        <p:sp>
          <p:nvSpPr>
            <p:cNvPr id="20" name="Rectangle 19"/>
            <p:cNvSpPr/>
            <p:nvPr/>
          </p:nvSpPr>
          <p:spPr>
            <a:xfrm>
              <a:off x="7156481" y="736599"/>
              <a:ext cx="411131" cy="290513"/>
            </a:xfrm>
            <a:prstGeom prst="rect">
              <a:avLst/>
            </a:prstGeom>
            <a:solidFill>
              <a:srgbClr val="C9B687"/>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defRPr/>
              </a:pPr>
              <a:endParaRPr lang="zh-HK" altLang="zh-HK">
                <a:solidFill>
                  <a:srgbClr val="FFFFFF"/>
                </a:solidFill>
                <a:latin typeface="Calibri" pitchFamily="34" charset="0"/>
              </a:endParaRPr>
            </a:p>
          </p:txBody>
        </p:sp>
      </p:grpSp>
      <p:pic>
        <p:nvPicPr>
          <p:cNvPr id="38915" name="Picture 2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91001" y="4432301"/>
            <a:ext cx="2106613"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2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4601" y="3975101"/>
            <a:ext cx="2106613"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3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05801" y="4356101"/>
            <a:ext cx="2106613"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2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68526" y="3862388"/>
            <a:ext cx="2106613" cy="18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9" name="TextBox 12"/>
          <p:cNvSpPr txBox="1">
            <a:spLocks noChangeArrowheads="1"/>
          </p:cNvSpPr>
          <p:nvPr/>
        </p:nvSpPr>
        <p:spPr bwMode="auto">
          <a:xfrm>
            <a:off x="4171951" y="857251"/>
            <a:ext cx="41560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Tx/>
              <a:buNone/>
            </a:pPr>
            <a:r>
              <a:rPr lang="zh-CN" altLang="en-US" sz="3600" baseline="30000" dirty="0">
                <a:latin typeface="標楷體" panose="03000509000000000000" pitchFamily="65" charset="-120"/>
                <a:ea typeface="標楷體" panose="03000509000000000000" pitchFamily="65" charset="-120"/>
              </a:rPr>
              <a:t>爲甚麽說中英間的三條條約是不平等條約？</a:t>
            </a:r>
            <a:endParaRPr lang="en-US" altLang="zh-CN" sz="3600" baseline="30000" dirty="0">
              <a:latin typeface="標楷體" panose="03000509000000000000" pitchFamily="65" charset="-120"/>
              <a:ea typeface="標楷體" panose="03000509000000000000" pitchFamily="65" charset="-120"/>
            </a:endParaRPr>
          </a:p>
        </p:txBody>
      </p:sp>
      <p:sp>
        <p:nvSpPr>
          <p:cNvPr id="38920" name="TextBox 14"/>
          <p:cNvSpPr txBox="1">
            <a:spLocks noChangeArrowheads="1"/>
          </p:cNvSpPr>
          <p:nvPr/>
        </p:nvSpPr>
        <p:spPr bwMode="auto">
          <a:xfrm>
            <a:off x="2376488" y="4189414"/>
            <a:ext cx="171291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Tx/>
              <a:buNone/>
            </a:pPr>
            <a:r>
              <a:rPr lang="zh-TW" altLang="en-US" sz="2400" baseline="30000" dirty="0">
                <a:latin typeface="標楷體" panose="03000509000000000000" pitchFamily="65" charset="-120"/>
                <a:ea typeface="標楷體" panose="03000509000000000000" pitchFamily="65" charset="-120"/>
              </a:rPr>
              <a:t>簽約談判過程中一方或多方採取武力或武力威脅的方式施壓，強迫對方簽署</a:t>
            </a:r>
            <a:endParaRPr lang="en-US" altLang="zh-TW" sz="2400" baseline="30000" dirty="0">
              <a:latin typeface="標楷體" panose="03000509000000000000" pitchFamily="65" charset="-120"/>
              <a:ea typeface="標楷體" panose="03000509000000000000" pitchFamily="65" charset="-120"/>
            </a:endParaRPr>
          </a:p>
        </p:txBody>
      </p:sp>
      <p:sp>
        <p:nvSpPr>
          <p:cNvPr id="38921" name="TextBox 15"/>
          <p:cNvSpPr txBox="1">
            <a:spLocks noChangeArrowheads="1"/>
          </p:cNvSpPr>
          <p:nvPr/>
        </p:nvSpPr>
        <p:spPr bwMode="auto">
          <a:xfrm>
            <a:off x="4500563" y="5002213"/>
            <a:ext cx="13843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Tx/>
              <a:buNone/>
            </a:pPr>
            <a:r>
              <a:rPr lang="zh-TW" altLang="en-US" sz="2400" baseline="30000" dirty="0" smtClean="0">
                <a:latin typeface="標楷體" panose="03000509000000000000" pitchFamily="65" charset="-120"/>
                <a:ea typeface="標楷體" panose="03000509000000000000" pitchFamily="65" charset="-120"/>
              </a:rPr>
              <a:t>締約國</a:t>
            </a:r>
            <a:r>
              <a:rPr lang="zh-CN" altLang="en-US" sz="2400" baseline="30000" dirty="0" smtClean="0">
                <a:latin typeface="標楷體" panose="03000509000000000000" pitchFamily="65" charset="-120"/>
                <a:ea typeface="標楷體" panose="03000509000000000000" pitchFamily="65" charset="-120"/>
              </a:rPr>
              <a:t>之間</a:t>
            </a:r>
            <a:r>
              <a:rPr lang="zh-TW" altLang="en-US" sz="2400" baseline="30000" dirty="0" smtClean="0">
                <a:latin typeface="標楷體" panose="03000509000000000000" pitchFamily="65" charset="-120"/>
                <a:ea typeface="標楷體" panose="03000509000000000000" pitchFamily="65" charset="-120"/>
              </a:rPr>
              <a:t>沒有</a:t>
            </a:r>
            <a:r>
              <a:rPr lang="zh-TW" altLang="en-US" sz="2400" baseline="30000" dirty="0">
                <a:latin typeface="標楷體" panose="03000509000000000000" pitchFamily="65" charset="-120"/>
                <a:ea typeface="標楷體" panose="03000509000000000000" pitchFamily="65" charset="-120"/>
              </a:rPr>
              <a:t>對等的談判地位</a:t>
            </a:r>
          </a:p>
        </p:txBody>
      </p:sp>
      <p:sp>
        <p:nvSpPr>
          <p:cNvPr id="38922" name="TextBox 16"/>
          <p:cNvSpPr txBox="1">
            <a:spLocks noChangeArrowheads="1"/>
          </p:cNvSpPr>
          <p:nvPr/>
        </p:nvSpPr>
        <p:spPr bwMode="auto">
          <a:xfrm>
            <a:off x="6510338" y="4586288"/>
            <a:ext cx="15668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Tx/>
              <a:buNone/>
            </a:pPr>
            <a:r>
              <a:rPr lang="zh-TW" altLang="en-US" sz="2400" baseline="30000" dirty="0">
                <a:latin typeface="標楷體" panose="03000509000000000000" pitchFamily="65" charset="-120"/>
                <a:ea typeface="標楷體" panose="03000509000000000000" pitchFamily="65" charset="-120"/>
              </a:rPr>
              <a:t>條約內容反映不平等的權利義務關係</a:t>
            </a:r>
          </a:p>
        </p:txBody>
      </p:sp>
      <p:sp>
        <p:nvSpPr>
          <p:cNvPr id="38923" name="TextBox 17"/>
          <p:cNvSpPr txBox="1">
            <a:spLocks noChangeArrowheads="1"/>
          </p:cNvSpPr>
          <p:nvPr/>
        </p:nvSpPr>
        <p:spPr bwMode="auto">
          <a:xfrm>
            <a:off x="8493125" y="5002213"/>
            <a:ext cx="16954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Tx/>
              <a:buNone/>
            </a:pPr>
            <a:r>
              <a:rPr lang="zh-TW" altLang="en-US" sz="2400" baseline="30000" dirty="0">
                <a:latin typeface="標楷體" panose="03000509000000000000" pitchFamily="65" charset="-120"/>
                <a:ea typeface="標楷體" panose="03000509000000000000" pitchFamily="65" charset="-120"/>
              </a:rPr>
              <a:t>條約明顯侵害某締約方的國家主權或利益</a:t>
            </a:r>
          </a:p>
        </p:txBody>
      </p:sp>
      <p:sp>
        <p:nvSpPr>
          <p:cNvPr id="38924" name="Rectangle 24"/>
          <p:cNvSpPr>
            <a:spLocks noChangeArrowheads="1"/>
          </p:cNvSpPr>
          <p:nvPr/>
        </p:nvSpPr>
        <p:spPr bwMode="auto">
          <a:xfrm>
            <a:off x="2508250" y="2224495"/>
            <a:ext cx="7153275" cy="913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Tx/>
              <a:buNone/>
            </a:pPr>
            <a:r>
              <a:rPr lang="zh-TW" altLang="en-US" baseline="30000" dirty="0" smtClean="0">
                <a:latin typeface="標楷體" panose="03000509000000000000" pitchFamily="65" charset="-120"/>
                <a:ea typeface="標楷體" panose="03000509000000000000" pitchFamily="65" charset="-120"/>
              </a:rPr>
              <a:t>甚麼</a:t>
            </a:r>
            <a:r>
              <a:rPr lang="zh-TW" altLang="en-US" baseline="30000" dirty="0">
                <a:latin typeface="標楷體" panose="03000509000000000000" pitchFamily="65" charset="-120"/>
                <a:ea typeface="標楷體" panose="03000509000000000000" pitchFamily="65" charset="-120"/>
              </a:rPr>
              <a:t>是「不平等條約」呢</a:t>
            </a:r>
            <a:r>
              <a:rPr lang="zh-TW" altLang="en-US" baseline="30000" dirty="0" smtClean="0">
                <a:latin typeface="標楷體" panose="03000509000000000000" pitchFamily="65" charset="-120"/>
                <a:ea typeface="標楷體" panose="03000509000000000000" pitchFamily="65" charset="-120"/>
              </a:rPr>
              <a:t>？</a:t>
            </a:r>
            <a:endParaRPr lang="en-US" altLang="zh-TW" baseline="30000" dirty="0">
              <a:latin typeface="標楷體" panose="03000509000000000000" pitchFamily="65" charset="-120"/>
              <a:ea typeface="標楷體" panose="03000509000000000000" pitchFamily="65" charset="-120"/>
            </a:endParaRPr>
          </a:p>
          <a:p>
            <a:pPr eaLnBrk="1" hangingPunct="1">
              <a:spcBef>
                <a:spcPct val="0"/>
              </a:spcBef>
              <a:buFontTx/>
              <a:buNone/>
            </a:pPr>
            <a:r>
              <a:rPr lang="zh-TW" altLang="en-US" baseline="30000" dirty="0">
                <a:latin typeface="標楷體" panose="03000509000000000000" pitchFamily="65" charset="-120"/>
                <a:ea typeface="標楷體" panose="03000509000000000000" pitchFamily="65" charset="-120"/>
              </a:rPr>
              <a:t>一般來說，「不平等條約」有以下四個特徵：</a:t>
            </a:r>
            <a:endParaRPr lang="zh-TW" altLang="en-US" dirty="0">
              <a:latin typeface="標楷體" panose="03000509000000000000" pitchFamily="65" charset="-120"/>
              <a:ea typeface="標楷體" panose="03000509000000000000" pitchFamily="65" charset="-120"/>
            </a:endParaRPr>
          </a:p>
        </p:txBody>
      </p:sp>
      <p:pic>
        <p:nvPicPr>
          <p:cNvPr id="38925" name="Picture 3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59000" y="3544888"/>
            <a:ext cx="6985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6" name="Picture 3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4279900"/>
            <a:ext cx="6985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7" name="Picture 3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3670300"/>
            <a:ext cx="6985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8" name="Picture 3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4279900"/>
            <a:ext cx="6985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灯片编号占位符 1"/>
          <p:cNvSpPr>
            <a:spLocks noGrp="1" noChangeArrowheads="1"/>
          </p:cNvSpPr>
          <p:nvPr>
            <p:ph type="sldNum" sz="quarter" idx="12"/>
          </p:nvPr>
        </p:nvSpPr>
        <p:spPr bwMode="auto">
          <a:xfrm>
            <a:off x="8737600" y="6356350"/>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 typeface="Arial" panose="020B0604020202020204" pitchFamily="34" charset="0"/>
              <a:buNone/>
            </a:pPr>
            <a:fld id="{D5D73215-64A4-4E1E-80A4-29537195D1AD}" type="slidenum">
              <a:rPr lang="en-US" altLang="en-US" sz="1400" smtClean="0">
                <a:solidFill>
                  <a:srgbClr val="000000"/>
                </a:solidFill>
                <a:latin typeface="Arial" panose="020B0604020202020204" pitchFamily="34" charset="0"/>
                <a:ea typeface="SimSun" panose="02010600030101010101" pitchFamily="2" charset="-122"/>
              </a:rPr>
              <a:pPr fontAlgn="base">
                <a:spcBef>
                  <a:spcPct val="0"/>
                </a:spcBef>
                <a:spcAft>
                  <a:spcPct val="0"/>
                </a:spcAft>
                <a:buFont typeface="Arial" panose="020B0604020202020204" pitchFamily="34" charset="0"/>
                <a:buNone/>
              </a:pPr>
              <a:t>17</a:t>
            </a:fld>
            <a:endParaRPr lang="en-US" altLang="en-US" sz="1400" dirty="0" smtClean="0">
              <a:solidFill>
                <a:srgbClr val="000000"/>
              </a:solidFill>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val="2366940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标题 1"/>
          <p:cNvSpPr>
            <a:spLocks noGrp="1" noChangeArrowheads="1"/>
          </p:cNvSpPr>
          <p:nvPr>
            <p:ph type="title"/>
          </p:nvPr>
        </p:nvSpPr>
        <p:spPr>
          <a:xfrm>
            <a:off x="4412330" y="727548"/>
            <a:ext cx="2404105" cy="523220"/>
          </a:xfrm>
          <a:extLst/>
        </p:spPr>
        <p:style>
          <a:lnRef idx="0">
            <a:schemeClr val="accent3"/>
          </a:lnRef>
          <a:fillRef idx="3">
            <a:schemeClr val="accent3"/>
          </a:fillRef>
          <a:effectRef idx="3">
            <a:schemeClr val="accent3"/>
          </a:effectRef>
          <a:fontRef idx="minor">
            <a:schemeClr val="lt1"/>
          </a:fontRef>
        </p:style>
        <p:txBody>
          <a:bodyPr wrap="square">
            <a:spAutoFit/>
          </a:bodyPr>
          <a:lstStyle>
            <a:lvl1pPr defTabSz="457200">
              <a:defRPr>
                <a:solidFill>
                  <a:schemeClr val="tx1"/>
                </a:solidFill>
                <a:latin typeface="Calibri" panose="020F0502020204030204" pitchFamily="34" charset="0"/>
                <a:ea typeface="新細明體" panose="02020500000000000000" pitchFamily="18" charset="-120"/>
              </a:defRPr>
            </a:lvl1pPr>
            <a:lvl2pPr marL="742950" indent="-285750" defTabSz="457200">
              <a:defRPr>
                <a:solidFill>
                  <a:schemeClr val="tx1"/>
                </a:solidFill>
                <a:latin typeface="Calibri" panose="020F0502020204030204" pitchFamily="34" charset="0"/>
                <a:ea typeface="新細明體" panose="02020500000000000000" pitchFamily="18" charset="-120"/>
              </a:defRPr>
            </a:lvl2pPr>
            <a:lvl3pPr marL="1143000" indent="-228600" defTabSz="457200">
              <a:defRPr>
                <a:solidFill>
                  <a:schemeClr val="tx1"/>
                </a:solidFill>
                <a:latin typeface="Calibri" panose="020F0502020204030204" pitchFamily="34" charset="0"/>
                <a:ea typeface="新細明體" panose="02020500000000000000" pitchFamily="18" charset="-120"/>
              </a:defRPr>
            </a:lvl3pPr>
            <a:lvl4pPr marL="1600200" indent="-228600" defTabSz="457200">
              <a:defRPr>
                <a:solidFill>
                  <a:schemeClr val="tx1"/>
                </a:solidFill>
                <a:latin typeface="Calibri" panose="020F0502020204030204" pitchFamily="34" charset="0"/>
                <a:ea typeface="新細明體" panose="02020500000000000000" pitchFamily="18" charset="-120"/>
              </a:defRPr>
            </a:lvl4pPr>
            <a:lvl5pPr marL="2057400" indent="-228600" defTabSz="45720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l" eaLnBrk="1" hangingPunct="1"/>
            <a:r>
              <a:rPr lang="zh-CN" altLang="en-US" sz="2800" dirty="0" smtClean="0">
                <a:solidFill>
                  <a:srgbClr val="0D0D0D"/>
                </a:solidFill>
                <a:latin typeface="標楷體" panose="03000509000000000000" pitchFamily="65" charset="-120"/>
                <a:ea typeface="標楷體" panose="03000509000000000000" pitchFamily="65" charset="-120"/>
              </a:rPr>
              <a:t>國際法的規定</a:t>
            </a:r>
          </a:p>
        </p:txBody>
      </p:sp>
      <p:sp>
        <p:nvSpPr>
          <p:cNvPr id="49157" name="内容占位符 2"/>
          <p:cNvSpPr>
            <a:spLocks noGrp="1" noChangeArrowheads="1"/>
          </p:cNvSpPr>
          <p:nvPr>
            <p:ph idx="1"/>
          </p:nvPr>
        </p:nvSpPr>
        <p:spPr>
          <a:xfrm>
            <a:off x="1679632" y="1751648"/>
            <a:ext cx="8644775" cy="4251325"/>
          </a:xfrm>
        </p:spPr>
        <p:txBody>
          <a:bodyPr/>
          <a:lstStyle/>
          <a:p>
            <a:pPr>
              <a:lnSpc>
                <a:spcPct val="120000"/>
              </a:lnSpc>
              <a:spcBef>
                <a:spcPct val="0"/>
              </a:spcBef>
            </a:pPr>
            <a:r>
              <a:rPr lang="zh-CN" altLang="en-US" sz="2400" dirty="0" smtClean="0">
                <a:latin typeface="Times New Roman" panose="02020603050405020304" pitchFamily="18" charset="0"/>
                <a:ea typeface="標楷體" panose="03000509000000000000" pitchFamily="65" charset="-120"/>
                <a:cs typeface="Times New Roman" panose="02020603050405020304" pitchFamily="18" charset="0"/>
              </a:rPr>
              <a:t>1969</a:t>
            </a:r>
            <a:r>
              <a:rPr lang="zh-CN" altLang="en-US" sz="2400" dirty="0" smtClean="0">
                <a:latin typeface="標楷體" panose="03000509000000000000" pitchFamily="65" charset="-120"/>
                <a:ea typeface="標楷體" panose="03000509000000000000" pitchFamily="65" charset="-120"/>
                <a:cs typeface="Times New Roman" panose="02020603050405020304" pitchFamily="18" charset="0"/>
              </a:rPr>
              <a:t>年</a:t>
            </a:r>
            <a:r>
              <a:rPr lang="zh-TW" altLang="en-US" sz="2400" dirty="0" smtClean="0">
                <a:latin typeface="標楷體" panose="03000509000000000000" pitchFamily="65" charset="-120"/>
                <a:ea typeface="標楷體" panose="03000509000000000000" pitchFamily="65" charset="-120"/>
                <a:cs typeface="Times New Roman" panose="02020603050405020304" pitchFamily="18" charset="0"/>
              </a:rPr>
              <a:t>，</a:t>
            </a:r>
            <a:r>
              <a:rPr lang="zh-CN" altLang="en-US" sz="2400" dirty="0" smtClean="0">
                <a:latin typeface="標楷體" panose="03000509000000000000" pitchFamily="65" charset="-120"/>
                <a:ea typeface="標楷體" panose="03000509000000000000" pitchFamily="65" charset="-120"/>
                <a:cs typeface="Times New Roman" panose="02020603050405020304" pitchFamily="18" charset="0"/>
              </a:rPr>
              <a:t>《維也納條約法公約》規定：以威脅或強迫而取得的條約無法律效果（第</a:t>
            </a:r>
            <a:r>
              <a:rPr lang="zh-CN" altLang="en-US" sz="2400" dirty="0" smtClean="0">
                <a:latin typeface="Times New Roman" panose="02020603050405020304" pitchFamily="18" charset="0"/>
                <a:ea typeface="標楷體" panose="03000509000000000000" pitchFamily="65" charset="-120"/>
                <a:cs typeface="Times New Roman" panose="02020603050405020304" pitchFamily="18" charset="0"/>
              </a:rPr>
              <a:t>51</a:t>
            </a:r>
            <a:r>
              <a:rPr lang="zh-CN" altLang="en-US" sz="2400" dirty="0" smtClean="0">
                <a:latin typeface="標楷體" panose="03000509000000000000" pitchFamily="65" charset="-120"/>
                <a:ea typeface="標楷體" panose="03000509000000000000" pitchFamily="65" charset="-120"/>
              </a:rPr>
              <a:t>條）；違反聯合國憲章所含國際法原則、以威脅或使用武力而獲締結的條約無效（第</a:t>
            </a:r>
            <a:r>
              <a:rPr lang="zh-CN" altLang="en-US" sz="2400" dirty="0" smtClean="0">
                <a:latin typeface="Times New Roman" panose="02020603050405020304" pitchFamily="18" charset="0"/>
                <a:ea typeface="標楷體" panose="03000509000000000000" pitchFamily="65" charset="-120"/>
              </a:rPr>
              <a:t>52</a:t>
            </a:r>
            <a:r>
              <a:rPr lang="zh-CN" altLang="en-US" sz="2400" dirty="0" smtClean="0">
                <a:latin typeface="標楷體" panose="03000509000000000000" pitchFamily="65" charset="-120"/>
                <a:ea typeface="標楷體" panose="03000509000000000000" pitchFamily="65" charset="-120"/>
              </a:rPr>
              <a:t>條）。</a:t>
            </a:r>
            <a:endParaRPr lang="en-US" altLang="zh-CN" sz="2400" dirty="0" smtClean="0">
              <a:latin typeface="標楷體" panose="03000509000000000000" pitchFamily="65" charset="-120"/>
              <a:ea typeface="標楷體" panose="03000509000000000000" pitchFamily="65" charset="-120"/>
            </a:endParaRPr>
          </a:p>
          <a:p>
            <a:pPr>
              <a:lnSpc>
                <a:spcPct val="120000"/>
              </a:lnSpc>
              <a:spcBef>
                <a:spcPct val="0"/>
              </a:spcBef>
              <a:buFont typeface="Arial" panose="020B0604020202020204" pitchFamily="34" charset="0"/>
              <a:buNone/>
            </a:pPr>
            <a:r>
              <a:rPr lang="en-US" altLang="zh-CN" sz="1800" dirty="0" smtClean="0">
                <a:latin typeface="標楷體" panose="03000509000000000000" pitchFamily="65" charset="-120"/>
                <a:ea typeface="標楷體" panose="03000509000000000000" pitchFamily="65" charset="-120"/>
              </a:rPr>
              <a:t>   </a:t>
            </a:r>
            <a:r>
              <a:rPr lang="en-US" altLang="zh-CN" sz="1600" dirty="0" smtClean="0">
                <a:latin typeface="Times New Roman" panose="02020603050405020304" pitchFamily="18" charset="0"/>
                <a:ea typeface="標楷體" panose="03000509000000000000" pitchFamily="65" charset="-120"/>
              </a:rPr>
              <a:t>https://www.un.org/chinese/law/ilc/treaty.htm</a:t>
            </a:r>
          </a:p>
          <a:p>
            <a:pPr>
              <a:lnSpc>
                <a:spcPct val="120000"/>
              </a:lnSpc>
              <a:spcBef>
                <a:spcPct val="0"/>
              </a:spcBef>
              <a:buFont typeface="Arial" panose="020B0604020202020204" pitchFamily="34" charset="0"/>
              <a:buNone/>
            </a:pPr>
            <a:endParaRPr lang="en-US" altLang="zh-CN" sz="1800" dirty="0" smtClean="0">
              <a:latin typeface="標楷體" panose="03000509000000000000" pitchFamily="65" charset="-120"/>
              <a:ea typeface="標楷體" panose="03000509000000000000" pitchFamily="65" charset="-120"/>
            </a:endParaRPr>
          </a:p>
          <a:p>
            <a:pPr>
              <a:lnSpc>
                <a:spcPct val="120000"/>
              </a:lnSpc>
              <a:spcBef>
                <a:spcPct val="0"/>
              </a:spcBef>
            </a:pPr>
            <a:r>
              <a:rPr lang="zh-CN" altLang="en-US" sz="2400" dirty="0" smtClean="0">
                <a:latin typeface="Times New Roman" panose="02020603050405020304" pitchFamily="18" charset="0"/>
                <a:ea typeface="標楷體" panose="03000509000000000000" pitchFamily="65" charset="-120"/>
              </a:rPr>
              <a:t>1974</a:t>
            </a:r>
            <a:r>
              <a:rPr lang="zh-CN" altLang="en-US" sz="2400" dirty="0" smtClean="0">
                <a:latin typeface="標楷體" panose="03000509000000000000" pitchFamily="65" charset="-120"/>
                <a:ea typeface="標楷體" panose="03000509000000000000" pitchFamily="65" charset="-120"/>
              </a:rPr>
              <a:t>年</a:t>
            </a:r>
            <a:r>
              <a:rPr lang="zh-TW" altLang="en-US" sz="2400" dirty="0" smtClean="0">
                <a:latin typeface="標楷體" panose="03000509000000000000" pitchFamily="65" charset="-120"/>
                <a:ea typeface="標楷體" panose="03000509000000000000" pitchFamily="65" charset="-120"/>
              </a:rPr>
              <a:t>，</a:t>
            </a:r>
            <a:r>
              <a:rPr lang="zh-CN" altLang="en-US" sz="2400" dirty="0" smtClean="0">
                <a:latin typeface="標楷體" panose="03000509000000000000" pitchFamily="65" charset="-120"/>
                <a:ea typeface="標楷體" panose="03000509000000000000" pitchFamily="65" charset="-120"/>
              </a:rPr>
              <a:t>第九屆聯</a:t>
            </a:r>
            <a:r>
              <a:rPr lang="zh-TW" altLang="en-US" sz="2400" dirty="0" smtClean="0">
                <a:latin typeface="標楷體" panose="03000509000000000000" pitchFamily="65" charset="-120"/>
                <a:ea typeface="標楷體" panose="03000509000000000000" pitchFamily="65" charset="-120"/>
              </a:rPr>
              <a:t>合國</a:t>
            </a:r>
            <a:r>
              <a:rPr lang="zh-CN" altLang="en-US" sz="2400" dirty="0" smtClean="0">
                <a:latin typeface="標楷體" panose="03000509000000000000" pitchFamily="65" charset="-120"/>
                <a:ea typeface="標楷體" panose="03000509000000000000" pitchFamily="65" charset="-120"/>
              </a:rPr>
              <a:t>大</a:t>
            </a:r>
            <a:r>
              <a:rPr lang="zh-TW" altLang="en-US" sz="2400" dirty="0" smtClean="0">
                <a:latin typeface="標楷體" panose="03000509000000000000" pitchFamily="65" charset="-120"/>
                <a:ea typeface="標楷體" panose="03000509000000000000" pitchFamily="65" charset="-120"/>
              </a:rPr>
              <a:t>會</a:t>
            </a:r>
            <a:r>
              <a:rPr lang="zh-CN" altLang="en-US" sz="2400" dirty="0" smtClean="0">
                <a:latin typeface="標楷體" panose="03000509000000000000" pitchFamily="65" charset="-120"/>
                <a:ea typeface="標楷體" panose="03000509000000000000" pitchFamily="65" charset="-120"/>
              </a:rPr>
              <a:t>通過</a:t>
            </a:r>
            <a:r>
              <a:rPr lang="zh-CN" altLang="en-US" sz="2400" dirty="0">
                <a:latin typeface="標楷體" panose="03000509000000000000" pitchFamily="65" charset="-120"/>
                <a:ea typeface="標楷體" panose="03000509000000000000" pitchFamily="65" charset="-120"/>
              </a:rPr>
              <a:t>的</a:t>
            </a:r>
            <a:r>
              <a:rPr lang="zh-CN" altLang="en-US" sz="2400" dirty="0" smtClean="0">
                <a:latin typeface="標楷體" panose="03000509000000000000" pitchFamily="65" charset="-120"/>
                <a:ea typeface="標楷體" panose="03000509000000000000" pitchFamily="65" charset="-120"/>
              </a:rPr>
              <a:t>《關於侵略定義的決議》規定</a:t>
            </a:r>
            <a:r>
              <a:rPr lang="zh-TW" altLang="en-US" sz="2400" dirty="0" smtClean="0">
                <a:latin typeface="標楷體" panose="03000509000000000000" pitchFamily="65" charset="-120"/>
                <a:ea typeface="標楷體" panose="03000509000000000000" pitchFamily="65" charset="-120"/>
                <a:sym typeface="SimSun" panose="02010600030101010101" pitchFamily="2" charset="-122"/>
              </a:rPr>
              <a:t>「</a:t>
            </a:r>
            <a:r>
              <a:rPr lang="zh-CN" altLang="en-US" sz="2400" dirty="0" smtClean="0">
                <a:latin typeface="標楷體" panose="03000509000000000000" pitchFamily="65" charset="-120"/>
                <a:ea typeface="標楷體" panose="03000509000000000000" pitchFamily="65" charset="-120"/>
              </a:rPr>
              <a:t>因侵略行為而取得的任何領土或特殊利益</a:t>
            </a:r>
            <a:r>
              <a:rPr lang="zh-TW" altLang="en-US" sz="2400" dirty="0" smtClean="0">
                <a:latin typeface="標楷體" panose="03000509000000000000" pitchFamily="65" charset="-120"/>
                <a:ea typeface="標楷體" panose="03000509000000000000" pitchFamily="65" charset="-120"/>
              </a:rPr>
              <a:t>，</a:t>
            </a:r>
            <a:r>
              <a:rPr lang="zh-CN" altLang="en-US" sz="2400" dirty="0" smtClean="0">
                <a:latin typeface="標楷體" panose="03000509000000000000" pitchFamily="65" charset="-120"/>
                <a:ea typeface="標楷體" panose="03000509000000000000" pitchFamily="65" charset="-120"/>
              </a:rPr>
              <a:t>均不得亦不應承認為合法</a:t>
            </a:r>
            <a:r>
              <a:rPr lang="zh-TW" altLang="en-US"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sym typeface="SimSun" panose="02010600030101010101" pitchFamily="2" charset="-122"/>
              </a:rPr>
              <a:t>」</a:t>
            </a:r>
            <a:endParaRPr lang="en-US" altLang="zh-TW" sz="2400" dirty="0" smtClean="0">
              <a:latin typeface="標楷體" panose="03000509000000000000" pitchFamily="65" charset="-120"/>
              <a:ea typeface="標楷體" panose="03000509000000000000" pitchFamily="65" charset="-120"/>
              <a:sym typeface="SimSun" panose="02010600030101010101" pitchFamily="2" charset="-122"/>
            </a:endParaRPr>
          </a:p>
          <a:p>
            <a:pPr>
              <a:lnSpc>
                <a:spcPct val="120000"/>
              </a:lnSpc>
              <a:spcBef>
                <a:spcPct val="0"/>
              </a:spcBef>
              <a:buFont typeface="Arial" panose="020B0604020202020204" pitchFamily="34" charset="0"/>
              <a:buNone/>
            </a:pPr>
            <a:r>
              <a:rPr lang="en-US" altLang="zh-CN" sz="1800" dirty="0" smtClean="0">
                <a:latin typeface="標楷體" panose="03000509000000000000" pitchFamily="65" charset="-120"/>
                <a:ea typeface="標楷體" panose="03000509000000000000" pitchFamily="65" charset="-120"/>
              </a:rPr>
              <a:t>   </a:t>
            </a:r>
            <a:r>
              <a:rPr lang="en-US" altLang="zh-CN" sz="1600" dirty="0" smtClean="0">
                <a:latin typeface="Times New Roman" panose="02020603050405020304" pitchFamily="18" charset="0"/>
                <a:ea typeface="標楷體" panose="03000509000000000000" pitchFamily="65" charset="-120"/>
              </a:rPr>
              <a:t>https://legal.un.org/avl/ha/da/da.html</a:t>
            </a:r>
            <a:endParaRPr lang="en-US" altLang="zh-CN" sz="1600" dirty="0" smtClean="0">
              <a:latin typeface="標楷體" panose="03000509000000000000" pitchFamily="65" charset="-120"/>
              <a:ea typeface="標楷體" panose="03000509000000000000" pitchFamily="65" charset="-120"/>
            </a:endParaRPr>
          </a:p>
          <a:p>
            <a:pPr>
              <a:lnSpc>
                <a:spcPct val="120000"/>
              </a:lnSpc>
              <a:spcBef>
                <a:spcPct val="0"/>
              </a:spcBef>
              <a:buFont typeface="Arial" panose="020B0604020202020204" pitchFamily="34" charset="0"/>
              <a:buNone/>
            </a:pPr>
            <a:endParaRPr lang="zh-CN" altLang="en-US" sz="1800" dirty="0" smtClean="0">
              <a:latin typeface="標楷體" panose="03000509000000000000" pitchFamily="65" charset="-120"/>
              <a:ea typeface="標楷體" panose="03000509000000000000" pitchFamily="65" charset="-120"/>
            </a:endParaRPr>
          </a:p>
          <a:p>
            <a:endParaRPr lang="zh-CN" altLang="en-US" dirty="0" smtClean="0">
              <a:latin typeface="楷体" panose="02010609060101010101" pitchFamily="49" charset="-122"/>
              <a:ea typeface="楷体" panose="02010609060101010101" pitchFamily="49" charset="-122"/>
            </a:endParaRPr>
          </a:p>
        </p:txBody>
      </p:sp>
      <p:sp>
        <p:nvSpPr>
          <p:cNvPr id="49158"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 typeface="Arial" panose="020B0604020202020204" pitchFamily="34" charset="0"/>
              <a:buNone/>
            </a:pPr>
            <a:fld id="{9E139554-C50D-47D0-AC3C-3D68B117D42D}" type="slidenum">
              <a:rPr lang="en-US" altLang="en-US" sz="1400" smtClean="0">
                <a:solidFill>
                  <a:srgbClr val="000000"/>
                </a:solidFill>
                <a:latin typeface="Arial" panose="020B0604020202020204" pitchFamily="34" charset="0"/>
                <a:ea typeface="SimSun" panose="02010600030101010101" pitchFamily="2" charset="-122"/>
              </a:rPr>
              <a:pPr fontAlgn="base">
                <a:spcBef>
                  <a:spcPct val="0"/>
                </a:spcBef>
                <a:spcAft>
                  <a:spcPct val="0"/>
                </a:spcAft>
                <a:buFont typeface="Arial" panose="020B0604020202020204" pitchFamily="34" charset="0"/>
                <a:buNone/>
              </a:pPr>
              <a:t>18</a:t>
            </a:fld>
            <a:endParaRPr lang="en-US" altLang="en-US" sz="1400" dirty="0" smtClean="0">
              <a:solidFill>
                <a:srgbClr val="000000"/>
              </a:solidFill>
              <a:latin typeface="Arial" panose="020B0604020202020204" pitchFamily="34" charset="0"/>
              <a:ea typeface="SimSun" panose="02010600030101010101" pitchFamily="2" charset="-122"/>
            </a:endParaRPr>
          </a:p>
        </p:txBody>
      </p:sp>
      <p:pic>
        <p:nvPicPr>
          <p:cNvPr id="49159" name="图形 4" descr="男性形象 轮廓"/>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8686" y="36047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标题 1"/>
          <p:cNvSpPr>
            <a:spLocks noGrp="1" noChangeArrowheads="1"/>
          </p:cNvSpPr>
          <p:nvPr>
            <p:ph type="title"/>
          </p:nvPr>
        </p:nvSpPr>
        <p:spPr>
          <a:xfrm>
            <a:off x="1992313" y="920126"/>
            <a:ext cx="8731250" cy="523220"/>
          </a:xfrm>
          <a:extLst/>
        </p:spPr>
        <p:style>
          <a:lnRef idx="0">
            <a:schemeClr val="accent3"/>
          </a:lnRef>
          <a:fillRef idx="3">
            <a:schemeClr val="accent3"/>
          </a:fillRef>
          <a:effectRef idx="3">
            <a:schemeClr val="accent3"/>
          </a:effectRef>
          <a:fontRef idx="minor">
            <a:schemeClr val="lt1"/>
          </a:fontRef>
        </p:style>
        <p:txBody>
          <a:bodyPr wrap="square">
            <a:spAutoFit/>
          </a:bodyPr>
          <a:lstStyle>
            <a:lvl1pPr defTabSz="457200">
              <a:defRPr>
                <a:solidFill>
                  <a:schemeClr val="tx1"/>
                </a:solidFill>
                <a:latin typeface="Calibri" panose="020F0502020204030204" pitchFamily="34" charset="0"/>
                <a:ea typeface="新細明體" panose="02020500000000000000" pitchFamily="18" charset="-120"/>
              </a:defRPr>
            </a:lvl1pPr>
            <a:lvl2pPr marL="742950" indent="-285750" defTabSz="457200">
              <a:defRPr>
                <a:solidFill>
                  <a:schemeClr val="tx1"/>
                </a:solidFill>
                <a:latin typeface="Calibri" panose="020F0502020204030204" pitchFamily="34" charset="0"/>
                <a:ea typeface="新細明體" panose="02020500000000000000" pitchFamily="18" charset="-120"/>
              </a:defRPr>
            </a:lvl2pPr>
            <a:lvl3pPr marL="1143000" indent="-228600" defTabSz="457200">
              <a:defRPr>
                <a:solidFill>
                  <a:schemeClr val="tx1"/>
                </a:solidFill>
                <a:latin typeface="Calibri" panose="020F0502020204030204" pitchFamily="34" charset="0"/>
                <a:ea typeface="新細明體" panose="02020500000000000000" pitchFamily="18" charset="-120"/>
              </a:defRPr>
            </a:lvl3pPr>
            <a:lvl4pPr marL="1600200" indent="-228600" defTabSz="457200">
              <a:defRPr>
                <a:solidFill>
                  <a:schemeClr val="tx1"/>
                </a:solidFill>
                <a:latin typeface="Calibri" panose="020F0502020204030204" pitchFamily="34" charset="0"/>
                <a:ea typeface="新細明體" panose="02020500000000000000" pitchFamily="18" charset="-120"/>
              </a:defRPr>
            </a:lvl4pPr>
            <a:lvl5pPr marL="2057400" indent="-228600" defTabSz="45720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l" eaLnBrk="1" hangingPunct="1"/>
            <a:r>
              <a:rPr lang="zh-CN" altLang="en-US" sz="2800" dirty="0">
                <a:latin typeface="標楷體" panose="03000509000000000000" pitchFamily="65" charset="-120"/>
                <a:ea typeface="標楷體" panose="03000509000000000000" pitchFamily="65" charset="-120"/>
              </a:rPr>
              <a:t>三條條</a:t>
            </a:r>
            <a:r>
              <a:rPr lang="zh-CN" altLang="en-US" sz="2800" dirty="0" smtClean="0">
                <a:latin typeface="標楷體" panose="03000509000000000000" pitchFamily="65" charset="-120"/>
                <a:ea typeface="標楷體" panose="03000509000000000000" pitchFamily="65" charset="-120"/>
              </a:rPr>
              <a:t>約的簽訂方式及內容說明三條條約是不平等條約</a:t>
            </a:r>
            <a:endParaRPr lang="en-US" altLang="zh-CN" sz="2800" dirty="0" smtClean="0">
              <a:latin typeface="標楷體" panose="03000509000000000000" pitchFamily="65" charset="-120"/>
              <a:ea typeface="標楷體" panose="03000509000000000000" pitchFamily="65" charset="-120"/>
            </a:endParaRPr>
          </a:p>
        </p:txBody>
      </p:sp>
      <p:sp>
        <p:nvSpPr>
          <p:cNvPr id="47109" name="内容占位符 2"/>
          <p:cNvSpPr>
            <a:spLocks noGrp="1" noChangeArrowheads="1"/>
          </p:cNvSpPr>
          <p:nvPr>
            <p:ph idx="1"/>
          </p:nvPr>
        </p:nvSpPr>
        <p:spPr>
          <a:xfrm>
            <a:off x="1992313" y="1851025"/>
            <a:ext cx="8731250" cy="4505325"/>
          </a:xfrm>
        </p:spPr>
        <p:txBody>
          <a:bodyPr/>
          <a:lstStyle/>
          <a:p>
            <a:pPr>
              <a:lnSpc>
                <a:spcPct val="120000"/>
              </a:lnSpc>
              <a:spcBef>
                <a:spcPct val="0"/>
              </a:spcBef>
            </a:pPr>
            <a:r>
              <a:rPr lang="zh-CN" altLang="en-US" sz="2400" dirty="0" smtClean="0">
                <a:latin typeface="標楷體" panose="03000509000000000000" pitchFamily="65" charset="-120"/>
                <a:ea typeface="標楷體" panose="03000509000000000000" pitchFamily="65" charset="-120"/>
                <a:sym typeface="SimSun" panose="02010600030101010101" pitchFamily="2" charset="-122"/>
              </a:rPr>
              <a:t>英方採取的是</a:t>
            </a:r>
            <a:r>
              <a:rPr lang="zh-TW" altLang="en-US" sz="2400" dirty="0" smtClean="0">
                <a:latin typeface="標楷體" panose="03000509000000000000" pitchFamily="65" charset="-120"/>
                <a:ea typeface="標楷體" panose="03000509000000000000" pitchFamily="65" charset="-120"/>
                <a:sym typeface="SimSun" panose="02010600030101010101" pitchFamily="2" charset="-122"/>
              </a:rPr>
              <a:t>軍事侵略</a:t>
            </a:r>
            <a:r>
              <a:rPr lang="zh-TW" altLang="en-US" sz="2400" dirty="0" smtClean="0">
                <a:latin typeface="標楷體" panose="03000509000000000000" pitchFamily="65" charset="-120"/>
                <a:ea typeface="標楷體" panose="03000509000000000000" pitchFamily="65" charset="-120"/>
              </a:rPr>
              <a:t>，</a:t>
            </a:r>
            <a:r>
              <a:rPr lang="zh-CN" altLang="en-US" sz="2400" dirty="0" smtClean="0">
                <a:latin typeface="標楷體" panose="03000509000000000000" pitchFamily="65" charset="-120"/>
                <a:ea typeface="標楷體" panose="03000509000000000000" pitchFamily="65" charset="-120"/>
                <a:sym typeface="SimSun" panose="02010600030101010101" pitchFamily="2" charset="-122"/>
              </a:rPr>
              <a:t>再強迫清政府簽約的方式</a:t>
            </a:r>
            <a:r>
              <a:rPr lang="zh-TW" altLang="en-US" sz="2400" dirty="0" smtClean="0">
                <a:latin typeface="標楷體" panose="03000509000000000000" pitchFamily="65" charset="-120"/>
                <a:ea typeface="標楷體" panose="03000509000000000000" pitchFamily="65" charset="-120"/>
              </a:rPr>
              <a:t>，</a:t>
            </a:r>
            <a:r>
              <a:rPr lang="zh-CN" altLang="en-US" sz="2400" dirty="0" smtClean="0">
                <a:latin typeface="標楷體" panose="03000509000000000000" pitchFamily="65" charset="-120"/>
                <a:ea typeface="標楷體" panose="03000509000000000000" pitchFamily="65" charset="-120"/>
                <a:sym typeface="SimSun" panose="02010600030101010101" pitchFamily="2" charset="-122"/>
              </a:rPr>
              <a:t>簽約雙方地位及方式顯然不平等。</a:t>
            </a:r>
            <a:endParaRPr lang="en-US" altLang="zh-CN" sz="2400" dirty="0" smtClean="0">
              <a:latin typeface="標楷體" panose="03000509000000000000" pitchFamily="65" charset="-120"/>
              <a:ea typeface="標楷體" panose="03000509000000000000" pitchFamily="65" charset="-120"/>
              <a:sym typeface="SimSun" panose="02010600030101010101" pitchFamily="2" charset="-122"/>
            </a:endParaRPr>
          </a:p>
          <a:p>
            <a:pPr>
              <a:lnSpc>
                <a:spcPct val="120000"/>
              </a:lnSpc>
              <a:spcBef>
                <a:spcPct val="0"/>
              </a:spcBef>
            </a:pPr>
            <a:r>
              <a:rPr lang="zh-TW" altLang="en-US" sz="2400" dirty="0" smtClean="0">
                <a:latin typeface="標楷體" panose="03000509000000000000" pitchFamily="65" charset="-120"/>
                <a:ea typeface="標楷體" panose="03000509000000000000" pitchFamily="65" charset="-120"/>
                <a:sym typeface="SimSun" panose="02010600030101010101" pitchFamily="2" charset="-122"/>
              </a:rPr>
              <a:t>三份條約寫著「割讓」或「租借」的</a:t>
            </a:r>
            <a:r>
              <a:rPr lang="zh-CN" altLang="en-US" sz="2400" dirty="0" smtClean="0">
                <a:latin typeface="標楷體" panose="03000509000000000000" pitchFamily="65" charset="-120"/>
                <a:ea typeface="標楷體" panose="03000509000000000000" pitchFamily="65" charset="-120"/>
                <a:sym typeface="SimSun" panose="02010600030101010101" pitchFamily="2" charset="-122"/>
              </a:rPr>
              <a:t>內容</a:t>
            </a:r>
            <a:r>
              <a:rPr lang="en-US" altLang="zh-CN" sz="2400" dirty="0" smtClean="0">
                <a:latin typeface="標楷體" panose="03000509000000000000" pitchFamily="65" charset="-120"/>
                <a:ea typeface="標楷體" panose="03000509000000000000" pitchFamily="65" charset="-120"/>
                <a:sym typeface="SimSun" panose="02010600030101010101" pitchFamily="2" charset="-122"/>
              </a:rPr>
              <a:t>/</a:t>
            </a:r>
            <a:r>
              <a:rPr lang="zh-CN" altLang="en-US" sz="2400" dirty="0" smtClean="0">
                <a:latin typeface="標楷體" panose="03000509000000000000" pitchFamily="65" charset="-120"/>
                <a:ea typeface="標楷體" panose="03000509000000000000" pitchFamily="65" charset="-120"/>
                <a:sym typeface="SimSun" panose="02010600030101010101" pitchFamily="2" charset="-122"/>
              </a:rPr>
              <a:t>條文</a:t>
            </a:r>
            <a:r>
              <a:rPr lang="zh-TW" altLang="en-US" sz="2400" dirty="0" smtClean="0">
                <a:latin typeface="標楷體" panose="03000509000000000000" pitchFamily="65" charset="-120"/>
                <a:ea typeface="標楷體" panose="03000509000000000000" pitchFamily="65" charset="-120"/>
              </a:rPr>
              <a:t>，表明英國</a:t>
            </a:r>
            <a:r>
              <a:rPr lang="zh-CN" altLang="en-US" sz="2400" dirty="0" smtClean="0">
                <a:latin typeface="標楷體" panose="03000509000000000000" pitchFamily="65" charset="-120"/>
                <a:ea typeface="標楷體" panose="03000509000000000000" pitchFamily="65" charset="-120"/>
              </a:rPr>
              <a:t>透過戰爭</a:t>
            </a:r>
            <a:r>
              <a:rPr lang="zh-TW" altLang="en-US" sz="2400" dirty="0">
                <a:latin typeface="標楷體" panose="03000509000000000000" pitchFamily="65" charset="-120"/>
                <a:ea typeface="標楷體" panose="03000509000000000000" pitchFamily="65" charset="-120"/>
                <a:sym typeface="SimSun" panose="02010600030101010101" pitchFamily="2" charset="-122"/>
              </a:rPr>
              <a:t>侵</a:t>
            </a:r>
            <a:r>
              <a:rPr lang="zh-TW" altLang="en-US" sz="2400" dirty="0" smtClean="0">
                <a:latin typeface="標楷體" panose="03000509000000000000" pitchFamily="65" charset="-120"/>
                <a:ea typeface="標楷體" panose="03000509000000000000" pitchFamily="65" charset="-120"/>
              </a:rPr>
              <a:t>佔的香港地區原本就是屬中國的領土，條約內容嚴重侵犯了中國主權的獨立和領土的完整。</a:t>
            </a:r>
            <a:endParaRPr lang="zh-CN" altLang="en-US" sz="2400" dirty="0" smtClean="0">
              <a:latin typeface="標楷體" panose="03000509000000000000" pitchFamily="65" charset="-120"/>
              <a:ea typeface="標楷體" panose="03000509000000000000" pitchFamily="65" charset="-120"/>
              <a:sym typeface="SimSun" panose="02010600030101010101" pitchFamily="2" charset="-122"/>
            </a:endParaRPr>
          </a:p>
          <a:p>
            <a:pPr>
              <a:lnSpc>
                <a:spcPct val="120000"/>
              </a:lnSpc>
              <a:spcBef>
                <a:spcPct val="0"/>
              </a:spcBef>
            </a:pPr>
            <a:r>
              <a:rPr lang="zh-CN" altLang="en-US" sz="2400" dirty="0" smtClean="0">
                <a:latin typeface="標楷體" panose="03000509000000000000" pitchFamily="65" charset="-120"/>
                <a:ea typeface="標楷體" panose="03000509000000000000" pitchFamily="65" charset="-120"/>
              </a:rPr>
              <a:t>即使</a:t>
            </a:r>
            <a:r>
              <a:rPr lang="zh-CN" altLang="zh-CN" sz="2400" dirty="0" smtClean="0">
                <a:latin typeface="標楷體" panose="03000509000000000000" pitchFamily="65" charset="-120"/>
                <a:ea typeface="標楷體" panose="03000509000000000000" pitchFamily="65" charset="-120"/>
              </a:rPr>
              <a:t>《展拓香港界址專條》</a:t>
            </a:r>
            <a:r>
              <a:rPr lang="zh-CN" altLang="en-US" sz="2400" dirty="0" smtClean="0">
                <a:latin typeface="標楷體" panose="03000509000000000000" pitchFamily="65" charset="-120"/>
                <a:ea typeface="標楷體" panose="03000509000000000000" pitchFamily="65" charset="-120"/>
              </a:rPr>
              <a:t>名為租借條約</a:t>
            </a:r>
            <a:r>
              <a:rPr lang="zh-TW" altLang="en-US" sz="2400" dirty="0" smtClean="0">
                <a:latin typeface="標楷體" panose="03000509000000000000" pitchFamily="65" charset="-120"/>
                <a:ea typeface="標楷體" panose="03000509000000000000" pitchFamily="65" charset="-120"/>
              </a:rPr>
              <a:t>，</a:t>
            </a:r>
            <a:r>
              <a:rPr lang="zh-CN" altLang="en-US" sz="2400" dirty="0" smtClean="0">
                <a:latin typeface="標楷體" panose="03000509000000000000" pitchFamily="65" charset="-120"/>
                <a:ea typeface="標楷體" panose="03000509000000000000" pitchFamily="65" charset="-120"/>
              </a:rPr>
              <a:t>實際也是</a:t>
            </a:r>
            <a:r>
              <a:rPr lang="zh-CN" altLang="zh-CN" sz="2400" dirty="0" smtClean="0">
                <a:latin typeface="標楷體" panose="03000509000000000000" pitchFamily="65" charset="-120"/>
                <a:ea typeface="標楷體" panose="03000509000000000000" pitchFamily="65" charset="-120"/>
              </a:rPr>
              <a:t>典型的不平等條約。</a:t>
            </a:r>
            <a:r>
              <a:rPr lang="zh-CN" altLang="en-US" sz="2400" dirty="0" smtClean="0">
                <a:latin typeface="標楷體" panose="03000509000000000000" pitchFamily="65" charset="-120"/>
                <a:ea typeface="標楷體" panose="03000509000000000000" pitchFamily="65" charset="-120"/>
              </a:rPr>
              <a:t>因為</a:t>
            </a:r>
            <a:r>
              <a:rPr lang="zh-CN" altLang="zh-CN" sz="2400" dirty="0" smtClean="0">
                <a:latin typeface="標楷體" panose="03000509000000000000" pitchFamily="65" charset="-120"/>
                <a:ea typeface="標楷體" panose="03000509000000000000" pitchFamily="65" charset="-120"/>
              </a:rPr>
              <a:t>它</a:t>
            </a:r>
            <a:r>
              <a:rPr lang="zh-CN" altLang="en-US" sz="2400" dirty="0" smtClean="0">
                <a:latin typeface="標楷體" panose="03000509000000000000" pitchFamily="65" charset="-120"/>
                <a:ea typeface="標楷體" panose="03000509000000000000" pitchFamily="65" charset="-120"/>
              </a:rPr>
              <a:t>也</a:t>
            </a:r>
            <a:r>
              <a:rPr lang="zh-CN" altLang="zh-CN" sz="2400" dirty="0" smtClean="0">
                <a:latin typeface="標楷體" panose="03000509000000000000" pitchFamily="65" charset="-120"/>
                <a:ea typeface="標楷體" panose="03000509000000000000" pitchFamily="65" charset="-120"/>
              </a:rPr>
              <a:t>是強權政治的結果</a:t>
            </a:r>
            <a:r>
              <a:rPr lang="zh-TW" altLang="en-US" sz="2400" dirty="0" smtClean="0">
                <a:latin typeface="標楷體" panose="03000509000000000000" pitchFamily="65" charset="-120"/>
                <a:ea typeface="標楷體" panose="03000509000000000000" pitchFamily="65" charset="-120"/>
              </a:rPr>
              <a:t>，</a:t>
            </a:r>
            <a:r>
              <a:rPr lang="zh-CN" altLang="zh-CN" sz="2400" dirty="0" smtClean="0">
                <a:latin typeface="標楷體" panose="03000509000000000000" pitchFamily="65" charset="-120"/>
                <a:ea typeface="標楷體" panose="03000509000000000000" pitchFamily="65" charset="-120"/>
              </a:rPr>
              <a:t>締約雙方並非處於平等地位</a:t>
            </a:r>
            <a:r>
              <a:rPr lang="zh-CN" altLang="en-US" sz="2400" dirty="0">
                <a:latin typeface="標楷體" panose="03000509000000000000" pitchFamily="65" charset="-120"/>
                <a:ea typeface="標楷體" panose="03000509000000000000" pitchFamily="65" charset="-120"/>
              </a:rPr>
              <a:t>，且</a:t>
            </a:r>
            <a:r>
              <a:rPr lang="zh-CN" altLang="zh-CN" sz="2400" dirty="0" smtClean="0">
                <a:latin typeface="標楷體" panose="03000509000000000000" pitchFamily="65" charset="-120"/>
                <a:ea typeface="標楷體" panose="03000509000000000000" pitchFamily="65" charset="-120"/>
              </a:rPr>
              <a:t>只有英方從中得到</a:t>
            </a:r>
            <a:r>
              <a:rPr lang="zh-CN" altLang="en-US" sz="2400" dirty="0" smtClean="0">
                <a:latin typeface="標楷體" panose="03000509000000000000" pitchFamily="65" charset="-120"/>
                <a:ea typeface="標楷體" panose="03000509000000000000" pitchFamily="65" charset="-120"/>
              </a:rPr>
              <a:t>利益</a:t>
            </a:r>
            <a:r>
              <a:rPr lang="zh-TW" altLang="en-US" sz="2400" dirty="0" smtClean="0">
                <a:latin typeface="標楷體" panose="03000509000000000000" pitchFamily="65" charset="-120"/>
                <a:ea typeface="標楷體" panose="03000509000000000000" pitchFamily="65" charset="-120"/>
              </a:rPr>
              <a:t>，</a:t>
            </a:r>
            <a:r>
              <a:rPr lang="zh-CN" altLang="zh-CN" sz="2400" dirty="0" smtClean="0">
                <a:latin typeface="標楷體" panose="03000509000000000000" pitchFamily="65" charset="-120"/>
                <a:ea typeface="標楷體" panose="03000509000000000000" pitchFamily="65" charset="-120"/>
              </a:rPr>
              <a:t>中國不僅喪失了土地</a:t>
            </a:r>
            <a:r>
              <a:rPr lang="zh-TW" altLang="en-US" sz="2400" dirty="0" smtClean="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並</a:t>
            </a:r>
            <a:r>
              <a:rPr lang="zh-CN" altLang="zh-CN" sz="2400" dirty="0" smtClean="0">
                <a:latin typeface="標楷體" panose="03000509000000000000" pitchFamily="65" charset="-120"/>
                <a:ea typeface="標楷體" panose="03000509000000000000" pitchFamily="65" charset="-120"/>
              </a:rPr>
              <a:t>未得到任何補償</a:t>
            </a:r>
            <a:r>
              <a:rPr lang="zh-TW" altLang="en-US" sz="2400" dirty="0" smtClean="0">
                <a:latin typeface="標楷體" panose="03000509000000000000" pitchFamily="65" charset="-120"/>
                <a:ea typeface="標楷體" panose="03000509000000000000" pitchFamily="65" charset="-120"/>
              </a:rPr>
              <a:t>，</a:t>
            </a:r>
            <a:r>
              <a:rPr lang="zh-CN" altLang="zh-CN" sz="2400" dirty="0" smtClean="0">
                <a:latin typeface="標楷體" panose="03000509000000000000" pitchFamily="65" charset="-120"/>
                <a:ea typeface="標楷體" panose="03000509000000000000" pitchFamily="65" charset="-120"/>
              </a:rPr>
              <a:t>條約中隻字未提租金問題。 </a:t>
            </a:r>
            <a:endParaRPr lang="zh-CN" altLang="en-US" sz="2400" dirty="0" smtClean="0">
              <a:latin typeface="標楷體" panose="03000509000000000000" pitchFamily="65" charset="-120"/>
              <a:ea typeface="標楷體" panose="03000509000000000000" pitchFamily="65" charset="-120"/>
            </a:endParaRPr>
          </a:p>
        </p:txBody>
      </p:sp>
      <p:sp>
        <p:nvSpPr>
          <p:cNvPr id="47110"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 typeface="Arial" panose="020B0604020202020204" pitchFamily="34" charset="0"/>
              <a:buNone/>
            </a:pPr>
            <a:fld id="{E5A419F2-AFF9-415F-B8C3-C4E324C496B3}" type="slidenum">
              <a:rPr lang="en-US" altLang="en-US" sz="1400" smtClean="0">
                <a:solidFill>
                  <a:srgbClr val="000000"/>
                </a:solidFill>
                <a:latin typeface="Arial" panose="020B0604020202020204" pitchFamily="34" charset="0"/>
                <a:ea typeface="SimSun" panose="02010600030101010101" pitchFamily="2" charset="-122"/>
              </a:rPr>
              <a:pPr fontAlgn="base">
                <a:spcBef>
                  <a:spcPct val="0"/>
                </a:spcBef>
                <a:spcAft>
                  <a:spcPct val="0"/>
                </a:spcAft>
                <a:buFont typeface="Arial" panose="020B0604020202020204" pitchFamily="34" charset="0"/>
                <a:buNone/>
              </a:pPr>
              <a:t>19</a:t>
            </a:fld>
            <a:endParaRPr lang="en-US" altLang="en-US" sz="1400" dirty="0" smtClean="0">
              <a:solidFill>
                <a:srgbClr val="000000"/>
              </a:solidFill>
              <a:latin typeface="Arial" panose="020B0604020202020204" pitchFamily="34" charset="0"/>
              <a:ea typeface="SimSun" panose="02010600030101010101" pitchFamily="2" charset="-122"/>
            </a:endParaRPr>
          </a:p>
        </p:txBody>
      </p:sp>
      <p:pic>
        <p:nvPicPr>
          <p:cNvPr id="47111" name="图形 2" descr="男性形象 轮廓"/>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9639" y="815976"/>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590532" y="1478684"/>
            <a:ext cx="9166137" cy="3792538"/>
          </a:xfrm>
        </p:spPr>
        <p:txBody>
          <a:bodyPr/>
          <a:lstStyle/>
          <a:p>
            <a:pPr marL="0" indent="0">
              <a:lnSpc>
                <a:spcPts val="3075"/>
              </a:lnSpc>
              <a:buFont typeface="Arial" panose="020B0604020202020204" pitchFamily="34" charset="0"/>
              <a:buNone/>
            </a:pPr>
            <a:r>
              <a:rPr lang="zh-CN" altLang="en-US" sz="2800" b="1" dirty="0" smtClean="0">
                <a:latin typeface="標楷體" panose="03000509000000000000" pitchFamily="65" charset="-120"/>
                <a:ea typeface="標楷體" panose="03000509000000000000" pitchFamily="65" charset="-120"/>
              </a:rPr>
              <a:t>知識</a:t>
            </a:r>
            <a:endParaRPr lang="en-US" altLang="zh-CN" sz="2800" b="1" dirty="0" smtClean="0">
              <a:latin typeface="標楷體" panose="03000509000000000000" pitchFamily="65" charset="-120"/>
              <a:ea typeface="標楷體" panose="03000509000000000000" pitchFamily="65" charset="-120"/>
            </a:endParaRPr>
          </a:p>
          <a:p>
            <a:pPr marL="0" indent="0">
              <a:lnSpc>
                <a:spcPts val="3075"/>
              </a:lnSpc>
              <a:buFont typeface="Arial" panose="020B0604020202020204" pitchFamily="34" charset="0"/>
              <a:buNone/>
            </a:pPr>
            <a:r>
              <a:rPr lang="zh-CN" altLang="en-US" sz="2800" b="1" dirty="0" smtClean="0">
                <a:latin typeface="標楷體" panose="03000509000000000000" pitchFamily="65" charset="-120"/>
                <a:ea typeface="標楷體" panose="03000509000000000000" pitchFamily="65" charset="-120"/>
              </a:rPr>
              <a:t>  </a:t>
            </a:r>
            <a:r>
              <a:rPr lang="zh-TW" altLang="en-US" sz="2800" dirty="0" smtClean="0">
                <a:latin typeface="標楷體" panose="03000509000000000000" pitchFamily="65" charset="-120"/>
                <a:ea typeface="標楷體" panose="03000509000000000000" pitchFamily="65" charset="-120"/>
              </a:rPr>
              <a:t>認識</a:t>
            </a:r>
            <a:r>
              <a:rPr lang="zh-CN" altLang="en-US" sz="2800" dirty="0" smtClean="0">
                <a:latin typeface="標楷體" panose="03000509000000000000" pitchFamily="65" charset="-120"/>
                <a:ea typeface="標楷體" panose="03000509000000000000" pitchFamily="65" charset="-120"/>
              </a:rPr>
              <a:t>香港問題的由來</a:t>
            </a:r>
            <a:r>
              <a:rPr lang="zh-TW" altLang="en-US" sz="2800" dirty="0" smtClean="0">
                <a:latin typeface="標楷體" panose="03000509000000000000" pitchFamily="65" charset="-120"/>
                <a:ea typeface="標楷體" panose="03000509000000000000" pitchFamily="65" charset="-120"/>
              </a:rPr>
              <a:t>，了</a:t>
            </a:r>
            <a:r>
              <a:rPr lang="zh-CN" altLang="en-US" sz="2800" dirty="0" smtClean="0">
                <a:latin typeface="標楷體" panose="03000509000000000000" pitchFamily="65" charset="-120"/>
                <a:ea typeface="標楷體" panose="03000509000000000000" pitchFamily="65" charset="-120"/>
              </a:rPr>
              <a:t>解香港回歸祖國的歷程。</a:t>
            </a:r>
            <a:endParaRPr lang="en-US" altLang="zh-CN" sz="2800" dirty="0" smtClean="0">
              <a:latin typeface="標楷體" panose="03000509000000000000" pitchFamily="65" charset="-120"/>
              <a:ea typeface="標楷體" panose="03000509000000000000" pitchFamily="65" charset="-120"/>
            </a:endParaRPr>
          </a:p>
          <a:p>
            <a:pPr marL="0" indent="0">
              <a:lnSpc>
                <a:spcPts val="3075"/>
              </a:lnSpc>
              <a:buFont typeface="Arial" panose="020B0604020202020204" pitchFamily="34" charset="0"/>
              <a:buNone/>
            </a:pPr>
            <a:endParaRPr lang="en-US" altLang="zh-CN" sz="2800" dirty="0" smtClean="0">
              <a:latin typeface="標楷體" panose="03000509000000000000" pitchFamily="65" charset="-120"/>
              <a:ea typeface="標楷體" panose="03000509000000000000" pitchFamily="65" charset="-120"/>
            </a:endParaRPr>
          </a:p>
          <a:p>
            <a:pPr marL="0" indent="0">
              <a:lnSpc>
                <a:spcPts val="3075"/>
              </a:lnSpc>
              <a:buFont typeface="Arial" panose="020B0604020202020204" pitchFamily="34" charset="0"/>
              <a:buNone/>
            </a:pPr>
            <a:r>
              <a:rPr lang="zh-CN" altLang="en-US" sz="2800" b="1" dirty="0" smtClean="0">
                <a:latin typeface="標楷體" panose="03000509000000000000" pitchFamily="65" charset="-120"/>
                <a:ea typeface="標楷體" panose="03000509000000000000" pitchFamily="65" charset="-120"/>
              </a:rPr>
              <a:t>技能</a:t>
            </a:r>
            <a:endParaRPr lang="en-US" altLang="zh-CN" sz="2800" b="1" dirty="0" smtClean="0">
              <a:latin typeface="標楷體" panose="03000509000000000000" pitchFamily="65" charset="-120"/>
              <a:ea typeface="標楷體" panose="03000509000000000000" pitchFamily="65" charset="-120"/>
            </a:endParaRPr>
          </a:p>
          <a:p>
            <a:pPr marL="0" indent="0">
              <a:lnSpc>
                <a:spcPts val="3075"/>
              </a:lnSpc>
              <a:buFont typeface="Arial" panose="020B0604020202020204" pitchFamily="34" charset="0"/>
              <a:buNone/>
            </a:pPr>
            <a:r>
              <a:rPr lang="zh-CN" altLang="en-US" sz="2800" b="1" dirty="0" smtClean="0">
                <a:latin typeface="標楷體" panose="03000509000000000000" pitchFamily="65" charset="-120"/>
                <a:ea typeface="標楷體" panose="03000509000000000000" pitchFamily="65" charset="-120"/>
              </a:rPr>
              <a:t>  </a:t>
            </a:r>
            <a:r>
              <a:rPr lang="zh-TW" altLang="en-US" sz="2800" dirty="0" smtClean="0">
                <a:latin typeface="標楷體" panose="03000509000000000000" pitchFamily="65" charset="-120"/>
                <a:ea typeface="標楷體" panose="03000509000000000000" pitchFamily="65" charset="-120"/>
              </a:rPr>
              <a:t>清楚表達自己的論據，並根據事實和證據，以客觀、持平和具同理心的態度來看待其他人所持的意見和觀點。</a:t>
            </a:r>
          </a:p>
          <a:p>
            <a:pPr marL="0" indent="0">
              <a:lnSpc>
                <a:spcPts val="3075"/>
              </a:lnSpc>
              <a:buFont typeface="Arial" panose="020B0604020202020204" pitchFamily="34" charset="0"/>
              <a:buNone/>
            </a:pPr>
            <a:endParaRPr lang="en-US" altLang="zh-CN" sz="2800" dirty="0">
              <a:latin typeface="標楷體" panose="03000509000000000000" pitchFamily="65" charset="-120"/>
              <a:ea typeface="標楷體" panose="03000509000000000000" pitchFamily="65" charset="-120"/>
            </a:endParaRPr>
          </a:p>
          <a:p>
            <a:pPr marL="0" indent="0">
              <a:lnSpc>
                <a:spcPts val="3075"/>
              </a:lnSpc>
              <a:buFont typeface="Arial" panose="020B0604020202020204" pitchFamily="34" charset="0"/>
              <a:buNone/>
            </a:pPr>
            <a:r>
              <a:rPr lang="zh-CN" altLang="en-US" sz="2800" b="1" dirty="0" smtClean="0">
                <a:latin typeface="標楷體" panose="03000509000000000000" pitchFamily="65" charset="-120"/>
                <a:ea typeface="標楷體" panose="03000509000000000000" pitchFamily="65" charset="-120"/>
              </a:rPr>
              <a:t>價值觀</a:t>
            </a:r>
            <a:endParaRPr lang="en-US" altLang="zh-CN" sz="2800" b="1" dirty="0" smtClean="0">
              <a:latin typeface="標楷體" panose="03000509000000000000" pitchFamily="65" charset="-120"/>
              <a:ea typeface="標楷體" panose="03000509000000000000" pitchFamily="65" charset="-120"/>
            </a:endParaRPr>
          </a:p>
          <a:p>
            <a:pPr marL="0" indent="0">
              <a:lnSpc>
                <a:spcPts val="3075"/>
              </a:lnSpc>
              <a:buNone/>
            </a:pPr>
            <a:r>
              <a:rPr lang="zh-CN" altLang="en-US" sz="2800" dirty="0" smtClean="0">
                <a:latin typeface="標楷體" panose="03000509000000000000" pitchFamily="65" charset="-120"/>
                <a:ea typeface="標楷體" panose="03000509000000000000" pitchFamily="65" charset="-120"/>
              </a:rPr>
              <a:t>  增強對於國家、</a:t>
            </a:r>
            <a:r>
              <a:rPr lang="zh-TW" altLang="en-US" sz="2800" dirty="0" smtClean="0">
                <a:latin typeface="標楷體" panose="03000509000000000000" pitchFamily="65" charset="-120"/>
                <a:ea typeface="標楷體" panose="03000509000000000000" pitchFamily="65" charset="-120"/>
              </a:rPr>
              <a:t>中華</a:t>
            </a:r>
            <a:r>
              <a:rPr lang="zh-CN" altLang="en-US" sz="2800" dirty="0" smtClean="0">
                <a:latin typeface="標楷體" panose="03000509000000000000" pitchFamily="65" charset="-120"/>
                <a:ea typeface="標楷體" panose="03000509000000000000" pitchFamily="65" charset="-120"/>
              </a:rPr>
              <a:t>民族</a:t>
            </a:r>
            <a:r>
              <a:rPr lang="zh-CN" altLang="en-US" sz="2800" dirty="0">
                <a:latin typeface="標楷體" panose="03000509000000000000" pitchFamily="65" charset="-120"/>
                <a:ea typeface="標楷體" panose="03000509000000000000" pitchFamily="65" charset="-120"/>
              </a:rPr>
              <a:t>的認</a:t>
            </a:r>
            <a:r>
              <a:rPr lang="zh-CN" altLang="en-US" sz="2800" dirty="0" smtClean="0">
                <a:latin typeface="標楷體" panose="03000509000000000000" pitchFamily="65" charset="-120"/>
                <a:ea typeface="標楷體" panose="03000509000000000000" pitchFamily="65" charset="-120"/>
              </a:rPr>
              <a:t>同感和歸屬感。</a:t>
            </a:r>
            <a:endParaRPr lang="en-US" altLang="zh-CN" sz="2800" dirty="0" smtClean="0">
              <a:latin typeface="標楷體" panose="03000509000000000000" pitchFamily="65" charset="-120"/>
              <a:ea typeface="標楷體" panose="03000509000000000000" pitchFamily="65" charset="-120"/>
            </a:endParaRPr>
          </a:p>
          <a:p>
            <a:pPr marL="0" indent="0">
              <a:lnSpc>
                <a:spcPct val="80000"/>
              </a:lnSpc>
              <a:buFont typeface="Arial" panose="020B0604020202020204" pitchFamily="34" charset="0"/>
              <a:buNone/>
            </a:pPr>
            <a:r>
              <a:rPr lang="en-US" altLang="zh-CN" sz="2800" b="1" dirty="0" smtClean="0">
                <a:latin typeface="標楷體" panose="03000509000000000000" pitchFamily="65" charset="-120"/>
                <a:ea typeface="標楷體" panose="03000509000000000000" pitchFamily="65" charset="-120"/>
              </a:rPr>
              <a:t> </a:t>
            </a:r>
            <a:endParaRPr lang="zh-CN" altLang="en-US" sz="2800" b="1" dirty="0" smtClean="0">
              <a:latin typeface="標楷體" panose="03000509000000000000" pitchFamily="65" charset="-120"/>
              <a:ea typeface="標楷體" panose="03000509000000000000" pitchFamily="65" charset="-120"/>
            </a:endParaRPr>
          </a:p>
        </p:txBody>
      </p:sp>
      <p:sp>
        <p:nvSpPr>
          <p:cNvPr id="5" name="矩形: 圆角 4"/>
          <p:cNvSpPr/>
          <p:nvPr/>
        </p:nvSpPr>
        <p:spPr bwMode="auto">
          <a:xfrm>
            <a:off x="4649874" y="504162"/>
            <a:ext cx="2216150" cy="636587"/>
          </a:xfrm>
          <a:prstGeom prst="roundRect">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13500000" scaled="1"/>
            <a:tileRect/>
          </a:gradFill>
          <a:ln>
            <a:no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 typeface="Arial" panose="020B0604020202020204" pitchFamily="34" charset="0"/>
              <a:buNone/>
            </a:pPr>
            <a:r>
              <a:rPr lang="zh-CN" altLang="en-US" sz="2400" b="1" dirty="0">
                <a:solidFill>
                  <a:srgbClr val="000000"/>
                </a:solidFill>
                <a:latin typeface="SimHei" panose="02010609060101010101" pitchFamily="49" charset="-122"/>
                <a:ea typeface="SimHei" panose="02010609060101010101" pitchFamily="49" charset="-122"/>
              </a:rPr>
              <a:t> </a:t>
            </a:r>
            <a:r>
              <a:rPr lang="zh-CN" altLang="en-US" b="1" dirty="0">
                <a:solidFill>
                  <a:srgbClr val="000000"/>
                </a:solidFill>
                <a:latin typeface="標楷體" panose="03000509000000000000" pitchFamily="65" charset="-120"/>
                <a:ea typeface="標楷體" panose="03000509000000000000" pitchFamily="65" charset="-120"/>
              </a:rPr>
              <a:t>學習目標</a:t>
            </a:r>
            <a:endParaRPr lang="zh-CN" altLang="en-US" sz="2400" b="1" dirty="0">
              <a:solidFill>
                <a:srgbClr val="000000"/>
              </a:solidFill>
              <a:latin typeface="標楷體" panose="03000509000000000000" pitchFamily="65" charset="-120"/>
              <a:ea typeface="標楷體" panose="03000509000000000000" pitchFamily="65" charset="-120"/>
            </a:endParaRPr>
          </a:p>
          <a:p>
            <a:pPr eaLnBrk="1" hangingPunct="1">
              <a:spcBef>
                <a:spcPct val="0"/>
              </a:spcBef>
              <a:buFont typeface="Arial" panose="020B0604020202020204" pitchFamily="34" charset="0"/>
              <a:buNone/>
            </a:pPr>
            <a:endParaRPr lang="zh-CN" altLang="en-US" sz="2400" b="1" dirty="0">
              <a:solidFill>
                <a:srgbClr val="000000"/>
              </a:solidFill>
              <a:latin typeface="SimHei" panose="02010609060101010101" pitchFamily="49" charset="-122"/>
              <a:ea typeface="SimHei" panose="02010609060101010101" pitchFamily="49" charset="-122"/>
            </a:endParaRPr>
          </a:p>
        </p:txBody>
      </p:sp>
      <p:sp>
        <p:nvSpPr>
          <p:cNvPr id="8196"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 typeface="Arial" panose="020B0604020202020204" pitchFamily="34" charset="0"/>
              <a:buNone/>
            </a:pPr>
            <a:fld id="{52F0BCE6-EF37-42C5-BB10-12117BCD56A4}" type="slidenum">
              <a:rPr lang="en-US" altLang="en-US" sz="1400" smtClean="0">
                <a:solidFill>
                  <a:srgbClr val="000000"/>
                </a:solidFill>
                <a:latin typeface="Arial" panose="020B0604020202020204" pitchFamily="34" charset="0"/>
                <a:ea typeface="SimSun" panose="02010600030101010101" pitchFamily="2" charset="-122"/>
              </a:rPr>
              <a:pPr fontAlgn="base">
                <a:spcBef>
                  <a:spcPct val="0"/>
                </a:spcBef>
                <a:spcAft>
                  <a:spcPct val="0"/>
                </a:spcAft>
                <a:buFont typeface="Arial" panose="020B0604020202020204" pitchFamily="34" charset="0"/>
                <a:buNone/>
              </a:pPr>
              <a:t>2</a:t>
            </a:fld>
            <a:endParaRPr lang="en-US" altLang="en-US" sz="1400" dirty="0" smtClean="0">
              <a:solidFill>
                <a:srgbClr val="000000"/>
              </a:solidFill>
              <a:latin typeface="Arial" panose="020B0604020202020204" pitchFamily="34" charset="0"/>
              <a:ea typeface="SimSun"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標題 1"/>
          <p:cNvSpPr>
            <a:spLocks noGrp="1" noChangeArrowheads="1"/>
          </p:cNvSpPr>
          <p:nvPr>
            <p:ph type="ctrTitle" idx="4294967295"/>
          </p:nvPr>
        </p:nvSpPr>
        <p:spPr>
          <a:xfrm>
            <a:off x="1462434" y="386160"/>
            <a:ext cx="8738841" cy="309563"/>
          </a:xfrm>
        </p:spPr>
        <p:txBody>
          <a:bodyPr/>
          <a:lstStyle/>
          <a:p>
            <a:pPr eaLnBrk="1" hangingPunct="1"/>
            <a:r>
              <a:rPr lang="en-US" altLang="zh-TW" sz="3200" b="1" dirty="0" smtClean="0">
                <a:latin typeface="Times New Roman" panose="02020603050405020304" pitchFamily="18" charset="0"/>
                <a:ea typeface="標楷體" panose="03000509000000000000" pitchFamily="65" charset="-120"/>
                <a:cs typeface="Times New Roman" panose="02020603050405020304" pitchFamily="18" charset="0"/>
              </a:rPr>
              <a:t>1972</a:t>
            </a:r>
            <a:r>
              <a:rPr lang="zh-TW" altLang="en-US" sz="3200" b="1" dirty="0" smtClean="0">
                <a:latin typeface="Times New Roman" panose="02020603050405020304" pitchFamily="18" charset="0"/>
                <a:ea typeface="標楷體" panose="03000509000000000000" pitchFamily="65" charset="-120"/>
                <a:cs typeface="Times New Roman" panose="02020603050405020304" pitchFamily="18" charset="0"/>
              </a:rPr>
              <a:t>年</a:t>
            </a:r>
            <a:r>
              <a:rPr lang="zh-CN" altLang="en-US" sz="3200" b="1" dirty="0" smtClean="0">
                <a:latin typeface="標楷體" panose="03000509000000000000" pitchFamily="65" charset="-120"/>
                <a:ea typeface="標楷體" panose="03000509000000000000" pitchFamily="65" charset="-120"/>
                <a:cs typeface="Times New Roman" panose="02020603050405020304" pitchFamily="18" charset="0"/>
              </a:rPr>
              <a:t>聯合國</a:t>
            </a:r>
            <a:r>
              <a:rPr lang="zh-TW" altLang="en-US" sz="3200" b="1" dirty="0" smtClean="0">
                <a:latin typeface="標楷體" panose="03000509000000000000" pitchFamily="65" charset="-120"/>
                <a:ea typeface="標楷體" panose="03000509000000000000" pitchFamily="65" charset="-120"/>
                <a:cs typeface="Times New Roman" panose="02020603050405020304" pitchFamily="18" charset="0"/>
              </a:rPr>
              <a:t>從殖民地名單中刪去香港和澳門</a:t>
            </a:r>
            <a:endParaRPr lang="zh-HK" altLang="en-US" sz="3200" b="1" dirty="0" smtClean="0">
              <a:solidFill>
                <a:srgbClr val="FF0000"/>
              </a:solidFill>
              <a:latin typeface="標楷體" panose="03000509000000000000" pitchFamily="65" charset="-120"/>
              <a:ea typeface="標楷體" panose="03000509000000000000" pitchFamily="65" charset="-120"/>
              <a:cs typeface="Times New Roman" panose="02020603050405020304" pitchFamily="18" charset="0"/>
            </a:endParaRPr>
          </a:p>
        </p:txBody>
      </p:sp>
      <p:sp>
        <p:nvSpPr>
          <p:cNvPr id="51203" name="文字方塊 1"/>
          <p:cNvSpPr txBox="1">
            <a:spLocks noChangeArrowheads="1"/>
          </p:cNvSpPr>
          <p:nvPr/>
        </p:nvSpPr>
        <p:spPr bwMode="auto">
          <a:xfrm>
            <a:off x="2100263" y="3328988"/>
            <a:ext cx="8101012"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4313" indent="-214313"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gn="just" eaLnBrk="1" hangingPunct="1">
              <a:spcBef>
                <a:spcPct val="0"/>
              </a:spcBef>
              <a:buFont typeface="Wingdings" panose="05000000000000000000" pitchFamily="2" charset="2"/>
              <a:buChar char="p"/>
            </a:pPr>
            <a:r>
              <a:rPr lang="zh-CN" altLang="en-US" sz="2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聯合國從殖民地名單中刪除香港和澳門。</a:t>
            </a:r>
            <a:endParaRPr lang="en-US" altLang="zh-CN" sz="2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endParaRPr>
          </a:p>
          <a:p>
            <a:pPr algn="just" eaLnBrk="1" hangingPunct="1">
              <a:spcBef>
                <a:spcPct val="0"/>
              </a:spcBef>
              <a:buFontTx/>
              <a:buNone/>
            </a:pPr>
            <a:r>
              <a:rPr lang="zh-TW"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聯合國非殖民化特別委員會於</a:t>
            </a:r>
            <a:r>
              <a:rPr lang="en-US" altLang="zh-TW"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1972</a:t>
            </a:r>
            <a:r>
              <a:rPr lang="zh-TW"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6</a:t>
            </a:r>
            <a:r>
              <a:rPr lang="zh-TW" altLang="en-US" sz="18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月</a:t>
            </a:r>
            <a:r>
              <a:rPr lang="zh-TW" altLang="en-US" sz="1800" smtClean="0">
                <a:solidFill>
                  <a:srgbClr val="000000"/>
                </a:solidFill>
                <a:latin typeface="標楷體" panose="03000509000000000000" pitchFamily="65" charset="-120"/>
                <a:ea typeface="標楷體" panose="03000509000000000000" pitchFamily="65" charset="-120"/>
                <a:cs typeface="Times New Roman" panose="02020603050405020304" pitchFamily="18" charset="0"/>
              </a:rPr>
              <a:t>通過</a:t>
            </a:r>
            <a:r>
              <a:rPr lang="zh-TW"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決議，向聯合國大會建議從殖民地名單中刪去香港和澳門。</a:t>
            </a:r>
            <a:r>
              <a:rPr lang="en-US" altLang="zh-TW"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1972</a:t>
            </a:r>
            <a:r>
              <a:rPr lang="zh-TW"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11</a:t>
            </a:r>
            <a:r>
              <a:rPr lang="zh-TW" altLang="en-US" sz="18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月</a:t>
            </a:r>
            <a:r>
              <a:rPr lang="zh-TW" altLang="en-US" sz="1800" smtClean="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聯合國大會以</a:t>
            </a:r>
            <a:r>
              <a:rPr lang="en-US" altLang="zh-TW"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99</a:t>
            </a:r>
            <a:r>
              <a:rPr lang="zh-TW"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票對</a:t>
            </a:r>
            <a:r>
              <a:rPr lang="en-US" altLang="zh-TW"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票，通過了聯合國非殖民化特別委員會的有關報告。</a:t>
            </a:r>
          </a:p>
        </p:txBody>
      </p:sp>
      <p:sp>
        <p:nvSpPr>
          <p:cNvPr id="51204" name="文字方塊 2"/>
          <p:cNvSpPr txBox="1">
            <a:spLocks noChangeArrowheads="1"/>
          </p:cNvSpPr>
          <p:nvPr/>
        </p:nvSpPr>
        <p:spPr bwMode="auto">
          <a:xfrm>
            <a:off x="2100263" y="1162447"/>
            <a:ext cx="798512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4313" indent="-214313"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gn="just" eaLnBrk="1" hangingPunct="1">
              <a:spcBef>
                <a:spcPct val="0"/>
              </a:spcBef>
              <a:buFont typeface="Wingdings" panose="05000000000000000000" pitchFamily="2" charset="2"/>
              <a:buChar char="p"/>
            </a:pPr>
            <a:r>
              <a:rPr lang="zh-CN" altLang="en-US" sz="2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中國要求從殖民地名單中刪除香港和澳門。</a:t>
            </a:r>
            <a:endParaRPr lang="en-US" altLang="zh-CN"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endParaRPr>
          </a:p>
          <a:p>
            <a:pPr algn="just" eaLnBrk="1" hangingPunct="1">
              <a:spcBef>
                <a:spcPct val="0"/>
              </a:spcBef>
              <a:buFontTx/>
              <a:buNone/>
            </a:pPr>
            <a:r>
              <a:rPr lang="en-US" altLang="zh-TW"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1972</a:t>
            </a:r>
            <a:r>
              <a:rPr lang="zh-TW"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8</a:t>
            </a:r>
            <a:r>
              <a:rPr lang="zh-TW"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日</a:t>
            </a:r>
            <a:r>
              <a:rPr lang="zh-CN"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中國常駐聯合國代表致函聯合國非殖民化特別委員會主席</a:t>
            </a:r>
            <a:r>
              <a:rPr lang="zh-CN"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1800" dirty="0" smtClean="0">
                <a:latin typeface="標楷體" panose="03000509000000000000" pitchFamily="65" charset="-120"/>
                <a:ea typeface="標楷體" panose="03000509000000000000" pitchFamily="65" charset="-120"/>
                <a:cs typeface="Times New Roman" panose="02020603050405020304" pitchFamily="18" charset="0"/>
              </a:rPr>
              <a:t>宣</a:t>
            </a:r>
            <a:r>
              <a:rPr lang="zh-CN" altLang="en-US" sz="1800" dirty="0" smtClean="0">
                <a:latin typeface="標楷體" panose="03000509000000000000" pitchFamily="65" charset="-120"/>
                <a:ea typeface="標楷體" panose="03000509000000000000" pitchFamily="65" charset="-120"/>
                <a:cs typeface="Times New Roman" panose="02020603050405020304" pitchFamily="18" charset="0"/>
              </a:rPr>
              <a:t>布</a:t>
            </a:r>
            <a:r>
              <a:rPr lang="zh-TW" altLang="en-US" sz="1800" dirty="0" smtClean="0">
                <a:latin typeface="標楷體" panose="03000509000000000000" pitchFamily="65" charset="-120"/>
                <a:ea typeface="標楷體" panose="03000509000000000000" pitchFamily="65" charset="-120"/>
                <a:cs typeface="Times New Roman" panose="02020603050405020304" pitchFamily="18" charset="0"/>
              </a:rPr>
              <a:t>：</a:t>
            </a:r>
            <a:r>
              <a:rPr lang="zh-TW" altLang="en-US" sz="1800" dirty="0">
                <a:latin typeface="標楷體" panose="03000509000000000000" pitchFamily="65" charset="-120"/>
                <a:ea typeface="標楷體" panose="03000509000000000000" pitchFamily="65" charset="-120"/>
                <a:cs typeface="Times New Roman" panose="02020603050405020304" pitchFamily="18" charset="0"/>
              </a:rPr>
              <a:t>「香港、澳門是屬於歷史上</a:t>
            </a:r>
            <a:r>
              <a:rPr lang="zh-TW"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遺留下來的帝國主義強加於中國的一系列不平等條約的結果。香港和澳門是被英國和葡萄牙當局佔領的中國領土的一部分，解決香港、澳門問題完全是屬於中國主權範圍內的問題，根本不屬於通常的</a:t>
            </a:r>
            <a:r>
              <a:rPr lang="zh-CN"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所謂</a:t>
            </a:r>
            <a:r>
              <a:rPr lang="en-US" altLang="zh-TW"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殖民地</a:t>
            </a:r>
            <a:r>
              <a:rPr lang="en-US" altLang="zh-TW"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範疇。因此，不應列入反殖宣言中適用的殖民地地區的名單之內。」</a:t>
            </a:r>
          </a:p>
        </p:txBody>
      </p:sp>
      <p:sp>
        <p:nvSpPr>
          <p:cNvPr id="51205" name="文本框 50"/>
          <p:cNvSpPr txBox="1">
            <a:spLocks noChangeArrowheads="1"/>
          </p:cNvSpPr>
          <p:nvPr/>
        </p:nvSpPr>
        <p:spPr bwMode="auto">
          <a:xfrm>
            <a:off x="2100263" y="4843284"/>
            <a:ext cx="79930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gn="just" eaLnBrk="1" hangingPunct="1">
              <a:spcBef>
                <a:spcPct val="0"/>
              </a:spcBef>
              <a:buFont typeface="Wingdings" panose="05000000000000000000" pitchFamily="2" charset="2"/>
              <a:buChar char="n"/>
            </a:pPr>
            <a:r>
              <a:rPr lang="zh-TW" altLang="en-US" sz="2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聯合國</a:t>
            </a:r>
            <a:r>
              <a:rPr lang="zh-CN" altLang="en-US" sz="2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把</a:t>
            </a:r>
            <a:r>
              <a:rPr lang="zh-TW" altLang="en-US" sz="2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香港從殖民地名單中刪除，這就從國際法上進一步確認了中國對香港主權的立場和要求</a:t>
            </a:r>
            <a:r>
              <a:rPr lang="zh-TW" altLang="en-US" sz="2400" b="1" dirty="0" smtClean="0">
                <a:latin typeface="標楷體" panose="03000509000000000000" pitchFamily="65" charset="-120"/>
                <a:ea typeface="標楷體" panose="03000509000000000000" pitchFamily="65" charset="-120"/>
                <a:cs typeface="Times New Roman" panose="02020603050405020304" pitchFamily="18" charset="0"/>
              </a:rPr>
              <a:t>。</a:t>
            </a:r>
            <a:r>
              <a:rPr lang="zh-CN" altLang="en-US" sz="2400" b="1" dirty="0" smtClean="0">
                <a:latin typeface="標楷體" panose="03000509000000000000" pitchFamily="65" charset="-120"/>
                <a:ea typeface="標楷體" panose="03000509000000000000" pitchFamily="65" charset="-120"/>
                <a:cs typeface="Times New Roman" panose="02020603050405020304" pitchFamily="18" charset="0"/>
              </a:rPr>
              <a:t>香港不具有殖民地地位，也就不存在所謂民族自決權。</a:t>
            </a:r>
            <a:endParaRPr lang="en-US" altLang="zh-TW" sz="2400" b="1"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51206" name="灯片编号占位符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557213" indent="-214313"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857250" indent="-17145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200150" indent="-17145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1543050" indent="-17145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000250" indent="-1714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457450" indent="-1714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2914650" indent="-1714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371850" indent="-1714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Tx/>
              <a:buNone/>
            </a:pPr>
            <a:fld id="{9E5D72E1-85CF-400D-AABB-B13A815F7B82}" type="slidenum">
              <a:rPr lang="en-US" altLang="en-US" sz="1200" smtClean="0">
                <a:solidFill>
                  <a:srgbClr val="898989"/>
                </a:solidFill>
                <a:latin typeface="Arial" panose="020B0604020202020204" pitchFamily="34" charset="0"/>
                <a:ea typeface="SimSun" panose="02010600030101010101" pitchFamily="2" charset="-122"/>
              </a:rPr>
              <a:pPr fontAlgn="base">
                <a:spcBef>
                  <a:spcPct val="0"/>
                </a:spcBef>
                <a:spcAft>
                  <a:spcPct val="0"/>
                </a:spcAft>
                <a:buFontTx/>
                <a:buNone/>
              </a:pPr>
              <a:t>20</a:t>
            </a:fld>
            <a:endParaRPr lang="en-US" altLang="en-US" sz="1200" dirty="0" smtClean="0">
              <a:solidFill>
                <a:srgbClr val="898989"/>
              </a:solidFill>
              <a:latin typeface="Arial" panose="020B0604020202020204" pitchFamily="34" charset="0"/>
              <a:ea typeface="SimSun" panose="02010600030101010101" pitchFamily="2" charset="-122"/>
            </a:endParaRPr>
          </a:p>
        </p:txBody>
      </p:sp>
      <p:sp>
        <p:nvSpPr>
          <p:cNvPr id="51207" name="矩形 1"/>
          <p:cNvSpPr>
            <a:spLocks noChangeArrowheads="1"/>
          </p:cNvSpPr>
          <p:nvPr/>
        </p:nvSpPr>
        <p:spPr bwMode="auto">
          <a:xfrm>
            <a:off x="923867" y="6241006"/>
            <a:ext cx="83200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spcBef>
                <a:spcPct val="0"/>
              </a:spcBef>
              <a:buFontTx/>
              <a:buNone/>
            </a:pPr>
            <a:endParaRPr lang="en-US" altLang="zh-TW" sz="1600" dirty="0">
              <a:latin typeface="Times New Roman" panose="02020603050405020304" pitchFamily="18" charset="0"/>
              <a:cs typeface="Times New Roman" panose="02020603050405020304" pitchFamily="18" charset="0"/>
              <a:hlinkClick r:id="rId3"/>
            </a:endParaRPr>
          </a:p>
          <a:p>
            <a:pPr>
              <a:spcBef>
                <a:spcPct val="0"/>
              </a:spcBef>
              <a:buFontTx/>
              <a:buNone/>
            </a:pPr>
            <a:r>
              <a:rPr lang="en-US" altLang="zh-TW" sz="1600" dirty="0">
                <a:latin typeface="Times New Roman" panose="02020603050405020304" pitchFamily="18" charset="0"/>
                <a:cs typeface="Times New Roman" panose="02020603050405020304" pitchFamily="18" charset="0"/>
              </a:rPr>
              <a:t>https://undocs.org/zh/A/RES/2908(XXVII)</a:t>
            </a:r>
          </a:p>
        </p:txBody>
      </p:sp>
      <p:sp>
        <p:nvSpPr>
          <p:cNvPr id="51208" name="文字方塊 2"/>
          <p:cNvSpPr txBox="1">
            <a:spLocks noChangeArrowheads="1"/>
          </p:cNvSpPr>
          <p:nvPr/>
        </p:nvSpPr>
        <p:spPr bwMode="auto">
          <a:xfrm>
            <a:off x="923867" y="6226174"/>
            <a:ext cx="25161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spcBef>
                <a:spcPct val="0"/>
              </a:spcBef>
              <a:buFontTx/>
              <a:buNone/>
            </a:pPr>
            <a:r>
              <a:rPr lang="zh-TW" altLang="en-US" sz="1600" dirty="0">
                <a:latin typeface="標楷體" panose="03000509000000000000" pitchFamily="65" charset="-120"/>
                <a:ea typeface="標楷體" panose="03000509000000000000" pitchFamily="65" charset="-120"/>
              </a:rPr>
              <a:t>聯合國第</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2908</a:t>
            </a:r>
            <a:r>
              <a:rPr lang="zh-TW" altLang="en-US" sz="1600" dirty="0">
                <a:latin typeface="標楷體" panose="03000509000000000000" pitchFamily="65" charset="-120"/>
                <a:ea typeface="標楷體" panose="03000509000000000000" pitchFamily="65" charset="-120"/>
              </a:rPr>
              <a:t>號</a:t>
            </a:r>
            <a:r>
              <a:rPr lang="zh-TW" altLang="en-US" sz="1600" dirty="0" smtClean="0">
                <a:latin typeface="標楷體" panose="03000509000000000000" pitchFamily="65" charset="-120"/>
                <a:ea typeface="標楷體" panose="03000509000000000000" pitchFamily="65" charset="-120"/>
              </a:rPr>
              <a:t>決議</a:t>
            </a:r>
            <a:endParaRPr lang="en-US" altLang="en-US" sz="1600"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3250" name="Picture 7" descr="shutterstock_73489210b_opt.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40216" y="2262187"/>
            <a:ext cx="4370387"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extBox 5"/>
          <p:cNvSpPr txBox="1">
            <a:spLocks noChangeArrowheads="1"/>
          </p:cNvSpPr>
          <p:nvPr/>
        </p:nvSpPr>
        <p:spPr bwMode="auto">
          <a:xfrm rot="1163062">
            <a:off x="7815812" y="2863046"/>
            <a:ext cx="104140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37931725" indent="-37474525"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 typeface="Arial" panose="020B0604020202020204" pitchFamily="34" charset="0"/>
              <a:buNone/>
            </a:pPr>
            <a:r>
              <a:rPr lang="zh-TW" altLang="en-US" sz="2000" b="1" baseline="30000" dirty="0">
                <a:solidFill>
                  <a:srgbClr val="FFFFFF"/>
                </a:solidFill>
                <a:latin typeface="標楷體" panose="03000509000000000000" pitchFamily="65" charset="-120"/>
                <a:ea typeface="標楷體" panose="03000509000000000000" pitchFamily="65" charset="-120"/>
              </a:rPr>
              <a:t>證明香港自古以來就是中國的領土</a:t>
            </a:r>
          </a:p>
          <a:p>
            <a:pPr eaLnBrk="1" hangingPunct="1">
              <a:spcBef>
                <a:spcPct val="0"/>
              </a:spcBef>
              <a:buFont typeface="Arial" panose="020B0604020202020204" pitchFamily="34" charset="0"/>
              <a:buNone/>
            </a:pPr>
            <a:endParaRPr lang="en-US" altLang="zh-TW" sz="1800" b="1" dirty="0">
              <a:solidFill>
                <a:srgbClr val="FFFFFF"/>
              </a:solidFill>
              <a:latin typeface="標楷體" panose="03000509000000000000" pitchFamily="65" charset="-120"/>
              <a:ea typeface="標楷體" panose="03000509000000000000" pitchFamily="65" charset="-120"/>
            </a:endParaRPr>
          </a:p>
        </p:txBody>
      </p:sp>
      <p:sp>
        <p:nvSpPr>
          <p:cNvPr id="17415" name="TextBox 6"/>
          <p:cNvSpPr txBox="1">
            <a:spLocks noChangeArrowheads="1"/>
          </p:cNvSpPr>
          <p:nvPr/>
        </p:nvSpPr>
        <p:spPr bwMode="auto">
          <a:xfrm>
            <a:off x="7018887" y="3863020"/>
            <a:ext cx="1317625"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37931725" indent="-37474525"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 typeface="Arial" panose="020B0604020202020204" pitchFamily="34" charset="0"/>
              <a:buNone/>
            </a:pPr>
            <a:r>
              <a:rPr lang="zh-TW" altLang="en-US" sz="2000" b="1" baseline="30000" dirty="0">
                <a:solidFill>
                  <a:srgbClr val="FFFFFF"/>
                </a:solidFill>
                <a:latin typeface="標楷體" panose="03000509000000000000" pitchFamily="65" charset="-120"/>
                <a:ea typeface="標楷體" panose="03000509000000000000" pitchFamily="65" charset="-120"/>
              </a:rPr>
              <a:t>探討三條不平等條約的歷史背景</a:t>
            </a:r>
          </a:p>
          <a:p>
            <a:pPr eaLnBrk="1" hangingPunct="1">
              <a:spcBef>
                <a:spcPct val="0"/>
              </a:spcBef>
              <a:buFont typeface="Arial" panose="020B0604020202020204" pitchFamily="34" charset="0"/>
              <a:buNone/>
            </a:pPr>
            <a:endParaRPr lang="en-US" altLang="zh-TW" sz="1800" b="1" dirty="0">
              <a:solidFill>
                <a:srgbClr val="FFFFFF"/>
              </a:solidFill>
              <a:latin typeface="標楷體" panose="03000509000000000000" pitchFamily="65" charset="-120"/>
              <a:ea typeface="標楷體" panose="03000509000000000000" pitchFamily="65" charset="-120"/>
            </a:endParaRPr>
          </a:p>
        </p:txBody>
      </p:sp>
      <p:sp>
        <p:nvSpPr>
          <p:cNvPr id="17416" name="TextBox 7"/>
          <p:cNvSpPr txBox="1">
            <a:spLocks noChangeArrowheads="1"/>
          </p:cNvSpPr>
          <p:nvPr/>
        </p:nvSpPr>
        <p:spPr bwMode="auto">
          <a:xfrm>
            <a:off x="7018887" y="4930557"/>
            <a:ext cx="1317625"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37931725" indent="-37474525"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 typeface="Arial" panose="020B0604020202020204" pitchFamily="34" charset="0"/>
              <a:buNone/>
            </a:pPr>
            <a:r>
              <a:rPr lang="zh-TW" altLang="en-US" sz="2000" b="1" baseline="30000" dirty="0">
                <a:solidFill>
                  <a:srgbClr val="FFFFFF"/>
                </a:solidFill>
                <a:latin typeface="標楷體" panose="03000509000000000000" pitchFamily="65" charset="-120"/>
                <a:ea typeface="標楷體" panose="03000509000000000000" pitchFamily="65" charset="-120"/>
              </a:rPr>
              <a:t>歷史文獻考證</a:t>
            </a:r>
          </a:p>
        </p:txBody>
      </p:sp>
      <p:sp>
        <p:nvSpPr>
          <p:cNvPr id="17417" name="TextBox 8"/>
          <p:cNvSpPr txBox="1">
            <a:spLocks noChangeArrowheads="1"/>
          </p:cNvSpPr>
          <p:nvPr/>
        </p:nvSpPr>
        <p:spPr bwMode="auto">
          <a:xfrm>
            <a:off x="7207784" y="5812304"/>
            <a:ext cx="1317625"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37931725" indent="-37474525"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 typeface="Arial" panose="020B0604020202020204" pitchFamily="34" charset="0"/>
              <a:buNone/>
            </a:pPr>
            <a:r>
              <a:rPr lang="zh-TW" altLang="en-US" sz="2000" b="1" baseline="30000" dirty="0">
                <a:solidFill>
                  <a:srgbClr val="FFFFFF"/>
                </a:solidFill>
                <a:latin typeface="標楷體" panose="03000509000000000000" pitchFamily="65" charset="-120"/>
                <a:ea typeface="標楷體" panose="03000509000000000000" pitchFamily="65" charset="-120"/>
              </a:rPr>
              <a:t>考古發現</a:t>
            </a:r>
          </a:p>
        </p:txBody>
      </p:sp>
      <p:pic>
        <p:nvPicPr>
          <p:cNvPr id="53255"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50963" y="601663"/>
            <a:ext cx="3963987" cy="535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6"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11375" y="363538"/>
            <a:ext cx="762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9" name="TextBox 4"/>
          <p:cNvSpPr txBox="1">
            <a:spLocks noChangeArrowheads="1"/>
          </p:cNvSpPr>
          <p:nvPr/>
        </p:nvSpPr>
        <p:spPr bwMode="auto">
          <a:xfrm>
            <a:off x="1504950" y="1271588"/>
            <a:ext cx="3603625" cy="460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37931725" indent="-37474525"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lnSpc>
                <a:spcPct val="130000"/>
              </a:lnSpc>
              <a:buFont typeface="Arial" panose="020B0604020202020204" pitchFamily="34" charset="0"/>
              <a:buNone/>
            </a:pPr>
            <a:r>
              <a:rPr lang="zh-CN" altLang="en-US" sz="2000" dirty="0">
                <a:solidFill>
                  <a:srgbClr val="000000"/>
                </a:solidFill>
                <a:latin typeface="標楷體" panose="03000509000000000000" pitchFamily="65" charset="-120"/>
                <a:ea typeface="標楷體" panose="03000509000000000000" pitchFamily="65" charset="-120"/>
                <a:sym typeface="+mn-ea"/>
              </a:rPr>
              <a:t>英國以武力迫使中國清朝政府簽署的三</a:t>
            </a:r>
            <a:r>
              <a:rPr lang="zh-TW" altLang="en-US" sz="2000" dirty="0">
                <a:solidFill>
                  <a:srgbClr val="000000"/>
                </a:solidFill>
                <a:latin typeface="標楷體" panose="03000509000000000000" pitchFamily="65" charset="-120"/>
                <a:ea typeface="標楷體" panose="03000509000000000000" pitchFamily="65" charset="-120"/>
                <a:sym typeface="+mn-ea"/>
              </a:rPr>
              <a:t>條</a:t>
            </a:r>
            <a:r>
              <a:rPr lang="zh-CN" altLang="en-US" sz="2000" dirty="0">
                <a:solidFill>
                  <a:srgbClr val="000000"/>
                </a:solidFill>
                <a:latin typeface="標楷體" panose="03000509000000000000" pitchFamily="65" charset="-120"/>
                <a:ea typeface="標楷體" panose="03000509000000000000" pitchFamily="65" charset="-120"/>
                <a:sym typeface="+mn-ea"/>
              </a:rPr>
              <a:t>不平等條約無疑是非法、無效的。</a:t>
            </a:r>
            <a:r>
              <a:rPr lang="zh-CN" altLang="zh-CN" sz="2000" dirty="0">
                <a:solidFill>
                  <a:srgbClr val="000000"/>
                </a:solidFill>
                <a:latin typeface="標楷體" panose="03000509000000000000" pitchFamily="65" charset="-120"/>
                <a:ea typeface="標楷體" panose="03000509000000000000" pitchFamily="65" charset="-120"/>
                <a:sym typeface="+mn-ea"/>
              </a:rPr>
              <a:t>英國侵佔香港</a:t>
            </a:r>
            <a:r>
              <a:rPr lang="zh-CN" altLang="en-US" sz="2000" dirty="0">
                <a:solidFill>
                  <a:srgbClr val="000000"/>
                </a:solidFill>
                <a:latin typeface="標楷體" panose="03000509000000000000" pitchFamily="65" charset="-120"/>
                <a:ea typeface="標楷體" panose="03000509000000000000" pitchFamily="65" charset="-120"/>
                <a:sym typeface="+mn-ea"/>
              </a:rPr>
              <a:t>地區</a:t>
            </a:r>
            <a:r>
              <a:rPr lang="zh-TW" altLang="en-US" sz="2000" dirty="0">
                <a:solidFill>
                  <a:srgbClr val="000000"/>
                </a:solidFill>
                <a:latin typeface="標楷體" panose="03000509000000000000" pitchFamily="65" charset="-120"/>
                <a:ea typeface="標楷體" panose="03000509000000000000" pitchFamily="65" charset="-120"/>
              </a:rPr>
              <a:t>，</a:t>
            </a:r>
            <a:r>
              <a:rPr lang="zh-CN" altLang="zh-CN" sz="2000" dirty="0">
                <a:solidFill>
                  <a:srgbClr val="000000"/>
                </a:solidFill>
                <a:latin typeface="標楷體" panose="03000509000000000000" pitchFamily="65" charset="-120"/>
                <a:ea typeface="標楷體" panose="03000509000000000000" pitchFamily="65" charset="-120"/>
                <a:sym typeface="+mn-ea"/>
              </a:rPr>
              <a:t>不改變香港是中國領土不可分割部分的法律地位。</a:t>
            </a:r>
            <a:endParaRPr lang="zh-CN" altLang="en-US" sz="2000" dirty="0">
              <a:solidFill>
                <a:srgbClr val="000000"/>
              </a:solidFill>
              <a:latin typeface="標楷體" panose="03000509000000000000" pitchFamily="65" charset="-120"/>
              <a:ea typeface="標楷體" panose="03000509000000000000" pitchFamily="65" charset="-120"/>
              <a:sym typeface="+mn-ea"/>
            </a:endParaRPr>
          </a:p>
          <a:p>
            <a:pPr eaLnBrk="1" hangingPunct="1">
              <a:lnSpc>
                <a:spcPct val="130000"/>
              </a:lnSpc>
              <a:buFont typeface="Arial" panose="020B0604020202020204" pitchFamily="34" charset="0"/>
              <a:buNone/>
            </a:pPr>
            <a:r>
              <a:rPr lang="zh-CN" altLang="en-US" sz="2000" dirty="0">
                <a:solidFill>
                  <a:srgbClr val="000000"/>
                </a:solidFill>
                <a:latin typeface="標楷體" panose="03000509000000000000" pitchFamily="65" charset="-120"/>
                <a:ea typeface="標楷體" panose="03000509000000000000" pitchFamily="65" charset="-120"/>
                <a:sym typeface="SimSun" panose="02010600030101010101" pitchFamily="2" charset="-122"/>
              </a:rPr>
              <a:t>中國對香港始終擁有主權</a:t>
            </a:r>
            <a:r>
              <a:rPr lang="zh-TW" altLang="en-US" sz="2000" dirty="0">
                <a:solidFill>
                  <a:srgbClr val="000000"/>
                </a:solidFill>
                <a:latin typeface="標楷體" panose="03000509000000000000" pitchFamily="65" charset="-120"/>
                <a:ea typeface="標楷體" panose="03000509000000000000" pitchFamily="65" charset="-120"/>
              </a:rPr>
              <a:t>，</a:t>
            </a:r>
            <a:r>
              <a:rPr lang="zh-CN" altLang="en-US" sz="2000" dirty="0">
                <a:solidFill>
                  <a:srgbClr val="000000"/>
                </a:solidFill>
                <a:latin typeface="標楷體" panose="03000509000000000000" pitchFamily="65" charset="-120"/>
                <a:ea typeface="標楷體" panose="03000509000000000000" pitchFamily="65" charset="-120"/>
                <a:sym typeface="SimSun" panose="02010600030101010101" pitchFamily="2" charset="-122"/>
              </a:rPr>
              <a:t>僅僅是由於英國的佔領而無法行使主權。因此</a:t>
            </a:r>
            <a:r>
              <a:rPr lang="zh-TW" altLang="en-US" sz="2000" dirty="0">
                <a:solidFill>
                  <a:srgbClr val="000000"/>
                </a:solidFill>
                <a:latin typeface="標楷體" panose="03000509000000000000" pitchFamily="65" charset="-120"/>
                <a:ea typeface="標楷體" panose="03000509000000000000" pitchFamily="65" charset="-120"/>
              </a:rPr>
              <a:t>，</a:t>
            </a:r>
            <a:r>
              <a:rPr lang="zh-CN" altLang="en-US" sz="2000" dirty="0">
                <a:solidFill>
                  <a:srgbClr val="000000"/>
                </a:solidFill>
                <a:latin typeface="標楷體" panose="03000509000000000000" pitchFamily="65" charset="-120"/>
                <a:ea typeface="標楷體" panose="03000509000000000000" pitchFamily="65" charset="-120"/>
                <a:sym typeface="SimSun" panose="02010600030101010101" pitchFamily="2" charset="-122"/>
              </a:rPr>
              <a:t>中國要求英國交還香港</a:t>
            </a:r>
            <a:r>
              <a:rPr lang="zh-TW" altLang="en-US" sz="2000" dirty="0">
                <a:solidFill>
                  <a:srgbClr val="000000"/>
                </a:solidFill>
                <a:latin typeface="標楷體" panose="03000509000000000000" pitchFamily="65" charset="-120"/>
                <a:ea typeface="標楷體" panose="03000509000000000000" pitchFamily="65" charset="-120"/>
              </a:rPr>
              <a:t>，</a:t>
            </a:r>
            <a:r>
              <a:rPr lang="zh-CN" altLang="en-US" sz="2000" dirty="0">
                <a:solidFill>
                  <a:srgbClr val="000000"/>
                </a:solidFill>
                <a:latin typeface="標楷體" panose="03000509000000000000" pitchFamily="65" charset="-120"/>
                <a:ea typeface="標楷體" panose="03000509000000000000" pitchFamily="65" charset="-120"/>
                <a:sym typeface="SimSun" panose="02010600030101010101" pitchFamily="2" charset="-122"/>
              </a:rPr>
              <a:t>恢復對香港行使主權</a:t>
            </a:r>
            <a:r>
              <a:rPr lang="zh-TW" altLang="en-US" sz="2000" dirty="0">
                <a:solidFill>
                  <a:srgbClr val="000000"/>
                </a:solidFill>
                <a:latin typeface="標楷體" panose="03000509000000000000" pitchFamily="65" charset="-120"/>
                <a:ea typeface="標楷體" panose="03000509000000000000" pitchFamily="65" charset="-120"/>
              </a:rPr>
              <a:t>，</a:t>
            </a:r>
            <a:r>
              <a:rPr lang="zh-CN" altLang="en-US" sz="2000" dirty="0">
                <a:solidFill>
                  <a:srgbClr val="000000"/>
                </a:solidFill>
                <a:latin typeface="標楷體" panose="03000509000000000000" pitchFamily="65" charset="-120"/>
                <a:ea typeface="標楷體" panose="03000509000000000000" pitchFamily="65" charset="-120"/>
                <a:sym typeface="SimSun" panose="02010600030101010101" pitchFamily="2" charset="-122"/>
              </a:rPr>
              <a:t>這一立場</a:t>
            </a:r>
            <a:r>
              <a:rPr lang="zh-CN" altLang="en-US" sz="2000" dirty="0" smtClean="0">
                <a:solidFill>
                  <a:srgbClr val="000000"/>
                </a:solidFill>
                <a:latin typeface="標楷體" panose="03000509000000000000" pitchFamily="65" charset="-120"/>
                <a:ea typeface="標楷體" panose="03000509000000000000" pitchFamily="65" charset="-120"/>
                <a:sym typeface="SimSun" panose="02010600030101010101" pitchFamily="2" charset="-122"/>
              </a:rPr>
              <a:t>是有</a:t>
            </a:r>
            <a:r>
              <a:rPr lang="zh-CN" altLang="en-US" sz="2000" dirty="0">
                <a:solidFill>
                  <a:srgbClr val="000000"/>
                </a:solidFill>
                <a:latin typeface="標楷體" panose="03000509000000000000" pitchFamily="65" charset="-120"/>
                <a:ea typeface="標楷體" panose="03000509000000000000" pitchFamily="65" charset="-120"/>
                <a:sym typeface="SimSun" panose="02010600030101010101" pitchFamily="2" charset="-122"/>
              </a:rPr>
              <a:t>充分理據的</a:t>
            </a:r>
            <a:r>
              <a:rPr lang="zh-CN" altLang="en-US" sz="2400" dirty="0">
                <a:solidFill>
                  <a:srgbClr val="000000"/>
                </a:solidFill>
                <a:latin typeface="標楷體" panose="03000509000000000000" pitchFamily="65" charset="-120"/>
                <a:ea typeface="標楷體" panose="03000509000000000000" pitchFamily="65" charset="-120"/>
                <a:sym typeface="SimSun" panose="02010600030101010101" pitchFamily="2" charset="-122"/>
              </a:rPr>
              <a:t>。</a:t>
            </a:r>
            <a:endParaRPr lang="zh-CN" altLang="en-US" sz="2400" dirty="0">
              <a:solidFill>
                <a:srgbClr val="000000"/>
              </a:solidFill>
              <a:latin typeface="標楷體" panose="03000509000000000000" pitchFamily="65" charset="-120"/>
              <a:ea typeface="標楷體" panose="03000509000000000000" pitchFamily="65" charset="-120"/>
              <a:sym typeface="+mn-ea"/>
            </a:endParaRPr>
          </a:p>
          <a:p>
            <a:pPr algn="ctr" eaLnBrk="1" hangingPunct="1">
              <a:spcBef>
                <a:spcPct val="0"/>
              </a:spcBef>
              <a:buFont typeface="Arial" panose="020B0604020202020204" pitchFamily="34" charset="0"/>
              <a:buNone/>
            </a:pPr>
            <a:endParaRPr lang="en-US" altLang="zh-TW" sz="2400" dirty="0">
              <a:solidFill>
                <a:srgbClr val="000000"/>
              </a:solidFill>
              <a:latin typeface="標楷體" panose="03000509000000000000" pitchFamily="65" charset="-120"/>
              <a:ea typeface="標楷體" panose="03000509000000000000" pitchFamily="65" charset="-120"/>
            </a:endParaRPr>
          </a:p>
        </p:txBody>
      </p:sp>
      <p:sp>
        <p:nvSpPr>
          <p:cNvPr id="5325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 typeface="Arial" panose="020B0604020202020204" pitchFamily="34" charset="0"/>
              <a:buNone/>
            </a:pPr>
            <a:fld id="{6815656F-A902-4F97-9E7A-A7C340E3D387}" type="slidenum">
              <a:rPr lang="en-US" altLang="zh-TW" sz="1200" smtClean="0">
                <a:solidFill>
                  <a:srgbClr val="898989"/>
                </a:solidFill>
              </a:rPr>
              <a:pPr fontAlgn="base">
                <a:spcBef>
                  <a:spcPct val="0"/>
                </a:spcBef>
                <a:spcAft>
                  <a:spcPct val="0"/>
                </a:spcAft>
                <a:buFont typeface="Arial" panose="020B0604020202020204" pitchFamily="34" charset="0"/>
                <a:buNone/>
              </a:pPr>
              <a:t>21</a:t>
            </a:fld>
            <a:endParaRPr lang="en-US" altLang="zh-TW" sz="1200" dirty="0" smtClean="0">
              <a:solidFill>
                <a:srgbClr val="898989"/>
              </a:solidFill>
            </a:endParaRPr>
          </a:p>
        </p:txBody>
      </p:sp>
      <p:sp>
        <p:nvSpPr>
          <p:cNvPr id="2" name="Rectangle 1"/>
          <p:cNvSpPr/>
          <p:nvPr/>
        </p:nvSpPr>
        <p:spPr>
          <a:xfrm>
            <a:off x="5689600" y="885266"/>
            <a:ext cx="6096000" cy="1107996"/>
          </a:xfrm>
          <a:prstGeom prst="rect">
            <a:avLst/>
          </a:prstGeom>
        </p:spPr>
        <p:txBody>
          <a:bodyPr>
            <a:spAutoFit/>
          </a:bodyPr>
          <a:lstStyle/>
          <a:p>
            <a:pPr eaLnBrk="1" hangingPunct="1"/>
            <a:r>
              <a:rPr lang="zh-CN" altLang="en-US" sz="2000" b="1" dirty="0">
                <a:solidFill>
                  <a:srgbClr val="2279C0"/>
                </a:solidFill>
                <a:latin typeface="標楷體" panose="03000509000000000000" pitchFamily="65" charset="-120"/>
                <a:ea typeface="標楷體" panose="03000509000000000000" pitchFamily="65" charset="-120"/>
              </a:rPr>
              <a:t>有關</a:t>
            </a:r>
            <a:r>
              <a:rPr lang="zh-TW" altLang="en-US" sz="2000" b="1" dirty="0">
                <a:solidFill>
                  <a:srgbClr val="2279C0"/>
                </a:solidFill>
                <a:latin typeface="標楷體" panose="03000509000000000000" pitchFamily="65" charset="-120"/>
                <a:ea typeface="標楷體" panose="03000509000000000000" pitchFamily="65" charset="-120"/>
              </a:rPr>
              <a:t>回歸</a:t>
            </a:r>
            <a:r>
              <a:rPr lang="zh-CN" altLang="en-US" sz="2000" b="1" dirty="0">
                <a:solidFill>
                  <a:srgbClr val="2279C0"/>
                </a:solidFill>
                <a:latin typeface="標楷體" panose="03000509000000000000" pitchFamily="65" charset="-120"/>
                <a:ea typeface="標楷體" panose="03000509000000000000" pitchFamily="65" charset="-120"/>
              </a:rPr>
              <a:t>過程，可參看教育局編制的</a:t>
            </a:r>
            <a:r>
              <a:rPr lang="zh-TW" altLang="en-US" sz="2000" b="1" dirty="0">
                <a:solidFill>
                  <a:srgbClr val="2279C0"/>
                </a:solidFill>
                <a:latin typeface="標楷體" panose="03000509000000000000" pitchFamily="65" charset="-120"/>
                <a:ea typeface="標楷體" panose="03000509000000000000" pitchFamily="65" charset="-120"/>
              </a:rPr>
              <a:t>回歸事件</a:t>
            </a:r>
            <a:r>
              <a:rPr lang="zh-TW" altLang="en-US" sz="2000" b="1" dirty="0" smtClean="0">
                <a:solidFill>
                  <a:srgbClr val="2279C0"/>
                </a:solidFill>
                <a:latin typeface="標楷體" panose="03000509000000000000" pitchFamily="65" charset="-120"/>
                <a:ea typeface="標楷體" panose="03000509000000000000" pitchFamily="65" charset="-120"/>
              </a:rPr>
              <a:t>簿</a:t>
            </a:r>
            <a:endParaRPr lang="en-US" altLang="zh-TW" sz="2000" b="1" dirty="0" smtClean="0">
              <a:solidFill>
                <a:srgbClr val="2279C0"/>
              </a:solidFill>
              <a:latin typeface="標楷體" panose="03000509000000000000" pitchFamily="65" charset="-120"/>
              <a:ea typeface="標楷體" panose="03000509000000000000" pitchFamily="65" charset="-120"/>
            </a:endParaRPr>
          </a:p>
          <a:p>
            <a:pPr eaLnBrk="1" hangingPunct="1"/>
            <a:endParaRPr lang="en-US" altLang="zh-HK" b="1" dirty="0">
              <a:solidFill>
                <a:srgbClr val="2279C0"/>
              </a:solidFill>
              <a:latin typeface="微軟正黑體" panose="020B0604030504040204" pitchFamily="34" charset="-120"/>
              <a:ea typeface="微軟正黑體" panose="020B0604030504040204" pitchFamily="34" charset="-120"/>
            </a:endParaRPr>
          </a:p>
          <a:p>
            <a:pPr eaLnBrk="1" hangingPunct="1"/>
            <a:r>
              <a:rPr lang="en-GB" altLang="zh-HK" sz="1400" dirty="0">
                <a:latin typeface="Times New Roman" panose="02020603050405020304" pitchFamily="18" charset="0"/>
                <a:ea typeface="SimSun" panose="02010600030101010101" pitchFamily="2" charset="-122"/>
                <a:cs typeface="Times New Roman" panose="02020603050405020304" pitchFamily="18" charset="0"/>
                <a:hlinkClick r:id="rId6"/>
              </a:rPr>
              <a:t>https://www.edb.gov.hk/tc/curriculum-development/kla/pshe/basic-law-education/cble_wallcharts/index.html</a:t>
            </a:r>
            <a:endParaRPr lang="en-GB" altLang="zh-HK" sz="1400" dirty="0">
              <a:latin typeface="Times New Roman" panose="02020603050405020304" pitchFamily="18" charset="0"/>
              <a:ea typeface="SimSun"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7899"/>
                                        </p:tgtEl>
                                        <p:attrNameLst>
                                          <p:attrName>style.visibility</p:attrName>
                                        </p:attrNameLst>
                                      </p:cBhvr>
                                      <p:to>
                                        <p:strVal val="visible"/>
                                      </p:to>
                                    </p:set>
                                    <p:animEffect transition="in" filter="slide(fromTop)">
                                      <p:cBhvr>
                                        <p:cTn id="7" dur="500"/>
                                        <p:tgtEl>
                                          <p:spTgt spid="37899"/>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17417"/>
                                        </p:tgtEl>
                                        <p:attrNameLst>
                                          <p:attrName>style.visibility</p:attrName>
                                        </p:attrNameLst>
                                      </p:cBhvr>
                                      <p:to>
                                        <p:strVal val="visible"/>
                                      </p:to>
                                    </p:set>
                                    <p:animEffect transition="in" filter="fade">
                                      <p:cBhvr>
                                        <p:cTn id="10" dur="500"/>
                                        <p:tgtEl>
                                          <p:spTgt spid="17417"/>
                                        </p:tgtEl>
                                      </p:cBhvr>
                                    </p:animEffect>
                                    <p:anim calcmode="lin" valueType="num">
                                      <p:cBhvr>
                                        <p:cTn id="11" dur="500" fill="hold"/>
                                        <p:tgtEl>
                                          <p:spTgt spid="17417"/>
                                        </p:tgtEl>
                                        <p:attrNameLst>
                                          <p:attrName>ppt_x</p:attrName>
                                        </p:attrNameLst>
                                      </p:cBhvr>
                                      <p:tavLst>
                                        <p:tav tm="0">
                                          <p:val>
                                            <p:strVal val="#ppt_x"/>
                                          </p:val>
                                        </p:tav>
                                        <p:tav tm="100000">
                                          <p:val>
                                            <p:strVal val="#ppt_x"/>
                                          </p:val>
                                        </p:tav>
                                      </p:tavLst>
                                    </p:anim>
                                    <p:anim calcmode="lin" valueType="num">
                                      <p:cBhvr>
                                        <p:cTn id="12" dur="450" decel="100000" fill="hold"/>
                                        <p:tgtEl>
                                          <p:spTgt spid="17417"/>
                                        </p:tgtEl>
                                        <p:attrNameLst>
                                          <p:attrName>ppt_y</p:attrName>
                                        </p:attrNameLst>
                                      </p:cBhvr>
                                      <p:tavLst>
                                        <p:tav tm="0">
                                          <p:val>
                                            <p:strVal val="#ppt_y+1"/>
                                          </p:val>
                                        </p:tav>
                                        <p:tav tm="100000">
                                          <p:val>
                                            <p:strVal val="#ppt_y-.03"/>
                                          </p:val>
                                        </p:tav>
                                      </p:tavLst>
                                    </p:anim>
                                    <p:anim calcmode="lin" valueType="num">
                                      <p:cBhvr>
                                        <p:cTn id="13" dur="50" accel="100000" fill="hold">
                                          <p:stCondLst>
                                            <p:cond delay="450"/>
                                          </p:stCondLst>
                                        </p:cTn>
                                        <p:tgtEl>
                                          <p:spTgt spid="17417"/>
                                        </p:tgtEl>
                                        <p:attrNameLst>
                                          <p:attrName>ppt_y</p:attrName>
                                        </p:attrNameLst>
                                      </p:cBhvr>
                                      <p:tavLst>
                                        <p:tav tm="0">
                                          <p:val>
                                            <p:strVal val="#ppt_y-.03"/>
                                          </p:val>
                                        </p:tav>
                                        <p:tav tm="100000">
                                          <p:val>
                                            <p:strVal val="#ppt_y"/>
                                          </p:val>
                                        </p:tav>
                                      </p:tavLst>
                                    </p:anim>
                                  </p:childTnLst>
                                </p:cTn>
                              </p:par>
                            </p:childTnLst>
                          </p:cTn>
                        </p:par>
                        <p:par>
                          <p:cTn id="14" fill="hold" nodeType="afterGroup">
                            <p:stCondLst>
                              <p:cond delay="500"/>
                            </p:stCondLst>
                            <p:childTnLst>
                              <p:par>
                                <p:cTn id="15" presetID="37" presetClass="entr" presetSubtype="0" fill="hold" grpId="0" nodeType="afterEffect">
                                  <p:stCondLst>
                                    <p:cond delay="0"/>
                                  </p:stCondLst>
                                  <p:childTnLst>
                                    <p:set>
                                      <p:cBhvr>
                                        <p:cTn id="16" dur="1" fill="hold">
                                          <p:stCondLst>
                                            <p:cond delay="0"/>
                                          </p:stCondLst>
                                        </p:cTn>
                                        <p:tgtEl>
                                          <p:spTgt spid="17416"/>
                                        </p:tgtEl>
                                        <p:attrNameLst>
                                          <p:attrName>style.visibility</p:attrName>
                                        </p:attrNameLst>
                                      </p:cBhvr>
                                      <p:to>
                                        <p:strVal val="visible"/>
                                      </p:to>
                                    </p:set>
                                    <p:animEffect transition="in" filter="fade">
                                      <p:cBhvr>
                                        <p:cTn id="17" dur="500"/>
                                        <p:tgtEl>
                                          <p:spTgt spid="17416"/>
                                        </p:tgtEl>
                                      </p:cBhvr>
                                    </p:animEffect>
                                    <p:anim calcmode="lin" valueType="num">
                                      <p:cBhvr>
                                        <p:cTn id="18" dur="500" fill="hold"/>
                                        <p:tgtEl>
                                          <p:spTgt spid="17416"/>
                                        </p:tgtEl>
                                        <p:attrNameLst>
                                          <p:attrName>ppt_x</p:attrName>
                                        </p:attrNameLst>
                                      </p:cBhvr>
                                      <p:tavLst>
                                        <p:tav tm="0">
                                          <p:val>
                                            <p:strVal val="#ppt_x"/>
                                          </p:val>
                                        </p:tav>
                                        <p:tav tm="100000">
                                          <p:val>
                                            <p:strVal val="#ppt_x"/>
                                          </p:val>
                                        </p:tav>
                                      </p:tavLst>
                                    </p:anim>
                                    <p:anim calcmode="lin" valueType="num">
                                      <p:cBhvr>
                                        <p:cTn id="19" dur="450" decel="100000" fill="hold"/>
                                        <p:tgtEl>
                                          <p:spTgt spid="17416"/>
                                        </p:tgtEl>
                                        <p:attrNameLst>
                                          <p:attrName>ppt_y</p:attrName>
                                        </p:attrNameLst>
                                      </p:cBhvr>
                                      <p:tavLst>
                                        <p:tav tm="0">
                                          <p:val>
                                            <p:strVal val="#ppt_y+1"/>
                                          </p:val>
                                        </p:tav>
                                        <p:tav tm="100000">
                                          <p:val>
                                            <p:strVal val="#ppt_y-.03"/>
                                          </p:val>
                                        </p:tav>
                                      </p:tavLst>
                                    </p:anim>
                                    <p:anim calcmode="lin" valueType="num">
                                      <p:cBhvr>
                                        <p:cTn id="20" dur="50" accel="100000" fill="hold">
                                          <p:stCondLst>
                                            <p:cond delay="450"/>
                                          </p:stCondLst>
                                        </p:cTn>
                                        <p:tgtEl>
                                          <p:spTgt spid="17416"/>
                                        </p:tgtEl>
                                        <p:attrNameLst>
                                          <p:attrName>ppt_y</p:attrName>
                                        </p:attrNameLst>
                                      </p:cBhvr>
                                      <p:tavLst>
                                        <p:tav tm="0">
                                          <p:val>
                                            <p:strVal val="#ppt_y-.03"/>
                                          </p:val>
                                        </p:tav>
                                        <p:tav tm="100000">
                                          <p:val>
                                            <p:strVal val="#ppt_y"/>
                                          </p:val>
                                        </p:tav>
                                      </p:tavLst>
                                    </p:anim>
                                  </p:childTnLst>
                                </p:cTn>
                              </p:par>
                            </p:childTnLst>
                          </p:cTn>
                        </p:par>
                        <p:par>
                          <p:cTn id="21" fill="hold" nodeType="afterGroup">
                            <p:stCondLst>
                              <p:cond delay="1000"/>
                            </p:stCondLst>
                            <p:childTnLst>
                              <p:par>
                                <p:cTn id="22" presetID="37" presetClass="entr" presetSubtype="0" fill="hold" grpId="0" nodeType="afterEffect">
                                  <p:stCondLst>
                                    <p:cond delay="0"/>
                                  </p:stCondLst>
                                  <p:childTnLst>
                                    <p:set>
                                      <p:cBhvr>
                                        <p:cTn id="23" dur="1" fill="hold">
                                          <p:stCondLst>
                                            <p:cond delay="0"/>
                                          </p:stCondLst>
                                        </p:cTn>
                                        <p:tgtEl>
                                          <p:spTgt spid="17415"/>
                                        </p:tgtEl>
                                        <p:attrNameLst>
                                          <p:attrName>style.visibility</p:attrName>
                                        </p:attrNameLst>
                                      </p:cBhvr>
                                      <p:to>
                                        <p:strVal val="visible"/>
                                      </p:to>
                                    </p:set>
                                    <p:animEffect transition="in" filter="fade">
                                      <p:cBhvr>
                                        <p:cTn id="24" dur="500"/>
                                        <p:tgtEl>
                                          <p:spTgt spid="17415"/>
                                        </p:tgtEl>
                                      </p:cBhvr>
                                    </p:animEffect>
                                    <p:anim calcmode="lin" valueType="num">
                                      <p:cBhvr>
                                        <p:cTn id="25" dur="500" fill="hold"/>
                                        <p:tgtEl>
                                          <p:spTgt spid="17415"/>
                                        </p:tgtEl>
                                        <p:attrNameLst>
                                          <p:attrName>ppt_x</p:attrName>
                                        </p:attrNameLst>
                                      </p:cBhvr>
                                      <p:tavLst>
                                        <p:tav tm="0">
                                          <p:val>
                                            <p:strVal val="#ppt_x"/>
                                          </p:val>
                                        </p:tav>
                                        <p:tav tm="100000">
                                          <p:val>
                                            <p:strVal val="#ppt_x"/>
                                          </p:val>
                                        </p:tav>
                                      </p:tavLst>
                                    </p:anim>
                                    <p:anim calcmode="lin" valueType="num">
                                      <p:cBhvr>
                                        <p:cTn id="26" dur="450" decel="100000" fill="hold"/>
                                        <p:tgtEl>
                                          <p:spTgt spid="17415"/>
                                        </p:tgtEl>
                                        <p:attrNameLst>
                                          <p:attrName>ppt_y</p:attrName>
                                        </p:attrNameLst>
                                      </p:cBhvr>
                                      <p:tavLst>
                                        <p:tav tm="0">
                                          <p:val>
                                            <p:strVal val="#ppt_y+1"/>
                                          </p:val>
                                        </p:tav>
                                        <p:tav tm="100000">
                                          <p:val>
                                            <p:strVal val="#ppt_y-.03"/>
                                          </p:val>
                                        </p:tav>
                                      </p:tavLst>
                                    </p:anim>
                                    <p:anim calcmode="lin" valueType="num">
                                      <p:cBhvr>
                                        <p:cTn id="27" dur="50" accel="100000" fill="hold">
                                          <p:stCondLst>
                                            <p:cond delay="450"/>
                                          </p:stCondLst>
                                        </p:cTn>
                                        <p:tgtEl>
                                          <p:spTgt spid="17415"/>
                                        </p:tgtEl>
                                        <p:attrNameLst>
                                          <p:attrName>ppt_y</p:attrName>
                                        </p:attrNameLst>
                                      </p:cBhvr>
                                      <p:tavLst>
                                        <p:tav tm="0">
                                          <p:val>
                                            <p:strVal val="#ppt_y-.03"/>
                                          </p:val>
                                        </p:tav>
                                        <p:tav tm="100000">
                                          <p:val>
                                            <p:strVal val="#ppt_y"/>
                                          </p:val>
                                        </p:tav>
                                      </p:tavLst>
                                    </p:anim>
                                  </p:childTnLst>
                                </p:cTn>
                              </p:par>
                            </p:childTnLst>
                          </p:cTn>
                        </p:par>
                        <p:par>
                          <p:cTn id="28" fill="hold" nodeType="afterGroup">
                            <p:stCondLst>
                              <p:cond delay="1500"/>
                            </p:stCondLst>
                            <p:childTnLst>
                              <p:par>
                                <p:cTn id="29" presetID="37" presetClass="entr" presetSubtype="0" fill="hold" grpId="0" nodeType="afterEffect">
                                  <p:stCondLst>
                                    <p:cond delay="0"/>
                                  </p:stCondLst>
                                  <p:childTnLst>
                                    <p:set>
                                      <p:cBhvr>
                                        <p:cTn id="30" dur="1" fill="hold">
                                          <p:stCondLst>
                                            <p:cond delay="0"/>
                                          </p:stCondLst>
                                        </p:cTn>
                                        <p:tgtEl>
                                          <p:spTgt spid="17414"/>
                                        </p:tgtEl>
                                        <p:attrNameLst>
                                          <p:attrName>style.visibility</p:attrName>
                                        </p:attrNameLst>
                                      </p:cBhvr>
                                      <p:to>
                                        <p:strVal val="visible"/>
                                      </p:to>
                                    </p:set>
                                    <p:animEffect transition="in" filter="fade">
                                      <p:cBhvr>
                                        <p:cTn id="31" dur="500"/>
                                        <p:tgtEl>
                                          <p:spTgt spid="17414"/>
                                        </p:tgtEl>
                                      </p:cBhvr>
                                    </p:animEffect>
                                    <p:anim calcmode="lin" valueType="num">
                                      <p:cBhvr>
                                        <p:cTn id="32" dur="500" fill="hold"/>
                                        <p:tgtEl>
                                          <p:spTgt spid="17414"/>
                                        </p:tgtEl>
                                        <p:attrNameLst>
                                          <p:attrName>ppt_x</p:attrName>
                                        </p:attrNameLst>
                                      </p:cBhvr>
                                      <p:tavLst>
                                        <p:tav tm="0">
                                          <p:val>
                                            <p:strVal val="#ppt_x"/>
                                          </p:val>
                                        </p:tav>
                                        <p:tav tm="100000">
                                          <p:val>
                                            <p:strVal val="#ppt_x"/>
                                          </p:val>
                                        </p:tav>
                                      </p:tavLst>
                                    </p:anim>
                                    <p:anim calcmode="lin" valueType="num">
                                      <p:cBhvr>
                                        <p:cTn id="33" dur="450" decel="100000" fill="hold"/>
                                        <p:tgtEl>
                                          <p:spTgt spid="17414"/>
                                        </p:tgtEl>
                                        <p:attrNameLst>
                                          <p:attrName>ppt_y</p:attrName>
                                        </p:attrNameLst>
                                      </p:cBhvr>
                                      <p:tavLst>
                                        <p:tav tm="0">
                                          <p:val>
                                            <p:strVal val="#ppt_y+1"/>
                                          </p:val>
                                        </p:tav>
                                        <p:tav tm="100000">
                                          <p:val>
                                            <p:strVal val="#ppt_y-.03"/>
                                          </p:val>
                                        </p:tav>
                                      </p:tavLst>
                                    </p:anim>
                                    <p:anim calcmode="lin" valueType="num">
                                      <p:cBhvr>
                                        <p:cTn id="34" dur="50" accel="100000" fill="hold">
                                          <p:stCondLst>
                                            <p:cond delay="450"/>
                                          </p:stCondLst>
                                        </p:cTn>
                                        <p:tgtEl>
                                          <p:spTgt spid="1741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p:bldP spid="17415" grpId="0"/>
      <p:bldP spid="17416" grpId="0"/>
      <p:bldP spid="17417" grpId="0"/>
      <p:bldP spid="37899"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5298" name="图片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17750" y="2922588"/>
            <a:ext cx="2214563"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矩形 4"/>
          <p:cNvSpPr>
            <a:spLocks noChangeArrowheads="1"/>
          </p:cNvSpPr>
          <p:nvPr/>
        </p:nvSpPr>
        <p:spPr bwMode="auto">
          <a:xfrm>
            <a:off x="5049838" y="2568575"/>
            <a:ext cx="5440824"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lnSpc>
                <a:spcPct val="150000"/>
              </a:lnSpc>
              <a:spcBef>
                <a:spcPct val="0"/>
              </a:spcBef>
              <a:buFont typeface="Arial" panose="020B0604020202020204" pitchFamily="34" charset="0"/>
              <a:buNone/>
            </a:pPr>
            <a:r>
              <a:rPr lang="en-US" altLang="zh-CN" sz="2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1949</a:t>
            </a:r>
            <a:r>
              <a:rPr lang="zh-CN" altLang="en-US" sz="2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年</a:t>
            </a:r>
            <a:r>
              <a:rPr lang="zh-CN" altLang="en-US" sz="2400" dirty="0">
                <a:solidFill>
                  <a:srgbClr val="000000"/>
                </a:solidFill>
                <a:latin typeface="標楷體" panose="03000509000000000000" pitchFamily="65" charset="-120"/>
                <a:ea typeface="標楷體" panose="03000509000000000000" pitchFamily="65" charset="-120"/>
                <a:cs typeface="楷体" panose="02010609060101010101" pitchFamily="49" charset="-122"/>
              </a:rPr>
              <a:t>，</a:t>
            </a:r>
            <a:r>
              <a:rPr lang="zh-CN" altLang="zh-CN" sz="2400" dirty="0">
                <a:solidFill>
                  <a:srgbClr val="000000"/>
                </a:solidFill>
                <a:latin typeface="標楷體" panose="03000509000000000000" pitchFamily="65" charset="-120"/>
                <a:ea typeface="標楷體" panose="03000509000000000000" pitchFamily="65" charset="-120"/>
                <a:cs typeface="楷体" panose="02010609060101010101" pitchFamily="49" charset="-122"/>
              </a:rPr>
              <a:t>《</a:t>
            </a:r>
            <a:r>
              <a:rPr lang="zh-CN" altLang="en-US" sz="2400" dirty="0">
                <a:solidFill>
                  <a:srgbClr val="000000"/>
                </a:solidFill>
                <a:latin typeface="標楷體" panose="03000509000000000000" pitchFamily="65" charset="-120"/>
                <a:ea typeface="標楷體" panose="03000509000000000000" pitchFamily="65" charset="-120"/>
                <a:cs typeface="楷体" panose="02010609060101010101" pitchFamily="49" charset="-122"/>
              </a:rPr>
              <a:t>中國人民政治協商會議</a:t>
            </a:r>
            <a:r>
              <a:rPr lang="zh-CN" altLang="zh-CN" sz="2400" dirty="0">
                <a:solidFill>
                  <a:srgbClr val="000000"/>
                </a:solidFill>
                <a:latin typeface="標楷體" panose="03000509000000000000" pitchFamily="65" charset="-120"/>
                <a:ea typeface="標楷體" panose="03000509000000000000" pitchFamily="65" charset="-120"/>
                <a:cs typeface="楷体" panose="02010609060101010101" pitchFamily="49" charset="-122"/>
              </a:rPr>
              <a:t>共同綱領》宣告</a:t>
            </a:r>
            <a:r>
              <a:rPr lang="zh-TW" altLang="en-US" sz="2400" dirty="0">
                <a:solidFill>
                  <a:srgbClr val="000000"/>
                </a:solidFill>
                <a:latin typeface="標楷體" panose="03000509000000000000" pitchFamily="65" charset="-120"/>
                <a:ea typeface="標楷體" panose="03000509000000000000" pitchFamily="65" charset="-120"/>
                <a:cs typeface="楷体" panose="02010609060101010101" pitchFamily="49" charset="-122"/>
              </a:rPr>
              <a:t>，</a:t>
            </a:r>
            <a:r>
              <a:rPr lang="zh-CN" altLang="zh-CN" sz="2400" dirty="0">
                <a:solidFill>
                  <a:srgbClr val="000000"/>
                </a:solidFill>
                <a:latin typeface="標楷體" panose="03000509000000000000" pitchFamily="65" charset="-120"/>
                <a:ea typeface="標楷體" panose="03000509000000000000" pitchFamily="65" charset="-120"/>
                <a:cs typeface="楷体" panose="02010609060101010101" pitchFamily="49" charset="-122"/>
              </a:rPr>
              <a:t>對於舊中國政府與外國政府所訂的各種條約和協定</a:t>
            </a:r>
            <a:r>
              <a:rPr lang="zh-TW" altLang="en-US" sz="2400" dirty="0">
                <a:solidFill>
                  <a:srgbClr val="000000"/>
                </a:solidFill>
                <a:latin typeface="標楷體" panose="03000509000000000000" pitchFamily="65" charset="-120"/>
                <a:ea typeface="標楷體" panose="03000509000000000000" pitchFamily="65" charset="-120"/>
                <a:cs typeface="楷体" panose="02010609060101010101" pitchFamily="49" charset="-122"/>
              </a:rPr>
              <a:t>，</a:t>
            </a:r>
            <a:r>
              <a:rPr lang="zh-TW" altLang="en-US" sz="2400" dirty="0">
                <a:solidFill>
                  <a:srgbClr val="000000"/>
                </a:solidFill>
                <a:latin typeface="標楷體" panose="03000509000000000000" pitchFamily="65" charset="-120"/>
                <a:ea typeface="標楷體" panose="03000509000000000000" pitchFamily="65" charset="-120"/>
                <a:cs typeface="楷体" panose="02010609060101010101" pitchFamily="49" charset="-122"/>
                <a:sym typeface="SimSun" panose="02010600030101010101" pitchFamily="2" charset="-122"/>
              </a:rPr>
              <a:t>「</a:t>
            </a:r>
            <a:r>
              <a:rPr lang="zh-CN" altLang="zh-CN" sz="2400" dirty="0">
                <a:solidFill>
                  <a:srgbClr val="000000"/>
                </a:solidFill>
                <a:latin typeface="標楷體" panose="03000509000000000000" pitchFamily="65" charset="-120"/>
                <a:ea typeface="標楷體" panose="03000509000000000000" pitchFamily="65" charset="-120"/>
                <a:cs typeface="楷体" panose="02010609060101010101" pitchFamily="49" charset="-122"/>
              </a:rPr>
              <a:t>中華人民共和國中央人民政府應加以審查</a:t>
            </a:r>
            <a:r>
              <a:rPr lang="zh-TW" altLang="en-US" sz="2400" dirty="0">
                <a:solidFill>
                  <a:srgbClr val="000000"/>
                </a:solidFill>
                <a:latin typeface="標楷體" panose="03000509000000000000" pitchFamily="65" charset="-120"/>
                <a:ea typeface="標楷體" panose="03000509000000000000" pitchFamily="65" charset="-120"/>
                <a:cs typeface="楷体" panose="02010609060101010101" pitchFamily="49" charset="-122"/>
              </a:rPr>
              <a:t>，</a:t>
            </a:r>
            <a:r>
              <a:rPr lang="zh-CN" altLang="zh-CN" sz="2400" dirty="0">
                <a:solidFill>
                  <a:srgbClr val="000000"/>
                </a:solidFill>
                <a:latin typeface="標楷體" panose="03000509000000000000" pitchFamily="65" charset="-120"/>
                <a:ea typeface="標楷體" panose="03000509000000000000" pitchFamily="65" charset="-120"/>
                <a:cs typeface="楷体" panose="02010609060101010101" pitchFamily="49" charset="-122"/>
              </a:rPr>
              <a:t>按其內容</a:t>
            </a:r>
            <a:r>
              <a:rPr lang="zh-TW" altLang="en-US" sz="2400" dirty="0">
                <a:solidFill>
                  <a:srgbClr val="000000"/>
                </a:solidFill>
                <a:latin typeface="標楷體" panose="03000509000000000000" pitchFamily="65" charset="-120"/>
                <a:ea typeface="標楷體" panose="03000509000000000000" pitchFamily="65" charset="-120"/>
                <a:cs typeface="楷体" panose="02010609060101010101" pitchFamily="49" charset="-122"/>
              </a:rPr>
              <a:t>，</a:t>
            </a:r>
            <a:r>
              <a:rPr lang="zh-CN" altLang="zh-CN" sz="2400" dirty="0">
                <a:solidFill>
                  <a:srgbClr val="000000"/>
                </a:solidFill>
                <a:latin typeface="標楷體" panose="03000509000000000000" pitchFamily="65" charset="-120"/>
                <a:ea typeface="標楷體" panose="03000509000000000000" pitchFamily="65" charset="-120"/>
                <a:cs typeface="楷体" panose="02010609060101010101" pitchFamily="49" charset="-122"/>
              </a:rPr>
              <a:t>分別予以承認，或廢除</a:t>
            </a:r>
            <a:r>
              <a:rPr lang="zh-TW" altLang="en-US" sz="2400" dirty="0">
                <a:solidFill>
                  <a:srgbClr val="000000"/>
                </a:solidFill>
                <a:latin typeface="標楷體" panose="03000509000000000000" pitchFamily="65" charset="-120"/>
                <a:ea typeface="標楷體" panose="03000509000000000000" pitchFamily="65" charset="-120"/>
                <a:cs typeface="楷体" panose="02010609060101010101" pitchFamily="49" charset="-122"/>
              </a:rPr>
              <a:t>，</a:t>
            </a:r>
            <a:r>
              <a:rPr lang="zh-CN" altLang="zh-CN" sz="2400" dirty="0">
                <a:solidFill>
                  <a:srgbClr val="000000"/>
                </a:solidFill>
                <a:latin typeface="標楷體" panose="03000509000000000000" pitchFamily="65" charset="-120"/>
                <a:ea typeface="標楷體" panose="03000509000000000000" pitchFamily="65" charset="-120"/>
                <a:cs typeface="楷体" panose="02010609060101010101" pitchFamily="49" charset="-122"/>
              </a:rPr>
              <a:t>或</a:t>
            </a:r>
            <a:r>
              <a:rPr lang="zh-CN" altLang="zh-CN" sz="2400" dirty="0" smtClean="0">
                <a:solidFill>
                  <a:srgbClr val="000000"/>
                </a:solidFill>
                <a:latin typeface="標楷體" panose="03000509000000000000" pitchFamily="65" charset="-120"/>
                <a:ea typeface="標楷體" panose="03000509000000000000" pitchFamily="65" charset="-120"/>
                <a:cs typeface="楷体" panose="02010609060101010101" pitchFamily="49" charset="-122"/>
              </a:rPr>
              <a:t>修</a:t>
            </a:r>
            <a:r>
              <a:rPr lang="zh-TW" altLang="en-US" sz="2400" dirty="0" smtClean="0">
                <a:solidFill>
                  <a:srgbClr val="000000"/>
                </a:solidFill>
                <a:latin typeface="標楷體" panose="03000509000000000000" pitchFamily="65" charset="-120"/>
                <a:ea typeface="標楷體" panose="03000509000000000000" pitchFamily="65" charset="-120"/>
                <a:cs typeface="楷体" panose="02010609060101010101" pitchFamily="49" charset="-122"/>
              </a:rPr>
              <a:t>改，</a:t>
            </a:r>
            <a:r>
              <a:rPr lang="zh-CN" altLang="zh-CN" sz="2400" dirty="0">
                <a:solidFill>
                  <a:srgbClr val="000000"/>
                </a:solidFill>
                <a:latin typeface="標楷體" panose="03000509000000000000" pitchFamily="65" charset="-120"/>
                <a:ea typeface="標楷體" panose="03000509000000000000" pitchFamily="65" charset="-120"/>
                <a:cs typeface="楷体" panose="02010609060101010101" pitchFamily="49" charset="-122"/>
              </a:rPr>
              <a:t>或重訂</a:t>
            </a:r>
            <a:r>
              <a:rPr lang="zh-TW" altLang="en-US" sz="2400" dirty="0">
                <a:solidFill>
                  <a:srgbClr val="000000"/>
                </a:solidFill>
                <a:latin typeface="標楷體" panose="03000509000000000000" pitchFamily="65" charset="-120"/>
                <a:ea typeface="標楷體" panose="03000509000000000000" pitchFamily="65" charset="-120"/>
                <a:cs typeface="楷体" panose="02010609060101010101" pitchFamily="49" charset="-122"/>
                <a:sym typeface="SimSun" panose="02010600030101010101" pitchFamily="2" charset="-122"/>
              </a:rPr>
              <a:t>」 </a:t>
            </a:r>
            <a:r>
              <a:rPr lang="zh-CN" altLang="zh-CN" sz="2400" dirty="0">
                <a:solidFill>
                  <a:srgbClr val="000000"/>
                </a:solidFill>
                <a:latin typeface="標楷體" panose="03000509000000000000" pitchFamily="65" charset="-120"/>
                <a:ea typeface="標楷體" panose="03000509000000000000" pitchFamily="65" charset="-120"/>
                <a:cs typeface="楷体" panose="02010609060101010101" pitchFamily="49" charset="-122"/>
              </a:rPr>
              <a:t>。</a:t>
            </a:r>
            <a:endParaRPr lang="zh-CN" altLang="en-US" sz="2400" dirty="0">
              <a:solidFill>
                <a:srgbClr val="000000"/>
              </a:solidFill>
              <a:latin typeface="標楷體" panose="03000509000000000000" pitchFamily="65" charset="-120"/>
              <a:ea typeface="標楷體" panose="03000509000000000000" pitchFamily="65" charset="-120"/>
              <a:cs typeface="楷体" panose="02010609060101010101" pitchFamily="49" charset="-122"/>
            </a:endParaRPr>
          </a:p>
        </p:txBody>
      </p:sp>
      <p:sp>
        <p:nvSpPr>
          <p:cNvPr id="55300" name="矩形 1"/>
          <p:cNvSpPr>
            <a:spLocks noChangeArrowheads="1"/>
          </p:cNvSpPr>
          <p:nvPr/>
        </p:nvSpPr>
        <p:spPr bwMode="auto">
          <a:xfrm>
            <a:off x="2754255" y="1724750"/>
            <a:ext cx="75396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 typeface="Arial" panose="020B0604020202020204" pitchFamily="34" charset="0"/>
              <a:buNone/>
            </a:pPr>
            <a:r>
              <a:rPr lang="zh-TW" altLang="en-US" sz="2800" dirty="0" smtClean="0">
                <a:solidFill>
                  <a:srgbClr val="000000"/>
                </a:solidFill>
                <a:latin typeface="標楷體" panose="03000509000000000000" pitchFamily="65" charset="-120"/>
                <a:ea typeface="標楷體" panose="03000509000000000000" pitchFamily="65" charset="-120"/>
              </a:rPr>
              <a:t>中華人民共和國</a:t>
            </a:r>
            <a:r>
              <a:rPr lang="zh-CN" altLang="en-US" sz="2800" dirty="0" smtClean="0">
                <a:solidFill>
                  <a:srgbClr val="000000"/>
                </a:solidFill>
                <a:latin typeface="標楷體" panose="03000509000000000000" pitchFamily="65" charset="-120"/>
                <a:ea typeface="標楷體" panose="03000509000000000000" pitchFamily="65" charset="-120"/>
              </a:rPr>
              <a:t>對</a:t>
            </a:r>
            <a:r>
              <a:rPr lang="zh-CN" altLang="en-US" sz="2800" dirty="0">
                <a:solidFill>
                  <a:srgbClr val="000000"/>
                </a:solidFill>
                <a:latin typeface="標楷體" panose="03000509000000000000" pitchFamily="65" charset="-120"/>
                <a:ea typeface="標楷體" panose="03000509000000000000" pitchFamily="65" charset="-120"/>
              </a:rPr>
              <a:t>香港問題的基本立場</a:t>
            </a:r>
          </a:p>
        </p:txBody>
      </p:sp>
      <p:sp>
        <p:nvSpPr>
          <p:cNvPr id="55301" name="灯片编号占位符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 typeface="Arial" panose="020B0604020202020204" pitchFamily="34" charset="0"/>
              <a:buNone/>
            </a:pPr>
            <a:fld id="{B7481B68-ED17-48DE-B046-570AD8E7D766}" type="slidenum">
              <a:rPr lang="zh-CN" altLang="en-US" sz="1400" smtClean="0">
                <a:solidFill>
                  <a:srgbClr val="000000"/>
                </a:solidFill>
                <a:latin typeface="Arial" panose="020B0604020202020204" pitchFamily="34" charset="0"/>
                <a:ea typeface="SimSun" panose="02010600030101010101" pitchFamily="2" charset="-122"/>
              </a:rPr>
              <a:pPr fontAlgn="base">
                <a:spcBef>
                  <a:spcPct val="0"/>
                </a:spcBef>
                <a:spcAft>
                  <a:spcPct val="0"/>
                </a:spcAft>
                <a:buFont typeface="Arial" panose="020B0604020202020204" pitchFamily="34" charset="0"/>
                <a:buNone/>
              </a:pPr>
              <a:t>22</a:t>
            </a:fld>
            <a:endParaRPr lang="zh-CN" altLang="en-US" sz="1400" dirty="0" smtClean="0">
              <a:solidFill>
                <a:srgbClr val="000000"/>
              </a:solidFill>
              <a:latin typeface="Arial" panose="020B0604020202020204" pitchFamily="34" charset="0"/>
              <a:ea typeface="SimSun" panose="02010600030101010101" pitchFamily="2" charset="-122"/>
            </a:endParaRPr>
          </a:p>
        </p:txBody>
      </p:sp>
      <p:sp>
        <p:nvSpPr>
          <p:cNvPr id="55303" name="标题 1"/>
          <p:cNvSpPr txBox="1">
            <a:spLocks noChangeArrowheads="1"/>
          </p:cNvSpPr>
          <p:nvPr/>
        </p:nvSpPr>
        <p:spPr bwMode="auto">
          <a:xfrm>
            <a:off x="2470670" y="653257"/>
            <a:ext cx="6851650"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gn="ctr">
              <a:spcBef>
                <a:spcPct val="0"/>
              </a:spcBef>
              <a:buFont typeface="Arial" panose="020B0604020202020204" pitchFamily="34" charset="0"/>
              <a:buNone/>
            </a:pPr>
            <a:r>
              <a:rPr lang="zh-CN" altLang="en-US" sz="4400" b="1" dirty="0">
                <a:solidFill>
                  <a:srgbClr val="000000"/>
                </a:solidFill>
                <a:latin typeface="標楷體" panose="03000509000000000000" pitchFamily="65" charset="-120"/>
                <a:ea typeface="標楷體" panose="03000509000000000000" pitchFamily="65" charset="-120"/>
              </a:rPr>
              <a:t>香港回歸祖國的歷程</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标题 1"/>
          <p:cNvSpPr>
            <a:spLocks noGrp="1"/>
          </p:cNvSpPr>
          <p:nvPr>
            <p:ph type="title"/>
          </p:nvPr>
        </p:nvSpPr>
        <p:spPr/>
        <p:txBody>
          <a:bodyPr/>
          <a:lstStyle/>
          <a:p>
            <a:r>
              <a:rPr lang="zh-TW" altLang="en-US" sz="3200" dirty="0" smtClean="0">
                <a:latin typeface="標楷體" panose="03000509000000000000" pitchFamily="65" charset="-120"/>
                <a:ea typeface="標楷體" panose="03000509000000000000" pitchFamily="65" charset="-120"/>
                <a:cs typeface="SimSun" panose="02010600030101010101" pitchFamily="2" charset="-122"/>
                <a:sym typeface="+mn-ea"/>
              </a:rPr>
              <a:t>中華人民共和國</a:t>
            </a:r>
            <a:r>
              <a:rPr lang="zh-CN" altLang="en-US" sz="3200" dirty="0" smtClean="0">
                <a:latin typeface="標楷體" panose="03000509000000000000" pitchFamily="65" charset="-120"/>
                <a:ea typeface="標楷體" panose="03000509000000000000" pitchFamily="65" charset="-120"/>
                <a:cs typeface="SimSun" panose="02010600030101010101" pitchFamily="2" charset="-122"/>
                <a:sym typeface="+mn-ea"/>
              </a:rPr>
              <a:t>對香港問題的基本政策立場</a:t>
            </a:r>
          </a:p>
        </p:txBody>
      </p:sp>
      <p:sp>
        <p:nvSpPr>
          <p:cNvPr id="57347" name="灯片编号占位符 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 typeface="Arial" panose="020B0604020202020204" pitchFamily="34" charset="0"/>
              <a:buNone/>
            </a:pPr>
            <a:fld id="{E0C6140E-1E4C-429F-9F09-9500920B8701}" type="slidenum">
              <a:rPr lang="en-US" altLang="en-US" sz="1400" smtClean="0">
                <a:solidFill>
                  <a:srgbClr val="000000"/>
                </a:solidFill>
                <a:latin typeface="Arial" panose="020B0604020202020204" pitchFamily="34" charset="0"/>
                <a:ea typeface="SimSun" panose="02010600030101010101" pitchFamily="2" charset="-122"/>
              </a:rPr>
              <a:pPr fontAlgn="base">
                <a:spcBef>
                  <a:spcPct val="0"/>
                </a:spcBef>
                <a:spcAft>
                  <a:spcPct val="0"/>
                </a:spcAft>
                <a:buFont typeface="Arial" panose="020B0604020202020204" pitchFamily="34" charset="0"/>
                <a:buNone/>
              </a:pPr>
              <a:t>23</a:t>
            </a:fld>
            <a:endParaRPr lang="en-US" altLang="en-US" sz="1400" dirty="0" smtClean="0">
              <a:solidFill>
                <a:srgbClr val="000000"/>
              </a:solidFill>
              <a:latin typeface="Arial" panose="020B0604020202020204" pitchFamily="34" charset="0"/>
              <a:ea typeface="SimSun" panose="02010600030101010101" pitchFamily="2" charset="-122"/>
            </a:endParaRPr>
          </a:p>
        </p:txBody>
      </p:sp>
      <p:sp>
        <p:nvSpPr>
          <p:cNvPr id="57348" name="Rectangle 5"/>
          <p:cNvSpPr>
            <a:spLocks noChangeArrowheads="1"/>
          </p:cNvSpPr>
          <p:nvPr/>
        </p:nvSpPr>
        <p:spPr bwMode="auto">
          <a:xfrm>
            <a:off x="2351088" y="1928813"/>
            <a:ext cx="7345362"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lnSpc>
                <a:spcPct val="150000"/>
              </a:lnSpc>
              <a:spcBef>
                <a:spcPct val="0"/>
              </a:spcBef>
              <a:buFontTx/>
              <a:buChar char="•"/>
            </a:pPr>
            <a:r>
              <a:rPr lang="zh-CN" altLang="en-US" sz="2800" dirty="0">
                <a:solidFill>
                  <a:srgbClr val="000000"/>
                </a:solidFill>
                <a:latin typeface="標楷體" panose="03000509000000000000" pitchFamily="65" charset="-120"/>
                <a:ea typeface="標楷體" panose="03000509000000000000" pitchFamily="65" charset="-120"/>
                <a:sym typeface="+mn-ea"/>
              </a:rPr>
              <a:t>香港自古以來就是中國的領土</a:t>
            </a:r>
            <a:r>
              <a:rPr lang="zh-TW" altLang="en-US" sz="2800" dirty="0">
                <a:solidFill>
                  <a:srgbClr val="000000"/>
                </a:solidFill>
                <a:latin typeface="標楷體" panose="03000509000000000000" pitchFamily="65" charset="-120"/>
                <a:ea typeface="標楷體" panose="03000509000000000000" pitchFamily="65" charset="-120"/>
              </a:rPr>
              <a:t>，</a:t>
            </a:r>
            <a:r>
              <a:rPr lang="zh-CN" altLang="en-US" sz="2800" dirty="0">
                <a:solidFill>
                  <a:srgbClr val="000000"/>
                </a:solidFill>
                <a:latin typeface="標楷體" panose="03000509000000000000" pitchFamily="65" charset="-120"/>
                <a:ea typeface="標楷體" panose="03000509000000000000" pitchFamily="65" charset="-120"/>
                <a:sym typeface="+mn-ea"/>
              </a:rPr>
              <a:t>中國不承認</a:t>
            </a:r>
            <a:r>
              <a:rPr lang="zh-TW" altLang="en-US" sz="2800" dirty="0">
                <a:solidFill>
                  <a:srgbClr val="000000"/>
                </a:solidFill>
                <a:latin typeface="標楷體" panose="03000509000000000000" pitchFamily="65" charset="-120"/>
                <a:ea typeface="標楷體" panose="03000509000000000000" pitchFamily="65" charset="-120"/>
                <a:sym typeface="+mn-ea"/>
              </a:rPr>
              <a:t>外國</a:t>
            </a:r>
            <a:r>
              <a:rPr lang="zh-CN" altLang="en-US" sz="2800" dirty="0">
                <a:solidFill>
                  <a:srgbClr val="000000"/>
                </a:solidFill>
                <a:latin typeface="標楷體" panose="03000509000000000000" pitchFamily="65" charset="-120"/>
                <a:ea typeface="標楷體" panose="03000509000000000000" pitchFamily="65" charset="-120"/>
                <a:sym typeface="+mn-ea"/>
              </a:rPr>
              <a:t>強加於中國的一切不平等條約。</a:t>
            </a:r>
            <a:endParaRPr lang="en-US" altLang="zh-CN" sz="2800" dirty="0">
              <a:solidFill>
                <a:srgbClr val="000000"/>
              </a:solidFill>
              <a:latin typeface="標楷體" panose="03000509000000000000" pitchFamily="65" charset="-120"/>
              <a:ea typeface="標楷體" panose="03000509000000000000" pitchFamily="65" charset="-120"/>
              <a:sym typeface="+mn-ea"/>
            </a:endParaRPr>
          </a:p>
          <a:p>
            <a:pPr eaLnBrk="1" hangingPunct="1">
              <a:lnSpc>
                <a:spcPct val="150000"/>
              </a:lnSpc>
              <a:spcBef>
                <a:spcPct val="0"/>
              </a:spcBef>
              <a:buFont typeface="Arial" panose="020B0604020202020204" pitchFamily="34" charset="0"/>
              <a:buNone/>
            </a:pPr>
            <a:endParaRPr lang="en-US" altLang="zh-CN" sz="2800" dirty="0">
              <a:solidFill>
                <a:srgbClr val="000000"/>
              </a:solidFill>
              <a:latin typeface="標楷體" panose="03000509000000000000" pitchFamily="65" charset="-120"/>
              <a:ea typeface="標楷體" panose="03000509000000000000" pitchFamily="65" charset="-120"/>
              <a:sym typeface="+mn-ea"/>
            </a:endParaRPr>
          </a:p>
          <a:p>
            <a:pPr eaLnBrk="1" hangingPunct="1">
              <a:lnSpc>
                <a:spcPct val="150000"/>
              </a:lnSpc>
              <a:spcBef>
                <a:spcPct val="0"/>
              </a:spcBef>
              <a:buFontTx/>
              <a:buChar char="•"/>
            </a:pPr>
            <a:r>
              <a:rPr lang="zh-CN" altLang="en-US" sz="2800" dirty="0">
                <a:solidFill>
                  <a:srgbClr val="000000"/>
                </a:solidFill>
                <a:latin typeface="標楷體" panose="03000509000000000000" pitchFamily="65" charset="-120"/>
                <a:ea typeface="標楷體" panose="03000509000000000000" pitchFamily="65" charset="-120"/>
                <a:sym typeface="+mn-ea"/>
              </a:rPr>
              <a:t>中國政府將在條件成熟時</a:t>
            </a:r>
            <a:r>
              <a:rPr lang="zh-TW" altLang="en-US" sz="2800" dirty="0">
                <a:solidFill>
                  <a:srgbClr val="000000"/>
                </a:solidFill>
                <a:latin typeface="標楷體" panose="03000509000000000000" pitchFamily="65" charset="-120"/>
                <a:ea typeface="標楷體" panose="03000509000000000000" pitchFamily="65" charset="-120"/>
              </a:rPr>
              <a:t>，</a:t>
            </a:r>
            <a:r>
              <a:rPr lang="zh-CN" altLang="en-US" sz="2800" dirty="0">
                <a:solidFill>
                  <a:srgbClr val="000000"/>
                </a:solidFill>
                <a:latin typeface="標楷體" panose="03000509000000000000" pitchFamily="65" charset="-120"/>
                <a:ea typeface="標楷體" panose="03000509000000000000" pitchFamily="65" charset="-120"/>
                <a:sym typeface="+mn-ea"/>
              </a:rPr>
              <a:t>通過與英國政府談判解決香港問題。</a:t>
            </a:r>
            <a:endParaRPr lang="en-US" altLang="zh-CN" sz="2800" dirty="0">
              <a:solidFill>
                <a:srgbClr val="000000"/>
              </a:solidFill>
              <a:latin typeface="標楷體" panose="03000509000000000000" pitchFamily="65" charset="-120"/>
              <a:ea typeface="標楷體" panose="03000509000000000000" pitchFamily="65" charset="-120"/>
              <a:sym typeface="+mn-ea"/>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3490" name="图片 2"/>
          <p:cNvPicPr>
            <a:picLocks noChangeAspect="1" noChangeArrowheads="1"/>
          </p:cNvPicPr>
          <p:nvPr/>
        </p:nvPicPr>
        <p:blipFill>
          <a:blip r:embed="rId3"/>
          <a:srcRect/>
          <a:stretch>
            <a:fillRect/>
          </a:stretch>
        </p:blipFill>
        <p:spPr bwMode="auto">
          <a:xfrm>
            <a:off x="7337425" y="2363789"/>
            <a:ext cx="2755900" cy="2924175"/>
          </a:xfrm>
          <a:prstGeom prst="rect">
            <a:avLst/>
          </a:prstGeom>
          <a:ln>
            <a:noFill/>
          </a:ln>
          <a:effectLst>
            <a:outerShdw blurRad="292100" dist="139700" dir="2700000" algn="tl" rotWithShape="0">
              <a:srgbClr val="333333">
                <a:alpha val="65000"/>
              </a:srgbClr>
            </a:outerShdw>
          </a:effectLst>
        </p:spPr>
      </p:pic>
      <p:sp>
        <p:nvSpPr>
          <p:cNvPr id="116739" name="矩形 4"/>
          <p:cNvSpPr>
            <a:spLocks noChangeArrowheads="1"/>
          </p:cNvSpPr>
          <p:nvPr/>
        </p:nvSpPr>
        <p:spPr bwMode="auto">
          <a:xfrm>
            <a:off x="1830389" y="1843089"/>
            <a:ext cx="5400675" cy="4391025"/>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a:lnSpc>
                <a:spcPct val="120000"/>
              </a:lnSpc>
              <a:spcBef>
                <a:spcPct val="0"/>
              </a:spcBef>
              <a:buFontTx/>
              <a:buNone/>
            </a:pPr>
            <a:r>
              <a:rPr lang="en-US" altLang="zh-CN" sz="1800" dirty="0">
                <a:latin typeface="Times New Roman" panose="02020603050405020304" pitchFamily="18" charset="0"/>
                <a:ea typeface="標楷體" panose="03000509000000000000" pitchFamily="65" charset="-120"/>
                <a:cs typeface="Times New Roman" panose="02020603050405020304" pitchFamily="18" charset="0"/>
              </a:rPr>
              <a:t>1979</a:t>
            </a:r>
            <a:r>
              <a:rPr lang="zh-CN" altLang="en-US" sz="18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CN" sz="1800" dirty="0">
                <a:latin typeface="Times New Roman" panose="02020603050405020304" pitchFamily="18" charset="0"/>
                <a:ea typeface="標楷體" panose="03000509000000000000" pitchFamily="65" charset="-120"/>
                <a:cs typeface="Times New Roman" panose="02020603050405020304" pitchFamily="18" charset="0"/>
              </a:rPr>
              <a:t>3</a:t>
            </a:r>
            <a:r>
              <a:rPr lang="zh-CN" altLang="en-US" sz="18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CN" sz="1800" dirty="0">
                <a:latin typeface="Times New Roman" panose="02020603050405020304" pitchFamily="18" charset="0"/>
                <a:ea typeface="標楷體" panose="03000509000000000000" pitchFamily="65" charset="-120"/>
                <a:cs typeface="Times New Roman" panose="02020603050405020304" pitchFamily="18" charset="0"/>
              </a:rPr>
              <a:t>29</a:t>
            </a:r>
            <a:r>
              <a:rPr lang="zh-CN" altLang="en-US" sz="1800" dirty="0">
                <a:latin typeface="Times New Roman" panose="02020603050405020304" pitchFamily="18" charset="0"/>
                <a:ea typeface="標楷體" panose="03000509000000000000" pitchFamily="65" charset="-120"/>
                <a:cs typeface="Times New Roman" panose="02020603050405020304" pitchFamily="18" charset="0"/>
              </a:rPr>
              <a:t>日上午，</a:t>
            </a:r>
            <a:r>
              <a:rPr lang="zh-CN" altLang="zh-CN" sz="1800" dirty="0">
                <a:latin typeface="Times New Roman" panose="02020603050405020304" pitchFamily="18" charset="0"/>
                <a:ea typeface="標楷體" panose="03000509000000000000" pitchFamily="65" charset="-120"/>
                <a:cs typeface="Times New Roman" panose="02020603050405020304" pitchFamily="18" charset="0"/>
              </a:rPr>
              <a:t>鄧小平</a:t>
            </a:r>
            <a:r>
              <a:rPr lang="zh-CN" altLang="en-US" sz="1800" dirty="0">
                <a:latin typeface="Times New Roman" panose="02020603050405020304" pitchFamily="18" charset="0"/>
                <a:ea typeface="標楷體" panose="03000509000000000000" pitchFamily="65" charset="-120"/>
                <a:cs typeface="Times New Roman" panose="02020603050405020304" pitchFamily="18" charset="0"/>
              </a:rPr>
              <a:t>會見香港總督麥理浩，明確提出</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sym typeface="SimSun" panose="02010600030101010101" pitchFamily="2" charset="-122"/>
              </a:rPr>
              <a:t>「</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sym typeface="SimSun" panose="02010600030101010101" pitchFamily="2" charset="-122"/>
              </a:rPr>
              <a:t>1997</a:t>
            </a:r>
            <a:r>
              <a:rPr lang="zh-CN" altLang="en-US" sz="1800" dirty="0" smtClean="0">
                <a:latin typeface="Times New Roman" panose="02020603050405020304" pitchFamily="18" charset="0"/>
                <a:ea typeface="標楷體" panose="03000509000000000000" pitchFamily="65" charset="-120"/>
                <a:cs typeface="Times New Roman" panose="02020603050405020304" pitchFamily="18" charset="0"/>
                <a:sym typeface="SimSun" panose="02010600030101010101" pitchFamily="2" charset="-122"/>
              </a:rPr>
              <a:t>年中國收回香港後，香港還可以搞資本主義</a:t>
            </a:r>
            <a:r>
              <a:rPr lang="zh-CN" altLang="en-US" sz="1800" dirty="0" smtClean="0">
                <a:latin typeface="Times New Roman" panose="02020603050405020304" pitchFamily="18" charset="0"/>
                <a:ea typeface="DengXian" panose="02010600030101010101" pitchFamily="2" charset="-122"/>
                <a:cs typeface="Times New Roman" panose="02020603050405020304" pitchFamily="18" charset="0"/>
                <a:sym typeface="SimSun" panose="02010600030101010101" pitchFamily="2" charset="-122"/>
              </a:rPr>
              <a:t>」</a:t>
            </a:r>
            <a:r>
              <a:rPr lang="zh-CN" altLang="en-US" sz="1800" dirty="0" smtClean="0">
                <a:latin typeface="Times New Roman" panose="02020603050405020304" pitchFamily="18" charset="0"/>
                <a:ea typeface="標楷體" panose="03000509000000000000" pitchFamily="65" charset="-120"/>
                <a:cs typeface="Times New Roman" panose="02020603050405020304" pitchFamily="18" charset="0"/>
                <a:sym typeface="SimSun" panose="02010600030101010101" pitchFamily="2" charset="-122"/>
              </a:rPr>
              <a:t>。</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sym typeface="SimSun" panose="02010600030101010101" pitchFamily="2" charset="-122"/>
              </a:rPr>
              <a:t>鄧小平</a:t>
            </a:r>
            <a:r>
              <a:rPr lang="zh-CN" altLang="en-US" sz="1800" dirty="0" smtClean="0">
                <a:latin typeface="Times New Roman" panose="02020603050405020304" pitchFamily="18" charset="0"/>
                <a:ea typeface="標楷體" panose="03000509000000000000" pitchFamily="65" charset="-120"/>
                <a:cs typeface="Times New Roman" panose="02020603050405020304" pitchFamily="18" charset="0"/>
                <a:sym typeface="SimSun" panose="02010600030101010101" pitchFamily="2" charset="-122"/>
              </a:rPr>
              <a:t>指出</a:t>
            </a:r>
            <a:r>
              <a:rPr lang="zh-CN" altLang="en-US" sz="1800" dirty="0">
                <a:latin typeface="Times New Roman" panose="02020603050405020304" pitchFamily="18" charset="0"/>
                <a:ea typeface="標楷體" panose="03000509000000000000" pitchFamily="65" charset="-120"/>
                <a:cs typeface="Times New Roman" panose="02020603050405020304" pitchFamily="18" charset="0"/>
                <a:sym typeface="SimSun" panose="02010600030101010101" pitchFamily="2" charset="-122"/>
              </a:rPr>
              <a:t>：</a:t>
            </a:r>
            <a:r>
              <a:rPr lang="zh-CN" altLang="en-US" sz="1800" dirty="0">
                <a:latin typeface="Times New Roman" panose="02020603050405020304" pitchFamily="18" charset="0"/>
                <a:ea typeface="DengXian" panose="02010600030101010101" pitchFamily="2" charset="-122"/>
                <a:cs typeface="Times New Roman" panose="02020603050405020304" pitchFamily="18" charset="0"/>
                <a:sym typeface="SimSun" panose="02010600030101010101" pitchFamily="2" charset="-122"/>
              </a:rPr>
              <a:t>「</a:t>
            </a:r>
            <a:r>
              <a:rPr lang="zh-CN" altLang="en-US" sz="1800" dirty="0">
                <a:latin typeface="Times New Roman" panose="02020603050405020304" pitchFamily="18" charset="0"/>
                <a:ea typeface="標楷體" panose="03000509000000000000" pitchFamily="65" charset="-120"/>
                <a:cs typeface="Times New Roman" panose="02020603050405020304" pitchFamily="18" charset="0"/>
                <a:sym typeface="SimSun" panose="02010600030101010101" pitchFamily="2" charset="-122"/>
              </a:rPr>
              <a:t>現在有人開始擔心香港將來的前途和地位問題。對這個問題，我們有一貫的立場。我們歷來認為，香港主權屬於中華人民共和國，但香港又有它的特殊地位。香港是中國的一部分，這個問題本身不能討論。但可以肯定一點，就是即使到了</a:t>
            </a:r>
            <a:r>
              <a:rPr lang="en-US" altLang="zh-CN" sz="1800" dirty="0">
                <a:latin typeface="Times New Roman" panose="02020603050405020304" pitchFamily="18" charset="0"/>
                <a:ea typeface="標楷體" panose="03000509000000000000" pitchFamily="65" charset="-120"/>
                <a:cs typeface="Times New Roman" panose="02020603050405020304" pitchFamily="18" charset="0"/>
                <a:sym typeface="SimSun" panose="02010600030101010101" pitchFamily="2" charset="-122"/>
              </a:rPr>
              <a:t>1997</a:t>
            </a:r>
            <a:r>
              <a:rPr lang="zh-CN" altLang="en-US" sz="1800" dirty="0">
                <a:latin typeface="Times New Roman" panose="02020603050405020304" pitchFamily="18" charset="0"/>
                <a:ea typeface="標楷體" panose="03000509000000000000" pitchFamily="65" charset="-120"/>
                <a:cs typeface="Times New Roman" panose="02020603050405020304" pitchFamily="18" charset="0"/>
                <a:sym typeface="SimSun" panose="02010600030101010101" pitchFamily="2" charset="-122"/>
              </a:rPr>
              <a:t>年解決這個問題時，我們也會尊重香港的特殊地位。現在人們擔心的，是在香港繼續投資靠不靠得住。這一點，中國政府可以明確地告訴你，告訴英國政府，即使那時作出某種政治解決，也不會傷害繼續投資人的利益。請投資的人放心，這是一個長期的政策。</a:t>
            </a:r>
            <a:r>
              <a:rPr lang="zh-CN" altLang="en-US" sz="1800" dirty="0">
                <a:latin typeface="Times New Roman" panose="02020603050405020304" pitchFamily="18" charset="0"/>
                <a:ea typeface="DengXian" panose="02010600030101010101" pitchFamily="2" charset="-122"/>
                <a:cs typeface="Times New Roman" panose="02020603050405020304" pitchFamily="18" charset="0"/>
                <a:sym typeface="SimSun" panose="02010600030101010101" pitchFamily="2" charset="-122"/>
              </a:rPr>
              <a:t>」</a:t>
            </a:r>
            <a:endParaRPr lang="zh-CN" altLang="en-US" sz="18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3252" name="矩形 6"/>
          <p:cNvSpPr>
            <a:spLocks noChangeArrowheads="1"/>
          </p:cNvSpPr>
          <p:nvPr/>
        </p:nvSpPr>
        <p:spPr bwMode="auto">
          <a:xfrm>
            <a:off x="2586038" y="1247776"/>
            <a:ext cx="6858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gn="ctr">
              <a:spcBef>
                <a:spcPct val="0"/>
              </a:spcBef>
              <a:buFontTx/>
              <a:buNone/>
            </a:pPr>
            <a:r>
              <a:rPr lang="zh-CN" altLang="en-US" sz="2400" b="1" dirty="0">
                <a:latin typeface="標楷體" panose="03000509000000000000" pitchFamily="65" charset="-120"/>
                <a:ea typeface="標楷體" panose="03000509000000000000" pitchFamily="65" charset="-120"/>
              </a:rPr>
              <a:t>中</a:t>
            </a:r>
            <a:r>
              <a:rPr lang="zh-TW" altLang="en-US" sz="2400" b="1" dirty="0">
                <a:latin typeface="標楷體" panose="03000509000000000000" pitchFamily="65" charset="-120"/>
                <a:ea typeface="標楷體" panose="03000509000000000000" pitchFamily="65" charset="-120"/>
              </a:rPr>
              <a:t>英雙方</a:t>
            </a:r>
            <a:r>
              <a:rPr lang="zh-CN" altLang="en-US" sz="2400" b="1" dirty="0">
                <a:latin typeface="標楷體" panose="03000509000000000000" pitchFamily="65" charset="-120"/>
                <a:ea typeface="標楷體" panose="03000509000000000000" pitchFamily="65" charset="-120"/>
              </a:rPr>
              <a:t>初步會面</a:t>
            </a:r>
          </a:p>
        </p:txBody>
      </p:sp>
      <p:sp>
        <p:nvSpPr>
          <p:cNvPr id="53253" name="文本框 7"/>
          <p:cNvSpPr txBox="1">
            <a:spLocks noChangeArrowheads="1"/>
          </p:cNvSpPr>
          <p:nvPr/>
        </p:nvSpPr>
        <p:spPr bwMode="auto">
          <a:xfrm>
            <a:off x="6961188" y="5481638"/>
            <a:ext cx="37068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gn="ctr">
              <a:spcBef>
                <a:spcPct val="0"/>
              </a:spcBef>
              <a:buFontTx/>
              <a:buNone/>
            </a:pPr>
            <a:r>
              <a:rPr lang="zh-CN" altLang="en-US" sz="1800" dirty="0">
                <a:latin typeface="標楷體" panose="03000509000000000000" pitchFamily="65" charset="-120"/>
                <a:ea typeface="標楷體" panose="03000509000000000000" pitchFamily="65" charset="-120"/>
              </a:rPr>
              <a:t>鄧小平會見</a:t>
            </a:r>
            <a:r>
              <a:rPr lang="zh-CN" altLang="en-US" sz="1800" dirty="0" smtClean="0">
                <a:latin typeface="標楷體" panose="03000509000000000000" pitchFamily="65" charset="-120"/>
                <a:ea typeface="標楷體" panose="03000509000000000000" pitchFamily="65" charset="-120"/>
              </a:rPr>
              <a:t>麥</a:t>
            </a:r>
            <a:r>
              <a:rPr lang="zh-CN" altLang="en-US" sz="1800" dirty="0">
                <a:latin typeface="Times New Roman" panose="02020603050405020304" pitchFamily="18" charset="0"/>
                <a:ea typeface="標楷體" panose="03000509000000000000" pitchFamily="65" charset="-120"/>
                <a:cs typeface="Times New Roman" panose="02020603050405020304" pitchFamily="18" charset="0"/>
              </a:rPr>
              <a:t>理</a:t>
            </a:r>
            <a:r>
              <a:rPr lang="zh-CN" altLang="en-US" sz="1800" dirty="0" smtClean="0">
                <a:latin typeface="標楷體" panose="03000509000000000000" pitchFamily="65" charset="-120"/>
                <a:ea typeface="標楷體" panose="03000509000000000000" pitchFamily="65" charset="-120"/>
              </a:rPr>
              <a:t>浩</a:t>
            </a:r>
            <a:endParaRPr lang="en-US" altLang="zh-CN" sz="1800" dirty="0">
              <a:latin typeface="標楷體" panose="03000509000000000000" pitchFamily="65" charset="-120"/>
              <a:ea typeface="標楷體" panose="03000509000000000000" pitchFamily="65" charset="-120"/>
            </a:endParaRPr>
          </a:p>
        </p:txBody>
      </p:sp>
      <p:sp>
        <p:nvSpPr>
          <p:cNvPr id="53254" name="文本框 7"/>
          <p:cNvSpPr txBox="1">
            <a:spLocks noChangeArrowheads="1"/>
          </p:cNvSpPr>
          <p:nvPr/>
        </p:nvSpPr>
        <p:spPr bwMode="auto">
          <a:xfrm>
            <a:off x="1915101" y="6410423"/>
            <a:ext cx="96894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spcBef>
                <a:spcPct val="0"/>
              </a:spcBef>
              <a:buFontTx/>
              <a:buNone/>
            </a:pP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1979</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29</a:t>
            </a:r>
            <a:r>
              <a:rPr lang="zh-CN" altLang="en-US" sz="1400" dirty="0">
                <a:latin typeface="Times New Roman" panose="02020603050405020304" pitchFamily="18" charset="0"/>
                <a:ea typeface="標楷體" panose="03000509000000000000" pitchFamily="65" charset="-120"/>
                <a:cs typeface="Times New Roman" panose="02020603050405020304" pitchFamily="18" charset="0"/>
              </a:rPr>
              <a:t>日</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鄧小平會見香港總督</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麥</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理</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浩</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鄧小平</a:t>
            </a:r>
            <a:r>
              <a:rPr lang="zh-CN" altLang="en-US" sz="1400" dirty="0">
                <a:latin typeface="Times New Roman" panose="02020603050405020304" pitchFamily="18" charset="0"/>
                <a:ea typeface="標楷體" panose="03000509000000000000" pitchFamily="65" charset="-120"/>
                <a:cs typeface="Times New Roman" panose="02020603050405020304" pitchFamily="18" charset="0"/>
              </a:rPr>
              <a:t>年譜（</a:t>
            </a:r>
            <a:r>
              <a:rPr lang="en-US" altLang="zh-CN" sz="1400" dirty="0">
                <a:latin typeface="Times New Roman" panose="02020603050405020304" pitchFamily="18" charset="0"/>
                <a:ea typeface="標楷體" panose="03000509000000000000" pitchFamily="65" charset="-120"/>
                <a:cs typeface="Times New Roman" panose="02020603050405020304" pitchFamily="18" charset="0"/>
              </a:rPr>
              <a:t>1975-1979</a:t>
            </a:r>
            <a:r>
              <a:rPr lang="zh-CN" altLang="en-US" sz="14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a:t>
            </a:r>
            <a:r>
              <a:rPr lang="zh-CN" altLang="en-US" sz="1400" dirty="0">
                <a:latin typeface="Times New Roman" panose="02020603050405020304" pitchFamily="18" charset="0"/>
                <a:ea typeface="標楷體" panose="03000509000000000000" pitchFamily="65" charset="-120"/>
                <a:cs typeface="Times New Roman" panose="02020603050405020304" pitchFamily="18" charset="0"/>
              </a:rPr>
              <a:t>中央文獻</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出版社</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2004</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年版，第</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500-501</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頁。</a:t>
            </a:r>
          </a:p>
        </p:txBody>
      </p:sp>
      <p:sp>
        <p:nvSpPr>
          <p:cNvPr id="53255" name="灯片编号占位符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557213" indent="-214313">
              <a:defRPr sz="2400">
                <a:solidFill>
                  <a:schemeClr val="tx1"/>
                </a:solidFill>
                <a:latin typeface="Arial" panose="020B0604020202020204" pitchFamily="34" charset="0"/>
                <a:ea typeface="MS PGothic" panose="020B0600070205080204" pitchFamily="34" charset="-128"/>
              </a:defRPr>
            </a:lvl2pPr>
            <a:lvl3pPr marL="857250" indent="-171450">
              <a:defRPr sz="2400">
                <a:solidFill>
                  <a:schemeClr val="tx1"/>
                </a:solidFill>
                <a:latin typeface="Arial" panose="020B0604020202020204" pitchFamily="34" charset="0"/>
                <a:ea typeface="MS PGothic" panose="020B0600070205080204" pitchFamily="34" charset="-128"/>
              </a:defRPr>
            </a:lvl3pPr>
            <a:lvl4pPr marL="1200150" indent="-171450">
              <a:defRPr sz="2400">
                <a:solidFill>
                  <a:schemeClr val="tx1"/>
                </a:solidFill>
                <a:latin typeface="Arial" panose="020B0604020202020204" pitchFamily="34" charset="0"/>
                <a:ea typeface="MS PGothic" panose="020B0600070205080204" pitchFamily="34" charset="-128"/>
              </a:defRPr>
            </a:lvl4pPr>
            <a:lvl5pPr marL="1543050" indent="-171450">
              <a:defRPr sz="2400">
                <a:solidFill>
                  <a:schemeClr val="tx1"/>
                </a:solidFill>
                <a:latin typeface="Arial" panose="020B0604020202020204" pitchFamily="34" charset="0"/>
                <a:ea typeface="MS PGothic" panose="020B0600070205080204" pitchFamily="34" charset="-128"/>
              </a:defRPr>
            </a:lvl5pPr>
            <a:lvl6pPr marL="2000250" indent="-17145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457450" indent="-17145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2914650" indent="-17145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371850" indent="-17145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71A8499-3666-4507-A4C5-EC9B913EBE84}" type="slidenum">
              <a:rPr lang="en-US" altLang="en-US" sz="1200">
                <a:solidFill>
                  <a:srgbClr val="898989"/>
                </a:solidFill>
                <a:ea typeface="SimSun" panose="02010600030101010101" pitchFamily="2" charset="-122"/>
              </a:rPr>
              <a:pPr/>
              <a:t>24</a:t>
            </a:fld>
            <a:endParaRPr lang="en-US" altLang="en-US" sz="1200" dirty="0">
              <a:solidFill>
                <a:srgbClr val="898989"/>
              </a:solidFill>
              <a:ea typeface="SimSun" panose="02010600030101010101" pitchFamily="2" charset="-122"/>
            </a:endParaRPr>
          </a:p>
        </p:txBody>
      </p:sp>
      <p:sp>
        <p:nvSpPr>
          <p:cNvPr id="53256" name="矩形 1"/>
          <p:cNvSpPr>
            <a:spLocks noChangeArrowheads="1"/>
          </p:cNvSpPr>
          <p:nvPr/>
        </p:nvSpPr>
        <p:spPr bwMode="auto">
          <a:xfrm>
            <a:off x="3055938" y="363538"/>
            <a:ext cx="5918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spcBef>
                <a:spcPct val="0"/>
              </a:spcBef>
              <a:buFontTx/>
              <a:buNone/>
            </a:pPr>
            <a:r>
              <a:rPr lang="zh-TW" altLang="en-US" dirty="0">
                <a:latin typeface="標楷體" panose="03000509000000000000" pitchFamily="65" charset="-120"/>
                <a:ea typeface="標楷體" panose="03000509000000000000" pitchFamily="65" charset="-120"/>
                <a:sym typeface="SimSun" panose="02010600030101010101" pitchFamily="2" charset="-122"/>
              </a:rPr>
              <a:t>「</a:t>
            </a:r>
            <a:r>
              <a:rPr lang="zh-CN" altLang="en-US" b="1" dirty="0">
                <a:latin typeface="標楷體" panose="03000509000000000000" pitchFamily="65" charset="-120"/>
                <a:ea typeface="標楷體" panose="03000509000000000000" pitchFamily="65" charset="-120"/>
              </a:rPr>
              <a:t>一國兩制</a:t>
            </a:r>
            <a:r>
              <a:rPr lang="zh-TW" altLang="en-US" dirty="0">
                <a:latin typeface="標楷體" panose="03000509000000000000" pitchFamily="65" charset="-120"/>
                <a:ea typeface="標楷體" panose="03000509000000000000" pitchFamily="65" charset="-120"/>
                <a:sym typeface="SimSun" panose="02010600030101010101" pitchFamily="2" charset="-122"/>
              </a:rPr>
              <a:t>」</a:t>
            </a:r>
            <a:r>
              <a:rPr lang="zh-CN" altLang="en-US" b="1" dirty="0">
                <a:latin typeface="標楷體" panose="03000509000000000000" pitchFamily="65" charset="-120"/>
                <a:ea typeface="標楷體" panose="03000509000000000000" pitchFamily="65" charset="-120"/>
              </a:rPr>
              <a:t>方針解決香港問題</a:t>
            </a:r>
            <a:endParaRPr lang="en-US" altLang="en-US" dirty="0">
              <a:latin typeface="Arial" panose="020B0604020202020204" pitchFamily="34" charset="0"/>
              <a:ea typeface="標楷體" panose="03000509000000000000" pitchFamily="65" charset="-120"/>
            </a:endParaRPr>
          </a:p>
        </p:txBody>
      </p:sp>
    </p:spTree>
    <p:extLst>
      <p:ext uri="{BB962C8B-B14F-4D97-AF65-F5344CB8AC3E}">
        <p14:creationId xmlns:p14="http://schemas.microsoft.com/office/powerpoint/2010/main" val="11650956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矩形 5"/>
          <p:cNvSpPr/>
          <p:nvPr/>
        </p:nvSpPr>
        <p:spPr>
          <a:xfrm>
            <a:off x="2062163" y="2381135"/>
            <a:ext cx="8097837" cy="2862262"/>
          </a:xfrm>
          <a:prstGeom prst="rect">
            <a:avLst/>
          </a:prstGeom>
          <a:solidFill>
            <a:schemeClr val="bg1">
              <a:lumMod val="95000"/>
            </a:schemeClr>
          </a:solidFill>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lnSpc>
                <a:spcPct val="150000"/>
              </a:lnSpc>
              <a:spcBef>
                <a:spcPct val="0"/>
              </a:spcBef>
              <a:buFontTx/>
              <a:buNone/>
            </a:pPr>
            <a:r>
              <a:rPr lang="en-US" altLang="zh-TW" sz="2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20</a:t>
            </a:r>
            <a:r>
              <a:rPr lang="zh-TW" altLang="en-US" sz="2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世紀</a:t>
            </a:r>
            <a:r>
              <a:rPr lang="en-US" altLang="zh-TW" sz="2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80</a:t>
            </a:r>
            <a:r>
              <a:rPr lang="zh-TW" altLang="en-US" sz="24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年代初，為實現國家和平統一，國家領導人鄧小平創造性地提出了「一國兩制」的構想，並首先用於解決香港問題。按照鄧小平的論述，「一國兩制」是指在一個中國的前提下，國家的主體堅持社會主義制度，香港、澳門、台灣保持原有的資本主義制度長期不變。</a:t>
            </a:r>
            <a:endParaRPr lang="zh-CN" altLang="en-US" sz="24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endParaRPr>
          </a:p>
        </p:txBody>
      </p:sp>
      <p:sp>
        <p:nvSpPr>
          <p:cNvPr id="6144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 typeface="Arial" panose="020B0604020202020204" pitchFamily="34" charset="0"/>
              <a:buNone/>
            </a:pPr>
            <a:fld id="{9CE5893F-B41F-4A6C-8949-87FAB4D864FA}" type="slidenum">
              <a:rPr lang="en-US" altLang="en-US" sz="1400" smtClean="0">
                <a:solidFill>
                  <a:srgbClr val="000000"/>
                </a:solidFill>
                <a:latin typeface="Arial" panose="020B0604020202020204" pitchFamily="34" charset="0"/>
                <a:ea typeface="SimSun" panose="02010600030101010101" pitchFamily="2" charset="-122"/>
              </a:rPr>
              <a:pPr fontAlgn="base">
                <a:spcBef>
                  <a:spcPct val="0"/>
                </a:spcBef>
                <a:spcAft>
                  <a:spcPct val="0"/>
                </a:spcAft>
                <a:buFont typeface="Arial" panose="020B0604020202020204" pitchFamily="34" charset="0"/>
                <a:buNone/>
              </a:pPr>
              <a:t>25</a:t>
            </a:fld>
            <a:endParaRPr lang="en-US" altLang="en-US" sz="1400" dirty="0" smtClean="0">
              <a:solidFill>
                <a:srgbClr val="000000"/>
              </a:solidFill>
              <a:latin typeface="Arial" panose="020B0604020202020204" pitchFamily="34" charset="0"/>
              <a:ea typeface="SimSun" panose="02010600030101010101" pitchFamily="2" charset="-122"/>
            </a:endParaRPr>
          </a:p>
        </p:txBody>
      </p:sp>
      <p:sp>
        <p:nvSpPr>
          <p:cNvPr id="61444" name="矩形 1"/>
          <p:cNvSpPr>
            <a:spLocks noChangeArrowheads="1"/>
          </p:cNvSpPr>
          <p:nvPr/>
        </p:nvSpPr>
        <p:spPr bwMode="auto">
          <a:xfrm>
            <a:off x="4139796" y="1542435"/>
            <a:ext cx="4895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 typeface="Arial" panose="020B0604020202020204" pitchFamily="34" charset="0"/>
              <a:buNone/>
            </a:pPr>
            <a:r>
              <a:rPr lang="zh-TW" altLang="en-US" sz="2800" b="1" dirty="0">
                <a:solidFill>
                  <a:srgbClr val="000000"/>
                </a:solidFill>
                <a:latin typeface="標楷體" panose="03000509000000000000" pitchFamily="65" charset="-120"/>
                <a:ea typeface="標楷體" panose="03000509000000000000" pitchFamily="65" charset="-120"/>
              </a:rPr>
              <a:t>「一國兩制」的提出</a:t>
            </a:r>
            <a:endParaRPr lang="zh-CN" altLang="en-US" sz="2800" b="1" dirty="0">
              <a:solidFill>
                <a:srgbClr val="000000"/>
              </a:solidFill>
              <a:latin typeface="標楷體" panose="03000509000000000000" pitchFamily="65" charset="-120"/>
              <a:ea typeface="標楷體" panose="03000509000000000000" pitchFamily="65" charset="-120"/>
            </a:endParaRPr>
          </a:p>
        </p:txBody>
      </p:sp>
      <p:sp>
        <p:nvSpPr>
          <p:cNvPr id="61445" name="Rectangle 2"/>
          <p:cNvSpPr>
            <a:spLocks noChangeArrowheads="1"/>
          </p:cNvSpPr>
          <p:nvPr/>
        </p:nvSpPr>
        <p:spPr bwMode="auto">
          <a:xfrm>
            <a:off x="3340215" y="5735811"/>
            <a:ext cx="72802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 typeface="Arial" panose="020B0604020202020204" pitchFamily="34" charset="0"/>
              <a:buNone/>
            </a:pPr>
            <a:r>
              <a:rPr lang="zh-TW" altLang="en-US" sz="1600" b="1" dirty="0" smtClean="0">
                <a:solidFill>
                  <a:srgbClr val="000000"/>
                </a:solidFill>
                <a:latin typeface="標楷體" panose="03000509000000000000" pitchFamily="65" charset="-120"/>
                <a:ea typeface="標楷體" panose="03000509000000000000" pitchFamily="65" charset="-120"/>
              </a:rPr>
              <a:t>來源節錄自</a:t>
            </a:r>
            <a:r>
              <a:rPr lang="en-US" altLang="zh-TW" sz="1600" b="1" dirty="0" smtClean="0">
                <a:solidFill>
                  <a:srgbClr val="000000"/>
                </a:solidFill>
                <a:latin typeface="標楷體" panose="03000509000000000000" pitchFamily="65" charset="-120"/>
                <a:ea typeface="標楷體" panose="03000509000000000000" pitchFamily="65" charset="-120"/>
              </a:rPr>
              <a:t>:</a:t>
            </a:r>
            <a:r>
              <a:rPr lang="en-US" altLang="zh-CN" sz="1600" b="1" dirty="0" smtClean="0">
                <a:solidFill>
                  <a:srgbClr val="000000"/>
                </a:solidFill>
                <a:latin typeface="標楷體" panose="03000509000000000000" pitchFamily="65" charset="-120"/>
                <a:ea typeface="標楷體" panose="03000509000000000000" pitchFamily="65" charset="-120"/>
              </a:rPr>
              <a:t>《</a:t>
            </a:r>
            <a:r>
              <a:rPr lang="zh-TW" altLang="en-US" sz="1600" b="1" dirty="0">
                <a:solidFill>
                  <a:srgbClr val="000000"/>
                </a:solidFill>
                <a:latin typeface="標楷體" panose="03000509000000000000" pitchFamily="65" charset="-120"/>
                <a:ea typeface="標楷體" panose="03000509000000000000" pitchFamily="65" charset="-120"/>
              </a:rPr>
              <a:t>「一國兩制」</a:t>
            </a:r>
            <a:r>
              <a:rPr lang="zh-CN" altLang="en-US" sz="1600" b="1" dirty="0">
                <a:solidFill>
                  <a:srgbClr val="000000"/>
                </a:solidFill>
                <a:latin typeface="標楷體" panose="03000509000000000000" pitchFamily="65" charset="-120"/>
                <a:ea typeface="標楷體" panose="03000509000000000000" pitchFamily="65" charset="-120"/>
              </a:rPr>
              <a:t>在香港特別行政區的實踐</a:t>
            </a:r>
            <a:r>
              <a:rPr lang="en-US" altLang="zh-CN" sz="1600" b="1" dirty="0">
                <a:solidFill>
                  <a:srgbClr val="000000"/>
                </a:solidFill>
                <a:latin typeface="標楷體" panose="03000509000000000000" pitchFamily="65" charset="-120"/>
                <a:ea typeface="標楷體" panose="03000509000000000000" pitchFamily="65" charset="-120"/>
              </a:rPr>
              <a:t>》</a:t>
            </a:r>
            <a:r>
              <a:rPr lang="zh-CN" altLang="en-US" sz="1600" b="1" dirty="0">
                <a:solidFill>
                  <a:srgbClr val="000000"/>
                </a:solidFill>
                <a:latin typeface="標楷體" panose="03000509000000000000" pitchFamily="65" charset="-120"/>
                <a:ea typeface="標楷體" panose="03000509000000000000" pitchFamily="65" charset="-120"/>
              </a:rPr>
              <a:t>白皮書</a:t>
            </a:r>
            <a:r>
              <a:rPr lang="en-US" altLang="zh-CN" sz="12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http://www.scio.gov.cn/zfbps/ndhf/2014/Document/1373164/1373164.htm</a:t>
            </a:r>
            <a:endParaRPr lang="zh-HK" altLang="en-US" sz="12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1447" name="标题 1"/>
          <p:cNvSpPr txBox="1">
            <a:spLocks noChangeArrowheads="1"/>
          </p:cNvSpPr>
          <p:nvPr/>
        </p:nvSpPr>
        <p:spPr bwMode="auto">
          <a:xfrm>
            <a:off x="1978487" y="575180"/>
            <a:ext cx="79089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gn="ctr" eaLnBrk="1" hangingPunct="1">
              <a:spcBef>
                <a:spcPct val="0"/>
              </a:spcBef>
              <a:buFont typeface="Arial" panose="020B0604020202020204" pitchFamily="34" charset="0"/>
              <a:buNone/>
            </a:pPr>
            <a:r>
              <a:rPr lang="zh-TW" altLang="en-US" sz="4000" dirty="0">
                <a:solidFill>
                  <a:srgbClr val="000000"/>
                </a:solidFill>
                <a:latin typeface="標楷體" panose="03000509000000000000" pitchFamily="65" charset="-120"/>
                <a:ea typeface="標楷體" panose="03000509000000000000" pitchFamily="65" charset="-120"/>
                <a:sym typeface="SimSun" panose="02010600030101010101" pitchFamily="2" charset="-122"/>
              </a:rPr>
              <a:t>「</a:t>
            </a:r>
            <a:r>
              <a:rPr lang="zh-CN" altLang="en-US" sz="4000" b="1" dirty="0">
                <a:solidFill>
                  <a:srgbClr val="000000"/>
                </a:solidFill>
                <a:latin typeface="標楷體" panose="03000509000000000000" pitchFamily="65" charset="-120"/>
                <a:ea typeface="標楷體" panose="03000509000000000000" pitchFamily="65" charset="-120"/>
                <a:sym typeface="+mn-ea"/>
              </a:rPr>
              <a:t>一國兩制</a:t>
            </a:r>
            <a:r>
              <a:rPr lang="zh-TW" altLang="en-US" sz="4000" b="1" dirty="0">
                <a:solidFill>
                  <a:srgbClr val="000000"/>
                </a:solidFill>
                <a:latin typeface="標楷體" panose="03000509000000000000" pitchFamily="65" charset="-120"/>
                <a:ea typeface="標楷體" panose="03000509000000000000" pitchFamily="65" charset="-120"/>
                <a:sym typeface="SimSun" panose="02010600030101010101" pitchFamily="2" charset="-122"/>
              </a:rPr>
              <a:t>」的</a:t>
            </a:r>
            <a:r>
              <a:rPr lang="zh-CN" altLang="en-US" sz="4000" b="1" dirty="0">
                <a:solidFill>
                  <a:srgbClr val="000000"/>
                </a:solidFill>
                <a:latin typeface="標楷體" panose="03000509000000000000" pitchFamily="65" charset="-120"/>
                <a:ea typeface="標楷體" panose="03000509000000000000" pitchFamily="65" charset="-120"/>
                <a:sym typeface="+mn-ea"/>
              </a:rPr>
              <a:t>構想</a:t>
            </a:r>
            <a:endParaRPr lang="zh-CN" altLang="en-US" sz="4000" b="1" dirty="0">
              <a:solidFill>
                <a:srgbClr val="000000"/>
              </a:solidFill>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3490"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4788" y="2276475"/>
            <a:ext cx="2640012" cy="346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AutoShape 13"/>
          <p:cNvSpPr>
            <a:spLocks noChangeArrowheads="1"/>
          </p:cNvSpPr>
          <p:nvPr/>
        </p:nvSpPr>
        <p:spPr bwMode="gray">
          <a:xfrm>
            <a:off x="6049963" y="2925763"/>
            <a:ext cx="3155950" cy="2618826"/>
          </a:xfrm>
          <a:prstGeom prst="roundRect">
            <a:avLst>
              <a:gd name="adj" fmla="val 4639"/>
            </a:avLst>
          </a:prstGeom>
          <a:gradFill rotWithShape="1">
            <a:gsLst>
              <a:gs pos="0">
                <a:srgbClr val="FDFDFD"/>
              </a:gs>
              <a:gs pos="100000">
                <a:srgbClr val="D7D7D7"/>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 typeface="Arial" panose="020B0604020202020204" pitchFamily="34" charset="0"/>
              <a:buNone/>
            </a:pPr>
            <a:endParaRPr lang="zh-CN" altLang="en-US" sz="1800">
              <a:solidFill>
                <a:srgbClr val="000000"/>
              </a:solidFill>
              <a:latin typeface="Arial" panose="020B0604020202020204" pitchFamily="34" charset="0"/>
              <a:ea typeface="SimSun" panose="02010600030101010101" pitchFamily="2" charset="-122"/>
            </a:endParaRPr>
          </a:p>
        </p:txBody>
      </p:sp>
      <p:sp>
        <p:nvSpPr>
          <p:cNvPr id="73732" name="AutoShape 14"/>
          <p:cNvSpPr>
            <a:spLocks noChangeArrowheads="1"/>
          </p:cNvSpPr>
          <p:nvPr/>
        </p:nvSpPr>
        <p:spPr bwMode="ltGray">
          <a:xfrm>
            <a:off x="6019800" y="2144713"/>
            <a:ext cx="3155950" cy="625475"/>
          </a:xfrm>
          <a:prstGeom prst="roundRect">
            <a:avLst>
              <a:gd name="adj" fmla="val 16667"/>
            </a:avLst>
          </a:prstGeom>
          <a:solidFill>
            <a:schemeClr val="bg1">
              <a:lumMod val="95000"/>
            </a:schemeClr>
          </a:solidFill>
          <a:ln w="38100" algn="ctr">
            <a:solidFill>
              <a:srgbClr val="FFFFFF">
                <a:alpha val="70195"/>
              </a:srgbClr>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9pPr>
          </a:lstStyle>
          <a:p>
            <a:pPr defTabSz="457200" eaLnBrk="1" hangingPunct="1">
              <a:spcBef>
                <a:spcPct val="0"/>
              </a:spcBef>
              <a:buFont typeface="Arial" panose="020B0604020202020204" pitchFamily="34" charset="0"/>
              <a:buNone/>
              <a:defRPr/>
            </a:pPr>
            <a:endParaRPr lang="zh-CN" altLang="en-US" sz="1800">
              <a:solidFill>
                <a:prstClr val="black"/>
              </a:solidFill>
              <a:latin typeface="Arial" panose="020B0604020202020204" pitchFamily="34" charset="0"/>
              <a:ea typeface="SimSun" panose="02010600030101010101" pitchFamily="2" charset="-122"/>
            </a:endParaRPr>
          </a:p>
        </p:txBody>
      </p:sp>
      <p:sp>
        <p:nvSpPr>
          <p:cNvPr id="73733" name="AutoShape 15"/>
          <p:cNvSpPr>
            <a:spLocks noChangeArrowheads="1"/>
          </p:cNvSpPr>
          <p:nvPr/>
        </p:nvSpPr>
        <p:spPr bwMode="ltGray">
          <a:xfrm>
            <a:off x="6665913" y="2616200"/>
            <a:ext cx="2225675" cy="150813"/>
          </a:xfrm>
          <a:prstGeom prst="roundRect">
            <a:avLst>
              <a:gd name="adj" fmla="val 28356"/>
            </a:avLst>
          </a:prstGeom>
          <a:solidFill>
            <a:schemeClr val="bg1">
              <a:lumMod val="95000"/>
            </a:schemeClr>
          </a:solidFill>
          <a:ln>
            <a:noFill/>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9pPr>
          </a:lstStyle>
          <a:p>
            <a:pPr defTabSz="457200" eaLnBrk="1" hangingPunct="1">
              <a:spcBef>
                <a:spcPct val="0"/>
              </a:spcBef>
              <a:buFont typeface="Arial" panose="020B0604020202020204" pitchFamily="34" charset="0"/>
              <a:buNone/>
              <a:defRPr/>
            </a:pPr>
            <a:endParaRPr lang="zh-CN" altLang="en-US" sz="1800">
              <a:solidFill>
                <a:prstClr val="black"/>
              </a:solidFill>
              <a:latin typeface="Arial" panose="020B0604020202020204" pitchFamily="34" charset="0"/>
              <a:ea typeface="SimSun" panose="02010600030101010101" pitchFamily="2" charset="-122"/>
            </a:endParaRPr>
          </a:p>
        </p:txBody>
      </p:sp>
      <p:sp>
        <p:nvSpPr>
          <p:cNvPr id="63494" name="Text Box 18"/>
          <p:cNvSpPr txBox="1">
            <a:spLocks noChangeArrowheads="1"/>
          </p:cNvSpPr>
          <p:nvPr/>
        </p:nvSpPr>
        <p:spPr bwMode="gray">
          <a:xfrm>
            <a:off x="6275388" y="3124200"/>
            <a:ext cx="2841625"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lnSpc>
                <a:spcPct val="150000"/>
              </a:lnSpc>
              <a:spcBef>
                <a:spcPct val="0"/>
              </a:spcBef>
              <a:buFont typeface="Arial" panose="020B0604020202020204" pitchFamily="34" charset="0"/>
              <a:buNone/>
            </a:pPr>
            <a:r>
              <a:rPr lang="zh-TW" altLang="en-US" sz="1800" b="1" dirty="0">
                <a:solidFill>
                  <a:srgbClr val="000000"/>
                </a:solidFill>
                <a:latin typeface="標楷體" panose="03000509000000000000" pitchFamily="65" charset="-120"/>
                <a:ea typeface="標楷體" panose="03000509000000000000" pitchFamily="65" charset="-120"/>
                <a:sym typeface="SimSun" panose="02010600030101010101" pitchFamily="2" charset="-122"/>
              </a:rPr>
              <a:t>「</a:t>
            </a:r>
            <a:r>
              <a:rPr lang="zh-CN" altLang="en-US" sz="1800" b="1" dirty="0">
                <a:solidFill>
                  <a:srgbClr val="000000"/>
                </a:solidFill>
                <a:latin typeface="標楷體" panose="03000509000000000000" pitchFamily="65" charset="-120"/>
                <a:ea typeface="標楷體" panose="03000509000000000000" pitchFamily="65" charset="-120"/>
              </a:rPr>
              <a:t>國家在必要時得設立特別行政區。在特別行政區內實行的制度按照具體情況由全國人民代表大會以法律規定。</a:t>
            </a:r>
            <a:r>
              <a:rPr lang="zh-TW" altLang="en-US" sz="1800" b="1" dirty="0">
                <a:solidFill>
                  <a:srgbClr val="000000"/>
                </a:solidFill>
                <a:latin typeface="標楷體" panose="03000509000000000000" pitchFamily="65" charset="-120"/>
                <a:ea typeface="標楷體" panose="03000509000000000000" pitchFamily="65" charset="-120"/>
                <a:sym typeface="SimSun" panose="02010600030101010101" pitchFamily="2" charset="-122"/>
              </a:rPr>
              <a:t>」</a:t>
            </a:r>
            <a:r>
              <a:rPr lang="zh-CN" altLang="en-US" sz="1800" b="1" dirty="0">
                <a:solidFill>
                  <a:srgbClr val="000000"/>
                </a:solidFill>
                <a:latin typeface="標楷體" panose="03000509000000000000" pitchFamily="65" charset="-120"/>
                <a:ea typeface="標楷體" panose="03000509000000000000" pitchFamily="65" charset="-120"/>
              </a:rPr>
              <a:t> </a:t>
            </a:r>
            <a:endParaRPr lang="en-US" altLang="zh-CN" sz="1800" b="1" dirty="0">
              <a:solidFill>
                <a:srgbClr val="000000"/>
              </a:solidFill>
              <a:latin typeface="標楷體" panose="03000509000000000000" pitchFamily="65" charset="-120"/>
              <a:ea typeface="標楷體" panose="03000509000000000000" pitchFamily="65" charset="-120"/>
            </a:endParaRPr>
          </a:p>
        </p:txBody>
      </p:sp>
      <p:sp>
        <p:nvSpPr>
          <p:cNvPr id="63495" name="文本框 7"/>
          <p:cNvSpPr txBox="1">
            <a:spLocks noChangeArrowheads="1"/>
          </p:cNvSpPr>
          <p:nvPr/>
        </p:nvSpPr>
        <p:spPr bwMode="auto">
          <a:xfrm>
            <a:off x="6592887" y="2249487"/>
            <a:ext cx="21447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 typeface="Arial" panose="020B0604020202020204" pitchFamily="34" charset="0"/>
              <a:buNone/>
            </a:pPr>
            <a:r>
              <a:rPr lang="zh-CN" altLang="en-US" sz="2100" b="1" dirty="0">
                <a:solidFill>
                  <a:srgbClr val="000000"/>
                </a:solidFill>
                <a:latin typeface="標楷體" panose="03000509000000000000" pitchFamily="65" charset="-120"/>
                <a:ea typeface="標楷體" panose="03000509000000000000" pitchFamily="65" charset="-120"/>
              </a:rPr>
              <a:t>憲法</a:t>
            </a:r>
            <a:r>
              <a:rPr lang="zh-CN" altLang="en-US" sz="2100" b="1" dirty="0" smtClean="0">
                <a:solidFill>
                  <a:srgbClr val="000000"/>
                </a:solidFill>
                <a:latin typeface="標楷體" panose="03000509000000000000" pitchFamily="65" charset="-120"/>
                <a:ea typeface="標楷體" panose="03000509000000000000" pitchFamily="65" charset="-120"/>
              </a:rPr>
              <a:t>第</a:t>
            </a:r>
            <a:r>
              <a:rPr lang="zh-CN" altLang="en-US" sz="2100" b="1" dirty="0" smtClean="0">
                <a:latin typeface="Times New Roman" panose="02020603050405020304" pitchFamily="18" charset="0"/>
                <a:ea typeface="標楷體" panose="03000509000000000000" pitchFamily="65" charset="-120"/>
                <a:cs typeface="Times New Roman" panose="02020603050405020304" pitchFamily="18" charset="0"/>
              </a:rPr>
              <a:t>三十一</a:t>
            </a:r>
            <a:r>
              <a:rPr lang="zh-CN" altLang="en-US" sz="2100" b="1" dirty="0" smtClean="0">
                <a:solidFill>
                  <a:srgbClr val="000000"/>
                </a:solidFill>
                <a:latin typeface="標楷體" panose="03000509000000000000" pitchFamily="65" charset="-120"/>
                <a:ea typeface="標楷體" panose="03000509000000000000" pitchFamily="65" charset="-120"/>
              </a:rPr>
              <a:t>條</a:t>
            </a:r>
            <a:endParaRPr lang="zh-CN" altLang="en-US" sz="2100" b="1" dirty="0">
              <a:solidFill>
                <a:srgbClr val="000000"/>
              </a:solidFill>
              <a:latin typeface="標楷體" panose="03000509000000000000" pitchFamily="65" charset="-120"/>
              <a:ea typeface="標楷體" panose="03000509000000000000" pitchFamily="65" charset="-120"/>
            </a:endParaRPr>
          </a:p>
        </p:txBody>
      </p:sp>
      <p:sp>
        <p:nvSpPr>
          <p:cNvPr id="63496" name="文本框 99"/>
          <p:cNvSpPr txBox="1">
            <a:spLocks noChangeArrowheads="1"/>
          </p:cNvSpPr>
          <p:nvPr/>
        </p:nvSpPr>
        <p:spPr bwMode="auto">
          <a:xfrm>
            <a:off x="2243138" y="619125"/>
            <a:ext cx="7705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66700"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gn="ctr" eaLnBrk="1" hangingPunct="1">
              <a:spcBef>
                <a:spcPct val="0"/>
              </a:spcBef>
              <a:buFont typeface="Arial" panose="020B0604020202020204" pitchFamily="34" charset="0"/>
              <a:buNone/>
            </a:pPr>
            <a:r>
              <a:rPr lang="zh-TW" altLang="en-US" sz="2800" b="1" dirty="0">
                <a:solidFill>
                  <a:srgbClr val="000000"/>
                </a:solidFill>
                <a:latin typeface="標楷體" panose="03000509000000000000" pitchFamily="65" charset="-120"/>
                <a:ea typeface="標楷體" panose="03000509000000000000" pitchFamily="65" charset="-120"/>
                <a:sym typeface="SimSun" panose="02010600030101010101" pitchFamily="2" charset="-122"/>
              </a:rPr>
              <a:t>「</a:t>
            </a:r>
            <a:r>
              <a:rPr lang="zh-CN" altLang="en-US" sz="2800" b="1" dirty="0">
                <a:solidFill>
                  <a:srgbClr val="000000"/>
                </a:solidFill>
                <a:latin typeface="標楷體" panose="03000509000000000000" pitchFamily="65" charset="-120"/>
                <a:ea typeface="標楷體" panose="03000509000000000000" pitchFamily="65" charset="-120"/>
                <a:sym typeface="+mn-ea"/>
              </a:rPr>
              <a:t>一國兩制</a:t>
            </a:r>
            <a:r>
              <a:rPr lang="zh-TW" altLang="en-US" sz="2800" b="1" dirty="0">
                <a:solidFill>
                  <a:srgbClr val="000000"/>
                </a:solidFill>
                <a:latin typeface="標楷體" panose="03000509000000000000" pitchFamily="65" charset="-120"/>
                <a:ea typeface="標楷體" panose="03000509000000000000" pitchFamily="65" charset="-120"/>
                <a:sym typeface="SimSun" panose="02010600030101010101" pitchFamily="2" charset="-122"/>
              </a:rPr>
              <a:t>」</a:t>
            </a:r>
            <a:r>
              <a:rPr lang="zh-CN" altLang="en-US" sz="2800" b="1" dirty="0">
                <a:solidFill>
                  <a:srgbClr val="000000"/>
                </a:solidFill>
                <a:latin typeface="標楷體" panose="03000509000000000000" pitchFamily="65" charset="-120"/>
                <a:ea typeface="標楷體" panose="03000509000000000000" pitchFamily="65" charset="-120"/>
              </a:rPr>
              <a:t>成為基本國策</a:t>
            </a:r>
          </a:p>
        </p:txBody>
      </p:sp>
      <p:sp>
        <p:nvSpPr>
          <p:cNvPr id="63497"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 typeface="Arial" panose="020B0604020202020204" pitchFamily="34" charset="0"/>
              <a:buNone/>
            </a:pPr>
            <a:fld id="{4B5FDA65-40EC-43B1-9837-7A974F94E267}" type="slidenum">
              <a:rPr lang="en-US" altLang="en-US" sz="1400" smtClean="0">
                <a:solidFill>
                  <a:srgbClr val="000000"/>
                </a:solidFill>
                <a:latin typeface="Arial" panose="020B0604020202020204" pitchFamily="34" charset="0"/>
                <a:ea typeface="SimSun" panose="02010600030101010101" pitchFamily="2" charset="-122"/>
              </a:rPr>
              <a:pPr fontAlgn="base">
                <a:spcBef>
                  <a:spcPct val="0"/>
                </a:spcBef>
                <a:spcAft>
                  <a:spcPct val="0"/>
                </a:spcAft>
                <a:buFont typeface="Arial" panose="020B0604020202020204" pitchFamily="34" charset="0"/>
                <a:buNone/>
              </a:pPr>
              <a:t>26</a:t>
            </a:fld>
            <a:endParaRPr lang="en-US" altLang="en-US" sz="1400" dirty="0" smtClean="0">
              <a:solidFill>
                <a:srgbClr val="000000"/>
              </a:solidFill>
              <a:latin typeface="Arial" panose="020B0604020202020204" pitchFamily="34" charset="0"/>
              <a:ea typeface="SimSun" panose="02010600030101010101" pitchFamily="2" charset="-122"/>
            </a:endParaRPr>
          </a:p>
        </p:txBody>
      </p:sp>
      <p:sp>
        <p:nvSpPr>
          <p:cNvPr id="63498" name="文本框 1"/>
          <p:cNvSpPr txBox="1">
            <a:spLocks noChangeArrowheads="1"/>
          </p:cNvSpPr>
          <p:nvPr/>
        </p:nvSpPr>
        <p:spPr bwMode="auto">
          <a:xfrm>
            <a:off x="2341563" y="1422400"/>
            <a:ext cx="82565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 typeface="Arial" panose="020B0604020202020204" pitchFamily="34" charset="0"/>
              <a:buNone/>
            </a:pPr>
            <a:r>
              <a:rPr lang="zh-TW" altLang="en-US" sz="2400" b="1" dirty="0">
                <a:solidFill>
                  <a:srgbClr val="000000"/>
                </a:solidFill>
                <a:latin typeface="標楷體" panose="03000509000000000000" pitchFamily="65" charset="-120"/>
                <a:ea typeface="標楷體" panose="03000509000000000000" pitchFamily="65" charset="-120"/>
                <a:sym typeface="SimSun" panose="02010600030101010101" pitchFamily="2" charset="-122"/>
              </a:rPr>
              <a:t>「</a:t>
            </a:r>
            <a:r>
              <a:rPr lang="zh-CN" altLang="en-US" sz="2400" b="1" dirty="0">
                <a:solidFill>
                  <a:srgbClr val="000000"/>
                </a:solidFill>
                <a:latin typeface="標楷體" panose="03000509000000000000" pitchFamily="65" charset="-120"/>
                <a:ea typeface="標楷體" panose="03000509000000000000" pitchFamily="65" charset="-120"/>
                <a:sym typeface="+mn-ea"/>
              </a:rPr>
              <a:t>一國兩制</a:t>
            </a:r>
            <a:r>
              <a:rPr lang="zh-TW" altLang="en-US" sz="2400" b="1" dirty="0">
                <a:solidFill>
                  <a:srgbClr val="000000"/>
                </a:solidFill>
                <a:latin typeface="標楷體" panose="03000509000000000000" pitchFamily="65" charset="-120"/>
                <a:ea typeface="標楷體" panose="03000509000000000000" pitchFamily="65" charset="-120"/>
                <a:sym typeface="SimSun" panose="02010600030101010101" pitchFamily="2" charset="-122"/>
              </a:rPr>
              <a:t>」</a:t>
            </a:r>
            <a:r>
              <a:rPr lang="zh-CN" altLang="en-US" sz="2400" b="1" dirty="0">
                <a:solidFill>
                  <a:srgbClr val="000000"/>
                </a:solidFill>
                <a:latin typeface="標楷體" panose="03000509000000000000" pitchFamily="65" charset="-120"/>
                <a:ea typeface="標楷體" panose="03000509000000000000" pitchFamily="65" charset="-120"/>
              </a:rPr>
              <a:t>構想被</a:t>
            </a:r>
            <a:r>
              <a:rPr lang="en-US" altLang="zh-CN" sz="2400" b="1" dirty="0">
                <a:solidFill>
                  <a:srgbClr val="000000"/>
                </a:solidFill>
                <a:latin typeface="標楷體" panose="03000509000000000000" pitchFamily="65" charset="-120"/>
                <a:ea typeface="標楷體" panose="03000509000000000000" pitchFamily="65" charset="-120"/>
              </a:rPr>
              <a:t>《</a:t>
            </a:r>
            <a:r>
              <a:rPr lang="zh-CN" altLang="en-US" sz="2400" b="1" dirty="0">
                <a:solidFill>
                  <a:srgbClr val="000000"/>
                </a:solidFill>
                <a:latin typeface="標楷體" panose="03000509000000000000" pitchFamily="65" charset="-120"/>
                <a:ea typeface="標楷體" panose="03000509000000000000" pitchFamily="65" charset="-120"/>
              </a:rPr>
              <a:t>憲法</a:t>
            </a:r>
            <a:r>
              <a:rPr lang="en-US" altLang="zh-CN" sz="2400" b="1" dirty="0">
                <a:solidFill>
                  <a:srgbClr val="000000"/>
                </a:solidFill>
                <a:latin typeface="標楷體" panose="03000509000000000000" pitchFamily="65" charset="-120"/>
                <a:ea typeface="標楷體" panose="03000509000000000000" pitchFamily="65" charset="-120"/>
              </a:rPr>
              <a:t>》</a:t>
            </a:r>
            <a:r>
              <a:rPr lang="zh-CN" altLang="en-US" sz="2400" b="1" dirty="0">
                <a:solidFill>
                  <a:srgbClr val="000000"/>
                </a:solidFill>
                <a:latin typeface="標楷體" panose="03000509000000000000" pitchFamily="65" charset="-120"/>
                <a:ea typeface="標楷體" panose="03000509000000000000" pitchFamily="65" charset="-120"/>
              </a:rPr>
              <a:t>確認</a:t>
            </a:r>
            <a:r>
              <a:rPr lang="zh-TW" altLang="en-US" sz="2400" dirty="0">
                <a:solidFill>
                  <a:srgbClr val="000000"/>
                </a:solidFill>
                <a:latin typeface="標楷體" panose="03000509000000000000" pitchFamily="65" charset="-120"/>
                <a:ea typeface="標楷體" panose="03000509000000000000" pitchFamily="65" charset="-120"/>
              </a:rPr>
              <a:t>，</a:t>
            </a:r>
            <a:r>
              <a:rPr lang="zh-CN" altLang="en-US" sz="2400" b="1" dirty="0">
                <a:solidFill>
                  <a:srgbClr val="000000"/>
                </a:solidFill>
                <a:latin typeface="標楷體" panose="03000509000000000000" pitchFamily="65" charset="-120"/>
                <a:ea typeface="標楷體" panose="03000509000000000000" pitchFamily="65" charset="-120"/>
              </a:rPr>
              <a:t>獲得</a:t>
            </a:r>
            <a:r>
              <a:rPr lang="en-US" altLang="zh-CN" sz="2400" b="1" dirty="0">
                <a:solidFill>
                  <a:srgbClr val="000000"/>
                </a:solidFill>
                <a:latin typeface="標楷體" panose="03000509000000000000" pitchFamily="65" charset="-120"/>
                <a:ea typeface="標楷體" panose="03000509000000000000" pitchFamily="65" charset="-120"/>
              </a:rPr>
              <a:t>《</a:t>
            </a:r>
            <a:r>
              <a:rPr lang="zh-CN" altLang="en-US" sz="2400" b="1" dirty="0">
                <a:solidFill>
                  <a:srgbClr val="000000"/>
                </a:solidFill>
                <a:latin typeface="標楷體" panose="03000509000000000000" pitchFamily="65" charset="-120"/>
                <a:ea typeface="標楷體" panose="03000509000000000000" pitchFamily="65" charset="-120"/>
              </a:rPr>
              <a:t>憲法</a:t>
            </a:r>
            <a:r>
              <a:rPr lang="en-US" altLang="zh-CN" sz="2400" b="1" dirty="0">
                <a:solidFill>
                  <a:srgbClr val="000000"/>
                </a:solidFill>
                <a:latin typeface="標楷體" panose="03000509000000000000" pitchFamily="65" charset="-120"/>
                <a:ea typeface="標楷體" panose="03000509000000000000" pitchFamily="65" charset="-120"/>
              </a:rPr>
              <a:t>》</a:t>
            </a:r>
            <a:r>
              <a:rPr lang="zh-TW" altLang="en-US" sz="2400" b="1" dirty="0">
                <a:solidFill>
                  <a:srgbClr val="000000"/>
                </a:solidFill>
                <a:latin typeface="標楷體" panose="03000509000000000000" pitchFamily="65" charset="-120"/>
                <a:ea typeface="標楷體" panose="03000509000000000000" pitchFamily="65" charset="-120"/>
              </a:rPr>
              <a:t>上的依據。</a:t>
            </a:r>
            <a:endParaRPr lang="zh-CN" altLang="en-US" sz="2400" b="1" dirty="0">
              <a:solidFill>
                <a:srgbClr val="000000"/>
              </a:solidFill>
              <a:latin typeface="標楷體" panose="03000509000000000000" pitchFamily="65" charset="-120"/>
              <a:ea typeface="標楷體" panose="03000509000000000000" pitchFamily="65" charset="-120"/>
            </a:endParaRPr>
          </a:p>
          <a:p>
            <a:pPr eaLnBrk="1" hangingPunct="1">
              <a:spcBef>
                <a:spcPct val="0"/>
              </a:spcBef>
              <a:buFont typeface="Arial" panose="020B0604020202020204" pitchFamily="34" charset="0"/>
              <a:buNone/>
            </a:pPr>
            <a:endParaRPr lang="zh-CN" altLang="en-US" sz="2400" b="1" dirty="0">
              <a:solidFill>
                <a:srgbClr val="000000"/>
              </a:solidFill>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標題 1"/>
          <p:cNvSpPr>
            <a:spLocks noGrp="1"/>
          </p:cNvSpPr>
          <p:nvPr>
            <p:ph type="ctrTitle"/>
          </p:nvPr>
        </p:nvSpPr>
        <p:spPr>
          <a:xfrm>
            <a:off x="2593975" y="392793"/>
            <a:ext cx="7058025" cy="817563"/>
          </a:xfrm>
        </p:spPr>
        <p:txBody>
          <a:bodyPr/>
          <a:lstStyle/>
          <a:p>
            <a:pPr>
              <a:spcBef>
                <a:spcPct val="0"/>
              </a:spcBef>
              <a:buSzTx/>
            </a:pPr>
            <a:r>
              <a:rPr lang="en-US" altLang="zh-TW" sz="3600" b="1" dirty="0" smtClean="0">
                <a:latin typeface="標楷體" panose="03000509000000000000" pitchFamily="65" charset="-120"/>
                <a:ea typeface="標楷體" panose="03000509000000000000" pitchFamily="65" charset="-120"/>
                <a:cs typeface="Times New Roman" panose="02020603050405020304" pitchFamily="18" charset="0"/>
              </a:rPr>
              <a:t>《</a:t>
            </a:r>
            <a:r>
              <a:rPr lang="zh-TW" altLang="en-US" sz="3600" b="1" dirty="0" smtClean="0">
                <a:latin typeface="標楷體" panose="03000509000000000000" pitchFamily="65" charset="-120"/>
                <a:ea typeface="標楷體" panose="03000509000000000000" pitchFamily="65" charset="-120"/>
                <a:cs typeface="Times New Roman" panose="02020603050405020304" pitchFamily="18" charset="0"/>
              </a:rPr>
              <a:t>憲法</a:t>
            </a:r>
            <a:r>
              <a:rPr lang="en-US" altLang="zh-TW" sz="3600" b="1" dirty="0" smtClean="0">
                <a:latin typeface="標楷體" panose="03000509000000000000" pitchFamily="65" charset="-120"/>
                <a:ea typeface="標楷體" panose="03000509000000000000" pitchFamily="65" charset="-120"/>
                <a:cs typeface="Times New Roman" panose="02020603050405020304" pitchFamily="18" charset="0"/>
              </a:rPr>
              <a:t>》</a:t>
            </a:r>
            <a:r>
              <a:rPr lang="zh-TW" altLang="en-US" sz="3600" b="1" dirty="0" smtClean="0">
                <a:latin typeface="標楷體" panose="03000509000000000000" pitchFamily="65" charset="-120"/>
                <a:ea typeface="標楷體" panose="03000509000000000000" pitchFamily="65" charset="-120"/>
                <a:cs typeface="Times New Roman" panose="02020603050405020304" pitchFamily="18" charset="0"/>
              </a:rPr>
              <a:t>是</a:t>
            </a:r>
            <a:r>
              <a:rPr lang="en-US" altLang="zh-TW" sz="3600" b="1" dirty="0" smtClean="0">
                <a:latin typeface="標楷體" panose="03000509000000000000" pitchFamily="65" charset="-120"/>
                <a:ea typeface="標楷體" panose="03000509000000000000" pitchFamily="65" charset="-120"/>
                <a:cs typeface="Times New Roman" panose="02020603050405020304" pitchFamily="18" charset="0"/>
              </a:rPr>
              <a:t>《</a:t>
            </a:r>
            <a:r>
              <a:rPr lang="zh-TW" altLang="en-US" sz="3600" b="1" dirty="0" smtClean="0">
                <a:latin typeface="標楷體" panose="03000509000000000000" pitchFamily="65" charset="-120"/>
                <a:ea typeface="標楷體" panose="03000509000000000000" pitchFamily="65" charset="-120"/>
                <a:cs typeface="Times New Roman" panose="02020603050405020304" pitchFamily="18" charset="0"/>
              </a:rPr>
              <a:t>基本法</a:t>
            </a:r>
            <a:r>
              <a:rPr lang="en-US" altLang="zh-TW" sz="3600" b="1" dirty="0" smtClean="0">
                <a:latin typeface="標楷體" panose="03000509000000000000" pitchFamily="65" charset="-120"/>
                <a:ea typeface="標楷體" panose="03000509000000000000" pitchFamily="65" charset="-120"/>
                <a:cs typeface="Times New Roman" panose="02020603050405020304" pitchFamily="18" charset="0"/>
              </a:rPr>
              <a:t>》</a:t>
            </a:r>
            <a:r>
              <a:rPr lang="zh-TW" altLang="en-US" sz="3600" b="1" dirty="0" smtClean="0">
                <a:latin typeface="標楷體" panose="03000509000000000000" pitchFamily="65" charset="-120"/>
                <a:ea typeface="標楷體" panose="03000509000000000000" pitchFamily="65" charset="-120"/>
                <a:cs typeface="Times New Roman" panose="02020603050405020304" pitchFamily="18" charset="0"/>
              </a:rPr>
              <a:t>的依據</a:t>
            </a:r>
          </a:p>
        </p:txBody>
      </p:sp>
      <p:sp>
        <p:nvSpPr>
          <p:cNvPr id="65539" name="文字方塊 8"/>
          <p:cNvSpPr txBox="1">
            <a:spLocks noChangeArrowheads="1"/>
          </p:cNvSpPr>
          <p:nvPr/>
        </p:nvSpPr>
        <p:spPr bwMode="auto">
          <a:xfrm>
            <a:off x="2073100" y="3268201"/>
            <a:ext cx="8232775" cy="3046988"/>
          </a:xfrm>
          <a:prstGeom prst="rect">
            <a:avLst/>
          </a:prstGeom>
          <a:noFill/>
          <a:ln w="25400" cmpd="thickThin">
            <a:solidFill>
              <a:srgbClr val="7030A0"/>
            </a:solidFill>
            <a:prstDash val="lgDashDot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gn="just">
              <a:spcBef>
                <a:spcPct val="0"/>
              </a:spcBef>
              <a:buFont typeface="Arial" panose="020B0604020202020204" pitchFamily="34" charset="0"/>
              <a:buNone/>
            </a:pPr>
            <a:r>
              <a:rPr lang="en-US" altLang="zh-TW" sz="2400" b="1"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1982</a:t>
            </a:r>
            <a:r>
              <a:rPr lang="zh-TW" altLang="en-US" sz="2400" b="1"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400" b="1"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2400" b="1"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400" b="1"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4</a:t>
            </a:r>
            <a:r>
              <a:rPr lang="zh-TW" altLang="en-US" sz="2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日第五屆全國人民代表大會第五次會議通過的八二憲法加入了</a:t>
            </a:r>
            <a:r>
              <a:rPr lang="zh-TW" altLang="en-US" sz="2400" b="1" dirty="0" smtClean="0">
                <a:latin typeface="標楷體" panose="03000509000000000000" pitchFamily="65" charset="-120"/>
                <a:ea typeface="標楷體" panose="03000509000000000000" pitchFamily="65" charset="-120"/>
                <a:cs typeface="Times New Roman" panose="02020603050405020304" pitchFamily="18" charset="0"/>
              </a:rPr>
              <a:t>第</a:t>
            </a:r>
            <a:r>
              <a:rPr lang="zh-CN" altLang="en-US" sz="2400" b="1" dirty="0" smtClean="0">
                <a:latin typeface="Times New Roman" panose="02020603050405020304" pitchFamily="18" charset="0"/>
                <a:ea typeface="標楷體" panose="03000509000000000000" pitchFamily="65" charset="-120"/>
                <a:cs typeface="Times New Roman" panose="02020603050405020304" pitchFamily="18" charset="0"/>
              </a:rPr>
              <a:t>三十一</a:t>
            </a:r>
            <a:r>
              <a:rPr lang="zh-TW" altLang="en-US" sz="2400" b="1" dirty="0" smtClean="0">
                <a:latin typeface="標楷體" panose="03000509000000000000" pitchFamily="65" charset="-120"/>
                <a:ea typeface="標楷體" panose="03000509000000000000" pitchFamily="65" charset="-120"/>
                <a:cs typeface="Times New Roman" panose="02020603050405020304" pitchFamily="18" charset="0"/>
              </a:rPr>
              <a:t>條</a:t>
            </a:r>
            <a:r>
              <a:rPr lang="zh-TW" altLang="en-US" sz="2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4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國家在必要時得設立特別行政區。在特別行政區內實行的制度按照具體情況由全國人民代表大會以法律規定。</a:t>
            </a:r>
          </a:p>
          <a:p>
            <a:pPr algn="just">
              <a:spcBef>
                <a:spcPct val="0"/>
              </a:spcBef>
              <a:buFont typeface="Arial" panose="020B0604020202020204" pitchFamily="34" charset="0"/>
              <a:buNone/>
            </a:pPr>
            <a:endParaRPr lang="zh-TW" altLang="en-US" sz="2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endParaRPr>
          </a:p>
          <a:p>
            <a:pPr algn="just">
              <a:spcBef>
                <a:spcPct val="0"/>
              </a:spcBef>
              <a:buNone/>
            </a:pPr>
            <a:r>
              <a:rPr lang="en-US" altLang="zh-TW" sz="2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憲法</a:t>
            </a:r>
            <a:r>
              <a:rPr lang="en-US" altLang="zh-TW" sz="2400" b="1" dirty="0" smtClean="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400" b="1" dirty="0">
                <a:latin typeface="標楷體" panose="03000509000000000000" pitchFamily="65" charset="-120"/>
                <a:ea typeface="標楷體" panose="03000509000000000000" pitchFamily="65" charset="-120"/>
                <a:cs typeface="Times New Roman" panose="02020603050405020304" pitchFamily="18" charset="0"/>
              </a:rPr>
              <a:t>第</a:t>
            </a:r>
            <a:r>
              <a:rPr lang="zh-CN" altLang="en-US" sz="2400" b="1" dirty="0">
                <a:latin typeface="Times New Roman" panose="02020603050405020304" pitchFamily="18" charset="0"/>
                <a:ea typeface="標楷體" panose="03000509000000000000" pitchFamily="65" charset="-120"/>
                <a:cs typeface="Times New Roman" panose="02020603050405020304" pitchFamily="18" charset="0"/>
              </a:rPr>
              <a:t>三十一</a:t>
            </a:r>
            <a:r>
              <a:rPr lang="zh-TW" altLang="en-US" sz="2400" b="1" dirty="0">
                <a:latin typeface="標楷體" panose="03000509000000000000" pitchFamily="65" charset="-120"/>
                <a:ea typeface="標楷體" panose="03000509000000000000" pitchFamily="65" charset="-120"/>
                <a:cs typeface="Times New Roman" panose="02020603050405020304" pitchFamily="18" charset="0"/>
              </a:rPr>
              <a:t>條</a:t>
            </a:r>
            <a:r>
              <a:rPr lang="zh-TW" altLang="en-US" sz="2400" b="1" dirty="0" smtClean="0">
                <a:solidFill>
                  <a:srgbClr val="000000"/>
                </a:solidFill>
                <a:latin typeface="標楷體" panose="03000509000000000000" pitchFamily="65" charset="-120"/>
                <a:ea typeface="標楷體" panose="03000509000000000000" pitchFamily="65" charset="-120"/>
                <a:cs typeface="Times New Roman" panose="02020603050405020304" pitchFamily="18" charset="0"/>
              </a:rPr>
              <a:t>為</a:t>
            </a:r>
            <a:r>
              <a:rPr lang="en-US" altLang="zh-TW" sz="2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基本法</a:t>
            </a:r>
            <a:r>
              <a:rPr lang="en-US" altLang="zh-TW" sz="2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的制定提供了法律依據。香港特別行政區的憲制基礎，建基於國家</a:t>
            </a:r>
            <a:r>
              <a:rPr lang="en-US" altLang="zh-TW" sz="2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憲法</a:t>
            </a:r>
            <a:r>
              <a:rPr lang="en-US" altLang="zh-TW" sz="2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和</a:t>
            </a:r>
            <a:r>
              <a:rPr lang="en-US" altLang="zh-TW" sz="2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基本法</a:t>
            </a:r>
            <a:r>
              <a:rPr lang="en-US" altLang="zh-TW" sz="2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en-US" altLang="zh-TW" sz="2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憲法</a:t>
            </a:r>
            <a:r>
              <a:rPr lang="en-US" altLang="zh-TW" sz="2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是</a:t>
            </a:r>
            <a:r>
              <a:rPr lang="en-US" altLang="zh-TW" sz="2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基本法</a:t>
            </a:r>
            <a:r>
              <a:rPr lang="en-US" altLang="zh-TW" sz="2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的</a:t>
            </a:r>
            <a:r>
              <a:rPr lang="zh-CN" altLang="en-US" sz="2400" b="1" dirty="0">
                <a:latin typeface="標楷體" panose="03000509000000000000" pitchFamily="65" charset="-120"/>
                <a:ea typeface="標楷體" panose="03000509000000000000" pitchFamily="65" charset="-120"/>
                <a:cs typeface="Times New Roman" panose="02020603050405020304" pitchFamily="18" charset="0"/>
              </a:rPr>
              <a:t>法律</a:t>
            </a:r>
            <a:r>
              <a:rPr lang="zh-TW" altLang="en-US" sz="2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依據。</a:t>
            </a:r>
            <a:endParaRPr lang="zh-HK" altLang="en-US" sz="2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endParaRPr>
          </a:p>
        </p:txBody>
      </p:sp>
      <p:sp>
        <p:nvSpPr>
          <p:cNvPr id="65540" name="文字方塊 4"/>
          <p:cNvSpPr txBox="1">
            <a:spLocks noChangeArrowheads="1"/>
          </p:cNvSpPr>
          <p:nvPr/>
        </p:nvSpPr>
        <p:spPr bwMode="auto">
          <a:xfrm>
            <a:off x="3023391" y="1639114"/>
            <a:ext cx="6199187" cy="1200329"/>
          </a:xfrm>
          <a:prstGeom prst="rect">
            <a:avLst/>
          </a:prstGeom>
          <a:noFill/>
          <a:ln w="25400" cmpd="thickThin">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gn="just">
              <a:spcBef>
                <a:spcPct val="0"/>
              </a:spcBef>
              <a:buFont typeface="Arial" panose="020B0604020202020204" pitchFamily="34" charset="0"/>
              <a:buNone/>
            </a:pPr>
            <a:r>
              <a:rPr lang="en-US" altLang="zh-TW" sz="2400" dirty="0">
                <a:solidFill>
                  <a:srgbClr val="00206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400" dirty="0">
                <a:solidFill>
                  <a:srgbClr val="002060"/>
                </a:solidFill>
                <a:latin typeface="標楷體" panose="03000509000000000000" pitchFamily="65" charset="-120"/>
                <a:ea typeface="標楷體" panose="03000509000000000000" pitchFamily="65" charset="-120"/>
                <a:cs typeface="Times New Roman" panose="02020603050405020304" pitchFamily="18" charset="0"/>
              </a:rPr>
              <a:t>憲法</a:t>
            </a:r>
            <a:r>
              <a:rPr lang="en-US" altLang="zh-TW" sz="2400" dirty="0">
                <a:solidFill>
                  <a:srgbClr val="002060"/>
                </a:solidFill>
                <a:latin typeface="標楷體" panose="03000509000000000000" pitchFamily="65" charset="-120"/>
                <a:ea typeface="標楷體" panose="03000509000000000000" pitchFamily="65" charset="-120"/>
                <a:cs typeface="Times New Roman" panose="02020603050405020304" pitchFamily="18" charset="0"/>
              </a:rPr>
              <a:t>》</a:t>
            </a:r>
            <a:r>
              <a:rPr lang="zh-TW" altLang="zh-HK" sz="2400" dirty="0">
                <a:solidFill>
                  <a:srgbClr val="002060"/>
                </a:solidFill>
                <a:latin typeface="標楷體" panose="03000509000000000000" pitchFamily="65" charset="-120"/>
                <a:ea typeface="標楷體" panose="03000509000000000000" pitchFamily="65" charset="-120"/>
                <a:cs typeface="Times New Roman" panose="02020603050405020304" pitchFamily="18" charset="0"/>
              </a:rPr>
              <a:t>是國家的根本法，是治國安邦的總章程，具有最高的法律地位、法律權威、法律效力。</a:t>
            </a:r>
            <a:endParaRPr lang="zh-HK" altLang="en-US" sz="2400" b="1" dirty="0">
              <a:solidFill>
                <a:srgbClr val="002060"/>
              </a:solidFill>
              <a:latin typeface="標楷體" panose="03000509000000000000" pitchFamily="65" charset="-120"/>
              <a:ea typeface="標楷體" panose="03000509000000000000" pitchFamily="65" charset="-12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标题 1"/>
          <p:cNvSpPr>
            <a:spLocks noGrp="1" noChangeArrowheads="1"/>
          </p:cNvSpPr>
          <p:nvPr>
            <p:ph type="title"/>
          </p:nvPr>
        </p:nvSpPr>
        <p:spPr>
          <a:xfrm>
            <a:off x="2062163" y="1412875"/>
            <a:ext cx="8067675" cy="920750"/>
          </a:xfrm>
        </p:spPr>
        <p:txBody>
          <a:bodyPr/>
          <a:lstStyle/>
          <a:p>
            <a:r>
              <a:rPr lang="zh-TW" altLang="en-US" sz="2800" b="1" dirty="0" smtClean="0">
                <a:latin typeface="標楷體" panose="03000509000000000000" pitchFamily="65" charset="-120"/>
                <a:ea typeface="標楷體" panose="03000509000000000000" pitchFamily="65" charset="-120"/>
                <a:sym typeface="SimSun" panose="02010600030101010101" pitchFamily="2" charset="-122"/>
              </a:rPr>
              <a:t>「</a:t>
            </a:r>
            <a:r>
              <a:rPr lang="zh-CN" altLang="en-US" sz="2800" b="1" dirty="0" smtClean="0">
                <a:latin typeface="標楷體" panose="03000509000000000000" pitchFamily="65" charset="-120"/>
                <a:ea typeface="標楷體" panose="03000509000000000000" pitchFamily="65" charset="-120"/>
                <a:sym typeface="+mn-ea"/>
              </a:rPr>
              <a:t>一國兩制</a:t>
            </a:r>
            <a:r>
              <a:rPr lang="zh-TW" altLang="en-US" sz="2800" b="1" dirty="0" smtClean="0">
                <a:latin typeface="標楷體" panose="03000509000000000000" pitchFamily="65" charset="-120"/>
                <a:ea typeface="標楷體" panose="03000509000000000000" pitchFamily="65" charset="-120"/>
                <a:sym typeface="SimSun" panose="02010600030101010101" pitchFamily="2" charset="-122"/>
              </a:rPr>
              <a:t>」</a:t>
            </a:r>
            <a:r>
              <a:rPr lang="zh-CN" altLang="en-US" sz="2800" b="1" dirty="0" smtClean="0">
                <a:latin typeface="標楷體" panose="03000509000000000000" pitchFamily="65" charset="-120"/>
                <a:ea typeface="標楷體" panose="03000509000000000000" pitchFamily="65" charset="-120"/>
              </a:rPr>
              <a:t>成為基本國策</a:t>
            </a:r>
          </a:p>
        </p:txBody>
      </p:sp>
      <p:sp>
        <p:nvSpPr>
          <p:cNvPr id="67587" name="文本框 1"/>
          <p:cNvSpPr txBox="1">
            <a:spLocks noChangeArrowheads="1"/>
          </p:cNvSpPr>
          <p:nvPr/>
        </p:nvSpPr>
        <p:spPr bwMode="auto">
          <a:xfrm>
            <a:off x="2476500" y="2608263"/>
            <a:ext cx="74453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lnSpc>
                <a:spcPct val="150000"/>
              </a:lnSpc>
              <a:spcBef>
                <a:spcPct val="0"/>
              </a:spcBef>
              <a:buFont typeface="Arial" panose="020B0604020202020204" pitchFamily="34" charset="0"/>
              <a:buNone/>
            </a:pPr>
            <a:r>
              <a:rPr lang="zh-CN" altLang="en-US" sz="2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1984</a:t>
            </a:r>
            <a:r>
              <a:rPr lang="zh-CN" altLang="en-US" sz="2800" dirty="0">
                <a:solidFill>
                  <a:srgbClr val="000000"/>
                </a:solidFill>
                <a:latin typeface="標楷體" panose="03000509000000000000" pitchFamily="65" charset="-120"/>
                <a:ea typeface="標楷體" panose="03000509000000000000" pitchFamily="65" charset="-120"/>
                <a:cs typeface="楷体" panose="02010609060101010101" pitchFamily="49" charset="-122"/>
              </a:rPr>
              <a:t>年</a:t>
            </a:r>
            <a:r>
              <a:rPr lang="zh-TW" altLang="en-US" sz="2800" dirty="0">
                <a:solidFill>
                  <a:srgbClr val="000000"/>
                </a:solidFill>
                <a:latin typeface="標楷體" panose="03000509000000000000" pitchFamily="65" charset="-120"/>
                <a:ea typeface="標楷體" panose="03000509000000000000" pitchFamily="65" charset="-120"/>
                <a:cs typeface="楷体" panose="02010609060101010101" pitchFamily="49" charset="-122"/>
              </a:rPr>
              <a:t>，</a:t>
            </a:r>
            <a:r>
              <a:rPr lang="zh-CN" altLang="en-US" sz="2800" dirty="0">
                <a:solidFill>
                  <a:srgbClr val="000000"/>
                </a:solidFill>
                <a:latin typeface="標楷體" panose="03000509000000000000" pitchFamily="65" charset="-120"/>
                <a:ea typeface="標楷體" panose="03000509000000000000" pitchFamily="65" charset="-120"/>
                <a:cs typeface="楷体" panose="02010609060101010101" pitchFamily="49" charset="-122"/>
              </a:rPr>
              <a:t>第六屆全國人大二次會議通過的</a:t>
            </a:r>
            <a:r>
              <a:rPr lang="zh-CN" altLang="en-US" sz="2800" dirty="0" smtClean="0">
                <a:solidFill>
                  <a:srgbClr val="000000"/>
                </a:solidFill>
                <a:latin typeface="標楷體" panose="03000509000000000000" pitchFamily="65" charset="-120"/>
                <a:ea typeface="標楷體" panose="03000509000000000000" pitchFamily="65" charset="-120"/>
                <a:cs typeface="楷体" panose="02010609060101010101" pitchFamily="49" charset="-122"/>
              </a:rPr>
              <a:t>《政府工作報告》，首次</a:t>
            </a:r>
            <a:r>
              <a:rPr lang="zh-CN" altLang="en-US" sz="2800" dirty="0">
                <a:solidFill>
                  <a:srgbClr val="000000"/>
                </a:solidFill>
                <a:latin typeface="標楷體" panose="03000509000000000000" pitchFamily="65" charset="-120"/>
                <a:ea typeface="標楷體" panose="03000509000000000000" pitchFamily="65" charset="-120"/>
                <a:cs typeface="楷体" panose="02010609060101010101" pitchFamily="49" charset="-122"/>
              </a:rPr>
              <a:t>闡述了</a:t>
            </a:r>
            <a:r>
              <a:rPr lang="zh-TW" altLang="en-US" sz="2800" dirty="0">
                <a:solidFill>
                  <a:srgbClr val="000000"/>
                </a:solidFill>
                <a:latin typeface="標楷體" panose="03000509000000000000" pitchFamily="65" charset="-120"/>
                <a:ea typeface="標楷體" panose="03000509000000000000" pitchFamily="65" charset="-120"/>
                <a:cs typeface="楷体" panose="02010609060101010101" pitchFamily="49" charset="-122"/>
                <a:sym typeface="SimSun" panose="02010600030101010101" pitchFamily="2" charset="-122"/>
              </a:rPr>
              <a:t>「</a:t>
            </a:r>
            <a:r>
              <a:rPr lang="zh-CN" altLang="en-US" sz="2800" dirty="0">
                <a:solidFill>
                  <a:srgbClr val="000000"/>
                </a:solidFill>
                <a:latin typeface="標楷體" panose="03000509000000000000" pitchFamily="65" charset="-120"/>
                <a:ea typeface="標楷體" panose="03000509000000000000" pitchFamily="65" charset="-120"/>
                <a:cs typeface="楷体" panose="02010609060101010101" pitchFamily="49" charset="-122"/>
                <a:sym typeface="+mn-ea"/>
              </a:rPr>
              <a:t>一國兩制</a:t>
            </a:r>
            <a:r>
              <a:rPr lang="zh-TW" altLang="en-US" sz="2800" dirty="0">
                <a:solidFill>
                  <a:srgbClr val="000000"/>
                </a:solidFill>
                <a:latin typeface="標楷體" panose="03000509000000000000" pitchFamily="65" charset="-120"/>
                <a:ea typeface="標楷體" panose="03000509000000000000" pitchFamily="65" charset="-120"/>
                <a:cs typeface="楷体" panose="02010609060101010101" pitchFamily="49" charset="-122"/>
                <a:sym typeface="SimSun" panose="02010600030101010101" pitchFamily="2" charset="-122"/>
              </a:rPr>
              <a:t>」</a:t>
            </a:r>
            <a:r>
              <a:rPr lang="zh-CN" altLang="en-US" sz="2800" dirty="0">
                <a:solidFill>
                  <a:srgbClr val="000000"/>
                </a:solidFill>
                <a:latin typeface="標楷體" panose="03000509000000000000" pitchFamily="65" charset="-120"/>
                <a:ea typeface="標楷體" panose="03000509000000000000" pitchFamily="65" charset="-120"/>
                <a:cs typeface="楷体" panose="02010609060101010101" pitchFamily="49" charset="-122"/>
              </a:rPr>
              <a:t>的方針</a:t>
            </a:r>
            <a:r>
              <a:rPr lang="zh-TW" altLang="en-US" sz="2800" dirty="0">
                <a:solidFill>
                  <a:srgbClr val="000000"/>
                </a:solidFill>
                <a:latin typeface="標楷體" panose="03000509000000000000" pitchFamily="65" charset="-120"/>
                <a:ea typeface="標楷體" panose="03000509000000000000" pitchFamily="65" charset="-120"/>
                <a:cs typeface="楷体" panose="02010609060101010101" pitchFamily="49" charset="-122"/>
              </a:rPr>
              <a:t>，</a:t>
            </a:r>
            <a:r>
              <a:rPr lang="zh-CN" altLang="en-US" sz="2800" dirty="0">
                <a:solidFill>
                  <a:srgbClr val="000000"/>
                </a:solidFill>
                <a:latin typeface="標楷體" panose="03000509000000000000" pitchFamily="65" charset="-120"/>
                <a:ea typeface="標楷體" panose="03000509000000000000" pitchFamily="65" charset="-120"/>
                <a:cs typeface="楷体" panose="02010609060101010101" pitchFamily="49" charset="-122"/>
              </a:rPr>
              <a:t>這一方針成為基本國策。</a:t>
            </a:r>
          </a:p>
        </p:txBody>
      </p:sp>
      <p:sp>
        <p:nvSpPr>
          <p:cNvPr id="67588"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 typeface="Arial" panose="020B0604020202020204" pitchFamily="34" charset="0"/>
              <a:buNone/>
            </a:pPr>
            <a:fld id="{DF216D40-FD39-4A02-9126-27446525E28D}" type="slidenum">
              <a:rPr lang="en-US" altLang="en-US" sz="1400" smtClean="0">
                <a:solidFill>
                  <a:srgbClr val="000000"/>
                </a:solidFill>
                <a:latin typeface="Arial" panose="020B0604020202020204" pitchFamily="34" charset="0"/>
                <a:ea typeface="SimSun" panose="02010600030101010101" pitchFamily="2" charset="-122"/>
              </a:rPr>
              <a:pPr fontAlgn="base">
                <a:spcBef>
                  <a:spcPct val="0"/>
                </a:spcBef>
                <a:spcAft>
                  <a:spcPct val="0"/>
                </a:spcAft>
                <a:buFont typeface="Arial" panose="020B0604020202020204" pitchFamily="34" charset="0"/>
                <a:buNone/>
              </a:pPr>
              <a:t>28</a:t>
            </a:fld>
            <a:endParaRPr lang="en-US" altLang="en-US" sz="1400" dirty="0" smtClean="0">
              <a:solidFill>
                <a:srgbClr val="000000"/>
              </a:solidFill>
              <a:latin typeface="Arial" panose="020B0604020202020204" pitchFamily="34" charset="0"/>
              <a:ea typeface="SimSun" panose="02010600030101010101" pitchFamily="2" charset="-122"/>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标题 1"/>
          <p:cNvSpPr txBox="1">
            <a:spLocks noChangeArrowheads="1"/>
          </p:cNvSpPr>
          <p:nvPr/>
        </p:nvSpPr>
        <p:spPr bwMode="auto">
          <a:xfrm>
            <a:off x="3078163" y="840769"/>
            <a:ext cx="5783262"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gn="ctr" eaLnBrk="1" hangingPunct="1">
              <a:lnSpc>
                <a:spcPct val="90000"/>
              </a:lnSpc>
              <a:spcBef>
                <a:spcPct val="0"/>
              </a:spcBef>
              <a:buFont typeface="Arial" panose="020B0604020202020204" pitchFamily="34" charset="0"/>
              <a:buNone/>
            </a:pPr>
            <a:r>
              <a:rPr lang="zh-TW" altLang="en-US" b="1" dirty="0">
                <a:solidFill>
                  <a:srgbClr val="000000"/>
                </a:solidFill>
                <a:latin typeface="標楷體" panose="03000509000000000000" pitchFamily="65" charset="-120"/>
                <a:ea typeface="標楷體" panose="03000509000000000000" pitchFamily="65" charset="-120"/>
              </a:rPr>
              <a:t>香港順利回歸祖國</a:t>
            </a:r>
            <a:endParaRPr lang="zh-CN" altLang="en-US" dirty="0">
              <a:solidFill>
                <a:srgbClr val="FFFFFF"/>
              </a:solidFill>
              <a:latin typeface="標楷體" panose="03000509000000000000" pitchFamily="65" charset="-120"/>
              <a:ea typeface="標楷體" panose="03000509000000000000" pitchFamily="65" charset="-120"/>
              <a:cs typeface="SimSun" panose="02010600030101010101" pitchFamily="2" charset="-122"/>
            </a:endParaRPr>
          </a:p>
        </p:txBody>
      </p:sp>
      <p:sp>
        <p:nvSpPr>
          <p:cNvPr id="69635" name="内容占位符 2"/>
          <p:cNvSpPr>
            <a:spLocks noGrp="1" noChangeArrowheads="1"/>
          </p:cNvSpPr>
          <p:nvPr>
            <p:ph idx="4294967295"/>
          </p:nvPr>
        </p:nvSpPr>
        <p:spPr>
          <a:xfrm>
            <a:off x="2054225" y="1682346"/>
            <a:ext cx="7831137" cy="3605213"/>
          </a:xfrm>
        </p:spPr>
        <p:txBody>
          <a:bodyPr/>
          <a:lstStyle/>
          <a:p>
            <a:pPr eaLnBrk="1" hangingPunct="1">
              <a:lnSpc>
                <a:spcPct val="140000"/>
              </a:lnSpc>
            </a:pPr>
            <a:r>
              <a:rPr lang="en-US" altLang="zh-CN" sz="2400" dirty="0" smtClean="0">
                <a:latin typeface="Times New Roman" panose="02020603050405020304" pitchFamily="18" charset="0"/>
                <a:ea typeface="標楷體" panose="03000509000000000000" pitchFamily="65" charset="-120"/>
                <a:cs typeface="Times New Roman" panose="02020603050405020304" pitchFamily="18" charset="0"/>
              </a:rPr>
              <a:t>1982</a:t>
            </a:r>
            <a:r>
              <a:rPr lang="zh-CN" altLang="en-US" sz="2400" dirty="0" smtClean="0">
                <a:latin typeface="Times New Roman" panose="02020603050405020304" pitchFamily="18" charset="0"/>
                <a:ea typeface="標楷體" panose="03000509000000000000" pitchFamily="65" charset="-120"/>
                <a:cs typeface="Times New Roman" panose="02020603050405020304" pitchFamily="18" charset="0"/>
              </a:rPr>
              <a:t>年9月22日</a:t>
            </a:r>
            <a:r>
              <a:rPr lang="zh-TW" altLang="en-US" sz="2400" dirty="0" smtClean="0">
                <a:latin typeface="標楷體" panose="03000509000000000000" pitchFamily="65" charset="-120"/>
                <a:ea typeface="標楷體" panose="03000509000000000000" pitchFamily="65" charset="-120"/>
                <a:cs typeface="楷体" panose="02010609060101010101" pitchFamily="49" charset="-122"/>
              </a:rPr>
              <a:t>，</a:t>
            </a:r>
            <a:r>
              <a:rPr lang="zh-CN" altLang="en-US" sz="2400" dirty="0" smtClean="0">
                <a:latin typeface="標楷體" panose="03000509000000000000" pitchFamily="65" charset="-120"/>
                <a:ea typeface="標楷體" panose="03000509000000000000" pitchFamily="65" charset="-120"/>
                <a:cs typeface="楷体" panose="02010609060101010101" pitchFamily="49" charset="-122"/>
              </a:rPr>
              <a:t>英國首相戴卓爾夫人飛抵北京</a:t>
            </a:r>
            <a:r>
              <a:rPr lang="zh-TW" altLang="en-US" sz="2400" dirty="0" smtClean="0">
                <a:latin typeface="標楷體" panose="03000509000000000000" pitchFamily="65" charset="-120"/>
                <a:ea typeface="標楷體" panose="03000509000000000000" pitchFamily="65" charset="-120"/>
                <a:cs typeface="楷体" panose="02010609060101010101" pitchFamily="49" charset="-122"/>
              </a:rPr>
              <a:t>，</a:t>
            </a:r>
            <a:r>
              <a:rPr lang="en-US" altLang="zh-CN" sz="2400" dirty="0" smtClean="0">
                <a:latin typeface="Times New Roman" panose="02020603050405020304" pitchFamily="18" charset="0"/>
                <a:ea typeface="標楷體" panose="03000509000000000000" pitchFamily="65" charset="-120"/>
                <a:cs typeface="Times New Roman" panose="02020603050405020304" pitchFamily="18" charset="0"/>
              </a:rPr>
              <a:t>24</a:t>
            </a:r>
            <a:r>
              <a:rPr lang="zh-CN" altLang="en-US" sz="2400" dirty="0" smtClean="0">
                <a:latin typeface="Times New Roman" panose="02020603050405020304" pitchFamily="18" charset="0"/>
                <a:ea typeface="標楷體" panose="03000509000000000000" pitchFamily="65" charset="-120"/>
                <a:cs typeface="Times New Roman" panose="02020603050405020304" pitchFamily="18" charset="0"/>
              </a:rPr>
              <a:t>日</a:t>
            </a:r>
            <a:r>
              <a:rPr lang="zh-CN" altLang="en-US" sz="2400" dirty="0" smtClean="0">
                <a:latin typeface="標楷體" panose="03000509000000000000" pitchFamily="65" charset="-120"/>
                <a:ea typeface="標楷體" panose="03000509000000000000" pitchFamily="65" charset="-120"/>
                <a:cs typeface="楷体" panose="02010609060101010101" pitchFamily="49" charset="-122"/>
              </a:rPr>
              <a:t>與鄧小平就香港問題進行了會談</a:t>
            </a:r>
            <a:r>
              <a:rPr lang="zh-TW" altLang="en-US" sz="2400" dirty="0" smtClean="0">
                <a:latin typeface="標楷體" panose="03000509000000000000" pitchFamily="65" charset="-120"/>
                <a:ea typeface="標楷體" panose="03000509000000000000" pitchFamily="65" charset="-120"/>
                <a:cs typeface="楷体" panose="02010609060101010101" pitchFamily="49" charset="-122"/>
              </a:rPr>
              <a:t>，</a:t>
            </a:r>
            <a:r>
              <a:rPr lang="zh-CN" altLang="en-US" sz="2400" dirty="0" smtClean="0">
                <a:latin typeface="標楷體" panose="03000509000000000000" pitchFamily="65" charset="-120"/>
                <a:ea typeface="標楷體" panose="03000509000000000000" pitchFamily="65" charset="-120"/>
                <a:cs typeface="楷体" panose="02010609060101010101" pitchFamily="49" charset="-122"/>
              </a:rPr>
              <a:t>拉開了中英雙方通過正式談判解決香港問題的序幕</a:t>
            </a:r>
            <a:r>
              <a:rPr lang="zh-TW" altLang="en-US" sz="2400" dirty="0" smtClean="0">
                <a:latin typeface="標楷體" panose="03000509000000000000" pitchFamily="65" charset="-120"/>
                <a:ea typeface="標楷體" panose="03000509000000000000" pitchFamily="65" charset="-120"/>
                <a:cs typeface="楷体" panose="02010609060101010101" pitchFamily="49" charset="-122"/>
              </a:rPr>
              <a:t>，</a:t>
            </a:r>
            <a:r>
              <a:rPr lang="zh-CN" altLang="en-US" sz="2400" dirty="0" smtClean="0">
                <a:latin typeface="標楷體" panose="03000509000000000000" pitchFamily="65" charset="-120"/>
                <a:ea typeface="標楷體" panose="03000509000000000000" pitchFamily="65" charset="-120"/>
                <a:cs typeface="楷体" panose="02010609060101010101" pitchFamily="49" charset="-122"/>
              </a:rPr>
              <a:t>也定下了未來正式談判的基調和底線。</a:t>
            </a:r>
            <a:endParaRPr lang="en-US" altLang="zh-CN" sz="2400" dirty="0" smtClean="0">
              <a:latin typeface="標楷體" panose="03000509000000000000" pitchFamily="65" charset="-120"/>
              <a:ea typeface="標楷體" panose="03000509000000000000" pitchFamily="65" charset="-120"/>
              <a:cs typeface="楷体" panose="02010609060101010101" pitchFamily="49" charset="-122"/>
            </a:endParaRPr>
          </a:p>
          <a:p>
            <a:pPr eaLnBrk="1" hangingPunct="1">
              <a:lnSpc>
                <a:spcPct val="140000"/>
              </a:lnSpc>
            </a:pPr>
            <a:endParaRPr lang="en-US" altLang="zh-CN" sz="2400" dirty="0" smtClean="0">
              <a:latin typeface="標楷體" panose="03000509000000000000" pitchFamily="65" charset="-120"/>
              <a:ea typeface="標楷體" panose="03000509000000000000" pitchFamily="65" charset="-120"/>
              <a:cs typeface="楷体" panose="02010609060101010101" pitchFamily="49" charset="-122"/>
            </a:endParaRPr>
          </a:p>
          <a:p>
            <a:pPr eaLnBrk="1" hangingPunct="1">
              <a:lnSpc>
                <a:spcPct val="140000"/>
              </a:lnSpc>
            </a:pPr>
            <a:r>
              <a:rPr lang="zh-CN" altLang="en-US" sz="2400" dirty="0" smtClean="0">
                <a:latin typeface="標楷體" panose="03000509000000000000" pitchFamily="65" charset="-120"/>
                <a:ea typeface="標楷體" panose="03000509000000000000" pitchFamily="65" charset="-120"/>
                <a:cs typeface="楷体" panose="02010609060101010101" pitchFamily="49" charset="-122"/>
              </a:rPr>
              <a:t>在會談中</a:t>
            </a:r>
            <a:r>
              <a:rPr lang="zh-TW" altLang="en-US" sz="2400" dirty="0" smtClean="0">
                <a:latin typeface="標楷體" panose="03000509000000000000" pitchFamily="65" charset="-120"/>
                <a:ea typeface="標楷體" panose="03000509000000000000" pitchFamily="65" charset="-120"/>
                <a:cs typeface="楷体" panose="02010609060101010101" pitchFamily="49" charset="-122"/>
              </a:rPr>
              <a:t>，</a:t>
            </a:r>
            <a:r>
              <a:rPr lang="zh-CN" altLang="en-US" sz="2400" dirty="0" smtClean="0">
                <a:latin typeface="標楷體" panose="03000509000000000000" pitchFamily="65" charset="-120"/>
                <a:ea typeface="標楷體" panose="03000509000000000000" pitchFamily="65" charset="-120"/>
                <a:cs typeface="楷体" panose="02010609060101010101" pitchFamily="49" charset="-122"/>
              </a:rPr>
              <a:t>鄧小平就</a:t>
            </a:r>
            <a:r>
              <a:rPr lang="zh-TW" altLang="en-US" sz="2400" b="1" dirty="0" smtClean="0">
                <a:latin typeface="標楷體" panose="03000509000000000000" pitchFamily="65" charset="-120"/>
                <a:ea typeface="標楷體" panose="03000509000000000000" pitchFamily="65" charset="-120"/>
                <a:cs typeface="楷体" panose="02010609060101010101" pitchFamily="49" charset="-122"/>
                <a:sym typeface="SimSun" panose="02010600030101010101" pitchFamily="2" charset="-122"/>
              </a:rPr>
              <a:t>「</a:t>
            </a:r>
            <a:r>
              <a:rPr lang="en-US" altLang="zh-CN" sz="2400" dirty="0" smtClean="0">
                <a:latin typeface="Times New Roman" panose="02020603050405020304" pitchFamily="18" charset="0"/>
                <a:ea typeface="標楷體" panose="03000509000000000000" pitchFamily="65" charset="-120"/>
                <a:cs typeface="Times New Roman" panose="02020603050405020304" pitchFamily="18" charset="0"/>
              </a:rPr>
              <a:t>19</a:t>
            </a:r>
            <a:r>
              <a:rPr lang="zh-CN" altLang="en-US" sz="2400" dirty="0" smtClean="0">
                <a:latin typeface="Times New Roman" panose="02020603050405020304" pitchFamily="18" charset="0"/>
                <a:ea typeface="標楷體" panose="03000509000000000000" pitchFamily="65" charset="-120"/>
                <a:cs typeface="Times New Roman" panose="02020603050405020304" pitchFamily="18" charset="0"/>
              </a:rPr>
              <a:t>97</a:t>
            </a:r>
            <a:r>
              <a:rPr lang="zh-CN" altLang="en-US" sz="2400" dirty="0" smtClean="0">
                <a:latin typeface="標楷體" panose="03000509000000000000" pitchFamily="65" charset="-120"/>
                <a:ea typeface="標楷體" panose="03000509000000000000" pitchFamily="65" charset="-120"/>
                <a:cs typeface="楷体" panose="02010609060101010101" pitchFamily="49" charset="-122"/>
              </a:rPr>
              <a:t>香港政權交接</a:t>
            </a:r>
            <a:r>
              <a:rPr lang="zh-TW" altLang="en-US" sz="2400" b="1" dirty="0" smtClean="0">
                <a:latin typeface="標楷體" panose="03000509000000000000" pitchFamily="65" charset="-120"/>
                <a:ea typeface="標楷體" panose="03000509000000000000" pitchFamily="65" charset="-120"/>
                <a:cs typeface="楷体" panose="02010609060101010101" pitchFamily="49" charset="-122"/>
                <a:sym typeface="SimSun" panose="02010600030101010101" pitchFamily="2" charset="-122"/>
              </a:rPr>
              <a:t>」 </a:t>
            </a:r>
            <a:r>
              <a:rPr lang="zh-CN" altLang="en-US" sz="2400" dirty="0" smtClean="0">
                <a:latin typeface="標楷體" panose="03000509000000000000" pitchFamily="65" charset="-120"/>
                <a:ea typeface="標楷體" panose="03000509000000000000" pitchFamily="65" charset="-120"/>
                <a:cs typeface="楷体" panose="02010609060101010101" pitchFamily="49" charset="-122"/>
              </a:rPr>
              <a:t>、</a:t>
            </a:r>
            <a:r>
              <a:rPr lang="zh-TW" altLang="en-US" sz="2400" b="1" dirty="0" smtClean="0">
                <a:latin typeface="標楷體" panose="03000509000000000000" pitchFamily="65" charset="-120"/>
                <a:ea typeface="標楷體" panose="03000509000000000000" pitchFamily="65" charset="-120"/>
                <a:cs typeface="楷体" panose="02010609060101010101" pitchFamily="49" charset="-122"/>
                <a:sym typeface="SimSun" panose="02010600030101010101" pitchFamily="2" charset="-122"/>
              </a:rPr>
              <a:t>「</a:t>
            </a:r>
            <a:r>
              <a:rPr lang="en-US" altLang="zh-CN" sz="2400" dirty="0" smtClean="0">
                <a:latin typeface="Times New Roman" panose="02020603050405020304" pitchFamily="18" charset="0"/>
                <a:ea typeface="標楷體" panose="03000509000000000000" pitchFamily="65" charset="-120"/>
                <a:cs typeface="Times New Roman" panose="02020603050405020304" pitchFamily="18" charset="0"/>
              </a:rPr>
              <a:t>19</a:t>
            </a:r>
            <a:r>
              <a:rPr lang="zh-CN" altLang="en-US" sz="2400" dirty="0" smtClean="0">
                <a:latin typeface="Times New Roman" panose="02020603050405020304" pitchFamily="18" charset="0"/>
                <a:ea typeface="標楷體" panose="03000509000000000000" pitchFamily="65" charset="-120"/>
                <a:cs typeface="Times New Roman" panose="02020603050405020304" pitchFamily="18" charset="0"/>
              </a:rPr>
              <a:t>97</a:t>
            </a:r>
            <a:r>
              <a:rPr lang="zh-CN" altLang="en-US" sz="2400" dirty="0" smtClean="0">
                <a:latin typeface="標楷體" panose="03000509000000000000" pitchFamily="65" charset="-120"/>
                <a:ea typeface="標楷體" panose="03000509000000000000" pitchFamily="65" charset="-120"/>
                <a:cs typeface="楷体" panose="02010609060101010101" pitchFamily="49" charset="-122"/>
              </a:rPr>
              <a:t>後的香港管理</a:t>
            </a:r>
            <a:r>
              <a:rPr lang="zh-TW" altLang="en-US" sz="2400" b="1" dirty="0" smtClean="0">
                <a:latin typeface="標楷體" panose="03000509000000000000" pitchFamily="65" charset="-120"/>
                <a:ea typeface="標楷體" panose="03000509000000000000" pitchFamily="65" charset="-120"/>
                <a:cs typeface="楷体" panose="02010609060101010101" pitchFamily="49" charset="-122"/>
                <a:sym typeface="SimSun" panose="02010600030101010101" pitchFamily="2" charset="-122"/>
              </a:rPr>
              <a:t>」</a:t>
            </a:r>
            <a:r>
              <a:rPr lang="zh-CN" altLang="en-US" sz="2400" dirty="0" smtClean="0">
                <a:latin typeface="標楷體" panose="03000509000000000000" pitchFamily="65" charset="-120"/>
                <a:ea typeface="標楷體" panose="03000509000000000000" pitchFamily="65" charset="-120"/>
                <a:cs typeface="楷体" panose="02010609060101010101" pitchFamily="49" charset="-122"/>
              </a:rPr>
              <a:t>、</a:t>
            </a:r>
            <a:r>
              <a:rPr lang="zh-TW" altLang="en-US" sz="2400" b="1" dirty="0" smtClean="0">
                <a:latin typeface="標楷體" panose="03000509000000000000" pitchFamily="65" charset="-120"/>
                <a:ea typeface="標楷體" panose="03000509000000000000" pitchFamily="65" charset="-120"/>
                <a:cs typeface="楷体" panose="02010609060101010101" pitchFamily="49" charset="-122"/>
                <a:sym typeface="SimSun" panose="02010600030101010101" pitchFamily="2" charset="-122"/>
              </a:rPr>
              <a:t>「</a:t>
            </a:r>
            <a:r>
              <a:rPr lang="en-US" altLang="zh-CN" sz="2400" dirty="0" smtClean="0">
                <a:latin typeface="Times New Roman" panose="02020603050405020304" pitchFamily="18" charset="0"/>
                <a:ea typeface="標楷體" panose="03000509000000000000" pitchFamily="65" charset="-120"/>
                <a:cs typeface="Times New Roman" panose="02020603050405020304" pitchFamily="18" charset="0"/>
              </a:rPr>
              <a:t>19</a:t>
            </a:r>
            <a:r>
              <a:rPr lang="zh-CN" altLang="en-US" sz="2400" dirty="0" smtClean="0">
                <a:latin typeface="Times New Roman" panose="02020603050405020304" pitchFamily="18" charset="0"/>
                <a:ea typeface="標楷體" panose="03000509000000000000" pitchFamily="65" charset="-120"/>
                <a:cs typeface="Times New Roman" panose="02020603050405020304" pitchFamily="18" charset="0"/>
              </a:rPr>
              <a:t>97</a:t>
            </a:r>
            <a:r>
              <a:rPr lang="zh-CN" altLang="en-US" sz="2400" dirty="0" smtClean="0">
                <a:latin typeface="標楷體" panose="03000509000000000000" pitchFamily="65" charset="-120"/>
                <a:ea typeface="標楷體" panose="03000509000000000000" pitchFamily="65" charset="-120"/>
                <a:cs typeface="楷体" panose="02010609060101010101" pitchFamily="49" charset="-122"/>
              </a:rPr>
              <a:t>前過渡期安排</a:t>
            </a:r>
            <a:r>
              <a:rPr lang="zh-TW" altLang="en-US" sz="2400" b="1" dirty="0" smtClean="0">
                <a:latin typeface="標楷體" panose="03000509000000000000" pitchFamily="65" charset="-120"/>
                <a:ea typeface="標楷體" panose="03000509000000000000" pitchFamily="65" charset="-120"/>
                <a:cs typeface="楷体" panose="02010609060101010101" pitchFamily="49" charset="-122"/>
                <a:sym typeface="SimSun" panose="02010600030101010101" pitchFamily="2" charset="-122"/>
              </a:rPr>
              <a:t>」</a:t>
            </a:r>
            <a:r>
              <a:rPr lang="zh-CN" altLang="en-US" sz="2400" dirty="0" smtClean="0">
                <a:latin typeface="標楷體" panose="03000509000000000000" pitchFamily="65" charset="-120"/>
                <a:ea typeface="標楷體" panose="03000509000000000000" pitchFamily="65" charset="-120"/>
                <a:cs typeface="楷体" panose="02010609060101010101" pitchFamily="49" charset="-122"/>
              </a:rPr>
              <a:t>等三大議題進行了系統闡</a:t>
            </a:r>
            <a:r>
              <a:rPr lang="zh-TW" altLang="en-US" sz="2400" dirty="0" smtClean="0">
                <a:latin typeface="標楷體" panose="03000509000000000000" pitchFamily="65" charset="-120"/>
                <a:ea typeface="標楷體" panose="03000509000000000000" pitchFamily="65" charset="-120"/>
                <a:cs typeface="楷体" panose="02010609060101010101" pitchFamily="49" charset="-122"/>
              </a:rPr>
              <a:t>述</a:t>
            </a:r>
            <a:r>
              <a:rPr lang="zh-CN" altLang="en-US" sz="2400" dirty="0" smtClean="0">
                <a:latin typeface="標楷體" panose="03000509000000000000" pitchFamily="65" charset="-120"/>
                <a:ea typeface="標楷體" panose="03000509000000000000" pitchFamily="65" charset="-120"/>
                <a:cs typeface="楷体" panose="02010609060101010101" pitchFamily="49" charset="-122"/>
              </a:rPr>
              <a:t>。</a:t>
            </a:r>
          </a:p>
        </p:txBody>
      </p:sp>
      <p:sp>
        <p:nvSpPr>
          <p:cNvPr id="69636" name="灯片编号占位符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557213" indent="-214313"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857250" indent="-17145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200150" indent="-17145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1543050" indent="-17145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000250" indent="-1714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457450" indent="-1714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2914650" indent="-1714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371850" indent="-1714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Tx/>
              <a:buNone/>
            </a:pPr>
            <a:fld id="{7BD491CE-2960-451A-9CAA-2047623C5712}" type="slidenum">
              <a:rPr lang="en-US" altLang="en-US" sz="1200" smtClean="0">
                <a:solidFill>
                  <a:srgbClr val="898989"/>
                </a:solidFill>
                <a:latin typeface="Arial" panose="020B0604020202020204" pitchFamily="34" charset="0"/>
                <a:ea typeface="SimSun" panose="02010600030101010101" pitchFamily="2" charset="-122"/>
              </a:rPr>
              <a:pPr fontAlgn="base">
                <a:spcBef>
                  <a:spcPct val="0"/>
                </a:spcBef>
                <a:spcAft>
                  <a:spcPct val="0"/>
                </a:spcAft>
                <a:buFontTx/>
                <a:buNone/>
              </a:pPr>
              <a:t>29</a:t>
            </a:fld>
            <a:endParaRPr lang="en-US" altLang="en-US" sz="1200" dirty="0" smtClean="0">
              <a:solidFill>
                <a:srgbClr val="898989"/>
              </a:solidFill>
              <a:latin typeface="Arial" panose="020B0604020202020204" pitchFamily="34" charset="0"/>
              <a:ea typeface="SimSun" panose="02010600030101010101" pitchFamily="2"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注意</a:t>
            </a:r>
            <a:endParaRPr lang="en-US" altLang="en-US" dirty="0" smtClean="0">
              <a:latin typeface="標楷體" panose="03000509000000000000" pitchFamily="65" charset="-120"/>
              <a:ea typeface="標楷體" panose="03000509000000000000" pitchFamily="65" charset="-120"/>
            </a:endParaRPr>
          </a:p>
        </p:txBody>
      </p:sp>
      <p:sp>
        <p:nvSpPr>
          <p:cNvPr id="10243" name="Content Placeholder 2"/>
          <p:cNvSpPr>
            <a:spLocks noGrp="1"/>
          </p:cNvSpPr>
          <p:nvPr>
            <p:ph idx="1"/>
          </p:nvPr>
        </p:nvSpPr>
        <p:spPr>
          <a:xfrm>
            <a:off x="1779588" y="1600200"/>
            <a:ext cx="8650287" cy="4525963"/>
          </a:xfrm>
        </p:spPr>
        <p:txBody>
          <a:bodyPr/>
          <a:lstStyle/>
          <a:p>
            <a:pPr marL="0" indent="0">
              <a:buFont typeface="Arial" panose="020B0604020202020204" pitchFamily="34" charset="0"/>
              <a:buNone/>
            </a:pPr>
            <a:r>
              <a:rPr lang="zh-TW" altLang="en-US" dirty="0" smtClean="0">
                <a:latin typeface="標楷體" panose="03000509000000000000" pitchFamily="65" charset="-120"/>
                <a:ea typeface="標楷體" panose="03000509000000000000" pitchFamily="65" charset="-120"/>
              </a:rPr>
              <a:t>本課題重點讓學生認識香港問題的由來與回歸歷程概略，學生應在基礎學習階段已經學習與此課題有關的歷史背景，所以教師可按學生的學習需要與認知程度作出適切教學安排。</a:t>
            </a:r>
            <a:endParaRPr lang="en-US" altLang="en-US" dirty="0" smtClean="0">
              <a:latin typeface="標楷體" panose="03000509000000000000" pitchFamily="65" charset="-120"/>
              <a:ea typeface="標楷體" panose="03000509000000000000" pitchFamily="65" charset="-120"/>
            </a:endParaRPr>
          </a:p>
        </p:txBody>
      </p:sp>
      <p:sp>
        <p:nvSpPr>
          <p:cNvPr id="1024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 typeface="Arial" panose="020B0604020202020204" pitchFamily="34" charset="0"/>
              <a:buNone/>
            </a:pPr>
            <a:fld id="{2FE9052F-AAE6-4763-8A6B-9CDDE25F3143}" type="slidenum">
              <a:rPr lang="en-US" altLang="en-US" sz="1400" smtClean="0">
                <a:solidFill>
                  <a:srgbClr val="000000"/>
                </a:solidFill>
                <a:latin typeface="Arial" panose="020B0604020202020204" pitchFamily="34" charset="0"/>
                <a:ea typeface="SimSun" panose="02010600030101010101" pitchFamily="2" charset="-122"/>
              </a:rPr>
              <a:pPr fontAlgn="base">
                <a:spcBef>
                  <a:spcPct val="0"/>
                </a:spcBef>
                <a:spcAft>
                  <a:spcPct val="0"/>
                </a:spcAft>
                <a:buFont typeface="Arial" panose="020B0604020202020204" pitchFamily="34" charset="0"/>
                <a:buNone/>
              </a:pPr>
              <a:t>3</a:t>
            </a:fld>
            <a:endParaRPr lang="en-US" altLang="en-US" sz="1400" dirty="0" smtClean="0">
              <a:solidFill>
                <a:srgbClr val="000000"/>
              </a:solidFill>
              <a:latin typeface="Arial" panose="020B0604020202020204" pitchFamily="34" charset="0"/>
              <a:ea typeface="SimSun" panose="02010600030101010101" pitchFamily="2"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文本框 3"/>
          <p:cNvSpPr txBox="1">
            <a:spLocks noChangeArrowheads="1"/>
          </p:cNvSpPr>
          <p:nvPr/>
        </p:nvSpPr>
        <p:spPr bwMode="auto">
          <a:xfrm>
            <a:off x="3778250" y="643942"/>
            <a:ext cx="4384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 typeface="Arial" panose="020B0604020202020204" pitchFamily="34" charset="0"/>
              <a:buNone/>
            </a:pPr>
            <a:r>
              <a:rPr lang="zh-TW" altLang="en-US" b="1" dirty="0">
                <a:latin typeface="標楷體" panose="03000509000000000000" pitchFamily="65" charset="-120"/>
                <a:ea typeface="標楷體" panose="03000509000000000000" pitchFamily="65" charset="-120"/>
              </a:rPr>
              <a:t>中英兩國領導人會面</a:t>
            </a:r>
            <a:endParaRPr lang="zh-CN" altLang="en-US" b="1" dirty="0">
              <a:latin typeface="標楷體" panose="03000509000000000000" pitchFamily="65" charset="-120"/>
              <a:ea typeface="標楷體" panose="03000509000000000000" pitchFamily="65" charset="-120"/>
              <a:sym typeface="+mn-ea"/>
            </a:endParaRPr>
          </a:p>
        </p:txBody>
      </p:sp>
      <p:sp>
        <p:nvSpPr>
          <p:cNvPr id="70659"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 typeface="Arial" panose="020B0604020202020204" pitchFamily="34" charset="0"/>
              <a:buNone/>
            </a:pPr>
            <a:fld id="{7C1F8EE4-FA8A-41F7-ADCE-F349D3D95FDB}" type="slidenum">
              <a:rPr lang="zh-CN" altLang="en-US" sz="1400" smtClean="0">
                <a:solidFill>
                  <a:srgbClr val="000000"/>
                </a:solidFill>
                <a:latin typeface="Arial" panose="020B0604020202020204" pitchFamily="34" charset="0"/>
                <a:ea typeface="SimSun" panose="02010600030101010101" pitchFamily="2" charset="-122"/>
              </a:rPr>
              <a:pPr fontAlgn="base">
                <a:spcBef>
                  <a:spcPct val="0"/>
                </a:spcBef>
                <a:spcAft>
                  <a:spcPct val="0"/>
                </a:spcAft>
                <a:buFont typeface="Arial" panose="020B0604020202020204" pitchFamily="34" charset="0"/>
                <a:buNone/>
              </a:pPr>
              <a:t>30</a:t>
            </a:fld>
            <a:endParaRPr lang="zh-CN" altLang="en-US" sz="1400" dirty="0" smtClean="0">
              <a:solidFill>
                <a:srgbClr val="000000"/>
              </a:solidFill>
              <a:latin typeface="Arial" panose="020B0604020202020204" pitchFamily="34" charset="0"/>
              <a:ea typeface="SimSun" panose="02010600030101010101" pitchFamily="2" charset="-122"/>
            </a:endParaRPr>
          </a:p>
        </p:txBody>
      </p:sp>
      <p:sp>
        <p:nvSpPr>
          <p:cNvPr id="77840" name="矩形 4"/>
          <p:cNvSpPr>
            <a:spLocks noChangeArrowheads="1"/>
          </p:cNvSpPr>
          <p:nvPr/>
        </p:nvSpPr>
        <p:spPr bwMode="auto">
          <a:xfrm>
            <a:off x="418640" y="2004721"/>
            <a:ext cx="5461229" cy="2871235"/>
          </a:xfrm>
          <a:prstGeom prst="rect">
            <a:avLst/>
          </a:prstGeom>
          <a:ln/>
        </p:spPr>
        <p:style>
          <a:lnRef idx="0">
            <a:schemeClr val="accent3"/>
          </a:lnRef>
          <a:fillRef idx="3">
            <a:schemeClr val="accent3"/>
          </a:fillRef>
          <a:effectRef idx="3">
            <a:schemeClr val="accent3"/>
          </a:effectRef>
          <a:fontRef idx="minor">
            <a:schemeClr val="lt1"/>
          </a:fontRef>
        </p:style>
        <p:txBody>
          <a:bodyPr>
            <a:spAutoFit/>
          </a:bodyPr>
          <a:lstStyle>
            <a:lvl1pPr defTabSz="457200">
              <a:defRPr>
                <a:solidFill>
                  <a:schemeClr val="tx1"/>
                </a:solidFill>
                <a:latin typeface="Calibri" panose="020F0502020204030204" pitchFamily="34" charset="0"/>
                <a:ea typeface="新細明體" panose="02020500000000000000" pitchFamily="18" charset="-120"/>
              </a:defRPr>
            </a:lvl1pPr>
            <a:lvl2pPr marL="742950" indent="-285750" defTabSz="457200">
              <a:defRPr>
                <a:solidFill>
                  <a:schemeClr val="tx1"/>
                </a:solidFill>
                <a:latin typeface="Calibri" panose="020F0502020204030204" pitchFamily="34" charset="0"/>
                <a:ea typeface="新細明體" panose="02020500000000000000" pitchFamily="18" charset="-120"/>
              </a:defRPr>
            </a:lvl2pPr>
            <a:lvl3pPr marL="1143000" indent="-228600" defTabSz="457200">
              <a:defRPr>
                <a:solidFill>
                  <a:schemeClr val="tx1"/>
                </a:solidFill>
                <a:latin typeface="Calibri" panose="020F0502020204030204" pitchFamily="34" charset="0"/>
                <a:ea typeface="新細明體" panose="02020500000000000000" pitchFamily="18" charset="-120"/>
              </a:defRPr>
            </a:lvl3pPr>
            <a:lvl4pPr marL="1600200" indent="-228600" defTabSz="457200">
              <a:defRPr>
                <a:solidFill>
                  <a:schemeClr val="tx1"/>
                </a:solidFill>
                <a:latin typeface="Calibri" panose="020F0502020204030204" pitchFamily="34" charset="0"/>
                <a:ea typeface="新細明體" panose="02020500000000000000" pitchFamily="18" charset="-120"/>
              </a:defRPr>
            </a:lvl4pPr>
            <a:lvl5pPr marL="2057400" indent="-228600" defTabSz="45720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just" eaLnBrk="1">
              <a:lnSpc>
                <a:spcPct val="150000"/>
              </a:lnSpc>
              <a:spcBef>
                <a:spcPct val="20000"/>
              </a:spcBef>
            </a:pPr>
            <a:r>
              <a:rPr lang="zh-TW" altLang="en-US" sz="2400" dirty="0">
                <a:solidFill>
                  <a:srgbClr val="000000"/>
                </a:solidFill>
                <a:latin typeface="標楷體" panose="03000509000000000000" pitchFamily="65" charset="-120"/>
                <a:ea typeface="標楷體" panose="03000509000000000000" pitchFamily="65" charset="-120"/>
              </a:rPr>
              <a:t>戴卓爾夫人</a:t>
            </a:r>
            <a:r>
              <a:rPr lang="zh-CN" altLang="en-US" sz="2400" dirty="0">
                <a:solidFill>
                  <a:srgbClr val="000000"/>
                </a:solidFill>
                <a:latin typeface="標楷體" panose="03000509000000000000" pitchFamily="65" charset="-120"/>
                <a:ea typeface="標楷體" panose="03000509000000000000" pitchFamily="65" charset="-120"/>
              </a:rPr>
              <a:t>提出所謂三</a:t>
            </a:r>
            <a:r>
              <a:rPr lang="zh-TW" altLang="en-US" sz="2400" dirty="0">
                <a:solidFill>
                  <a:srgbClr val="000000"/>
                </a:solidFill>
                <a:latin typeface="標楷體" panose="03000509000000000000" pitchFamily="65" charset="-120"/>
                <a:ea typeface="標楷體" panose="03000509000000000000" pitchFamily="65" charset="-120"/>
              </a:rPr>
              <a:t>條</a:t>
            </a:r>
            <a:r>
              <a:rPr lang="zh-CN" altLang="en-US" sz="2400" dirty="0">
                <a:solidFill>
                  <a:srgbClr val="000000"/>
                </a:solidFill>
                <a:latin typeface="標楷體" panose="03000509000000000000" pitchFamily="65" charset="-120"/>
                <a:ea typeface="標楷體" panose="03000509000000000000" pitchFamily="65" charset="-120"/>
              </a:rPr>
              <a:t>條約「有效論」</a:t>
            </a:r>
            <a:r>
              <a:rPr lang="zh-TW" altLang="en-US" sz="2400" dirty="0">
                <a:solidFill>
                  <a:srgbClr val="000000"/>
                </a:solidFill>
                <a:latin typeface="標楷體" panose="03000509000000000000" pitchFamily="65" charset="-120"/>
                <a:ea typeface="標楷體" panose="03000509000000000000" pitchFamily="65" charset="-120"/>
              </a:rPr>
              <a:t>，</a:t>
            </a:r>
            <a:r>
              <a:rPr lang="zh-CN" altLang="en-US" sz="2400" dirty="0">
                <a:solidFill>
                  <a:srgbClr val="000000"/>
                </a:solidFill>
                <a:latin typeface="標楷體" panose="03000509000000000000" pitchFamily="65" charset="-120"/>
                <a:ea typeface="標楷體" panose="03000509000000000000" pitchFamily="65" charset="-120"/>
              </a:rPr>
              <a:t>任何修訂應以三個條約為根據；香港的信心和繁榮依賴英國的管理</a:t>
            </a:r>
            <a:r>
              <a:rPr lang="zh-TW" altLang="en-US" sz="2400" dirty="0">
                <a:solidFill>
                  <a:srgbClr val="000000"/>
                </a:solidFill>
                <a:latin typeface="標楷體" panose="03000509000000000000" pitchFamily="65" charset="-120"/>
                <a:ea typeface="標楷體" panose="03000509000000000000" pitchFamily="65" charset="-120"/>
              </a:rPr>
              <a:t>，</a:t>
            </a:r>
            <a:r>
              <a:rPr lang="zh-CN" altLang="en-US" sz="2400" dirty="0">
                <a:solidFill>
                  <a:srgbClr val="000000"/>
                </a:solidFill>
                <a:latin typeface="標楷體" panose="03000509000000000000" pitchFamily="65" charset="-120"/>
                <a:ea typeface="標楷體" panose="03000509000000000000" pitchFamily="65" charset="-120"/>
              </a:rPr>
              <a:t>否則可能導致災難性後果。</a:t>
            </a:r>
            <a:endParaRPr lang="en-US" altLang="zh-CN" sz="2400" dirty="0">
              <a:solidFill>
                <a:srgbClr val="000000"/>
              </a:solidFill>
              <a:latin typeface="標楷體" panose="03000509000000000000" pitchFamily="65" charset="-120"/>
              <a:ea typeface="標楷體" panose="03000509000000000000" pitchFamily="65" charset="-120"/>
            </a:endParaRPr>
          </a:p>
          <a:p>
            <a:pPr algn="just" eaLnBrk="1">
              <a:lnSpc>
                <a:spcPct val="150000"/>
              </a:lnSpc>
              <a:spcBef>
                <a:spcPct val="20000"/>
              </a:spcBef>
            </a:pPr>
            <a:r>
              <a:rPr lang="zh-CN" altLang="en-US" sz="2400" dirty="0">
                <a:solidFill>
                  <a:srgbClr val="000000"/>
                </a:solidFill>
                <a:latin typeface="標楷體" panose="03000509000000000000" pitchFamily="65" charset="-120"/>
                <a:ea typeface="標楷體" panose="03000509000000000000" pitchFamily="65" charset="-120"/>
              </a:rPr>
              <a:t>對此，鄧小平給予有力駁斥。</a:t>
            </a:r>
          </a:p>
        </p:txBody>
      </p:sp>
      <p:grpSp>
        <p:nvGrpSpPr>
          <p:cNvPr id="70663" name="群組 8"/>
          <p:cNvGrpSpPr>
            <a:grpSpLocks/>
          </p:cNvGrpSpPr>
          <p:nvPr/>
        </p:nvGrpSpPr>
        <p:grpSpPr bwMode="auto">
          <a:xfrm>
            <a:off x="6466681" y="2004721"/>
            <a:ext cx="4541837" cy="3575050"/>
            <a:chOff x="5956245" y="1763407"/>
            <a:chExt cx="4038642" cy="3214201"/>
          </a:xfrm>
        </p:grpSpPr>
        <p:sp>
          <p:nvSpPr>
            <p:cNvPr id="70667" name="文字方塊 2"/>
            <p:cNvSpPr txBox="1">
              <a:spLocks noChangeArrowheads="1"/>
            </p:cNvSpPr>
            <p:nvPr/>
          </p:nvSpPr>
          <p:spPr bwMode="auto">
            <a:xfrm>
              <a:off x="6223450" y="4451853"/>
              <a:ext cx="3272182" cy="52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gn="just">
                <a:spcBef>
                  <a:spcPct val="0"/>
                </a:spcBef>
                <a:buFont typeface="Arial" panose="020B0604020202020204" pitchFamily="34" charset="0"/>
                <a:buNone/>
              </a:pPr>
              <a:r>
                <a:rPr lang="zh-HK" altLang="en-US" sz="1600" dirty="0">
                  <a:solidFill>
                    <a:srgbClr val="002060"/>
                  </a:solidFill>
                  <a:latin typeface="標楷體" panose="03000509000000000000" pitchFamily="65" charset="-120"/>
                  <a:ea typeface="標楷體" panose="03000509000000000000" pitchFamily="65" charset="-120"/>
                  <a:cs typeface="Times New Roman" panose="02020603050405020304" pitchFamily="18" charset="0"/>
                </a:rPr>
                <a:t>鄧小平在</a:t>
              </a:r>
              <a:r>
                <a:rPr lang="en-US" altLang="zh-HK" sz="16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1982</a:t>
              </a:r>
              <a:r>
                <a:rPr lang="zh-HK" altLang="en-US" sz="16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HK" sz="16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9</a:t>
              </a:r>
              <a:r>
                <a:rPr lang="zh-HK" altLang="en-US" sz="16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HK" sz="16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24</a:t>
              </a:r>
              <a:r>
                <a:rPr lang="zh-HK" altLang="en-US" sz="16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日</a:t>
              </a:r>
              <a:r>
                <a:rPr lang="zh-HK" altLang="en-US" sz="1600" dirty="0">
                  <a:solidFill>
                    <a:srgbClr val="002060"/>
                  </a:solidFill>
                  <a:latin typeface="標楷體" panose="03000509000000000000" pitchFamily="65" charset="-120"/>
                  <a:ea typeface="標楷體" panose="03000509000000000000" pitchFamily="65" charset="-120"/>
                  <a:cs typeface="Times New Roman" panose="02020603050405020304" pitchFamily="18" charset="0"/>
                </a:rPr>
                <a:t>會見英國首相戴卓爾夫人</a:t>
              </a:r>
              <a:endParaRPr lang="en-US" altLang="zh-TW" sz="1600" dirty="0">
                <a:solidFill>
                  <a:srgbClr val="002060"/>
                </a:solidFill>
                <a:latin typeface="標楷體" panose="03000509000000000000" pitchFamily="65" charset="-120"/>
                <a:ea typeface="標楷體" panose="03000509000000000000" pitchFamily="65" charset="-120"/>
                <a:cs typeface="Times New Roman" panose="02020603050405020304" pitchFamily="18" charset="0"/>
                <a:sym typeface="Arial" panose="020B0604020202020204" pitchFamily="34" charset="0"/>
              </a:endParaRPr>
            </a:p>
          </p:txBody>
        </p:sp>
        <p:pic>
          <p:nvPicPr>
            <p:cNvPr id="70668" name="圖片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56245" y="1763407"/>
              <a:ext cx="4038642" cy="2609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6" name="矩形 3"/>
          <p:cNvSpPr>
            <a:spLocks noChangeArrowheads="1"/>
          </p:cNvSpPr>
          <p:nvPr/>
        </p:nvSpPr>
        <p:spPr bwMode="auto">
          <a:xfrm>
            <a:off x="1819275" y="290513"/>
            <a:ext cx="90376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spcBef>
                <a:spcPct val="0"/>
              </a:spcBef>
              <a:buFont typeface="Arial" panose="020B0604020202020204" pitchFamily="34" charset="0"/>
              <a:buNone/>
            </a:pPr>
            <a:r>
              <a:rPr lang="zh-CN" altLang="en-US" sz="3600" b="1" dirty="0">
                <a:solidFill>
                  <a:srgbClr val="000000"/>
                </a:solidFill>
                <a:latin typeface="標楷體" panose="03000509000000000000" pitchFamily="65" charset="-120"/>
                <a:ea typeface="標楷體" panose="03000509000000000000" pitchFamily="65" charset="-120"/>
              </a:rPr>
              <a:t>鄧小平從三個方面闡述中國政府的基本立場</a:t>
            </a:r>
            <a:endParaRPr lang="zh-CN" altLang="en-US" sz="3600" b="1" dirty="0">
              <a:solidFill>
                <a:srgbClr val="FF0000"/>
              </a:solidFill>
              <a:latin typeface="標楷體" panose="03000509000000000000" pitchFamily="65" charset="-120"/>
              <a:ea typeface="標楷體" panose="03000509000000000000" pitchFamily="65" charset="-120"/>
            </a:endParaRPr>
          </a:p>
        </p:txBody>
      </p:sp>
      <p:sp>
        <p:nvSpPr>
          <p:cNvPr id="22" name="MH_SubTitle_1"/>
          <p:cNvSpPr/>
          <p:nvPr>
            <p:custDataLst>
              <p:tags r:id="rId1"/>
            </p:custDataLst>
          </p:nvPr>
        </p:nvSpPr>
        <p:spPr>
          <a:xfrm>
            <a:off x="2370138" y="1379538"/>
            <a:ext cx="7397750" cy="911225"/>
          </a:xfrm>
          <a:prstGeom prst="rect">
            <a:avLst/>
          </a:prstGeom>
          <a:solidFill>
            <a:srgbClr val="FEFFFF"/>
          </a:solidFill>
          <a:ln w="9525">
            <a:solidFill>
              <a:srgbClr val="B2B2B2"/>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a:spcBef>
                <a:spcPct val="0"/>
              </a:spcBef>
              <a:buFontTx/>
              <a:buNone/>
            </a:pPr>
            <a:r>
              <a:rPr lang="zh-CN" altLang="en-US" sz="2400" dirty="0">
                <a:solidFill>
                  <a:srgbClr val="1C1C1C"/>
                </a:solidFill>
                <a:latin typeface="標楷體" panose="03000509000000000000" pitchFamily="65" charset="-120"/>
                <a:ea typeface="標楷體" panose="03000509000000000000" pitchFamily="65" charset="-120"/>
              </a:rPr>
              <a:t>主權問題不是一個可以討論的問題。</a:t>
            </a:r>
            <a:r>
              <a:rPr lang="zh-CN" altLang="en-US" sz="2400" dirty="0">
                <a:solidFill>
                  <a:srgbClr val="1C1C1C"/>
                </a:solidFill>
                <a:latin typeface="Times New Roman" panose="02020603050405020304" pitchFamily="18" charset="0"/>
                <a:ea typeface="標楷體" panose="03000509000000000000" pitchFamily="65" charset="-120"/>
                <a:cs typeface="Times New Roman" panose="02020603050405020304" pitchFamily="18" charset="0"/>
              </a:rPr>
              <a:t>1997</a:t>
            </a:r>
            <a:r>
              <a:rPr lang="zh-CN" altLang="en-US" sz="2400" dirty="0">
                <a:solidFill>
                  <a:srgbClr val="1C1C1C"/>
                </a:solidFill>
                <a:latin typeface="標楷體" panose="03000509000000000000" pitchFamily="65" charset="-120"/>
                <a:ea typeface="標楷體" panose="03000509000000000000" pitchFamily="65" charset="-120"/>
              </a:rPr>
              <a:t>年中國將收回香港</a:t>
            </a:r>
            <a:r>
              <a:rPr lang="zh-TW" altLang="en-US" sz="2400" dirty="0">
                <a:solidFill>
                  <a:srgbClr val="000000"/>
                </a:solidFill>
                <a:latin typeface="標楷體" panose="03000509000000000000" pitchFamily="65" charset="-120"/>
                <a:ea typeface="標楷體" panose="03000509000000000000" pitchFamily="65" charset="-120"/>
              </a:rPr>
              <a:t>，</a:t>
            </a:r>
            <a:r>
              <a:rPr lang="zh-CN" altLang="en-US" sz="2400" dirty="0">
                <a:solidFill>
                  <a:srgbClr val="1C1C1C"/>
                </a:solidFill>
                <a:latin typeface="標楷體" panose="03000509000000000000" pitchFamily="65" charset="-120"/>
                <a:ea typeface="標楷體" panose="03000509000000000000" pitchFamily="65" charset="-120"/>
              </a:rPr>
              <a:t>不僅是新界</a:t>
            </a:r>
            <a:r>
              <a:rPr lang="zh-TW" altLang="en-US" sz="2400" dirty="0">
                <a:solidFill>
                  <a:srgbClr val="000000"/>
                </a:solidFill>
                <a:latin typeface="標楷體" panose="03000509000000000000" pitchFamily="65" charset="-120"/>
                <a:ea typeface="標楷體" panose="03000509000000000000" pitchFamily="65" charset="-120"/>
              </a:rPr>
              <a:t>，</a:t>
            </a:r>
            <a:r>
              <a:rPr lang="zh-CN" altLang="en-US" sz="2400" dirty="0">
                <a:solidFill>
                  <a:srgbClr val="1C1C1C"/>
                </a:solidFill>
                <a:latin typeface="標楷體" panose="03000509000000000000" pitchFamily="65" charset="-120"/>
                <a:ea typeface="標楷體" panose="03000509000000000000" pitchFamily="65" charset="-120"/>
              </a:rPr>
              <a:t>而且包括香港島、九龍。</a:t>
            </a:r>
          </a:p>
        </p:txBody>
      </p:sp>
      <p:sp>
        <p:nvSpPr>
          <p:cNvPr id="25" name="MH_SubTitle_2"/>
          <p:cNvSpPr/>
          <p:nvPr>
            <p:custDataLst>
              <p:tags r:id="rId2"/>
            </p:custDataLst>
          </p:nvPr>
        </p:nvSpPr>
        <p:spPr>
          <a:xfrm>
            <a:off x="2370138" y="2559050"/>
            <a:ext cx="7397750" cy="800100"/>
          </a:xfrm>
          <a:prstGeom prst="rect">
            <a:avLst/>
          </a:prstGeom>
          <a:solidFill>
            <a:srgbClr val="FEFFFF"/>
          </a:solidFill>
          <a:ln w="9525">
            <a:solidFill>
              <a:srgbClr val="B2B2B2"/>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gn="just" eaLnBrk="1">
              <a:spcBef>
                <a:spcPct val="0"/>
              </a:spcBef>
              <a:buFontTx/>
              <a:buNone/>
            </a:pPr>
            <a:r>
              <a:rPr lang="en-US" altLang="zh-CN" sz="2400" dirty="0" err="1">
                <a:solidFill>
                  <a:srgbClr val="1C1C1C"/>
                </a:solidFill>
                <a:latin typeface="DFKai-SB" panose="03000509000000000000" pitchFamily="65" charset="-120"/>
                <a:ea typeface="DFKai-SB" panose="03000509000000000000" pitchFamily="65" charset="-120"/>
              </a:rPr>
              <a:t>我們在宣</a:t>
            </a:r>
            <a:r>
              <a:rPr lang="zh-TW" altLang="en-US" sz="2400" dirty="0">
                <a:solidFill>
                  <a:srgbClr val="1C1C1C"/>
                </a:solidFill>
                <a:latin typeface="DFKai-SB" panose="03000509000000000000" pitchFamily="65" charset="-120"/>
                <a:ea typeface="DFKai-SB" panose="03000509000000000000" pitchFamily="65" charset="-120"/>
              </a:rPr>
              <a:t>布</a:t>
            </a:r>
            <a:r>
              <a:rPr lang="en-US" altLang="zh-CN" sz="2400" dirty="0">
                <a:solidFill>
                  <a:srgbClr val="1C1C1C"/>
                </a:solidFill>
                <a:latin typeface="DFKai-SB" panose="03000509000000000000" pitchFamily="65" charset="-120"/>
                <a:ea typeface="DFKai-SB" panose="03000509000000000000" pitchFamily="65" charset="-120"/>
                <a:cs typeface="Times New Roman" panose="02020603050405020304" pitchFamily="18" charset="0"/>
              </a:rPr>
              <a:t>1997</a:t>
            </a:r>
            <a:r>
              <a:rPr lang="en-US" altLang="zh-CN" sz="2400" dirty="0">
                <a:solidFill>
                  <a:srgbClr val="1C1C1C"/>
                </a:solidFill>
                <a:latin typeface="DFKai-SB" panose="03000509000000000000" pitchFamily="65" charset="-120"/>
                <a:ea typeface="DFKai-SB" panose="03000509000000000000" pitchFamily="65" charset="-120"/>
              </a:rPr>
              <a:t>年收回香港的同時</a:t>
            </a:r>
            <a:r>
              <a:rPr lang="zh-TW" altLang="en-US" sz="2400" dirty="0">
                <a:solidFill>
                  <a:srgbClr val="000000"/>
                </a:solidFill>
                <a:latin typeface="DFKai-SB" panose="03000509000000000000" pitchFamily="65" charset="-120"/>
                <a:ea typeface="DFKai-SB" panose="03000509000000000000" pitchFamily="65" charset="-120"/>
              </a:rPr>
              <a:t>，</a:t>
            </a:r>
            <a:r>
              <a:rPr lang="en-US" altLang="zh-CN" sz="2400" dirty="0" err="1">
                <a:solidFill>
                  <a:srgbClr val="1C1C1C"/>
                </a:solidFill>
                <a:latin typeface="DFKai-SB" panose="03000509000000000000" pitchFamily="65" charset="-120"/>
                <a:ea typeface="DFKai-SB" panose="03000509000000000000" pitchFamily="65" charset="-120"/>
              </a:rPr>
              <a:t>還要宣</a:t>
            </a:r>
            <a:r>
              <a:rPr lang="zh-TW" altLang="en-US" sz="2400" dirty="0">
                <a:solidFill>
                  <a:srgbClr val="1C1C1C"/>
                </a:solidFill>
                <a:latin typeface="DFKai-SB" panose="03000509000000000000" pitchFamily="65" charset="-120"/>
                <a:ea typeface="DFKai-SB" panose="03000509000000000000" pitchFamily="65" charset="-120"/>
              </a:rPr>
              <a:t>布</a:t>
            </a:r>
            <a:r>
              <a:rPr lang="en-US" altLang="zh-CN" sz="2400" dirty="0">
                <a:solidFill>
                  <a:srgbClr val="1C1C1C"/>
                </a:solidFill>
                <a:latin typeface="DFKai-SB" panose="03000509000000000000" pitchFamily="65" charset="-120"/>
                <a:ea typeface="DFKai-SB" panose="03000509000000000000" pitchFamily="65" charset="-120"/>
              </a:rPr>
              <a:t>1997年後香港所實行的制度和政策</a:t>
            </a:r>
            <a:r>
              <a:rPr lang="zh-TW" altLang="en-US" sz="2400" dirty="0">
                <a:solidFill>
                  <a:srgbClr val="000000"/>
                </a:solidFill>
                <a:latin typeface="DFKai-SB" panose="03000509000000000000" pitchFamily="65" charset="-120"/>
                <a:ea typeface="DFKai-SB" panose="03000509000000000000" pitchFamily="65" charset="-120"/>
              </a:rPr>
              <a:t>，</a:t>
            </a:r>
            <a:r>
              <a:rPr lang="zh-CN" altLang="en-US" sz="2400" dirty="0">
                <a:solidFill>
                  <a:srgbClr val="1C1C1C"/>
                </a:solidFill>
                <a:latin typeface="DFKai-SB" panose="03000509000000000000" pitchFamily="65" charset="-120"/>
                <a:ea typeface="DFKai-SB" panose="03000509000000000000" pitchFamily="65" charset="-120"/>
              </a:rPr>
              <a:t>以繼續保持香港繁榮。</a:t>
            </a:r>
          </a:p>
        </p:txBody>
      </p:sp>
      <p:sp>
        <p:nvSpPr>
          <p:cNvPr id="28" name="MH_SubTitle_3"/>
          <p:cNvSpPr/>
          <p:nvPr>
            <p:custDataLst>
              <p:tags r:id="rId3"/>
            </p:custDataLst>
          </p:nvPr>
        </p:nvSpPr>
        <p:spPr>
          <a:xfrm>
            <a:off x="2370138" y="3640138"/>
            <a:ext cx="7397750" cy="1528762"/>
          </a:xfrm>
          <a:prstGeom prst="rect">
            <a:avLst/>
          </a:prstGeom>
          <a:solidFill>
            <a:srgbClr val="FEFFFF"/>
          </a:solidFill>
          <a:ln w="9525">
            <a:solidFill>
              <a:srgbClr val="B2B2B2"/>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gn="just" eaLnBrk="1">
              <a:spcBef>
                <a:spcPct val="0"/>
              </a:spcBef>
              <a:buFontTx/>
              <a:buNone/>
            </a:pPr>
            <a:r>
              <a:rPr lang="zh-CN" altLang="en-US" sz="2400" dirty="0">
                <a:solidFill>
                  <a:srgbClr val="1C1C1C"/>
                </a:solidFill>
                <a:latin typeface="標楷體" panose="03000509000000000000" pitchFamily="65" charset="-120"/>
                <a:ea typeface="標楷體" panose="03000509000000000000" pitchFamily="65" charset="-120"/>
              </a:rPr>
              <a:t>兩國政府要妥善商談如何使香港從現在到</a:t>
            </a:r>
            <a:r>
              <a:rPr lang="en-US" altLang="zh-CN" sz="2400" dirty="0">
                <a:solidFill>
                  <a:srgbClr val="1C1C1C"/>
                </a:solidFill>
                <a:latin typeface="Times New Roman" panose="02020603050405020304" pitchFamily="18" charset="0"/>
                <a:ea typeface="標楷體" panose="03000509000000000000" pitchFamily="65" charset="-120"/>
                <a:cs typeface="Times New Roman" panose="02020603050405020304" pitchFamily="18" charset="0"/>
              </a:rPr>
              <a:t>1997</a:t>
            </a:r>
            <a:r>
              <a:rPr lang="zh-CN" altLang="en-US" sz="2400" dirty="0">
                <a:solidFill>
                  <a:srgbClr val="1C1C1C"/>
                </a:solidFill>
                <a:latin typeface="Times New Roman" panose="02020603050405020304" pitchFamily="18" charset="0"/>
                <a:ea typeface="標楷體" panose="03000509000000000000" pitchFamily="65" charset="-120"/>
                <a:cs typeface="Times New Roman" panose="02020603050405020304" pitchFamily="18" charset="0"/>
              </a:rPr>
              <a:t>年</a:t>
            </a:r>
            <a:r>
              <a:rPr lang="zh-CN" altLang="en-US" sz="2400" dirty="0">
                <a:solidFill>
                  <a:srgbClr val="1C1C1C"/>
                </a:solidFill>
                <a:latin typeface="標楷體" panose="03000509000000000000" pitchFamily="65" charset="-120"/>
                <a:ea typeface="標楷體" panose="03000509000000000000" pitchFamily="65" charset="-120"/>
              </a:rPr>
              <a:t>的</a:t>
            </a:r>
            <a:r>
              <a:rPr lang="en-US" altLang="zh-CN" sz="2400" dirty="0">
                <a:solidFill>
                  <a:srgbClr val="1C1C1C"/>
                </a:solidFill>
                <a:latin typeface="Times New Roman" panose="02020603050405020304" pitchFamily="18" charset="0"/>
                <a:ea typeface="標楷體" panose="03000509000000000000" pitchFamily="65" charset="-120"/>
              </a:rPr>
              <a:t>15</a:t>
            </a:r>
            <a:r>
              <a:rPr lang="zh-CN" altLang="en-US" sz="2400" dirty="0">
                <a:solidFill>
                  <a:srgbClr val="1C1C1C"/>
                </a:solidFill>
                <a:latin typeface="Times New Roman" panose="02020603050405020304" pitchFamily="18" charset="0"/>
                <a:ea typeface="標楷體" panose="03000509000000000000" pitchFamily="65" charset="-120"/>
              </a:rPr>
              <a:t>年</a:t>
            </a:r>
            <a:r>
              <a:rPr lang="zh-CN" altLang="en-US" sz="2400" dirty="0">
                <a:solidFill>
                  <a:srgbClr val="1C1C1C"/>
                </a:solidFill>
                <a:latin typeface="標楷體" panose="03000509000000000000" pitchFamily="65" charset="-120"/>
                <a:ea typeface="標楷體" panose="03000509000000000000" pitchFamily="65" charset="-120"/>
              </a:rPr>
              <a:t>中不出現大的波動。如果在過渡時期內香港發生嚴重的波動</a:t>
            </a:r>
            <a:r>
              <a:rPr lang="zh-TW" altLang="en-US" sz="2400" dirty="0">
                <a:solidFill>
                  <a:srgbClr val="000000"/>
                </a:solidFill>
                <a:latin typeface="標楷體" panose="03000509000000000000" pitchFamily="65" charset="-120"/>
                <a:ea typeface="標楷體" panose="03000509000000000000" pitchFamily="65" charset="-120"/>
              </a:rPr>
              <a:t>，</a:t>
            </a:r>
            <a:r>
              <a:rPr lang="zh-CN" altLang="en-US" sz="2400" dirty="0">
                <a:solidFill>
                  <a:srgbClr val="1C1C1C"/>
                </a:solidFill>
                <a:latin typeface="標楷體" panose="03000509000000000000" pitchFamily="65" charset="-120"/>
                <a:ea typeface="標楷體" panose="03000509000000000000" pitchFamily="65" charset="-120"/>
              </a:rPr>
              <a:t>中國政府將被迫不得不對收回的時間和方式另作考慮。</a:t>
            </a:r>
          </a:p>
        </p:txBody>
      </p:sp>
      <p:sp>
        <p:nvSpPr>
          <p:cNvPr id="78862" name="矩形 4"/>
          <p:cNvSpPr>
            <a:spLocks noChangeArrowheads="1"/>
          </p:cNvSpPr>
          <p:nvPr/>
        </p:nvSpPr>
        <p:spPr bwMode="auto">
          <a:xfrm>
            <a:off x="2370138" y="5407025"/>
            <a:ext cx="7397750" cy="1200150"/>
          </a:xfrm>
          <a:prstGeom prst="rect">
            <a:avLst/>
          </a:prstGeom>
          <a:solidFill>
            <a:schemeClr val="tx2">
              <a:lumMod val="20000"/>
              <a:lumOff val="80000"/>
            </a:schemeClr>
          </a:solidFill>
          <a:ln>
            <a:solidFill>
              <a:schemeClr val="bg1"/>
            </a:solidFill>
          </a:ln>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spcBef>
                <a:spcPct val="0"/>
              </a:spcBef>
              <a:buFontTx/>
              <a:buNone/>
            </a:pPr>
            <a:r>
              <a:rPr lang="zh-CN" altLang="en-US" sz="2400" dirty="0">
                <a:solidFill>
                  <a:srgbClr val="000000"/>
                </a:solidFill>
                <a:latin typeface="標楷體" panose="03000509000000000000" pitchFamily="65" charset="-120"/>
                <a:ea typeface="標楷體" panose="03000509000000000000" pitchFamily="65" charset="-120"/>
              </a:rPr>
              <a:t>最後</a:t>
            </a:r>
            <a:r>
              <a:rPr lang="zh-TW" altLang="en-US" sz="2400" dirty="0">
                <a:solidFill>
                  <a:srgbClr val="000000"/>
                </a:solidFill>
                <a:latin typeface="標楷體" panose="03000509000000000000" pitchFamily="65" charset="-120"/>
                <a:ea typeface="標楷體" panose="03000509000000000000" pitchFamily="65" charset="-120"/>
              </a:rPr>
              <a:t>，</a:t>
            </a:r>
            <a:r>
              <a:rPr lang="zh-CN" altLang="en-US" sz="2400" dirty="0">
                <a:solidFill>
                  <a:srgbClr val="000000"/>
                </a:solidFill>
                <a:latin typeface="標楷體" panose="03000509000000000000" pitchFamily="65" charset="-120"/>
                <a:ea typeface="標楷體" panose="03000509000000000000" pitchFamily="65" charset="-120"/>
              </a:rPr>
              <a:t>鄧小平建議達成一個協議</a:t>
            </a:r>
            <a:r>
              <a:rPr lang="zh-TW" altLang="en-US" sz="2400" dirty="0">
                <a:solidFill>
                  <a:srgbClr val="000000"/>
                </a:solidFill>
                <a:latin typeface="標楷體" panose="03000509000000000000" pitchFamily="65" charset="-120"/>
                <a:ea typeface="標楷體" panose="03000509000000000000" pitchFamily="65" charset="-120"/>
              </a:rPr>
              <a:t>，</a:t>
            </a:r>
            <a:r>
              <a:rPr lang="zh-CN" altLang="en-US" sz="2400" dirty="0">
                <a:solidFill>
                  <a:srgbClr val="000000"/>
                </a:solidFill>
                <a:latin typeface="標楷體" panose="03000509000000000000" pitchFamily="65" charset="-120"/>
                <a:ea typeface="標楷體" panose="03000509000000000000" pitchFamily="65" charset="-120"/>
              </a:rPr>
              <a:t>即雙方同意通過外交途徑開始進行香港問題的磋商。前提是</a:t>
            </a:r>
            <a:r>
              <a:rPr lang="en-US" altLang="zh-CN" sz="2400" dirty="0">
                <a:solidFill>
                  <a:srgbClr val="000000"/>
                </a:solidFill>
                <a:latin typeface="標楷體" panose="03000509000000000000" pitchFamily="65" charset="-120"/>
                <a:ea typeface="標楷體" panose="03000509000000000000" pitchFamily="65" charset="-120"/>
              </a:rPr>
              <a:t>1997</a:t>
            </a:r>
            <a:r>
              <a:rPr lang="zh-CN" altLang="en-US" sz="2400" dirty="0">
                <a:solidFill>
                  <a:srgbClr val="000000"/>
                </a:solidFill>
                <a:latin typeface="標楷體" panose="03000509000000000000" pitchFamily="65" charset="-120"/>
                <a:ea typeface="標楷體" panose="03000509000000000000" pitchFamily="65" charset="-120"/>
              </a:rPr>
              <a:t>年中國收回香港。</a:t>
            </a:r>
            <a:endParaRPr lang="zh-CN" altLang="en-US" sz="1800" dirty="0">
              <a:solidFill>
                <a:srgbClr val="000000"/>
              </a:solidFill>
              <a:latin typeface="標楷體" panose="03000509000000000000" pitchFamily="65" charset="-120"/>
              <a:ea typeface="標楷體" panose="03000509000000000000" pitchFamily="65" charset="-120"/>
            </a:endParaRPr>
          </a:p>
        </p:txBody>
      </p:sp>
      <p:sp>
        <p:nvSpPr>
          <p:cNvPr id="72711" name="灯片编号占位符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557213" indent="-214313"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857250" indent="-17145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200150" indent="-17145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1543050" indent="-17145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000250" indent="-1714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457450" indent="-1714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2914650" indent="-1714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371850" indent="-1714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Tx/>
              <a:buNone/>
            </a:pPr>
            <a:fld id="{DA50ADE9-BFA0-46F4-8A3C-4EB5E76FCBEF}" type="slidenum">
              <a:rPr lang="en-US" altLang="en-US" sz="1200" smtClean="0">
                <a:solidFill>
                  <a:srgbClr val="898989"/>
                </a:solidFill>
                <a:latin typeface="Arial" panose="020B0604020202020204" pitchFamily="34" charset="0"/>
                <a:ea typeface="SimSun" panose="02010600030101010101" pitchFamily="2" charset="-122"/>
              </a:rPr>
              <a:pPr fontAlgn="base">
                <a:spcBef>
                  <a:spcPct val="0"/>
                </a:spcBef>
                <a:spcAft>
                  <a:spcPct val="0"/>
                </a:spcAft>
                <a:buFontTx/>
                <a:buNone/>
              </a:pPr>
              <a:t>31</a:t>
            </a:fld>
            <a:endParaRPr lang="en-US" altLang="en-US" sz="1200" dirty="0" smtClean="0">
              <a:solidFill>
                <a:srgbClr val="898989"/>
              </a:solidFill>
              <a:latin typeface="Arial" panose="020B0604020202020204" pitchFamily="34" charset="0"/>
              <a:ea typeface="SimSun" panose="02010600030101010101" pitchFamily="2" charset="-122"/>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1388630" y="2895859"/>
            <a:ext cx="8944089" cy="3785652"/>
          </a:xfrm>
          <a:prstGeom prst="rect">
            <a:avLst/>
          </a:prstGeom>
          <a:noFill/>
          <a:ln w="6350">
            <a:solidFill>
              <a:schemeClr val="tx1"/>
            </a:solidFill>
          </a:ln>
        </p:spPr>
        <p:style>
          <a:lnRef idx="2">
            <a:schemeClr val="accent2"/>
          </a:lnRef>
          <a:fillRef idx="1">
            <a:schemeClr val="lt1"/>
          </a:fillRef>
          <a:effectRef idx="0">
            <a:schemeClr val="accent2"/>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nSpc>
                <a:spcPct val="150000"/>
              </a:lnSpc>
              <a:spcBef>
                <a:spcPct val="0"/>
              </a:spcBef>
              <a:buFontTx/>
              <a:buNone/>
            </a:pPr>
            <a:r>
              <a:rPr lang="zh-CN" altLang="en-US" sz="2000" dirty="0">
                <a:solidFill>
                  <a:srgbClr val="000000"/>
                </a:solidFill>
                <a:latin typeface="標楷體" panose="03000509000000000000" pitchFamily="65" charset="-120"/>
                <a:ea typeface="標楷體" panose="03000509000000000000" pitchFamily="65" charset="-120"/>
              </a:rPr>
              <a:t>    一、中華人民共和國政府聲明：收回香港地區（</a:t>
            </a:r>
            <a:r>
              <a:rPr lang="zh-CN" altLang="en-US"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包括香港島、九龍和「新界」，以下稱香港）是全中國人民的共同願望，中華人民共和國政府決定</a:t>
            </a:r>
            <a:r>
              <a:rPr lang="zh-CN" altLang="en-US" sz="2000" dirty="0">
                <a:latin typeface="DFKai-SB" panose="03000509000000000000" pitchFamily="65" charset="-120"/>
                <a:ea typeface="DFKai-SB" panose="03000509000000000000" pitchFamily="65" charset="-120"/>
                <a:cs typeface="Times New Roman" panose="02020603050405020304" pitchFamily="18" charset="0"/>
              </a:rPr>
              <a:t>於</a:t>
            </a:r>
            <a:r>
              <a:rPr lang="en-US" altLang="zh-CN"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1997</a:t>
            </a:r>
            <a:r>
              <a:rPr lang="zh-CN" altLang="en-US"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CN"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7</a:t>
            </a:r>
            <a:r>
              <a:rPr lang="zh-CN" altLang="en-US"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CN"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a:t>
            </a:r>
            <a:r>
              <a:rPr lang="zh-CN" altLang="en-US"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日對香港恢復行使主權。</a:t>
            </a:r>
          </a:p>
          <a:p>
            <a:pPr>
              <a:lnSpc>
                <a:spcPct val="150000"/>
              </a:lnSpc>
              <a:spcBef>
                <a:spcPct val="0"/>
              </a:spcBef>
              <a:buFontTx/>
              <a:buNone/>
            </a:pPr>
            <a:r>
              <a:rPr lang="zh-CN" altLang="en-US"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    二、聯合王國政府聲明：聯合王國政府</a:t>
            </a:r>
            <a:r>
              <a:rPr lang="zh-CN" altLang="en-US" sz="2000" dirty="0">
                <a:latin typeface="DFKai-SB" panose="03000509000000000000" pitchFamily="65" charset="-120"/>
                <a:ea typeface="DFKai-SB" panose="03000509000000000000" pitchFamily="65" charset="-120"/>
                <a:cs typeface="Times New Roman" panose="02020603050405020304" pitchFamily="18" charset="0"/>
              </a:rPr>
              <a:t>於</a:t>
            </a:r>
            <a:r>
              <a:rPr lang="en-US" altLang="zh-CN"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1997</a:t>
            </a:r>
            <a:r>
              <a:rPr lang="zh-CN" altLang="en-US"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CN"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7</a:t>
            </a:r>
            <a:r>
              <a:rPr lang="zh-CN" altLang="en-US"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CN"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a:t>
            </a:r>
            <a:r>
              <a:rPr lang="zh-CN" altLang="en-US"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日將香港交還給中華人民共和國。</a:t>
            </a:r>
          </a:p>
          <a:p>
            <a:pPr>
              <a:lnSpc>
                <a:spcPct val="150000"/>
              </a:lnSpc>
              <a:spcBef>
                <a:spcPct val="0"/>
              </a:spcBef>
              <a:buFontTx/>
              <a:buNone/>
            </a:pPr>
            <a:r>
              <a:rPr lang="zh-CN" altLang="en-US"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    三、中華人民共和國政府聲明，中華人民共和國對香港的基本方針政策如下：</a:t>
            </a:r>
            <a:endParaRPr lang="en-US" altLang="zh-CN"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a:p>
            <a:pPr>
              <a:lnSpc>
                <a:spcPct val="150000"/>
              </a:lnSpc>
              <a:spcBef>
                <a:spcPct val="0"/>
              </a:spcBef>
              <a:buFontTx/>
              <a:buNone/>
            </a:pPr>
            <a:r>
              <a:rPr lang="en-US" altLang="zh-CN" sz="2000" dirty="0">
                <a:solidFill>
                  <a:srgbClr val="000000"/>
                </a:solidFill>
                <a:latin typeface="標楷體" panose="03000509000000000000" pitchFamily="65" charset="-120"/>
                <a:ea typeface="標楷體" panose="03000509000000000000" pitchFamily="65" charset="-120"/>
              </a:rPr>
              <a:t>    ……</a:t>
            </a:r>
          </a:p>
        </p:txBody>
      </p:sp>
      <p:sp>
        <p:nvSpPr>
          <p:cNvPr id="67587" name="矩形 1"/>
          <p:cNvSpPr>
            <a:spLocks noChangeArrowheads="1"/>
          </p:cNvSpPr>
          <p:nvPr/>
        </p:nvSpPr>
        <p:spPr bwMode="auto">
          <a:xfrm>
            <a:off x="2689081" y="299432"/>
            <a:ext cx="60753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gn="ctr">
              <a:spcBef>
                <a:spcPct val="0"/>
              </a:spcBef>
              <a:buFontTx/>
              <a:buNone/>
            </a:pPr>
            <a:r>
              <a:rPr lang="en-US" altLang="zh-CN" sz="2800" b="1" dirty="0">
                <a:latin typeface="標楷體" panose="03000509000000000000" pitchFamily="65" charset="-120"/>
                <a:ea typeface="標楷體" panose="03000509000000000000" pitchFamily="65" charset="-120"/>
              </a:rPr>
              <a:t>《</a:t>
            </a:r>
            <a:r>
              <a:rPr lang="zh-CN" altLang="en-US" sz="2800" b="1" dirty="0">
                <a:latin typeface="標楷體" panose="03000509000000000000" pitchFamily="65" charset="-120"/>
                <a:ea typeface="標楷體" panose="03000509000000000000" pitchFamily="65" charset="-120"/>
              </a:rPr>
              <a:t>中英聯合聲明</a:t>
            </a:r>
            <a:r>
              <a:rPr lang="en-US" altLang="zh-CN" sz="2800" b="1" dirty="0">
                <a:latin typeface="標楷體" panose="03000509000000000000" pitchFamily="65" charset="-120"/>
                <a:ea typeface="標楷體" panose="03000509000000000000" pitchFamily="65" charset="-120"/>
              </a:rPr>
              <a:t>》</a:t>
            </a:r>
            <a:r>
              <a:rPr lang="zh-CN" altLang="en-US" sz="2800" b="1" dirty="0">
                <a:latin typeface="標楷體" panose="03000509000000000000" pitchFamily="65" charset="-120"/>
                <a:ea typeface="標楷體" panose="03000509000000000000" pitchFamily="65" charset="-120"/>
              </a:rPr>
              <a:t>的簽署</a:t>
            </a:r>
            <a:endParaRPr lang="zh-CN" altLang="en-US" sz="2800" b="1" dirty="0">
              <a:solidFill>
                <a:srgbClr val="FF0000"/>
              </a:solidFill>
              <a:latin typeface="標楷體" panose="03000509000000000000" pitchFamily="65" charset="-120"/>
              <a:ea typeface="標楷體" panose="03000509000000000000" pitchFamily="65" charset="-120"/>
            </a:endParaRPr>
          </a:p>
        </p:txBody>
      </p:sp>
      <p:sp>
        <p:nvSpPr>
          <p:cNvPr id="67588" name="文本框 4"/>
          <p:cNvSpPr txBox="1">
            <a:spLocks noChangeArrowheads="1"/>
          </p:cNvSpPr>
          <p:nvPr/>
        </p:nvSpPr>
        <p:spPr bwMode="auto">
          <a:xfrm>
            <a:off x="880513" y="2382808"/>
            <a:ext cx="101912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spcBef>
                <a:spcPct val="0"/>
              </a:spcBef>
              <a:buFontTx/>
              <a:buNone/>
            </a:pP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中華人民共和國政府和大不列顛及北愛爾蘭聯合王國政府關</a:t>
            </a:r>
            <a:r>
              <a:rPr lang="zh-CN" altLang="en-US" sz="2000" dirty="0">
                <a:latin typeface="標楷體" panose="03000509000000000000" pitchFamily="65" charset="-120"/>
                <a:ea typeface="標楷體" panose="03000509000000000000" pitchFamily="65" charset="-120"/>
              </a:rPr>
              <a:t>於</a:t>
            </a:r>
            <a:r>
              <a:rPr lang="zh-TW" altLang="en-US" sz="2000" dirty="0">
                <a:latin typeface="標楷體" panose="03000509000000000000" pitchFamily="65" charset="-120"/>
                <a:ea typeface="標楷體" panose="03000509000000000000" pitchFamily="65" charset="-120"/>
              </a:rPr>
              <a:t>香港問題的聯合聲明</a:t>
            </a:r>
            <a:r>
              <a:rPr lang="en-US" altLang="zh-TW" sz="2000" dirty="0">
                <a:latin typeface="標楷體" panose="03000509000000000000" pitchFamily="65" charset="-120"/>
                <a:ea typeface="標楷體" panose="03000509000000000000" pitchFamily="65" charset="-120"/>
              </a:rPr>
              <a:t>》</a:t>
            </a:r>
            <a:endParaRPr lang="zh-CN" altLang="en-US" sz="2000" dirty="0">
              <a:latin typeface="標楷體" panose="03000509000000000000" pitchFamily="65" charset="-120"/>
              <a:ea typeface="標楷體" panose="03000509000000000000" pitchFamily="65" charset="-120"/>
            </a:endParaRPr>
          </a:p>
        </p:txBody>
      </p:sp>
      <p:sp>
        <p:nvSpPr>
          <p:cNvPr id="67589" name="灯片编号占位符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557213" indent="-214313">
              <a:defRPr sz="2400">
                <a:solidFill>
                  <a:schemeClr val="tx1"/>
                </a:solidFill>
                <a:latin typeface="Arial" panose="020B0604020202020204" pitchFamily="34" charset="0"/>
                <a:ea typeface="MS PGothic" panose="020B0600070205080204" pitchFamily="34" charset="-128"/>
              </a:defRPr>
            </a:lvl2pPr>
            <a:lvl3pPr marL="857250" indent="-171450">
              <a:defRPr sz="2400">
                <a:solidFill>
                  <a:schemeClr val="tx1"/>
                </a:solidFill>
                <a:latin typeface="Arial" panose="020B0604020202020204" pitchFamily="34" charset="0"/>
                <a:ea typeface="MS PGothic" panose="020B0600070205080204" pitchFamily="34" charset="-128"/>
              </a:defRPr>
            </a:lvl3pPr>
            <a:lvl4pPr marL="1200150" indent="-171450">
              <a:defRPr sz="2400">
                <a:solidFill>
                  <a:schemeClr val="tx1"/>
                </a:solidFill>
                <a:latin typeface="Arial" panose="020B0604020202020204" pitchFamily="34" charset="0"/>
                <a:ea typeface="MS PGothic" panose="020B0600070205080204" pitchFamily="34" charset="-128"/>
              </a:defRPr>
            </a:lvl4pPr>
            <a:lvl5pPr marL="1543050" indent="-171450">
              <a:defRPr sz="2400">
                <a:solidFill>
                  <a:schemeClr val="tx1"/>
                </a:solidFill>
                <a:latin typeface="Arial" panose="020B0604020202020204" pitchFamily="34" charset="0"/>
                <a:ea typeface="MS PGothic" panose="020B0600070205080204" pitchFamily="34" charset="-128"/>
              </a:defRPr>
            </a:lvl5pPr>
            <a:lvl6pPr marL="2000250" indent="-17145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457450" indent="-17145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2914650" indent="-17145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371850" indent="-17145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C3953813-2E99-4122-A892-94AE64C42814}" type="slidenum">
              <a:rPr lang="en-US" altLang="en-US" sz="1200">
                <a:solidFill>
                  <a:srgbClr val="898989"/>
                </a:solidFill>
                <a:ea typeface="SimSun" panose="02010600030101010101" pitchFamily="2" charset="-122"/>
              </a:rPr>
              <a:pPr/>
              <a:t>32</a:t>
            </a:fld>
            <a:endParaRPr lang="en-US" altLang="en-US" sz="1200" dirty="0">
              <a:solidFill>
                <a:srgbClr val="898989"/>
              </a:solidFill>
              <a:ea typeface="SimSun" panose="02010600030101010101" pitchFamily="2" charset="-122"/>
            </a:endParaRPr>
          </a:p>
        </p:txBody>
      </p:sp>
      <p:sp>
        <p:nvSpPr>
          <p:cNvPr id="67590" name="文字方塊 2"/>
          <p:cNvSpPr txBox="1">
            <a:spLocks noChangeArrowheads="1"/>
          </p:cNvSpPr>
          <p:nvPr/>
        </p:nvSpPr>
        <p:spPr bwMode="auto">
          <a:xfrm>
            <a:off x="6745145" y="6066390"/>
            <a:ext cx="34575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spcBef>
                <a:spcPct val="0"/>
              </a:spcBef>
              <a:buFontTx/>
              <a:buNone/>
            </a:pPr>
            <a:r>
              <a:rPr lang="zh-TW" altLang="en-US" sz="1600" dirty="0">
                <a:latin typeface="標楷體" panose="03000509000000000000" pitchFamily="65" charset="-120"/>
                <a:ea typeface="標楷體" panose="03000509000000000000" pitchFamily="65" charset="-120"/>
              </a:rPr>
              <a:t>中英聯合聲明的原文詳見：</a:t>
            </a:r>
            <a:endParaRPr lang="en-US" altLang="zh-TW" sz="1600" dirty="0">
              <a:latin typeface="標楷體" panose="03000509000000000000" pitchFamily="65" charset="-120"/>
              <a:ea typeface="標楷體" panose="03000509000000000000" pitchFamily="65" charset="-120"/>
            </a:endParaRPr>
          </a:p>
          <a:p>
            <a:pPr>
              <a:spcBef>
                <a:spcPct val="0"/>
              </a:spcBef>
              <a:buFontTx/>
              <a:buNone/>
            </a:pPr>
            <a:r>
              <a:rPr lang="en-US" altLang="zh-TW" sz="1400" dirty="0">
                <a:latin typeface="Times New Roman" panose="02020603050405020304" pitchFamily="18" charset="0"/>
                <a:ea typeface="新細明體" panose="02020500000000000000" pitchFamily="18" charset="-120"/>
                <a:cs typeface="Times New Roman" panose="02020603050405020304" pitchFamily="18" charset="0"/>
                <a:hlinkClick r:id="rId2"/>
              </a:rPr>
              <a:t>https://www.cmab.gov.hk/tc/issues/jd2.htm</a:t>
            </a:r>
            <a:endParaRPr lang="en-US" altLang="zh-TW" sz="1400" dirty="0">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67591" name="矩形 4"/>
          <p:cNvSpPr>
            <a:spLocks noChangeArrowheads="1"/>
          </p:cNvSpPr>
          <p:nvPr/>
        </p:nvSpPr>
        <p:spPr bwMode="auto">
          <a:xfrm>
            <a:off x="990341" y="1069538"/>
            <a:ext cx="950144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lnSpc>
                <a:spcPct val="150000"/>
              </a:lnSpc>
              <a:spcBef>
                <a:spcPct val="0"/>
              </a:spcBef>
              <a:buFontTx/>
              <a:buNone/>
            </a:pPr>
            <a:r>
              <a:rPr lang="zh-CN" altLang="en-US" sz="2400" dirty="0">
                <a:latin typeface="標楷體" panose="03000509000000000000" pitchFamily="65" charset="-120"/>
                <a:ea typeface="標楷體" panose="03000509000000000000" pitchFamily="65" charset="-120"/>
                <a:cs typeface="楷体" panose="02010609060101010101" pitchFamily="49" charset="-122"/>
              </a:rPr>
              <a:t>經過</a:t>
            </a:r>
            <a:r>
              <a:rPr lang="zh-CN" altLang="en-US" sz="2400" dirty="0">
                <a:latin typeface="Times New Roman" panose="02020603050405020304" pitchFamily="18" charset="0"/>
                <a:ea typeface="標楷體" panose="03000509000000000000" pitchFamily="65" charset="-120"/>
                <a:cs typeface="Times New Roman" panose="02020603050405020304" pitchFamily="18" charset="0"/>
              </a:rPr>
              <a:t>22輪談判</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a:t>
            </a:r>
            <a:r>
              <a:rPr lang="zh-CN" altLang="en-US" sz="2400" dirty="0">
                <a:latin typeface="Times New Roman" panose="02020603050405020304" pitchFamily="18" charset="0"/>
                <a:ea typeface="標楷體" panose="03000509000000000000" pitchFamily="65" charset="-120"/>
                <a:cs typeface="Times New Roman" panose="02020603050405020304" pitchFamily="18" charset="0"/>
              </a:rPr>
              <a:t>1984年</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12</a:t>
            </a:r>
            <a:r>
              <a:rPr lang="zh-CN" altLang="en-US" sz="2400" dirty="0">
                <a:latin typeface="Times New Roman" panose="02020603050405020304" pitchFamily="18" charset="0"/>
                <a:ea typeface="標楷體" panose="03000509000000000000" pitchFamily="65" charset="-120"/>
                <a:cs typeface="Times New Roman" panose="02020603050405020304" pitchFamily="18" charset="0"/>
              </a:rPr>
              <a:t>月1</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9</a:t>
            </a:r>
            <a:r>
              <a:rPr lang="zh-CN" altLang="en-US" sz="2400" dirty="0">
                <a:latin typeface="Times New Roman" panose="02020603050405020304" pitchFamily="18" charset="0"/>
                <a:ea typeface="標楷體" panose="03000509000000000000" pitchFamily="65" charset="-120"/>
                <a:cs typeface="Times New Roman" panose="02020603050405020304" pitchFamily="18" charset="0"/>
              </a:rPr>
              <a:t>日</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a:t>
            </a:r>
            <a:r>
              <a:rPr lang="zh-CN" altLang="en-US" sz="2400" dirty="0">
                <a:latin typeface="Times New Roman" panose="02020603050405020304" pitchFamily="18" charset="0"/>
                <a:ea typeface="標楷體" panose="03000509000000000000" pitchFamily="65" charset="-120"/>
                <a:cs typeface="Times New Roman" panose="02020603050405020304" pitchFamily="18" charset="0"/>
              </a:rPr>
              <a:t>中英兩國政府</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在人民大會堂舉行</a:t>
            </a:r>
            <a:r>
              <a:rPr lang="zh-CN" altLang="zh-CN" sz="2400" dirty="0">
                <a:latin typeface="Times New Roman" panose="02020603050405020304" pitchFamily="18" charset="0"/>
                <a:ea typeface="標楷體" panose="03000509000000000000" pitchFamily="65" charset="-120"/>
                <a:cs typeface="Times New Roman" panose="02020603050405020304" pitchFamily="18" charset="0"/>
              </a:rPr>
              <a:t>《</a:t>
            </a:r>
            <a:r>
              <a:rPr lang="zh-CN" altLang="en-US" sz="2400" dirty="0">
                <a:latin typeface="Times New Roman" panose="02020603050405020304" pitchFamily="18" charset="0"/>
                <a:ea typeface="標楷體" panose="03000509000000000000" pitchFamily="65" charset="-120"/>
                <a:cs typeface="Times New Roman" panose="02020603050405020304" pitchFamily="18" charset="0"/>
              </a:rPr>
              <a:t>中英</a:t>
            </a:r>
            <a:r>
              <a:rPr lang="zh-CN" altLang="zh-CN" sz="2400" dirty="0">
                <a:latin typeface="Times New Roman" panose="02020603050405020304" pitchFamily="18" charset="0"/>
                <a:ea typeface="標楷體" panose="03000509000000000000" pitchFamily="65" charset="-120"/>
                <a:cs typeface="Times New Roman" panose="02020603050405020304" pitchFamily="18" charset="0"/>
              </a:rPr>
              <a:t>聯合聲明》</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的正式簽字儀式。</a:t>
            </a:r>
            <a:endParaRPr lang="zh-CN" altLang="en-US" sz="24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6122721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4754"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4128" y="1747347"/>
            <a:ext cx="6195744" cy="3007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矩形 3"/>
          <p:cNvSpPr>
            <a:spLocks noChangeArrowheads="1"/>
          </p:cNvSpPr>
          <p:nvPr/>
        </p:nvSpPr>
        <p:spPr bwMode="auto">
          <a:xfrm>
            <a:off x="2717532" y="4934123"/>
            <a:ext cx="6951662" cy="153352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a:lnSpc>
                <a:spcPct val="130000"/>
              </a:lnSpc>
              <a:spcBef>
                <a:spcPct val="0"/>
              </a:spcBef>
              <a:buFontTx/>
              <a:buNone/>
            </a:pPr>
            <a:r>
              <a:rPr lang="en-US" altLang="zh-CN" sz="2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1985</a:t>
            </a:r>
            <a:r>
              <a:rPr lang="zh-CN" altLang="zh-CN" sz="2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4</a:t>
            </a:r>
            <a:r>
              <a:rPr lang="zh-CN" altLang="zh-CN" sz="2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CN" sz="2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10</a:t>
            </a:r>
            <a:r>
              <a:rPr lang="zh-CN" altLang="zh-CN" sz="2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日</a:t>
            </a:r>
            <a:r>
              <a:rPr lang="zh-TW" altLang="en-US" sz="24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CN" altLang="zh-CN" sz="24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全國人大六屆三次會議經過審議</a:t>
            </a:r>
            <a:r>
              <a:rPr lang="zh-TW" altLang="en-US" sz="24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CN" altLang="zh-CN" sz="24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批准中英兩國政府簽署的關</a:t>
            </a:r>
            <a:r>
              <a:rPr lang="zh-CN" altLang="en-US" sz="24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於</a:t>
            </a:r>
            <a:r>
              <a:rPr lang="zh-CN" altLang="zh-CN" sz="24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香港問題的</a:t>
            </a:r>
            <a:r>
              <a:rPr lang="zh-CN" altLang="en-US" sz="24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中英</a:t>
            </a:r>
            <a:r>
              <a:rPr lang="zh-CN" altLang="zh-CN" sz="24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聯合聲明</a:t>
            </a:r>
            <a:r>
              <a:rPr lang="zh-CN" altLang="en-US" sz="24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p>
        </p:txBody>
      </p:sp>
      <p:sp>
        <p:nvSpPr>
          <p:cNvPr id="74756" name="矩形 1"/>
          <p:cNvSpPr>
            <a:spLocks noChangeArrowheads="1"/>
          </p:cNvSpPr>
          <p:nvPr/>
        </p:nvSpPr>
        <p:spPr bwMode="auto">
          <a:xfrm>
            <a:off x="3063875" y="730250"/>
            <a:ext cx="55562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gn="ctr">
              <a:spcBef>
                <a:spcPct val="0"/>
              </a:spcBef>
              <a:buFont typeface="Arial" panose="020B0604020202020204" pitchFamily="34" charset="0"/>
              <a:buNone/>
            </a:pPr>
            <a:r>
              <a:rPr lang="en-US" altLang="zh-CN" sz="2800" b="1" dirty="0">
                <a:solidFill>
                  <a:srgbClr val="000000"/>
                </a:solidFill>
                <a:latin typeface="標楷體" panose="03000509000000000000" pitchFamily="65" charset="-120"/>
                <a:ea typeface="標楷體" panose="03000509000000000000" pitchFamily="65" charset="-120"/>
              </a:rPr>
              <a:t>  </a:t>
            </a:r>
            <a:r>
              <a:rPr lang="zh-CN" altLang="en-US" sz="4000" b="1" dirty="0">
                <a:solidFill>
                  <a:srgbClr val="000000"/>
                </a:solidFill>
                <a:latin typeface="標楷體" panose="03000509000000000000" pitchFamily="65" charset="-120"/>
                <a:ea typeface="標楷體" panose="03000509000000000000" pitchFamily="65" charset="-120"/>
              </a:rPr>
              <a:t>全國人大審議通過</a:t>
            </a:r>
          </a:p>
        </p:txBody>
      </p:sp>
      <p:sp>
        <p:nvSpPr>
          <p:cNvPr id="74757" name="灯片编号占位符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557213" indent="-214313"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857250" indent="-17145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200150" indent="-17145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1543050" indent="-17145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000250" indent="-1714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457450" indent="-1714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2914650" indent="-1714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371850" indent="-1714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Tx/>
              <a:buNone/>
            </a:pPr>
            <a:fld id="{4D12A901-B76B-4339-8D1D-D08984B6B67C}" type="slidenum">
              <a:rPr lang="en-US" altLang="en-US" sz="1200" smtClean="0">
                <a:solidFill>
                  <a:srgbClr val="898989"/>
                </a:solidFill>
                <a:latin typeface="Arial" panose="020B0604020202020204" pitchFamily="34" charset="0"/>
                <a:ea typeface="SimSun" panose="02010600030101010101" pitchFamily="2" charset="-122"/>
              </a:rPr>
              <a:pPr fontAlgn="base">
                <a:spcBef>
                  <a:spcPct val="0"/>
                </a:spcBef>
                <a:spcAft>
                  <a:spcPct val="0"/>
                </a:spcAft>
                <a:buFontTx/>
                <a:buNone/>
              </a:pPr>
              <a:t>33</a:t>
            </a:fld>
            <a:endParaRPr lang="en-US" altLang="en-US" sz="1200" dirty="0" smtClean="0">
              <a:solidFill>
                <a:srgbClr val="898989"/>
              </a:solidFill>
              <a:latin typeface="Arial" panose="020B0604020202020204" pitchFamily="34" charset="0"/>
              <a:ea typeface="SimSun" panose="02010600030101010101" pitchFamily="2" charset="-122"/>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8" name="矩形 3"/>
          <p:cNvSpPr>
            <a:spLocks noChangeArrowheads="1"/>
          </p:cNvSpPr>
          <p:nvPr/>
        </p:nvSpPr>
        <p:spPr bwMode="auto">
          <a:xfrm>
            <a:off x="4184390" y="174475"/>
            <a:ext cx="42883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spcBef>
                <a:spcPct val="0"/>
              </a:spcBef>
              <a:buFontTx/>
              <a:buNone/>
            </a:pPr>
            <a:r>
              <a:rPr lang="zh-CN" altLang="en-US" b="1" dirty="0">
                <a:latin typeface="標楷體" panose="03000509000000000000" pitchFamily="65" charset="-120"/>
                <a:ea typeface="標楷體" panose="03000509000000000000" pitchFamily="65" charset="-120"/>
              </a:rPr>
              <a:t>處理香港過渡期的事務</a:t>
            </a:r>
          </a:p>
        </p:txBody>
      </p:sp>
      <p:sp>
        <p:nvSpPr>
          <p:cNvPr id="19" name="任意多边形 112"/>
          <p:cNvSpPr/>
          <p:nvPr/>
        </p:nvSpPr>
        <p:spPr>
          <a:xfrm>
            <a:off x="2317746" y="3707461"/>
            <a:ext cx="8021643" cy="469614"/>
          </a:xfrm>
          <a:custGeom>
            <a:avLst/>
            <a:gdLst>
              <a:gd name="connsiteX0" fmla="*/ 0 w 8999702"/>
              <a:gd name="connsiteY0" fmla="*/ 0 h 659180"/>
              <a:gd name="connsiteX1" fmla="*/ 8610600 w 8999702"/>
              <a:gd name="connsiteY1" fmla="*/ 0 h 659180"/>
              <a:gd name="connsiteX2" fmla="*/ 8999702 w 8999702"/>
              <a:gd name="connsiteY2" fmla="*/ 329590 h 659180"/>
              <a:gd name="connsiteX3" fmla="*/ 8610600 w 8999702"/>
              <a:gd name="connsiteY3" fmla="*/ 659180 h 659180"/>
              <a:gd name="connsiteX4" fmla="*/ 8610600 w 8999702"/>
              <a:gd name="connsiteY4" fmla="*/ 659179 h 659180"/>
              <a:gd name="connsiteX5" fmla="*/ 1 w 8999702"/>
              <a:gd name="connsiteY5" fmla="*/ 659179 h 659180"/>
              <a:gd name="connsiteX6" fmla="*/ 389102 w 8999702"/>
              <a:gd name="connsiteY6" fmla="*/ 329590 h 65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9702" h="659180">
                <a:moveTo>
                  <a:pt x="0" y="0"/>
                </a:moveTo>
                <a:lnTo>
                  <a:pt x="8610600" y="0"/>
                </a:lnTo>
                <a:lnTo>
                  <a:pt x="8999702" y="329590"/>
                </a:lnTo>
                <a:lnTo>
                  <a:pt x="8610600" y="659180"/>
                </a:lnTo>
                <a:lnTo>
                  <a:pt x="8610600" y="659179"/>
                </a:lnTo>
                <a:lnTo>
                  <a:pt x="1" y="659179"/>
                </a:lnTo>
                <a:lnTo>
                  <a:pt x="389102" y="329590"/>
                </a:lnTo>
                <a:close/>
              </a:path>
            </a:pathLst>
          </a:custGeom>
          <a:solidFill>
            <a:sysClr val="window" lastClr="FFFFFF">
              <a:lumMod val="75000"/>
              <a:alpha val="50000"/>
            </a:sysClr>
          </a:solidFill>
          <a:ln w="25400" cap="flat" cmpd="sng" algn="ctr">
            <a:noFill/>
            <a:prstDash val="solid"/>
          </a:ln>
          <a:effectLst>
            <a:innerShdw blurRad="63500" dist="50800" dir="13500000">
              <a:prstClr val="black">
                <a:alpha val="50000"/>
              </a:prstClr>
            </a:innerShdw>
          </a:effectLst>
        </p:spPr>
        <p:txBody>
          <a:bodyPr lIns="64817" tIns="32409" rIns="64817" bIns="32409" anchor="ctr"/>
          <a:lstStyle>
            <a:lvl1pPr defTabSz="1150938">
              <a:defRPr>
                <a:solidFill>
                  <a:schemeClr val="tx1"/>
                </a:solidFill>
                <a:latin typeface="Arial" panose="020B0604020202020204" pitchFamily="34" charset="0"/>
                <a:ea typeface="SimSun" panose="02010600030101010101" pitchFamily="2" charset="-122"/>
              </a:defRPr>
            </a:lvl1pPr>
            <a:lvl2pPr marL="742950" indent="-285750" defTabSz="1150938">
              <a:defRPr>
                <a:solidFill>
                  <a:schemeClr val="tx1"/>
                </a:solidFill>
                <a:latin typeface="Arial" panose="020B0604020202020204" pitchFamily="34" charset="0"/>
                <a:ea typeface="SimSun" panose="02010600030101010101" pitchFamily="2" charset="-122"/>
              </a:defRPr>
            </a:lvl2pPr>
            <a:lvl3pPr marL="1143000" indent="-228600" defTabSz="1150938">
              <a:defRPr>
                <a:solidFill>
                  <a:schemeClr val="tx1"/>
                </a:solidFill>
                <a:latin typeface="Arial" panose="020B0604020202020204" pitchFamily="34" charset="0"/>
                <a:ea typeface="SimSun" panose="02010600030101010101" pitchFamily="2" charset="-122"/>
              </a:defRPr>
            </a:lvl3pPr>
            <a:lvl4pPr marL="1600200" indent="-228600" defTabSz="1150938">
              <a:defRPr>
                <a:solidFill>
                  <a:schemeClr val="tx1"/>
                </a:solidFill>
                <a:latin typeface="Arial" panose="020B0604020202020204" pitchFamily="34" charset="0"/>
                <a:ea typeface="SimSun" panose="02010600030101010101" pitchFamily="2" charset="-122"/>
              </a:defRPr>
            </a:lvl4pPr>
            <a:lvl5pPr marL="2057400" indent="-228600" defTabSz="1150938">
              <a:defRPr>
                <a:solidFill>
                  <a:schemeClr val="tx1"/>
                </a:solidFill>
                <a:latin typeface="Arial" panose="020B0604020202020204" pitchFamily="34" charset="0"/>
                <a:ea typeface="SimSun" panose="02010600030101010101" pitchFamily="2" charset="-122"/>
              </a:defRPr>
            </a:lvl5pPr>
            <a:lvl6pPr marL="2514600" indent="-228600" defTabSz="1150938"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defTabSz="1150938"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defTabSz="1150938"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defTabSz="1150938"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a:defRPr/>
            </a:pPr>
            <a:endParaRPr lang="zh-CN" altLang="en-US" sz="1725">
              <a:solidFill>
                <a:srgbClr val="FFFFFF"/>
              </a:solidFill>
              <a:latin typeface="Microsoft YaHei" panose="020B0503020204020204" pitchFamily="34" charset="-122"/>
              <a:ea typeface="Microsoft YaHei" panose="020B0503020204020204" pitchFamily="34" charset="-122"/>
              <a:cs typeface="等线" pitchFamily="2" charset="-122"/>
              <a:sym typeface="+mn-lt"/>
            </a:endParaRPr>
          </a:p>
        </p:txBody>
      </p:sp>
      <p:grpSp>
        <p:nvGrpSpPr>
          <p:cNvPr id="75782" name="组合 19"/>
          <p:cNvGrpSpPr>
            <a:grpSpLocks/>
          </p:cNvGrpSpPr>
          <p:nvPr/>
        </p:nvGrpSpPr>
        <p:grpSpPr bwMode="auto">
          <a:xfrm>
            <a:off x="4729163" y="3668713"/>
            <a:ext cx="622300" cy="620712"/>
            <a:chOff x="4345444" y="2542859"/>
            <a:chExt cx="1810550" cy="1811205"/>
          </a:xfrm>
        </p:grpSpPr>
        <p:grpSp>
          <p:nvGrpSpPr>
            <p:cNvPr id="21" name="组合 20"/>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23" name="同心圆 52"/>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kern="0">
                  <a:solidFill>
                    <a:prstClr val="black"/>
                  </a:solidFill>
                  <a:latin typeface="微软雅黑"/>
                  <a:ea typeface="微软雅黑"/>
                  <a:cs typeface="+mn-ea"/>
                  <a:sym typeface="+mn-lt"/>
                </a:endParaRPr>
              </a:p>
            </p:txBody>
          </p:sp>
          <p:sp>
            <p:nvSpPr>
              <p:cNvPr id="24" name="椭圆 23"/>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kern="0">
                  <a:solidFill>
                    <a:prstClr val="white"/>
                  </a:solidFill>
                  <a:latin typeface="微软雅黑"/>
                  <a:ea typeface="微软雅黑"/>
                  <a:cs typeface="+mn-ea"/>
                  <a:sym typeface="+mn-lt"/>
                </a:endParaRPr>
              </a:p>
            </p:txBody>
          </p:sp>
        </p:grpSp>
        <p:sp>
          <p:nvSpPr>
            <p:cNvPr id="22" name="椭圆 21"/>
            <p:cNvSpPr/>
            <p:nvPr/>
          </p:nvSpPr>
          <p:spPr>
            <a:xfrm>
              <a:off x="4483177" y="2680639"/>
              <a:ext cx="1535084" cy="1535638"/>
            </a:xfrm>
            <a:prstGeom prst="ellipse">
              <a:avLst/>
            </a:prstGeom>
            <a:gradFill>
              <a:gsLst>
                <a:gs pos="12000">
                  <a:srgbClr val="B30304"/>
                </a:gs>
                <a:gs pos="59000">
                  <a:srgbClr val="9F0100"/>
                </a:gs>
                <a:gs pos="100000">
                  <a:srgbClr val="780202"/>
                </a:gs>
              </a:gsLst>
              <a:lin ang="13200000" scaled="0"/>
            </a:gradFill>
            <a:ln w="25400" cap="flat" cmpd="sng" algn="ctr">
              <a:gradFill>
                <a:gsLst>
                  <a:gs pos="0">
                    <a:srgbClr val="B30304"/>
                  </a:gs>
                  <a:gs pos="100000">
                    <a:srgbClr val="780202"/>
                  </a:gs>
                </a:gsLst>
                <a:lin ang="5400000" scaled="1"/>
              </a:gradFill>
              <a:prstDash val="solid"/>
            </a:ln>
            <a:effectLst/>
          </p:spPr>
          <p:txBody>
            <a:bodyPr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eaLnBrk="1" hangingPunct="1">
                <a:defRPr/>
              </a:pPr>
              <a:endParaRPr lang="zh-CN" altLang="en-US" u="sng">
                <a:solidFill>
                  <a:srgbClr val="C00000"/>
                </a:solidFill>
                <a:latin typeface="Microsoft YaHei" panose="020B0503020204020204" pitchFamily="34" charset="-122"/>
                <a:ea typeface="Microsoft YaHei" panose="020B0503020204020204" pitchFamily="34" charset="-122"/>
                <a:cs typeface="等线" pitchFamily="2" charset="-122"/>
                <a:sym typeface="+mn-lt"/>
              </a:endParaRPr>
            </a:p>
          </p:txBody>
        </p:sp>
      </p:grpSp>
      <p:grpSp>
        <p:nvGrpSpPr>
          <p:cNvPr id="75783" name="组合 24"/>
          <p:cNvGrpSpPr>
            <a:grpSpLocks/>
          </p:cNvGrpSpPr>
          <p:nvPr/>
        </p:nvGrpSpPr>
        <p:grpSpPr bwMode="auto">
          <a:xfrm>
            <a:off x="8234363" y="3697288"/>
            <a:ext cx="642937" cy="642937"/>
            <a:chOff x="4345444" y="2542859"/>
            <a:chExt cx="1810550" cy="1811205"/>
          </a:xfrm>
        </p:grpSpPr>
        <p:grpSp>
          <p:nvGrpSpPr>
            <p:cNvPr id="26" name="组合 25"/>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28" name="同心圆 71"/>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kern="0">
                  <a:solidFill>
                    <a:prstClr val="black"/>
                  </a:solidFill>
                  <a:latin typeface="微软雅黑"/>
                  <a:ea typeface="微软雅黑"/>
                  <a:cs typeface="+mn-ea"/>
                  <a:sym typeface="+mn-lt"/>
                </a:endParaRPr>
              </a:p>
            </p:txBody>
          </p:sp>
          <p:sp>
            <p:nvSpPr>
              <p:cNvPr id="29" name="椭圆 28"/>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kern="0">
                  <a:solidFill>
                    <a:prstClr val="white"/>
                  </a:solidFill>
                  <a:latin typeface="微软雅黑"/>
                  <a:ea typeface="微软雅黑"/>
                  <a:cs typeface="+mn-ea"/>
                  <a:sym typeface="+mn-lt"/>
                </a:endParaRPr>
              </a:p>
            </p:txBody>
          </p:sp>
        </p:grpSp>
        <p:sp>
          <p:nvSpPr>
            <p:cNvPr id="27" name="椭圆 26"/>
            <p:cNvSpPr/>
            <p:nvPr/>
          </p:nvSpPr>
          <p:spPr>
            <a:xfrm>
              <a:off x="4466846" y="2664303"/>
              <a:ext cx="1567743" cy="1568310"/>
            </a:xfrm>
            <a:prstGeom prst="ellipse">
              <a:avLst/>
            </a:prstGeom>
            <a:gradFill>
              <a:gsLst>
                <a:gs pos="12000">
                  <a:srgbClr val="B30304"/>
                </a:gs>
                <a:gs pos="59000">
                  <a:srgbClr val="9F0100"/>
                </a:gs>
                <a:gs pos="100000">
                  <a:srgbClr val="780202"/>
                </a:gs>
              </a:gsLst>
              <a:lin ang="13200000" scaled="0"/>
            </a:gradFill>
            <a:ln w="25400" cap="flat" cmpd="sng" algn="ctr">
              <a:gradFill>
                <a:gsLst>
                  <a:gs pos="0">
                    <a:srgbClr val="B30304"/>
                  </a:gs>
                  <a:gs pos="100000">
                    <a:srgbClr val="780202"/>
                  </a:gs>
                </a:gsLst>
                <a:lin ang="5400000" scaled="1"/>
              </a:gradFill>
              <a:prstDash val="solid"/>
            </a:ln>
            <a:effectLst/>
          </p:spPr>
          <p:txBody>
            <a:bodyPr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eaLnBrk="1" hangingPunct="1">
                <a:defRPr/>
              </a:pPr>
              <a:endParaRPr lang="zh-CN" altLang="en-US" u="sng">
                <a:solidFill>
                  <a:srgbClr val="C00000"/>
                </a:solidFill>
                <a:latin typeface="Microsoft YaHei" panose="020B0503020204020204" pitchFamily="34" charset="-122"/>
                <a:ea typeface="Microsoft YaHei" panose="020B0503020204020204" pitchFamily="34" charset="-122"/>
                <a:cs typeface="等线" pitchFamily="2" charset="-122"/>
                <a:sym typeface="+mn-lt"/>
              </a:endParaRPr>
            </a:p>
          </p:txBody>
        </p:sp>
      </p:grpSp>
      <p:grpSp>
        <p:nvGrpSpPr>
          <p:cNvPr id="75784" name="组合 29"/>
          <p:cNvGrpSpPr>
            <a:grpSpLocks/>
          </p:cNvGrpSpPr>
          <p:nvPr/>
        </p:nvGrpSpPr>
        <p:grpSpPr bwMode="auto">
          <a:xfrm>
            <a:off x="6456363" y="3697288"/>
            <a:ext cx="644525" cy="642937"/>
            <a:chOff x="4345444" y="2542859"/>
            <a:chExt cx="1810550" cy="1811205"/>
          </a:xfrm>
        </p:grpSpPr>
        <p:grpSp>
          <p:nvGrpSpPr>
            <p:cNvPr id="31" name="组合 30"/>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33" name="同心圆 90"/>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kern="0">
                  <a:solidFill>
                    <a:prstClr val="black"/>
                  </a:solidFill>
                  <a:latin typeface="微软雅黑"/>
                  <a:ea typeface="微软雅黑"/>
                  <a:cs typeface="+mn-ea"/>
                  <a:sym typeface="+mn-lt"/>
                </a:endParaRPr>
              </a:p>
            </p:txBody>
          </p:sp>
          <p:sp>
            <p:nvSpPr>
              <p:cNvPr id="34" name="椭圆 33"/>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kern="0">
                  <a:solidFill>
                    <a:prstClr val="white"/>
                  </a:solidFill>
                  <a:latin typeface="微软雅黑"/>
                  <a:ea typeface="微软雅黑"/>
                  <a:cs typeface="+mn-ea"/>
                  <a:sym typeface="+mn-lt"/>
                </a:endParaRPr>
              </a:p>
            </p:txBody>
          </p:sp>
        </p:grpSp>
        <p:sp>
          <p:nvSpPr>
            <p:cNvPr id="32" name="椭圆 31"/>
            <p:cNvSpPr/>
            <p:nvPr/>
          </p:nvSpPr>
          <p:spPr>
            <a:xfrm>
              <a:off x="4466990" y="2664444"/>
              <a:ext cx="1567461" cy="1568026"/>
            </a:xfrm>
            <a:prstGeom prst="ellipse">
              <a:avLst/>
            </a:prstGeom>
            <a:gradFill>
              <a:gsLst>
                <a:gs pos="12000">
                  <a:srgbClr val="1A497C">
                    <a:lumMod val="95000"/>
                    <a:lumOff val="5000"/>
                  </a:srgbClr>
                </a:gs>
                <a:gs pos="59000">
                  <a:srgbClr val="0B3754"/>
                </a:gs>
                <a:gs pos="100000">
                  <a:srgbClr val="0D243F"/>
                </a:gs>
              </a:gsLst>
              <a:lin ang="13200000" scaled="0"/>
            </a:gradFill>
            <a:ln w="25400" cap="flat" cmpd="sng" algn="ctr">
              <a:gradFill>
                <a:gsLst>
                  <a:gs pos="0">
                    <a:srgbClr val="163B67"/>
                  </a:gs>
                  <a:gs pos="100000">
                    <a:srgbClr val="0C2A42"/>
                  </a:gs>
                </a:gsLst>
                <a:lin ang="5400000" scaled="1"/>
              </a:gradFill>
              <a:prstDash val="solid"/>
            </a:ln>
            <a:effectLst/>
          </p:spPr>
          <p:txBody>
            <a:bodyPr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eaLnBrk="1" hangingPunct="1">
                <a:defRPr/>
              </a:pPr>
              <a:endParaRPr lang="zh-CN" altLang="en-US" u="sng">
                <a:solidFill>
                  <a:srgbClr val="C00000"/>
                </a:solidFill>
                <a:latin typeface="Microsoft YaHei" panose="020B0503020204020204" pitchFamily="34" charset="-122"/>
                <a:ea typeface="Microsoft YaHei" panose="020B0503020204020204" pitchFamily="34" charset="-122"/>
                <a:cs typeface="等线" pitchFamily="2" charset="-122"/>
                <a:sym typeface="+mn-lt"/>
              </a:endParaRPr>
            </a:p>
          </p:txBody>
        </p:sp>
      </p:grpSp>
      <p:cxnSp>
        <p:nvCxnSpPr>
          <p:cNvPr id="75785" name="直接连接符 34"/>
          <p:cNvCxnSpPr>
            <a:cxnSpLocks/>
          </p:cNvCxnSpPr>
          <p:nvPr/>
        </p:nvCxnSpPr>
        <p:spPr bwMode="auto">
          <a:xfrm flipV="1">
            <a:off x="3233738" y="3284538"/>
            <a:ext cx="0" cy="214312"/>
          </a:xfrm>
          <a:prstGeom prst="line">
            <a:avLst/>
          </a:prstGeom>
          <a:noFill/>
          <a:ln w="9525" algn="ctr">
            <a:solidFill>
              <a:srgbClr val="7F7F7F"/>
            </a:solidFill>
            <a:round/>
            <a:headEnd type="oval" w="sm" len="sm"/>
            <a:tailEnd/>
          </a:ln>
          <a:extLst>
            <a:ext uri="{909E8E84-426E-40DD-AFC4-6F175D3DCCD1}">
              <a14:hiddenFill xmlns:a14="http://schemas.microsoft.com/office/drawing/2010/main">
                <a:noFill/>
              </a14:hiddenFill>
            </a:ext>
          </a:extLst>
        </p:spPr>
      </p:cxnSp>
      <p:cxnSp>
        <p:nvCxnSpPr>
          <p:cNvPr id="75786" name="直接连接符 35"/>
          <p:cNvCxnSpPr>
            <a:cxnSpLocks/>
          </p:cNvCxnSpPr>
          <p:nvPr/>
        </p:nvCxnSpPr>
        <p:spPr bwMode="auto">
          <a:xfrm flipV="1">
            <a:off x="6799263" y="3335338"/>
            <a:ext cx="0" cy="215900"/>
          </a:xfrm>
          <a:prstGeom prst="line">
            <a:avLst/>
          </a:prstGeom>
          <a:noFill/>
          <a:ln w="9525" algn="ctr">
            <a:solidFill>
              <a:srgbClr val="7F7F7F"/>
            </a:solidFill>
            <a:round/>
            <a:headEnd type="oval" w="sm" len="sm"/>
            <a:tailEnd/>
          </a:ln>
          <a:extLst>
            <a:ext uri="{909E8E84-426E-40DD-AFC4-6F175D3DCCD1}">
              <a14:hiddenFill xmlns:a14="http://schemas.microsoft.com/office/drawing/2010/main">
                <a:noFill/>
              </a14:hiddenFill>
            </a:ext>
          </a:extLst>
        </p:spPr>
      </p:cxnSp>
      <p:cxnSp>
        <p:nvCxnSpPr>
          <p:cNvPr id="75787" name="直接连接符 36"/>
          <p:cNvCxnSpPr>
            <a:cxnSpLocks/>
          </p:cNvCxnSpPr>
          <p:nvPr/>
        </p:nvCxnSpPr>
        <p:spPr bwMode="auto">
          <a:xfrm>
            <a:off x="5008563" y="4400550"/>
            <a:ext cx="0" cy="217488"/>
          </a:xfrm>
          <a:prstGeom prst="line">
            <a:avLst/>
          </a:prstGeom>
          <a:noFill/>
          <a:ln w="9525" algn="ctr">
            <a:solidFill>
              <a:srgbClr val="7F7F7F"/>
            </a:solidFill>
            <a:round/>
            <a:headEnd type="oval" w="sm" len="sm"/>
            <a:tailEnd/>
          </a:ln>
          <a:extLst>
            <a:ext uri="{909E8E84-426E-40DD-AFC4-6F175D3DCCD1}">
              <a14:hiddenFill xmlns:a14="http://schemas.microsoft.com/office/drawing/2010/main">
                <a:noFill/>
              </a14:hiddenFill>
            </a:ext>
          </a:extLst>
        </p:spPr>
      </p:cxnSp>
      <p:cxnSp>
        <p:nvCxnSpPr>
          <p:cNvPr id="75788" name="直接连接符 37"/>
          <p:cNvCxnSpPr>
            <a:cxnSpLocks/>
          </p:cNvCxnSpPr>
          <p:nvPr/>
        </p:nvCxnSpPr>
        <p:spPr bwMode="auto">
          <a:xfrm>
            <a:off x="8580438" y="4400550"/>
            <a:ext cx="0" cy="217488"/>
          </a:xfrm>
          <a:prstGeom prst="line">
            <a:avLst/>
          </a:prstGeom>
          <a:noFill/>
          <a:ln w="9525" algn="ctr">
            <a:solidFill>
              <a:srgbClr val="7F7F7F"/>
            </a:solidFill>
            <a:round/>
            <a:headEnd type="oval" w="sm" len="sm"/>
            <a:tailEnd/>
          </a:ln>
          <a:extLst>
            <a:ext uri="{909E8E84-426E-40DD-AFC4-6F175D3DCCD1}">
              <a14:hiddenFill xmlns:a14="http://schemas.microsoft.com/office/drawing/2010/main">
                <a:noFill/>
              </a14:hiddenFill>
            </a:ext>
          </a:extLst>
        </p:spPr>
      </p:cxnSp>
      <p:sp>
        <p:nvSpPr>
          <p:cNvPr id="75789" name="文本框 38"/>
          <p:cNvSpPr txBox="1">
            <a:spLocks noChangeArrowheads="1"/>
          </p:cNvSpPr>
          <p:nvPr/>
        </p:nvSpPr>
        <p:spPr bwMode="auto">
          <a:xfrm>
            <a:off x="1582074" y="1477050"/>
            <a:ext cx="36195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a:spcBef>
                <a:spcPct val="0"/>
              </a:spcBef>
              <a:buFontTx/>
              <a:buNone/>
            </a:pP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1984</a:t>
            </a:r>
            <a:r>
              <a:rPr lang="zh-TW" altLang="en-US" sz="1800" dirty="0">
                <a:latin typeface="標楷體" panose="03000509000000000000" pitchFamily="65" charset="-120"/>
                <a:ea typeface="標楷體" panose="03000509000000000000" pitchFamily="65" charset="-120"/>
                <a:cs typeface="Times New Roman" panose="02020603050405020304" pitchFamily="18" charset="0"/>
              </a:rPr>
              <a:t>年</a:t>
            </a:r>
            <a:r>
              <a:rPr lang="zh-TW" altLang="en-US" sz="1800" dirty="0">
                <a:latin typeface="標楷體" panose="03000509000000000000" pitchFamily="65" charset="-120"/>
                <a:ea typeface="標楷體" panose="03000509000000000000" pitchFamily="65" charset="-120"/>
                <a:cs typeface="SimSun" panose="02010600030101010101" pitchFamily="2" charset="-122"/>
              </a:rPr>
              <a:t>中英聯合聲明的簽署，標誌著香港進入回歸祖國前的過渡期。在</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13</a:t>
            </a:r>
            <a:r>
              <a:rPr lang="zh-TW" altLang="en-US" sz="1800" dirty="0">
                <a:latin typeface="標楷體" panose="03000509000000000000" pitchFamily="65" charset="-120"/>
                <a:ea typeface="標楷體" panose="03000509000000000000" pitchFamily="65" charset="-120"/>
                <a:cs typeface="SimSun" panose="02010600030101010101" pitchFamily="2" charset="-122"/>
              </a:rPr>
              <a:t>年的過渡期內，中國政府堅定不移地遵循「一國兩制」方針政策</a:t>
            </a:r>
            <a:r>
              <a:rPr lang="zh-TW" altLang="en-US" sz="1800" dirty="0" smtClean="0">
                <a:latin typeface="標楷體" panose="03000509000000000000" pitchFamily="65" charset="-120"/>
                <a:ea typeface="標楷體" panose="03000509000000000000" pitchFamily="65" charset="-120"/>
                <a:cs typeface="SimSun" panose="02010600030101010101" pitchFamily="2" charset="-122"/>
              </a:rPr>
              <a:t>，有條不紊</a:t>
            </a:r>
            <a:r>
              <a:rPr lang="zh-TW" altLang="en-US" sz="1800" dirty="0">
                <a:latin typeface="標楷體" panose="03000509000000000000" pitchFamily="65" charset="-120"/>
                <a:ea typeface="標楷體" panose="03000509000000000000" pitchFamily="65" charset="-120"/>
                <a:cs typeface="SimSun" panose="02010600030101010101" pitchFamily="2" charset="-122"/>
              </a:rPr>
              <a:t>地推進對香港恢復行使主權的各項準備工作。</a:t>
            </a:r>
            <a:endParaRPr lang="zh-CN" altLang="en-US" sz="1800" dirty="0">
              <a:latin typeface="Arial" panose="020B0604020202020204" pitchFamily="34" charset="0"/>
              <a:ea typeface="標楷體" panose="03000509000000000000" pitchFamily="65" charset="-120"/>
              <a:cs typeface="SimSun" panose="02010600030101010101" pitchFamily="2" charset="-122"/>
            </a:endParaRPr>
          </a:p>
        </p:txBody>
      </p:sp>
      <p:sp>
        <p:nvSpPr>
          <p:cNvPr id="75790" name="文本框 39"/>
          <p:cNvSpPr txBox="1">
            <a:spLocks noChangeArrowheads="1"/>
          </p:cNvSpPr>
          <p:nvPr/>
        </p:nvSpPr>
        <p:spPr bwMode="auto">
          <a:xfrm>
            <a:off x="3767138" y="4622800"/>
            <a:ext cx="22971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spcBef>
                <a:spcPct val="0"/>
              </a:spcBef>
              <a:buFontTx/>
              <a:buNone/>
            </a:pPr>
            <a:r>
              <a:rPr lang="zh-CN"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1990年4月4日</a:t>
            </a:r>
            <a:r>
              <a:rPr lang="zh-CN"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香港基本法頒</a:t>
            </a:r>
            <a:r>
              <a:rPr lang="zh-TW"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布</a:t>
            </a:r>
            <a:r>
              <a:rPr lang="zh-CN"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後</a:t>
            </a:r>
            <a:r>
              <a:rPr lang="zh-TW" altLang="en-US" sz="1800" dirty="0">
                <a:latin typeface="標楷體" panose="03000509000000000000" pitchFamily="65" charset="-120"/>
                <a:ea typeface="標楷體" panose="03000509000000000000" pitchFamily="65" charset="-120"/>
                <a:cs typeface="Times New Roman" panose="02020603050405020304" pitchFamily="18" charset="0"/>
              </a:rPr>
              <a:t>，</a:t>
            </a:r>
            <a:r>
              <a:rPr lang="zh-CN"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中國政府著手籌備成立香港特別行政區的工作。</a:t>
            </a:r>
            <a:endParaRPr lang="zh-CN" altLang="en-US" sz="1800" dirty="0">
              <a:solidFill>
                <a:srgbClr val="FF0000"/>
              </a:solidFill>
              <a:latin typeface="Arial" panose="020B0604020202020204" pitchFamily="34" charset="0"/>
              <a:ea typeface="SimSun" panose="02010600030101010101" pitchFamily="2" charset="-122"/>
              <a:cs typeface="Times New Roman" panose="02020603050405020304" pitchFamily="18" charset="0"/>
            </a:endParaRPr>
          </a:p>
        </p:txBody>
      </p:sp>
      <p:sp>
        <p:nvSpPr>
          <p:cNvPr id="75791" name="文本框 40"/>
          <p:cNvSpPr txBox="1">
            <a:spLocks noChangeArrowheads="1"/>
          </p:cNvSpPr>
          <p:nvPr/>
        </p:nvSpPr>
        <p:spPr bwMode="auto">
          <a:xfrm>
            <a:off x="5732463" y="2195513"/>
            <a:ext cx="31448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spcBef>
                <a:spcPct val="0"/>
              </a:spcBef>
              <a:buFontTx/>
              <a:buNone/>
            </a:pPr>
            <a:r>
              <a:rPr lang="zh-CN"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1993年7月</a:t>
            </a:r>
            <a:r>
              <a:rPr lang="zh-TW" altLang="en-US" sz="1800" dirty="0">
                <a:latin typeface="標楷體" panose="03000509000000000000" pitchFamily="65" charset="-120"/>
                <a:ea typeface="標楷體" panose="03000509000000000000" pitchFamily="65" charset="-120"/>
                <a:cs typeface="Times New Roman" panose="02020603050405020304" pitchFamily="18" charset="0"/>
              </a:rPr>
              <a:t>，</a:t>
            </a:r>
            <a:r>
              <a:rPr lang="zh-CN"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全國人大常委會設立香港特別行政區籌備委員會預備工作委員會（預委會）。</a:t>
            </a:r>
            <a:endParaRPr lang="zh-CN" altLang="en-US" sz="1800" dirty="0">
              <a:solidFill>
                <a:srgbClr val="FF0000"/>
              </a:solidFill>
              <a:latin typeface="Arial" panose="020B0604020202020204" pitchFamily="34" charset="0"/>
              <a:ea typeface="SimSun" panose="02010600030101010101" pitchFamily="2" charset="-122"/>
              <a:cs typeface="Times New Roman" panose="02020603050405020304" pitchFamily="18" charset="0"/>
            </a:endParaRPr>
          </a:p>
        </p:txBody>
      </p:sp>
      <p:sp>
        <p:nvSpPr>
          <p:cNvPr id="75792" name="文本框 41"/>
          <p:cNvSpPr txBox="1">
            <a:spLocks noChangeArrowheads="1"/>
          </p:cNvSpPr>
          <p:nvPr/>
        </p:nvSpPr>
        <p:spPr bwMode="auto">
          <a:xfrm>
            <a:off x="6881813" y="4589463"/>
            <a:ext cx="345757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spcBef>
                <a:spcPct val="0"/>
              </a:spcBef>
              <a:buFontTx/>
              <a:buNone/>
            </a:pPr>
            <a:r>
              <a:rPr lang="zh-CN"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1996年1月</a:t>
            </a:r>
            <a:r>
              <a:rPr lang="zh-TW" altLang="en-US" sz="1800" dirty="0">
                <a:solidFill>
                  <a:srgbClr val="000000"/>
                </a:solidFill>
                <a:latin typeface="標楷體" panose="03000509000000000000" pitchFamily="65" charset="-120"/>
                <a:ea typeface="標楷體" panose="03000509000000000000" pitchFamily="65" charset="-120"/>
                <a:cs typeface="SimSun" panose="02010600030101010101" pitchFamily="2" charset="-122"/>
              </a:rPr>
              <a:t>，</a:t>
            </a:r>
            <a:r>
              <a:rPr lang="zh-CN" altLang="en-US" sz="1800" dirty="0">
                <a:solidFill>
                  <a:srgbClr val="000000"/>
                </a:solidFill>
                <a:latin typeface="標楷體" panose="03000509000000000000" pitchFamily="65" charset="-120"/>
                <a:ea typeface="標楷體" panose="03000509000000000000" pitchFamily="65" charset="-120"/>
                <a:cs typeface="SimSun" panose="02010600030101010101" pitchFamily="2" charset="-122"/>
              </a:rPr>
              <a:t>全國人民代表大會香港特別行政區籌備委員會（籌委會）成立。</a:t>
            </a:r>
            <a:r>
              <a:rPr lang="zh-CN" altLang="en-US" sz="1800" dirty="0">
                <a:latin typeface="標楷體" panose="03000509000000000000" pitchFamily="65" charset="-120"/>
                <a:ea typeface="標楷體" panose="03000509000000000000" pitchFamily="65" charset="-120"/>
                <a:cs typeface="SimSun" panose="02010600030101010101" pitchFamily="2" charset="-122"/>
              </a:rPr>
              <a:t>預委會和籌委會</a:t>
            </a:r>
            <a:r>
              <a:rPr lang="zh-CN" altLang="en-US" sz="1800" dirty="0" smtClean="0">
                <a:latin typeface="標楷體" panose="03000509000000000000" pitchFamily="65" charset="-120"/>
                <a:ea typeface="標楷體" panose="03000509000000000000" pitchFamily="65" charset="-120"/>
                <a:cs typeface="SimSun" panose="02010600030101010101" pitchFamily="2" charset="-122"/>
              </a:rPr>
              <a:t>為香港</a:t>
            </a:r>
            <a:r>
              <a:rPr lang="zh-CN" altLang="en-US" sz="1800" dirty="0">
                <a:latin typeface="標楷體" panose="03000509000000000000" pitchFamily="65" charset="-120"/>
                <a:ea typeface="標楷體" panose="03000509000000000000" pitchFamily="65" charset="-120"/>
                <a:cs typeface="SimSun" panose="02010600030101010101" pitchFamily="2" charset="-122"/>
              </a:rPr>
              <a:t>平穩過渡和政權順利交接做了大量工作。</a:t>
            </a:r>
          </a:p>
        </p:txBody>
      </p:sp>
      <p:grpSp>
        <p:nvGrpSpPr>
          <p:cNvPr id="75793" name="组合 42"/>
          <p:cNvGrpSpPr>
            <a:grpSpLocks/>
          </p:cNvGrpSpPr>
          <p:nvPr/>
        </p:nvGrpSpPr>
        <p:grpSpPr bwMode="auto">
          <a:xfrm>
            <a:off x="2922588" y="3697288"/>
            <a:ext cx="644525" cy="642937"/>
            <a:chOff x="4345444" y="2542859"/>
            <a:chExt cx="1810550" cy="1811205"/>
          </a:xfrm>
        </p:grpSpPr>
        <p:grpSp>
          <p:nvGrpSpPr>
            <p:cNvPr id="44" name="组合 43"/>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46" name="同心圆 90"/>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kern="0">
                  <a:solidFill>
                    <a:prstClr val="black"/>
                  </a:solidFill>
                  <a:latin typeface="微软雅黑"/>
                  <a:ea typeface="微软雅黑"/>
                  <a:cs typeface="+mn-ea"/>
                  <a:sym typeface="+mn-lt"/>
                </a:endParaRPr>
              </a:p>
            </p:txBody>
          </p:sp>
          <p:sp>
            <p:nvSpPr>
              <p:cNvPr id="47" name="椭圆 46"/>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kern="0">
                  <a:solidFill>
                    <a:prstClr val="white"/>
                  </a:solidFill>
                  <a:latin typeface="微软雅黑"/>
                  <a:ea typeface="微软雅黑"/>
                  <a:cs typeface="+mn-ea"/>
                  <a:sym typeface="+mn-lt"/>
                </a:endParaRPr>
              </a:p>
            </p:txBody>
          </p:sp>
        </p:grpSp>
        <p:sp>
          <p:nvSpPr>
            <p:cNvPr id="45" name="椭圆 44"/>
            <p:cNvSpPr/>
            <p:nvPr/>
          </p:nvSpPr>
          <p:spPr>
            <a:xfrm>
              <a:off x="4466990" y="2664444"/>
              <a:ext cx="1567461" cy="1568026"/>
            </a:xfrm>
            <a:prstGeom prst="ellipse">
              <a:avLst/>
            </a:prstGeom>
            <a:gradFill>
              <a:gsLst>
                <a:gs pos="12000">
                  <a:srgbClr val="1A497C">
                    <a:lumMod val="95000"/>
                    <a:lumOff val="5000"/>
                  </a:srgbClr>
                </a:gs>
                <a:gs pos="59000">
                  <a:srgbClr val="0B3754"/>
                </a:gs>
                <a:gs pos="100000">
                  <a:srgbClr val="0D243F"/>
                </a:gs>
              </a:gsLst>
              <a:lin ang="13200000" scaled="0"/>
            </a:gradFill>
            <a:ln w="25400" cap="flat" cmpd="sng" algn="ctr">
              <a:gradFill>
                <a:gsLst>
                  <a:gs pos="0">
                    <a:srgbClr val="163B67"/>
                  </a:gs>
                  <a:gs pos="100000">
                    <a:srgbClr val="0C2A42"/>
                  </a:gs>
                </a:gsLst>
                <a:lin ang="5400000" scaled="1"/>
              </a:gradFill>
              <a:prstDash val="solid"/>
            </a:ln>
            <a:effectLst/>
          </p:spPr>
          <p:txBody>
            <a:bodyPr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eaLnBrk="1" hangingPunct="1">
                <a:defRPr/>
              </a:pPr>
              <a:endParaRPr lang="zh-CN" altLang="en-US" u="sng">
                <a:solidFill>
                  <a:srgbClr val="C00000"/>
                </a:solidFill>
                <a:latin typeface="Microsoft YaHei" panose="020B0503020204020204" pitchFamily="34" charset="-122"/>
                <a:ea typeface="Microsoft YaHei" panose="020B0503020204020204" pitchFamily="34" charset="-122"/>
                <a:cs typeface="等线" pitchFamily="2" charset="-122"/>
                <a:sym typeface="+mn-lt"/>
              </a:endParaRPr>
            </a:p>
          </p:txBody>
        </p:sp>
      </p:grpSp>
      <p:sp>
        <p:nvSpPr>
          <p:cNvPr id="75794" name="灯片编号占位符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557213" indent="-214313">
              <a:defRPr>
                <a:solidFill>
                  <a:schemeClr val="tx1"/>
                </a:solidFill>
                <a:latin typeface="Calibri" panose="020F0502020204030204" pitchFamily="34" charset="0"/>
                <a:ea typeface="新細明體" panose="02020500000000000000" pitchFamily="18" charset="-120"/>
              </a:defRPr>
            </a:lvl2pPr>
            <a:lvl3pPr marL="857250" indent="-171450">
              <a:defRPr>
                <a:solidFill>
                  <a:schemeClr val="tx1"/>
                </a:solidFill>
                <a:latin typeface="Calibri" panose="020F0502020204030204" pitchFamily="34" charset="0"/>
                <a:ea typeface="新細明體" panose="02020500000000000000" pitchFamily="18" charset="-120"/>
              </a:defRPr>
            </a:lvl3pPr>
            <a:lvl4pPr marL="1200150" indent="-171450">
              <a:defRPr>
                <a:solidFill>
                  <a:schemeClr val="tx1"/>
                </a:solidFill>
                <a:latin typeface="Calibri" panose="020F0502020204030204" pitchFamily="34" charset="0"/>
                <a:ea typeface="新細明體" panose="02020500000000000000" pitchFamily="18" charset="-120"/>
              </a:defRPr>
            </a:lvl4pPr>
            <a:lvl5pPr marL="1543050" indent="-171450">
              <a:defRPr>
                <a:solidFill>
                  <a:schemeClr val="tx1"/>
                </a:solidFill>
                <a:latin typeface="Calibri" panose="020F0502020204030204" pitchFamily="34" charset="0"/>
                <a:ea typeface="新細明體" panose="02020500000000000000" pitchFamily="18" charset="-120"/>
              </a:defRPr>
            </a:lvl5pPr>
            <a:lvl6pPr marL="2000250" indent="-17145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457450" indent="-17145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914650" indent="-17145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371850" indent="-17145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C4EE630D-5F01-4BA0-A2B0-3ACA01FCDC2F}" type="slidenum">
              <a:rPr lang="en-US" altLang="en-US" smtClean="0">
                <a:solidFill>
                  <a:srgbClr val="898989"/>
                </a:solidFill>
                <a:latin typeface="Arial" panose="020B0604020202020204" pitchFamily="34" charset="0"/>
                <a:ea typeface="SimSun" panose="02010600030101010101" pitchFamily="2" charset="-122"/>
              </a:rPr>
              <a:pPr fontAlgn="base">
                <a:spcBef>
                  <a:spcPct val="0"/>
                </a:spcBef>
                <a:spcAft>
                  <a:spcPct val="0"/>
                </a:spcAft>
              </a:pPr>
              <a:t>34</a:t>
            </a:fld>
            <a:endParaRPr lang="en-US" altLang="en-US" dirty="0" smtClean="0">
              <a:solidFill>
                <a:srgbClr val="898989"/>
              </a:solidFill>
              <a:latin typeface="Arial" panose="020B0604020202020204" pitchFamily="34" charset="0"/>
              <a:ea typeface="SimSun" panose="02010600030101010101" pitchFamily="2" charset="-122"/>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2" name="矩形 1"/>
          <p:cNvSpPr>
            <a:spLocks noChangeArrowheads="1"/>
          </p:cNvSpPr>
          <p:nvPr/>
        </p:nvSpPr>
        <p:spPr bwMode="auto">
          <a:xfrm>
            <a:off x="1477963" y="1133476"/>
            <a:ext cx="9595716"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nSpc>
                <a:spcPct val="130000"/>
              </a:lnSpc>
              <a:spcBef>
                <a:spcPct val="0"/>
              </a:spcBef>
              <a:buFont typeface="Arial" panose="020B0604020202020204" pitchFamily="34" charset="0"/>
              <a:buNone/>
            </a:pPr>
            <a:r>
              <a:rPr lang="zh-CN" altLang="en-US" sz="2400" dirty="0">
                <a:solidFill>
                  <a:srgbClr val="000000"/>
                </a:solidFill>
                <a:latin typeface="標楷體" panose="03000509000000000000" pitchFamily="65" charset="-120"/>
                <a:ea typeface="標楷體" panose="03000509000000000000" pitchFamily="65" charset="-120"/>
              </a:rPr>
              <a:t>根據</a:t>
            </a:r>
            <a:r>
              <a:rPr lang="en-US" altLang="zh-CN" sz="2400" dirty="0">
                <a:solidFill>
                  <a:srgbClr val="000000"/>
                </a:solidFill>
                <a:latin typeface="標楷體" panose="03000509000000000000" pitchFamily="65" charset="-120"/>
                <a:ea typeface="標楷體" panose="03000509000000000000" pitchFamily="65" charset="-120"/>
              </a:rPr>
              <a:t>《</a:t>
            </a:r>
            <a:r>
              <a:rPr lang="zh-CN" altLang="en-US" sz="2400" dirty="0">
                <a:solidFill>
                  <a:srgbClr val="000000"/>
                </a:solidFill>
                <a:latin typeface="標楷體" panose="03000509000000000000" pitchFamily="65" charset="-120"/>
                <a:ea typeface="標楷體" panose="03000509000000000000" pitchFamily="65" charset="-120"/>
              </a:rPr>
              <a:t>憲法</a:t>
            </a:r>
            <a:r>
              <a:rPr lang="en-US" altLang="zh-CN" sz="2400" dirty="0">
                <a:solidFill>
                  <a:srgbClr val="000000"/>
                </a:solidFill>
                <a:latin typeface="標楷體" panose="03000509000000000000" pitchFamily="65" charset="-120"/>
                <a:ea typeface="標楷體" panose="03000509000000000000" pitchFamily="65" charset="-120"/>
              </a:rPr>
              <a:t>》</a:t>
            </a:r>
            <a:r>
              <a:rPr lang="zh-CN" altLang="en-US" sz="2400" dirty="0">
                <a:solidFill>
                  <a:srgbClr val="000000"/>
                </a:solidFill>
                <a:latin typeface="標楷體" panose="03000509000000000000" pitchFamily="65" charset="-120"/>
                <a:ea typeface="標楷體" panose="03000509000000000000" pitchFamily="65" charset="-120"/>
              </a:rPr>
              <a:t>起草和制定</a:t>
            </a:r>
            <a:r>
              <a:rPr lang="en-US" altLang="zh-CN" sz="2400" dirty="0">
                <a:solidFill>
                  <a:srgbClr val="000000"/>
                </a:solidFill>
                <a:latin typeface="標楷體" panose="03000509000000000000" pitchFamily="65" charset="-120"/>
                <a:ea typeface="標楷體" panose="03000509000000000000" pitchFamily="65" charset="-120"/>
              </a:rPr>
              <a:t>《</a:t>
            </a:r>
            <a:r>
              <a:rPr lang="zh-CN" altLang="en-US" sz="2400" dirty="0">
                <a:solidFill>
                  <a:srgbClr val="000000"/>
                </a:solidFill>
                <a:latin typeface="標楷體" panose="03000509000000000000" pitchFamily="65" charset="-120"/>
                <a:ea typeface="標楷體" panose="03000509000000000000" pitchFamily="65" charset="-120"/>
              </a:rPr>
              <a:t>基本法</a:t>
            </a:r>
            <a:r>
              <a:rPr lang="en-US" altLang="zh-CN" sz="2400" dirty="0">
                <a:solidFill>
                  <a:srgbClr val="000000"/>
                </a:solidFill>
                <a:latin typeface="標楷體" panose="03000509000000000000" pitchFamily="65" charset="-120"/>
                <a:ea typeface="標楷體" panose="03000509000000000000" pitchFamily="65" charset="-120"/>
              </a:rPr>
              <a:t>》</a:t>
            </a:r>
            <a:r>
              <a:rPr lang="zh-CN" altLang="en-US" sz="2400" dirty="0">
                <a:solidFill>
                  <a:srgbClr val="000000"/>
                </a:solidFill>
                <a:latin typeface="標楷體" panose="03000509000000000000" pitchFamily="65" charset="-120"/>
                <a:ea typeface="標楷體" panose="03000509000000000000" pitchFamily="65" charset="-120"/>
              </a:rPr>
              <a:t>，完成</a:t>
            </a:r>
            <a:r>
              <a:rPr lang="zh-TW" altLang="en-US" sz="2400" dirty="0">
                <a:solidFill>
                  <a:srgbClr val="000000"/>
                </a:solidFill>
                <a:latin typeface="標楷體" panose="03000509000000000000" pitchFamily="65" charset="-120"/>
                <a:ea typeface="標楷體" panose="03000509000000000000" pitchFamily="65" charset="-120"/>
                <a:sym typeface="SimSun" panose="02010600030101010101" pitchFamily="2" charset="-122"/>
              </a:rPr>
              <a:t>「</a:t>
            </a:r>
            <a:r>
              <a:rPr lang="zh-CN" altLang="en-US" sz="2400" dirty="0">
                <a:solidFill>
                  <a:srgbClr val="000000"/>
                </a:solidFill>
                <a:latin typeface="標楷體" panose="03000509000000000000" pitchFamily="65" charset="-120"/>
                <a:ea typeface="標楷體" panose="03000509000000000000" pitchFamily="65" charset="-120"/>
              </a:rPr>
              <a:t>一國兩制</a:t>
            </a:r>
            <a:r>
              <a:rPr lang="zh-TW" altLang="en-US" sz="2400" dirty="0">
                <a:solidFill>
                  <a:srgbClr val="000000"/>
                </a:solidFill>
                <a:latin typeface="標楷體" panose="03000509000000000000" pitchFamily="65" charset="-120"/>
                <a:ea typeface="標楷體" panose="03000509000000000000" pitchFamily="65" charset="-120"/>
                <a:sym typeface="SimSun" panose="02010600030101010101" pitchFamily="2" charset="-122"/>
              </a:rPr>
              <a:t>」</a:t>
            </a:r>
            <a:r>
              <a:rPr lang="zh-CN" altLang="en-US" sz="2400" dirty="0">
                <a:solidFill>
                  <a:srgbClr val="000000"/>
                </a:solidFill>
                <a:latin typeface="標楷體" panose="03000509000000000000" pitchFamily="65" charset="-120"/>
                <a:ea typeface="標楷體" panose="03000509000000000000" pitchFamily="65" charset="-120"/>
              </a:rPr>
              <a:t>方針的制度化、法律化。</a:t>
            </a:r>
          </a:p>
        </p:txBody>
      </p:sp>
      <p:sp>
        <p:nvSpPr>
          <p:cNvPr id="76803" name="矩形 1"/>
          <p:cNvSpPr>
            <a:spLocks noChangeArrowheads="1"/>
          </p:cNvSpPr>
          <p:nvPr/>
        </p:nvSpPr>
        <p:spPr bwMode="auto">
          <a:xfrm>
            <a:off x="2557463" y="266126"/>
            <a:ext cx="63722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gn="ctr">
              <a:spcBef>
                <a:spcPct val="0"/>
              </a:spcBef>
              <a:buFont typeface="Arial" panose="020B0604020202020204" pitchFamily="34" charset="0"/>
              <a:buNone/>
            </a:pPr>
            <a:r>
              <a:rPr lang="en-US" altLang="zh-CN" b="1" dirty="0">
                <a:solidFill>
                  <a:srgbClr val="000000"/>
                </a:solidFill>
                <a:latin typeface="標楷體" panose="03000509000000000000" pitchFamily="65" charset="-120"/>
                <a:ea typeface="標楷體" panose="03000509000000000000" pitchFamily="65" charset="-120"/>
              </a:rPr>
              <a:t>《</a:t>
            </a:r>
            <a:r>
              <a:rPr lang="zh-CN" altLang="en-US" b="1" dirty="0">
                <a:solidFill>
                  <a:srgbClr val="000000"/>
                </a:solidFill>
                <a:latin typeface="標楷體" panose="03000509000000000000" pitchFamily="65" charset="-120"/>
                <a:ea typeface="標楷體" panose="03000509000000000000" pitchFamily="65" charset="-120"/>
              </a:rPr>
              <a:t>基本法</a:t>
            </a:r>
            <a:r>
              <a:rPr lang="en-US" altLang="zh-CN" b="1" dirty="0">
                <a:solidFill>
                  <a:srgbClr val="000000"/>
                </a:solidFill>
                <a:latin typeface="標楷體" panose="03000509000000000000" pitchFamily="65" charset="-120"/>
                <a:ea typeface="標楷體" panose="03000509000000000000" pitchFamily="65" charset="-120"/>
              </a:rPr>
              <a:t>》</a:t>
            </a:r>
            <a:r>
              <a:rPr lang="zh-CN" altLang="en-US" b="1" dirty="0">
                <a:solidFill>
                  <a:srgbClr val="000000"/>
                </a:solidFill>
                <a:latin typeface="標楷體" panose="03000509000000000000" pitchFamily="65" charset="-120"/>
                <a:ea typeface="標楷體" panose="03000509000000000000" pitchFamily="65" charset="-120"/>
              </a:rPr>
              <a:t>的制定</a:t>
            </a:r>
            <a:endParaRPr lang="zh-CN" altLang="en-US" b="1" dirty="0">
              <a:solidFill>
                <a:srgbClr val="FF0000"/>
              </a:solidFill>
              <a:latin typeface="標楷體" panose="03000509000000000000" pitchFamily="65" charset="-120"/>
              <a:ea typeface="標楷體" panose="03000509000000000000" pitchFamily="65" charset="-120"/>
            </a:endParaRPr>
          </a:p>
        </p:txBody>
      </p:sp>
      <p:sp>
        <p:nvSpPr>
          <p:cNvPr id="76804" name="内容占位符 5"/>
          <p:cNvSpPr txBox="1">
            <a:spLocks noChangeArrowheads="1"/>
          </p:cNvSpPr>
          <p:nvPr/>
        </p:nvSpPr>
        <p:spPr bwMode="auto">
          <a:xfrm>
            <a:off x="5390429" y="2037894"/>
            <a:ext cx="5683250" cy="424731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a:lnSpc>
                <a:spcPct val="150000"/>
              </a:lnSpc>
              <a:spcBef>
                <a:spcPct val="0"/>
              </a:spcBef>
              <a:buFont typeface="Arial" panose="020B0604020202020204" pitchFamily="34" charset="0"/>
              <a:buNone/>
            </a:pPr>
            <a:r>
              <a:rPr lang="en-US" altLang="zh-CN" sz="2400" dirty="0">
                <a:solidFill>
                  <a:srgbClr val="000000"/>
                </a:solidFill>
                <a:latin typeface="標楷體" panose="03000509000000000000" pitchFamily="65" charset="-120"/>
                <a:ea typeface="標楷體" panose="03000509000000000000" pitchFamily="65" charset="-120"/>
                <a:cs typeface="SimSun" panose="02010600030101010101" pitchFamily="2" charset="-122"/>
              </a:rPr>
              <a:t>    </a:t>
            </a:r>
            <a:r>
              <a:rPr lang="zh-CN" altLang="zh-CN" sz="2400" dirty="0">
                <a:solidFill>
                  <a:srgbClr val="000000"/>
                </a:solidFill>
                <a:latin typeface="標楷體" panose="03000509000000000000" pitchFamily="65" charset="-120"/>
                <a:ea typeface="標楷體" panose="03000509000000000000" pitchFamily="65" charset="-120"/>
                <a:cs typeface="SimSun" panose="02010600030101010101" pitchFamily="2" charset="-122"/>
              </a:rPr>
              <a:t>我們的</a:t>
            </a:r>
            <a:r>
              <a:rPr lang="zh-TW" altLang="en-US" sz="2400" dirty="0">
                <a:solidFill>
                  <a:srgbClr val="000000"/>
                </a:solidFill>
                <a:latin typeface="標楷體" panose="03000509000000000000" pitchFamily="65" charset="-120"/>
                <a:ea typeface="標楷體" panose="03000509000000000000" pitchFamily="65" charset="-120"/>
                <a:cs typeface="SimSun" panose="02010600030101010101" pitchFamily="2" charset="-122"/>
                <a:sym typeface="SimSun" panose="02010600030101010101" pitchFamily="2" charset="-122"/>
              </a:rPr>
              <a:t>「</a:t>
            </a:r>
            <a:r>
              <a:rPr lang="zh-CN" altLang="zh-CN" sz="2400" dirty="0">
                <a:solidFill>
                  <a:srgbClr val="000000"/>
                </a:solidFill>
                <a:latin typeface="標楷體" panose="03000509000000000000" pitchFamily="65" charset="-120"/>
                <a:ea typeface="標楷體" panose="03000509000000000000" pitchFamily="65" charset="-120"/>
                <a:cs typeface="SimSun" panose="02010600030101010101" pitchFamily="2" charset="-122"/>
              </a:rPr>
              <a:t>一國兩制</a:t>
            </a:r>
            <a:r>
              <a:rPr lang="zh-TW" altLang="en-US" sz="2400" dirty="0">
                <a:solidFill>
                  <a:srgbClr val="000000"/>
                </a:solidFill>
                <a:latin typeface="標楷體" panose="03000509000000000000" pitchFamily="65" charset="-120"/>
                <a:ea typeface="標楷體" panose="03000509000000000000" pitchFamily="65" charset="-120"/>
                <a:cs typeface="SimSun" panose="02010600030101010101" pitchFamily="2" charset="-122"/>
                <a:sym typeface="SimSun" panose="02010600030101010101" pitchFamily="2" charset="-122"/>
              </a:rPr>
              <a:t>」</a:t>
            </a:r>
            <a:r>
              <a:rPr lang="zh-CN" altLang="zh-CN" sz="2400" dirty="0">
                <a:solidFill>
                  <a:srgbClr val="000000"/>
                </a:solidFill>
                <a:latin typeface="標楷體" panose="03000509000000000000" pitchFamily="65" charset="-120"/>
                <a:ea typeface="標楷體" panose="03000509000000000000" pitchFamily="65" charset="-120"/>
                <a:cs typeface="SimSun" panose="02010600030101010101" pitchFamily="2" charset="-122"/>
              </a:rPr>
              <a:t>能不能夠真正成功</a:t>
            </a:r>
            <a:r>
              <a:rPr lang="zh-TW" altLang="en-US" sz="2400" dirty="0">
                <a:solidFill>
                  <a:srgbClr val="000000"/>
                </a:solidFill>
                <a:latin typeface="標楷體" panose="03000509000000000000" pitchFamily="65" charset="-120"/>
                <a:ea typeface="標楷體" panose="03000509000000000000" pitchFamily="65" charset="-120"/>
                <a:cs typeface="SimSun" panose="02010600030101010101" pitchFamily="2" charset="-122"/>
              </a:rPr>
              <a:t>，</a:t>
            </a:r>
            <a:r>
              <a:rPr lang="zh-CN" altLang="zh-CN" sz="2400" dirty="0">
                <a:solidFill>
                  <a:srgbClr val="000000"/>
                </a:solidFill>
                <a:latin typeface="標楷體" panose="03000509000000000000" pitchFamily="65" charset="-120"/>
                <a:ea typeface="標楷體" panose="03000509000000000000" pitchFamily="65" charset="-120"/>
                <a:cs typeface="SimSun" panose="02010600030101010101" pitchFamily="2" charset="-122"/>
              </a:rPr>
              <a:t>要體現在香港特別行政區基本法裡面。這個基本法還要為澳門、</a:t>
            </a:r>
            <a:r>
              <a:rPr lang="zh-CN" altLang="en-US" sz="2400" dirty="0">
                <a:solidFill>
                  <a:srgbClr val="000000"/>
                </a:solidFill>
                <a:latin typeface="標楷體" panose="03000509000000000000" pitchFamily="65" charset="-120"/>
                <a:ea typeface="標楷體" panose="03000509000000000000" pitchFamily="65" charset="-120"/>
                <a:cs typeface="SimSun" panose="02010600030101010101" pitchFamily="2" charset="-122"/>
              </a:rPr>
              <a:t>台灣</a:t>
            </a:r>
            <a:r>
              <a:rPr lang="zh-CN" altLang="zh-CN" sz="2400" dirty="0">
                <a:solidFill>
                  <a:srgbClr val="000000"/>
                </a:solidFill>
                <a:latin typeface="標楷體" panose="03000509000000000000" pitchFamily="65" charset="-120"/>
                <a:ea typeface="標楷體" panose="03000509000000000000" pitchFamily="65" charset="-120"/>
                <a:cs typeface="SimSun" panose="02010600030101010101" pitchFamily="2" charset="-122"/>
              </a:rPr>
              <a:t>作出一個範例。所以</a:t>
            </a:r>
            <a:r>
              <a:rPr lang="zh-TW" altLang="en-US" sz="2400" dirty="0">
                <a:solidFill>
                  <a:srgbClr val="000000"/>
                </a:solidFill>
                <a:latin typeface="標楷體" panose="03000509000000000000" pitchFamily="65" charset="-120"/>
                <a:ea typeface="標楷體" panose="03000509000000000000" pitchFamily="65" charset="-120"/>
                <a:cs typeface="SimSun" panose="02010600030101010101" pitchFamily="2" charset="-122"/>
              </a:rPr>
              <a:t>，</a:t>
            </a:r>
            <a:r>
              <a:rPr lang="zh-CN" altLang="zh-CN" sz="2400" dirty="0">
                <a:solidFill>
                  <a:srgbClr val="000000"/>
                </a:solidFill>
                <a:latin typeface="標楷體" panose="03000509000000000000" pitchFamily="65" charset="-120"/>
                <a:ea typeface="標楷體" panose="03000509000000000000" pitchFamily="65" charset="-120"/>
                <a:cs typeface="SimSun" panose="02010600030101010101" pitchFamily="2" charset="-122"/>
              </a:rPr>
              <a:t>這個基本法很重要。世界</a:t>
            </a:r>
            <a:r>
              <a:rPr lang="zh-CN" altLang="en-US" sz="2400" dirty="0">
                <a:solidFill>
                  <a:srgbClr val="000000"/>
                </a:solidFill>
                <a:latin typeface="標楷體" panose="03000509000000000000" pitchFamily="65" charset="-120"/>
                <a:ea typeface="標楷體" panose="03000509000000000000" pitchFamily="65" charset="-120"/>
                <a:cs typeface="SimSun" panose="02010600030101010101" pitchFamily="2" charset="-122"/>
              </a:rPr>
              <a:t>歷史</a:t>
            </a:r>
            <a:r>
              <a:rPr lang="zh-CN" altLang="zh-CN" sz="2400" dirty="0">
                <a:solidFill>
                  <a:srgbClr val="000000"/>
                </a:solidFill>
                <a:latin typeface="標楷體" panose="03000509000000000000" pitchFamily="65" charset="-120"/>
                <a:ea typeface="標楷體" panose="03000509000000000000" pitchFamily="65" charset="-120"/>
                <a:cs typeface="SimSun" panose="02010600030101010101" pitchFamily="2" charset="-122"/>
              </a:rPr>
              <a:t>上還沒有這樣一個法</a:t>
            </a:r>
            <a:r>
              <a:rPr lang="zh-TW" altLang="en-US" sz="2400" dirty="0">
                <a:solidFill>
                  <a:srgbClr val="000000"/>
                </a:solidFill>
                <a:latin typeface="標楷體" panose="03000509000000000000" pitchFamily="65" charset="-120"/>
                <a:ea typeface="標楷體" panose="03000509000000000000" pitchFamily="65" charset="-120"/>
                <a:cs typeface="SimSun" panose="02010600030101010101" pitchFamily="2" charset="-122"/>
              </a:rPr>
              <a:t>，</a:t>
            </a:r>
            <a:r>
              <a:rPr lang="zh-CN" altLang="zh-CN" sz="2400" dirty="0">
                <a:solidFill>
                  <a:srgbClr val="000000"/>
                </a:solidFill>
                <a:latin typeface="標楷體" panose="03000509000000000000" pitchFamily="65" charset="-120"/>
                <a:ea typeface="標楷體" panose="03000509000000000000" pitchFamily="65" charset="-120"/>
                <a:cs typeface="SimSun" panose="02010600030101010101" pitchFamily="2" charset="-122"/>
              </a:rPr>
              <a:t>這是一個新的事物</a:t>
            </a:r>
            <a:r>
              <a:rPr lang="zh-CN" altLang="en-US" sz="2400" dirty="0">
                <a:solidFill>
                  <a:srgbClr val="000000"/>
                </a:solidFill>
                <a:latin typeface="標楷體" panose="03000509000000000000" pitchFamily="65" charset="-120"/>
                <a:ea typeface="標楷體" panose="03000509000000000000" pitchFamily="65" charset="-120"/>
                <a:cs typeface="SimSun" panose="02010600030101010101" pitchFamily="2" charset="-122"/>
              </a:rPr>
              <a:t>。</a:t>
            </a:r>
            <a:endParaRPr lang="en-US" altLang="zh-CN" sz="2400" dirty="0">
              <a:solidFill>
                <a:srgbClr val="000000"/>
              </a:solidFill>
              <a:latin typeface="標楷體" panose="03000509000000000000" pitchFamily="65" charset="-120"/>
              <a:ea typeface="標楷體" panose="03000509000000000000" pitchFamily="65" charset="-120"/>
              <a:cs typeface="SimSun" panose="02010600030101010101" pitchFamily="2" charset="-122"/>
            </a:endParaRPr>
          </a:p>
          <a:p>
            <a:pPr eaLnBrk="1">
              <a:lnSpc>
                <a:spcPct val="150000"/>
              </a:lnSpc>
              <a:spcBef>
                <a:spcPct val="0"/>
              </a:spcBef>
              <a:buFont typeface="Arial" panose="020B0604020202020204" pitchFamily="34" charset="0"/>
              <a:buNone/>
            </a:pPr>
            <a:r>
              <a:rPr lang="zh-TW" altLang="en-US" sz="1800" dirty="0" smtClean="0">
                <a:solidFill>
                  <a:srgbClr val="000000"/>
                </a:solidFill>
                <a:latin typeface="標楷體" panose="03000509000000000000" pitchFamily="65" charset="-120"/>
                <a:ea typeface="標楷體" panose="03000509000000000000" pitchFamily="65" charset="-120"/>
                <a:cs typeface="SimSun" panose="02010600030101010101" pitchFamily="2" charset="-122"/>
              </a:rPr>
              <a:t>來源</a:t>
            </a:r>
            <a:r>
              <a:rPr lang="en-US" altLang="zh-TW" sz="1800" dirty="0">
                <a:solidFill>
                  <a:srgbClr val="000000"/>
                </a:solidFill>
                <a:latin typeface="標楷體" panose="03000509000000000000" pitchFamily="65" charset="-120"/>
                <a:ea typeface="標楷體" panose="03000509000000000000" pitchFamily="65" charset="-120"/>
                <a:cs typeface="SimSun" panose="02010600030101010101" pitchFamily="2" charset="-122"/>
              </a:rPr>
              <a:t>:</a:t>
            </a:r>
            <a:r>
              <a:rPr lang="en-US" altLang="zh-CN" sz="1800" dirty="0">
                <a:solidFill>
                  <a:srgbClr val="000000"/>
                </a:solidFill>
                <a:latin typeface="標楷體" panose="03000509000000000000" pitchFamily="65" charset="-120"/>
                <a:ea typeface="標楷體" panose="03000509000000000000" pitchFamily="65" charset="-120"/>
                <a:cs typeface="SimSun" panose="02010600030101010101" pitchFamily="2" charset="-122"/>
              </a:rPr>
              <a:t>《</a:t>
            </a:r>
            <a:r>
              <a:rPr lang="zh-CN" altLang="en-US" sz="1800" dirty="0">
                <a:solidFill>
                  <a:srgbClr val="000000"/>
                </a:solidFill>
                <a:latin typeface="標楷體" panose="03000509000000000000" pitchFamily="65" charset="-120"/>
                <a:ea typeface="標楷體" panose="03000509000000000000" pitchFamily="65" charset="-120"/>
                <a:cs typeface="SimSun" panose="02010600030101010101" pitchFamily="2" charset="-122"/>
              </a:rPr>
              <a:t>鄧小平</a:t>
            </a:r>
            <a:r>
              <a:rPr lang="zh-CN"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文選</a:t>
            </a:r>
            <a:r>
              <a:rPr lang="en-US" altLang="zh-CN"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CN"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第三卷，人民出版社</a:t>
            </a:r>
            <a:r>
              <a:rPr lang="en-US" altLang="zh-CN"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1993</a:t>
            </a:r>
            <a:r>
              <a:rPr lang="zh-CN"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年版，第</a:t>
            </a:r>
            <a:r>
              <a:rPr lang="en-US" altLang="zh-CN"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215</a:t>
            </a:r>
            <a:r>
              <a:rPr lang="zh-CN"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頁。</a:t>
            </a:r>
          </a:p>
        </p:txBody>
      </p:sp>
      <p:pic>
        <p:nvPicPr>
          <p:cNvPr id="76805" name="内容占位符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9854" y="2422160"/>
            <a:ext cx="3513138"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6" name="矩形 1"/>
          <p:cNvSpPr>
            <a:spLocks noChangeArrowheads="1"/>
          </p:cNvSpPr>
          <p:nvPr/>
        </p:nvSpPr>
        <p:spPr bwMode="auto">
          <a:xfrm>
            <a:off x="1599854" y="5251248"/>
            <a:ext cx="33258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spcBef>
                <a:spcPct val="0"/>
              </a:spcBef>
              <a:buFont typeface="Arial" panose="020B0604020202020204" pitchFamily="34" charset="0"/>
              <a:buNone/>
            </a:pPr>
            <a:r>
              <a:rPr lang="en-US" altLang="zh-CN" sz="1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1987</a:t>
            </a:r>
            <a:r>
              <a:rPr lang="zh-CN" altLang="zh-CN" sz="1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CN" sz="1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4</a:t>
            </a:r>
            <a:r>
              <a:rPr lang="zh-CN" altLang="zh-CN" sz="1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CN" sz="1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16</a:t>
            </a:r>
            <a:r>
              <a:rPr lang="zh-CN" altLang="zh-CN" sz="1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日</a:t>
            </a:r>
            <a:r>
              <a:rPr lang="zh-CN" altLang="en-US" sz="14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CN" altLang="zh-CN" sz="14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鄧小平接見</a:t>
            </a:r>
            <a:r>
              <a:rPr lang="en-US" altLang="zh-CN" sz="14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CN" altLang="zh-CN" sz="14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基本法</a:t>
            </a:r>
            <a:r>
              <a:rPr lang="en-US" altLang="zh-CN" sz="14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p>
          <a:p>
            <a:pPr>
              <a:spcBef>
                <a:spcPct val="0"/>
              </a:spcBef>
              <a:buFont typeface="Arial" panose="020B0604020202020204" pitchFamily="34" charset="0"/>
              <a:buNone/>
            </a:pPr>
            <a:r>
              <a:rPr lang="zh-CN" altLang="zh-CN" sz="14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起草委員會委員</a:t>
            </a:r>
            <a:endParaRPr lang="zh-CN" altLang="en-US" sz="14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endParaRPr>
          </a:p>
        </p:txBody>
      </p:sp>
      <p:sp>
        <p:nvSpPr>
          <p:cNvPr id="76807" name="灯片编号占位符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557213" indent="-214313"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857250" indent="-17145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200150" indent="-17145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1543050" indent="-17145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000250" indent="-1714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457450" indent="-1714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2914650" indent="-1714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371850" indent="-1714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Tx/>
              <a:buNone/>
            </a:pPr>
            <a:fld id="{29C399FF-3DC5-4A0A-B27F-283C346DDD87}" type="slidenum">
              <a:rPr lang="en-US" altLang="en-US" sz="1200" smtClean="0">
                <a:solidFill>
                  <a:srgbClr val="898989"/>
                </a:solidFill>
                <a:latin typeface="Arial" panose="020B0604020202020204" pitchFamily="34" charset="0"/>
                <a:ea typeface="SimSun" panose="02010600030101010101" pitchFamily="2" charset="-122"/>
              </a:rPr>
              <a:pPr fontAlgn="base">
                <a:spcBef>
                  <a:spcPct val="0"/>
                </a:spcBef>
                <a:spcAft>
                  <a:spcPct val="0"/>
                </a:spcAft>
                <a:buFontTx/>
                <a:buNone/>
              </a:pPr>
              <a:t>35</a:t>
            </a:fld>
            <a:endParaRPr lang="en-US" altLang="en-US" sz="1200" dirty="0" smtClean="0">
              <a:solidFill>
                <a:srgbClr val="898989"/>
              </a:solidFill>
              <a:latin typeface="Arial" panose="020B0604020202020204" pitchFamily="34" charset="0"/>
              <a:ea typeface="SimSun" panose="02010600030101010101" pitchFamily="2" charset="-122"/>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67" name="Straight Arrow Connector 48"/>
          <p:cNvCxnSpPr/>
          <p:nvPr/>
        </p:nvCxnSpPr>
        <p:spPr>
          <a:xfrm>
            <a:off x="1528632" y="1854807"/>
            <a:ext cx="8385175" cy="0"/>
          </a:xfrm>
          <a:prstGeom prst="straightConnector1">
            <a:avLst/>
          </a:prstGeom>
          <a:noFill/>
          <a:ln w="114300" cap="flat" cmpd="sng" algn="ctr">
            <a:solidFill>
              <a:srgbClr val="FFFFFF">
                <a:lumMod val="75000"/>
              </a:srgbClr>
            </a:solidFill>
            <a:prstDash val="solid"/>
            <a:miter lim="800000"/>
            <a:tailEnd type="triangle"/>
          </a:ln>
          <a:effectLst>
            <a:outerShdw blurRad="177800" dist="203200" dir="2700000" algn="ctr" rotWithShape="0">
              <a:srgbClr val="000000">
                <a:alpha val="43137"/>
              </a:srgbClr>
            </a:outerShdw>
          </a:effectLst>
        </p:spPr>
      </p:cxnSp>
      <p:sp>
        <p:nvSpPr>
          <p:cNvPr id="78851" name="文本框 1"/>
          <p:cNvSpPr txBox="1">
            <a:spLocks noChangeArrowheads="1"/>
          </p:cNvSpPr>
          <p:nvPr/>
        </p:nvSpPr>
        <p:spPr bwMode="auto">
          <a:xfrm>
            <a:off x="1253212" y="512418"/>
            <a:ext cx="44485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gn="ctr">
              <a:spcBef>
                <a:spcPct val="0"/>
              </a:spcBef>
              <a:buFont typeface="Arial" panose="020B0604020202020204" pitchFamily="34" charset="0"/>
              <a:buNone/>
            </a:pPr>
            <a:r>
              <a:rPr lang="zh-CN" altLang="en-US" sz="2800" b="1" dirty="0">
                <a:solidFill>
                  <a:srgbClr val="000000"/>
                </a:solidFill>
                <a:latin typeface="標楷體" panose="03000509000000000000" pitchFamily="65" charset="-120"/>
                <a:ea typeface="標楷體" panose="03000509000000000000" pitchFamily="65" charset="-120"/>
              </a:rPr>
              <a:t>《基本法》的起草過程 </a:t>
            </a:r>
            <a:endParaRPr lang="zh-CN" altLang="en-US" sz="2800" b="1" dirty="0">
              <a:solidFill>
                <a:srgbClr val="FF0000"/>
              </a:solidFill>
              <a:latin typeface="標楷體" panose="03000509000000000000" pitchFamily="65" charset="-120"/>
              <a:ea typeface="標楷體" panose="03000509000000000000" pitchFamily="65" charset="-120"/>
            </a:endParaRPr>
          </a:p>
        </p:txBody>
      </p:sp>
      <p:sp>
        <p:nvSpPr>
          <p:cNvPr id="26" name="矩形 25"/>
          <p:cNvSpPr/>
          <p:nvPr/>
        </p:nvSpPr>
        <p:spPr>
          <a:xfrm>
            <a:off x="1463105" y="699435"/>
            <a:ext cx="273050" cy="27305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a:solidFill>
                <a:prstClr val="white"/>
              </a:solidFill>
            </a:endParaRPr>
          </a:p>
        </p:txBody>
      </p:sp>
      <p:sp>
        <p:nvSpPr>
          <p:cNvPr id="27" name="矩形 26"/>
          <p:cNvSpPr/>
          <p:nvPr/>
        </p:nvSpPr>
        <p:spPr>
          <a:xfrm>
            <a:off x="1521035" y="812801"/>
            <a:ext cx="228600" cy="217488"/>
          </a:xfrm>
          <a:prstGeom prst="rect">
            <a:avLst/>
          </a:prstGeom>
          <a:solidFill>
            <a:srgbClr val="C804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a:solidFill>
                <a:prstClr val="white"/>
              </a:solidFill>
            </a:endParaRPr>
          </a:p>
        </p:txBody>
      </p:sp>
      <p:cxnSp>
        <p:nvCxnSpPr>
          <p:cNvPr id="29" name="直接连接符 28"/>
          <p:cNvCxnSpPr/>
          <p:nvPr/>
        </p:nvCxnSpPr>
        <p:spPr>
          <a:xfrm>
            <a:off x="1681055" y="1061693"/>
            <a:ext cx="10795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30" name="Group 10"/>
          <p:cNvGrpSpPr/>
          <p:nvPr/>
        </p:nvGrpSpPr>
        <p:grpSpPr>
          <a:xfrm>
            <a:off x="7074779" y="2346735"/>
            <a:ext cx="2511632" cy="191020"/>
            <a:chOff x="7508430" y="3786692"/>
            <a:chExt cx="3349463" cy="254634"/>
          </a:xfrm>
          <a:solidFill>
            <a:srgbClr val="6A3C7C"/>
          </a:solidFill>
          <a:effectLst>
            <a:outerShdw blurRad="177800" dist="203200" dir="2700000" algn="ctr" rotWithShape="0">
              <a:srgbClr val="000000">
                <a:alpha val="43137"/>
              </a:srgbClr>
            </a:outerShdw>
          </a:effectLst>
        </p:grpSpPr>
        <p:sp>
          <p:nvSpPr>
            <p:cNvPr id="31" name="Rectangle 72"/>
            <p:cNvSpPr/>
            <p:nvPr/>
          </p:nvSpPr>
          <p:spPr>
            <a:xfrm>
              <a:off x="7508430" y="3883837"/>
              <a:ext cx="3125550" cy="84178"/>
            </a:xfrm>
            <a:prstGeom prst="rect">
              <a:avLst/>
            </a:prstGeom>
            <a:grpFill/>
            <a:ln w="12700" cap="flat" cmpd="sng" algn="ctr">
              <a:noFill/>
              <a:prstDash val="solid"/>
              <a:miter lim="800000"/>
            </a:ln>
            <a:effectLst/>
          </p:spPr>
          <p:txBody>
            <a:bodyPr anchor="ctr"/>
            <a:lstStyle/>
            <a:p>
              <a:pPr algn="just" defTabSz="457200" eaLnBrk="1" fontAlgn="auto" hangingPunct="1">
                <a:lnSpc>
                  <a:spcPct val="120000"/>
                </a:lnSpc>
                <a:spcBef>
                  <a:spcPts val="0"/>
                </a:spcBef>
                <a:spcAft>
                  <a:spcPts val="0"/>
                </a:spcAft>
                <a:defRPr/>
              </a:pPr>
              <a:endParaRPr lang="id-ID" sz="600" kern="0">
                <a:solidFill>
                  <a:srgbClr val="FFFFFF"/>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32" name="Oval 78"/>
            <p:cNvSpPr/>
            <p:nvPr/>
          </p:nvSpPr>
          <p:spPr>
            <a:xfrm>
              <a:off x="10603259" y="3786692"/>
              <a:ext cx="254634" cy="254634"/>
            </a:xfrm>
            <a:prstGeom prst="ellipse">
              <a:avLst/>
            </a:prstGeom>
            <a:grpFill/>
            <a:ln w="12700" cap="flat" cmpd="sng" algn="ctr">
              <a:noFill/>
              <a:prstDash val="solid"/>
              <a:miter lim="800000"/>
            </a:ln>
            <a:effectLst/>
          </p:spPr>
          <p:txBody>
            <a:bodyPr anchor="ctr"/>
            <a:lstStyle/>
            <a:p>
              <a:pPr algn="just" defTabSz="457200" eaLnBrk="1" fontAlgn="auto" hangingPunct="1">
                <a:lnSpc>
                  <a:spcPct val="120000"/>
                </a:lnSpc>
                <a:spcBef>
                  <a:spcPts val="0"/>
                </a:spcBef>
                <a:spcAft>
                  <a:spcPts val="0"/>
                </a:spcAft>
                <a:defRPr/>
              </a:pPr>
              <a:endParaRPr lang="id-ID" sz="600" kern="0">
                <a:solidFill>
                  <a:srgbClr val="FFFFFF"/>
                </a:solidFill>
                <a:latin typeface="Agency FB" panose="020B0503020202020204" pitchFamily="34" charset="0"/>
                <a:ea typeface="微软雅黑" panose="020B0503020204020204" pitchFamily="34" charset="-122"/>
                <a:sym typeface="Agency FB" panose="020B0503020202020204" pitchFamily="34" charset="0"/>
              </a:endParaRPr>
            </a:p>
          </p:txBody>
        </p:sp>
      </p:grpSp>
      <p:grpSp>
        <p:nvGrpSpPr>
          <p:cNvPr id="33" name="Group 9"/>
          <p:cNvGrpSpPr/>
          <p:nvPr/>
        </p:nvGrpSpPr>
        <p:grpSpPr>
          <a:xfrm>
            <a:off x="5359236" y="2346735"/>
            <a:ext cx="1696447" cy="191020"/>
            <a:chOff x="5028485" y="3834942"/>
            <a:chExt cx="2262348" cy="254634"/>
          </a:xfrm>
          <a:solidFill>
            <a:srgbClr val="01B3C5"/>
          </a:solidFill>
          <a:effectLst>
            <a:outerShdw blurRad="177800" dist="203200" dir="2700000" algn="ctr" rotWithShape="0">
              <a:srgbClr val="000000">
                <a:alpha val="43137"/>
              </a:srgbClr>
            </a:outerShdw>
          </a:effectLst>
        </p:grpSpPr>
        <p:sp>
          <p:nvSpPr>
            <p:cNvPr id="34" name="Rectangle 71"/>
            <p:cNvSpPr/>
            <p:nvPr/>
          </p:nvSpPr>
          <p:spPr>
            <a:xfrm>
              <a:off x="5028485" y="3908259"/>
              <a:ext cx="2097777" cy="108000"/>
            </a:xfrm>
            <a:prstGeom prst="rect">
              <a:avLst/>
            </a:prstGeom>
            <a:grpFill/>
            <a:ln w="12700" cap="flat" cmpd="sng" algn="ctr">
              <a:noFill/>
              <a:prstDash val="solid"/>
              <a:miter lim="800000"/>
            </a:ln>
            <a:effectLst/>
          </p:spPr>
          <p:txBody>
            <a:bodyPr anchor="ctr"/>
            <a:lstStyle/>
            <a:p>
              <a:pPr algn="just" defTabSz="457200" eaLnBrk="1" fontAlgn="auto" hangingPunct="1">
                <a:lnSpc>
                  <a:spcPct val="120000"/>
                </a:lnSpc>
                <a:spcBef>
                  <a:spcPts val="0"/>
                </a:spcBef>
                <a:spcAft>
                  <a:spcPts val="0"/>
                </a:spcAft>
                <a:defRPr/>
              </a:pPr>
              <a:endParaRPr lang="id-ID" sz="600" kern="0">
                <a:solidFill>
                  <a:srgbClr val="FFFFFF"/>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35" name="Oval 77"/>
            <p:cNvSpPr/>
            <p:nvPr/>
          </p:nvSpPr>
          <p:spPr>
            <a:xfrm>
              <a:off x="7036199" y="3834942"/>
              <a:ext cx="254634" cy="254634"/>
            </a:xfrm>
            <a:prstGeom prst="ellipse">
              <a:avLst/>
            </a:prstGeom>
            <a:grpFill/>
            <a:ln w="12700" cap="flat" cmpd="sng" algn="ctr">
              <a:noFill/>
              <a:prstDash val="solid"/>
              <a:miter lim="800000"/>
            </a:ln>
            <a:effectLst/>
          </p:spPr>
          <p:txBody>
            <a:bodyPr anchor="ctr"/>
            <a:lstStyle/>
            <a:p>
              <a:pPr algn="just" defTabSz="457200" eaLnBrk="1" fontAlgn="auto" hangingPunct="1">
                <a:lnSpc>
                  <a:spcPct val="120000"/>
                </a:lnSpc>
                <a:spcBef>
                  <a:spcPts val="0"/>
                </a:spcBef>
                <a:spcAft>
                  <a:spcPts val="0"/>
                </a:spcAft>
                <a:defRPr/>
              </a:pPr>
              <a:endParaRPr lang="id-ID" sz="600" kern="0">
                <a:solidFill>
                  <a:srgbClr val="FFFFFF"/>
                </a:solidFill>
                <a:latin typeface="Agency FB" panose="020B0503020202020204" pitchFamily="34" charset="0"/>
                <a:ea typeface="微软雅黑" panose="020B0503020204020204" pitchFamily="34" charset="-122"/>
                <a:sym typeface="Agency FB" panose="020B0503020202020204" pitchFamily="34" charset="0"/>
              </a:endParaRPr>
            </a:p>
          </p:txBody>
        </p:sp>
      </p:grpSp>
      <p:grpSp>
        <p:nvGrpSpPr>
          <p:cNvPr id="36" name="Group 5"/>
          <p:cNvGrpSpPr/>
          <p:nvPr/>
        </p:nvGrpSpPr>
        <p:grpSpPr>
          <a:xfrm>
            <a:off x="3786194" y="2346735"/>
            <a:ext cx="1637025" cy="191020"/>
            <a:chOff x="2972698" y="3834942"/>
            <a:chExt cx="2183104" cy="254634"/>
          </a:xfrm>
          <a:solidFill>
            <a:srgbClr val="F17475"/>
          </a:solidFill>
          <a:effectLst>
            <a:outerShdw blurRad="177800" dist="203200" dir="2700000" algn="ctr" rotWithShape="0">
              <a:srgbClr val="000000">
                <a:alpha val="43137"/>
              </a:srgbClr>
            </a:outerShdw>
          </a:effectLst>
        </p:grpSpPr>
        <p:sp>
          <p:nvSpPr>
            <p:cNvPr id="37" name="Rectangle 74"/>
            <p:cNvSpPr/>
            <p:nvPr/>
          </p:nvSpPr>
          <p:spPr>
            <a:xfrm>
              <a:off x="2972698" y="3908259"/>
              <a:ext cx="2097777" cy="108000"/>
            </a:xfrm>
            <a:prstGeom prst="rect">
              <a:avLst/>
            </a:prstGeom>
            <a:grpFill/>
            <a:ln w="12700" cap="flat" cmpd="sng" algn="ctr">
              <a:noFill/>
              <a:prstDash val="solid"/>
              <a:miter lim="800000"/>
            </a:ln>
            <a:effectLst/>
          </p:spPr>
          <p:txBody>
            <a:bodyPr anchor="ctr"/>
            <a:lstStyle/>
            <a:p>
              <a:pPr algn="just" defTabSz="457200" eaLnBrk="1" fontAlgn="auto" hangingPunct="1">
                <a:lnSpc>
                  <a:spcPct val="120000"/>
                </a:lnSpc>
                <a:spcBef>
                  <a:spcPts val="0"/>
                </a:spcBef>
                <a:spcAft>
                  <a:spcPts val="0"/>
                </a:spcAft>
                <a:defRPr/>
              </a:pPr>
              <a:endParaRPr lang="id-ID" sz="600" kern="0">
                <a:solidFill>
                  <a:srgbClr val="FFFFFF"/>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39" name="Oval 75"/>
            <p:cNvSpPr/>
            <p:nvPr/>
          </p:nvSpPr>
          <p:spPr>
            <a:xfrm>
              <a:off x="4901168" y="3834942"/>
              <a:ext cx="254634" cy="254634"/>
            </a:xfrm>
            <a:prstGeom prst="ellipse">
              <a:avLst/>
            </a:prstGeom>
            <a:grpFill/>
            <a:ln w="12700" cap="flat" cmpd="sng" algn="ctr">
              <a:noFill/>
              <a:prstDash val="solid"/>
              <a:miter lim="800000"/>
            </a:ln>
            <a:effectLst/>
          </p:spPr>
          <p:txBody>
            <a:bodyPr anchor="ctr"/>
            <a:lstStyle/>
            <a:p>
              <a:pPr algn="just" defTabSz="457200" eaLnBrk="1" fontAlgn="auto" hangingPunct="1">
                <a:lnSpc>
                  <a:spcPct val="120000"/>
                </a:lnSpc>
                <a:spcBef>
                  <a:spcPts val="0"/>
                </a:spcBef>
                <a:spcAft>
                  <a:spcPts val="0"/>
                </a:spcAft>
                <a:defRPr/>
              </a:pPr>
              <a:endParaRPr lang="id-ID" sz="600" kern="0">
                <a:solidFill>
                  <a:srgbClr val="FFFFFF"/>
                </a:solidFill>
                <a:latin typeface="Agency FB" panose="020B0503020202020204" pitchFamily="34" charset="0"/>
                <a:ea typeface="微软雅黑" panose="020B0503020204020204" pitchFamily="34" charset="-122"/>
                <a:sym typeface="Agency FB" panose="020B0503020202020204" pitchFamily="34" charset="0"/>
              </a:endParaRPr>
            </a:p>
          </p:txBody>
        </p:sp>
      </p:grpSp>
      <p:grpSp>
        <p:nvGrpSpPr>
          <p:cNvPr id="45" name="Group 2"/>
          <p:cNvGrpSpPr/>
          <p:nvPr/>
        </p:nvGrpSpPr>
        <p:grpSpPr>
          <a:xfrm>
            <a:off x="1521035" y="2346735"/>
            <a:ext cx="2265159" cy="191020"/>
            <a:chOff x="0" y="3834942"/>
            <a:chExt cx="3020771" cy="254634"/>
          </a:xfrm>
          <a:effectLst>
            <a:outerShdw blurRad="177800" dist="203200" dir="2700000" algn="ctr" rotWithShape="0">
              <a:srgbClr val="000000">
                <a:alpha val="43137"/>
              </a:srgbClr>
            </a:outerShdw>
          </a:effectLst>
        </p:grpSpPr>
        <p:sp>
          <p:nvSpPr>
            <p:cNvPr id="48" name="Rectangle 73"/>
            <p:cNvSpPr/>
            <p:nvPr/>
          </p:nvSpPr>
          <p:spPr>
            <a:xfrm>
              <a:off x="0" y="3908259"/>
              <a:ext cx="2924175" cy="108000"/>
            </a:xfrm>
            <a:prstGeom prst="rect">
              <a:avLst/>
            </a:prstGeom>
            <a:solidFill>
              <a:srgbClr val="FFBF53"/>
            </a:solidFill>
            <a:ln w="12700" cap="flat" cmpd="sng" algn="ctr">
              <a:noFill/>
              <a:prstDash val="solid"/>
              <a:miter lim="800000"/>
            </a:ln>
            <a:effectLst/>
          </p:spPr>
          <p:txBody>
            <a:bodyPr anchor="ctr"/>
            <a:lstStyle/>
            <a:p>
              <a:pPr algn="just" defTabSz="457200" eaLnBrk="1" fontAlgn="auto" hangingPunct="1">
                <a:lnSpc>
                  <a:spcPct val="120000"/>
                </a:lnSpc>
                <a:spcBef>
                  <a:spcPts val="0"/>
                </a:spcBef>
                <a:spcAft>
                  <a:spcPts val="0"/>
                </a:spcAft>
                <a:defRPr/>
              </a:pPr>
              <a:endParaRPr lang="id-ID" sz="600" kern="0">
                <a:solidFill>
                  <a:srgbClr val="FFFFFF"/>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50" name="Oval 76"/>
            <p:cNvSpPr/>
            <p:nvPr/>
          </p:nvSpPr>
          <p:spPr>
            <a:xfrm>
              <a:off x="2766137" y="3834942"/>
              <a:ext cx="254634" cy="254634"/>
            </a:xfrm>
            <a:prstGeom prst="ellipse">
              <a:avLst/>
            </a:prstGeom>
            <a:solidFill>
              <a:srgbClr val="FFBF53"/>
            </a:solidFill>
            <a:ln w="12700" cap="flat" cmpd="sng" algn="ctr">
              <a:noFill/>
              <a:prstDash val="solid"/>
              <a:miter lim="800000"/>
            </a:ln>
            <a:effectLst/>
          </p:spPr>
          <p:txBody>
            <a:bodyPr anchor="ctr"/>
            <a:lstStyle/>
            <a:p>
              <a:pPr algn="just" defTabSz="457200" eaLnBrk="1" fontAlgn="auto" hangingPunct="1">
                <a:lnSpc>
                  <a:spcPct val="120000"/>
                </a:lnSpc>
                <a:spcBef>
                  <a:spcPts val="0"/>
                </a:spcBef>
                <a:spcAft>
                  <a:spcPts val="0"/>
                </a:spcAft>
                <a:defRPr/>
              </a:pPr>
              <a:endParaRPr lang="id-ID" sz="600" kern="0">
                <a:solidFill>
                  <a:srgbClr val="FFFFFF"/>
                </a:solidFill>
                <a:latin typeface="Agency FB" panose="020B0503020202020204" pitchFamily="34" charset="0"/>
                <a:ea typeface="微软雅黑" panose="020B0503020204020204" pitchFamily="34" charset="-122"/>
                <a:sym typeface="Agency FB" panose="020B0503020202020204" pitchFamily="34" charset="0"/>
              </a:endParaRPr>
            </a:p>
          </p:txBody>
        </p:sp>
      </p:grpSp>
      <p:sp>
        <p:nvSpPr>
          <p:cNvPr id="78860" name="文本框 56"/>
          <p:cNvSpPr txBox="1">
            <a:spLocks noChangeArrowheads="1"/>
          </p:cNvSpPr>
          <p:nvPr/>
        </p:nvSpPr>
        <p:spPr bwMode="auto">
          <a:xfrm>
            <a:off x="7924801" y="2857439"/>
            <a:ext cx="1195387"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nSpc>
                <a:spcPct val="125000"/>
              </a:lnSpc>
              <a:spcBef>
                <a:spcPct val="0"/>
              </a:spcBef>
              <a:buFont typeface="Arial" panose="020B0604020202020204" pitchFamily="34" charset="0"/>
              <a:buNone/>
            </a:pPr>
            <a:r>
              <a:rPr lang="en-US" altLang="zh-CN"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1989</a:t>
            </a:r>
            <a:r>
              <a:rPr lang="zh-CN"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CN"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2</a:t>
            </a:r>
            <a:r>
              <a:rPr lang="zh-CN"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月到</a:t>
            </a:r>
            <a:r>
              <a:rPr lang="en-US" altLang="zh-CN"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1990</a:t>
            </a:r>
            <a:r>
              <a:rPr lang="zh-CN"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CN"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4</a:t>
            </a:r>
            <a:r>
              <a:rPr lang="zh-CN"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月</a:t>
            </a:r>
            <a:r>
              <a:rPr lang="zh-CN"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是全國人大通過階段</a:t>
            </a:r>
          </a:p>
        </p:txBody>
      </p:sp>
      <p:sp>
        <p:nvSpPr>
          <p:cNvPr id="78861" name="文本框 57"/>
          <p:cNvSpPr txBox="1">
            <a:spLocks noChangeArrowheads="1"/>
          </p:cNvSpPr>
          <p:nvPr/>
        </p:nvSpPr>
        <p:spPr bwMode="auto">
          <a:xfrm>
            <a:off x="1463105" y="3029683"/>
            <a:ext cx="1246188"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nSpc>
                <a:spcPct val="125000"/>
              </a:lnSpc>
              <a:spcBef>
                <a:spcPct val="0"/>
              </a:spcBef>
              <a:buFont typeface="Arial" panose="020B0604020202020204" pitchFamily="34" charset="0"/>
              <a:buNone/>
            </a:pPr>
            <a:r>
              <a:rPr lang="en-US" altLang="zh-CN"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1985</a:t>
            </a:r>
            <a:r>
              <a:rPr lang="zh-CN"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CN"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7</a:t>
            </a:r>
            <a:r>
              <a:rPr lang="zh-CN"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月至</a:t>
            </a:r>
            <a:r>
              <a:rPr lang="en-US" altLang="zh-CN"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1986</a:t>
            </a:r>
            <a:r>
              <a:rPr lang="zh-CN"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CN"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4</a:t>
            </a:r>
            <a:r>
              <a:rPr lang="zh-CN"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月</a:t>
            </a:r>
            <a:r>
              <a:rPr lang="zh-CN"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是前期工作階段</a:t>
            </a:r>
          </a:p>
        </p:txBody>
      </p:sp>
      <p:sp>
        <p:nvSpPr>
          <p:cNvPr id="78862" name="文本框 58"/>
          <p:cNvSpPr txBox="1">
            <a:spLocks noChangeArrowheads="1"/>
          </p:cNvSpPr>
          <p:nvPr/>
        </p:nvSpPr>
        <p:spPr bwMode="auto">
          <a:xfrm>
            <a:off x="5872653" y="2857439"/>
            <a:ext cx="1287462"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nSpc>
                <a:spcPct val="125000"/>
              </a:lnSpc>
              <a:spcBef>
                <a:spcPct val="0"/>
              </a:spcBef>
              <a:buFont typeface="Arial" panose="020B0604020202020204" pitchFamily="34" charset="0"/>
              <a:buNone/>
            </a:pPr>
            <a:r>
              <a:rPr lang="en-US" altLang="zh-CN"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1988</a:t>
            </a:r>
            <a:r>
              <a:rPr lang="zh-CN"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CN"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5</a:t>
            </a:r>
            <a:r>
              <a:rPr lang="zh-CN"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月至</a:t>
            </a:r>
            <a:r>
              <a:rPr lang="en-US" altLang="zh-CN"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1989</a:t>
            </a:r>
            <a:r>
              <a:rPr lang="zh-CN"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CN"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a:t>
            </a:r>
            <a:r>
              <a:rPr lang="zh-CN"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月</a:t>
            </a:r>
            <a:r>
              <a:rPr lang="zh-CN"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是形成基本法草案階段</a:t>
            </a:r>
          </a:p>
        </p:txBody>
      </p:sp>
      <p:sp>
        <p:nvSpPr>
          <p:cNvPr id="78863" name="文本框 59"/>
          <p:cNvSpPr txBox="1">
            <a:spLocks noChangeArrowheads="1"/>
          </p:cNvSpPr>
          <p:nvPr/>
        </p:nvSpPr>
        <p:spPr bwMode="auto">
          <a:xfrm>
            <a:off x="3797828" y="3017012"/>
            <a:ext cx="12858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nSpc>
                <a:spcPct val="125000"/>
              </a:lnSpc>
              <a:spcBef>
                <a:spcPct val="0"/>
              </a:spcBef>
              <a:buFont typeface="Arial" panose="020B0604020202020204" pitchFamily="34" charset="0"/>
              <a:buNone/>
            </a:pPr>
            <a:r>
              <a:rPr lang="en-US" altLang="zh-CN"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1986</a:t>
            </a:r>
            <a:r>
              <a:rPr lang="zh-CN"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CN"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5</a:t>
            </a:r>
            <a:r>
              <a:rPr lang="zh-CN"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月至</a:t>
            </a:r>
            <a:r>
              <a:rPr lang="en-US" altLang="zh-CN"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1988</a:t>
            </a:r>
            <a:r>
              <a:rPr lang="zh-CN"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CN"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4</a:t>
            </a:r>
            <a:r>
              <a:rPr lang="zh-CN"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月</a:t>
            </a:r>
            <a:r>
              <a:rPr lang="zh-CN"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是第二階段</a:t>
            </a:r>
          </a:p>
        </p:txBody>
      </p:sp>
      <p:sp>
        <p:nvSpPr>
          <p:cNvPr id="78864" name="灯片编号占位符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557213" indent="-214313"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857250" indent="-17145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200150" indent="-17145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1543050" indent="-17145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000250" indent="-1714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457450" indent="-1714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2914650" indent="-1714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371850" indent="-1714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Tx/>
              <a:buNone/>
            </a:pPr>
            <a:fld id="{AC946886-670F-4A73-8A01-ED73BCB85031}" type="slidenum">
              <a:rPr lang="en-US" altLang="en-US" sz="1400" smtClean="0">
                <a:latin typeface="Arial" panose="020B0604020202020204" pitchFamily="34" charset="0"/>
                <a:ea typeface="SimSun" panose="02010600030101010101" pitchFamily="2" charset="-122"/>
              </a:rPr>
              <a:pPr fontAlgn="base">
                <a:spcBef>
                  <a:spcPct val="0"/>
                </a:spcBef>
                <a:spcAft>
                  <a:spcPct val="0"/>
                </a:spcAft>
                <a:buFontTx/>
                <a:buNone/>
              </a:pPr>
              <a:t>36</a:t>
            </a:fld>
            <a:endParaRPr lang="en-US" altLang="en-US" sz="1400" dirty="0" smtClean="0">
              <a:latin typeface="Arial" panose="020B0604020202020204" pitchFamily="34" charset="0"/>
              <a:ea typeface="SimSun" panose="02010600030101010101" pitchFamily="2" charset="-122"/>
            </a:endParaRPr>
          </a:p>
        </p:txBody>
      </p:sp>
      <p:sp>
        <p:nvSpPr>
          <p:cNvPr id="78867" name="文字方塊 1"/>
          <p:cNvSpPr txBox="1">
            <a:spLocks noChangeArrowheads="1"/>
          </p:cNvSpPr>
          <p:nvPr/>
        </p:nvSpPr>
        <p:spPr bwMode="auto">
          <a:xfrm>
            <a:off x="3548063" y="5562600"/>
            <a:ext cx="50625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spcBef>
                <a:spcPct val="0"/>
              </a:spcBef>
              <a:buFontTx/>
              <a:buNone/>
            </a:pPr>
            <a:endParaRPr lang="zh-TW" altLang="en-US" sz="2400">
              <a:solidFill>
                <a:srgbClr val="000000"/>
              </a:solidFill>
              <a:latin typeface="Arial" panose="020B0604020202020204" pitchFamily="34" charset="0"/>
            </a:endParaRPr>
          </a:p>
        </p:txBody>
      </p:sp>
      <p:sp>
        <p:nvSpPr>
          <p:cNvPr id="78868" name="文字方塊 37"/>
          <p:cNvSpPr txBox="1">
            <a:spLocks noChangeArrowheads="1"/>
          </p:cNvSpPr>
          <p:nvPr/>
        </p:nvSpPr>
        <p:spPr bwMode="auto">
          <a:xfrm>
            <a:off x="1760720" y="5080636"/>
            <a:ext cx="7581900" cy="10160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gn="just">
              <a:spcBef>
                <a:spcPct val="0"/>
              </a:spcBef>
              <a:buFontTx/>
              <a:buNone/>
            </a:pPr>
            <a:r>
              <a:rPr lang="en-US" altLang="zh-TW" sz="20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1985</a:t>
            </a:r>
            <a:r>
              <a:rPr lang="zh-TW" altLang="en-US" sz="20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年</a:t>
            </a:r>
            <a:r>
              <a:rPr lang="zh-TW" altLang="en-US" sz="2000" dirty="0">
                <a:solidFill>
                  <a:srgbClr val="C00000"/>
                </a:solidFill>
                <a:latin typeface="標楷體" panose="03000509000000000000" pitchFamily="65" charset="-120"/>
                <a:ea typeface="標楷體" panose="03000509000000000000" pitchFamily="65" charset="-120"/>
                <a:cs typeface="Times New Roman" panose="02020603050405020304" pitchFamily="18" charset="0"/>
              </a:rPr>
              <a:t>第六屆全國人民代表大會成立基本法起草委員會，並</a:t>
            </a:r>
            <a:r>
              <a:rPr lang="zh-TW" altLang="en-US" sz="2000" dirty="0" smtClean="0">
                <a:solidFill>
                  <a:srgbClr val="C00000"/>
                </a:solidFill>
                <a:latin typeface="標楷體" panose="03000509000000000000" pitchFamily="65" charset="-120"/>
                <a:ea typeface="標楷體" panose="03000509000000000000" pitchFamily="65" charset="-120"/>
                <a:cs typeface="Times New Roman" panose="02020603050405020304" pitchFamily="18" charset="0"/>
              </a:rPr>
              <a:t>委</a:t>
            </a:r>
            <a:r>
              <a:rPr lang="zh-CN" altLang="en-US" sz="2000" dirty="0" smtClean="0">
                <a:solidFill>
                  <a:srgbClr val="C00000"/>
                </a:solidFill>
                <a:latin typeface="標楷體" panose="03000509000000000000" pitchFamily="65" charset="-120"/>
                <a:ea typeface="標楷體" panose="03000509000000000000" pitchFamily="65" charset="-120"/>
                <a:cs typeface="Times New Roman" panose="02020603050405020304" pitchFamily="18" charset="0"/>
              </a:rPr>
              <a:t>托</a:t>
            </a:r>
            <a:r>
              <a:rPr lang="zh-TW" altLang="en-US" sz="2000" dirty="0" smtClean="0">
                <a:solidFill>
                  <a:srgbClr val="C00000"/>
                </a:solidFill>
                <a:latin typeface="標楷體" panose="03000509000000000000" pitchFamily="65" charset="-120"/>
                <a:ea typeface="標楷體" panose="03000509000000000000" pitchFamily="65" charset="-120"/>
                <a:cs typeface="Times New Roman" panose="02020603050405020304" pitchFamily="18" charset="0"/>
              </a:rPr>
              <a:t>該</a:t>
            </a:r>
            <a:r>
              <a:rPr lang="zh-TW" altLang="en-US" sz="2000" dirty="0">
                <a:solidFill>
                  <a:srgbClr val="C00000"/>
                </a:solidFill>
                <a:latin typeface="標楷體" panose="03000509000000000000" pitchFamily="65" charset="-120"/>
                <a:ea typeface="標楷體" panose="03000509000000000000" pitchFamily="65" charset="-120"/>
                <a:cs typeface="Times New Roman" panose="02020603050405020304" pitchFamily="18" charset="0"/>
              </a:rPr>
              <a:t>委員會的香港委員籌組一個有廣泛代表性的基本法諮詢委員會。後者在香港前後進行兩次諮詢，共收到近八萬份的意見和建議。</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1" name="Rectangle 3"/>
          <p:cNvSpPr>
            <a:spLocks noGrp="1" noChangeArrowheads="1"/>
          </p:cNvSpPr>
          <p:nvPr>
            <p:ph type="title"/>
          </p:nvPr>
        </p:nvSpPr>
        <p:spPr>
          <a:xfrm>
            <a:off x="2066925" y="152400"/>
            <a:ext cx="7886700" cy="688975"/>
          </a:xfrm>
        </p:spPr>
        <p:txBody>
          <a:bodyPr/>
          <a:lstStyle/>
          <a:p>
            <a:r>
              <a:rPr lang="en-US" altLang="zh-CN" sz="3200" b="1" dirty="0" smtClean="0">
                <a:latin typeface="標楷體" panose="03000509000000000000" pitchFamily="65" charset="-120"/>
                <a:ea typeface="標楷體" panose="03000509000000000000" pitchFamily="65" charset="-120"/>
              </a:rPr>
              <a:t>《</a:t>
            </a:r>
            <a:r>
              <a:rPr lang="zh-TW" altLang="en-US" sz="3200" b="1" dirty="0" smtClean="0">
                <a:latin typeface="標楷體" panose="03000509000000000000" pitchFamily="65" charset="-120"/>
                <a:ea typeface="標楷體" panose="03000509000000000000" pitchFamily="65" charset="-120"/>
              </a:rPr>
              <a:t>基本法</a:t>
            </a:r>
            <a:r>
              <a:rPr lang="en-US" altLang="zh-CN" sz="3200" b="1" dirty="0" smtClean="0">
                <a:latin typeface="標楷體" panose="03000509000000000000" pitchFamily="65" charset="-120"/>
                <a:ea typeface="標楷體" panose="03000509000000000000" pitchFamily="65" charset="-120"/>
              </a:rPr>
              <a:t>》</a:t>
            </a:r>
            <a:r>
              <a:rPr lang="zh-CN" altLang="en-US" sz="3200" b="1" dirty="0" smtClean="0">
                <a:latin typeface="標楷體" panose="03000509000000000000" pitchFamily="65" charset="-120"/>
                <a:ea typeface="標楷體" panose="03000509000000000000" pitchFamily="65" charset="-120"/>
              </a:rPr>
              <a:t>的主要內容</a:t>
            </a:r>
            <a:endParaRPr lang="zh-TW" altLang="en-US" sz="3200" b="1" dirty="0" smtClean="0">
              <a:latin typeface="標楷體" panose="03000509000000000000" pitchFamily="65" charset="-120"/>
              <a:ea typeface="標楷體" panose="03000509000000000000" pitchFamily="65" charset="-120"/>
            </a:endParaRPr>
          </a:p>
        </p:txBody>
      </p:sp>
      <p:sp>
        <p:nvSpPr>
          <p:cNvPr id="17412" name="Rectangle 4"/>
          <p:cNvSpPr>
            <a:spLocks noGrp="1" noChangeArrowheads="1"/>
          </p:cNvSpPr>
          <p:nvPr>
            <p:ph type="body" idx="1"/>
          </p:nvPr>
        </p:nvSpPr>
        <p:spPr>
          <a:xfrm>
            <a:off x="721070" y="1114019"/>
            <a:ext cx="6402938" cy="5353283"/>
          </a:xfrm>
          <a:solidFill>
            <a:schemeClr val="bg2">
              <a:lumMod val="20000"/>
              <a:lumOff val="80000"/>
            </a:schemeClr>
          </a:solidFill>
        </p:spPr>
        <p:txBody>
          <a:bodyPr/>
          <a:lstStyle/>
          <a:p>
            <a:pPr>
              <a:lnSpc>
                <a:spcPct val="150000"/>
              </a:lnSpc>
            </a:pPr>
            <a:r>
              <a:rPr lang="zh-TW" altLang="en-US" sz="2000" dirty="0" smtClean="0">
                <a:latin typeface="標楷體" panose="03000509000000000000" pitchFamily="65" charset="-120"/>
                <a:ea typeface="標楷體" panose="03000509000000000000" pitchFamily="65" charset="-120"/>
                <a:cs typeface="楷体" panose="02010609060101010101" pitchFamily="49" charset="-122"/>
              </a:rPr>
              <a:t>規定了</a:t>
            </a:r>
            <a:r>
              <a:rPr lang="zh-CN" altLang="en-US" sz="2000" dirty="0" smtClean="0">
                <a:latin typeface="標楷體" panose="03000509000000000000" pitchFamily="65" charset="-120"/>
                <a:ea typeface="標楷體" panose="03000509000000000000" pitchFamily="65" charset="-120"/>
                <a:cs typeface="楷体" panose="02010609060101010101" pitchFamily="49" charset="-122"/>
              </a:rPr>
              <a:t>香港特別行政區</a:t>
            </a:r>
            <a:r>
              <a:rPr lang="zh-TW" altLang="en-US" sz="2000" dirty="0" smtClean="0">
                <a:latin typeface="標楷體" panose="03000509000000000000" pitchFamily="65" charset="-120"/>
                <a:ea typeface="標楷體" panose="03000509000000000000" pitchFamily="65" charset="-120"/>
                <a:cs typeface="楷体" panose="02010609060101010101" pitchFamily="49" charset="-122"/>
              </a:rPr>
              <a:t>實行的制度，以保障</a:t>
            </a:r>
            <a:r>
              <a:rPr lang="zh-TW" altLang="en-US" sz="2000" dirty="0" smtClean="0">
                <a:latin typeface="標楷體" panose="03000509000000000000" pitchFamily="65" charset="-120"/>
                <a:ea typeface="標楷體" panose="03000509000000000000" pitchFamily="65" charset="-120"/>
                <a:cs typeface="楷体" panose="02010609060101010101" pitchFamily="49" charset="-122"/>
                <a:sym typeface="SimSun" panose="02010600030101010101" pitchFamily="2" charset="-122"/>
              </a:rPr>
              <a:t>「</a:t>
            </a:r>
            <a:r>
              <a:rPr lang="zh-CN" altLang="en-US" sz="2000" dirty="0" smtClean="0">
                <a:latin typeface="標楷體" panose="03000509000000000000" pitchFamily="65" charset="-120"/>
                <a:ea typeface="標楷體" panose="03000509000000000000" pitchFamily="65" charset="-120"/>
                <a:cs typeface="楷体" panose="02010609060101010101" pitchFamily="49" charset="-122"/>
              </a:rPr>
              <a:t>一國兩制</a:t>
            </a:r>
            <a:r>
              <a:rPr lang="zh-TW" altLang="en-US" sz="2000" dirty="0" smtClean="0">
                <a:latin typeface="標楷體" panose="03000509000000000000" pitchFamily="65" charset="-120"/>
                <a:ea typeface="標楷體" panose="03000509000000000000" pitchFamily="65" charset="-120"/>
                <a:cs typeface="楷体" panose="02010609060101010101" pitchFamily="49" charset="-122"/>
                <a:sym typeface="SimSun" panose="02010600030101010101" pitchFamily="2" charset="-122"/>
              </a:rPr>
              <a:t>」</a:t>
            </a:r>
            <a:r>
              <a:rPr lang="zh-TW" altLang="en-US" sz="2000" dirty="0" smtClean="0">
                <a:latin typeface="標楷體" panose="03000509000000000000" pitchFamily="65" charset="-120"/>
                <a:ea typeface="標楷體" panose="03000509000000000000" pitchFamily="65" charset="-120"/>
                <a:cs typeface="楷体" panose="02010609060101010101" pitchFamily="49" charset="-122"/>
              </a:rPr>
              <a:t>方針的實施。</a:t>
            </a:r>
          </a:p>
          <a:p>
            <a:pPr>
              <a:lnSpc>
                <a:spcPct val="150000"/>
              </a:lnSpc>
            </a:pPr>
            <a:r>
              <a:rPr lang="zh-CN" altLang="en-US" sz="2000" dirty="0" smtClean="0">
                <a:latin typeface="標楷體" panose="03000509000000000000" pitchFamily="65" charset="-120"/>
                <a:ea typeface="標楷體" panose="03000509000000000000" pitchFamily="65" charset="-120"/>
                <a:cs typeface="楷体" panose="02010609060101010101" pitchFamily="49" charset="-122"/>
              </a:rPr>
              <a:t>明確了中央和香港特別行政區的憲制關係</a:t>
            </a:r>
            <a:r>
              <a:rPr lang="zh-TW" altLang="en-US" sz="2000" dirty="0" smtClean="0">
                <a:latin typeface="標楷體" panose="03000509000000000000" pitchFamily="65" charset="-120"/>
                <a:ea typeface="標楷體" panose="03000509000000000000" pitchFamily="65" charset="-120"/>
                <a:cs typeface="楷体" panose="02010609060101010101" pitchFamily="49" charset="-122"/>
              </a:rPr>
              <a:t>，</a:t>
            </a:r>
            <a:r>
              <a:rPr lang="zh-CN" altLang="en-US" sz="2000" dirty="0" smtClean="0">
                <a:latin typeface="標楷體" panose="03000509000000000000" pitchFamily="65" charset="-120"/>
                <a:ea typeface="標楷體" panose="03000509000000000000" pitchFamily="65" charset="-120"/>
                <a:cs typeface="楷体" panose="02010609060101010101" pitchFamily="49" charset="-122"/>
              </a:rPr>
              <a:t>規定了香港特別行政區的法律地位。</a:t>
            </a:r>
            <a:endParaRPr lang="en-US" altLang="zh-CN" sz="2000" dirty="0" smtClean="0">
              <a:latin typeface="標楷體" panose="03000509000000000000" pitchFamily="65" charset="-120"/>
              <a:ea typeface="標楷體" panose="03000509000000000000" pitchFamily="65" charset="-120"/>
              <a:cs typeface="楷体" panose="02010609060101010101" pitchFamily="49" charset="-122"/>
            </a:endParaRPr>
          </a:p>
          <a:p>
            <a:pPr>
              <a:lnSpc>
                <a:spcPct val="150000"/>
              </a:lnSpc>
            </a:pPr>
            <a:r>
              <a:rPr lang="zh-CN" altLang="en-US" sz="2000" dirty="0" smtClean="0">
                <a:latin typeface="標楷體" panose="03000509000000000000" pitchFamily="65" charset="-120"/>
                <a:ea typeface="標楷體" panose="03000509000000000000" pitchFamily="65" charset="-120"/>
                <a:cs typeface="楷体" panose="02010609060101010101" pitchFamily="49" charset="-122"/>
              </a:rPr>
              <a:t>規定了中央管治香港特別行政區的憲制權力。</a:t>
            </a:r>
            <a:endParaRPr lang="en-US" altLang="zh-CN" sz="2000" dirty="0" smtClean="0">
              <a:latin typeface="標楷體" panose="03000509000000000000" pitchFamily="65" charset="-120"/>
              <a:ea typeface="標楷體" panose="03000509000000000000" pitchFamily="65" charset="-120"/>
              <a:cs typeface="楷体" panose="02010609060101010101" pitchFamily="49" charset="-122"/>
            </a:endParaRPr>
          </a:p>
          <a:p>
            <a:pPr>
              <a:lnSpc>
                <a:spcPct val="150000"/>
              </a:lnSpc>
            </a:pPr>
            <a:r>
              <a:rPr lang="zh-TW" altLang="en-US" sz="2000" dirty="0" smtClean="0">
                <a:latin typeface="標楷體" panose="03000509000000000000" pitchFamily="65" charset="-120"/>
                <a:ea typeface="標楷體" panose="03000509000000000000" pitchFamily="65" charset="-120"/>
                <a:cs typeface="楷体" panose="02010609060101010101" pitchFamily="49" charset="-122"/>
              </a:rPr>
              <a:t>明確了香港特別行政區是中華人民共和國的一個享有高度自治權的地方行政區域，直轄於中央人民政府。</a:t>
            </a:r>
          </a:p>
          <a:p>
            <a:pPr>
              <a:lnSpc>
                <a:spcPct val="150000"/>
              </a:lnSpc>
            </a:pPr>
            <a:r>
              <a:rPr lang="zh-TW" altLang="en-US" sz="2000" dirty="0" smtClean="0">
                <a:latin typeface="標楷體" panose="03000509000000000000" pitchFamily="65" charset="-120"/>
                <a:ea typeface="標楷體" panose="03000509000000000000" pitchFamily="65" charset="-120"/>
                <a:cs typeface="楷体" panose="02010609060101010101" pitchFamily="49" charset="-122"/>
                <a:sym typeface="+mn-ea"/>
              </a:rPr>
              <a:t>保障了</a:t>
            </a:r>
            <a:r>
              <a:rPr lang="zh-CN" altLang="en-US" sz="2000" dirty="0" smtClean="0">
                <a:latin typeface="標楷體" panose="03000509000000000000" pitchFamily="65" charset="-120"/>
                <a:ea typeface="標楷體" panose="03000509000000000000" pitchFamily="65" charset="-120"/>
                <a:cs typeface="楷体" panose="02010609060101010101" pitchFamily="49" charset="-122"/>
                <a:sym typeface="+mn-ea"/>
              </a:rPr>
              <a:t>香港</a:t>
            </a:r>
            <a:r>
              <a:rPr lang="zh-TW" altLang="en-US" sz="2000" dirty="0" smtClean="0">
                <a:latin typeface="標楷體" panose="03000509000000000000" pitchFamily="65" charset="-120"/>
                <a:ea typeface="標楷體" panose="03000509000000000000" pitchFamily="65" charset="-120"/>
                <a:cs typeface="楷体" panose="02010609060101010101" pitchFamily="49" charset="-122"/>
                <a:sym typeface="+mn-ea"/>
              </a:rPr>
              <a:t>居民</a:t>
            </a:r>
            <a:r>
              <a:rPr lang="zh-CN" altLang="en-US" sz="2000" dirty="0" smtClean="0">
                <a:latin typeface="標楷體" panose="03000509000000000000" pitchFamily="65" charset="-120"/>
                <a:ea typeface="標楷體" panose="03000509000000000000" pitchFamily="65" charset="-120"/>
                <a:cs typeface="楷体" panose="02010609060101010101" pitchFamily="49" charset="-122"/>
                <a:sym typeface="+mn-ea"/>
              </a:rPr>
              <a:t>的</a:t>
            </a:r>
            <a:r>
              <a:rPr lang="zh-TW" altLang="en-US" sz="2000" dirty="0" smtClean="0">
                <a:latin typeface="標楷體" panose="03000509000000000000" pitchFamily="65" charset="-120"/>
                <a:ea typeface="標楷體" panose="03000509000000000000" pitchFamily="65" charset="-120"/>
                <a:cs typeface="楷体" panose="02010609060101010101" pitchFamily="49" charset="-122"/>
                <a:sym typeface="+mn-ea"/>
              </a:rPr>
              <a:t>基本權利與自由</a:t>
            </a:r>
            <a:r>
              <a:rPr lang="zh-TW" altLang="en-US" sz="2000" dirty="0" smtClean="0">
                <a:latin typeface="標楷體" panose="03000509000000000000" pitchFamily="65" charset="-120"/>
                <a:ea typeface="標楷體" panose="03000509000000000000" pitchFamily="65" charset="-120"/>
                <a:cs typeface="楷体" panose="02010609060101010101" pitchFamily="49" charset="-122"/>
              </a:rPr>
              <a:t>，</a:t>
            </a:r>
            <a:r>
              <a:rPr lang="zh-TW" altLang="en-US" sz="2000" dirty="0" smtClean="0">
                <a:latin typeface="標楷體" panose="03000509000000000000" pitchFamily="65" charset="-120"/>
                <a:ea typeface="標楷體" panose="03000509000000000000" pitchFamily="65" charset="-120"/>
                <a:cs typeface="楷体" panose="02010609060101010101" pitchFamily="49" charset="-122"/>
                <a:sym typeface="+mn-ea"/>
              </a:rPr>
              <a:t>也確定了</a:t>
            </a:r>
            <a:r>
              <a:rPr lang="zh-CN" altLang="en-US" sz="2000" dirty="0" smtClean="0">
                <a:latin typeface="標楷體" panose="03000509000000000000" pitchFamily="65" charset="-120"/>
                <a:ea typeface="標楷體" panose="03000509000000000000" pitchFamily="65" charset="-120"/>
                <a:cs typeface="楷体" panose="02010609060101010101" pitchFamily="49" charset="-122"/>
                <a:sym typeface="+mn-ea"/>
              </a:rPr>
              <a:t>香港</a:t>
            </a:r>
            <a:r>
              <a:rPr lang="zh-TW" altLang="en-US" sz="2000" dirty="0" smtClean="0">
                <a:latin typeface="標楷體" panose="03000509000000000000" pitchFamily="65" charset="-120"/>
                <a:ea typeface="標楷體" panose="03000509000000000000" pitchFamily="65" charset="-120"/>
                <a:cs typeface="楷体" panose="02010609060101010101" pitchFamily="49" charset="-122"/>
                <a:sym typeface="+mn-ea"/>
              </a:rPr>
              <a:t>居民的義務。</a:t>
            </a:r>
            <a:endParaRPr lang="zh-TW" altLang="en-US" sz="2000" dirty="0" smtClean="0">
              <a:latin typeface="標楷體" panose="03000509000000000000" pitchFamily="65" charset="-120"/>
              <a:ea typeface="標楷體" panose="03000509000000000000" pitchFamily="65" charset="-120"/>
              <a:cs typeface="楷体" panose="02010609060101010101" pitchFamily="49" charset="-122"/>
            </a:endParaRPr>
          </a:p>
        </p:txBody>
      </p:sp>
      <p:sp>
        <p:nvSpPr>
          <p:cNvPr id="79876"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 typeface="Arial" panose="020B0604020202020204" pitchFamily="34" charset="0"/>
              <a:buNone/>
            </a:pPr>
            <a:fld id="{B6AA364B-D28A-4A23-B3FE-A5909A7C07D9}" type="slidenum">
              <a:rPr lang="en-US" altLang="en-US" sz="1400" smtClean="0">
                <a:solidFill>
                  <a:srgbClr val="000000"/>
                </a:solidFill>
                <a:latin typeface="Arial" panose="020B0604020202020204" pitchFamily="34" charset="0"/>
                <a:ea typeface="SimSun" panose="02010600030101010101" pitchFamily="2" charset="-122"/>
              </a:rPr>
              <a:pPr fontAlgn="base">
                <a:spcBef>
                  <a:spcPct val="0"/>
                </a:spcBef>
                <a:spcAft>
                  <a:spcPct val="0"/>
                </a:spcAft>
                <a:buFont typeface="Arial" panose="020B0604020202020204" pitchFamily="34" charset="0"/>
                <a:buNone/>
              </a:pPr>
              <a:t>37</a:t>
            </a:fld>
            <a:endParaRPr lang="en-US" altLang="en-US" sz="1400" dirty="0" smtClean="0">
              <a:solidFill>
                <a:srgbClr val="000000"/>
              </a:solidFill>
              <a:latin typeface="Arial" panose="020B0604020202020204" pitchFamily="34" charset="0"/>
              <a:ea typeface="SimSun" panose="02010600030101010101" pitchFamily="2" charset="-122"/>
            </a:endParaRPr>
          </a:p>
        </p:txBody>
      </p:sp>
      <p:pic>
        <p:nvPicPr>
          <p:cNvPr id="79878" name="圖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17163" y="1114019"/>
            <a:ext cx="3616759" cy="5353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 to="" calcmode="lin" valueType="num">
                                      <p:cBhvr>
                                        <p:cTn id="7" dur="1" fill="hold"/>
                                        <p:tgtEl>
                                          <p:spTgt spid="17411"/>
                                        </p:tgtEl>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17412">
                                            <p:txEl>
                                              <p:pRg st="0" end="0"/>
                                            </p:txEl>
                                          </p:spTgt>
                                        </p:tgtEl>
                                        <p:attrNameLst>
                                          <p:attrName>style.visibility</p:attrName>
                                        </p:attrNameLst>
                                      </p:cBhvr>
                                      <p:to>
                                        <p:strVal val="visible"/>
                                      </p:to>
                                    </p:set>
                                    <p:anim to="" calcmode="lin" valueType="num">
                                      <p:cBhvr>
                                        <p:cTn id="12" dur="1" fill="hold"/>
                                        <p:tgtEl>
                                          <p:spTgt spid="17412">
                                            <p:txEl>
                                              <p:pRg st="0" end="0"/>
                                            </p:txEl>
                                          </p:spTgt>
                                        </p:tgtEl>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17412">
                                            <p:txEl>
                                              <p:pRg st="1" end="1"/>
                                            </p:txEl>
                                          </p:spTgt>
                                        </p:tgtEl>
                                        <p:attrNameLst>
                                          <p:attrName>style.visibility</p:attrName>
                                        </p:attrNameLst>
                                      </p:cBhvr>
                                      <p:to>
                                        <p:strVal val="visible"/>
                                      </p:to>
                                    </p:set>
                                    <p:anim to="" calcmode="lin" valueType="num">
                                      <p:cBhvr>
                                        <p:cTn id="17" dur="1" fill="hold"/>
                                        <p:tgtEl>
                                          <p:spTgt spid="17412">
                                            <p:txEl>
                                              <p:pRg st="1" end="1"/>
                                            </p:txEl>
                                          </p:spTgt>
                                        </p:tgtEl>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17412">
                                            <p:txEl>
                                              <p:pRg st="2" end="2"/>
                                            </p:txEl>
                                          </p:spTgt>
                                        </p:tgtEl>
                                        <p:attrNameLst>
                                          <p:attrName>style.visibility</p:attrName>
                                        </p:attrNameLst>
                                      </p:cBhvr>
                                      <p:to>
                                        <p:strVal val="visible"/>
                                      </p:to>
                                    </p:set>
                                    <p:anim to="" calcmode="lin" valueType="num">
                                      <p:cBhvr>
                                        <p:cTn id="22" dur="1" fill="hold"/>
                                        <p:tgtEl>
                                          <p:spTgt spid="17412">
                                            <p:txEl>
                                              <p:pRg st="2" end="2"/>
                                            </p:txEl>
                                          </p:spTgt>
                                        </p:tgtEl>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17412">
                                            <p:txEl>
                                              <p:pRg st="3" end="3"/>
                                            </p:txEl>
                                          </p:spTgt>
                                        </p:tgtEl>
                                        <p:attrNameLst>
                                          <p:attrName>style.visibility</p:attrName>
                                        </p:attrNameLst>
                                      </p:cBhvr>
                                      <p:to>
                                        <p:strVal val="visible"/>
                                      </p:to>
                                    </p:set>
                                    <p:anim to="" calcmode="lin" valueType="num">
                                      <p:cBhvr>
                                        <p:cTn id="27" dur="1" fill="hold"/>
                                        <p:tgtEl>
                                          <p:spTgt spid="17412">
                                            <p:txEl>
                                              <p:pRg st="3" end="3"/>
                                            </p:txEl>
                                          </p:spTgt>
                                        </p:tgtEl>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nodeType="clickEffect">
                                  <p:stCondLst>
                                    <p:cond delay="0"/>
                                  </p:stCondLst>
                                  <p:childTnLst>
                                    <p:set>
                                      <p:cBhvr>
                                        <p:cTn id="31" dur="1" fill="hold">
                                          <p:stCondLst>
                                            <p:cond delay="0"/>
                                          </p:stCondLst>
                                        </p:cTn>
                                        <p:tgtEl>
                                          <p:spTgt spid="17412">
                                            <p:txEl>
                                              <p:pRg st="4" end="4"/>
                                            </p:txEl>
                                          </p:spTgt>
                                        </p:tgtEl>
                                        <p:attrNameLst>
                                          <p:attrName>style.visibility</p:attrName>
                                        </p:attrNameLst>
                                      </p:cBhvr>
                                      <p:to>
                                        <p:strVal val="visible"/>
                                      </p:to>
                                    </p:set>
                                    <p:anim to="" calcmode="lin" valueType="num">
                                      <p:cBhvr>
                                        <p:cTn id="32" dur="1" fill="hold"/>
                                        <p:tgtEl>
                                          <p:spTgt spid="17412">
                                            <p:txEl>
                                              <p:pRg st="4" end="4"/>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2" name="标题 1"/>
          <p:cNvSpPr>
            <a:spLocks noGrp="1" noChangeArrowheads="1"/>
          </p:cNvSpPr>
          <p:nvPr>
            <p:ph type="title"/>
          </p:nvPr>
        </p:nvSpPr>
        <p:spPr>
          <a:xfrm>
            <a:off x="1825625" y="598488"/>
            <a:ext cx="8229600" cy="1143000"/>
          </a:xfrm>
        </p:spPr>
        <p:txBody>
          <a:bodyPr/>
          <a:lstStyle/>
          <a:p>
            <a:r>
              <a:rPr lang="en-US" altLang="zh-CN" sz="3600" b="1" dirty="0" smtClean="0">
                <a:latin typeface="標楷體" panose="03000509000000000000" pitchFamily="65" charset="-120"/>
                <a:ea typeface="標楷體" panose="03000509000000000000" pitchFamily="65" charset="-120"/>
              </a:rPr>
              <a:t>《</a:t>
            </a:r>
            <a:r>
              <a:rPr lang="zh-CN" altLang="en-US" sz="3600" b="1" dirty="0" smtClean="0">
                <a:latin typeface="標楷體" panose="03000509000000000000" pitchFamily="65" charset="-120"/>
                <a:ea typeface="標楷體" panose="03000509000000000000" pitchFamily="65" charset="-120"/>
              </a:rPr>
              <a:t>基本法</a:t>
            </a:r>
            <a:r>
              <a:rPr lang="en-US" altLang="zh-CN" sz="3600" b="1" dirty="0" smtClean="0">
                <a:latin typeface="標楷體" panose="03000509000000000000" pitchFamily="65" charset="-120"/>
                <a:ea typeface="標楷體" panose="03000509000000000000" pitchFamily="65" charset="-120"/>
              </a:rPr>
              <a:t>》</a:t>
            </a:r>
            <a:r>
              <a:rPr lang="zh-CN" altLang="en-US" sz="3600" b="1" dirty="0" smtClean="0">
                <a:latin typeface="標楷體" panose="03000509000000000000" pitchFamily="65" charset="-120"/>
                <a:ea typeface="標楷體" panose="03000509000000000000" pitchFamily="65" charset="-120"/>
              </a:rPr>
              <a:t>制定的意義</a:t>
            </a:r>
          </a:p>
        </p:txBody>
      </p:sp>
      <p:sp>
        <p:nvSpPr>
          <p:cNvPr id="4" name="内容占位符 3"/>
          <p:cNvSpPr>
            <a:spLocks noGrp="1"/>
          </p:cNvSpPr>
          <p:nvPr>
            <p:ph sz="half" idx="2"/>
          </p:nvPr>
        </p:nvSpPr>
        <p:spPr>
          <a:xfrm>
            <a:off x="2089149" y="1854200"/>
            <a:ext cx="7520363" cy="2460625"/>
          </a:xfrm>
          <a:solidFill>
            <a:schemeClr val="bg2">
              <a:lumMod val="20000"/>
              <a:lumOff val="80000"/>
            </a:schemeClr>
          </a:solidFill>
        </p:spPr>
        <p:txBody>
          <a:bodyPr>
            <a:normAutofit/>
          </a:bodyPr>
          <a:lstStyle/>
          <a:p>
            <a:pPr marL="0" indent="0">
              <a:buFont typeface="Arial" panose="020B0604020202020204" pitchFamily="34" charset="0"/>
              <a:buNone/>
            </a:pPr>
            <a:r>
              <a:rPr lang="en-US" altLang="zh-CN" sz="2400" dirty="0" smtClean="0">
                <a:latin typeface="標楷體" panose="03000509000000000000" pitchFamily="65" charset="-120"/>
                <a:ea typeface="標楷體" panose="03000509000000000000" pitchFamily="65" charset="-120"/>
              </a:rPr>
              <a:t>《</a:t>
            </a:r>
            <a:r>
              <a:rPr lang="zh-CN" altLang="en-US" sz="2400" dirty="0" smtClean="0">
                <a:latin typeface="標楷體" panose="03000509000000000000" pitchFamily="65" charset="-120"/>
                <a:ea typeface="標楷體" panose="03000509000000000000" pitchFamily="65" charset="-120"/>
              </a:rPr>
              <a:t>基本法</a:t>
            </a:r>
            <a:r>
              <a:rPr lang="en-US" altLang="zh-CN" sz="2400" dirty="0" smtClean="0">
                <a:latin typeface="標楷體" panose="03000509000000000000" pitchFamily="65" charset="-120"/>
                <a:ea typeface="標楷體" panose="03000509000000000000" pitchFamily="65" charset="-120"/>
              </a:rPr>
              <a:t>》</a:t>
            </a:r>
            <a:r>
              <a:rPr lang="zh-CN" altLang="en-US" sz="2400" dirty="0" smtClean="0">
                <a:latin typeface="標楷體" panose="03000509000000000000" pitchFamily="65" charset="-120"/>
                <a:ea typeface="標楷體" panose="03000509000000000000" pitchFamily="65" charset="-120"/>
              </a:rPr>
              <a:t>是</a:t>
            </a:r>
            <a:r>
              <a:rPr lang="zh-TW" altLang="en-US" sz="2400" dirty="0" smtClean="0">
                <a:latin typeface="標楷體" panose="03000509000000000000" pitchFamily="65" charset="-120"/>
                <a:ea typeface="標楷體" panose="03000509000000000000" pitchFamily="65" charset="-120"/>
                <a:sym typeface="SimSun" panose="02010600030101010101" pitchFamily="2" charset="-122"/>
              </a:rPr>
              <a:t>「</a:t>
            </a:r>
            <a:r>
              <a:rPr lang="zh-CN" altLang="en-US" sz="2400" dirty="0" smtClean="0">
                <a:latin typeface="標楷體" panose="03000509000000000000" pitchFamily="65" charset="-120"/>
                <a:ea typeface="標楷體" panose="03000509000000000000" pitchFamily="65" charset="-120"/>
              </a:rPr>
              <a:t>一部具有歷史意義和國際意義的法律。說它具有歷史意義，不只對過去、現在，而且包括將來；說國際意義，不只對第三世界，而且對全人類都具有長遠意義。這是一個具有創造性的傑作。</a:t>
            </a:r>
            <a:r>
              <a:rPr lang="zh-TW" altLang="en-US" sz="2400" dirty="0" smtClean="0">
                <a:latin typeface="標楷體" panose="03000509000000000000" pitchFamily="65" charset="-120"/>
                <a:ea typeface="標楷體" panose="03000509000000000000" pitchFamily="65" charset="-120"/>
                <a:sym typeface="SimSun" panose="02010600030101010101" pitchFamily="2" charset="-122"/>
              </a:rPr>
              <a:t>」</a:t>
            </a:r>
            <a:endParaRPr lang="en-US" altLang="zh-TW" sz="2400" dirty="0" smtClean="0">
              <a:latin typeface="標楷體" panose="03000509000000000000" pitchFamily="65" charset="-120"/>
              <a:ea typeface="標楷體" panose="03000509000000000000" pitchFamily="65" charset="-120"/>
              <a:sym typeface="SimSun" panose="02010600030101010101" pitchFamily="2" charset="-122"/>
            </a:endParaRPr>
          </a:p>
          <a:p>
            <a:pPr marL="0" indent="0">
              <a:buFont typeface="Arial" panose="020B0604020202020204" pitchFamily="34" charset="0"/>
              <a:buNone/>
            </a:pPr>
            <a:endParaRPr lang="en-US" altLang="zh-CN" sz="2000" dirty="0" smtClean="0">
              <a:latin typeface="標楷體" panose="03000509000000000000" pitchFamily="65" charset="-120"/>
              <a:ea typeface="標楷體" panose="03000509000000000000" pitchFamily="65" charset="-120"/>
            </a:endParaRPr>
          </a:p>
          <a:p>
            <a:pPr marL="0" indent="0">
              <a:buFont typeface="Arial" panose="020B0604020202020204" pitchFamily="34" charset="0"/>
              <a:buNone/>
            </a:pPr>
            <a:r>
              <a:rPr lang="zh-TW" altLang="en-US" sz="2000" dirty="0" smtClean="0">
                <a:latin typeface="標楷體" panose="03000509000000000000" pitchFamily="65" charset="-120"/>
                <a:ea typeface="標楷體" panose="03000509000000000000" pitchFamily="65" charset="-120"/>
              </a:rPr>
              <a:t>來源</a:t>
            </a:r>
            <a:r>
              <a:rPr lang="en-US" altLang="zh-TW" sz="2000" dirty="0" smtClean="0">
                <a:latin typeface="標楷體" panose="03000509000000000000" pitchFamily="65" charset="-120"/>
                <a:ea typeface="標楷體" panose="03000509000000000000" pitchFamily="65" charset="-120"/>
              </a:rPr>
              <a:t>:</a:t>
            </a:r>
            <a:r>
              <a:rPr lang="en-US" altLang="zh-CN" sz="2000" dirty="0" smtClean="0">
                <a:latin typeface="標楷體" panose="03000509000000000000" pitchFamily="65" charset="-120"/>
                <a:ea typeface="標楷體" panose="03000509000000000000" pitchFamily="65" charset="-120"/>
              </a:rPr>
              <a:t>《</a:t>
            </a:r>
            <a:r>
              <a:rPr lang="zh-CN" altLang="en-US" sz="2000" dirty="0" smtClean="0">
                <a:latin typeface="標楷體" panose="03000509000000000000" pitchFamily="65" charset="-120"/>
                <a:ea typeface="標楷體" panose="03000509000000000000" pitchFamily="65" charset="-120"/>
              </a:rPr>
              <a:t>鄧小平文選</a:t>
            </a:r>
            <a:r>
              <a:rPr lang="en-US" altLang="zh-CN" sz="2000" dirty="0" smtClean="0">
                <a:latin typeface="標楷體" panose="03000509000000000000" pitchFamily="65" charset="-120"/>
                <a:ea typeface="標楷體" panose="03000509000000000000" pitchFamily="65" charset="-120"/>
              </a:rPr>
              <a:t>》</a:t>
            </a:r>
            <a:r>
              <a:rPr lang="zh-CN" altLang="en-US" sz="2000" dirty="0" smtClean="0">
                <a:latin typeface="標楷體" panose="03000509000000000000" pitchFamily="65" charset="-120"/>
                <a:ea typeface="標楷體" panose="03000509000000000000" pitchFamily="65" charset="-120"/>
              </a:rPr>
              <a:t>第三卷，人民出版社</a:t>
            </a:r>
            <a:r>
              <a:rPr lang="en-US" altLang="zh-CN" sz="2000" dirty="0" smtClean="0">
                <a:latin typeface="Times New Roman" panose="02020603050405020304" pitchFamily="18" charset="0"/>
                <a:ea typeface="標楷體" panose="03000509000000000000" pitchFamily="65" charset="-120"/>
                <a:cs typeface="Times New Roman" panose="02020603050405020304" pitchFamily="18" charset="0"/>
              </a:rPr>
              <a:t>1993</a:t>
            </a:r>
            <a:r>
              <a:rPr lang="zh-CN" altLang="en-US" sz="2000" dirty="0" smtClean="0">
                <a:latin typeface="Times New Roman" panose="02020603050405020304" pitchFamily="18" charset="0"/>
                <a:ea typeface="標楷體" panose="03000509000000000000" pitchFamily="65" charset="-120"/>
                <a:cs typeface="Times New Roman" panose="02020603050405020304" pitchFamily="18" charset="0"/>
              </a:rPr>
              <a:t>年</a:t>
            </a:r>
            <a:r>
              <a:rPr lang="zh-CN" altLang="en-US" sz="2000" dirty="0" smtClean="0">
                <a:latin typeface="標楷體" panose="03000509000000000000" pitchFamily="65" charset="-120"/>
                <a:ea typeface="標楷體" panose="03000509000000000000" pitchFamily="65" charset="-120"/>
              </a:rPr>
              <a:t>版，第</a:t>
            </a:r>
            <a:r>
              <a:rPr lang="en-US" altLang="zh-CN" sz="2000" dirty="0" smtClean="0">
                <a:latin typeface="Times New Roman" panose="02020603050405020304" pitchFamily="18" charset="0"/>
                <a:ea typeface="標楷體" panose="03000509000000000000" pitchFamily="65" charset="-120"/>
              </a:rPr>
              <a:t>352</a:t>
            </a:r>
            <a:r>
              <a:rPr lang="zh-CN" altLang="en-US" sz="2000" dirty="0" smtClean="0">
                <a:latin typeface="標楷體" panose="03000509000000000000" pitchFamily="65" charset="-120"/>
                <a:ea typeface="標楷體" panose="03000509000000000000" pitchFamily="65" charset="-120"/>
              </a:rPr>
              <a:t>頁。</a:t>
            </a:r>
          </a:p>
        </p:txBody>
      </p:sp>
      <p:sp>
        <p:nvSpPr>
          <p:cNvPr id="81924" name="灯片编号占位符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 typeface="Arial" panose="020B0604020202020204" pitchFamily="34" charset="0"/>
              <a:buNone/>
            </a:pPr>
            <a:fld id="{F022C3EF-72CF-4EF2-B59C-180E74033D14}" type="slidenum">
              <a:rPr lang="en-US" altLang="en-US" sz="1400" smtClean="0">
                <a:solidFill>
                  <a:srgbClr val="000000"/>
                </a:solidFill>
                <a:latin typeface="Arial" panose="020B0604020202020204" pitchFamily="34" charset="0"/>
                <a:ea typeface="SimSun" panose="02010600030101010101" pitchFamily="2" charset="-122"/>
              </a:rPr>
              <a:pPr fontAlgn="base">
                <a:spcBef>
                  <a:spcPct val="0"/>
                </a:spcBef>
                <a:spcAft>
                  <a:spcPct val="0"/>
                </a:spcAft>
                <a:buFont typeface="Arial" panose="020B0604020202020204" pitchFamily="34" charset="0"/>
                <a:buNone/>
              </a:pPr>
              <a:t>38</a:t>
            </a:fld>
            <a:endParaRPr lang="en-US" altLang="en-US" sz="1400" dirty="0" smtClean="0">
              <a:solidFill>
                <a:srgbClr val="000000"/>
              </a:solidFill>
              <a:latin typeface="Arial" panose="020B0604020202020204" pitchFamily="34" charset="0"/>
              <a:ea typeface="SimSun" panose="02010600030101010101" pitchFamily="2" charset="-122"/>
            </a:endParaRPr>
          </a:p>
        </p:txBody>
      </p:sp>
      <p:pic>
        <p:nvPicPr>
          <p:cNvPr id="81925" name="Picture 4" descr="1b-open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2150" y="4570673"/>
            <a:ext cx="2876550" cy="210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397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476250"/>
            <a:ext cx="8413750" cy="612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title"/>
          </p:nvPr>
        </p:nvSpPr>
        <p:spPr>
          <a:xfrm>
            <a:off x="1919288" y="841375"/>
            <a:ext cx="8229600" cy="635000"/>
          </a:xfrm>
        </p:spPr>
        <p:txBody>
          <a:bodyPr/>
          <a:lstStyle/>
          <a:p>
            <a:r>
              <a:rPr lang="zh-CN" altLang="en-US" sz="3600" b="1" dirty="0" smtClean="0">
                <a:latin typeface="標楷體" panose="03000509000000000000" pitchFamily="65" charset="-120"/>
                <a:ea typeface="標楷體" panose="03000509000000000000" pitchFamily="65" charset="-120"/>
              </a:rPr>
              <a:t>全國人大決定成立香港特別行政區</a:t>
            </a:r>
            <a:endParaRPr lang="zh-TW" altLang="en-US" sz="3600" b="1" dirty="0" smtClean="0">
              <a:latin typeface="標楷體" panose="03000509000000000000" pitchFamily="65" charset="-120"/>
              <a:ea typeface="標楷體" panose="03000509000000000000" pitchFamily="65" charset="-120"/>
            </a:endParaRPr>
          </a:p>
        </p:txBody>
      </p:sp>
      <p:sp>
        <p:nvSpPr>
          <p:cNvPr id="83972" name="Rectangle 4"/>
          <p:cNvSpPr>
            <a:spLocks noGrp="1" noChangeArrowheads="1"/>
          </p:cNvSpPr>
          <p:nvPr>
            <p:ph type="body" idx="1"/>
          </p:nvPr>
        </p:nvSpPr>
        <p:spPr>
          <a:xfrm>
            <a:off x="2043113" y="1798638"/>
            <a:ext cx="8374062" cy="3900487"/>
          </a:xfrm>
        </p:spPr>
        <p:txBody>
          <a:bodyPr/>
          <a:lstStyle/>
          <a:p>
            <a:pPr>
              <a:lnSpc>
                <a:spcPct val="60000"/>
              </a:lnSpc>
            </a:pPr>
            <a:endParaRPr lang="en-US" altLang="zh-TW" sz="2700" dirty="0" smtClean="0">
              <a:latin typeface="Microsoft YaHei" panose="020B0503020204020204" pitchFamily="34" charset="-122"/>
              <a:ea typeface="Microsoft YaHei" panose="020B0503020204020204" pitchFamily="34" charset="-122"/>
            </a:endParaRPr>
          </a:p>
          <a:p>
            <a:pPr>
              <a:lnSpc>
                <a:spcPct val="130000"/>
              </a:lnSpc>
              <a:buFontTx/>
              <a:buNone/>
            </a:pPr>
            <a:r>
              <a:rPr lang="zh-CN" altLang="en-US" sz="2700" dirty="0" smtClean="0">
                <a:latin typeface="FangSong" panose="02010609060101010101" pitchFamily="49" charset="-122"/>
                <a:ea typeface="FangSong" panose="02010609060101010101" pitchFamily="49" charset="-122"/>
              </a:rPr>
              <a:t>    </a:t>
            </a:r>
            <a:r>
              <a:rPr lang="zh-CN" altLang="en-US" sz="2700" dirty="0" smtClean="0">
                <a:latin typeface="標楷體" panose="03000509000000000000" pitchFamily="65" charset="-120"/>
                <a:ea typeface="標楷體" panose="03000509000000000000" pitchFamily="65" charset="-120"/>
              </a:rPr>
              <a:t>全國人大根據</a:t>
            </a:r>
            <a:r>
              <a:rPr lang="en-US" altLang="zh-CN" sz="2700" dirty="0" smtClean="0">
                <a:latin typeface="標楷體" panose="03000509000000000000" pitchFamily="65" charset="-120"/>
                <a:ea typeface="標楷體" panose="03000509000000000000" pitchFamily="65" charset="-120"/>
              </a:rPr>
              <a:t>《</a:t>
            </a:r>
            <a:r>
              <a:rPr lang="zh-CN" altLang="en-US" sz="2700" dirty="0" smtClean="0">
                <a:latin typeface="標楷體" panose="03000509000000000000" pitchFamily="65" charset="-120"/>
                <a:ea typeface="標楷體" panose="03000509000000000000" pitchFamily="65" charset="-120"/>
              </a:rPr>
              <a:t>憲法</a:t>
            </a:r>
            <a:r>
              <a:rPr lang="en-US" altLang="zh-CN" sz="2700" dirty="0" smtClean="0">
                <a:latin typeface="標楷體" panose="03000509000000000000" pitchFamily="65" charset="-120"/>
                <a:ea typeface="標楷體" panose="03000509000000000000" pitchFamily="65" charset="-120"/>
              </a:rPr>
              <a:t>》</a:t>
            </a:r>
            <a:r>
              <a:rPr lang="zh-CN" altLang="en-US" sz="2700" dirty="0" smtClean="0">
                <a:latin typeface="標楷體" panose="03000509000000000000" pitchFamily="65" charset="-120"/>
                <a:ea typeface="標楷體" panose="03000509000000000000" pitchFamily="65" charset="-120"/>
              </a:rPr>
              <a:t>於</a:t>
            </a:r>
            <a:r>
              <a:rPr lang="en-US" altLang="zh-CN" sz="2700" dirty="0" smtClean="0">
                <a:latin typeface="Times New Roman" panose="02020603050405020304" pitchFamily="18" charset="0"/>
                <a:ea typeface="標楷體" panose="03000509000000000000" pitchFamily="65" charset="-120"/>
                <a:cs typeface="Times New Roman" panose="02020603050405020304" pitchFamily="18" charset="0"/>
              </a:rPr>
              <a:t>1990</a:t>
            </a:r>
            <a:r>
              <a:rPr lang="zh-TW" altLang="en-US" sz="2700" dirty="0" smtClean="0">
                <a:latin typeface="Times New Roman" panose="02020603050405020304" pitchFamily="18" charset="0"/>
                <a:ea typeface="標楷體" panose="03000509000000000000" pitchFamily="65" charset="-120"/>
                <a:cs typeface="Times New Roman" panose="02020603050405020304" pitchFamily="18" charset="0"/>
              </a:rPr>
              <a:t>年</a:t>
            </a:r>
            <a:r>
              <a:rPr lang="en-US" altLang="zh-CN" sz="2700" dirty="0" smtClean="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2700" dirty="0" smtClean="0">
                <a:latin typeface="Times New Roman" panose="02020603050405020304" pitchFamily="18" charset="0"/>
                <a:ea typeface="標楷體" panose="03000509000000000000" pitchFamily="65" charset="-120"/>
                <a:cs typeface="Times New Roman" panose="02020603050405020304" pitchFamily="18" charset="0"/>
              </a:rPr>
              <a:t>月</a:t>
            </a:r>
            <a:r>
              <a:rPr lang="en-US" altLang="zh-CN" sz="2700" dirty="0" smtClean="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2700" dirty="0" smtClean="0">
                <a:latin typeface="標楷體" panose="03000509000000000000" pitchFamily="65" charset="-120"/>
                <a:ea typeface="標楷體" panose="03000509000000000000" pitchFamily="65" charset="-120"/>
              </a:rPr>
              <a:t>日</a:t>
            </a:r>
            <a:r>
              <a:rPr lang="zh-CN" altLang="en-US" sz="2700" dirty="0" smtClean="0">
                <a:latin typeface="標楷體" panose="03000509000000000000" pitchFamily="65" charset="-120"/>
                <a:ea typeface="標楷體" panose="03000509000000000000" pitchFamily="65" charset="-120"/>
              </a:rPr>
              <a:t>通過</a:t>
            </a:r>
            <a:r>
              <a:rPr lang="en-US" altLang="zh-CN" sz="2700" dirty="0" smtClean="0">
                <a:latin typeface="標楷體" panose="03000509000000000000" pitchFamily="65" charset="-120"/>
                <a:ea typeface="標楷體" panose="03000509000000000000" pitchFamily="65" charset="-120"/>
              </a:rPr>
              <a:t>《</a:t>
            </a:r>
            <a:r>
              <a:rPr lang="zh-CN" altLang="en-US" sz="2700" dirty="0" smtClean="0">
                <a:latin typeface="標楷體" panose="03000509000000000000" pitchFamily="65" charset="-120"/>
                <a:ea typeface="標楷體" panose="03000509000000000000" pitchFamily="65" charset="-120"/>
              </a:rPr>
              <a:t>全國人大關於設立香港特別行政區的決定</a:t>
            </a:r>
            <a:r>
              <a:rPr lang="en-US" altLang="zh-CN" sz="2700" dirty="0" smtClean="0">
                <a:latin typeface="標楷體" panose="03000509000000000000" pitchFamily="65" charset="-120"/>
                <a:ea typeface="標楷體" panose="03000509000000000000" pitchFamily="65" charset="-120"/>
              </a:rPr>
              <a:t>》</a:t>
            </a:r>
            <a:r>
              <a:rPr lang="zh-CN" altLang="en-US" sz="2700" dirty="0" smtClean="0">
                <a:latin typeface="標楷體" panose="03000509000000000000" pitchFamily="65" charset="-120"/>
                <a:ea typeface="標楷體" panose="03000509000000000000" pitchFamily="65" charset="-120"/>
              </a:rPr>
              <a:t>：</a:t>
            </a:r>
          </a:p>
          <a:p>
            <a:pPr>
              <a:lnSpc>
                <a:spcPct val="130000"/>
              </a:lnSpc>
              <a:buFontTx/>
              <a:buNone/>
            </a:pPr>
            <a:r>
              <a:rPr lang="zh-CN" altLang="en-US" sz="2700" dirty="0" smtClean="0">
                <a:latin typeface="標楷體" panose="03000509000000000000" pitchFamily="65" charset="-120"/>
                <a:ea typeface="標楷體" panose="03000509000000000000" pitchFamily="65" charset="-120"/>
              </a:rPr>
              <a:t>    一、自</a:t>
            </a:r>
            <a:r>
              <a:rPr lang="en-US" altLang="zh-CN" sz="2700" dirty="0" smtClean="0">
                <a:latin typeface="Times New Roman" panose="02020603050405020304" pitchFamily="18" charset="0"/>
                <a:ea typeface="標楷體" panose="03000509000000000000" pitchFamily="65" charset="-120"/>
              </a:rPr>
              <a:t>1997</a:t>
            </a:r>
            <a:r>
              <a:rPr lang="zh-CN" altLang="en-US" sz="2700" dirty="0" smtClean="0">
                <a:latin typeface="Times New Roman" panose="02020603050405020304" pitchFamily="18" charset="0"/>
                <a:ea typeface="標楷體" panose="03000509000000000000" pitchFamily="65" charset="-120"/>
              </a:rPr>
              <a:t>年</a:t>
            </a:r>
            <a:r>
              <a:rPr lang="en-US" altLang="zh-CN" sz="2700" dirty="0" smtClean="0">
                <a:latin typeface="Times New Roman" panose="02020603050405020304" pitchFamily="18" charset="0"/>
                <a:ea typeface="標楷體" panose="03000509000000000000" pitchFamily="65" charset="-120"/>
              </a:rPr>
              <a:t>7</a:t>
            </a:r>
            <a:r>
              <a:rPr lang="zh-CN" altLang="en-US" sz="2700" dirty="0" smtClean="0">
                <a:latin typeface="Times New Roman" panose="02020603050405020304" pitchFamily="18" charset="0"/>
                <a:ea typeface="標楷體" panose="03000509000000000000" pitchFamily="65" charset="-120"/>
              </a:rPr>
              <a:t>月</a:t>
            </a:r>
            <a:r>
              <a:rPr lang="en-US" altLang="zh-CN" sz="2700" dirty="0" smtClean="0">
                <a:latin typeface="Times New Roman" panose="02020603050405020304" pitchFamily="18" charset="0"/>
                <a:ea typeface="標楷體" panose="03000509000000000000" pitchFamily="65" charset="-120"/>
              </a:rPr>
              <a:t>1</a:t>
            </a:r>
            <a:r>
              <a:rPr lang="zh-CN" altLang="en-US" sz="2700" dirty="0" smtClean="0">
                <a:latin typeface="Times New Roman" panose="02020603050405020304" pitchFamily="18" charset="0"/>
                <a:ea typeface="標楷體" panose="03000509000000000000" pitchFamily="65" charset="-120"/>
              </a:rPr>
              <a:t>日</a:t>
            </a:r>
            <a:r>
              <a:rPr lang="zh-CN" altLang="en-US" sz="2700" dirty="0" smtClean="0">
                <a:latin typeface="標楷體" panose="03000509000000000000" pitchFamily="65" charset="-120"/>
                <a:ea typeface="標楷體" panose="03000509000000000000" pitchFamily="65" charset="-120"/>
              </a:rPr>
              <a:t>起設立香港特別行政區。</a:t>
            </a:r>
          </a:p>
          <a:p>
            <a:pPr>
              <a:lnSpc>
                <a:spcPct val="130000"/>
              </a:lnSpc>
              <a:buFontTx/>
              <a:buNone/>
            </a:pPr>
            <a:r>
              <a:rPr lang="zh-CN" altLang="en-US" sz="2700" dirty="0" smtClean="0">
                <a:latin typeface="標楷體" panose="03000509000000000000" pitchFamily="65" charset="-120"/>
                <a:ea typeface="標楷體" panose="03000509000000000000" pitchFamily="65" charset="-120"/>
              </a:rPr>
              <a:t>    二、香港特別行政區的區域包括香港島、九龍半島，以及所轄的島嶼和附近海域。香港特別行政區的行政區域圖由國務院另行公布</a:t>
            </a:r>
            <a:r>
              <a:rPr lang="zh-TW" altLang="en-US" sz="2700" dirty="0" smtClean="0">
                <a:latin typeface="標楷體" panose="03000509000000000000" pitchFamily="65" charset="-120"/>
                <a:ea typeface="標楷體" panose="03000509000000000000" pitchFamily="65" charset="-120"/>
              </a:rPr>
              <a:t>。</a:t>
            </a:r>
          </a:p>
          <a:p>
            <a:pPr>
              <a:lnSpc>
                <a:spcPct val="60000"/>
              </a:lnSpc>
              <a:buFontTx/>
              <a:buNone/>
            </a:pPr>
            <a:endParaRPr lang="en-US" altLang="zh-TW" sz="2700" dirty="0" smtClean="0">
              <a:latin typeface="Microsoft YaHei" panose="020B0503020204020204" pitchFamily="34" charset="-122"/>
              <a:ea typeface="Microsoft YaHei" panose="020B0503020204020204" pitchFamily="34" charset="-122"/>
            </a:endParaRPr>
          </a:p>
          <a:p>
            <a:pPr>
              <a:lnSpc>
                <a:spcPct val="60000"/>
              </a:lnSpc>
            </a:pPr>
            <a:endParaRPr lang="en-US" altLang="zh-TW" sz="2700" dirty="0" smtClean="0">
              <a:latin typeface="Microsoft YaHei" panose="020B0503020204020204" pitchFamily="34" charset="-122"/>
              <a:ea typeface="Microsoft YaHei" panose="020B0503020204020204" pitchFamily="34" charset="-122"/>
            </a:endParaRPr>
          </a:p>
        </p:txBody>
      </p:sp>
      <p:sp>
        <p:nvSpPr>
          <p:cNvPr id="839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 typeface="Arial" panose="020B0604020202020204" pitchFamily="34" charset="0"/>
              <a:buNone/>
            </a:pPr>
            <a:fld id="{652B3829-4C3E-4E58-9359-A428EB3948FD}" type="slidenum">
              <a:rPr lang="en-US" altLang="en-US" sz="1400" smtClean="0">
                <a:solidFill>
                  <a:srgbClr val="000000"/>
                </a:solidFill>
                <a:latin typeface="Arial" panose="020B0604020202020204" pitchFamily="34" charset="0"/>
                <a:ea typeface="SimSun" panose="02010600030101010101" pitchFamily="2" charset="-122"/>
              </a:rPr>
              <a:pPr fontAlgn="base">
                <a:spcBef>
                  <a:spcPct val="0"/>
                </a:spcBef>
                <a:spcAft>
                  <a:spcPct val="0"/>
                </a:spcAft>
                <a:buFont typeface="Arial" panose="020B0604020202020204" pitchFamily="34" charset="0"/>
                <a:buNone/>
              </a:pPr>
              <a:t>39</a:t>
            </a:fld>
            <a:endParaRPr lang="en-US" altLang="en-US" sz="1400" dirty="0" smtClean="0">
              <a:solidFill>
                <a:srgbClr val="000000"/>
              </a:solidFill>
              <a:latin typeface="Arial" panose="020B0604020202020204" pitchFamily="34" charset="0"/>
              <a:ea typeface="SimSun"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anim to="" calcmode="lin" valueType="num">
                                      <p:cBhvr>
                                        <p:cTn id="7" dur="1" fill="hold"/>
                                        <p:tgtEl>
                                          <p:spTgt spid="7171"/>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2290" name="Group 20"/>
          <p:cNvGrpSpPr>
            <a:grpSpLocks/>
          </p:cNvGrpSpPr>
          <p:nvPr/>
        </p:nvGrpSpPr>
        <p:grpSpPr bwMode="auto">
          <a:xfrm>
            <a:off x="3305175" y="350838"/>
            <a:ext cx="5345113" cy="933450"/>
            <a:chOff x="2222916" y="447674"/>
            <a:chExt cx="5344696" cy="931863"/>
          </a:xfrm>
        </p:grpSpPr>
        <p:sp>
          <p:nvSpPr>
            <p:cNvPr id="17" name="Rectangle 16"/>
            <p:cNvSpPr/>
            <p:nvPr/>
          </p:nvSpPr>
          <p:spPr>
            <a:xfrm>
              <a:off x="2483246" y="447674"/>
              <a:ext cx="4838323" cy="931863"/>
            </a:xfrm>
            <a:prstGeom prst="rect">
              <a:avLst/>
            </a:prstGeom>
            <a:solidFill>
              <a:srgbClr val="EF8588"/>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defTabSz="457200" eaLnBrk="1" hangingPunct="1">
                <a:defRPr/>
              </a:pPr>
              <a:endParaRPr lang="zh-HK" altLang="zh-HK">
                <a:solidFill>
                  <a:srgbClr val="FFFFFF"/>
                </a:solidFill>
                <a:latin typeface="Calibri" pitchFamily="34" charset="0"/>
              </a:endParaRPr>
            </a:p>
          </p:txBody>
        </p:sp>
        <p:sp>
          <p:nvSpPr>
            <p:cNvPr id="18" name="Rectangle 17"/>
            <p:cNvSpPr/>
            <p:nvPr/>
          </p:nvSpPr>
          <p:spPr>
            <a:xfrm>
              <a:off x="2222916" y="736108"/>
              <a:ext cx="411131" cy="291603"/>
            </a:xfrm>
            <a:prstGeom prst="rect">
              <a:avLst/>
            </a:prstGeom>
            <a:solidFill>
              <a:srgbClr val="C9B687"/>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defTabSz="457200" eaLnBrk="1" hangingPunct="1">
                <a:defRPr/>
              </a:pPr>
              <a:endParaRPr lang="zh-HK" altLang="zh-HK">
                <a:solidFill>
                  <a:srgbClr val="FFFFFF"/>
                </a:solidFill>
                <a:latin typeface="Calibri" pitchFamily="34" charset="0"/>
              </a:endParaRPr>
            </a:p>
          </p:txBody>
        </p:sp>
        <p:sp>
          <p:nvSpPr>
            <p:cNvPr id="19" name="Rectangle 18"/>
            <p:cNvSpPr/>
            <p:nvPr/>
          </p:nvSpPr>
          <p:spPr>
            <a:xfrm>
              <a:off x="7156481" y="736108"/>
              <a:ext cx="411131" cy="291603"/>
            </a:xfrm>
            <a:prstGeom prst="rect">
              <a:avLst/>
            </a:prstGeom>
            <a:solidFill>
              <a:srgbClr val="C9B687"/>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defTabSz="457200" eaLnBrk="1" hangingPunct="1">
                <a:defRPr/>
              </a:pPr>
              <a:endParaRPr lang="zh-HK" altLang="zh-HK">
                <a:solidFill>
                  <a:srgbClr val="FFFFFF"/>
                </a:solidFill>
                <a:latin typeface="Calibri" pitchFamily="34" charset="0"/>
              </a:endParaRPr>
            </a:p>
          </p:txBody>
        </p:sp>
      </p:grpSp>
      <p:pic>
        <p:nvPicPr>
          <p:cNvPr id="1229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3615" y="1396305"/>
            <a:ext cx="7290233" cy="5325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Box 9"/>
          <p:cNvSpPr txBox="1">
            <a:spLocks noChangeArrowheads="1"/>
          </p:cNvSpPr>
          <p:nvPr/>
        </p:nvSpPr>
        <p:spPr bwMode="auto">
          <a:xfrm>
            <a:off x="3509963" y="674688"/>
            <a:ext cx="4948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37931725" indent="-37474525"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gn="ctr" eaLnBrk="1" hangingPunct="1">
              <a:spcBef>
                <a:spcPct val="0"/>
              </a:spcBef>
              <a:buFont typeface="Arial" panose="020B0604020202020204" pitchFamily="34" charset="0"/>
              <a:buNone/>
            </a:pPr>
            <a:r>
              <a:rPr lang="zh-TW" altLang="en-US" sz="3600" baseline="30000" dirty="0">
                <a:solidFill>
                  <a:srgbClr val="000000"/>
                </a:solidFill>
                <a:latin typeface="標楷體" panose="03000509000000000000" pitchFamily="65" charset="-120"/>
                <a:ea typeface="標楷體" panose="03000509000000000000" pitchFamily="65" charset="-120"/>
              </a:rPr>
              <a:t>背景</a:t>
            </a:r>
            <a:r>
              <a:rPr lang="en-US" altLang="zh-TW" sz="3600" baseline="30000" dirty="0">
                <a:solidFill>
                  <a:srgbClr val="000000"/>
                </a:solidFill>
                <a:latin typeface="標楷體" panose="03000509000000000000" pitchFamily="65" charset="-120"/>
                <a:ea typeface="標楷體" panose="03000509000000000000" pitchFamily="65" charset="-120"/>
              </a:rPr>
              <a:t>:</a:t>
            </a:r>
            <a:r>
              <a:rPr lang="zh-TW" altLang="en-US" sz="3600" baseline="30000" dirty="0">
                <a:solidFill>
                  <a:srgbClr val="000000"/>
                </a:solidFill>
                <a:latin typeface="標楷體" panose="03000509000000000000" pitchFamily="65" charset="-120"/>
                <a:ea typeface="標楷體" panose="03000509000000000000" pitchFamily="65" charset="-120"/>
              </a:rPr>
              <a:t>香港自古以來是中國的一部分</a:t>
            </a:r>
          </a:p>
        </p:txBody>
      </p:sp>
      <p:pic>
        <p:nvPicPr>
          <p:cNvPr id="12293" name="Picture 3" descr="1A-003.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22463" y="2345709"/>
            <a:ext cx="1827213" cy="130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4" descr="1A-004.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40450" y="1198563"/>
            <a:ext cx="1384300" cy="206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8" name="Rectangle 10"/>
          <p:cNvSpPr>
            <a:spLocks noChangeArrowheads="1"/>
          </p:cNvSpPr>
          <p:nvPr/>
        </p:nvSpPr>
        <p:spPr bwMode="auto">
          <a:xfrm>
            <a:off x="2751384" y="1748730"/>
            <a:ext cx="2261190" cy="1528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37931725" indent="-37474525"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 typeface="Arial" panose="020B0604020202020204" pitchFamily="34" charset="0"/>
              <a:buNone/>
            </a:pPr>
            <a:r>
              <a:rPr lang="zh-TW" altLang="en-US" sz="2800" baseline="30000" dirty="0">
                <a:solidFill>
                  <a:srgbClr val="000000"/>
                </a:solidFill>
                <a:latin typeface="標楷體" panose="03000509000000000000" pitchFamily="65" charset="-120"/>
                <a:ea typeface="標楷體" panose="03000509000000000000" pitchFamily="65" charset="-120"/>
              </a:rPr>
              <a:t>英國人管治香港之後，香港才</a:t>
            </a:r>
            <a:r>
              <a:rPr lang="zh-TW" altLang="en-US" sz="2800" baseline="30000" dirty="0">
                <a:latin typeface="標楷體" panose="03000509000000000000" pitchFamily="65" charset="-120"/>
                <a:ea typeface="標楷體" panose="03000509000000000000" pitchFamily="65" charset="-120"/>
              </a:rPr>
              <a:t>開始有文明和發展。</a:t>
            </a:r>
            <a:r>
              <a:rPr lang="zh-TW" altLang="en-US" sz="2800" baseline="30000" dirty="0" smtClean="0">
                <a:latin typeface="標楷體" panose="03000509000000000000" pitchFamily="65" charset="-120"/>
                <a:ea typeface="標楷體" panose="03000509000000000000" pitchFamily="65" charset="-120"/>
              </a:rPr>
              <a:t>香港</a:t>
            </a:r>
            <a:r>
              <a:rPr lang="zh-CN" altLang="en-US" sz="2800" baseline="30000" dirty="0" smtClean="0">
                <a:latin typeface="標楷體" panose="03000509000000000000" pitchFamily="65" charset="-120"/>
                <a:ea typeface="標楷體" panose="03000509000000000000" pitchFamily="65" charset="-120"/>
              </a:rPr>
              <a:t>的</a:t>
            </a:r>
            <a:r>
              <a:rPr lang="zh-TW" altLang="en-US" sz="2800" baseline="30000" dirty="0" smtClean="0">
                <a:latin typeface="標楷體" panose="03000509000000000000" pitchFamily="65" charset="-120"/>
                <a:ea typeface="標楷體" panose="03000509000000000000" pitchFamily="65" charset="-120"/>
              </a:rPr>
              <a:t>歷史應</a:t>
            </a:r>
            <a:r>
              <a:rPr lang="zh-CN" altLang="en-US" sz="2800" baseline="30000" dirty="0" smtClean="0">
                <a:latin typeface="標楷體" panose="03000509000000000000" pitchFamily="65" charset="-120"/>
                <a:ea typeface="標楷體" panose="03000509000000000000" pitchFamily="65" charset="-120"/>
              </a:rPr>
              <a:t>從英國佔領香港</a:t>
            </a:r>
            <a:r>
              <a:rPr lang="zh-TW" altLang="en-US" sz="2800" baseline="30000" dirty="0" smtClean="0">
                <a:latin typeface="標楷體" panose="03000509000000000000" pitchFamily="65" charset="-120"/>
                <a:ea typeface="標楷體" panose="03000509000000000000" pitchFamily="65" charset="-120"/>
              </a:rPr>
              <a:t>開始</a:t>
            </a:r>
            <a:r>
              <a:rPr lang="zh-TW" altLang="en-US" sz="2800" baseline="30000" dirty="0">
                <a:latin typeface="標楷體" panose="03000509000000000000" pitchFamily="65" charset="-120"/>
                <a:ea typeface="標楷體" panose="03000509000000000000" pitchFamily="65" charset="-120"/>
              </a:rPr>
              <a:t>。</a:t>
            </a:r>
          </a:p>
        </p:txBody>
      </p:sp>
      <p:pic>
        <p:nvPicPr>
          <p:cNvPr id="12296" name="Picture 1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59538" y="3263900"/>
            <a:ext cx="4218667" cy="2466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5" descr="1A-005.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909924" y="4843128"/>
            <a:ext cx="2297112" cy="158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6" name="Rectangle 11"/>
          <p:cNvSpPr>
            <a:spLocks noChangeArrowheads="1"/>
          </p:cNvSpPr>
          <p:nvPr/>
        </p:nvSpPr>
        <p:spPr bwMode="auto">
          <a:xfrm>
            <a:off x="7079262" y="3787397"/>
            <a:ext cx="2979218" cy="1528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37931725" indent="-37474525"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 typeface="Arial" panose="020B0604020202020204" pitchFamily="34" charset="0"/>
              <a:buNone/>
            </a:pPr>
            <a:r>
              <a:rPr lang="zh-TW" altLang="en-US" sz="2800" baseline="30000" dirty="0">
                <a:solidFill>
                  <a:srgbClr val="000000"/>
                </a:solidFill>
                <a:latin typeface="標楷體" panose="03000509000000000000" pitchFamily="65" charset="-120"/>
                <a:ea typeface="標楷體" panose="03000509000000000000" pitchFamily="65" charset="-120"/>
              </a:rPr>
              <a:t>我不同意。根據考古發現和實地考察，香港有很悠久的歷史，而且自遠古以來與內地便有很密切的關係</a:t>
            </a:r>
            <a:r>
              <a:rPr lang="zh-TW" altLang="en-US" sz="2800" baseline="30000" dirty="0" smtClean="0">
                <a:solidFill>
                  <a:srgbClr val="000000"/>
                </a:solidFill>
                <a:latin typeface="標楷體" panose="03000509000000000000" pitchFamily="65" charset="-120"/>
                <a:ea typeface="標楷體" panose="03000509000000000000" pitchFamily="65" charset="-120"/>
              </a:rPr>
              <a:t>。</a:t>
            </a:r>
            <a:r>
              <a:rPr lang="zh-CN" altLang="en-US" sz="2800" baseline="30000" dirty="0" smtClean="0">
                <a:solidFill>
                  <a:srgbClr val="000000"/>
                </a:solidFill>
                <a:latin typeface="標楷體" panose="03000509000000000000" pitchFamily="65" charset="-120"/>
                <a:ea typeface="標楷體" panose="03000509000000000000" pitchFamily="65" charset="-120"/>
              </a:rPr>
              <a:t>香港是中國的一部分。</a:t>
            </a:r>
            <a:endParaRPr lang="zh-TW" altLang="en-US" sz="2800" baseline="30000" dirty="0">
              <a:solidFill>
                <a:srgbClr val="000000"/>
              </a:solidFill>
              <a:latin typeface="標楷體" panose="03000509000000000000" pitchFamily="65" charset="-120"/>
              <a:ea typeface="標楷體" panose="03000509000000000000" pitchFamily="65" charset="-120"/>
            </a:endParaRPr>
          </a:p>
        </p:txBody>
      </p:sp>
      <p:sp>
        <p:nvSpPr>
          <p:cNvPr id="1230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 typeface="Arial" panose="020B0604020202020204" pitchFamily="34" charset="0"/>
              <a:buNone/>
            </a:pPr>
            <a:fld id="{9B184711-7CBB-42D8-8F66-5470E91226D1}" type="slidenum">
              <a:rPr lang="en-US" altLang="zh-TW" sz="1200" smtClean="0">
                <a:solidFill>
                  <a:srgbClr val="898989"/>
                </a:solidFill>
              </a:rPr>
              <a:pPr fontAlgn="base">
                <a:spcBef>
                  <a:spcPct val="0"/>
                </a:spcBef>
                <a:spcAft>
                  <a:spcPct val="0"/>
                </a:spcAft>
                <a:buFont typeface="Arial" panose="020B0604020202020204" pitchFamily="34" charset="0"/>
                <a:buNone/>
              </a:pPr>
              <a:t>4</a:t>
            </a:fld>
            <a:endParaRPr lang="en-US" altLang="zh-TW" sz="1200" dirty="0" smtClean="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8448"/>
                                        </p:tgtEl>
                                        <p:attrNameLst>
                                          <p:attrName>style.visibility</p:attrName>
                                        </p:attrNameLst>
                                      </p:cBhvr>
                                      <p:to>
                                        <p:strVal val="visible"/>
                                      </p:to>
                                    </p:set>
                                    <p:animEffect transition="in" filter="slide(fromLeft)">
                                      <p:cBhvr>
                                        <p:cTn id="7" dur="500"/>
                                        <p:tgtEl>
                                          <p:spTgt spid="184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2" fill="hold" grpId="0" nodeType="clickEffect">
                                  <p:stCondLst>
                                    <p:cond delay="0"/>
                                  </p:stCondLst>
                                  <p:childTnLst>
                                    <p:set>
                                      <p:cBhvr>
                                        <p:cTn id="11" dur="1" fill="hold">
                                          <p:stCondLst>
                                            <p:cond delay="0"/>
                                          </p:stCondLst>
                                        </p:cTn>
                                        <p:tgtEl>
                                          <p:spTgt spid="18446"/>
                                        </p:tgtEl>
                                        <p:attrNameLst>
                                          <p:attrName>style.visibility</p:attrName>
                                        </p:attrNameLst>
                                      </p:cBhvr>
                                      <p:to>
                                        <p:strVal val="visible"/>
                                      </p:to>
                                    </p:set>
                                    <p:animEffect transition="in" filter="slide(fromRight)">
                                      <p:cBhvr>
                                        <p:cTn id="12" dur="500"/>
                                        <p:tgtEl>
                                          <p:spTgt spid="18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8" grpId="0"/>
      <p:bldP spid="18446"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 typeface="Arial" panose="020B0604020202020204" pitchFamily="34" charset="0"/>
              <a:buNone/>
            </a:pPr>
            <a:fld id="{1619DCEE-080C-4E5D-9218-2AA216A49A65}" type="slidenum">
              <a:rPr lang="en-US" altLang="en-US" sz="1400" smtClean="0">
                <a:solidFill>
                  <a:srgbClr val="000000"/>
                </a:solidFill>
                <a:latin typeface="Arial" panose="020B0604020202020204" pitchFamily="34" charset="0"/>
                <a:ea typeface="SimSun" panose="02010600030101010101" pitchFamily="2" charset="-122"/>
              </a:rPr>
              <a:pPr fontAlgn="base">
                <a:spcBef>
                  <a:spcPct val="0"/>
                </a:spcBef>
                <a:spcAft>
                  <a:spcPct val="0"/>
                </a:spcAft>
                <a:buFont typeface="Arial" panose="020B0604020202020204" pitchFamily="34" charset="0"/>
                <a:buNone/>
              </a:pPr>
              <a:t>40</a:t>
            </a:fld>
            <a:endParaRPr lang="en-US" altLang="en-US" sz="1400" dirty="0" smtClean="0">
              <a:solidFill>
                <a:srgbClr val="000000"/>
              </a:solidFill>
              <a:latin typeface="Arial" panose="020B0604020202020204" pitchFamily="34" charset="0"/>
              <a:ea typeface="SimSun" panose="02010600030101010101" pitchFamily="2" charset="-122"/>
            </a:endParaRPr>
          </a:p>
        </p:txBody>
      </p:sp>
      <p:sp>
        <p:nvSpPr>
          <p:cNvPr id="86019" name="文本框 1"/>
          <p:cNvSpPr txBox="1">
            <a:spLocks noChangeArrowheads="1"/>
          </p:cNvSpPr>
          <p:nvPr/>
        </p:nvSpPr>
        <p:spPr bwMode="auto">
          <a:xfrm>
            <a:off x="813737" y="423396"/>
            <a:ext cx="108490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 typeface="Arial" panose="020B0604020202020204" pitchFamily="34" charset="0"/>
              <a:buNone/>
            </a:pPr>
            <a:r>
              <a:rPr lang="zh-CN" altLang="en-US" sz="2800" b="1" dirty="0">
                <a:solidFill>
                  <a:srgbClr val="000000"/>
                </a:solidFill>
                <a:latin typeface="標楷體" panose="03000509000000000000" pitchFamily="65" charset="-120"/>
                <a:ea typeface="標楷體" panose="03000509000000000000" pitchFamily="65" charset="-120"/>
              </a:rPr>
              <a:t>觀看</a:t>
            </a:r>
            <a:r>
              <a:rPr lang="en-US" altLang="zh-CN" sz="2800" b="1"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1997</a:t>
            </a:r>
            <a:r>
              <a:rPr lang="zh-CN" altLang="en-US" sz="2800" b="1" dirty="0">
                <a:solidFill>
                  <a:srgbClr val="000000"/>
                </a:solidFill>
                <a:latin typeface="標楷體" panose="03000509000000000000" pitchFamily="65" charset="-120"/>
                <a:ea typeface="標楷體" panose="03000509000000000000" pitchFamily="65" charset="-120"/>
              </a:rPr>
              <a:t>香港回歸交接儀式的視</a:t>
            </a:r>
            <a:r>
              <a:rPr lang="zh-CN" altLang="en-US" sz="2800" b="1" dirty="0" smtClean="0">
                <a:solidFill>
                  <a:srgbClr val="000000"/>
                </a:solidFill>
                <a:latin typeface="標楷體" panose="03000509000000000000" pitchFamily="65" charset="-120"/>
                <a:ea typeface="標楷體" panose="03000509000000000000" pitchFamily="65" charset="-120"/>
              </a:rPr>
              <a:t>頻</a:t>
            </a:r>
            <a:r>
              <a:rPr lang="zh-TW" altLang="en-US" sz="2800" b="1" dirty="0" smtClean="0">
                <a:solidFill>
                  <a:srgbClr val="000000"/>
                </a:solidFill>
                <a:latin typeface="標楷體" panose="03000509000000000000" pitchFamily="65" charset="-120"/>
                <a:ea typeface="標楷體" panose="03000509000000000000" pitchFamily="65" charset="-120"/>
              </a:rPr>
              <a:t>以瞭解</a:t>
            </a:r>
            <a:r>
              <a:rPr lang="zh-TW" altLang="en-US" sz="2800" b="1" dirty="0" smtClean="0">
                <a:latin typeface="標楷體" panose="03000509000000000000" pitchFamily="65" charset="-120"/>
                <a:ea typeface="標楷體" panose="03000509000000000000" pitchFamily="65" charset="-120"/>
              </a:rPr>
              <a:t>香港回歸</a:t>
            </a:r>
            <a:r>
              <a:rPr lang="zh-CN" altLang="en-US" sz="2800" b="1" dirty="0" smtClean="0">
                <a:latin typeface="標楷體" panose="03000509000000000000" pitchFamily="65" charset="-120"/>
                <a:ea typeface="標楷體" panose="03000509000000000000" pitchFamily="65" charset="-120"/>
              </a:rPr>
              <a:t>祖</a:t>
            </a:r>
            <a:r>
              <a:rPr lang="zh-TW" altLang="en-US" sz="2800" b="1" dirty="0" smtClean="0">
                <a:latin typeface="標楷體" panose="03000509000000000000" pitchFamily="65" charset="-120"/>
                <a:ea typeface="標楷體" panose="03000509000000000000" pitchFamily="65" charset="-120"/>
              </a:rPr>
              <a:t>國</a:t>
            </a:r>
            <a:r>
              <a:rPr lang="zh-TW" altLang="en-US" sz="2800" b="1" dirty="0" smtClean="0">
                <a:solidFill>
                  <a:srgbClr val="000000"/>
                </a:solidFill>
                <a:latin typeface="標楷體" panose="03000509000000000000" pitchFamily="65" charset="-120"/>
                <a:ea typeface="標楷體" panose="03000509000000000000" pitchFamily="65" charset="-120"/>
              </a:rPr>
              <a:t>的歷史時刻</a:t>
            </a:r>
            <a:r>
              <a:rPr lang="zh-CN" altLang="en-US" sz="2800" b="1" dirty="0" smtClean="0">
                <a:solidFill>
                  <a:srgbClr val="000000"/>
                </a:solidFill>
                <a:latin typeface="標楷體" panose="03000509000000000000" pitchFamily="65" charset="-120"/>
                <a:ea typeface="標楷體" panose="03000509000000000000" pitchFamily="65" charset="-120"/>
              </a:rPr>
              <a:t>。</a:t>
            </a:r>
            <a:endParaRPr lang="zh-CN" altLang="en-US" sz="2800" b="1" dirty="0">
              <a:solidFill>
                <a:srgbClr val="000000"/>
              </a:solidFill>
              <a:latin typeface="標楷體" panose="03000509000000000000" pitchFamily="65" charset="-120"/>
              <a:ea typeface="標楷體" panose="03000509000000000000" pitchFamily="65" charset="-120"/>
            </a:endParaRPr>
          </a:p>
        </p:txBody>
      </p:sp>
      <p:sp>
        <p:nvSpPr>
          <p:cNvPr id="86020" name="矩形 1"/>
          <p:cNvSpPr>
            <a:spLocks noChangeArrowheads="1"/>
          </p:cNvSpPr>
          <p:nvPr/>
        </p:nvSpPr>
        <p:spPr bwMode="auto">
          <a:xfrm>
            <a:off x="1324868" y="5655772"/>
            <a:ext cx="725963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gn="just" eaLnBrk="1" hangingPunct="1">
              <a:spcBef>
                <a:spcPct val="0"/>
              </a:spcBef>
              <a:buFont typeface="Arial" panose="020B0604020202020204" pitchFamily="34" charset="0"/>
              <a:buNone/>
            </a:pPr>
            <a:r>
              <a:rPr lang="zh-CN" altLang="zh-CN" sz="16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香港回歸政權交接儀式</a:t>
            </a:r>
          </a:p>
          <a:p>
            <a:pPr algn="just" eaLnBrk="1" hangingPunct="1">
              <a:spcBef>
                <a:spcPct val="0"/>
              </a:spcBef>
              <a:buFont typeface="Arial" panose="020B0604020202020204" pitchFamily="34" charset="0"/>
              <a:buNone/>
            </a:pPr>
            <a:r>
              <a:rPr lang="en-US" altLang="zh-CN" sz="1400" u="sng" dirty="0">
                <a:latin typeface="Times New Roman" panose="02020603050405020304" pitchFamily="18" charset="0"/>
                <a:ea typeface="標楷體" panose="03000509000000000000" pitchFamily="65" charset="-120"/>
                <a:cs typeface="Times New Roman" panose="02020603050405020304" pitchFamily="18" charset="0"/>
              </a:rPr>
              <a:t>https://tv.cctv.com/2018/10/01/VIDErCiFqI3Mdyoyh4zUpm40181001.shtml</a:t>
            </a:r>
            <a:endParaRPr lang="zh-CN" altLang="zh-CN" sz="14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86021" name="圖片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01356" y="3415111"/>
            <a:ext cx="3970337" cy="199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3" name="图片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1357" y="1233065"/>
            <a:ext cx="3970337" cy="195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4" name="文本框 2"/>
          <p:cNvSpPr txBox="1">
            <a:spLocks noChangeArrowheads="1"/>
          </p:cNvSpPr>
          <p:nvPr/>
        </p:nvSpPr>
        <p:spPr bwMode="auto">
          <a:xfrm>
            <a:off x="5723082" y="2076283"/>
            <a:ext cx="5548976"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gn="just" eaLnBrk="1">
              <a:lnSpc>
                <a:spcPct val="140000"/>
              </a:lnSpc>
              <a:spcBef>
                <a:spcPct val="0"/>
              </a:spcBef>
              <a:buFont typeface="Arial" panose="020B0604020202020204" pitchFamily="34" charset="0"/>
              <a:buNone/>
            </a:pPr>
            <a:r>
              <a:rPr lang="zh-CN" altLang="en-US" sz="2000" dirty="0">
                <a:solidFill>
                  <a:srgbClr val="000000"/>
                </a:solidFill>
                <a:latin typeface="標楷體" panose="03000509000000000000" pitchFamily="65" charset="-120"/>
                <a:ea typeface="標楷體" panose="03000509000000000000" pitchFamily="65" charset="-120"/>
              </a:rPr>
              <a:t>    </a:t>
            </a:r>
            <a:r>
              <a:rPr lang="zh-CN" altLang="en-US"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1997年7月1日零</a:t>
            </a:r>
            <a:r>
              <a:rPr lang="zh-CN" altLang="en-US" sz="2000" dirty="0">
                <a:solidFill>
                  <a:srgbClr val="000000"/>
                </a:solidFill>
                <a:latin typeface="標楷體" panose="03000509000000000000" pitchFamily="65" charset="-120"/>
                <a:ea typeface="標楷體" panose="03000509000000000000" pitchFamily="65" charset="-120"/>
              </a:rPr>
              <a:t>時，中華人民共和國國旗和中華人民共和國香港特別行政區區旗在香港升起。從此，中國政府對香港恢復行使主權，中華人民共和國香港特別行政區正式成立，</a:t>
            </a:r>
            <a:r>
              <a:rPr lang="en-US" altLang="zh-CN" sz="2000" dirty="0">
                <a:solidFill>
                  <a:srgbClr val="000000"/>
                </a:solidFill>
                <a:latin typeface="標楷體" panose="03000509000000000000" pitchFamily="65" charset="-120"/>
                <a:ea typeface="標楷體" panose="03000509000000000000" pitchFamily="65" charset="-120"/>
              </a:rPr>
              <a:t>《</a:t>
            </a:r>
            <a:r>
              <a:rPr lang="zh-CN" altLang="en-US" sz="2000" dirty="0">
                <a:solidFill>
                  <a:srgbClr val="000000"/>
                </a:solidFill>
                <a:latin typeface="標楷體" panose="03000509000000000000" pitchFamily="65" charset="-120"/>
                <a:ea typeface="標楷體" panose="03000509000000000000" pitchFamily="65" charset="-120"/>
              </a:rPr>
              <a:t>基本法</a:t>
            </a:r>
            <a:r>
              <a:rPr lang="en-US" altLang="zh-CN" sz="2000" dirty="0">
                <a:solidFill>
                  <a:srgbClr val="000000"/>
                </a:solidFill>
                <a:latin typeface="標楷體" panose="03000509000000000000" pitchFamily="65" charset="-120"/>
                <a:ea typeface="標楷體" panose="03000509000000000000" pitchFamily="65" charset="-120"/>
              </a:rPr>
              <a:t>》</a:t>
            </a:r>
            <a:r>
              <a:rPr lang="zh-CN" altLang="en-US" sz="2000" dirty="0">
                <a:solidFill>
                  <a:srgbClr val="000000"/>
                </a:solidFill>
                <a:latin typeface="標楷體" panose="03000509000000000000" pitchFamily="65" charset="-120"/>
                <a:ea typeface="標楷體" panose="03000509000000000000" pitchFamily="65" charset="-120"/>
              </a:rPr>
              <a:t>開始實施，香港進入了</a:t>
            </a:r>
            <a:r>
              <a:rPr lang="zh-TW" altLang="en-US" sz="2000" dirty="0">
                <a:solidFill>
                  <a:srgbClr val="000000"/>
                </a:solidFill>
                <a:latin typeface="標楷體" panose="03000509000000000000" pitchFamily="65" charset="-120"/>
                <a:ea typeface="標楷體" panose="03000509000000000000" pitchFamily="65" charset="-120"/>
                <a:sym typeface="SimSun" panose="02010600030101010101" pitchFamily="2" charset="-122"/>
              </a:rPr>
              <a:t>「</a:t>
            </a:r>
            <a:r>
              <a:rPr lang="zh-CN" altLang="en-US" sz="2000" dirty="0">
                <a:solidFill>
                  <a:srgbClr val="000000"/>
                </a:solidFill>
                <a:latin typeface="標楷體" panose="03000509000000000000" pitchFamily="65" charset="-120"/>
                <a:ea typeface="標楷體" panose="03000509000000000000" pitchFamily="65" charset="-120"/>
              </a:rPr>
              <a:t>一國兩制</a:t>
            </a:r>
            <a:r>
              <a:rPr lang="zh-TW" altLang="en-US" sz="2000" dirty="0">
                <a:solidFill>
                  <a:srgbClr val="000000"/>
                </a:solidFill>
                <a:latin typeface="標楷體" panose="03000509000000000000" pitchFamily="65" charset="-120"/>
                <a:ea typeface="標楷體" panose="03000509000000000000" pitchFamily="65" charset="-120"/>
                <a:sym typeface="SimSun" panose="02010600030101010101" pitchFamily="2" charset="-122"/>
              </a:rPr>
              <a:t>」</a:t>
            </a:r>
            <a:r>
              <a:rPr lang="zh-CN" altLang="en-US" sz="2000" dirty="0">
                <a:solidFill>
                  <a:srgbClr val="000000"/>
                </a:solidFill>
                <a:latin typeface="標楷體" panose="03000509000000000000" pitchFamily="65" charset="-120"/>
                <a:ea typeface="標楷體" panose="03000509000000000000" pitchFamily="65" charset="-120"/>
              </a:rPr>
              <a:t>、</a:t>
            </a:r>
            <a:r>
              <a:rPr lang="zh-TW" altLang="en-US" sz="2000" dirty="0">
                <a:solidFill>
                  <a:srgbClr val="000000"/>
                </a:solidFill>
                <a:latin typeface="標楷體" panose="03000509000000000000" pitchFamily="65" charset="-120"/>
                <a:ea typeface="標楷體" panose="03000509000000000000" pitchFamily="65" charset="-120"/>
                <a:sym typeface="SimSun" panose="02010600030101010101" pitchFamily="2" charset="-122"/>
              </a:rPr>
              <a:t>「</a:t>
            </a:r>
            <a:r>
              <a:rPr lang="zh-CN" altLang="en-US" sz="2000" dirty="0">
                <a:solidFill>
                  <a:srgbClr val="000000"/>
                </a:solidFill>
                <a:latin typeface="標楷體" panose="03000509000000000000" pitchFamily="65" charset="-120"/>
                <a:ea typeface="標楷體" panose="03000509000000000000" pitchFamily="65" charset="-120"/>
              </a:rPr>
              <a:t>港人治港</a:t>
            </a:r>
            <a:r>
              <a:rPr lang="zh-TW" altLang="en-US" sz="2000" dirty="0">
                <a:solidFill>
                  <a:srgbClr val="000000"/>
                </a:solidFill>
                <a:latin typeface="標楷體" panose="03000509000000000000" pitchFamily="65" charset="-120"/>
                <a:ea typeface="標楷體" panose="03000509000000000000" pitchFamily="65" charset="-120"/>
                <a:sym typeface="SimSun" panose="02010600030101010101" pitchFamily="2" charset="-122"/>
              </a:rPr>
              <a:t>」 </a:t>
            </a:r>
            <a:r>
              <a:rPr lang="zh-CN" altLang="en-US" sz="2000" dirty="0">
                <a:solidFill>
                  <a:srgbClr val="000000"/>
                </a:solidFill>
                <a:latin typeface="標楷體" panose="03000509000000000000" pitchFamily="65" charset="-120"/>
                <a:ea typeface="標楷體" panose="03000509000000000000" pitchFamily="65" charset="-120"/>
              </a:rPr>
              <a:t>、高度自治的歷史</a:t>
            </a:r>
            <a:r>
              <a:rPr lang="zh-CN" altLang="en-US" sz="2000" dirty="0" smtClean="0">
                <a:solidFill>
                  <a:srgbClr val="000000"/>
                </a:solidFill>
                <a:latin typeface="標楷體" panose="03000509000000000000" pitchFamily="65" charset="-120"/>
                <a:ea typeface="標楷體" panose="03000509000000000000" pitchFamily="65" charset="-120"/>
              </a:rPr>
              <a:t>新</a:t>
            </a:r>
            <a:r>
              <a:rPr lang="zh-TW" altLang="en-US" sz="2000" dirty="0" smtClean="0">
                <a:solidFill>
                  <a:srgbClr val="000000"/>
                </a:solidFill>
                <a:latin typeface="標楷體" panose="03000509000000000000" pitchFamily="65" charset="-120"/>
                <a:ea typeface="標楷體" panose="03000509000000000000" pitchFamily="65" charset="-120"/>
              </a:rPr>
              <a:t>時代</a:t>
            </a:r>
            <a:r>
              <a:rPr lang="zh-CN" altLang="en-US" sz="2000" dirty="0" smtClean="0">
                <a:solidFill>
                  <a:srgbClr val="000000"/>
                </a:solidFill>
                <a:latin typeface="標楷體" panose="03000509000000000000" pitchFamily="65" charset="-120"/>
                <a:ea typeface="標楷體" panose="03000509000000000000" pitchFamily="65" charset="-120"/>
              </a:rPr>
              <a:t>。</a:t>
            </a:r>
            <a:endParaRPr lang="zh-CN" altLang="en-US" sz="2000" dirty="0">
              <a:solidFill>
                <a:srgbClr val="000000"/>
              </a:solidFill>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6" name="灯片编号占位符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 typeface="Arial" panose="020B0604020202020204" pitchFamily="34" charset="0"/>
              <a:buNone/>
            </a:pPr>
            <a:fld id="{B7C95E33-D385-4003-89C3-5D7AA690FF0F}" type="slidenum">
              <a:rPr lang="en-US" altLang="en-US" sz="1400" smtClean="0">
                <a:solidFill>
                  <a:srgbClr val="000000"/>
                </a:solidFill>
                <a:latin typeface="Arial" panose="020B0604020202020204" pitchFamily="34" charset="0"/>
                <a:ea typeface="SimSun" panose="02010600030101010101" pitchFamily="2" charset="-122"/>
              </a:rPr>
              <a:pPr fontAlgn="base">
                <a:spcBef>
                  <a:spcPct val="0"/>
                </a:spcBef>
                <a:spcAft>
                  <a:spcPct val="0"/>
                </a:spcAft>
                <a:buFont typeface="Arial" panose="020B0604020202020204" pitchFamily="34" charset="0"/>
                <a:buNone/>
              </a:pPr>
              <a:t>41</a:t>
            </a:fld>
            <a:endParaRPr lang="en-US" altLang="en-US" sz="1400" dirty="0" smtClean="0">
              <a:solidFill>
                <a:srgbClr val="000000"/>
              </a:solidFill>
              <a:latin typeface="Arial" panose="020B0604020202020204" pitchFamily="34" charset="0"/>
              <a:ea typeface="SimSun" panose="02010600030101010101" pitchFamily="2" charset="-122"/>
            </a:endParaRPr>
          </a:p>
        </p:txBody>
      </p:sp>
      <p:sp>
        <p:nvSpPr>
          <p:cNvPr id="88067" name="矩形 2"/>
          <p:cNvSpPr>
            <a:spLocks noChangeArrowheads="1"/>
          </p:cNvSpPr>
          <p:nvPr/>
        </p:nvSpPr>
        <p:spPr bwMode="auto">
          <a:xfrm>
            <a:off x="1597776" y="350983"/>
            <a:ext cx="854868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gn="ctr" eaLnBrk="1" hangingPunct="1">
              <a:spcBef>
                <a:spcPct val="0"/>
              </a:spcBef>
              <a:buFont typeface="Arial" panose="020B0604020202020204" pitchFamily="34" charset="0"/>
              <a:buNone/>
            </a:pPr>
            <a:r>
              <a:rPr lang="zh-TW" altLang="en-US" sz="3600" b="1" dirty="0">
                <a:solidFill>
                  <a:srgbClr val="000000"/>
                </a:solidFill>
                <a:latin typeface="標楷體" panose="03000509000000000000" pitchFamily="65" charset="-120"/>
                <a:ea typeface="標楷體" panose="03000509000000000000" pitchFamily="65" charset="-120"/>
              </a:rPr>
              <a:t>「一國兩制」構思有助順利</a:t>
            </a:r>
            <a:r>
              <a:rPr lang="zh-CN" altLang="en-US" sz="3600" b="1" dirty="0">
                <a:solidFill>
                  <a:srgbClr val="000000"/>
                </a:solidFill>
                <a:latin typeface="標楷體" panose="03000509000000000000" pitchFamily="65" charset="-120"/>
                <a:ea typeface="標楷體" panose="03000509000000000000" pitchFamily="65" charset="-120"/>
              </a:rPr>
              <a:t>解決香港問題 </a:t>
            </a:r>
          </a:p>
        </p:txBody>
      </p:sp>
      <p:sp>
        <p:nvSpPr>
          <p:cNvPr id="6" name="矩形 5"/>
          <p:cNvSpPr/>
          <p:nvPr/>
        </p:nvSpPr>
        <p:spPr>
          <a:xfrm>
            <a:off x="1148887" y="1691673"/>
            <a:ext cx="9582843" cy="369331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lvl1pPr marL="342900" indent="-342900"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Tx/>
              <a:buChar char="•"/>
            </a:pPr>
            <a:r>
              <a:rPr lang="zh-CN" altLang="en-US" sz="2600" dirty="0">
                <a:latin typeface="標楷體" panose="03000509000000000000" pitchFamily="65" charset="-120"/>
                <a:ea typeface="標楷體" panose="03000509000000000000" pitchFamily="65" charset="-120"/>
              </a:rPr>
              <a:t>香港回</a:t>
            </a:r>
            <a:r>
              <a:rPr lang="zh-TW" altLang="en-US" sz="2600" dirty="0" smtClean="0">
                <a:latin typeface="標楷體" panose="03000509000000000000" pitchFamily="65" charset="-120"/>
                <a:ea typeface="標楷體" panose="03000509000000000000" pitchFamily="65" charset="-120"/>
              </a:rPr>
              <a:t>歸</a:t>
            </a:r>
            <a:r>
              <a:rPr lang="zh-CN" altLang="en-US" sz="2600" dirty="0" smtClean="0">
                <a:latin typeface="標楷體" panose="03000509000000000000" pitchFamily="65" charset="-120"/>
                <a:ea typeface="標楷體" panose="03000509000000000000" pitchFamily="65" charset="-120"/>
              </a:rPr>
              <a:t>祖國有利</a:t>
            </a:r>
            <a:r>
              <a:rPr lang="zh-CN" altLang="en-US" sz="2600" dirty="0">
                <a:latin typeface="標楷體" panose="03000509000000000000" pitchFamily="65" charset="-120"/>
                <a:ea typeface="標楷體" panose="03000509000000000000" pitchFamily="65" charset="-120"/>
              </a:rPr>
              <a:t>於推進</a:t>
            </a:r>
            <a:r>
              <a:rPr lang="zh-TW" altLang="en-US" sz="2600" dirty="0">
                <a:latin typeface="標楷體" panose="03000509000000000000" pitchFamily="65" charset="-120"/>
                <a:ea typeface="標楷體" panose="03000509000000000000" pitchFamily="65" charset="-120"/>
              </a:rPr>
              <a:t>國家</a:t>
            </a:r>
            <a:r>
              <a:rPr lang="zh-CN" altLang="en-US" sz="2600" dirty="0">
                <a:latin typeface="標楷體" panose="03000509000000000000" pitchFamily="65" charset="-120"/>
                <a:ea typeface="標楷體" panose="03000509000000000000" pitchFamily="65" charset="-120"/>
              </a:rPr>
              <a:t>統一。鄧小平提出的</a:t>
            </a:r>
            <a:r>
              <a:rPr lang="zh-TW" altLang="en-US" sz="2600" dirty="0">
                <a:latin typeface="標楷體" panose="03000509000000000000" pitchFamily="65" charset="-120"/>
                <a:ea typeface="標楷體" panose="03000509000000000000" pitchFamily="65" charset="-120"/>
              </a:rPr>
              <a:t>「一國兩制」</a:t>
            </a:r>
            <a:r>
              <a:rPr lang="zh-CN" altLang="en-US" sz="2600" dirty="0" smtClean="0">
                <a:latin typeface="標楷體" panose="03000509000000000000" pitchFamily="65" charset="-120"/>
                <a:ea typeface="標楷體" panose="03000509000000000000" pitchFamily="65" charset="-120"/>
              </a:rPr>
              <a:t>構想為和平</a:t>
            </a:r>
            <a:r>
              <a:rPr lang="zh-CN" altLang="en-US" sz="2600" dirty="0">
                <a:latin typeface="標楷體" panose="03000509000000000000" pitchFamily="65" charset="-120"/>
                <a:ea typeface="標楷體" panose="03000509000000000000" pitchFamily="65" charset="-120"/>
              </a:rPr>
              <a:t>解</a:t>
            </a:r>
            <a:r>
              <a:rPr lang="zh-CN" altLang="en-US" sz="2600" dirty="0" smtClean="0">
                <a:latin typeface="標楷體" panose="03000509000000000000" pitchFamily="65" charset="-120"/>
                <a:ea typeface="標楷體" panose="03000509000000000000" pitchFamily="65" charset="-120"/>
              </a:rPr>
              <a:t>決歷</a:t>
            </a:r>
            <a:r>
              <a:rPr lang="zh-CN" altLang="en-US" sz="2600" dirty="0">
                <a:latin typeface="標楷體" panose="03000509000000000000" pitchFamily="65" charset="-120"/>
                <a:ea typeface="標楷體" panose="03000509000000000000" pitchFamily="65" charset="-120"/>
              </a:rPr>
              <a:t>史遺留問題提供了範例。</a:t>
            </a:r>
          </a:p>
          <a:p>
            <a:pPr eaLnBrk="1" hangingPunct="1">
              <a:spcBef>
                <a:spcPct val="0"/>
              </a:spcBef>
              <a:buFontTx/>
              <a:buChar char="•"/>
            </a:pPr>
            <a:endParaRPr lang="en-US" altLang="zh-TW" sz="2600" dirty="0">
              <a:latin typeface="標楷體" panose="03000509000000000000" pitchFamily="65" charset="-120"/>
              <a:ea typeface="標楷體" panose="03000509000000000000" pitchFamily="65" charset="-120"/>
              <a:sym typeface="SimSun" panose="02010600030101010101" pitchFamily="2" charset="-122"/>
            </a:endParaRPr>
          </a:p>
          <a:p>
            <a:pPr eaLnBrk="1" hangingPunct="1">
              <a:spcBef>
                <a:spcPct val="0"/>
              </a:spcBef>
              <a:buFontTx/>
              <a:buChar char="•"/>
            </a:pPr>
            <a:r>
              <a:rPr lang="zh-TW" altLang="en-US" sz="2600" dirty="0">
                <a:latin typeface="標楷體" panose="03000509000000000000" pitchFamily="65" charset="-120"/>
                <a:ea typeface="標楷體" panose="03000509000000000000" pitchFamily="65" charset="-120"/>
                <a:sym typeface="SimSun" panose="02010600030101010101" pitchFamily="2" charset="-122"/>
              </a:rPr>
              <a:t>「</a:t>
            </a:r>
            <a:r>
              <a:rPr lang="zh-CN" altLang="en-US" sz="2600" dirty="0">
                <a:latin typeface="標楷體" panose="03000509000000000000" pitchFamily="65" charset="-120"/>
                <a:ea typeface="標楷體" panose="03000509000000000000" pitchFamily="65" charset="-120"/>
              </a:rPr>
              <a:t>一國兩制</a:t>
            </a:r>
            <a:r>
              <a:rPr lang="zh-TW" altLang="en-US" sz="2600" dirty="0">
                <a:latin typeface="標楷體" panose="03000509000000000000" pitchFamily="65" charset="-120"/>
                <a:ea typeface="標楷體" panose="03000509000000000000" pitchFamily="65" charset="-120"/>
                <a:sym typeface="SimSun" panose="02010600030101010101" pitchFamily="2" charset="-122"/>
              </a:rPr>
              <a:t>」</a:t>
            </a:r>
            <a:r>
              <a:rPr lang="zh-CN" altLang="en-US" sz="2600" dirty="0">
                <a:latin typeface="標楷體" panose="03000509000000000000" pitchFamily="65" charset="-120"/>
                <a:ea typeface="標楷體" panose="03000509000000000000" pitchFamily="65" charset="-120"/>
              </a:rPr>
              <a:t>方針納入</a:t>
            </a:r>
            <a:r>
              <a:rPr lang="en-US" altLang="zh-CN" sz="2600" dirty="0">
                <a:latin typeface="標楷體" panose="03000509000000000000" pitchFamily="65" charset="-120"/>
                <a:ea typeface="標楷體" panose="03000509000000000000" pitchFamily="65" charset="-120"/>
              </a:rPr>
              <a:t>《</a:t>
            </a:r>
            <a:r>
              <a:rPr lang="zh-CN" altLang="en-US" sz="2600" dirty="0">
                <a:latin typeface="標楷體" panose="03000509000000000000" pitchFamily="65" charset="-120"/>
                <a:ea typeface="標楷體" panose="03000509000000000000" pitchFamily="65" charset="-120"/>
              </a:rPr>
              <a:t>憲法</a:t>
            </a:r>
            <a:r>
              <a:rPr lang="en-US" altLang="zh-CN" sz="2600" dirty="0">
                <a:latin typeface="標楷體" panose="03000509000000000000" pitchFamily="65" charset="-120"/>
                <a:ea typeface="標楷體" panose="03000509000000000000" pitchFamily="65" charset="-120"/>
              </a:rPr>
              <a:t>》</a:t>
            </a:r>
            <a:r>
              <a:rPr lang="zh-CN" altLang="en-US" sz="2600" dirty="0" smtClean="0">
                <a:latin typeface="標楷體" panose="03000509000000000000" pitchFamily="65" charset="-120"/>
                <a:ea typeface="標楷體" panose="03000509000000000000" pitchFamily="65" charset="-120"/>
              </a:rPr>
              <a:t>，</a:t>
            </a:r>
            <a:r>
              <a:rPr lang="en-US" altLang="zh-CN" sz="2600" dirty="0" smtClean="0">
                <a:latin typeface="標楷體" panose="03000509000000000000" pitchFamily="65" charset="-120"/>
                <a:ea typeface="標楷體" panose="03000509000000000000" pitchFamily="65" charset="-120"/>
              </a:rPr>
              <a:t>《</a:t>
            </a:r>
            <a:r>
              <a:rPr lang="zh-CN" altLang="en-US" sz="2600" dirty="0">
                <a:latin typeface="標楷體" panose="03000509000000000000" pitchFamily="65" charset="-120"/>
                <a:ea typeface="標楷體" panose="03000509000000000000" pitchFamily="65" charset="-120"/>
              </a:rPr>
              <a:t>基本法</a:t>
            </a:r>
            <a:r>
              <a:rPr lang="en-US" altLang="zh-CN" sz="2600" dirty="0">
                <a:latin typeface="標楷體" panose="03000509000000000000" pitchFamily="65" charset="-120"/>
                <a:ea typeface="標楷體" panose="03000509000000000000" pitchFamily="65" charset="-120"/>
              </a:rPr>
              <a:t>》</a:t>
            </a:r>
            <a:r>
              <a:rPr lang="zh-CN" altLang="en-US" sz="2600" dirty="0">
                <a:latin typeface="標楷體" panose="03000509000000000000" pitchFamily="65" charset="-120"/>
                <a:ea typeface="標楷體" panose="03000509000000000000" pitchFamily="65" charset="-120"/>
              </a:rPr>
              <a:t>的</a:t>
            </a:r>
            <a:r>
              <a:rPr lang="zh-CN" altLang="en-US" sz="2600" dirty="0" smtClean="0">
                <a:latin typeface="標楷體" panose="03000509000000000000" pitchFamily="65" charset="-120"/>
                <a:ea typeface="標楷體" panose="03000509000000000000" pitchFamily="65" charset="-120"/>
              </a:rPr>
              <a:t>頒布</a:t>
            </a:r>
            <a:r>
              <a:rPr lang="zh-TW" altLang="en-US" sz="2600" dirty="0" smtClean="0">
                <a:latin typeface="標楷體" panose="03000509000000000000" pitchFamily="65" charset="-120"/>
                <a:ea typeface="標楷體" panose="03000509000000000000" pitchFamily="65" charset="-120"/>
              </a:rPr>
              <a:t>，保障</a:t>
            </a:r>
            <a:r>
              <a:rPr lang="zh-TW" altLang="en-US" sz="2600" dirty="0">
                <a:latin typeface="標楷體" panose="03000509000000000000" pitchFamily="65" charset="-120"/>
                <a:ea typeface="標楷體" panose="03000509000000000000" pitchFamily="65" charset="-120"/>
              </a:rPr>
              <a:t>香港特別行政區在一國之下被授予享有高度自治。</a:t>
            </a:r>
            <a:endParaRPr lang="en-US" altLang="zh-TW" sz="2600" dirty="0">
              <a:latin typeface="標楷體" panose="03000509000000000000" pitchFamily="65" charset="-120"/>
              <a:ea typeface="標楷體" panose="03000509000000000000" pitchFamily="65" charset="-120"/>
            </a:endParaRPr>
          </a:p>
          <a:p>
            <a:pPr eaLnBrk="1" hangingPunct="1">
              <a:spcBef>
                <a:spcPct val="0"/>
              </a:spcBef>
              <a:buFont typeface="Wingdings" panose="05000000000000000000" pitchFamily="2" charset="2"/>
              <a:buChar char="Ø"/>
            </a:pPr>
            <a:endParaRPr lang="en-US" altLang="zh-CN" sz="2600" dirty="0">
              <a:latin typeface="標楷體" panose="03000509000000000000" pitchFamily="65" charset="-120"/>
              <a:ea typeface="標楷體" panose="03000509000000000000" pitchFamily="65" charset="-120"/>
            </a:endParaRPr>
          </a:p>
          <a:p>
            <a:pPr eaLnBrk="1" hangingPunct="1">
              <a:spcBef>
                <a:spcPct val="0"/>
              </a:spcBef>
              <a:buFontTx/>
              <a:buChar char="•"/>
            </a:pPr>
            <a:r>
              <a:rPr lang="zh-CN" altLang="en-US" sz="2600" dirty="0">
                <a:latin typeface="標楷體" panose="03000509000000000000" pitchFamily="65" charset="-120"/>
                <a:ea typeface="標楷體" panose="03000509000000000000" pitchFamily="65" charset="-120"/>
              </a:rPr>
              <a:t>有利於促進</a:t>
            </a:r>
            <a:r>
              <a:rPr lang="zh-CN" altLang="en-US" sz="2600" dirty="0" smtClean="0">
                <a:latin typeface="標楷體" panose="03000509000000000000" pitchFamily="65" charset="-120"/>
                <a:ea typeface="標楷體" panose="03000509000000000000" pitchFamily="65" charset="-120"/>
              </a:rPr>
              <a:t>香港的</a:t>
            </a:r>
            <a:r>
              <a:rPr lang="zh-CN" altLang="en-US" sz="2600" dirty="0">
                <a:latin typeface="標楷體" panose="03000509000000000000" pitchFamily="65" charset="-120"/>
                <a:ea typeface="標楷體" panose="03000509000000000000" pitchFamily="65" charset="-120"/>
              </a:rPr>
              <a:t>繁榮穩定與發展。香港回歸後，</a:t>
            </a:r>
            <a:r>
              <a:rPr lang="zh-TW" altLang="en-US" sz="2600" dirty="0">
                <a:latin typeface="標楷體" panose="03000509000000000000" pitchFamily="65" charset="-120"/>
                <a:ea typeface="標楷體" panose="03000509000000000000" pitchFamily="65" charset="-120"/>
                <a:sym typeface="SimSun" panose="02010600030101010101" pitchFamily="2" charset="-122"/>
              </a:rPr>
              <a:t>「</a:t>
            </a:r>
            <a:r>
              <a:rPr lang="zh-CN" altLang="en-US" sz="2600" dirty="0">
                <a:latin typeface="標楷體" panose="03000509000000000000" pitchFamily="65" charset="-120"/>
                <a:ea typeface="標楷體" panose="03000509000000000000" pitchFamily="65" charset="-120"/>
              </a:rPr>
              <a:t>一國兩制</a:t>
            </a:r>
            <a:r>
              <a:rPr lang="zh-TW" altLang="en-US" sz="2600" dirty="0">
                <a:latin typeface="標楷體" panose="03000509000000000000" pitchFamily="65" charset="-120"/>
                <a:ea typeface="標楷體" panose="03000509000000000000" pitchFamily="65" charset="-120"/>
                <a:sym typeface="SimSun" panose="02010600030101010101" pitchFamily="2" charset="-122"/>
              </a:rPr>
              <a:t>」</a:t>
            </a:r>
            <a:r>
              <a:rPr lang="zh-CN" altLang="en-US" sz="2600" dirty="0">
                <a:latin typeface="標楷體" panose="03000509000000000000" pitchFamily="65" charset="-120"/>
                <a:ea typeface="標楷體" panose="03000509000000000000" pitchFamily="65" charset="-120"/>
              </a:rPr>
              <a:t>、</a:t>
            </a:r>
            <a:r>
              <a:rPr lang="zh-TW" altLang="en-US" sz="2600" dirty="0">
                <a:latin typeface="標楷體" panose="03000509000000000000" pitchFamily="65" charset="-120"/>
                <a:ea typeface="標楷體" panose="03000509000000000000" pitchFamily="65" charset="-120"/>
                <a:sym typeface="SimSun" panose="02010600030101010101" pitchFamily="2" charset="-122"/>
              </a:rPr>
              <a:t> 「</a:t>
            </a:r>
            <a:r>
              <a:rPr lang="zh-CN" altLang="en-US" sz="2600" dirty="0">
                <a:latin typeface="標楷體" panose="03000509000000000000" pitchFamily="65" charset="-120"/>
                <a:ea typeface="標楷體" panose="03000509000000000000" pitchFamily="65" charset="-120"/>
              </a:rPr>
              <a:t>港人治港</a:t>
            </a:r>
            <a:r>
              <a:rPr lang="zh-TW" altLang="en-US" sz="2600" dirty="0">
                <a:latin typeface="標楷體" panose="03000509000000000000" pitchFamily="65" charset="-120"/>
                <a:ea typeface="標楷體" panose="03000509000000000000" pitchFamily="65" charset="-120"/>
                <a:sym typeface="SimSun" panose="02010600030101010101" pitchFamily="2" charset="-122"/>
              </a:rPr>
              <a:t>」</a:t>
            </a:r>
            <a:r>
              <a:rPr lang="zh-CN" altLang="en-US" sz="2600" dirty="0">
                <a:latin typeface="標楷體" panose="03000509000000000000" pitchFamily="65" charset="-120"/>
                <a:ea typeface="標楷體" panose="03000509000000000000" pitchFamily="65" charset="-120"/>
              </a:rPr>
              <a:t>、高度自治</a:t>
            </a:r>
            <a:r>
              <a:rPr lang="zh-TW" altLang="en-US" sz="2600" dirty="0">
                <a:latin typeface="標楷體" panose="03000509000000000000" pitchFamily="65" charset="-120"/>
                <a:ea typeface="標楷體" panose="03000509000000000000" pitchFamily="65" charset="-120"/>
              </a:rPr>
              <a:t>方針有助確保</a:t>
            </a:r>
            <a:r>
              <a:rPr lang="zh-CN" altLang="en-US" sz="2600" dirty="0">
                <a:latin typeface="標楷體" panose="03000509000000000000" pitchFamily="65" charset="-120"/>
                <a:ea typeface="標楷體" panose="03000509000000000000" pitchFamily="65" charset="-120"/>
              </a:rPr>
              <a:t>香港</a:t>
            </a:r>
            <a:r>
              <a:rPr lang="zh-CN" altLang="en-US" sz="2600" dirty="0" smtClean="0">
                <a:latin typeface="標楷體" panose="03000509000000000000" pitchFamily="65" charset="-120"/>
                <a:ea typeface="標楷體" panose="03000509000000000000" pitchFamily="65" charset="-120"/>
              </a:rPr>
              <a:t>發展繼續繁</a:t>
            </a:r>
            <a:r>
              <a:rPr lang="zh-CN" altLang="en-US" sz="2600" dirty="0">
                <a:latin typeface="標楷體" panose="03000509000000000000" pitchFamily="65" charset="-120"/>
                <a:ea typeface="標楷體" panose="03000509000000000000" pitchFamily="65" charset="-120"/>
              </a:rPr>
              <a:t>榮穩定</a:t>
            </a:r>
            <a:r>
              <a:rPr lang="zh-CN" altLang="en-US" sz="2600" dirty="0" smtClean="0">
                <a:latin typeface="標楷體" panose="03000509000000000000" pitchFamily="65" charset="-120"/>
                <a:ea typeface="標楷體" panose="03000509000000000000" pitchFamily="65" charset="-120"/>
              </a:rPr>
              <a:t>。</a:t>
            </a:r>
            <a:endParaRPr lang="zh-CN" altLang="en-US" sz="2600"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963741918"/>
              </p:ext>
            </p:extLst>
          </p:nvPr>
        </p:nvGraphicFramePr>
        <p:xfrm>
          <a:off x="1082675" y="1023938"/>
          <a:ext cx="9780588" cy="5665796"/>
        </p:xfrm>
        <a:graphic>
          <a:graphicData uri="http://schemas.openxmlformats.org/drawingml/2006/table">
            <a:tbl>
              <a:tblPr/>
              <a:tblGrid>
                <a:gridCol w="5658947">
                  <a:extLst>
                    <a:ext uri="{9D8B030D-6E8A-4147-A177-3AD203B41FA5}">
                      <a16:colId xmlns:a16="http://schemas.microsoft.com/office/drawing/2014/main" val="3438173132"/>
                    </a:ext>
                  </a:extLst>
                </a:gridCol>
                <a:gridCol w="4121641">
                  <a:extLst>
                    <a:ext uri="{9D8B030D-6E8A-4147-A177-3AD203B41FA5}">
                      <a16:colId xmlns:a16="http://schemas.microsoft.com/office/drawing/2014/main" val="216594790"/>
                    </a:ext>
                  </a:extLst>
                </a:gridCol>
              </a:tblGrid>
              <a:tr h="457200">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rgbClr val="FFFFFF"/>
                          </a:solidFill>
                          <a:effectLst/>
                          <a:latin typeface="標楷體" panose="03000509000000000000" pitchFamily="65" charset="-120"/>
                          <a:ea typeface="標楷體" panose="03000509000000000000" pitchFamily="65" charset="-120"/>
                          <a:cs typeface="Times New Roman" panose="02020603050405020304" pitchFamily="18" charset="0"/>
                        </a:rPr>
                        <a:t>參考資料</a:t>
                      </a:r>
                      <a:endParaRPr kumimoji="0" lang="zh-HK" altLang="en-US" sz="2400" b="1" i="0" u="none" strike="noStrike" cap="none" normalizeH="0" baseline="0" dirty="0" smtClean="0">
                        <a:ln>
                          <a:noFill/>
                        </a:ln>
                        <a:solidFill>
                          <a:srgbClr val="FFFFFF"/>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91430" marR="91430"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rgbClr val="FFFFFF"/>
                          </a:solidFill>
                          <a:effectLst/>
                          <a:latin typeface="標楷體" panose="03000509000000000000" pitchFamily="65" charset="-120"/>
                          <a:ea typeface="標楷體" panose="03000509000000000000" pitchFamily="65" charset="-120"/>
                          <a:cs typeface="Times New Roman" panose="02020603050405020304" pitchFamily="18" charset="0"/>
                        </a:rPr>
                        <a:t>網址</a:t>
                      </a:r>
                      <a:endParaRPr kumimoji="0" lang="zh-HK" altLang="en-US" sz="2400" b="1" i="0" u="none" strike="noStrike" cap="none" normalizeH="0" baseline="0" dirty="0" smtClean="0">
                        <a:ln>
                          <a:noFill/>
                        </a:ln>
                        <a:solidFill>
                          <a:srgbClr val="FFFFFF"/>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91430" marR="91430"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832605564"/>
                  </a:ext>
                </a:extLst>
              </a:tr>
              <a:tr h="906463">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中華人民共和國政府和大不列顛及北愛爾蘭聯合王國政府關於香港問題的聯合聲明 </a:t>
                      </a:r>
                      <a:r>
                        <a:rPr kumimoji="0" lang="en-US" altLang="zh-TW" sz="18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a:t>
                      </a:r>
                      <a:r>
                        <a:rPr kumimoji="0" lang="en-US" altLang="zh-TW" sz="18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1984</a:t>
                      </a:r>
                      <a:r>
                        <a:rPr kumimoji="0" lang="zh-TW" altLang="en-US" sz="18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年</a:t>
                      </a:r>
                      <a:r>
                        <a:rPr kumimoji="0" lang="en-US" altLang="zh-TW" sz="18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12</a:t>
                      </a:r>
                      <a:r>
                        <a:rPr kumimoji="0" lang="zh-TW" altLang="en-US" sz="18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月</a:t>
                      </a:r>
                      <a:r>
                        <a:rPr kumimoji="0" lang="en-US" altLang="zh-TW" sz="18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19</a:t>
                      </a:r>
                      <a:r>
                        <a:rPr kumimoji="0" lang="zh-TW" altLang="en-US" sz="18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日</a:t>
                      </a:r>
                      <a:r>
                        <a:rPr kumimoji="0" lang="en-US" altLang="zh-TW" sz="18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a:t>
                      </a:r>
                      <a:endParaRPr kumimoji="0" lang="zh-HK" altLang="en-US" sz="18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91430" marR="91430"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HK" sz="1600" b="0"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https://www.cmab.gov.hk/tc/issues/jd2.htm</a:t>
                      </a:r>
                      <a:endParaRPr kumimoji="0" lang="zh-HK" altLang="en-US" sz="1600" b="0"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1430" marR="91430"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81634757"/>
                  </a:ext>
                </a:extLst>
              </a:tr>
              <a:tr h="996950">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a:t>
                      </a:r>
                      <a:r>
                        <a:rPr kumimoji="0" lang="zh-TW" altLang="en-US" sz="18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中華人民共和國憲法</a:t>
                      </a:r>
                      <a:r>
                        <a:rPr kumimoji="0" lang="en-US" altLang="zh-TW" sz="18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a:t>
                      </a:r>
                      <a:r>
                        <a:rPr kumimoji="0" lang="zh-TW" altLang="en-US" sz="18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及</a:t>
                      </a:r>
                      <a:r>
                        <a:rPr kumimoji="0" lang="en-US" altLang="zh-TW" sz="18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a:t>
                      </a:r>
                      <a:r>
                        <a:rPr kumimoji="0" lang="zh-TW" altLang="en-US" sz="18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中華人民共和國香港特別行政區基本法</a:t>
                      </a:r>
                      <a:r>
                        <a:rPr kumimoji="0" lang="en-US" altLang="zh-TW" sz="18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a:t>
                      </a:r>
                      <a:r>
                        <a:rPr kumimoji="0" lang="zh-TW" altLang="en-US" sz="18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全文</a:t>
                      </a:r>
                      <a:endParaRPr kumimoji="0" lang="zh-HK" altLang="en-US" sz="18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91430" marR="91430"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HK" sz="1600" b="0"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https://www.basiclaw.gov.hk/tc/basiclawtext/index.html</a:t>
                      </a:r>
                      <a:endParaRPr kumimoji="0" lang="zh-HK" altLang="en-US" sz="1600" b="0"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1430" marR="91430"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2038829833"/>
                  </a:ext>
                </a:extLst>
              </a:tr>
              <a:tr h="965200">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a:t>
                      </a:r>
                      <a:r>
                        <a:rPr kumimoji="0" lang="zh-TW" altLang="en-US" sz="18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MS PGothic" panose="020B0600070205080204" pitchFamily="34" charset="-128"/>
                          <a:sym typeface="SimSun" panose="02010600030101010101" pitchFamily="2" charset="-122"/>
                        </a:rPr>
                        <a:t>「</a:t>
                      </a:r>
                      <a:r>
                        <a:rPr kumimoji="0" lang="zh-CN" altLang="en-US" sz="18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一國兩制」在香港特別行政區的實踐</a:t>
                      </a:r>
                      <a:r>
                        <a:rPr kumimoji="0" lang="en-US" altLang="zh-CN" sz="18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a:t>
                      </a:r>
                      <a:r>
                        <a:rPr kumimoji="0" lang="zh-CN" altLang="en-US" sz="18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白皮書 </a:t>
                      </a:r>
                      <a:r>
                        <a:rPr kumimoji="0" lang="en-US" altLang="zh-CN" sz="18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a:t>
                      </a:r>
                      <a:r>
                        <a:rPr kumimoji="0" lang="zh-CN" altLang="en-US" sz="18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全文</a:t>
                      </a:r>
                      <a:r>
                        <a:rPr kumimoji="0" lang="en-US" altLang="zh-CN" sz="18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a:t>
                      </a:r>
                      <a:endParaRPr kumimoji="0" lang="en-US" altLang="zh-TW" sz="18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91430" marR="91430"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HK" sz="1600" b="0"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http://www.scio.gov.cn/tt/Document/1372801/1372801.htm</a:t>
                      </a:r>
                      <a:endParaRPr kumimoji="0" lang="zh-HK" altLang="en-US" sz="1600" b="0"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1430" marR="91430"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3960465434"/>
                  </a:ext>
                </a:extLst>
              </a:tr>
              <a:tr h="1028700">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有關回歸過程，可參看教育局編制的回歸事件簿</a:t>
                      </a:r>
                      <a:endParaRPr kumimoji="0" lang="en-US" altLang="zh-TW" sz="18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91430" marR="91430"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zh-HK" sz="1600" b="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https://www.edb.gov.hk/tc/curriculum</a:t>
                      </a:r>
                      <a:r>
                        <a:rPr kumimoji="0" lang="en-US" altLang="zh-TW" sz="1600" b="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r>
                        <a:rPr kumimoji="0" lang="en-GB" altLang="zh-HK" sz="1600" b="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development/</a:t>
                      </a:r>
                      <a:r>
                        <a:rPr kumimoji="0" lang="en-GB" altLang="zh-HK" sz="1600" b="0" i="0" u="none" strike="noStrike" cap="none" normalizeH="0" baseline="0" dirty="0" err="1"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kla</a:t>
                      </a:r>
                      <a:r>
                        <a:rPr kumimoji="0" lang="en-GB" altLang="zh-HK" sz="1600" b="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r>
                        <a:rPr kumimoji="0" lang="en-GB" altLang="zh-HK" sz="1600" b="0" i="0" u="none" strike="noStrike" cap="none" normalizeH="0" baseline="0" dirty="0" err="1"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pshe</a:t>
                      </a:r>
                      <a:r>
                        <a:rPr kumimoji="0" lang="en-GB" altLang="zh-HK" sz="1600" b="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/basic-law-education/</a:t>
                      </a:r>
                      <a:r>
                        <a:rPr kumimoji="0" lang="en-GB" altLang="zh-HK" sz="1600" b="0" i="0" u="none" strike="noStrike" cap="none" normalizeH="0" baseline="0" dirty="0" err="1"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cble_wallcharts</a:t>
                      </a:r>
                      <a:r>
                        <a:rPr kumimoji="0" lang="en-GB" altLang="zh-HK" sz="1600" b="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/index.html</a:t>
                      </a:r>
                      <a:endParaRPr kumimoji="0" lang="zh-HK" altLang="en-US" sz="1600" b="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91430" marR="91430"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3043157243"/>
                  </a:ext>
                </a:extLst>
              </a:tr>
              <a:tr h="1311275">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教育局 憲法與</a:t>
                      </a:r>
                      <a:r>
                        <a:rPr kumimoji="0" lang="en-US" altLang="zh-TW" sz="18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a:t>
                      </a:r>
                      <a:r>
                        <a:rPr kumimoji="0" lang="zh-TW" altLang="en-US" sz="18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基本法</a:t>
                      </a:r>
                      <a:r>
                        <a:rPr kumimoji="0" lang="en-US" altLang="zh-TW" sz="18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a:t>
                      </a:r>
                      <a:r>
                        <a:rPr kumimoji="0" lang="zh-TW" altLang="en-US" sz="18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教育資源</a:t>
                      </a:r>
                    </a:p>
                  </a:txBody>
                  <a:tcPr marL="91430" marR="91430"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HK" sz="1600" b="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https://www.edb.gov.hk/tc/curriculum-development/kla/pshe/basic-law-education/constitution-basiclaw/index.html</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zh-HK" altLang="en-US" sz="1600" b="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91430" marR="91430"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85400617"/>
                  </a:ext>
                </a:extLst>
              </a:tr>
            </a:tbl>
          </a:graphicData>
        </a:graphic>
      </p:graphicFrame>
      <p:sp>
        <p:nvSpPr>
          <p:cNvPr id="90137" name="標題 1"/>
          <p:cNvSpPr txBox="1">
            <a:spLocks/>
          </p:cNvSpPr>
          <p:nvPr/>
        </p:nvSpPr>
        <p:spPr bwMode="auto">
          <a:xfrm>
            <a:off x="3106738" y="211138"/>
            <a:ext cx="5732462"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gn="ctr">
              <a:spcBef>
                <a:spcPct val="0"/>
              </a:spcBef>
              <a:buFont typeface="Arial" panose="020B0604020202020204" pitchFamily="34" charset="0"/>
              <a:buNone/>
            </a:pPr>
            <a:r>
              <a:rPr lang="zh-TW" altLang="en-US" sz="4000" b="1" dirty="0">
                <a:latin typeface="標楷體" panose="03000509000000000000" pitchFamily="65" charset="-120"/>
                <a:ea typeface="標楷體" panose="03000509000000000000" pitchFamily="65" charset="-120"/>
              </a:rPr>
              <a:t>參考資料網址</a:t>
            </a:r>
            <a:endParaRPr lang="zh-HK" altLang="en-US" sz="4000" b="1" dirty="0">
              <a:latin typeface="標楷體" panose="03000509000000000000" pitchFamily="65" charset="-120"/>
              <a:ea typeface="標楷體" panose="03000509000000000000" pitchFamily="65" charset="-120"/>
            </a:endParaRPr>
          </a:p>
        </p:txBody>
      </p:sp>
      <p:sp>
        <p:nvSpPr>
          <p:cNvPr id="9013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 typeface="Arial" panose="020B0604020202020204" pitchFamily="34" charset="0"/>
              <a:buNone/>
            </a:pPr>
            <a:fld id="{F2464F3C-157A-43E7-939F-3053C00CDCA6}" type="slidenum">
              <a:rPr lang="en-US" altLang="zh-TW" sz="1400" smtClean="0"/>
              <a:pPr fontAlgn="base">
                <a:spcBef>
                  <a:spcPct val="0"/>
                </a:spcBef>
                <a:spcAft>
                  <a:spcPct val="0"/>
                </a:spcAft>
                <a:buFont typeface="Arial" panose="020B0604020202020204" pitchFamily="34" charset="0"/>
                <a:buNone/>
              </a:pPr>
              <a:t>42</a:t>
            </a:fld>
            <a:endParaRPr lang="en-US" altLang="zh-TW" sz="1400" dirty="0"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6276BA6B-2B78-49A7-B4F6-DE94A6F313BA}" type="slidenum">
              <a:rPr lang="en-US" altLang="zh-TW" sz="1400" smtClean="0">
                <a:solidFill>
                  <a:schemeClr val="tx1"/>
                </a:solidFill>
              </a:rPr>
              <a:pPr>
                <a:defRPr/>
              </a:pPr>
              <a:t>43</a:t>
            </a:fld>
            <a:endParaRPr lang="en-US" altLang="zh-TW" sz="1400" dirty="0">
              <a:solidFill>
                <a:schemeClr val="tx1"/>
              </a:solidFill>
            </a:endParaRPr>
          </a:p>
        </p:txBody>
      </p:sp>
      <p:sp>
        <p:nvSpPr>
          <p:cNvPr id="4" name="Rectangle 3"/>
          <p:cNvSpPr/>
          <p:nvPr/>
        </p:nvSpPr>
        <p:spPr>
          <a:xfrm>
            <a:off x="1925780" y="2493818"/>
            <a:ext cx="8115993" cy="1815882"/>
          </a:xfrm>
          <a:prstGeom prst="rect">
            <a:avLst/>
          </a:prstGeom>
        </p:spPr>
        <p:txBody>
          <a:bodyPr wrap="square">
            <a:spAutoFit/>
          </a:bodyPr>
          <a:lstStyle/>
          <a:p>
            <a:r>
              <a:rPr lang="zh-TW" altLang="en-US" sz="2800" dirty="0">
                <a:latin typeface="Times New Roman" panose="02020603050405020304" pitchFamily="18" charset="0"/>
                <a:ea typeface="DFKai-SB" panose="03000509000000000000" pitchFamily="65" charset="-120"/>
                <a:cs typeface="Times New Roman" panose="02020603050405020304" pitchFamily="18" charset="0"/>
              </a:rPr>
              <a:t>以上書籍</a:t>
            </a:r>
            <a:r>
              <a:rPr lang="en-US" altLang="zh-TW" sz="2800" dirty="0">
                <a:latin typeface="Times New Roman" panose="02020603050405020304" pitchFamily="18" charset="0"/>
                <a:ea typeface="DFKai-SB" panose="03000509000000000000" pitchFamily="65" charset="-120"/>
                <a:cs typeface="Times New Roman" panose="02020603050405020304" pitchFamily="18" charset="0"/>
              </a:rPr>
              <a:t>《</a:t>
            </a:r>
            <a:r>
              <a:rPr lang="zh-TW" altLang="en-US" sz="2800" dirty="0">
                <a:latin typeface="Times New Roman" panose="02020603050405020304" pitchFamily="18" charset="0"/>
                <a:ea typeface="DFKai-SB" panose="03000509000000000000" pitchFamily="65" charset="-120"/>
                <a:cs typeface="Times New Roman" panose="02020603050405020304" pitchFamily="18" charset="0"/>
              </a:rPr>
              <a:t>香港史</a:t>
            </a:r>
            <a:r>
              <a:rPr lang="en-US" altLang="zh-TW" sz="2800" dirty="0">
                <a:latin typeface="Times New Roman" panose="02020603050405020304" pitchFamily="18" charset="0"/>
                <a:ea typeface="DFKai-SB" panose="03000509000000000000" pitchFamily="65" charset="-120"/>
                <a:cs typeface="Times New Roman" panose="02020603050405020304" pitchFamily="18" charset="0"/>
              </a:rPr>
              <a:t>——</a:t>
            </a:r>
            <a:r>
              <a:rPr lang="zh-TW" altLang="en-US" sz="2800" dirty="0">
                <a:latin typeface="Times New Roman" panose="02020603050405020304" pitchFamily="18" charset="0"/>
                <a:ea typeface="DFKai-SB" panose="03000509000000000000" pitchFamily="65" charset="-120"/>
                <a:cs typeface="Times New Roman" panose="02020603050405020304" pitchFamily="18" charset="0"/>
              </a:rPr>
              <a:t>從遠古到九七</a:t>
            </a:r>
            <a:r>
              <a:rPr lang="en-US" altLang="zh-TW" sz="2800" dirty="0">
                <a:latin typeface="Times New Roman" panose="02020603050405020304" pitchFamily="18" charset="0"/>
                <a:ea typeface="DFKai-SB" panose="03000509000000000000" pitchFamily="65" charset="-120"/>
                <a:cs typeface="Times New Roman" panose="02020603050405020304" pitchFamily="18" charset="0"/>
              </a:rPr>
              <a:t>》﹝</a:t>
            </a:r>
            <a:r>
              <a:rPr lang="zh-TW" altLang="en-US" sz="2800" dirty="0">
                <a:latin typeface="Times New Roman" panose="02020603050405020304" pitchFamily="18" charset="0"/>
                <a:ea typeface="DFKai-SB" panose="03000509000000000000" pitchFamily="65" charset="-120"/>
                <a:cs typeface="Times New Roman" panose="02020603050405020304" pitchFamily="18" charset="0"/>
              </a:rPr>
              <a:t>香港城市大學出版社，</a:t>
            </a:r>
            <a:r>
              <a:rPr lang="en-US" altLang="zh-TW" sz="2800" dirty="0">
                <a:latin typeface="Times New Roman" panose="02020603050405020304" pitchFamily="18" charset="0"/>
                <a:ea typeface="DFKai-SB" panose="03000509000000000000" pitchFamily="65" charset="-120"/>
                <a:cs typeface="Times New Roman" panose="02020603050405020304" pitchFamily="18" charset="0"/>
              </a:rPr>
              <a:t>2019</a:t>
            </a:r>
            <a:r>
              <a:rPr lang="zh-TW" altLang="en-US" sz="2800" dirty="0">
                <a:latin typeface="Times New Roman" panose="02020603050405020304" pitchFamily="18" charset="0"/>
                <a:ea typeface="DFKai-SB" panose="03000509000000000000" pitchFamily="65" charset="-120"/>
                <a:cs typeface="Times New Roman" panose="02020603050405020304" pitchFamily="18" charset="0"/>
              </a:rPr>
              <a:t>年，國際書號：</a:t>
            </a:r>
            <a:r>
              <a:rPr lang="en-US" altLang="zh-TW" sz="2800" dirty="0">
                <a:latin typeface="Times New Roman" panose="02020603050405020304" pitchFamily="18" charset="0"/>
                <a:ea typeface="DFKai-SB" panose="03000509000000000000" pitchFamily="65" charset="-120"/>
                <a:cs typeface="Times New Roman" panose="02020603050405020304" pitchFamily="18" charset="0"/>
              </a:rPr>
              <a:t>978-962-937-420-4 ﹞</a:t>
            </a:r>
            <a:r>
              <a:rPr lang="zh-TW" altLang="en-US" sz="2800" dirty="0">
                <a:latin typeface="Times New Roman" panose="02020603050405020304" pitchFamily="18" charset="0"/>
                <a:ea typeface="DFKai-SB" panose="03000509000000000000" pitchFamily="65" charset="-120"/>
                <a:cs typeface="Times New Roman" panose="02020603050405020304" pitchFamily="18" charset="0"/>
              </a:rPr>
              <a:t>，承蒙香港城市大學出版社允許轉載上述文章的內容，特此鳴謝。 </a:t>
            </a:r>
            <a:endParaRPr lang="en-US" sz="2800" dirty="0">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5" name="Rectangle 4"/>
          <p:cNvSpPr/>
          <p:nvPr/>
        </p:nvSpPr>
        <p:spPr>
          <a:xfrm>
            <a:off x="5057940" y="1207716"/>
            <a:ext cx="1210588" cy="707886"/>
          </a:xfrm>
          <a:prstGeom prst="rect">
            <a:avLst/>
          </a:prstGeom>
        </p:spPr>
        <p:txBody>
          <a:bodyPr wrap="none">
            <a:spAutoFit/>
          </a:bodyPr>
          <a:lstStyle/>
          <a:p>
            <a:r>
              <a:rPr lang="zh-TW" altLang="en-US" sz="4000" dirty="0">
                <a:latin typeface="Times New Roman" panose="02020603050405020304" pitchFamily="18" charset="0"/>
                <a:ea typeface="DFKai-SB" panose="03000509000000000000" pitchFamily="65" charset="-120"/>
                <a:cs typeface="Times New Roman" panose="02020603050405020304" pitchFamily="18" charset="0"/>
              </a:rPr>
              <a:t>鳴謝</a:t>
            </a:r>
            <a:endParaRPr lang="en-US" sz="4000" dirty="0"/>
          </a:p>
        </p:txBody>
      </p:sp>
    </p:spTree>
    <p:extLst>
      <p:ext uri="{BB962C8B-B14F-4D97-AF65-F5344CB8AC3E}">
        <p14:creationId xmlns:p14="http://schemas.microsoft.com/office/powerpoint/2010/main" val="38235674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6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 typeface="Arial" panose="020B0604020202020204" pitchFamily="34" charset="0"/>
              <a:buNone/>
            </a:pPr>
            <a:fld id="{7B0F792C-2353-4966-A7AA-04527ECDC247}" type="slidenum">
              <a:rPr lang="en-US" altLang="en-US" sz="1400" smtClean="0">
                <a:solidFill>
                  <a:srgbClr val="000000"/>
                </a:solidFill>
                <a:latin typeface="Arial" panose="020B0604020202020204" pitchFamily="34" charset="0"/>
                <a:ea typeface="SimSun" panose="02010600030101010101" pitchFamily="2" charset="-122"/>
              </a:rPr>
              <a:pPr fontAlgn="base">
                <a:spcBef>
                  <a:spcPct val="0"/>
                </a:spcBef>
                <a:spcAft>
                  <a:spcPct val="0"/>
                </a:spcAft>
                <a:buFont typeface="Arial" panose="020B0604020202020204" pitchFamily="34" charset="0"/>
                <a:buNone/>
              </a:pPr>
              <a:t>44</a:t>
            </a:fld>
            <a:endParaRPr lang="en-US" altLang="en-US" sz="1400" dirty="0" smtClean="0">
              <a:solidFill>
                <a:srgbClr val="000000"/>
              </a:solidFill>
              <a:latin typeface="Arial" panose="020B0604020202020204" pitchFamily="34" charset="0"/>
              <a:ea typeface="SimSun" panose="02010600030101010101" pitchFamily="2" charset="-122"/>
            </a:endParaRPr>
          </a:p>
        </p:txBody>
      </p:sp>
      <p:sp>
        <p:nvSpPr>
          <p:cNvPr id="92163" name="Rectangle 2"/>
          <p:cNvSpPr>
            <a:spLocks noChangeArrowheads="1"/>
          </p:cNvSpPr>
          <p:nvPr/>
        </p:nvSpPr>
        <p:spPr bwMode="auto">
          <a:xfrm>
            <a:off x="5448300" y="2708275"/>
            <a:ext cx="12096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 typeface="Arial" panose="020B0604020202020204" pitchFamily="34" charset="0"/>
              <a:buNone/>
            </a:pPr>
            <a:r>
              <a:rPr lang="zh-TW" altLang="en-US" sz="8000" dirty="0">
                <a:solidFill>
                  <a:srgbClr val="000000"/>
                </a:solidFill>
                <a:latin typeface="標楷體" panose="03000509000000000000" pitchFamily="65" charset="-120"/>
                <a:ea typeface="標楷體" panose="03000509000000000000" pitchFamily="65" charset="-120"/>
              </a:rPr>
              <a:t>完</a:t>
            </a:r>
            <a:endParaRPr lang="en-US" altLang="en-US" sz="8000" dirty="0">
              <a:solidFill>
                <a:srgbClr val="000000"/>
              </a:solidFill>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10">
            <a:extLst>
              <a:ext uri="{FF2B5EF4-FFF2-40B4-BE49-F238E27FC236}">
                <a16:creationId xmlns:a16="http://schemas.microsoft.com/office/drawing/2014/main" id="{8E3EE96F-2378-4BA4-8202-5DCCE573319E}"/>
              </a:ext>
            </a:extLst>
          </p:cNvPr>
          <p:cNvSpPr txBox="1"/>
          <p:nvPr/>
        </p:nvSpPr>
        <p:spPr>
          <a:xfrm>
            <a:off x="4356760" y="0"/>
            <a:ext cx="300153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a:ln>
                  <a:noFill/>
                </a:ln>
                <a:solidFill>
                  <a:srgbClr val="70AD47">
                    <a:lumMod val="50000"/>
                  </a:srgbClr>
                </a:solidFill>
                <a:effectLst/>
                <a:uLnTx/>
                <a:uFillTx/>
                <a:latin typeface="標楷體" panose="03000509000000000000" pitchFamily="65" charset="-120"/>
                <a:ea typeface="標楷體" panose="03000509000000000000" pitchFamily="65" charset="-120"/>
                <a:cs typeface="+mn-cs"/>
              </a:rPr>
              <a:t>使用指引</a:t>
            </a:r>
            <a:endParaRPr kumimoji="0" lang="zh-CN" altLang="en-US" sz="4000" b="1" i="0" u="none" strike="noStrike" kern="1200" cap="none" spc="0" normalizeH="0" baseline="0" noProof="0" dirty="0">
              <a:ln>
                <a:noFill/>
              </a:ln>
              <a:solidFill>
                <a:srgbClr val="70AD47">
                  <a:lumMod val="50000"/>
                </a:srgbClr>
              </a:solidFill>
              <a:effectLst/>
              <a:uLnTx/>
              <a:uFillTx/>
              <a:latin typeface="標楷體" panose="03000509000000000000" pitchFamily="65" charset="-120"/>
              <a:ea typeface="標楷體" panose="03000509000000000000" pitchFamily="65" charset="-120"/>
              <a:cs typeface="+mn-cs"/>
            </a:endParaRPr>
          </a:p>
        </p:txBody>
      </p:sp>
      <p:sp>
        <p:nvSpPr>
          <p:cNvPr id="13" name="文本框 10">
            <a:extLst>
              <a:ext uri="{FF2B5EF4-FFF2-40B4-BE49-F238E27FC236}">
                <a16:creationId xmlns:a16="http://schemas.microsoft.com/office/drawing/2014/main" id="{8E3EE96F-2378-4BA4-8202-5DCCE573319E}"/>
              </a:ext>
            </a:extLst>
          </p:cNvPr>
          <p:cNvSpPr txBox="1"/>
          <p:nvPr/>
        </p:nvSpPr>
        <p:spPr>
          <a:xfrm>
            <a:off x="227195" y="707886"/>
            <a:ext cx="11576115" cy="601703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本資料以教師為</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主要</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對象，提供與課題相關的知識內容，方便教師備課時掌握教學內容</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endParaRPr kumimoji="0" lang="en-US" altLang="zh-CN"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endParaRPr>
          </a:p>
          <a:p>
            <a:pPr marL="342900" marR="0" lvl="0" indent="-342900"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本資源所提供的資料、視頻、相片、圖片、思考問題與建議答案等</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可作多用途使用，如</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教師課</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堂教學材料</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課</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程規劃和學與教的參考、</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學生課業等</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。教師應</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配合</a:t>
            </a:r>
            <a:r>
              <a:rPr kumimoji="0" lang="en-US" altLang="zh-TW"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公民與社會發展科課程及評估指引</a:t>
            </a:r>
            <a:r>
              <a:rPr kumimoji="0" lang="en-US" altLang="zh-TW"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中四至中六</a:t>
            </a:r>
            <a:r>
              <a:rPr kumimoji="0" lang="en-US" altLang="zh-TW"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en-US" altLang="zh-TW" sz="2400" i="0" u="none" strike="noStrike" kern="1200" cap="none" spc="0" normalizeH="0" baseline="0" noProof="0" dirty="0">
                <a:ln>
                  <a:noFill/>
                </a:ln>
                <a:effectLst/>
                <a:uLnTx/>
                <a:uFillTx/>
                <a:latin typeface="Times New Roman" panose="02020603050405020304" pitchFamily="18" charset="0"/>
                <a:ea typeface="標楷體" panose="03000509000000000000" pitchFamily="65" charset="-120"/>
                <a:cs typeface="Times New Roman" panose="02020603050405020304" pitchFamily="18" charset="0"/>
              </a:rPr>
              <a:t>2021</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en-US" altLang="zh-TW"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下稱</a:t>
            </a:r>
            <a:r>
              <a:rPr kumimoji="0" lang="en-US" altLang="zh-TW"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指引</a:t>
            </a:r>
            <a:r>
              <a:rPr kumimoji="0" lang="en-US" altLang="zh-TW"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按學生學習多樣性、課堂教學、</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評估</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需</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要</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等調整以作出合適的</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處理。</a:t>
            </a:r>
            <a:endParaRPr kumimoji="0" lang="en-US" altLang="zh-TW"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endParaRPr>
          </a:p>
          <a:p>
            <a:pPr marL="342900" marR="0" lvl="0" indent="-342900"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就本資源的內容，教師可提供適切的補充或安排學生預習</a:t>
            </a:r>
            <a:r>
              <a:rPr kumimoji="0" lang="en-US" altLang="zh-CN"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延伸學習，加深學生對資料和課題的認識。</a:t>
            </a:r>
            <a:endParaRPr kumimoji="0" lang="en-US" altLang="zh-TW"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endParaRPr>
          </a:p>
          <a:p>
            <a:pPr marL="342900" marR="0" lvl="0" indent="-342900"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教師可以按照本科課程理念與宗旨</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選取其他正確可信、客觀持平</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的</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學與教資源，</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以助學生建立穩固的知識基礎，</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培養正面價值觀和積極的態度</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，以及提升慎思明辨</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解難等思考能力和不同的共通能力</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endParaRPr kumimoji="0" lang="en-US" altLang="zh-TW"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endParaRPr>
          </a:p>
          <a:p>
            <a:pPr marL="342900" marR="0" lvl="0" indent="-342900"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zh-CN" altLang="en-US" sz="2400" i="0" u="none" strike="noStrike" kern="1200" cap="none" spc="0" normalizeH="0" baseline="0" noProof="0" dirty="0" smtClean="0">
                <a:ln>
                  <a:noFill/>
                </a:ln>
                <a:effectLst/>
                <a:uLnTx/>
                <a:uFillTx/>
                <a:latin typeface="標楷體" panose="03000509000000000000" pitchFamily="65" charset="-120"/>
                <a:ea typeface="標楷體" panose="03000509000000000000" pitchFamily="65" charset="-120"/>
              </a:rPr>
              <a:t>部分</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資料因版權問題而未能</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下載方便即時瀏覽</a:t>
            </a:r>
            <a:r>
              <a:rPr kumimoji="0" lang="zh-CN" altLang="en-US" sz="2400" i="0" u="none" strike="noStrike" kern="1200" cap="none" spc="0" normalizeH="0" baseline="0" noProof="0" dirty="0" smtClean="0">
                <a:ln>
                  <a:noFill/>
                </a:ln>
                <a:effectLst/>
                <a:uLnTx/>
                <a:uFillTx/>
                <a:latin typeface="標楷體" panose="03000509000000000000" pitchFamily="65" charset="-120"/>
                <a:ea typeface="標楷體" panose="03000509000000000000" pitchFamily="65" charset="-120"/>
              </a:rPr>
              <a:t>，</a:t>
            </a:r>
            <a:r>
              <a:rPr kumimoji="0" lang="zh-TW" altLang="en-US" sz="2400" i="0" u="none" strike="noStrike" kern="1200" cap="none" spc="0" normalizeH="0" baseline="0" noProof="0" dirty="0" smtClean="0">
                <a:ln>
                  <a:noFill/>
                </a:ln>
                <a:effectLst/>
                <a:uLnTx/>
                <a:uFillTx/>
                <a:latin typeface="標楷體" panose="03000509000000000000" pitchFamily="65" charset="-120"/>
                <a:ea typeface="標楷體" panose="03000509000000000000" pitchFamily="65" charset="-120"/>
              </a:rPr>
              <a:t>已</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提供有關網址，</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請自行上網瀏覽。</a:t>
            </a:r>
            <a:endParaRPr kumimoji="0" lang="en-US" altLang="zh-CN"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endParaRPr>
          </a:p>
          <a:p>
            <a:pPr marL="342900" marR="0" lvl="0" indent="-342900"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部分資料可能在教師使用時已有所更新，教師可</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瀏</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覽網址，以取得最新資料。</a:t>
            </a:r>
            <a:endParaRPr kumimoji="0" lang="en-US" altLang="zh-CN"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endParaRPr>
          </a:p>
          <a:p>
            <a:pPr marL="342900" marR="0" lvl="0" indent="-342900"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請同時參閱</a:t>
            </a:r>
            <a:r>
              <a:rPr kumimoji="0" lang="en-US" altLang="zh-TW"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指引</a:t>
            </a:r>
            <a:r>
              <a:rPr kumimoji="0" lang="en-US" altLang="zh-TW"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以了解課程學與教的要求與安排</a:t>
            </a:r>
            <a:r>
              <a:rPr kumimoji="0" lang="zh-CN" altLang="en-US" sz="2400" i="0" u="none" strike="noStrike" kern="1200" cap="none" spc="0" normalizeH="0" baseline="0" noProof="0" dirty="0" smtClean="0">
                <a:ln>
                  <a:noFill/>
                </a:ln>
                <a:effectLst/>
                <a:uLnTx/>
                <a:uFillTx/>
                <a:latin typeface="標楷體" panose="03000509000000000000" pitchFamily="65" charset="-120"/>
                <a:ea typeface="標楷體" panose="03000509000000000000" pitchFamily="65" charset="-120"/>
              </a:rPr>
              <a:t>。歡迎教師指正未盡完善之處</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，亦歡迎提供</a:t>
            </a:r>
            <a:r>
              <a:rPr kumimoji="0" lang="zh-CN" altLang="en-US" sz="2400" i="0" u="none" strike="noStrike" kern="1200" cap="none" spc="0" normalizeH="0" baseline="0" noProof="0" dirty="0" smtClean="0">
                <a:ln>
                  <a:noFill/>
                </a:ln>
                <a:effectLst/>
                <a:uLnTx/>
                <a:uFillTx/>
                <a:latin typeface="標楷體" panose="03000509000000000000" pitchFamily="65" charset="-120"/>
                <a:ea typeface="標楷體" panose="03000509000000000000" pitchFamily="65" charset="-120"/>
              </a:rPr>
              <a:t>更新資料，以增潤內容，供所有教師參考之用。</a:t>
            </a:r>
            <a:endParaRPr kumimoji="0" lang="en-US" altLang="zh-CN"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0038886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7543" y="417512"/>
            <a:ext cx="8569743" cy="612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Shape 6914"/>
          <p:cNvSpPr/>
          <p:nvPr/>
        </p:nvSpPr>
        <p:spPr>
          <a:xfrm>
            <a:off x="4721225" y="2312988"/>
            <a:ext cx="1455738" cy="1322387"/>
          </a:xfrm>
          <a:custGeom>
            <a:avLst/>
            <a:gdLst/>
            <a:ahLst/>
            <a:cxnLst>
              <a:cxn ang="0">
                <a:pos x="wd2" y="hd2"/>
              </a:cxn>
              <a:cxn ang="5400000">
                <a:pos x="wd2" y="hd2"/>
              </a:cxn>
              <a:cxn ang="10800000">
                <a:pos x="wd2" y="hd2"/>
              </a:cxn>
              <a:cxn ang="16200000">
                <a:pos x="wd2" y="hd2"/>
              </a:cxn>
            </a:cxnLst>
            <a:rect l="0" t="0" r="r" b="b"/>
            <a:pathLst>
              <a:path w="21600" h="21600" extrusionOk="0">
                <a:moveTo>
                  <a:pt x="3095" y="18391"/>
                </a:moveTo>
                <a:cubicBezTo>
                  <a:pt x="2131" y="18465"/>
                  <a:pt x="1144" y="18588"/>
                  <a:pt x="224" y="18761"/>
                </a:cubicBezTo>
                <a:cubicBezTo>
                  <a:pt x="90" y="19699"/>
                  <a:pt x="22" y="20637"/>
                  <a:pt x="0" y="21600"/>
                </a:cubicBezTo>
                <a:cubicBezTo>
                  <a:pt x="3701" y="21600"/>
                  <a:pt x="3701" y="21600"/>
                  <a:pt x="3701" y="21600"/>
                </a:cubicBezTo>
                <a:cubicBezTo>
                  <a:pt x="4060" y="20168"/>
                  <a:pt x="5249" y="19156"/>
                  <a:pt x="6639" y="19156"/>
                </a:cubicBezTo>
                <a:cubicBezTo>
                  <a:pt x="8030" y="19156"/>
                  <a:pt x="9219" y="20168"/>
                  <a:pt x="9600" y="21600"/>
                </a:cubicBezTo>
                <a:cubicBezTo>
                  <a:pt x="10273" y="21600"/>
                  <a:pt x="10273" y="21600"/>
                  <a:pt x="10273" y="21600"/>
                </a:cubicBezTo>
                <a:cubicBezTo>
                  <a:pt x="10295" y="20711"/>
                  <a:pt x="10430" y="19847"/>
                  <a:pt x="10654" y="18983"/>
                </a:cubicBezTo>
                <a:cubicBezTo>
                  <a:pt x="11125" y="17206"/>
                  <a:pt x="12045" y="15552"/>
                  <a:pt x="13279" y="14268"/>
                </a:cubicBezTo>
                <a:cubicBezTo>
                  <a:pt x="14467" y="12960"/>
                  <a:pt x="16015" y="12096"/>
                  <a:pt x="17675" y="11602"/>
                </a:cubicBezTo>
                <a:cubicBezTo>
                  <a:pt x="18258" y="11454"/>
                  <a:pt x="18841" y="11380"/>
                  <a:pt x="19447" y="11331"/>
                </a:cubicBezTo>
                <a:cubicBezTo>
                  <a:pt x="19447" y="9183"/>
                  <a:pt x="19447" y="9183"/>
                  <a:pt x="19447" y="9183"/>
                </a:cubicBezTo>
                <a:cubicBezTo>
                  <a:pt x="19828" y="9109"/>
                  <a:pt x="19828" y="9109"/>
                  <a:pt x="19828" y="9109"/>
                </a:cubicBezTo>
                <a:cubicBezTo>
                  <a:pt x="20860" y="8912"/>
                  <a:pt x="21600" y="7949"/>
                  <a:pt x="21600" y="6764"/>
                </a:cubicBezTo>
                <a:cubicBezTo>
                  <a:pt x="21600" y="5579"/>
                  <a:pt x="20860" y="4592"/>
                  <a:pt x="19828" y="4394"/>
                </a:cubicBezTo>
                <a:cubicBezTo>
                  <a:pt x="19447" y="4320"/>
                  <a:pt x="19447" y="4320"/>
                  <a:pt x="19447" y="4320"/>
                </a:cubicBezTo>
                <a:cubicBezTo>
                  <a:pt x="19447" y="0"/>
                  <a:pt x="19447" y="0"/>
                  <a:pt x="19447" y="0"/>
                </a:cubicBezTo>
                <a:cubicBezTo>
                  <a:pt x="18931" y="25"/>
                  <a:pt x="18437" y="49"/>
                  <a:pt x="17921" y="123"/>
                </a:cubicBezTo>
                <a:cubicBezTo>
                  <a:pt x="17720" y="1185"/>
                  <a:pt x="17563" y="2197"/>
                  <a:pt x="17450" y="3259"/>
                </a:cubicBezTo>
                <a:cubicBezTo>
                  <a:pt x="15880" y="3579"/>
                  <a:pt x="15880" y="3579"/>
                  <a:pt x="15880" y="3579"/>
                </a:cubicBezTo>
                <a:cubicBezTo>
                  <a:pt x="14355" y="4098"/>
                  <a:pt x="14355" y="4098"/>
                  <a:pt x="14355" y="4098"/>
                </a:cubicBezTo>
                <a:cubicBezTo>
                  <a:pt x="13817" y="3209"/>
                  <a:pt x="13234" y="2370"/>
                  <a:pt x="12628" y="1555"/>
                </a:cubicBezTo>
                <a:cubicBezTo>
                  <a:pt x="11080" y="2197"/>
                  <a:pt x="9622" y="3110"/>
                  <a:pt x="8277" y="4172"/>
                </a:cubicBezTo>
                <a:cubicBezTo>
                  <a:pt x="8568" y="5159"/>
                  <a:pt x="8905" y="6171"/>
                  <a:pt x="9286" y="7134"/>
                </a:cubicBezTo>
                <a:cubicBezTo>
                  <a:pt x="8882" y="7529"/>
                  <a:pt x="8456" y="7875"/>
                  <a:pt x="8075" y="8294"/>
                </a:cubicBezTo>
                <a:cubicBezTo>
                  <a:pt x="7716" y="8714"/>
                  <a:pt x="7312" y="9109"/>
                  <a:pt x="6976" y="9578"/>
                </a:cubicBezTo>
                <a:cubicBezTo>
                  <a:pt x="6123" y="9134"/>
                  <a:pt x="5226" y="8714"/>
                  <a:pt x="4329" y="8319"/>
                </a:cubicBezTo>
                <a:cubicBezTo>
                  <a:pt x="3297" y="9751"/>
                  <a:pt x="2422" y="11331"/>
                  <a:pt x="1750" y="12985"/>
                </a:cubicBezTo>
                <a:cubicBezTo>
                  <a:pt x="2490" y="13701"/>
                  <a:pt x="3230" y="14367"/>
                  <a:pt x="3993" y="15009"/>
                </a:cubicBezTo>
                <a:cubicBezTo>
                  <a:pt x="3746" y="15552"/>
                  <a:pt x="3634" y="16120"/>
                  <a:pt x="3454" y="16663"/>
                </a:cubicBezTo>
                <a:cubicBezTo>
                  <a:pt x="3275" y="17231"/>
                  <a:pt x="3207" y="17798"/>
                  <a:pt x="3095" y="18391"/>
                </a:cubicBezTo>
                <a:close/>
              </a:path>
            </a:pathLst>
          </a:custGeom>
          <a:solidFill>
            <a:srgbClr val="182451"/>
          </a:solidFill>
          <a:ln w="50800">
            <a:solidFill>
              <a:schemeClr val="bg1"/>
            </a:solidFill>
            <a:round/>
          </a:ln>
          <a:effectLst>
            <a:outerShdw blurRad="127000" dist="38100" dir="8100000" algn="tr" rotWithShape="0">
              <a:prstClr val="black">
                <a:alpha val="40000"/>
              </a:prstClr>
            </a:outerShdw>
          </a:effectLst>
        </p:spPr>
        <p:txBody>
          <a:bodyPr lIns="0" tIns="0" rIns="0" bIns="0"/>
          <a:lstStyle/>
          <a:p>
            <a:pPr defTabSz="575945" eaLnBrk="1" hangingPunct="1">
              <a:defRPr sz="1200">
                <a:uFillTx/>
                <a:latin typeface="Helvetica"/>
                <a:ea typeface="Helvetica"/>
                <a:cs typeface="Helvetica"/>
                <a:sym typeface="Helvetica"/>
              </a:defRPr>
            </a:pPr>
            <a:endParaRPr sz="1200" noProof="1">
              <a:solidFill>
                <a:prstClr val="black"/>
              </a:solidFill>
              <a:latin typeface="微软雅黑" panose="020B0503020204020204" pitchFamily="34" charset="-122"/>
              <a:ea typeface="微软雅黑" panose="020B0503020204020204" pitchFamily="34" charset="-122"/>
              <a:cs typeface="Helvetica"/>
              <a:sym typeface="Helvetica"/>
            </a:endParaRPr>
          </a:p>
        </p:txBody>
      </p:sp>
      <p:sp>
        <p:nvSpPr>
          <p:cNvPr id="28" name="Shape 6915"/>
          <p:cNvSpPr/>
          <p:nvPr/>
        </p:nvSpPr>
        <p:spPr>
          <a:xfrm>
            <a:off x="6072188" y="2308225"/>
            <a:ext cx="1319212" cy="1466850"/>
          </a:xfrm>
          <a:custGeom>
            <a:avLst/>
            <a:gdLst/>
            <a:ahLst/>
            <a:cxnLst>
              <a:cxn ang="0">
                <a:pos x="wd2" y="hd2"/>
              </a:cxn>
              <a:cxn ang="5400000">
                <a:pos x="wd2" y="hd2"/>
              </a:cxn>
              <a:cxn ang="10800000">
                <a:pos x="wd2" y="hd2"/>
              </a:cxn>
              <a:cxn ang="16200000">
                <a:pos x="wd2" y="hd2"/>
              </a:cxn>
            </a:cxnLst>
            <a:rect l="0" t="0" r="r" b="b"/>
            <a:pathLst>
              <a:path w="21600" h="21600" extrusionOk="0">
                <a:moveTo>
                  <a:pt x="0" y="3181"/>
                </a:moveTo>
                <a:cubicBezTo>
                  <a:pt x="1410" y="3559"/>
                  <a:pt x="2375" y="4738"/>
                  <a:pt x="2375" y="6095"/>
                </a:cubicBezTo>
                <a:cubicBezTo>
                  <a:pt x="2375" y="7452"/>
                  <a:pt x="1410" y="8609"/>
                  <a:pt x="0" y="9009"/>
                </a:cubicBezTo>
                <a:cubicBezTo>
                  <a:pt x="0" y="10188"/>
                  <a:pt x="0" y="10188"/>
                  <a:pt x="0" y="10188"/>
                </a:cubicBezTo>
                <a:cubicBezTo>
                  <a:pt x="866" y="10233"/>
                  <a:pt x="1732" y="10344"/>
                  <a:pt x="2573" y="10566"/>
                </a:cubicBezTo>
                <a:cubicBezTo>
                  <a:pt x="4379" y="11034"/>
                  <a:pt x="6037" y="11946"/>
                  <a:pt x="7324" y="13169"/>
                </a:cubicBezTo>
                <a:cubicBezTo>
                  <a:pt x="8635" y="14370"/>
                  <a:pt x="9501" y="15883"/>
                  <a:pt x="9971" y="17529"/>
                </a:cubicBezTo>
                <a:cubicBezTo>
                  <a:pt x="10120" y="18130"/>
                  <a:pt x="10219" y="18753"/>
                  <a:pt x="10268" y="19375"/>
                </a:cubicBezTo>
                <a:cubicBezTo>
                  <a:pt x="12767" y="19375"/>
                  <a:pt x="12767" y="19375"/>
                  <a:pt x="12767" y="19375"/>
                </a:cubicBezTo>
                <a:cubicBezTo>
                  <a:pt x="12841" y="19754"/>
                  <a:pt x="12841" y="19754"/>
                  <a:pt x="12841" y="19754"/>
                </a:cubicBezTo>
                <a:cubicBezTo>
                  <a:pt x="13014" y="20821"/>
                  <a:pt x="14029" y="21600"/>
                  <a:pt x="15216" y="21600"/>
                </a:cubicBezTo>
                <a:cubicBezTo>
                  <a:pt x="16404" y="21600"/>
                  <a:pt x="17394" y="20821"/>
                  <a:pt x="17592" y="19776"/>
                </a:cubicBezTo>
                <a:cubicBezTo>
                  <a:pt x="17641" y="19375"/>
                  <a:pt x="17641" y="19375"/>
                  <a:pt x="17641" y="19375"/>
                </a:cubicBezTo>
                <a:cubicBezTo>
                  <a:pt x="21600" y="19375"/>
                  <a:pt x="21600" y="19375"/>
                  <a:pt x="21600" y="19375"/>
                </a:cubicBezTo>
                <a:cubicBezTo>
                  <a:pt x="21600" y="18842"/>
                  <a:pt x="21551" y="18308"/>
                  <a:pt x="21476" y="17774"/>
                </a:cubicBezTo>
                <a:cubicBezTo>
                  <a:pt x="20437" y="17596"/>
                  <a:pt x="19423" y="17418"/>
                  <a:pt x="18359" y="17307"/>
                </a:cubicBezTo>
                <a:cubicBezTo>
                  <a:pt x="18012" y="15750"/>
                  <a:pt x="18012" y="15750"/>
                  <a:pt x="18012" y="15750"/>
                </a:cubicBezTo>
                <a:cubicBezTo>
                  <a:pt x="17518" y="14237"/>
                  <a:pt x="17518" y="14237"/>
                  <a:pt x="17518" y="14237"/>
                </a:cubicBezTo>
                <a:cubicBezTo>
                  <a:pt x="18408" y="13703"/>
                  <a:pt x="19225" y="13125"/>
                  <a:pt x="20066" y="12524"/>
                </a:cubicBezTo>
                <a:cubicBezTo>
                  <a:pt x="19423" y="10989"/>
                  <a:pt x="18482" y="9543"/>
                  <a:pt x="17443" y="8208"/>
                </a:cubicBezTo>
                <a:cubicBezTo>
                  <a:pt x="16429" y="8498"/>
                  <a:pt x="15414" y="8854"/>
                  <a:pt x="14449" y="9209"/>
                </a:cubicBezTo>
                <a:cubicBezTo>
                  <a:pt x="14078" y="8809"/>
                  <a:pt x="13732" y="8386"/>
                  <a:pt x="13287" y="8008"/>
                </a:cubicBezTo>
                <a:cubicBezTo>
                  <a:pt x="12866" y="7652"/>
                  <a:pt x="12470" y="7252"/>
                  <a:pt x="12000" y="6918"/>
                </a:cubicBezTo>
                <a:cubicBezTo>
                  <a:pt x="12470" y="6073"/>
                  <a:pt x="12891" y="5183"/>
                  <a:pt x="13262" y="4293"/>
                </a:cubicBezTo>
                <a:cubicBezTo>
                  <a:pt x="11827" y="3270"/>
                  <a:pt x="10268" y="2402"/>
                  <a:pt x="8586" y="1735"/>
                </a:cubicBezTo>
                <a:cubicBezTo>
                  <a:pt x="7868" y="2469"/>
                  <a:pt x="7200" y="3203"/>
                  <a:pt x="6581" y="3960"/>
                </a:cubicBezTo>
                <a:cubicBezTo>
                  <a:pt x="6037" y="3737"/>
                  <a:pt x="5468" y="3604"/>
                  <a:pt x="4899" y="3426"/>
                </a:cubicBezTo>
                <a:cubicBezTo>
                  <a:pt x="4355" y="3270"/>
                  <a:pt x="3761" y="3181"/>
                  <a:pt x="3192" y="3070"/>
                </a:cubicBezTo>
                <a:cubicBezTo>
                  <a:pt x="3093" y="2113"/>
                  <a:pt x="2994" y="1135"/>
                  <a:pt x="2796" y="200"/>
                </a:cubicBezTo>
                <a:cubicBezTo>
                  <a:pt x="1880" y="111"/>
                  <a:pt x="940" y="22"/>
                  <a:pt x="0" y="0"/>
                </a:cubicBezTo>
                <a:lnTo>
                  <a:pt x="0" y="3181"/>
                </a:lnTo>
                <a:close/>
              </a:path>
            </a:pathLst>
          </a:custGeom>
          <a:solidFill>
            <a:srgbClr val="CB4D5E"/>
          </a:solidFill>
          <a:ln w="50800">
            <a:solidFill>
              <a:schemeClr val="bg1"/>
            </a:solidFill>
            <a:round/>
          </a:ln>
          <a:effectLst>
            <a:outerShdw blurRad="127000" dist="38100" dir="8100000" algn="tr" rotWithShape="0">
              <a:prstClr val="black">
                <a:alpha val="40000"/>
              </a:prstClr>
            </a:outerShdw>
          </a:effectLst>
        </p:spPr>
        <p:txBody>
          <a:bodyPr lIns="0" tIns="0" rIns="0" bIns="0"/>
          <a:lstStyle/>
          <a:p>
            <a:pPr defTabSz="575945" eaLnBrk="1" hangingPunct="1">
              <a:defRPr sz="1200">
                <a:uFillTx/>
                <a:latin typeface="Helvetica"/>
                <a:ea typeface="Helvetica"/>
                <a:cs typeface="Helvetica"/>
                <a:sym typeface="Helvetica"/>
              </a:defRPr>
            </a:pPr>
            <a:endParaRPr sz="1200" noProof="1">
              <a:solidFill>
                <a:prstClr val="black"/>
              </a:solidFill>
              <a:latin typeface="微软雅黑" panose="020B0503020204020204" pitchFamily="34" charset="-122"/>
              <a:ea typeface="微软雅黑" panose="020B0503020204020204" pitchFamily="34" charset="-122"/>
              <a:cs typeface="Helvetica"/>
              <a:sym typeface="Helvetica"/>
            </a:endParaRPr>
          </a:p>
        </p:txBody>
      </p:sp>
      <p:sp>
        <p:nvSpPr>
          <p:cNvPr id="29" name="Shape 6916"/>
          <p:cNvSpPr/>
          <p:nvPr/>
        </p:nvSpPr>
        <p:spPr>
          <a:xfrm>
            <a:off x="4721225" y="3589338"/>
            <a:ext cx="1311275" cy="1455737"/>
          </a:xfrm>
          <a:custGeom>
            <a:avLst/>
            <a:gdLst/>
            <a:ahLst/>
            <a:cxnLst>
              <a:cxn ang="0">
                <a:pos x="wd2" y="hd2"/>
              </a:cxn>
              <a:cxn ang="5400000">
                <a:pos x="wd2" y="hd2"/>
              </a:cxn>
              <a:cxn ang="10800000">
                <a:pos x="wd2" y="hd2"/>
              </a:cxn>
              <a:cxn ang="16200000">
                <a:pos x="wd2" y="hd2"/>
              </a:cxn>
            </a:cxnLst>
            <a:rect l="0" t="0" r="r" b="b"/>
            <a:pathLst>
              <a:path w="21600" h="21600" extrusionOk="0">
                <a:moveTo>
                  <a:pt x="21600" y="18530"/>
                </a:moveTo>
                <a:cubicBezTo>
                  <a:pt x="20205" y="18127"/>
                  <a:pt x="19233" y="16984"/>
                  <a:pt x="19233" y="15595"/>
                </a:cubicBezTo>
                <a:cubicBezTo>
                  <a:pt x="19233" y="14228"/>
                  <a:pt x="20205" y="13063"/>
                  <a:pt x="21600" y="12682"/>
                </a:cubicBezTo>
                <a:cubicBezTo>
                  <a:pt x="21600" y="11338"/>
                  <a:pt x="21600" y="11338"/>
                  <a:pt x="21600" y="11338"/>
                </a:cubicBezTo>
                <a:cubicBezTo>
                  <a:pt x="20778" y="11293"/>
                  <a:pt x="19956" y="11181"/>
                  <a:pt x="19158" y="10957"/>
                </a:cubicBezTo>
                <a:cubicBezTo>
                  <a:pt x="17365" y="10486"/>
                  <a:pt x="15696" y="9590"/>
                  <a:pt x="14400" y="8358"/>
                </a:cubicBezTo>
                <a:cubicBezTo>
                  <a:pt x="13080" y="7148"/>
                  <a:pt x="12208" y="5602"/>
                  <a:pt x="11709" y="3966"/>
                </a:cubicBezTo>
                <a:cubicBezTo>
                  <a:pt x="11560" y="3383"/>
                  <a:pt x="11485" y="2801"/>
                  <a:pt x="11435" y="2218"/>
                </a:cubicBezTo>
                <a:cubicBezTo>
                  <a:pt x="9841" y="2218"/>
                  <a:pt x="9841" y="2218"/>
                  <a:pt x="9841" y="2218"/>
                </a:cubicBezTo>
                <a:cubicBezTo>
                  <a:pt x="9766" y="1837"/>
                  <a:pt x="9766" y="1837"/>
                  <a:pt x="9766" y="1837"/>
                </a:cubicBezTo>
                <a:cubicBezTo>
                  <a:pt x="9592" y="784"/>
                  <a:pt x="8570" y="0"/>
                  <a:pt x="7374" y="0"/>
                </a:cubicBezTo>
                <a:cubicBezTo>
                  <a:pt x="6179" y="0"/>
                  <a:pt x="5182" y="784"/>
                  <a:pt x="4983" y="1837"/>
                </a:cubicBezTo>
                <a:cubicBezTo>
                  <a:pt x="4933" y="2218"/>
                  <a:pt x="4933" y="2218"/>
                  <a:pt x="4933" y="2218"/>
                </a:cubicBezTo>
                <a:cubicBezTo>
                  <a:pt x="0" y="2218"/>
                  <a:pt x="0" y="2218"/>
                  <a:pt x="0" y="2218"/>
                </a:cubicBezTo>
                <a:cubicBezTo>
                  <a:pt x="25" y="2711"/>
                  <a:pt x="75" y="3204"/>
                  <a:pt x="125" y="3697"/>
                </a:cubicBezTo>
                <a:cubicBezTo>
                  <a:pt x="1196" y="3899"/>
                  <a:pt x="2217" y="4056"/>
                  <a:pt x="3289" y="4168"/>
                </a:cubicBezTo>
                <a:cubicBezTo>
                  <a:pt x="3612" y="5736"/>
                  <a:pt x="3612" y="5736"/>
                  <a:pt x="3612" y="5736"/>
                </a:cubicBezTo>
                <a:cubicBezTo>
                  <a:pt x="4111" y="7260"/>
                  <a:pt x="4111" y="7260"/>
                  <a:pt x="4111" y="7260"/>
                </a:cubicBezTo>
                <a:cubicBezTo>
                  <a:pt x="3239" y="7820"/>
                  <a:pt x="2392" y="8380"/>
                  <a:pt x="1570" y="8985"/>
                </a:cubicBezTo>
                <a:cubicBezTo>
                  <a:pt x="2217" y="10554"/>
                  <a:pt x="3139" y="11988"/>
                  <a:pt x="4210" y="13354"/>
                </a:cubicBezTo>
                <a:cubicBezTo>
                  <a:pt x="5207" y="13063"/>
                  <a:pt x="6228" y="12705"/>
                  <a:pt x="7200" y="12324"/>
                </a:cubicBezTo>
                <a:cubicBezTo>
                  <a:pt x="7599" y="12727"/>
                  <a:pt x="7947" y="13175"/>
                  <a:pt x="8371" y="13534"/>
                </a:cubicBezTo>
                <a:cubicBezTo>
                  <a:pt x="8794" y="13915"/>
                  <a:pt x="9193" y="14318"/>
                  <a:pt x="9666" y="14632"/>
                </a:cubicBezTo>
                <a:cubicBezTo>
                  <a:pt x="9218" y="15505"/>
                  <a:pt x="8794" y="16379"/>
                  <a:pt x="8421" y="17298"/>
                </a:cubicBezTo>
                <a:cubicBezTo>
                  <a:pt x="9841" y="18329"/>
                  <a:pt x="11435" y="19180"/>
                  <a:pt x="13104" y="19852"/>
                </a:cubicBezTo>
                <a:cubicBezTo>
                  <a:pt x="13827" y="19135"/>
                  <a:pt x="14500" y="18396"/>
                  <a:pt x="15147" y="17634"/>
                </a:cubicBezTo>
                <a:cubicBezTo>
                  <a:pt x="15671" y="17858"/>
                  <a:pt x="16269" y="17970"/>
                  <a:pt x="16817" y="18149"/>
                </a:cubicBezTo>
                <a:cubicBezTo>
                  <a:pt x="17390" y="18329"/>
                  <a:pt x="17963" y="18418"/>
                  <a:pt x="18561" y="18530"/>
                </a:cubicBezTo>
                <a:cubicBezTo>
                  <a:pt x="18635" y="19494"/>
                  <a:pt x="18760" y="20457"/>
                  <a:pt x="18934" y="21398"/>
                </a:cubicBezTo>
                <a:cubicBezTo>
                  <a:pt x="19806" y="21510"/>
                  <a:pt x="20703" y="21578"/>
                  <a:pt x="21600" y="21600"/>
                </a:cubicBezTo>
                <a:lnTo>
                  <a:pt x="21600" y="18530"/>
                </a:lnTo>
                <a:close/>
              </a:path>
            </a:pathLst>
          </a:custGeom>
          <a:solidFill>
            <a:srgbClr val="CB4D5E"/>
          </a:solidFill>
          <a:ln w="50800">
            <a:solidFill>
              <a:schemeClr val="bg1"/>
            </a:solidFill>
            <a:round/>
          </a:ln>
          <a:effectLst>
            <a:outerShdw blurRad="127000" dist="38100" dir="8100000" algn="tr" rotWithShape="0">
              <a:prstClr val="black">
                <a:alpha val="40000"/>
              </a:prstClr>
            </a:outerShdw>
          </a:effectLst>
        </p:spPr>
        <p:txBody>
          <a:bodyPr lIns="0" tIns="0" rIns="0" bIns="0"/>
          <a:lstStyle/>
          <a:p>
            <a:pPr defTabSz="575945" eaLnBrk="1" hangingPunct="1">
              <a:defRPr sz="1200">
                <a:uFillTx/>
                <a:latin typeface="Helvetica"/>
                <a:ea typeface="Helvetica"/>
                <a:cs typeface="Helvetica"/>
                <a:sym typeface="Helvetica"/>
              </a:defRPr>
            </a:pPr>
            <a:endParaRPr sz="1200" noProof="1">
              <a:solidFill>
                <a:prstClr val="black"/>
              </a:solidFill>
              <a:latin typeface="微软雅黑" panose="020B0503020204020204" pitchFamily="34" charset="-122"/>
              <a:ea typeface="微软雅黑" panose="020B0503020204020204" pitchFamily="34" charset="-122"/>
              <a:cs typeface="Helvetica"/>
              <a:sym typeface="Helvetica"/>
            </a:endParaRPr>
          </a:p>
        </p:txBody>
      </p:sp>
      <p:sp>
        <p:nvSpPr>
          <p:cNvPr id="30" name="Shape 6917"/>
          <p:cNvSpPr/>
          <p:nvPr/>
        </p:nvSpPr>
        <p:spPr>
          <a:xfrm>
            <a:off x="5999163" y="3732213"/>
            <a:ext cx="1465262" cy="1312862"/>
          </a:xfrm>
          <a:custGeom>
            <a:avLst/>
            <a:gdLst/>
            <a:ahLst/>
            <a:cxnLst>
              <a:cxn ang="0">
                <a:pos x="wd2" y="hd2"/>
              </a:cxn>
              <a:cxn ang="5400000">
                <a:pos x="wd2" y="hd2"/>
              </a:cxn>
              <a:cxn ang="10800000">
                <a:pos x="wd2" y="hd2"/>
              </a:cxn>
              <a:cxn ang="16200000">
                <a:pos x="wd2" y="hd2"/>
              </a:cxn>
            </a:cxnLst>
            <a:rect l="0" t="0" r="r" b="b"/>
            <a:pathLst>
              <a:path w="21600" h="21600" extrusionOk="0">
                <a:moveTo>
                  <a:pt x="18546" y="3107"/>
                </a:moveTo>
                <a:cubicBezTo>
                  <a:pt x="19482" y="3008"/>
                  <a:pt x="20463" y="2908"/>
                  <a:pt x="21399" y="2734"/>
                </a:cubicBezTo>
                <a:cubicBezTo>
                  <a:pt x="21511" y="1814"/>
                  <a:pt x="21578" y="920"/>
                  <a:pt x="21600" y="0"/>
                </a:cubicBezTo>
                <a:cubicBezTo>
                  <a:pt x="18769" y="0"/>
                  <a:pt x="18769" y="0"/>
                  <a:pt x="18769" y="0"/>
                </a:cubicBezTo>
                <a:cubicBezTo>
                  <a:pt x="18412" y="1491"/>
                  <a:pt x="17231" y="2461"/>
                  <a:pt x="15849" y="2461"/>
                </a:cubicBezTo>
                <a:cubicBezTo>
                  <a:pt x="14467" y="2461"/>
                  <a:pt x="13285" y="1491"/>
                  <a:pt x="12907" y="0"/>
                </a:cubicBezTo>
                <a:cubicBezTo>
                  <a:pt x="11391" y="0"/>
                  <a:pt x="11391" y="0"/>
                  <a:pt x="11391" y="0"/>
                </a:cubicBezTo>
                <a:cubicBezTo>
                  <a:pt x="11346" y="845"/>
                  <a:pt x="11235" y="1665"/>
                  <a:pt x="11012" y="2486"/>
                </a:cubicBezTo>
                <a:cubicBezTo>
                  <a:pt x="10544" y="4300"/>
                  <a:pt x="9630" y="5941"/>
                  <a:pt x="8426" y="7258"/>
                </a:cubicBezTo>
                <a:cubicBezTo>
                  <a:pt x="7222" y="8575"/>
                  <a:pt x="5684" y="9445"/>
                  <a:pt x="4057" y="9942"/>
                </a:cubicBezTo>
                <a:cubicBezTo>
                  <a:pt x="3433" y="10092"/>
                  <a:pt x="2786" y="10191"/>
                  <a:pt x="2140" y="10216"/>
                </a:cubicBezTo>
                <a:cubicBezTo>
                  <a:pt x="2140" y="12503"/>
                  <a:pt x="2140" y="12503"/>
                  <a:pt x="2140" y="12503"/>
                </a:cubicBezTo>
                <a:cubicBezTo>
                  <a:pt x="1761" y="12577"/>
                  <a:pt x="1761" y="12577"/>
                  <a:pt x="1761" y="12577"/>
                </a:cubicBezTo>
                <a:cubicBezTo>
                  <a:pt x="736" y="12801"/>
                  <a:pt x="0" y="13770"/>
                  <a:pt x="0" y="14939"/>
                </a:cubicBezTo>
                <a:cubicBezTo>
                  <a:pt x="0" y="16132"/>
                  <a:pt x="736" y="17101"/>
                  <a:pt x="1761" y="17325"/>
                </a:cubicBezTo>
                <a:cubicBezTo>
                  <a:pt x="2140" y="17399"/>
                  <a:pt x="2140" y="17399"/>
                  <a:pt x="2140" y="17399"/>
                </a:cubicBezTo>
                <a:cubicBezTo>
                  <a:pt x="2140" y="21600"/>
                  <a:pt x="2140" y="21600"/>
                  <a:pt x="2140" y="21600"/>
                </a:cubicBezTo>
                <a:cubicBezTo>
                  <a:pt x="2697" y="21600"/>
                  <a:pt x="3254" y="21550"/>
                  <a:pt x="3789" y="21476"/>
                </a:cubicBezTo>
                <a:cubicBezTo>
                  <a:pt x="3990" y="20432"/>
                  <a:pt x="4146" y="19413"/>
                  <a:pt x="4258" y="18344"/>
                </a:cubicBezTo>
                <a:cubicBezTo>
                  <a:pt x="5818" y="18021"/>
                  <a:pt x="5818" y="18021"/>
                  <a:pt x="5818" y="18021"/>
                </a:cubicBezTo>
                <a:cubicBezTo>
                  <a:pt x="7356" y="17499"/>
                  <a:pt x="7356" y="17499"/>
                  <a:pt x="7356" y="17499"/>
                </a:cubicBezTo>
                <a:cubicBezTo>
                  <a:pt x="7891" y="18394"/>
                  <a:pt x="8448" y="19214"/>
                  <a:pt x="9050" y="20059"/>
                </a:cubicBezTo>
                <a:cubicBezTo>
                  <a:pt x="10611" y="19413"/>
                  <a:pt x="12037" y="18468"/>
                  <a:pt x="13397" y="17424"/>
                </a:cubicBezTo>
                <a:cubicBezTo>
                  <a:pt x="13107" y="16405"/>
                  <a:pt x="12750" y="15386"/>
                  <a:pt x="12372" y="14417"/>
                </a:cubicBezTo>
                <a:cubicBezTo>
                  <a:pt x="12773" y="14044"/>
                  <a:pt x="13219" y="13696"/>
                  <a:pt x="13575" y="13248"/>
                </a:cubicBezTo>
                <a:cubicBezTo>
                  <a:pt x="13954" y="12826"/>
                  <a:pt x="14355" y="12453"/>
                  <a:pt x="14667" y="11981"/>
                </a:cubicBezTo>
                <a:cubicBezTo>
                  <a:pt x="15515" y="12428"/>
                  <a:pt x="16406" y="12826"/>
                  <a:pt x="17320" y="13223"/>
                </a:cubicBezTo>
                <a:cubicBezTo>
                  <a:pt x="18346" y="11782"/>
                  <a:pt x="19193" y="10216"/>
                  <a:pt x="19861" y="8526"/>
                </a:cubicBezTo>
                <a:cubicBezTo>
                  <a:pt x="19148" y="7805"/>
                  <a:pt x="18412" y="7134"/>
                  <a:pt x="17654" y="6512"/>
                </a:cubicBezTo>
                <a:cubicBezTo>
                  <a:pt x="17877" y="5965"/>
                  <a:pt x="17989" y="5394"/>
                  <a:pt x="18167" y="4822"/>
                </a:cubicBezTo>
                <a:cubicBezTo>
                  <a:pt x="18346" y="4275"/>
                  <a:pt x="18412" y="3679"/>
                  <a:pt x="18546" y="3107"/>
                </a:cubicBezTo>
                <a:close/>
              </a:path>
            </a:pathLst>
          </a:custGeom>
          <a:solidFill>
            <a:srgbClr val="182451"/>
          </a:solidFill>
          <a:ln w="50800">
            <a:solidFill>
              <a:schemeClr val="bg1"/>
            </a:solidFill>
            <a:round/>
          </a:ln>
          <a:effectLst>
            <a:outerShdw blurRad="127000" dist="38100" dir="8100000" algn="tr" rotWithShape="0">
              <a:prstClr val="black">
                <a:alpha val="40000"/>
              </a:prstClr>
            </a:outerShdw>
          </a:effectLst>
        </p:spPr>
        <p:txBody>
          <a:bodyPr lIns="0" tIns="0" rIns="0" bIns="0"/>
          <a:lstStyle/>
          <a:p>
            <a:pPr defTabSz="575945" eaLnBrk="1" hangingPunct="1">
              <a:defRPr sz="1200">
                <a:uFillTx/>
                <a:latin typeface="Helvetica"/>
                <a:ea typeface="Helvetica"/>
                <a:cs typeface="Helvetica"/>
                <a:sym typeface="Helvetica"/>
              </a:defRPr>
            </a:pPr>
            <a:endParaRPr sz="1200" noProof="1">
              <a:solidFill>
                <a:prstClr val="black"/>
              </a:solidFill>
              <a:latin typeface="微软雅黑" panose="020B0503020204020204" pitchFamily="34" charset="-122"/>
              <a:ea typeface="微软雅黑" panose="020B0503020204020204" pitchFamily="34" charset="-122"/>
              <a:cs typeface="Helvetica"/>
              <a:sym typeface="Helvetica"/>
            </a:endParaRPr>
          </a:p>
        </p:txBody>
      </p:sp>
      <p:sp>
        <p:nvSpPr>
          <p:cNvPr id="31" name="Shape 6926"/>
          <p:cNvSpPr>
            <a:spLocks noChangeShapeType="1"/>
          </p:cNvSpPr>
          <p:nvPr/>
        </p:nvSpPr>
        <p:spPr bwMode="auto">
          <a:xfrm>
            <a:off x="4275138" y="2619375"/>
            <a:ext cx="957262" cy="4763"/>
          </a:xfrm>
          <a:prstGeom prst="line">
            <a:avLst/>
          </a:prstGeom>
          <a:noFill/>
          <a:ln w="6350">
            <a:solidFill>
              <a:srgbClr val="A6A6A6"/>
            </a:solidFill>
            <a:prstDash val="dash"/>
            <a:miter lim="400000"/>
            <a:headEnd type="triangle" w="med" len="med"/>
            <a:tailEnd/>
          </a:ln>
          <a:extLst>
            <a:ext uri="{909E8E84-426E-40DD-AFC4-6F175D3DCCD1}">
              <a14:hiddenFill xmlns:a14="http://schemas.microsoft.com/office/drawing/2010/main">
                <a:noFill/>
              </a14:hiddenFill>
            </a:ext>
          </a:extLst>
        </p:spPr>
        <p:txBody>
          <a:bodyPr/>
          <a:lstStyle/>
          <a:p>
            <a:endParaRPr lang="zh-HK" altLang="en-US"/>
          </a:p>
        </p:txBody>
      </p:sp>
      <p:sp>
        <p:nvSpPr>
          <p:cNvPr id="32" name="Shape 6927"/>
          <p:cNvSpPr>
            <a:spLocks noChangeShapeType="1"/>
          </p:cNvSpPr>
          <p:nvPr/>
        </p:nvSpPr>
        <p:spPr bwMode="auto">
          <a:xfrm>
            <a:off x="4275138" y="4330700"/>
            <a:ext cx="741362" cy="0"/>
          </a:xfrm>
          <a:prstGeom prst="line">
            <a:avLst/>
          </a:prstGeom>
          <a:noFill/>
          <a:ln w="6350">
            <a:solidFill>
              <a:srgbClr val="A6A6A6"/>
            </a:solidFill>
            <a:prstDash val="dash"/>
            <a:miter lim="400000"/>
            <a:headEnd type="triangle" w="med" len="med"/>
            <a:tailEnd/>
          </a:ln>
          <a:extLst>
            <a:ext uri="{909E8E84-426E-40DD-AFC4-6F175D3DCCD1}">
              <a14:hiddenFill xmlns:a14="http://schemas.microsoft.com/office/drawing/2010/main">
                <a:noFill/>
              </a14:hiddenFill>
            </a:ext>
          </a:extLst>
        </p:spPr>
        <p:txBody>
          <a:bodyPr/>
          <a:lstStyle/>
          <a:p>
            <a:endParaRPr lang="zh-HK" altLang="en-US"/>
          </a:p>
        </p:txBody>
      </p:sp>
      <p:sp>
        <p:nvSpPr>
          <p:cNvPr id="33" name="Shape 6928"/>
          <p:cNvSpPr>
            <a:spLocks noChangeShapeType="1"/>
          </p:cNvSpPr>
          <p:nvPr/>
        </p:nvSpPr>
        <p:spPr bwMode="auto">
          <a:xfrm flipH="1">
            <a:off x="7058025" y="2619375"/>
            <a:ext cx="879475" cy="0"/>
          </a:xfrm>
          <a:prstGeom prst="line">
            <a:avLst/>
          </a:prstGeom>
          <a:noFill/>
          <a:ln w="6350">
            <a:solidFill>
              <a:srgbClr val="A6A6A6"/>
            </a:solidFill>
            <a:prstDash val="dash"/>
            <a:miter lim="400000"/>
            <a:headEnd type="triangle" w="med" len="med"/>
            <a:tailEnd/>
          </a:ln>
          <a:extLst>
            <a:ext uri="{909E8E84-426E-40DD-AFC4-6F175D3DCCD1}">
              <a14:hiddenFill xmlns:a14="http://schemas.microsoft.com/office/drawing/2010/main">
                <a:noFill/>
              </a14:hiddenFill>
            </a:ext>
          </a:extLst>
        </p:spPr>
        <p:txBody>
          <a:bodyPr/>
          <a:lstStyle/>
          <a:p>
            <a:endParaRPr lang="zh-HK" altLang="en-US"/>
          </a:p>
        </p:txBody>
      </p:sp>
      <p:sp>
        <p:nvSpPr>
          <p:cNvPr id="34" name="Shape 6929"/>
          <p:cNvSpPr>
            <a:spLocks noChangeShapeType="1"/>
          </p:cNvSpPr>
          <p:nvPr/>
        </p:nvSpPr>
        <p:spPr bwMode="auto">
          <a:xfrm flipH="1">
            <a:off x="7210425" y="4330700"/>
            <a:ext cx="727075" cy="0"/>
          </a:xfrm>
          <a:prstGeom prst="line">
            <a:avLst/>
          </a:prstGeom>
          <a:noFill/>
          <a:ln w="6350">
            <a:solidFill>
              <a:srgbClr val="A6A6A6"/>
            </a:solidFill>
            <a:prstDash val="dash"/>
            <a:miter lim="400000"/>
            <a:headEnd type="triangle" w="med" len="med"/>
            <a:tailEnd/>
          </a:ln>
          <a:extLst>
            <a:ext uri="{909E8E84-426E-40DD-AFC4-6F175D3DCCD1}">
              <a14:hiddenFill xmlns:a14="http://schemas.microsoft.com/office/drawing/2010/main">
                <a:noFill/>
              </a14:hiddenFill>
            </a:ext>
          </a:extLst>
        </p:spPr>
        <p:txBody>
          <a:bodyPr/>
          <a:lstStyle/>
          <a:p>
            <a:endParaRPr lang="zh-HK" altLang="en-US"/>
          </a:p>
        </p:txBody>
      </p:sp>
      <p:sp>
        <p:nvSpPr>
          <p:cNvPr id="36" name="Content Placeholder 2"/>
          <p:cNvSpPr txBox="1">
            <a:spLocks noChangeArrowheads="1"/>
          </p:cNvSpPr>
          <p:nvPr/>
        </p:nvSpPr>
        <p:spPr bwMode="auto">
          <a:xfrm>
            <a:off x="2185988" y="1887538"/>
            <a:ext cx="2709862" cy="146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lnSpc>
                <a:spcPts val="2663"/>
              </a:lnSpc>
              <a:spcBef>
                <a:spcPct val="0"/>
              </a:spcBef>
              <a:spcAft>
                <a:spcPts val="600"/>
              </a:spcAft>
              <a:buClr>
                <a:srgbClr val="72BFC5"/>
              </a:buClr>
              <a:buSzPct val="145000"/>
              <a:buFont typeface="Arial" panose="020B0604020202020204" pitchFamily="34" charset="0"/>
              <a:buNone/>
            </a:pPr>
            <a:r>
              <a:rPr lang="zh-CN" altLang="en-US" sz="2400" b="1" dirty="0">
                <a:solidFill>
                  <a:srgbClr val="000000"/>
                </a:solidFill>
                <a:latin typeface="標楷體" panose="03000509000000000000" pitchFamily="65" charset="-120"/>
                <a:ea typeface="標楷體" panose="03000509000000000000" pitchFamily="65" charset="-120"/>
              </a:rPr>
              <a:t>一、屬番禺縣管轄時期（前</a:t>
            </a:r>
            <a:r>
              <a:rPr lang="en-US" altLang="zh-CN" sz="2400" b="1"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214-331</a:t>
            </a:r>
            <a:r>
              <a:rPr lang="zh-CN" altLang="en-US" sz="2400" b="1"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年</a:t>
            </a:r>
            <a:r>
              <a:rPr lang="zh-CN" altLang="en-US" sz="2400" b="1" dirty="0">
                <a:solidFill>
                  <a:srgbClr val="000000"/>
                </a:solidFill>
                <a:latin typeface="標楷體" panose="03000509000000000000" pitchFamily="65" charset="-120"/>
                <a:ea typeface="標楷體" panose="03000509000000000000" pitchFamily="65" charset="-120"/>
              </a:rPr>
              <a:t>，約</a:t>
            </a:r>
            <a:r>
              <a:rPr lang="en-US" altLang="zh-CN" sz="2400" b="1" dirty="0">
                <a:solidFill>
                  <a:srgbClr val="000000"/>
                </a:solidFill>
                <a:latin typeface="Times New Roman" panose="02020603050405020304" pitchFamily="18" charset="0"/>
                <a:ea typeface="標楷體" panose="03000509000000000000" pitchFamily="65" charset="-120"/>
              </a:rPr>
              <a:t>545</a:t>
            </a:r>
            <a:r>
              <a:rPr lang="zh-CN" altLang="en-US" sz="2400" b="1" dirty="0">
                <a:solidFill>
                  <a:srgbClr val="000000"/>
                </a:solidFill>
                <a:latin typeface="Times New Roman" panose="02020603050405020304" pitchFamily="18" charset="0"/>
                <a:ea typeface="標楷體" panose="03000509000000000000" pitchFamily="65" charset="-120"/>
              </a:rPr>
              <a:t>年</a:t>
            </a:r>
            <a:r>
              <a:rPr lang="zh-CN" altLang="en-US" sz="2400" b="1" dirty="0">
                <a:solidFill>
                  <a:srgbClr val="000000"/>
                </a:solidFill>
                <a:latin typeface="標楷體" panose="03000509000000000000" pitchFamily="65" charset="-120"/>
                <a:ea typeface="標楷體" panose="03000509000000000000" pitchFamily="65" charset="-120"/>
              </a:rPr>
              <a:t>）</a:t>
            </a:r>
          </a:p>
        </p:txBody>
      </p:sp>
      <p:sp>
        <p:nvSpPr>
          <p:cNvPr id="37" name="Content Placeholder 2"/>
          <p:cNvSpPr txBox="1">
            <a:spLocks noChangeArrowheads="1"/>
          </p:cNvSpPr>
          <p:nvPr/>
        </p:nvSpPr>
        <p:spPr bwMode="auto">
          <a:xfrm>
            <a:off x="2185988" y="3910013"/>
            <a:ext cx="2460625" cy="131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lnSpc>
                <a:spcPts val="2675"/>
              </a:lnSpc>
              <a:spcBef>
                <a:spcPct val="0"/>
              </a:spcBef>
              <a:spcAft>
                <a:spcPts val="600"/>
              </a:spcAft>
              <a:buClr>
                <a:srgbClr val="72BFC5"/>
              </a:buClr>
              <a:buSzPct val="145000"/>
              <a:buFont typeface="Arial" panose="020B0604020202020204" pitchFamily="34" charset="0"/>
              <a:buNone/>
            </a:pPr>
            <a:r>
              <a:rPr lang="zh-CN" altLang="en-US" sz="2400" b="1" dirty="0">
                <a:solidFill>
                  <a:srgbClr val="00B050"/>
                </a:solidFill>
                <a:latin typeface="標楷體" panose="03000509000000000000" pitchFamily="65" charset="-120"/>
                <a:ea typeface="標楷體" panose="03000509000000000000" pitchFamily="65" charset="-120"/>
                <a:sym typeface="SimSun" panose="02010600030101010101" pitchFamily="2" charset="-122"/>
              </a:rPr>
              <a:t>四、屬新安縣管轄時期（</a:t>
            </a:r>
            <a:r>
              <a:rPr lang="en-US" altLang="zh-CN" sz="2400" b="1" dirty="0" smtClean="0">
                <a:solidFill>
                  <a:srgbClr val="00B050"/>
                </a:solidFill>
                <a:latin typeface="Times New Roman" panose="02020603050405020304" pitchFamily="18" charset="0"/>
                <a:ea typeface="標楷體" panose="03000509000000000000" pitchFamily="65" charset="-120"/>
                <a:cs typeface="Times New Roman" panose="02020603050405020304" pitchFamily="18" charset="0"/>
                <a:sym typeface="SimSun" panose="02010600030101010101" pitchFamily="2" charset="-122"/>
              </a:rPr>
              <a:t>1572-1841</a:t>
            </a:r>
            <a:r>
              <a:rPr lang="zh-CN" altLang="en-US" sz="2400" b="1" dirty="0">
                <a:solidFill>
                  <a:srgbClr val="00B050"/>
                </a:solidFill>
                <a:latin typeface="Times New Roman" panose="02020603050405020304" pitchFamily="18" charset="0"/>
                <a:ea typeface="標楷體" panose="03000509000000000000" pitchFamily="65" charset="-120"/>
                <a:cs typeface="Times New Roman" panose="02020603050405020304" pitchFamily="18" charset="0"/>
                <a:sym typeface="SimSun" panose="02010600030101010101" pitchFamily="2" charset="-122"/>
              </a:rPr>
              <a:t>年，約</a:t>
            </a:r>
            <a:r>
              <a:rPr lang="en-US" altLang="zh-CN" sz="2400" b="1" dirty="0">
                <a:solidFill>
                  <a:srgbClr val="00B050"/>
                </a:solidFill>
                <a:latin typeface="Times New Roman" panose="02020603050405020304" pitchFamily="18" charset="0"/>
                <a:ea typeface="標楷體" panose="03000509000000000000" pitchFamily="65" charset="-120"/>
                <a:cs typeface="Times New Roman" panose="02020603050405020304" pitchFamily="18" charset="0"/>
                <a:sym typeface="SimSun" panose="02010600030101010101" pitchFamily="2" charset="-122"/>
              </a:rPr>
              <a:t>268</a:t>
            </a:r>
            <a:r>
              <a:rPr lang="zh-CN" altLang="en-US" sz="2400" b="1" dirty="0">
                <a:solidFill>
                  <a:srgbClr val="00B050"/>
                </a:solidFill>
                <a:latin typeface="Times New Roman" panose="02020603050405020304" pitchFamily="18" charset="0"/>
                <a:ea typeface="標楷體" panose="03000509000000000000" pitchFamily="65" charset="-120"/>
                <a:cs typeface="Times New Roman" panose="02020603050405020304" pitchFamily="18" charset="0"/>
                <a:sym typeface="SimSun" panose="02010600030101010101" pitchFamily="2" charset="-122"/>
              </a:rPr>
              <a:t>年</a:t>
            </a:r>
            <a:r>
              <a:rPr lang="zh-CN" altLang="en-US" sz="2400" b="1" dirty="0">
                <a:solidFill>
                  <a:srgbClr val="00B050"/>
                </a:solidFill>
                <a:latin typeface="標楷體" panose="03000509000000000000" pitchFamily="65" charset="-120"/>
                <a:ea typeface="標楷體" panose="03000509000000000000" pitchFamily="65" charset="-120"/>
                <a:sym typeface="SimSun" panose="02010600030101010101" pitchFamily="2" charset="-122"/>
              </a:rPr>
              <a:t>）</a:t>
            </a:r>
          </a:p>
        </p:txBody>
      </p:sp>
      <p:sp>
        <p:nvSpPr>
          <p:cNvPr id="38" name="Content Placeholder 2"/>
          <p:cNvSpPr txBox="1"/>
          <p:nvPr/>
        </p:nvSpPr>
        <p:spPr>
          <a:xfrm>
            <a:off x="7463791" y="1887855"/>
            <a:ext cx="2546985" cy="1645920"/>
          </a:xfrm>
          <a:prstGeom prst="rect">
            <a:avLst/>
          </a:prstGeom>
        </p:spPr>
        <p:txBody>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ts val="2680"/>
              </a:lnSpc>
              <a:spcBef>
                <a:spcPts val="0"/>
              </a:spcBef>
              <a:buClr>
                <a:srgbClr val="4F81BD">
                  <a:lumMod val="75000"/>
                </a:srgbClr>
              </a:buClr>
              <a:defRPr/>
            </a:pPr>
            <a:r>
              <a:rPr lang="zh-CN" altLang="en-US" sz="2400" b="1" noProof="1">
                <a:gradFill>
                  <a:gsLst>
                    <a:gs pos="50000">
                      <a:srgbClr val="D87085"/>
                    </a:gs>
                    <a:gs pos="0">
                      <a:srgbClr val="E5A0AE"/>
                    </a:gs>
                    <a:gs pos="100000">
                      <a:srgbClr val="CA405C"/>
                    </a:gs>
                  </a:gsLst>
                  <a:lin scaled="1"/>
                </a:gradFill>
                <a:latin typeface="DFKai-SB" panose="03000509000000000000" pitchFamily="65" charset="-120"/>
                <a:ea typeface="DFKai-SB" panose="03000509000000000000" pitchFamily="65" charset="-120"/>
                <a:cs typeface="Arial" panose="020B0604020202020204" pitchFamily="34" charset="0"/>
                <a:sym typeface="+mn-ea"/>
              </a:rPr>
              <a:t>二、屬寶安縣管轄時期（</a:t>
            </a:r>
            <a:r>
              <a:rPr lang="en-US" altLang="zh-CN" sz="2400" b="1" noProof="1">
                <a:gradFill>
                  <a:gsLst>
                    <a:gs pos="50000">
                      <a:srgbClr val="D87085"/>
                    </a:gs>
                    <a:gs pos="0">
                      <a:srgbClr val="E5A0AE"/>
                    </a:gs>
                    <a:gs pos="100000">
                      <a:srgbClr val="CA405C"/>
                    </a:gs>
                  </a:gsLst>
                  <a:lin scaled="1"/>
                </a:gradFill>
                <a:latin typeface="Times New Roman" panose="02020603050405020304" pitchFamily="18" charset="0"/>
                <a:ea typeface="DFKai-SB" panose="03000509000000000000" pitchFamily="65" charset="-120"/>
                <a:cs typeface="Times New Roman" panose="02020603050405020304" pitchFamily="18" charset="0"/>
                <a:sym typeface="+mn-ea"/>
              </a:rPr>
              <a:t>331-757</a:t>
            </a:r>
            <a:r>
              <a:rPr lang="zh-CN" altLang="en-US" sz="2400" b="1" noProof="1">
                <a:gradFill>
                  <a:gsLst>
                    <a:gs pos="50000">
                      <a:srgbClr val="D87085"/>
                    </a:gs>
                    <a:gs pos="0">
                      <a:srgbClr val="E5A0AE"/>
                    </a:gs>
                    <a:gs pos="100000">
                      <a:srgbClr val="CA405C"/>
                    </a:gs>
                  </a:gsLst>
                  <a:lin scaled="1"/>
                </a:gradFill>
                <a:latin typeface="Times New Roman" panose="02020603050405020304" pitchFamily="18" charset="0"/>
                <a:ea typeface="DFKai-SB" panose="03000509000000000000" pitchFamily="65" charset="-120"/>
                <a:cs typeface="Times New Roman" panose="02020603050405020304" pitchFamily="18" charset="0"/>
                <a:sym typeface="+mn-ea"/>
              </a:rPr>
              <a:t>年，約</a:t>
            </a:r>
            <a:r>
              <a:rPr lang="en-US" altLang="zh-CN" sz="2400" b="1" noProof="1">
                <a:gradFill>
                  <a:gsLst>
                    <a:gs pos="50000">
                      <a:srgbClr val="D87085"/>
                    </a:gs>
                    <a:gs pos="0">
                      <a:srgbClr val="E5A0AE"/>
                    </a:gs>
                    <a:gs pos="100000">
                      <a:srgbClr val="CA405C"/>
                    </a:gs>
                  </a:gsLst>
                  <a:lin scaled="1"/>
                </a:gradFill>
                <a:latin typeface="Times New Roman" panose="02020603050405020304" pitchFamily="18" charset="0"/>
                <a:ea typeface="DFKai-SB" panose="03000509000000000000" pitchFamily="65" charset="-120"/>
                <a:cs typeface="Times New Roman" panose="02020603050405020304" pitchFamily="18" charset="0"/>
                <a:sym typeface="+mn-ea"/>
              </a:rPr>
              <a:t>426</a:t>
            </a:r>
            <a:r>
              <a:rPr lang="zh-CN" altLang="en-US" sz="2400" b="1" noProof="1">
                <a:gradFill>
                  <a:gsLst>
                    <a:gs pos="50000">
                      <a:srgbClr val="D87085"/>
                    </a:gs>
                    <a:gs pos="0">
                      <a:srgbClr val="E5A0AE"/>
                    </a:gs>
                    <a:gs pos="100000">
                      <a:srgbClr val="CA405C"/>
                    </a:gs>
                  </a:gsLst>
                  <a:lin scaled="1"/>
                </a:gradFill>
                <a:latin typeface="Times New Roman" panose="02020603050405020304" pitchFamily="18" charset="0"/>
                <a:ea typeface="DFKai-SB" panose="03000509000000000000" pitchFamily="65" charset="-120"/>
                <a:cs typeface="Times New Roman" panose="02020603050405020304" pitchFamily="18" charset="0"/>
                <a:sym typeface="+mn-ea"/>
              </a:rPr>
              <a:t>年</a:t>
            </a:r>
            <a:r>
              <a:rPr lang="zh-CN" altLang="en-US" sz="2400" b="1" noProof="1">
                <a:gradFill>
                  <a:gsLst>
                    <a:gs pos="50000">
                      <a:srgbClr val="D87085"/>
                    </a:gs>
                    <a:gs pos="0">
                      <a:srgbClr val="E5A0AE"/>
                    </a:gs>
                    <a:gs pos="100000">
                      <a:srgbClr val="CA405C"/>
                    </a:gs>
                  </a:gsLst>
                  <a:lin scaled="1"/>
                </a:gradFill>
                <a:latin typeface="DFKai-SB" panose="03000509000000000000" pitchFamily="65" charset="-120"/>
                <a:ea typeface="DFKai-SB" panose="03000509000000000000" pitchFamily="65" charset="-120"/>
                <a:cs typeface="Arial" panose="020B0604020202020204" pitchFamily="34" charset="0"/>
                <a:sym typeface="+mn-ea"/>
              </a:rPr>
              <a:t>）</a:t>
            </a:r>
          </a:p>
        </p:txBody>
      </p:sp>
      <p:sp>
        <p:nvSpPr>
          <p:cNvPr id="39" name="Content Placeholder 2"/>
          <p:cNvSpPr txBox="1">
            <a:spLocks noChangeArrowheads="1"/>
          </p:cNvSpPr>
          <p:nvPr/>
        </p:nvSpPr>
        <p:spPr bwMode="auto">
          <a:xfrm>
            <a:off x="7562850" y="3933825"/>
            <a:ext cx="2584450" cy="122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Aft>
                <a:spcPts val="600"/>
              </a:spcAft>
              <a:buClr>
                <a:srgbClr val="72BFC5"/>
              </a:buClr>
              <a:buSzPct val="145000"/>
              <a:buFont typeface="Arial" panose="020B0604020202020204" pitchFamily="34" charset="0"/>
              <a:buNone/>
            </a:pPr>
            <a:r>
              <a:rPr lang="zh-CN" altLang="en-US" sz="2400" b="1" dirty="0">
                <a:solidFill>
                  <a:srgbClr val="C0504D"/>
                </a:solidFill>
                <a:latin typeface="標楷體" panose="03000509000000000000" pitchFamily="65" charset="-120"/>
                <a:ea typeface="標楷體" panose="03000509000000000000" pitchFamily="65" charset="-120"/>
              </a:rPr>
              <a:t>三、屬東莞縣管轄時期（</a:t>
            </a:r>
            <a:r>
              <a:rPr lang="en-US" altLang="zh-CN" sz="2400" b="1" dirty="0" smtClean="0">
                <a:solidFill>
                  <a:srgbClr val="C0504D"/>
                </a:solidFill>
                <a:latin typeface="Times New Roman" panose="02020603050405020304" pitchFamily="18" charset="0"/>
                <a:ea typeface="標楷體" panose="03000509000000000000" pitchFamily="65" charset="-120"/>
                <a:cs typeface="Times New Roman" panose="02020603050405020304" pitchFamily="18" charset="0"/>
              </a:rPr>
              <a:t>757-1572</a:t>
            </a:r>
            <a:r>
              <a:rPr lang="zh-CN" altLang="en-US" sz="2400" b="1" dirty="0" smtClean="0">
                <a:solidFill>
                  <a:srgbClr val="C0504D"/>
                </a:solidFill>
                <a:latin typeface="Times New Roman" panose="02020603050405020304" pitchFamily="18" charset="0"/>
                <a:ea typeface="標楷體" panose="03000509000000000000" pitchFamily="65" charset="-120"/>
                <a:cs typeface="Times New Roman" panose="02020603050405020304" pitchFamily="18" charset="0"/>
              </a:rPr>
              <a:t>年</a:t>
            </a:r>
            <a:r>
              <a:rPr lang="zh-CN" altLang="en-US" sz="2400" b="1" dirty="0">
                <a:solidFill>
                  <a:srgbClr val="C0504D"/>
                </a:solidFill>
                <a:latin typeface="Times New Roman" panose="02020603050405020304" pitchFamily="18" charset="0"/>
                <a:ea typeface="標楷體" panose="03000509000000000000" pitchFamily="65" charset="-120"/>
                <a:cs typeface="Times New Roman" panose="02020603050405020304" pitchFamily="18" charset="0"/>
              </a:rPr>
              <a:t>，約</a:t>
            </a:r>
            <a:r>
              <a:rPr lang="en-US" altLang="zh-CN" sz="2400" b="1" dirty="0">
                <a:solidFill>
                  <a:srgbClr val="C0504D"/>
                </a:solidFill>
                <a:latin typeface="Times New Roman" panose="02020603050405020304" pitchFamily="18" charset="0"/>
                <a:ea typeface="標楷體" panose="03000509000000000000" pitchFamily="65" charset="-120"/>
                <a:cs typeface="Times New Roman" panose="02020603050405020304" pitchFamily="18" charset="0"/>
              </a:rPr>
              <a:t>816</a:t>
            </a:r>
            <a:r>
              <a:rPr lang="zh-CN" altLang="en-US" sz="2400" b="1" dirty="0">
                <a:solidFill>
                  <a:srgbClr val="C0504D"/>
                </a:solidFill>
                <a:latin typeface="Times New Roman" panose="02020603050405020304" pitchFamily="18" charset="0"/>
                <a:ea typeface="標楷體" panose="03000509000000000000" pitchFamily="65" charset="-120"/>
                <a:cs typeface="Times New Roman" panose="02020603050405020304" pitchFamily="18" charset="0"/>
              </a:rPr>
              <a:t>年</a:t>
            </a:r>
            <a:r>
              <a:rPr lang="zh-CN" altLang="en-US" sz="2400" b="1" dirty="0">
                <a:solidFill>
                  <a:srgbClr val="C0504D"/>
                </a:solidFill>
                <a:latin typeface="標楷體" panose="03000509000000000000" pitchFamily="65" charset="-120"/>
                <a:ea typeface="標楷體" panose="03000509000000000000" pitchFamily="65" charset="-120"/>
              </a:rPr>
              <a:t>）</a:t>
            </a:r>
          </a:p>
        </p:txBody>
      </p:sp>
      <p:sp>
        <p:nvSpPr>
          <p:cNvPr id="41" name="椭圆 40"/>
          <p:cNvSpPr/>
          <p:nvPr/>
        </p:nvSpPr>
        <p:spPr>
          <a:xfrm>
            <a:off x="3246438" y="555625"/>
            <a:ext cx="5505450" cy="1412875"/>
          </a:xfrm>
          <a:prstGeom prst="ellipse">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gn="ctr" eaLnBrk="1" hangingPunct="1">
              <a:spcBef>
                <a:spcPct val="0"/>
              </a:spcBef>
              <a:buFont typeface="Arial" panose="020B0604020202020204" pitchFamily="34" charset="0"/>
              <a:buNone/>
            </a:pPr>
            <a:r>
              <a:rPr lang="zh-HK" altLang="en-US" sz="2800" b="1" noProof="1">
                <a:solidFill>
                  <a:srgbClr val="000000"/>
                </a:solidFill>
                <a:latin typeface="標楷體" panose="03000509000000000000" pitchFamily="65" charset="-120"/>
                <a:ea typeface="標楷體" panose="03000509000000000000" pitchFamily="65" charset="-120"/>
                <a:sym typeface="+mn-ea"/>
              </a:rPr>
              <a:t>香港先後歸屬四個縣治</a:t>
            </a:r>
          </a:p>
        </p:txBody>
      </p:sp>
      <p:sp>
        <p:nvSpPr>
          <p:cNvPr id="16400"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 typeface="Arial" panose="020B0604020202020204" pitchFamily="34" charset="0"/>
              <a:buNone/>
            </a:pPr>
            <a:fld id="{6D8A1493-9FEC-4791-9C4A-8B71976FDB8F}" type="slidenum">
              <a:rPr lang="en-US" altLang="en-US" sz="1400" smtClean="0">
                <a:solidFill>
                  <a:srgbClr val="000000"/>
                </a:solidFill>
                <a:latin typeface="Arial" panose="020B0604020202020204" pitchFamily="34" charset="0"/>
                <a:ea typeface="SimSun" panose="02010600030101010101" pitchFamily="2" charset="-122"/>
              </a:rPr>
              <a:pPr fontAlgn="base">
                <a:spcBef>
                  <a:spcPct val="0"/>
                </a:spcBef>
                <a:spcAft>
                  <a:spcPct val="0"/>
                </a:spcAft>
                <a:buFont typeface="Arial" panose="020B0604020202020204" pitchFamily="34" charset="0"/>
                <a:buNone/>
              </a:pPr>
              <a:t>5</a:t>
            </a:fld>
            <a:endParaRPr lang="en-US" altLang="en-US" sz="1400" dirty="0" smtClean="0">
              <a:solidFill>
                <a:srgbClr val="000000"/>
              </a:solidFill>
              <a:latin typeface="Arial" panose="020B0604020202020204" pitchFamily="34" charset="0"/>
              <a:ea typeface="SimSun"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1" fill="hold" nodeType="withEffect">
                                  <p:stCondLst>
                                    <p:cond delay="500"/>
                                  </p:stCondLst>
                                  <p:childTnLst>
                                    <p:set>
                                      <p:cBhvr>
                                        <p:cTn id="9" dur="1" fill="hold">
                                          <p:stCondLst>
                                            <p:cond delay="0"/>
                                          </p:stCondLst>
                                        </p:cTn>
                                        <p:tgtEl>
                                          <p:spTgt spid="28"/>
                                        </p:tgtEl>
                                        <p:attrNameLst>
                                          <p:attrName>style.visibility</p:attrName>
                                        </p:attrNameLst>
                                      </p:cBhvr>
                                      <p:to>
                                        <p:strVal val="visible"/>
                                      </p:to>
                                    </p:set>
                                    <p:animEffect transition="in" filter="wipe(up)">
                                      <p:cBhvr>
                                        <p:cTn id="10" dur="500"/>
                                        <p:tgtEl>
                                          <p:spTgt spid="28"/>
                                        </p:tgtEl>
                                      </p:cBhvr>
                                    </p:animEffect>
                                  </p:childTnLst>
                                </p:cTn>
                              </p:par>
                              <p:par>
                                <p:cTn id="11" presetID="22" presetClass="entr" presetSubtype="2" fill="hold" nodeType="withEffect">
                                  <p:stCondLst>
                                    <p:cond delay="1000"/>
                                  </p:stCondLst>
                                  <p:childTnLst>
                                    <p:set>
                                      <p:cBhvr>
                                        <p:cTn id="12" dur="1" fill="hold">
                                          <p:stCondLst>
                                            <p:cond delay="0"/>
                                          </p:stCondLst>
                                        </p:cTn>
                                        <p:tgtEl>
                                          <p:spTgt spid="30"/>
                                        </p:tgtEl>
                                        <p:attrNameLst>
                                          <p:attrName>style.visibility</p:attrName>
                                        </p:attrNameLst>
                                      </p:cBhvr>
                                      <p:to>
                                        <p:strVal val="visible"/>
                                      </p:to>
                                    </p:set>
                                    <p:animEffect transition="in" filter="wipe(right)">
                                      <p:cBhvr>
                                        <p:cTn id="13" dur="500"/>
                                        <p:tgtEl>
                                          <p:spTgt spid="30"/>
                                        </p:tgtEl>
                                      </p:cBhvr>
                                    </p:animEffect>
                                  </p:childTnLst>
                                </p:cTn>
                              </p:par>
                              <p:par>
                                <p:cTn id="14" presetID="22" presetClass="entr" presetSubtype="4" fill="hold" nodeType="withEffect">
                                  <p:stCondLst>
                                    <p:cond delay="1500"/>
                                  </p:stCondLst>
                                  <p:childTnLst>
                                    <p:set>
                                      <p:cBhvr>
                                        <p:cTn id="15" dur="1" fill="hold">
                                          <p:stCondLst>
                                            <p:cond delay="0"/>
                                          </p:stCondLst>
                                        </p:cTn>
                                        <p:tgtEl>
                                          <p:spTgt spid="29"/>
                                        </p:tgtEl>
                                        <p:attrNameLst>
                                          <p:attrName>style.visibility</p:attrName>
                                        </p:attrNameLst>
                                      </p:cBhvr>
                                      <p:to>
                                        <p:strVal val="visible"/>
                                      </p:to>
                                    </p:set>
                                    <p:animEffect transition="in" filter="wipe(down)">
                                      <p:cBhvr>
                                        <p:cTn id="16" dur="500"/>
                                        <p:tgtEl>
                                          <p:spTgt spid="29"/>
                                        </p:tgtEl>
                                      </p:cBhvr>
                                    </p:animEffect>
                                  </p:childTnLst>
                                </p:cTn>
                              </p:par>
                            </p:childTnLst>
                          </p:cTn>
                        </p:par>
                        <p:par>
                          <p:cTn id="17" fill="hold" nodeType="afterGroup">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fade">
                                      <p:cBhvr>
                                        <p:cTn id="20" dur="2000"/>
                                        <p:tgtEl>
                                          <p:spTgt spid="41"/>
                                        </p:tgtEl>
                                      </p:cBhvr>
                                    </p:animEffect>
                                    <p:anim calcmode="lin" valueType="num">
                                      <p:cBhvr>
                                        <p:cTn id="21" dur="2000" fill="hold"/>
                                        <p:tgtEl>
                                          <p:spTgt spid="41"/>
                                        </p:tgtEl>
                                        <p:attrNameLst>
                                          <p:attrName>ppt_w</p:attrName>
                                        </p:attrNameLst>
                                      </p:cBhvr>
                                      <p:tavLst>
                                        <p:tav tm="0" fmla="#ppt_w*sin(2.5*pi*$)">
                                          <p:val>
                                            <p:fltVal val="0"/>
                                          </p:val>
                                        </p:tav>
                                        <p:tav tm="100000">
                                          <p:val>
                                            <p:fltVal val="1"/>
                                          </p:val>
                                        </p:tav>
                                      </p:tavLst>
                                    </p:anim>
                                    <p:anim calcmode="lin" valueType="num">
                                      <p:cBhvr>
                                        <p:cTn id="22" dur="2000" fill="hold"/>
                                        <p:tgtEl>
                                          <p:spTgt spid="41"/>
                                        </p:tgtEl>
                                        <p:attrNameLst>
                                          <p:attrName>ppt_h</p:attrName>
                                        </p:attrNameLst>
                                      </p:cBhvr>
                                      <p:tavLst>
                                        <p:tav tm="0">
                                          <p:val>
                                            <p:strVal val="#ppt_h"/>
                                          </p:val>
                                        </p:tav>
                                        <p:tav tm="100000">
                                          <p:val>
                                            <p:strVal val="#ppt_h"/>
                                          </p:val>
                                        </p:tav>
                                      </p:tavLst>
                                    </p:anim>
                                  </p:childTnLst>
                                </p:cTn>
                              </p:par>
                            </p:childTnLst>
                          </p:cTn>
                        </p:par>
                        <p:par>
                          <p:cTn id="23" fill="hold" nodeType="afterGroup">
                            <p:stCondLst>
                              <p:cond delay="4000"/>
                            </p:stCondLst>
                            <p:childTnLst>
                              <p:par>
                                <p:cTn id="24" presetID="22" presetClass="entr" presetSubtype="2" fill="hold"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right)">
                                      <p:cBhvr>
                                        <p:cTn id="26" dur="500"/>
                                        <p:tgtEl>
                                          <p:spTgt spid="31"/>
                                        </p:tgtEl>
                                      </p:cBhvr>
                                    </p:animEffect>
                                  </p:childTnLst>
                                </p:cTn>
                              </p:par>
                              <p:par>
                                <p:cTn id="27" presetID="22" presetClass="entr" presetSubtype="2"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right)">
                                      <p:cBhvr>
                                        <p:cTn id="29" dur="500"/>
                                        <p:tgtEl>
                                          <p:spTgt spid="32"/>
                                        </p:tgtEl>
                                      </p:cBhvr>
                                    </p:animEffect>
                                  </p:childTnLst>
                                </p:cTn>
                              </p:par>
                              <p:par>
                                <p:cTn id="30" presetID="22" presetClass="entr" presetSubtype="8" fill="hold"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left)">
                                      <p:cBhvr>
                                        <p:cTn id="32" dur="500"/>
                                        <p:tgtEl>
                                          <p:spTgt spid="33"/>
                                        </p:tgtEl>
                                      </p:cBhvr>
                                    </p:animEffect>
                                  </p:childTnLst>
                                </p:cTn>
                              </p:par>
                              <p:par>
                                <p:cTn id="33" presetID="22" presetClass="entr" presetSubtype="8" fill="hold"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nodeType="afterGroup">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1000"/>
                                        <p:tgtEl>
                                          <p:spTgt spid="36"/>
                                        </p:tgtEl>
                                      </p:cBhvr>
                                    </p:animEffect>
                                    <p:anim calcmode="lin" valueType="num">
                                      <p:cBhvr>
                                        <p:cTn id="40" dur="1000" fill="hold"/>
                                        <p:tgtEl>
                                          <p:spTgt spid="36"/>
                                        </p:tgtEl>
                                        <p:attrNameLst>
                                          <p:attrName>ppt_x</p:attrName>
                                        </p:attrNameLst>
                                      </p:cBhvr>
                                      <p:tavLst>
                                        <p:tav tm="0">
                                          <p:val>
                                            <p:strVal val="#ppt_x"/>
                                          </p:val>
                                        </p:tav>
                                        <p:tav tm="100000">
                                          <p:val>
                                            <p:strVal val="#ppt_x"/>
                                          </p:val>
                                        </p:tav>
                                      </p:tavLst>
                                    </p:anim>
                                    <p:anim calcmode="lin" valueType="num">
                                      <p:cBhvr>
                                        <p:cTn id="41" dur="1000" fill="hold"/>
                                        <p:tgtEl>
                                          <p:spTgt spid="36"/>
                                        </p:tgtEl>
                                        <p:attrNameLst>
                                          <p:attrName>ppt_y</p:attrName>
                                        </p:attrNameLst>
                                      </p:cBhvr>
                                      <p:tavLst>
                                        <p:tav tm="0">
                                          <p:val>
                                            <p:strVal val="#ppt_y+.1"/>
                                          </p:val>
                                        </p:tav>
                                        <p:tav tm="100000">
                                          <p:val>
                                            <p:strVal val="#ppt_y"/>
                                          </p:val>
                                        </p:tav>
                                      </p:tavLst>
                                    </p:anim>
                                  </p:childTnLst>
                                </p:cTn>
                              </p:par>
                            </p:childTnLst>
                          </p:cTn>
                        </p:par>
                        <p:par>
                          <p:cTn id="42" fill="hold" nodeType="afterGroup">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nodeType="afterGroup">
                            <p:stCondLst>
                              <p:cond delay="6500"/>
                            </p:stCondLst>
                            <p:childTnLst>
                              <p:par>
                                <p:cTn id="49" presetID="42" presetClass="entr" presetSubtype="0" fill="hold"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childTnLst>
                          </p:cTn>
                        </p:par>
                        <p:par>
                          <p:cTn id="54" fill="hold" nodeType="afterGroup">
                            <p:stCondLst>
                              <p:cond delay="7500"/>
                            </p:stCondLst>
                            <p:childTnLst>
                              <p:par>
                                <p:cTn id="55" presetID="42" presetClass="entr" presetSubtype="0"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fade">
                                      <p:cBhvr>
                                        <p:cTn id="57" dur="1000"/>
                                        <p:tgtEl>
                                          <p:spTgt spid="39"/>
                                        </p:tgtEl>
                                      </p:cBhvr>
                                    </p:animEffect>
                                    <p:anim calcmode="lin" valueType="num">
                                      <p:cBhvr>
                                        <p:cTn id="58" dur="1000" fill="hold"/>
                                        <p:tgtEl>
                                          <p:spTgt spid="39"/>
                                        </p:tgtEl>
                                        <p:attrNameLst>
                                          <p:attrName>ppt_x</p:attrName>
                                        </p:attrNameLst>
                                      </p:cBhvr>
                                      <p:tavLst>
                                        <p:tav tm="0">
                                          <p:val>
                                            <p:strVal val="#ppt_x"/>
                                          </p:val>
                                        </p:tav>
                                        <p:tav tm="100000">
                                          <p:val>
                                            <p:strVal val="#ppt_x"/>
                                          </p:val>
                                        </p:tav>
                                      </p:tavLst>
                                    </p:anim>
                                    <p:anim calcmode="lin" valueType="num">
                                      <p:cBhvr>
                                        <p:cTn id="5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9" grpId="0"/>
      <p:bldP spid="41"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1"/>
          <p:cNvSpPr>
            <a:spLocks noGrp="1"/>
          </p:cNvSpPr>
          <p:nvPr>
            <p:ph type="title"/>
          </p:nvPr>
        </p:nvSpPr>
        <p:spPr>
          <a:xfrm>
            <a:off x="1981200" y="274638"/>
            <a:ext cx="8229600" cy="850900"/>
          </a:xfrm>
        </p:spPr>
        <p:txBody>
          <a:bodyPr/>
          <a:lstStyle/>
          <a:p>
            <a:r>
              <a:rPr lang="zh-TW" altLang="en-US" sz="3200" dirty="0">
                <a:latin typeface="標楷體" panose="03000509000000000000" pitchFamily="65" charset="-120"/>
                <a:ea typeface="標楷體" panose="03000509000000000000" pitchFamily="65" charset="-120"/>
              </a:rPr>
              <a:t>認識</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基本法</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及其制定背景</a:t>
            </a:r>
            <a:endParaRPr lang="en-US" altLang="en-US" sz="3200" dirty="0">
              <a:latin typeface="標楷體" panose="03000509000000000000" pitchFamily="65" charset="-120"/>
              <a:ea typeface="標楷體" panose="03000509000000000000" pitchFamily="65" charset="-120"/>
            </a:endParaRPr>
          </a:p>
        </p:txBody>
      </p:sp>
      <p:sp>
        <p:nvSpPr>
          <p:cNvPr id="16387" name="Content Placeholder 2"/>
          <p:cNvSpPr>
            <a:spLocks noGrp="1"/>
          </p:cNvSpPr>
          <p:nvPr>
            <p:ph idx="1"/>
          </p:nvPr>
        </p:nvSpPr>
        <p:spPr>
          <a:xfrm>
            <a:off x="1981200" y="1366838"/>
            <a:ext cx="8229600" cy="4064000"/>
          </a:xfrm>
        </p:spPr>
        <p:txBody>
          <a:bodyPr/>
          <a:lstStyle/>
          <a:p>
            <a:pPr marL="0" indent="0" algn="ctr" eaLnBrk="1" hangingPunct="1">
              <a:spcBef>
                <a:spcPts val="600"/>
              </a:spcBef>
              <a:buNone/>
            </a:pP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基本法</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序言</a:t>
            </a:r>
            <a:endParaRPr lang="en-US" altLang="zh-TW" sz="2000" dirty="0">
              <a:latin typeface="標楷體" panose="03000509000000000000" pitchFamily="65" charset="-120"/>
              <a:ea typeface="標楷體" panose="03000509000000000000" pitchFamily="65" charset="-120"/>
            </a:endParaRPr>
          </a:p>
          <a:p>
            <a:pPr marL="0" indent="0" eaLnBrk="1" hangingPunct="1">
              <a:spcBef>
                <a:spcPts val="600"/>
              </a:spcBef>
              <a:buNone/>
            </a:pPr>
            <a:r>
              <a:rPr lang="zh-TW" altLang="en-US" sz="2000" dirty="0">
                <a:latin typeface="標楷體" panose="03000509000000000000" pitchFamily="65" charset="-120"/>
                <a:ea typeface="標楷體" panose="03000509000000000000" pitchFamily="65" charset="-120"/>
              </a:rPr>
              <a:t>    香港自古以來就是中國的領土，一八四○年鴉片戰爭以後被英國佔領。一九八四年十二月十九日，中英兩國政府簽署了關於香港問題的聯合聲明，確認中華人民共和國政府於一九九七年七月一日恢復對香港行使主權，從而實現了長期以來中國人民收回香港的共同願望。</a:t>
            </a:r>
          </a:p>
          <a:p>
            <a:pPr marL="0" indent="0" eaLnBrk="1" hangingPunct="1">
              <a:spcBef>
                <a:spcPts val="600"/>
              </a:spcBef>
              <a:buNone/>
            </a:pPr>
            <a:r>
              <a:rPr lang="zh-TW" altLang="en-US" sz="2000" dirty="0">
                <a:latin typeface="標楷體" panose="03000509000000000000" pitchFamily="65" charset="-120"/>
                <a:ea typeface="標楷體" panose="03000509000000000000" pitchFamily="65" charset="-120"/>
              </a:rPr>
              <a:t>    為了維護國家的統一和領土完整，保持香港的繁榮和穩定，並考慮到香港的歷史和現實情況，國家</a:t>
            </a:r>
            <a:r>
              <a:rPr lang="zh-TW" altLang="en-US" sz="2000" dirty="0" smtClean="0">
                <a:latin typeface="標楷體" panose="03000509000000000000" pitchFamily="65" charset="-120"/>
                <a:ea typeface="標楷體" panose="03000509000000000000" pitchFamily="65" charset="-120"/>
              </a:rPr>
              <a:t>決定</a:t>
            </a:r>
            <a:r>
              <a:rPr lang="zh-TW" altLang="en-US" sz="2000" dirty="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在</a:t>
            </a:r>
            <a:r>
              <a:rPr lang="zh-TW" altLang="en-US" sz="2000" dirty="0">
                <a:latin typeface="標楷體" panose="03000509000000000000" pitchFamily="65" charset="-120"/>
                <a:ea typeface="標楷體" panose="03000509000000000000" pitchFamily="65" charset="-120"/>
              </a:rPr>
              <a:t>對香港恢復行使主權時，根據中華人民共和國憲法第三十一條的規定，設立香港特別行政區，並按照「</a:t>
            </a:r>
            <a:r>
              <a:rPr lang="zh-TW" altLang="en-US" sz="2000" dirty="0" smtClean="0">
                <a:latin typeface="標楷體" panose="03000509000000000000" pitchFamily="65" charset="-120"/>
                <a:ea typeface="標楷體" panose="03000509000000000000" pitchFamily="65" charset="-120"/>
              </a:rPr>
              <a:t>一</a:t>
            </a:r>
            <a:r>
              <a:rPr lang="zh-CN" altLang="en-US" sz="2000" dirty="0" smtClean="0">
                <a:latin typeface="標楷體" panose="03000509000000000000" pitchFamily="65" charset="-120"/>
                <a:ea typeface="標楷體" panose="03000509000000000000" pitchFamily="65" charset="-120"/>
              </a:rPr>
              <a:t>個</a:t>
            </a:r>
            <a:r>
              <a:rPr lang="zh-TW" altLang="en-US" sz="2000" dirty="0" smtClean="0">
                <a:latin typeface="標楷體" panose="03000509000000000000" pitchFamily="65" charset="-120"/>
                <a:ea typeface="標楷體" panose="03000509000000000000" pitchFamily="65" charset="-120"/>
              </a:rPr>
              <a:t>國</a:t>
            </a:r>
            <a:r>
              <a:rPr lang="zh-CN" altLang="en-US" sz="2000" dirty="0">
                <a:latin typeface="標楷體" panose="03000509000000000000" pitchFamily="65" charset="-120"/>
                <a:ea typeface="標楷體" panose="03000509000000000000" pitchFamily="65" charset="-120"/>
              </a:rPr>
              <a:t>家</a:t>
            </a:r>
            <a:r>
              <a:rPr lang="zh-TW" altLang="en-US" sz="2000" dirty="0">
                <a:latin typeface="標楷體" panose="03000509000000000000" pitchFamily="65" charset="-120"/>
                <a:ea typeface="標楷體" panose="03000509000000000000" pitchFamily="65" charset="-120"/>
              </a:rPr>
              <a:t>，兩種制度」的方針，不在香港實行社會主義的制度和政策。國家對香港的基本方針政策，已由中國政府在中英聯合聲明中予以闡明。</a:t>
            </a:r>
          </a:p>
          <a:p>
            <a:pPr marL="0" indent="0" eaLnBrk="1" hangingPunct="1">
              <a:spcBef>
                <a:spcPts val="600"/>
              </a:spcBef>
              <a:buNone/>
            </a:pPr>
            <a:r>
              <a:rPr lang="zh-TW" altLang="en-US" sz="2000" dirty="0">
                <a:latin typeface="標楷體" panose="03000509000000000000" pitchFamily="65" charset="-120"/>
                <a:ea typeface="標楷體" panose="03000509000000000000" pitchFamily="65" charset="-120"/>
              </a:rPr>
              <a:t>    根據中華人民共和國憲法，全國人民代表大會特制定中華人民共和國香港特別行政區基本法，規定香港特別行政區實行的制度，以保障國家對香港的基本方針政策的實施。</a:t>
            </a:r>
            <a:endParaRPr lang="en-US" altLang="zh-TW" sz="2000" dirty="0">
              <a:latin typeface="標楷體" panose="03000509000000000000" pitchFamily="65" charset="-120"/>
              <a:ea typeface="標楷體" panose="03000509000000000000" pitchFamily="65" charset="-120"/>
            </a:endParaRPr>
          </a:p>
        </p:txBody>
      </p:sp>
      <p:sp>
        <p:nvSpPr>
          <p:cNvPr id="1638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spcBef>
                <a:spcPct val="0"/>
              </a:spcBef>
              <a:buFontTx/>
              <a:buNone/>
            </a:pPr>
            <a:fld id="{79DAA9F4-28D2-474A-B13C-387A49B85D0A}" type="slidenum">
              <a:rPr lang="en-US" altLang="en-US" sz="1400">
                <a:latin typeface="Arial" panose="020B0604020202020204" pitchFamily="34" charset="0"/>
                <a:ea typeface="SimSun" panose="02010600030101010101" pitchFamily="2" charset="-122"/>
              </a:rPr>
              <a:pPr>
                <a:spcBef>
                  <a:spcPct val="0"/>
                </a:spcBef>
                <a:buFontTx/>
                <a:buNone/>
              </a:pPr>
              <a:t>6</a:t>
            </a:fld>
            <a:endParaRPr lang="en-US" altLang="en-US" sz="1400" dirty="0">
              <a:latin typeface="Arial" panose="020B0604020202020204" pitchFamily="34" charset="0"/>
              <a:ea typeface="SimSun" panose="02010600030101010101" pitchFamily="2" charset="-122"/>
            </a:endParaRPr>
          </a:p>
        </p:txBody>
      </p:sp>
      <p:sp>
        <p:nvSpPr>
          <p:cNvPr id="16389" name="Rectangle 6"/>
          <p:cNvSpPr>
            <a:spLocks noChangeArrowheads="1"/>
          </p:cNvSpPr>
          <p:nvPr/>
        </p:nvSpPr>
        <p:spPr bwMode="auto">
          <a:xfrm>
            <a:off x="1981200" y="6075999"/>
            <a:ext cx="7058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Tx/>
              <a:buNone/>
            </a:pPr>
            <a:r>
              <a:rPr lang="zh-TW" altLang="en-US" sz="1800" dirty="0">
                <a:latin typeface="標楷體" panose="03000509000000000000" pitchFamily="65" charset="-120"/>
                <a:ea typeface="標楷體" panose="03000509000000000000" pitchFamily="65" charset="-120"/>
              </a:rPr>
              <a:t>思考問題：</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基本法</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制定的背景與意義為何</a:t>
            </a:r>
            <a:r>
              <a:rPr lang="zh-CN" altLang="en-US" sz="1800" dirty="0">
                <a:latin typeface="標楷體" panose="03000509000000000000" pitchFamily="65" charset="-120"/>
                <a:ea typeface="標楷體" panose="03000509000000000000" pitchFamily="65" charset="-120"/>
              </a:rPr>
              <a:t>？</a:t>
            </a:r>
            <a:endParaRPr lang="en-US" altLang="en-US" sz="1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4388651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 name="矩形: 圆角 4"/>
          <p:cNvSpPr/>
          <p:nvPr/>
        </p:nvSpPr>
        <p:spPr bwMode="auto">
          <a:xfrm>
            <a:off x="4921251" y="390525"/>
            <a:ext cx="2206625" cy="685800"/>
          </a:xfrm>
          <a:prstGeom prst="roundRect">
            <a:avLst/>
          </a:prstGeom>
          <a:solidFill>
            <a:schemeClr val="accent1">
              <a:lumMod val="20000"/>
              <a:lumOff val="80000"/>
            </a:schemeClr>
          </a:solidFill>
          <a:ln w="50800" cap="flat" cmpd="sng" algn="ctr">
            <a:solidFill>
              <a:srgbClr val="FF0000"/>
            </a:solidFill>
            <a:prstDash val="solid"/>
            <a:round/>
            <a:headEnd type="none" w="med" len="med"/>
            <a:tailEnd type="none" w="med" len="med"/>
          </a:ln>
          <a:effec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Tx/>
              <a:buNone/>
            </a:pPr>
            <a:r>
              <a:rPr lang="zh-CN" altLang="en-US" sz="3300" b="1" dirty="0">
                <a:solidFill>
                  <a:srgbClr val="002060"/>
                </a:solidFill>
                <a:effectLst>
                  <a:outerShdw blurRad="38100" dist="38100" dir="2700000" algn="tl">
                    <a:srgbClr val="000000"/>
                  </a:outerShdw>
                </a:effectLst>
                <a:latin typeface="SimHei" panose="02010609060101010101" pitchFamily="49" charset="-122"/>
                <a:ea typeface="SimHei" panose="02010609060101010101" pitchFamily="49" charset="-122"/>
              </a:rPr>
              <a:t> </a:t>
            </a:r>
            <a:r>
              <a:rPr lang="zh-TW" altLang="en-US" sz="3300" b="1" dirty="0">
                <a:solidFill>
                  <a:srgbClr val="002060"/>
                </a:solidFill>
                <a:effectLst>
                  <a:outerShdw blurRad="38100" dist="38100" dir="2700000" algn="tl">
                    <a:srgbClr val="000000"/>
                  </a:outerShdw>
                </a:effectLst>
                <a:latin typeface="標楷體" panose="03000509000000000000" pitchFamily="65" charset="-120"/>
                <a:ea typeface="標楷體" panose="03000509000000000000" pitchFamily="65" charset="-120"/>
              </a:rPr>
              <a:t>想一想</a:t>
            </a:r>
            <a:endParaRPr lang="zh-CN" altLang="en-US" sz="3300" b="1" dirty="0">
              <a:solidFill>
                <a:srgbClr val="002060"/>
              </a:solidFill>
              <a:effectLst>
                <a:outerShdw blurRad="38100" dist="38100" dir="2700000" algn="tl">
                  <a:srgbClr val="000000"/>
                </a:outerShdw>
              </a:effectLst>
              <a:latin typeface="標楷體" panose="03000509000000000000" pitchFamily="65" charset="-120"/>
              <a:ea typeface="標楷體" panose="03000509000000000000" pitchFamily="65" charset="-120"/>
            </a:endParaRPr>
          </a:p>
          <a:p>
            <a:pPr eaLnBrk="1" hangingPunct="1">
              <a:spcBef>
                <a:spcPct val="0"/>
              </a:spcBef>
              <a:buFontTx/>
              <a:buNone/>
            </a:pPr>
            <a:endParaRPr lang="zh-CN" altLang="en-US" sz="1800" dirty="0">
              <a:latin typeface="Arial" panose="020B0604020202020204" pitchFamily="34" charset="0"/>
              <a:ea typeface="SimSun" panose="02010600030101010101" pitchFamily="2" charset="-122"/>
            </a:endParaRPr>
          </a:p>
        </p:txBody>
      </p:sp>
      <p:sp>
        <p:nvSpPr>
          <p:cNvPr id="18435"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spcBef>
                <a:spcPct val="0"/>
              </a:spcBef>
              <a:buFontTx/>
              <a:buNone/>
            </a:pPr>
            <a:fld id="{1F8CE905-0226-483F-831B-CC4E2D72FC99}" type="slidenum">
              <a:rPr lang="en-US" altLang="en-US" sz="1400">
                <a:latin typeface="Arial" panose="020B0604020202020204" pitchFamily="34" charset="0"/>
                <a:ea typeface="SimSun" panose="02010600030101010101" pitchFamily="2" charset="-122"/>
              </a:rPr>
              <a:pPr>
                <a:spcBef>
                  <a:spcPct val="0"/>
                </a:spcBef>
                <a:buFontTx/>
                <a:buNone/>
              </a:pPr>
              <a:t>7</a:t>
            </a:fld>
            <a:endParaRPr lang="en-US" altLang="en-US" sz="1400" dirty="0">
              <a:latin typeface="Arial" panose="020B0604020202020204" pitchFamily="34" charset="0"/>
              <a:ea typeface="SimSun" panose="02010600030101010101" pitchFamily="2" charset="-122"/>
            </a:endParaRPr>
          </a:p>
        </p:txBody>
      </p:sp>
      <p:sp>
        <p:nvSpPr>
          <p:cNvPr id="18436" name="矩形 8"/>
          <p:cNvSpPr>
            <a:spLocks noChangeArrowheads="1"/>
          </p:cNvSpPr>
          <p:nvPr/>
        </p:nvSpPr>
        <p:spPr bwMode="auto">
          <a:xfrm>
            <a:off x="2084388" y="4738687"/>
            <a:ext cx="7880350" cy="128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lnSpc>
                <a:spcPts val="3075"/>
              </a:lnSpc>
              <a:spcBef>
                <a:spcPct val="0"/>
              </a:spcBef>
              <a:buNone/>
            </a:pPr>
            <a:r>
              <a:rPr lang="zh-CN" altLang="en-US" sz="2000" b="1" dirty="0">
                <a:solidFill>
                  <a:srgbClr val="6600FF"/>
                </a:solidFill>
                <a:latin typeface="標楷體" panose="03000509000000000000" pitchFamily="65" charset="-120"/>
                <a:ea typeface="標楷體" panose="03000509000000000000" pitchFamily="65" charset="-120"/>
              </a:rPr>
              <a:t>問題思考</a:t>
            </a:r>
            <a:endParaRPr lang="en-US" altLang="zh-CN" sz="2000" b="1" dirty="0">
              <a:solidFill>
                <a:srgbClr val="6600FF"/>
              </a:solidFill>
              <a:latin typeface="標楷體" panose="03000509000000000000" pitchFamily="65" charset="-120"/>
              <a:ea typeface="標楷體" panose="03000509000000000000" pitchFamily="65" charset="-120"/>
            </a:endParaRPr>
          </a:p>
          <a:p>
            <a:pPr eaLnBrk="1" hangingPunct="1">
              <a:lnSpc>
                <a:spcPts val="3075"/>
              </a:lnSpc>
              <a:spcBef>
                <a:spcPct val="0"/>
              </a:spcBef>
              <a:buNone/>
            </a:pPr>
            <a:r>
              <a:rPr lang="en-US" altLang="zh-CN" sz="2000" b="1" dirty="0">
                <a:latin typeface="標楷體" panose="03000509000000000000" pitchFamily="65" charset="-120"/>
                <a:ea typeface="標楷體" panose="03000509000000000000" pitchFamily="65" charset="-120"/>
              </a:rPr>
              <a:t>1.</a:t>
            </a:r>
            <a:r>
              <a:rPr lang="zh-CN" altLang="en-US" sz="2000" b="1" dirty="0">
                <a:latin typeface="標楷體" panose="03000509000000000000" pitchFamily="65" charset="-120"/>
                <a:ea typeface="標楷體" panose="03000509000000000000" pitchFamily="65" charset="-120"/>
              </a:rPr>
              <a:t>香港有</a:t>
            </a:r>
            <a:r>
              <a:rPr lang="zh-TW" altLang="en-US" sz="2000" b="1" dirty="0">
                <a:latin typeface="標楷體" panose="03000509000000000000" pitchFamily="65" charset="-120"/>
                <a:ea typeface="標楷體" panose="03000509000000000000" pitchFamily="65" charset="-120"/>
              </a:rPr>
              <a:t>不少地方是在英國佔領香港時命名，請舉出相關例子說明。</a:t>
            </a:r>
            <a:endParaRPr lang="en-US" altLang="zh-CN" sz="2000" b="1" dirty="0">
              <a:latin typeface="標楷體" panose="03000509000000000000" pitchFamily="65" charset="-120"/>
              <a:ea typeface="標楷體" panose="03000509000000000000" pitchFamily="65" charset="-120"/>
            </a:endParaRPr>
          </a:p>
          <a:p>
            <a:pPr eaLnBrk="1" hangingPunct="1">
              <a:lnSpc>
                <a:spcPts val="3075"/>
              </a:lnSpc>
              <a:spcBef>
                <a:spcPct val="0"/>
              </a:spcBef>
              <a:buNone/>
            </a:pPr>
            <a:r>
              <a:rPr lang="en-US" altLang="zh-CN" sz="2000" b="1" dirty="0">
                <a:latin typeface="標楷體" panose="03000509000000000000" pitchFamily="65" charset="-120"/>
                <a:ea typeface="標楷體" panose="03000509000000000000" pitchFamily="65" charset="-120"/>
              </a:rPr>
              <a:t>2.</a:t>
            </a:r>
            <a:r>
              <a:rPr lang="zh-TW" altLang="en-US" sz="2000" b="1" dirty="0">
                <a:latin typeface="標楷體" panose="03000509000000000000" pitchFamily="65" charset="-120"/>
                <a:ea typeface="標楷體" panose="03000509000000000000" pitchFamily="65" charset="-120"/>
              </a:rPr>
              <a:t>香港亦有不少地方能顯示香港與國家的關係，請舉出相關例子說明</a:t>
            </a:r>
            <a:r>
              <a:rPr lang="zh-CN" altLang="en-US" sz="2000" b="1" dirty="0">
                <a:latin typeface="標楷體" panose="03000509000000000000" pitchFamily="65" charset="-120"/>
                <a:ea typeface="標楷體" panose="03000509000000000000" pitchFamily="65" charset="-120"/>
              </a:rPr>
              <a:t>。</a:t>
            </a:r>
            <a:endParaRPr lang="en-US" altLang="zh-CN" sz="2000" b="1" dirty="0">
              <a:latin typeface="標楷體" panose="03000509000000000000" pitchFamily="65" charset="-120"/>
              <a:ea typeface="標楷體" panose="03000509000000000000" pitchFamily="65" charset="-120"/>
            </a:endParaRPr>
          </a:p>
        </p:txBody>
      </p:sp>
      <p:sp>
        <p:nvSpPr>
          <p:cNvPr id="3" name="矩形 2"/>
          <p:cNvSpPr/>
          <p:nvPr/>
        </p:nvSpPr>
        <p:spPr>
          <a:xfrm>
            <a:off x="1557193" y="2155826"/>
            <a:ext cx="4719638" cy="1938338"/>
          </a:xfrm>
          <a:prstGeom prst="rect">
            <a:avLst/>
          </a:prstGeom>
        </p:spPr>
        <p:style>
          <a:lnRef idx="2">
            <a:schemeClr val="dk1"/>
          </a:lnRef>
          <a:fillRef idx="1">
            <a:schemeClr val="lt1"/>
          </a:fillRef>
          <a:effectRef idx="0">
            <a:schemeClr val="dk1"/>
          </a:effectRef>
          <a:fontRef idx="minor">
            <a:schemeClr val="dk1"/>
          </a:fontRef>
        </p:style>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 typeface="Arial" panose="020B0604020202020204" pitchFamily="34" charset="0"/>
              <a:buNone/>
            </a:pPr>
            <a:r>
              <a:rPr lang="zh-CN" altLang="en-US" sz="2400" b="1" dirty="0">
                <a:solidFill>
                  <a:srgbClr val="000000"/>
                </a:solidFill>
                <a:latin typeface="標楷體" panose="03000509000000000000" pitchFamily="65" charset="-120"/>
                <a:ea typeface="標楷體" panose="03000509000000000000" pitchFamily="65" charset="-120"/>
              </a:rPr>
              <a:t>香港上環有一條街名爲「水坑口街」，其英文是</a:t>
            </a:r>
            <a:r>
              <a:rPr lang="en-US" altLang="zh-CN" sz="2400" b="1"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Possession </a:t>
            </a:r>
            <a:r>
              <a:rPr lang="en-US" altLang="zh-CN" sz="2400" b="1" dirty="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Point</a:t>
            </a:r>
            <a:r>
              <a:rPr lang="zh-CN" altLang="en-US" sz="2400" b="1" dirty="0" smtClean="0">
                <a:solidFill>
                  <a:srgbClr val="000000"/>
                </a:solidFill>
                <a:latin typeface="標楷體" panose="03000509000000000000" pitchFamily="65" charset="-120"/>
                <a:ea typeface="標楷體" panose="03000509000000000000" pitchFamily="65" charset="-120"/>
              </a:rPr>
              <a:t>，意爲「佔領角」。這條街名的中英文字面意思不相符，是與英國侵佔香港島相關的。</a:t>
            </a:r>
            <a:endParaRPr lang="zh-CN" altLang="en-US" sz="2400" dirty="0">
              <a:solidFill>
                <a:srgbClr val="000000"/>
              </a:solidFill>
              <a:latin typeface="標楷體" panose="03000509000000000000" pitchFamily="65" charset="-120"/>
              <a:ea typeface="標楷體" panose="03000509000000000000" pitchFamily="65" charset="-120"/>
            </a:endParaRPr>
          </a:p>
        </p:txBody>
      </p:sp>
      <p:pic>
        <p:nvPicPr>
          <p:cNvPr id="18439" name="Picture 10" descr="mainsite_tushuojindai_xianggangshi4.5_nov22"/>
          <p:cNvPicPr>
            <a:picLocks noChangeAspect="1" noChangeArrowheads="1"/>
          </p:cNvPicPr>
          <p:nvPr/>
        </p:nvPicPr>
        <p:blipFill>
          <a:blip r:embed="rId3" cstate="print">
            <a:extLst>
              <a:ext uri="{28A0092B-C50C-407E-A947-70E740481C1C}">
                <a14:useLocalDpi xmlns:a14="http://schemas.microsoft.com/office/drawing/2010/main" val="0"/>
              </a:ext>
            </a:extLst>
          </a:blip>
          <a:srcRect r="8167"/>
          <a:stretch>
            <a:fillRect/>
          </a:stretch>
        </p:blipFill>
        <p:spPr bwMode="auto">
          <a:xfrm>
            <a:off x="6526214" y="1511301"/>
            <a:ext cx="4065587" cy="258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59323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 name="任意多边形 1"/>
          <p:cNvSpPr/>
          <p:nvPr/>
        </p:nvSpPr>
        <p:spPr bwMode="auto">
          <a:xfrm flipV="1">
            <a:off x="2073275" y="2960688"/>
            <a:ext cx="7154863" cy="26987"/>
          </a:xfrm>
          <a:custGeom>
            <a:avLst/>
            <a:gdLst>
              <a:gd name="connsiteX0" fmla="*/ 0 w 3124200"/>
              <a:gd name="connsiteY0" fmla="*/ 0 h 0"/>
              <a:gd name="connsiteX1" fmla="*/ 3124200 w 3124200"/>
              <a:gd name="connsiteY1" fmla="*/ 0 h 0"/>
            </a:gdLst>
            <a:ahLst/>
            <a:cxnLst>
              <a:cxn ang="0">
                <a:pos x="connsiteX0" y="connsiteY0"/>
              </a:cxn>
              <a:cxn ang="0">
                <a:pos x="connsiteX1" y="connsiteY1"/>
              </a:cxn>
            </a:cxnLst>
            <a:rect l="l" t="t" r="r" b="b"/>
            <a:pathLst>
              <a:path w="3124200">
                <a:moveTo>
                  <a:pt x="0" y="0"/>
                </a:moveTo>
                <a:lnTo>
                  <a:pt x="3124200" y="0"/>
                </a:lnTo>
              </a:path>
            </a:pathLst>
          </a:custGeom>
          <a:noFill/>
          <a:ln w="12700">
            <a:solidFill>
              <a:srgbClr val="293B57"/>
            </a:solidFill>
            <a:tailEnd type="oval"/>
          </a:ln>
        </p:spPr>
        <p:style>
          <a:lnRef idx="2">
            <a:schemeClr val="accent1">
              <a:shade val="50000"/>
            </a:schemeClr>
          </a:lnRef>
          <a:fillRef idx="1">
            <a:schemeClr val="accent1"/>
          </a:fillRef>
          <a:effectRef idx="0">
            <a:schemeClr val="accent1"/>
          </a:effectRef>
          <a:fontRef idx="minor">
            <a:schemeClr val="lt1"/>
          </a:fontRef>
        </p:style>
        <p:txBody>
          <a:bodyPr lIns="86411" tIns="43205" rIns="86411" bIns="43205" anchor="ctr"/>
          <a:lstStyle/>
          <a:p>
            <a:pPr algn="ctr" defTabSz="457200">
              <a:defRPr/>
            </a:pPr>
            <a:endParaRPr lang="zh-CN" altLang="en-US">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31" name="任意多边形 2"/>
          <p:cNvSpPr/>
          <p:nvPr/>
        </p:nvSpPr>
        <p:spPr bwMode="auto">
          <a:xfrm>
            <a:off x="2073275" y="3960813"/>
            <a:ext cx="7154863" cy="28575"/>
          </a:xfrm>
          <a:custGeom>
            <a:avLst/>
            <a:gdLst>
              <a:gd name="connsiteX0" fmla="*/ 0 w 3124200"/>
              <a:gd name="connsiteY0" fmla="*/ 0 h 0"/>
              <a:gd name="connsiteX1" fmla="*/ 3124200 w 3124200"/>
              <a:gd name="connsiteY1" fmla="*/ 0 h 0"/>
            </a:gdLst>
            <a:ahLst/>
            <a:cxnLst>
              <a:cxn ang="0">
                <a:pos x="connsiteX0" y="connsiteY0"/>
              </a:cxn>
              <a:cxn ang="0">
                <a:pos x="connsiteX1" y="connsiteY1"/>
              </a:cxn>
            </a:cxnLst>
            <a:rect l="l" t="t" r="r" b="b"/>
            <a:pathLst>
              <a:path w="3124200">
                <a:moveTo>
                  <a:pt x="0" y="0"/>
                </a:moveTo>
                <a:lnTo>
                  <a:pt x="3124200" y="0"/>
                </a:lnTo>
              </a:path>
            </a:pathLst>
          </a:custGeom>
          <a:noFill/>
          <a:ln w="12700">
            <a:solidFill>
              <a:srgbClr val="293B57"/>
            </a:solidFill>
            <a:tailEnd type="oval"/>
          </a:ln>
        </p:spPr>
        <p:style>
          <a:lnRef idx="2">
            <a:schemeClr val="accent1">
              <a:shade val="50000"/>
            </a:schemeClr>
          </a:lnRef>
          <a:fillRef idx="1">
            <a:schemeClr val="accent1"/>
          </a:fillRef>
          <a:effectRef idx="0">
            <a:schemeClr val="accent1"/>
          </a:effectRef>
          <a:fontRef idx="minor">
            <a:schemeClr val="lt1"/>
          </a:fontRef>
        </p:style>
        <p:txBody>
          <a:bodyPr lIns="86411" tIns="43205" rIns="86411" bIns="43205" anchor="ctr"/>
          <a:lstStyle/>
          <a:p>
            <a:pPr algn="ctr" defTabSz="457200">
              <a:defRPr/>
            </a:pPr>
            <a:endParaRPr lang="zh-CN" altLang="en-US">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32" name="任意多边形 3"/>
          <p:cNvSpPr/>
          <p:nvPr/>
        </p:nvSpPr>
        <p:spPr bwMode="auto">
          <a:xfrm>
            <a:off x="2073275" y="5267325"/>
            <a:ext cx="7154863" cy="28575"/>
          </a:xfrm>
          <a:custGeom>
            <a:avLst/>
            <a:gdLst>
              <a:gd name="connsiteX0" fmla="*/ 0 w 3124200"/>
              <a:gd name="connsiteY0" fmla="*/ 0 h 0"/>
              <a:gd name="connsiteX1" fmla="*/ 3124200 w 3124200"/>
              <a:gd name="connsiteY1" fmla="*/ 0 h 0"/>
            </a:gdLst>
            <a:ahLst/>
            <a:cxnLst>
              <a:cxn ang="0">
                <a:pos x="connsiteX0" y="connsiteY0"/>
              </a:cxn>
              <a:cxn ang="0">
                <a:pos x="connsiteX1" y="connsiteY1"/>
              </a:cxn>
            </a:cxnLst>
            <a:rect l="l" t="t" r="r" b="b"/>
            <a:pathLst>
              <a:path w="3124200">
                <a:moveTo>
                  <a:pt x="0" y="0"/>
                </a:moveTo>
                <a:lnTo>
                  <a:pt x="3124200" y="0"/>
                </a:lnTo>
              </a:path>
            </a:pathLst>
          </a:custGeom>
          <a:noFill/>
          <a:ln w="12700">
            <a:solidFill>
              <a:srgbClr val="293B57"/>
            </a:solidFill>
            <a:tailEnd type="oval"/>
          </a:ln>
        </p:spPr>
        <p:style>
          <a:lnRef idx="2">
            <a:schemeClr val="accent1">
              <a:shade val="50000"/>
            </a:schemeClr>
          </a:lnRef>
          <a:fillRef idx="1">
            <a:schemeClr val="accent1"/>
          </a:fillRef>
          <a:effectRef idx="0">
            <a:schemeClr val="accent1"/>
          </a:effectRef>
          <a:fontRef idx="minor">
            <a:schemeClr val="lt1"/>
          </a:fontRef>
        </p:style>
        <p:txBody>
          <a:bodyPr lIns="86411" tIns="43205" rIns="86411" bIns="43205" anchor="ctr"/>
          <a:lstStyle/>
          <a:p>
            <a:pPr algn="ctr" defTabSz="457200">
              <a:defRPr/>
            </a:pPr>
            <a:endParaRPr lang="zh-CN" altLang="en-US">
              <a:solidFill>
                <a:prstClr val="white"/>
              </a:solidFill>
              <a:latin typeface="微软雅黑" panose="020B0503020204020204" pitchFamily="34" charset="-122"/>
              <a:ea typeface="微软雅黑" panose="020B0503020204020204" pitchFamily="34" charset="-122"/>
              <a:cs typeface="+mn-ea"/>
              <a:sym typeface="+mn-lt"/>
            </a:endParaRPr>
          </a:p>
        </p:txBody>
      </p:sp>
      <p:grpSp>
        <p:nvGrpSpPr>
          <p:cNvPr id="22533" name="组合 797"/>
          <p:cNvGrpSpPr>
            <a:grpSpLocks/>
          </p:cNvGrpSpPr>
          <p:nvPr/>
        </p:nvGrpSpPr>
        <p:grpSpPr bwMode="auto">
          <a:xfrm flipH="1">
            <a:off x="9299575" y="2830513"/>
            <a:ext cx="468313" cy="301625"/>
            <a:chOff x="7502850" y="1762125"/>
            <a:chExt cx="4027488" cy="3060700"/>
          </a:xfrm>
        </p:grpSpPr>
        <p:sp>
          <p:nvSpPr>
            <p:cNvPr id="39" name="Freeform 10"/>
            <p:cNvSpPr>
              <a:spLocks/>
            </p:cNvSpPr>
            <p:nvPr/>
          </p:nvSpPr>
          <p:spPr bwMode="auto">
            <a:xfrm>
              <a:off x="7502850" y="1762125"/>
              <a:ext cx="4027488" cy="3060700"/>
            </a:xfrm>
            <a:custGeom>
              <a:avLst/>
              <a:gdLst>
                <a:gd name="T0" fmla="*/ 421 w 1072"/>
                <a:gd name="T1" fmla="*/ 1 h 815"/>
                <a:gd name="T2" fmla="*/ 407 w 1072"/>
                <a:gd name="T3" fmla="*/ 0 h 815"/>
                <a:gd name="T4" fmla="*/ 398 w 1072"/>
                <a:gd name="T5" fmla="*/ 1 h 815"/>
                <a:gd name="T6" fmla="*/ 389 w 1072"/>
                <a:gd name="T7" fmla="*/ 1 h 815"/>
                <a:gd name="T8" fmla="*/ 0 w 1072"/>
                <a:gd name="T9" fmla="*/ 408 h 815"/>
                <a:gd name="T10" fmla="*/ 389 w 1072"/>
                <a:gd name="T11" fmla="*/ 815 h 815"/>
                <a:gd name="T12" fmla="*/ 398 w 1072"/>
                <a:gd name="T13" fmla="*/ 815 h 815"/>
                <a:gd name="T14" fmla="*/ 407 w 1072"/>
                <a:gd name="T15" fmla="*/ 815 h 815"/>
                <a:gd name="T16" fmla="*/ 421 w 1072"/>
                <a:gd name="T17" fmla="*/ 815 h 815"/>
                <a:gd name="T18" fmla="*/ 1072 w 1072"/>
                <a:gd name="T19" fmla="*/ 408 h 815"/>
                <a:gd name="T20" fmla="*/ 421 w 1072"/>
                <a:gd name="T21" fmla="*/ 1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2" h="815">
                  <a:moveTo>
                    <a:pt x="421" y="1"/>
                  </a:moveTo>
                  <a:cubicBezTo>
                    <a:pt x="416" y="0"/>
                    <a:pt x="412" y="0"/>
                    <a:pt x="407" y="0"/>
                  </a:cubicBezTo>
                  <a:cubicBezTo>
                    <a:pt x="404" y="0"/>
                    <a:pt x="401" y="0"/>
                    <a:pt x="398" y="1"/>
                  </a:cubicBezTo>
                  <a:cubicBezTo>
                    <a:pt x="395" y="1"/>
                    <a:pt x="392" y="1"/>
                    <a:pt x="389" y="1"/>
                  </a:cubicBezTo>
                  <a:cubicBezTo>
                    <a:pt x="173" y="11"/>
                    <a:pt x="0" y="189"/>
                    <a:pt x="0" y="408"/>
                  </a:cubicBezTo>
                  <a:cubicBezTo>
                    <a:pt x="0" y="627"/>
                    <a:pt x="173" y="805"/>
                    <a:pt x="389" y="815"/>
                  </a:cubicBezTo>
                  <a:cubicBezTo>
                    <a:pt x="392" y="815"/>
                    <a:pt x="395" y="815"/>
                    <a:pt x="398" y="815"/>
                  </a:cubicBezTo>
                  <a:cubicBezTo>
                    <a:pt x="401" y="815"/>
                    <a:pt x="404" y="815"/>
                    <a:pt x="407" y="815"/>
                  </a:cubicBezTo>
                  <a:cubicBezTo>
                    <a:pt x="412" y="815"/>
                    <a:pt x="416" y="815"/>
                    <a:pt x="421" y="815"/>
                  </a:cubicBezTo>
                  <a:cubicBezTo>
                    <a:pt x="821" y="806"/>
                    <a:pt x="1072" y="408"/>
                    <a:pt x="1072" y="408"/>
                  </a:cubicBezTo>
                  <a:cubicBezTo>
                    <a:pt x="1072" y="408"/>
                    <a:pt x="821" y="9"/>
                    <a:pt x="421" y="1"/>
                  </a:cubicBezTo>
                  <a:close/>
                </a:path>
              </a:pathLst>
            </a:custGeom>
            <a:gradFill>
              <a:gsLst>
                <a:gs pos="0">
                  <a:srgbClr val="DADADA"/>
                </a:gs>
                <a:gs pos="100000">
                  <a:sysClr val="window" lastClr="FFFFFF"/>
                </a:gs>
              </a:gsLst>
              <a:lin ang="5400000" scaled="1"/>
            </a:gradFill>
            <a:ln w="28575" cap="flat">
              <a:gradFill>
                <a:gsLst>
                  <a:gs pos="0">
                    <a:sysClr val="window" lastClr="FFFFFF"/>
                  </a:gs>
                  <a:gs pos="100000">
                    <a:srgbClr val="DDDDDD"/>
                  </a:gs>
                </a:gsLst>
                <a:lin ang="5400000" scaled="1"/>
              </a:gradFill>
              <a:prstDash val="solid"/>
              <a:miter lim="800000"/>
              <a:headEnd/>
              <a:tailEnd/>
            </a:ln>
            <a:effectLst>
              <a:outerShdw blurRad="228600" dist="228600" dir="5400000" algn="t" rotWithShape="0">
                <a:sysClr val="windowText" lastClr="000000">
                  <a:lumMod val="85000"/>
                  <a:lumOff val="15000"/>
                  <a:alpha val="28000"/>
                </a:sysClr>
              </a:outerShdw>
            </a:effectLst>
          </p:spPr>
          <p:txBody>
            <a:bodyPr/>
            <a:lstStyle>
              <a:lvl1pPr defTabSz="863600">
                <a:defRPr sz="2400">
                  <a:solidFill>
                    <a:schemeClr val="tx1"/>
                  </a:solidFill>
                  <a:latin typeface="Arial" panose="020B0604020202020204" pitchFamily="34" charset="0"/>
                  <a:ea typeface="MS PGothic" panose="020B0600070205080204" pitchFamily="34" charset="-128"/>
                </a:defRPr>
              </a:lvl1pPr>
              <a:lvl2pPr marL="742950" indent="-285750" defTabSz="863600">
                <a:defRPr sz="2400">
                  <a:solidFill>
                    <a:schemeClr val="tx1"/>
                  </a:solidFill>
                  <a:latin typeface="Arial" panose="020B0604020202020204" pitchFamily="34" charset="0"/>
                  <a:ea typeface="MS PGothic" panose="020B0600070205080204" pitchFamily="34" charset="-128"/>
                </a:defRPr>
              </a:lvl2pPr>
              <a:lvl3pPr marL="1143000" indent="-228600" defTabSz="863600">
                <a:defRPr sz="2400">
                  <a:solidFill>
                    <a:schemeClr val="tx1"/>
                  </a:solidFill>
                  <a:latin typeface="Arial" panose="020B0604020202020204" pitchFamily="34" charset="0"/>
                  <a:ea typeface="MS PGothic" panose="020B0600070205080204" pitchFamily="34" charset="-128"/>
                </a:defRPr>
              </a:lvl3pPr>
              <a:lvl4pPr marL="1600200" indent="-228600" defTabSz="863600">
                <a:defRPr sz="2400">
                  <a:solidFill>
                    <a:schemeClr val="tx1"/>
                  </a:solidFill>
                  <a:latin typeface="Arial" panose="020B0604020202020204" pitchFamily="34" charset="0"/>
                  <a:ea typeface="MS PGothic" panose="020B0600070205080204" pitchFamily="34" charset="-128"/>
                </a:defRPr>
              </a:lvl4pPr>
              <a:lvl5pPr marL="2057400" indent="-228600" defTabSz="863600">
                <a:defRPr sz="2400">
                  <a:solidFill>
                    <a:schemeClr val="tx1"/>
                  </a:solidFill>
                  <a:latin typeface="Arial" panose="020B0604020202020204" pitchFamily="34" charset="0"/>
                  <a:ea typeface="MS PGothic" panose="020B0600070205080204" pitchFamily="34" charset="-128"/>
                </a:defRPr>
              </a:lvl5pPr>
              <a:lvl6pPr marL="2514600" indent="-228600" defTabSz="863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863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863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863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zh-CN" altLang="en-US" sz="1700">
                <a:solidFill>
                  <a:srgbClr val="000000"/>
                </a:solidFill>
                <a:latin typeface="Microsoft YaHei" panose="020B0503020204020204" pitchFamily="34" charset="-122"/>
                <a:ea typeface="Microsoft YaHei" panose="020B0503020204020204" pitchFamily="34" charset="-122"/>
                <a:cs typeface="SimSun" panose="02010600030101010101" pitchFamily="2" charset="-122"/>
                <a:sym typeface="+mn-lt"/>
              </a:endParaRPr>
            </a:p>
          </p:txBody>
        </p:sp>
        <p:sp>
          <p:nvSpPr>
            <p:cNvPr id="40" name="Freeform 17"/>
            <p:cNvSpPr>
              <a:spLocks/>
            </p:cNvSpPr>
            <p:nvPr/>
          </p:nvSpPr>
          <p:spPr bwMode="auto">
            <a:xfrm>
              <a:off x="7752881" y="1987550"/>
              <a:ext cx="3527425" cy="2609850"/>
            </a:xfrm>
            <a:custGeom>
              <a:avLst/>
              <a:gdLst>
                <a:gd name="T0" fmla="*/ 346 w 939"/>
                <a:gd name="T1" fmla="*/ 695 h 695"/>
                <a:gd name="T2" fmla="*/ 340 w 939"/>
                <a:gd name="T3" fmla="*/ 695 h 695"/>
                <a:gd name="T4" fmla="*/ 340 w 939"/>
                <a:gd name="T5" fmla="*/ 695 h 695"/>
                <a:gd name="T6" fmla="*/ 333 w 939"/>
                <a:gd name="T7" fmla="*/ 695 h 695"/>
                <a:gd name="T8" fmla="*/ 332 w 939"/>
                <a:gd name="T9" fmla="*/ 695 h 695"/>
                <a:gd name="T10" fmla="*/ 0 w 939"/>
                <a:gd name="T11" fmla="*/ 348 h 695"/>
                <a:gd name="T12" fmla="*/ 332 w 939"/>
                <a:gd name="T13" fmla="*/ 1 h 695"/>
                <a:gd name="T14" fmla="*/ 333 w 939"/>
                <a:gd name="T15" fmla="*/ 1 h 695"/>
                <a:gd name="T16" fmla="*/ 339 w 939"/>
                <a:gd name="T17" fmla="*/ 0 h 695"/>
                <a:gd name="T18" fmla="*/ 340 w 939"/>
                <a:gd name="T19" fmla="*/ 0 h 695"/>
                <a:gd name="T20" fmla="*/ 346 w 939"/>
                <a:gd name="T21" fmla="*/ 0 h 695"/>
                <a:gd name="T22" fmla="*/ 349 w 939"/>
                <a:gd name="T23" fmla="*/ 0 h 695"/>
                <a:gd name="T24" fmla="*/ 358 w 939"/>
                <a:gd name="T25" fmla="*/ 0 h 695"/>
                <a:gd name="T26" fmla="*/ 360 w 939"/>
                <a:gd name="T27" fmla="*/ 1 h 695"/>
                <a:gd name="T28" fmla="*/ 794 w 939"/>
                <a:gd name="T29" fmla="*/ 190 h 695"/>
                <a:gd name="T30" fmla="*/ 939 w 939"/>
                <a:gd name="T31" fmla="*/ 348 h 695"/>
                <a:gd name="T32" fmla="*/ 794 w 939"/>
                <a:gd name="T33" fmla="*/ 505 h 695"/>
                <a:gd name="T34" fmla="*/ 360 w 939"/>
                <a:gd name="T35" fmla="*/ 695 h 695"/>
                <a:gd name="T36" fmla="*/ 358 w 939"/>
                <a:gd name="T37" fmla="*/ 695 h 695"/>
                <a:gd name="T38" fmla="*/ 348 w 939"/>
                <a:gd name="T39" fmla="*/ 695 h 695"/>
                <a:gd name="T40" fmla="*/ 346 w 939"/>
                <a:gd name="T41"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9" h="695">
                  <a:moveTo>
                    <a:pt x="346" y="695"/>
                  </a:moveTo>
                  <a:cubicBezTo>
                    <a:pt x="344" y="695"/>
                    <a:pt x="342" y="695"/>
                    <a:pt x="340" y="695"/>
                  </a:cubicBezTo>
                  <a:cubicBezTo>
                    <a:pt x="340" y="695"/>
                    <a:pt x="340" y="695"/>
                    <a:pt x="340" y="695"/>
                  </a:cubicBezTo>
                  <a:cubicBezTo>
                    <a:pt x="338" y="695"/>
                    <a:pt x="336" y="695"/>
                    <a:pt x="333" y="695"/>
                  </a:cubicBezTo>
                  <a:cubicBezTo>
                    <a:pt x="332" y="695"/>
                    <a:pt x="332" y="695"/>
                    <a:pt x="332" y="695"/>
                  </a:cubicBezTo>
                  <a:cubicBezTo>
                    <a:pt x="146" y="686"/>
                    <a:pt x="0" y="534"/>
                    <a:pt x="0" y="348"/>
                  </a:cubicBezTo>
                  <a:cubicBezTo>
                    <a:pt x="0" y="161"/>
                    <a:pt x="146" y="9"/>
                    <a:pt x="332" y="1"/>
                  </a:cubicBezTo>
                  <a:cubicBezTo>
                    <a:pt x="333" y="1"/>
                    <a:pt x="333" y="1"/>
                    <a:pt x="333" y="1"/>
                  </a:cubicBezTo>
                  <a:cubicBezTo>
                    <a:pt x="335" y="1"/>
                    <a:pt x="337" y="0"/>
                    <a:pt x="339" y="0"/>
                  </a:cubicBezTo>
                  <a:cubicBezTo>
                    <a:pt x="340" y="0"/>
                    <a:pt x="340" y="0"/>
                    <a:pt x="340" y="0"/>
                  </a:cubicBezTo>
                  <a:cubicBezTo>
                    <a:pt x="342" y="0"/>
                    <a:pt x="344" y="0"/>
                    <a:pt x="346" y="0"/>
                  </a:cubicBezTo>
                  <a:cubicBezTo>
                    <a:pt x="349" y="0"/>
                    <a:pt x="349" y="0"/>
                    <a:pt x="349" y="0"/>
                  </a:cubicBezTo>
                  <a:cubicBezTo>
                    <a:pt x="352" y="0"/>
                    <a:pt x="355" y="0"/>
                    <a:pt x="358" y="0"/>
                  </a:cubicBezTo>
                  <a:cubicBezTo>
                    <a:pt x="360" y="1"/>
                    <a:pt x="360" y="1"/>
                    <a:pt x="360" y="1"/>
                  </a:cubicBezTo>
                  <a:cubicBezTo>
                    <a:pt x="510" y="4"/>
                    <a:pt x="656" y="68"/>
                    <a:pt x="794" y="190"/>
                  </a:cubicBezTo>
                  <a:cubicBezTo>
                    <a:pt x="862" y="251"/>
                    <a:pt x="912" y="312"/>
                    <a:pt x="939" y="348"/>
                  </a:cubicBezTo>
                  <a:cubicBezTo>
                    <a:pt x="912" y="384"/>
                    <a:pt x="862" y="445"/>
                    <a:pt x="794" y="505"/>
                  </a:cubicBezTo>
                  <a:cubicBezTo>
                    <a:pt x="656" y="628"/>
                    <a:pt x="510" y="692"/>
                    <a:pt x="360" y="695"/>
                  </a:cubicBezTo>
                  <a:cubicBezTo>
                    <a:pt x="358" y="695"/>
                    <a:pt x="358" y="695"/>
                    <a:pt x="358" y="695"/>
                  </a:cubicBezTo>
                  <a:cubicBezTo>
                    <a:pt x="355" y="695"/>
                    <a:pt x="352" y="695"/>
                    <a:pt x="348" y="695"/>
                  </a:cubicBezTo>
                  <a:cubicBezTo>
                    <a:pt x="347" y="695"/>
                    <a:pt x="347" y="695"/>
                    <a:pt x="346" y="695"/>
                  </a:cubicBezTo>
                  <a:close/>
                </a:path>
              </a:pathLst>
            </a:custGeom>
            <a:gradFill>
              <a:gsLst>
                <a:gs pos="12000">
                  <a:srgbClr val="1A497C">
                    <a:lumMod val="95000"/>
                    <a:lumOff val="5000"/>
                  </a:srgbClr>
                </a:gs>
                <a:gs pos="59000">
                  <a:srgbClr val="0B3754"/>
                </a:gs>
                <a:gs pos="100000">
                  <a:srgbClr val="0D243F"/>
                </a:gs>
              </a:gsLst>
              <a:lin ang="13200000" scaled="0"/>
            </a:gradFill>
            <a:ln>
              <a:gradFill>
                <a:gsLst>
                  <a:gs pos="0">
                    <a:srgbClr val="163B67"/>
                  </a:gs>
                  <a:gs pos="100000">
                    <a:srgbClr val="0C2A4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457200">
                <a:defRPr/>
              </a:pPr>
              <a:endParaRPr lang="zh-CN" altLang="en-US" sz="1800" u="sng">
                <a:solidFill>
                  <a:srgbClr val="C00000"/>
                </a:solidFill>
                <a:latin typeface="Microsoft YaHei" panose="020B0503020204020204" pitchFamily="34" charset="-122"/>
                <a:ea typeface="Microsoft YaHei" panose="020B0503020204020204" pitchFamily="34" charset="-122"/>
                <a:cs typeface="SimSun" panose="02010600030101010101" pitchFamily="2" charset="-122"/>
                <a:sym typeface="+mn-lt"/>
              </a:endParaRPr>
            </a:p>
          </p:txBody>
        </p:sp>
      </p:grpSp>
      <p:grpSp>
        <p:nvGrpSpPr>
          <p:cNvPr id="22534" name="组合 797"/>
          <p:cNvGrpSpPr>
            <a:grpSpLocks/>
          </p:cNvGrpSpPr>
          <p:nvPr/>
        </p:nvGrpSpPr>
        <p:grpSpPr bwMode="auto">
          <a:xfrm flipH="1">
            <a:off x="9286037" y="3784173"/>
            <a:ext cx="468313" cy="301625"/>
            <a:chOff x="7502850" y="1762125"/>
            <a:chExt cx="4027488" cy="3060700"/>
          </a:xfrm>
        </p:grpSpPr>
        <p:sp>
          <p:nvSpPr>
            <p:cNvPr id="44" name="Freeform 10"/>
            <p:cNvSpPr>
              <a:spLocks/>
            </p:cNvSpPr>
            <p:nvPr/>
          </p:nvSpPr>
          <p:spPr bwMode="auto">
            <a:xfrm>
              <a:off x="7502850" y="1762125"/>
              <a:ext cx="4027488" cy="3060700"/>
            </a:xfrm>
            <a:custGeom>
              <a:avLst/>
              <a:gdLst>
                <a:gd name="T0" fmla="*/ 421 w 1072"/>
                <a:gd name="T1" fmla="*/ 1 h 815"/>
                <a:gd name="T2" fmla="*/ 407 w 1072"/>
                <a:gd name="T3" fmla="*/ 0 h 815"/>
                <a:gd name="T4" fmla="*/ 398 w 1072"/>
                <a:gd name="T5" fmla="*/ 1 h 815"/>
                <a:gd name="T6" fmla="*/ 389 w 1072"/>
                <a:gd name="T7" fmla="*/ 1 h 815"/>
                <a:gd name="T8" fmla="*/ 0 w 1072"/>
                <a:gd name="T9" fmla="*/ 408 h 815"/>
                <a:gd name="T10" fmla="*/ 389 w 1072"/>
                <a:gd name="T11" fmla="*/ 815 h 815"/>
                <a:gd name="T12" fmla="*/ 398 w 1072"/>
                <a:gd name="T13" fmla="*/ 815 h 815"/>
                <a:gd name="T14" fmla="*/ 407 w 1072"/>
                <a:gd name="T15" fmla="*/ 815 h 815"/>
                <a:gd name="T16" fmla="*/ 421 w 1072"/>
                <a:gd name="T17" fmla="*/ 815 h 815"/>
                <a:gd name="T18" fmla="*/ 1072 w 1072"/>
                <a:gd name="T19" fmla="*/ 408 h 815"/>
                <a:gd name="T20" fmla="*/ 421 w 1072"/>
                <a:gd name="T21" fmla="*/ 1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2" h="815">
                  <a:moveTo>
                    <a:pt x="421" y="1"/>
                  </a:moveTo>
                  <a:cubicBezTo>
                    <a:pt x="416" y="0"/>
                    <a:pt x="412" y="0"/>
                    <a:pt x="407" y="0"/>
                  </a:cubicBezTo>
                  <a:cubicBezTo>
                    <a:pt x="404" y="0"/>
                    <a:pt x="401" y="0"/>
                    <a:pt x="398" y="1"/>
                  </a:cubicBezTo>
                  <a:cubicBezTo>
                    <a:pt x="395" y="1"/>
                    <a:pt x="392" y="1"/>
                    <a:pt x="389" y="1"/>
                  </a:cubicBezTo>
                  <a:cubicBezTo>
                    <a:pt x="173" y="11"/>
                    <a:pt x="0" y="189"/>
                    <a:pt x="0" y="408"/>
                  </a:cubicBezTo>
                  <a:cubicBezTo>
                    <a:pt x="0" y="627"/>
                    <a:pt x="173" y="805"/>
                    <a:pt x="389" y="815"/>
                  </a:cubicBezTo>
                  <a:cubicBezTo>
                    <a:pt x="392" y="815"/>
                    <a:pt x="395" y="815"/>
                    <a:pt x="398" y="815"/>
                  </a:cubicBezTo>
                  <a:cubicBezTo>
                    <a:pt x="401" y="815"/>
                    <a:pt x="404" y="815"/>
                    <a:pt x="407" y="815"/>
                  </a:cubicBezTo>
                  <a:cubicBezTo>
                    <a:pt x="412" y="815"/>
                    <a:pt x="416" y="815"/>
                    <a:pt x="421" y="815"/>
                  </a:cubicBezTo>
                  <a:cubicBezTo>
                    <a:pt x="821" y="806"/>
                    <a:pt x="1072" y="408"/>
                    <a:pt x="1072" y="408"/>
                  </a:cubicBezTo>
                  <a:cubicBezTo>
                    <a:pt x="1072" y="408"/>
                    <a:pt x="821" y="9"/>
                    <a:pt x="421" y="1"/>
                  </a:cubicBezTo>
                  <a:close/>
                </a:path>
              </a:pathLst>
            </a:custGeom>
            <a:gradFill>
              <a:gsLst>
                <a:gs pos="0">
                  <a:srgbClr val="DADADA"/>
                </a:gs>
                <a:gs pos="100000">
                  <a:sysClr val="window" lastClr="FFFFFF"/>
                </a:gs>
              </a:gsLst>
              <a:lin ang="5400000" scaled="1"/>
            </a:gradFill>
            <a:ln w="28575" cap="flat">
              <a:gradFill>
                <a:gsLst>
                  <a:gs pos="0">
                    <a:sysClr val="window" lastClr="FFFFFF"/>
                  </a:gs>
                  <a:gs pos="100000">
                    <a:srgbClr val="DDDDDD"/>
                  </a:gs>
                </a:gsLst>
                <a:lin ang="5400000" scaled="1"/>
              </a:gradFill>
              <a:prstDash val="solid"/>
              <a:miter lim="800000"/>
              <a:headEnd/>
              <a:tailEnd/>
            </a:ln>
            <a:effectLst>
              <a:outerShdw blurRad="228600" dist="228600" dir="5400000" algn="t" rotWithShape="0">
                <a:sysClr val="windowText" lastClr="000000">
                  <a:lumMod val="85000"/>
                  <a:lumOff val="15000"/>
                  <a:alpha val="28000"/>
                </a:sysClr>
              </a:outerShdw>
            </a:effectLst>
          </p:spPr>
          <p:txBody>
            <a:bodyPr/>
            <a:lstStyle>
              <a:lvl1pPr defTabSz="863600">
                <a:defRPr sz="2400">
                  <a:solidFill>
                    <a:schemeClr val="tx1"/>
                  </a:solidFill>
                  <a:latin typeface="Arial" panose="020B0604020202020204" pitchFamily="34" charset="0"/>
                  <a:ea typeface="MS PGothic" panose="020B0600070205080204" pitchFamily="34" charset="-128"/>
                </a:defRPr>
              </a:lvl1pPr>
              <a:lvl2pPr marL="742950" indent="-285750" defTabSz="863600">
                <a:defRPr sz="2400">
                  <a:solidFill>
                    <a:schemeClr val="tx1"/>
                  </a:solidFill>
                  <a:latin typeface="Arial" panose="020B0604020202020204" pitchFamily="34" charset="0"/>
                  <a:ea typeface="MS PGothic" panose="020B0600070205080204" pitchFamily="34" charset="-128"/>
                </a:defRPr>
              </a:lvl2pPr>
              <a:lvl3pPr marL="1143000" indent="-228600" defTabSz="863600">
                <a:defRPr sz="2400">
                  <a:solidFill>
                    <a:schemeClr val="tx1"/>
                  </a:solidFill>
                  <a:latin typeface="Arial" panose="020B0604020202020204" pitchFamily="34" charset="0"/>
                  <a:ea typeface="MS PGothic" panose="020B0600070205080204" pitchFamily="34" charset="-128"/>
                </a:defRPr>
              </a:lvl3pPr>
              <a:lvl4pPr marL="1600200" indent="-228600" defTabSz="863600">
                <a:defRPr sz="2400">
                  <a:solidFill>
                    <a:schemeClr val="tx1"/>
                  </a:solidFill>
                  <a:latin typeface="Arial" panose="020B0604020202020204" pitchFamily="34" charset="0"/>
                  <a:ea typeface="MS PGothic" panose="020B0600070205080204" pitchFamily="34" charset="-128"/>
                </a:defRPr>
              </a:lvl4pPr>
              <a:lvl5pPr marL="2057400" indent="-228600" defTabSz="863600">
                <a:defRPr sz="2400">
                  <a:solidFill>
                    <a:schemeClr val="tx1"/>
                  </a:solidFill>
                  <a:latin typeface="Arial" panose="020B0604020202020204" pitchFamily="34" charset="0"/>
                  <a:ea typeface="MS PGothic" panose="020B0600070205080204" pitchFamily="34" charset="-128"/>
                </a:defRPr>
              </a:lvl5pPr>
              <a:lvl6pPr marL="2514600" indent="-228600" defTabSz="863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863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863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863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zh-CN" altLang="en-US" sz="1700">
                <a:solidFill>
                  <a:srgbClr val="000000"/>
                </a:solidFill>
                <a:latin typeface="Microsoft YaHei" panose="020B0503020204020204" pitchFamily="34" charset="-122"/>
                <a:ea typeface="Microsoft YaHei" panose="020B0503020204020204" pitchFamily="34" charset="-122"/>
                <a:cs typeface="SimSun" panose="02010600030101010101" pitchFamily="2" charset="-122"/>
                <a:sym typeface="+mn-lt"/>
              </a:endParaRPr>
            </a:p>
          </p:txBody>
        </p:sp>
        <p:sp>
          <p:nvSpPr>
            <p:cNvPr id="45" name="Freeform 17"/>
            <p:cNvSpPr>
              <a:spLocks/>
            </p:cNvSpPr>
            <p:nvPr/>
          </p:nvSpPr>
          <p:spPr bwMode="auto">
            <a:xfrm>
              <a:off x="7752881" y="1987550"/>
              <a:ext cx="3527425" cy="2609850"/>
            </a:xfrm>
            <a:custGeom>
              <a:avLst/>
              <a:gdLst>
                <a:gd name="T0" fmla="*/ 346 w 939"/>
                <a:gd name="T1" fmla="*/ 695 h 695"/>
                <a:gd name="T2" fmla="*/ 340 w 939"/>
                <a:gd name="T3" fmla="*/ 695 h 695"/>
                <a:gd name="T4" fmla="*/ 340 w 939"/>
                <a:gd name="T5" fmla="*/ 695 h 695"/>
                <a:gd name="T6" fmla="*/ 333 w 939"/>
                <a:gd name="T7" fmla="*/ 695 h 695"/>
                <a:gd name="T8" fmla="*/ 332 w 939"/>
                <a:gd name="T9" fmla="*/ 695 h 695"/>
                <a:gd name="T10" fmla="*/ 0 w 939"/>
                <a:gd name="T11" fmla="*/ 348 h 695"/>
                <a:gd name="T12" fmla="*/ 332 w 939"/>
                <a:gd name="T13" fmla="*/ 1 h 695"/>
                <a:gd name="T14" fmla="*/ 333 w 939"/>
                <a:gd name="T15" fmla="*/ 1 h 695"/>
                <a:gd name="T16" fmla="*/ 339 w 939"/>
                <a:gd name="T17" fmla="*/ 0 h 695"/>
                <a:gd name="T18" fmla="*/ 340 w 939"/>
                <a:gd name="T19" fmla="*/ 0 h 695"/>
                <a:gd name="T20" fmla="*/ 346 w 939"/>
                <a:gd name="T21" fmla="*/ 0 h 695"/>
                <a:gd name="T22" fmla="*/ 349 w 939"/>
                <a:gd name="T23" fmla="*/ 0 h 695"/>
                <a:gd name="T24" fmla="*/ 358 w 939"/>
                <a:gd name="T25" fmla="*/ 0 h 695"/>
                <a:gd name="T26" fmla="*/ 360 w 939"/>
                <a:gd name="T27" fmla="*/ 1 h 695"/>
                <a:gd name="T28" fmla="*/ 794 w 939"/>
                <a:gd name="T29" fmla="*/ 190 h 695"/>
                <a:gd name="T30" fmla="*/ 939 w 939"/>
                <a:gd name="T31" fmla="*/ 348 h 695"/>
                <a:gd name="T32" fmla="*/ 794 w 939"/>
                <a:gd name="T33" fmla="*/ 505 h 695"/>
                <a:gd name="T34" fmla="*/ 360 w 939"/>
                <a:gd name="T35" fmla="*/ 695 h 695"/>
                <a:gd name="T36" fmla="*/ 358 w 939"/>
                <a:gd name="T37" fmla="*/ 695 h 695"/>
                <a:gd name="T38" fmla="*/ 348 w 939"/>
                <a:gd name="T39" fmla="*/ 695 h 695"/>
                <a:gd name="T40" fmla="*/ 346 w 939"/>
                <a:gd name="T41"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9" h="695">
                  <a:moveTo>
                    <a:pt x="346" y="695"/>
                  </a:moveTo>
                  <a:cubicBezTo>
                    <a:pt x="344" y="695"/>
                    <a:pt x="342" y="695"/>
                    <a:pt x="340" y="695"/>
                  </a:cubicBezTo>
                  <a:cubicBezTo>
                    <a:pt x="340" y="695"/>
                    <a:pt x="340" y="695"/>
                    <a:pt x="340" y="695"/>
                  </a:cubicBezTo>
                  <a:cubicBezTo>
                    <a:pt x="338" y="695"/>
                    <a:pt x="336" y="695"/>
                    <a:pt x="333" y="695"/>
                  </a:cubicBezTo>
                  <a:cubicBezTo>
                    <a:pt x="332" y="695"/>
                    <a:pt x="332" y="695"/>
                    <a:pt x="332" y="695"/>
                  </a:cubicBezTo>
                  <a:cubicBezTo>
                    <a:pt x="146" y="686"/>
                    <a:pt x="0" y="534"/>
                    <a:pt x="0" y="348"/>
                  </a:cubicBezTo>
                  <a:cubicBezTo>
                    <a:pt x="0" y="161"/>
                    <a:pt x="146" y="9"/>
                    <a:pt x="332" y="1"/>
                  </a:cubicBezTo>
                  <a:cubicBezTo>
                    <a:pt x="333" y="1"/>
                    <a:pt x="333" y="1"/>
                    <a:pt x="333" y="1"/>
                  </a:cubicBezTo>
                  <a:cubicBezTo>
                    <a:pt x="335" y="1"/>
                    <a:pt x="337" y="0"/>
                    <a:pt x="339" y="0"/>
                  </a:cubicBezTo>
                  <a:cubicBezTo>
                    <a:pt x="340" y="0"/>
                    <a:pt x="340" y="0"/>
                    <a:pt x="340" y="0"/>
                  </a:cubicBezTo>
                  <a:cubicBezTo>
                    <a:pt x="342" y="0"/>
                    <a:pt x="344" y="0"/>
                    <a:pt x="346" y="0"/>
                  </a:cubicBezTo>
                  <a:cubicBezTo>
                    <a:pt x="349" y="0"/>
                    <a:pt x="349" y="0"/>
                    <a:pt x="349" y="0"/>
                  </a:cubicBezTo>
                  <a:cubicBezTo>
                    <a:pt x="352" y="0"/>
                    <a:pt x="355" y="0"/>
                    <a:pt x="358" y="0"/>
                  </a:cubicBezTo>
                  <a:cubicBezTo>
                    <a:pt x="360" y="1"/>
                    <a:pt x="360" y="1"/>
                    <a:pt x="360" y="1"/>
                  </a:cubicBezTo>
                  <a:cubicBezTo>
                    <a:pt x="510" y="4"/>
                    <a:pt x="656" y="68"/>
                    <a:pt x="794" y="190"/>
                  </a:cubicBezTo>
                  <a:cubicBezTo>
                    <a:pt x="862" y="251"/>
                    <a:pt x="912" y="312"/>
                    <a:pt x="939" y="348"/>
                  </a:cubicBezTo>
                  <a:cubicBezTo>
                    <a:pt x="912" y="384"/>
                    <a:pt x="862" y="445"/>
                    <a:pt x="794" y="505"/>
                  </a:cubicBezTo>
                  <a:cubicBezTo>
                    <a:pt x="656" y="628"/>
                    <a:pt x="510" y="692"/>
                    <a:pt x="360" y="695"/>
                  </a:cubicBezTo>
                  <a:cubicBezTo>
                    <a:pt x="358" y="695"/>
                    <a:pt x="358" y="695"/>
                    <a:pt x="358" y="695"/>
                  </a:cubicBezTo>
                  <a:cubicBezTo>
                    <a:pt x="355" y="695"/>
                    <a:pt x="352" y="695"/>
                    <a:pt x="348" y="695"/>
                  </a:cubicBezTo>
                  <a:cubicBezTo>
                    <a:pt x="347" y="695"/>
                    <a:pt x="347" y="695"/>
                    <a:pt x="346" y="695"/>
                  </a:cubicBezTo>
                  <a:close/>
                </a:path>
              </a:pathLst>
            </a:custGeom>
            <a:gradFill>
              <a:gsLst>
                <a:gs pos="12000">
                  <a:srgbClr val="B30304"/>
                </a:gs>
                <a:gs pos="59000">
                  <a:srgbClr val="9F0100"/>
                </a:gs>
                <a:gs pos="100000">
                  <a:srgbClr val="780202"/>
                </a:gs>
              </a:gsLst>
              <a:lin ang="13200000" scaled="0"/>
            </a:gradFill>
            <a:ln>
              <a:gradFill>
                <a:gsLst>
                  <a:gs pos="0">
                    <a:srgbClr val="B30304"/>
                  </a:gs>
                  <a:gs pos="100000">
                    <a:srgbClr val="78020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457200">
                <a:defRPr/>
              </a:pPr>
              <a:endParaRPr lang="zh-CN" altLang="en-US" sz="1800" u="sng">
                <a:solidFill>
                  <a:srgbClr val="C00000"/>
                </a:solidFill>
                <a:latin typeface="Microsoft YaHei" panose="020B0503020204020204" pitchFamily="34" charset="-122"/>
                <a:ea typeface="Microsoft YaHei" panose="020B0503020204020204" pitchFamily="34" charset="-122"/>
                <a:cs typeface="SimSun" panose="02010600030101010101" pitchFamily="2" charset="-122"/>
                <a:sym typeface="+mn-lt"/>
              </a:endParaRPr>
            </a:p>
          </p:txBody>
        </p:sp>
      </p:grpSp>
      <p:grpSp>
        <p:nvGrpSpPr>
          <p:cNvPr id="22535" name="组合 797"/>
          <p:cNvGrpSpPr>
            <a:grpSpLocks/>
          </p:cNvGrpSpPr>
          <p:nvPr/>
        </p:nvGrpSpPr>
        <p:grpSpPr bwMode="auto">
          <a:xfrm flipH="1">
            <a:off x="9299575" y="5094605"/>
            <a:ext cx="468313" cy="300037"/>
            <a:chOff x="7502850" y="1762125"/>
            <a:chExt cx="4027488" cy="3060700"/>
          </a:xfrm>
        </p:grpSpPr>
        <p:sp>
          <p:nvSpPr>
            <p:cNvPr id="49" name="Freeform 10"/>
            <p:cNvSpPr>
              <a:spLocks/>
            </p:cNvSpPr>
            <p:nvPr/>
          </p:nvSpPr>
          <p:spPr bwMode="auto">
            <a:xfrm>
              <a:off x="7502850" y="1762125"/>
              <a:ext cx="4027488" cy="3060700"/>
            </a:xfrm>
            <a:custGeom>
              <a:avLst/>
              <a:gdLst>
                <a:gd name="T0" fmla="*/ 421 w 1072"/>
                <a:gd name="T1" fmla="*/ 1 h 815"/>
                <a:gd name="T2" fmla="*/ 407 w 1072"/>
                <a:gd name="T3" fmla="*/ 0 h 815"/>
                <a:gd name="T4" fmla="*/ 398 w 1072"/>
                <a:gd name="T5" fmla="*/ 1 h 815"/>
                <a:gd name="T6" fmla="*/ 389 w 1072"/>
                <a:gd name="T7" fmla="*/ 1 h 815"/>
                <a:gd name="T8" fmla="*/ 0 w 1072"/>
                <a:gd name="T9" fmla="*/ 408 h 815"/>
                <a:gd name="T10" fmla="*/ 389 w 1072"/>
                <a:gd name="T11" fmla="*/ 815 h 815"/>
                <a:gd name="T12" fmla="*/ 398 w 1072"/>
                <a:gd name="T13" fmla="*/ 815 h 815"/>
                <a:gd name="T14" fmla="*/ 407 w 1072"/>
                <a:gd name="T15" fmla="*/ 815 h 815"/>
                <a:gd name="T16" fmla="*/ 421 w 1072"/>
                <a:gd name="T17" fmla="*/ 815 h 815"/>
                <a:gd name="T18" fmla="*/ 1072 w 1072"/>
                <a:gd name="T19" fmla="*/ 408 h 815"/>
                <a:gd name="T20" fmla="*/ 421 w 1072"/>
                <a:gd name="T21" fmla="*/ 1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2" h="815">
                  <a:moveTo>
                    <a:pt x="421" y="1"/>
                  </a:moveTo>
                  <a:cubicBezTo>
                    <a:pt x="416" y="0"/>
                    <a:pt x="412" y="0"/>
                    <a:pt x="407" y="0"/>
                  </a:cubicBezTo>
                  <a:cubicBezTo>
                    <a:pt x="404" y="0"/>
                    <a:pt x="401" y="0"/>
                    <a:pt x="398" y="1"/>
                  </a:cubicBezTo>
                  <a:cubicBezTo>
                    <a:pt x="395" y="1"/>
                    <a:pt x="392" y="1"/>
                    <a:pt x="389" y="1"/>
                  </a:cubicBezTo>
                  <a:cubicBezTo>
                    <a:pt x="173" y="11"/>
                    <a:pt x="0" y="189"/>
                    <a:pt x="0" y="408"/>
                  </a:cubicBezTo>
                  <a:cubicBezTo>
                    <a:pt x="0" y="627"/>
                    <a:pt x="173" y="805"/>
                    <a:pt x="389" y="815"/>
                  </a:cubicBezTo>
                  <a:cubicBezTo>
                    <a:pt x="392" y="815"/>
                    <a:pt x="395" y="815"/>
                    <a:pt x="398" y="815"/>
                  </a:cubicBezTo>
                  <a:cubicBezTo>
                    <a:pt x="401" y="815"/>
                    <a:pt x="404" y="815"/>
                    <a:pt x="407" y="815"/>
                  </a:cubicBezTo>
                  <a:cubicBezTo>
                    <a:pt x="412" y="815"/>
                    <a:pt x="416" y="815"/>
                    <a:pt x="421" y="815"/>
                  </a:cubicBezTo>
                  <a:cubicBezTo>
                    <a:pt x="821" y="806"/>
                    <a:pt x="1072" y="408"/>
                    <a:pt x="1072" y="408"/>
                  </a:cubicBezTo>
                  <a:cubicBezTo>
                    <a:pt x="1072" y="408"/>
                    <a:pt x="821" y="9"/>
                    <a:pt x="421" y="1"/>
                  </a:cubicBezTo>
                  <a:close/>
                </a:path>
              </a:pathLst>
            </a:custGeom>
            <a:gradFill>
              <a:gsLst>
                <a:gs pos="0">
                  <a:srgbClr val="DADADA"/>
                </a:gs>
                <a:gs pos="100000">
                  <a:sysClr val="window" lastClr="FFFFFF"/>
                </a:gs>
              </a:gsLst>
              <a:lin ang="5400000" scaled="1"/>
            </a:gradFill>
            <a:ln w="28575" cap="flat">
              <a:gradFill>
                <a:gsLst>
                  <a:gs pos="0">
                    <a:sysClr val="window" lastClr="FFFFFF"/>
                  </a:gs>
                  <a:gs pos="100000">
                    <a:srgbClr val="DDDDDD"/>
                  </a:gs>
                </a:gsLst>
                <a:lin ang="5400000" scaled="1"/>
              </a:gradFill>
              <a:prstDash val="solid"/>
              <a:miter lim="800000"/>
              <a:headEnd/>
              <a:tailEnd/>
            </a:ln>
            <a:effectLst>
              <a:outerShdw blurRad="228600" dist="228600" dir="5400000" algn="t" rotWithShape="0">
                <a:sysClr val="windowText" lastClr="000000">
                  <a:lumMod val="85000"/>
                  <a:lumOff val="15000"/>
                  <a:alpha val="28000"/>
                </a:sysClr>
              </a:outerShdw>
            </a:effectLst>
          </p:spPr>
          <p:txBody>
            <a:bodyPr/>
            <a:lstStyle>
              <a:lvl1pPr defTabSz="863600">
                <a:defRPr sz="2400">
                  <a:solidFill>
                    <a:schemeClr val="tx1"/>
                  </a:solidFill>
                  <a:latin typeface="Arial" panose="020B0604020202020204" pitchFamily="34" charset="0"/>
                  <a:ea typeface="MS PGothic" panose="020B0600070205080204" pitchFamily="34" charset="-128"/>
                </a:defRPr>
              </a:lvl1pPr>
              <a:lvl2pPr marL="742950" indent="-285750" defTabSz="863600">
                <a:defRPr sz="2400">
                  <a:solidFill>
                    <a:schemeClr val="tx1"/>
                  </a:solidFill>
                  <a:latin typeface="Arial" panose="020B0604020202020204" pitchFamily="34" charset="0"/>
                  <a:ea typeface="MS PGothic" panose="020B0600070205080204" pitchFamily="34" charset="-128"/>
                </a:defRPr>
              </a:lvl2pPr>
              <a:lvl3pPr marL="1143000" indent="-228600" defTabSz="863600">
                <a:defRPr sz="2400">
                  <a:solidFill>
                    <a:schemeClr val="tx1"/>
                  </a:solidFill>
                  <a:latin typeface="Arial" panose="020B0604020202020204" pitchFamily="34" charset="0"/>
                  <a:ea typeface="MS PGothic" panose="020B0600070205080204" pitchFamily="34" charset="-128"/>
                </a:defRPr>
              </a:lvl3pPr>
              <a:lvl4pPr marL="1600200" indent="-228600" defTabSz="863600">
                <a:defRPr sz="2400">
                  <a:solidFill>
                    <a:schemeClr val="tx1"/>
                  </a:solidFill>
                  <a:latin typeface="Arial" panose="020B0604020202020204" pitchFamily="34" charset="0"/>
                  <a:ea typeface="MS PGothic" panose="020B0600070205080204" pitchFamily="34" charset="-128"/>
                </a:defRPr>
              </a:lvl4pPr>
              <a:lvl5pPr marL="2057400" indent="-228600" defTabSz="863600">
                <a:defRPr sz="2400">
                  <a:solidFill>
                    <a:schemeClr val="tx1"/>
                  </a:solidFill>
                  <a:latin typeface="Arial" panose="020B0604020202020204" pitchFamily="34" charset="0"/>
                  <a:ea typeface="MS PGothic" panose="020B0600070205080204" pitchFamily="34" charset="-128"/>
                </a:defRPr>
              </a:lvl5pPr>
              <a:lvl6pPr marL="2514600" indent="-228600" defTabSz="863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863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863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863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zh-CN" altLang="en-US" sz="1700">
                <a:solidFill>
                  <a:srgbClr val="000000"/>
                </a:solidFill>
                <a:latin typeface="Microsoft YaHei" panose="020B0503020204020204" pitchFamily="34" charset="-122"/>
                <a:ea typeface="Microsoft YaHei" panose="020B0503020204020204" pitchFamily="34" charset="-122"/>
                <a:cs typeface="SimSun" panose="02010600030101010101" pitchFamily="2" charset="-122"/>
                <a:sym typeface="+mn-lt"/>
              </a:endParaRPr>
            </a:p>
          </p:txBody>
        </p:sp>
        <p:sp>
          <p:nvSpPr>
            <p:cNvPr id="50" name="Freeform 17"/>
            <p:cNvSpPr>
              <a:spLocks/>
            </p:cNvSpPr>
            <p:nvPr/>
          </p:nvSpPr>
          <p:spPr bwMode="auto">
            <a:xfrm>
              <a:off x="7752881" y="1987550"/>
              <a:ext cx="3527425" cy="2609850"/>
            </a:xfrm>
            <a:custGeom>
              <a:avLst/>
              <a:gdLst>
                <a:gd name="T0" fmla="*/ 346 w 939"/>
                <a:gd name="T1" fmla="*/ 695 h 695"/>
                <a:gd name="T2" fmla="*/ 340 w 939"/>
                <a:gd name="T3" fmla="*/ 695 h 695"/>
                <a:gd name="T4" fmla="*/ 340 w 939"/>
                <a:gd name="T5" fmla="*/ 695 h 695"/>
                <a:gd name="T6" fmla="*/ 333 w 939"/>
                <a:gd name="T7" fmla="*/ 695 h 695"/>
                <a:gd name="T8" fmla="*/ 332 w 939"/>
                <a:gd name="T9" fmla="*/ 695 h 695"/>
                <a:gd name="T10" fmla="*/ 0 w 939"/>
                <a:gd name="T11" fmla="*/ 348 h 695"/>
                <a:gd name="T12" fmla="*/ 332 w 939"/>
                <a:gd name="T13" fmla="*/ 1 h 695"/>
                <a:gd name="T14" fmla="*/ 333 w 939"/>
                <a:gd name="T15" fmla="*/ 1 h 695"/>
                <a:gd name="T16" fmla="*/ 339 w 939"/>
                <a:gd name="T17" fmla="*/ 0 h 695"/>
                <a:gd name="T18" fmla="*/ 340 w 939"/>
                <a:gd name="T19" fmla="*/ 0 h 695"/>
                <a:gd name="T20" fmla="*/ 346 w 939"/>
                <a:gd name="T21" fmla="*/ 0 h 695"/>
                <a:gd name="T22" fmla="*/ 349 w 939"/>
                <a:gd name="T23" fmla="*/ 0 h 695"/>
                <a:gd name="T24" fmla="*/ 358 w 939"/>
                <a:gd name="T25" fmla="*/ 0 h 695"/>
                <a:gd name="T26" fmla="*/ 360 w 939"/>
                <a:gd name="T27" fmla="*/ 1 h 695"/>
                <a:gd name="T28" fmla="*/ 794 w 939"/>
                <a:gd name="T29" fmla="*/ 190 h 695"/>
                <a:gd name="T30" fmla="*/ 939 w 939"/>
                <a:gd name="T31" fmla="*/ 348 h 695"/>
                <a:gd name="T32" fmla="*/ 794 w 939"/>
                <a:gd name="T33" fmla="*/ 505 h 695"/>
                <a:gd name="T34" fmla="*/ 360 w 939"/>
                <a:gd name="T35" fmla="*/ 695 h 695"/>
                <a:gd name="T36" fmla="*/ 358 w 939"/>
                <a:gd name="T37" fmla="*/ 695 h 695"/>
                <a:gd name="T38" fmla="*/ 348 w 939"/>
                <a:gd name="T39" fmla="*/ 695 h 695"/>
                <a:gd name="T40" fmla="*/ 346 w 939"/>
                <a:gd name="T41"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9" h="695">
                  <a:moveTo>
                    <a:pt x="346" y="695"/>
                  </a:moveTo>
                  <a:cubicBezTo>
                    <a:pt x="344" y="695"/>
                    <a:pt x="342" y="695"/>
                    <a:pt x="340" y="695"/>
                  </a:cubicBezTo>
                  <a:cubicBezTo>
                    <a:pt x="340" y="695"/>
                    <a:pt x="340" y="695"/>
                    <a:pt x="340" y="695"/>
                  </a:cubicBezTo>
                  <a:cubicBezTo>
                    <a:pt x="338" y="695"/>
                    <a:pt x="336" y="695"/>
                    <a:pt x="333" y="695"/>
                  </a:cubicBezTo>
                  <a:cubicBezTo>
                    <a:pt x="332" y="695"/>
                    <a:pt x="332" y="695"/>
                    <a:pt x="332" y="695"/>
                  </a:cubicBezTo>
                  <a:cubicBezTo>
                    <a:pt x="146" y="686"/>
                    <a:pt x="0" y="534"/>
                    <a:pt x="0" y="348"/>
                  </a:cubicBezTo>
                  <a:cubicBezTo>
                    <a:pt x="0" y="161"/>
                    <a:pt x="146" y="9"/>
                    <a:pt x="332" y="1"/>
                  </a:cubicBezTo>
                  <a:cubicBezTo>
                    <a:pt x="333" y="1"/>
                    <a:pt x="333" y="1"/>
                    <a:pt x="333" y="1"/>
                  </a:cubicBezTo>
                  <a:cubicBezTo>
                    <a:pt x="335" y="1"/>
                    <a:pt x="337" y="0"/>
                    <a:pt x="339" y="0"/>
                  </a:cubicBezTo>
                  <a:cubicBezTo>
                    <a:pt x="340" y="0"/>
                    <a:pt x="340" y="0"/>
                    <a:pt x="340" y="0"/>
                  </a:cubicBezTo>
                  <a:cubicBezTo>
                    <a:pt x="342" y="0"/>
                    <a:pt x="344" y="0"/>
                    <a:pt x="346" y="0"/>
                  </a:cubicBezTo>
                  <a:cubicBezTo>
                    <a:pt x="349" y="0"/>
                    <a:pt x="349" y="0"/>
                    <a:pt x="349" y="0"/>
                  </a:cubicBezTo>
                  <a:cubicBezTo>
                    <a:pt x="352" y="0"/>
                    <a:pt x="355" y="0"/>
                    <a:pt x="358" y="0"/>
                  </a:cubicBezTo>
                  <a:cubicBezTo>
                    <a:pt x="360" y="1"/>
                    <a:pt x="360" y="1"/>
                    <a:pt x="360" y="1"/>
                  </a:cubicBezTo>
                  <a:cubicBezTo>
                    <a:pt x="510" y="4"/>
                    <a:pt x="656" y="68"/>
                    <a:pt x="794" y="190"/>
                  </a:cubicBezTo>
                  <a:cubicBezTo>
                    <a:pt x="862" y="251"/>
                    <a:pt x="912" y="312"/>
                    <a:pt x="939" y="348"/>
                  </a:cubicBezTo>
                  <a:cubicBezTo>
                    <a:pt x="912" y="384"/>
                    <a:pt x="862" y="445"/>
                    <a:pt x="794" y="505"/>
                  </a:cubicBezTo>
                  <a:cubicBezTo>
                    <a:pt x="656" y="628"/>
                    <a:pt x="510" y="692"/>
                    <a:pt x="360" y="695"/>
                  </a:cubicBezTo>
                  <a:cubicBezTo>
                    <a:pt x="358" y="695"/>
                    <a:pt x="358" y="695"/>
                    <a:pt x="358" y="695"/>
                  </a:cubicBezTo>
                  <a:cubicBezTo>
                    <a:pt x="355" y="695"/>
                    <a:pt x="352" y="695"/>
                    <a:pt x="348" y="695"/>
                  </a:cubicBezTo>
                  <a:cubicBezTo>
                    <a:pt x="347" y="695"/>
                    <a:pt x="347" y="695"/>
                    <a:pt x="346" y="695"/>
                  </a:cubicBezTo>
                  <a:close/>
                </a:path>
              </a:pathLst>
            </a:custGeom>
            <a:gradFill>
              <a:gsLst>
                <a:gs pos="12000">
                  <a:srgbClr val="1A497C">
                    <a:lumMod val="95000"/>
                    <a:lumOff val="5000"/>
                  </a:srgbClr>
                </a:gs>
                <a:gs pos="59000">
                  <a:srgbClr val="0B3754"/>
                </a:gs>
                <a:gs pos="100000">
                  <a:srgbClr val="0D243F"/>
                </a:gs>
              </a:gsLst>
              <a:lin ang="13200000" scaled="0"/>
            </a:gradFill>
            <a:ln>
              <a:gradFill>
                <a:gsLst>
                  <a:gs pos="0">
                    <a:srgbClr val="163B67"/>
                  </a:gs>
                  <a:gs pos="100000">
                    <a:srgbClr val="0C2A4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457200">
                <a:defRPr/>
              </a:pPr>
              <a:endParaRPr lang="zh-CN" altLang="en-US" sz="1800" u="sng">
                <a:solidFill>
                  <a:srgbClr val="C00000"/>
                </a:solidFill>
                <a:latin typeface="Microsoft YaHei" panose="020B0503020204020204" pitchFamily="34" charset="-122"/>
                <a:ea typeface="Microsoft YaHei" panose="020B0503020204020204" pitchFamily="34" charset="-122"/>
                <a:cs typeface="SimSun" panose="02010600030101010101" pitchFamily="2" charset="-122"/>
                <a:sym typeface="+mn-lt"/>
              </a:endParaRPr>
            </a:p>
          </p:txBody>
        </p:sp>
      </p:grpSp>
      <p:sp>
        <p:nvSpPr>
          <p:cNvPr id="22536" name="文本框 50"/>
          <p:cNvSpPr txBox="1">
            <a:spLocks noChangeArrowheads="1"/>
          </p:cNvSpPr>
          <p:nvPr/>
        </p:nvSpPr>
        <p:spPr bwMode="auto">
          <a:xfrm>
            <a:off x="1964531" y="3103989"/>
            <a:ext cx="73723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None/>
            </a:pPr>
            <a:r>
              <a:rPr lang="zh-CN" altLang="en-US" sz="2400" dirty="0">
                <a:solidFill>
                  <a:srgbClr val="000000"/>
                </a:solidFill>
                <a:latin typeface="標楷體" panose="03000509000000000000" pitchFamily="65" charset="-120"/>
                <a:ea typeface="標楷體" panose="03000509000000000000" pitchFamily="65" charset="-120"/>
              </a:rPr>
              <a:t>十九世紀，</a:t>
            </a:r>
            <a:r>
              <a:rPr lang="zh-CN" altLang="en-US" sz="2400" dirty="0">
                <a:latin typeface="標楷體" panose="03000509000000000000" pitchFamily="65" charset="-120"/>
                <a:ea typeface="標楷體" panose="03000509000000000000" pitchFamily="65" charset="-120"/>
              </a:rPr>
              <a:t>英國通過</a:t>
            </a:r>
            <a:r>
              <a:rPr lang="zh-TW" altLang="en-US" sz="2400" dirty="0">
                <a:latin typeface="標楷體" panose="03000509000000000000" pitchFamily="65" charset="-120"/>
                <a:ea typeface="標楷體" panose="03000509000000000000" pitchFamily="65" charset="-120"/>
              </a:rPr>
              <a:t>軍事侵略</a:t>
            </a:r>
            <a:r>
              <a:rPr lang="zh-CN" altLang="en-US" sz="2400" dirty="0">
                <a:latin typeface="標楷體" panose="03000509000000000000" pitchFamily="65" charset="-120"/>
                <a:ea typeface="標楷體" panose="03000509000000000000" pitchFamily="65" charset="-120"/>
              </a:rPr>
              <a:t>等手段</a:t>
            </a:r>
            <a:r>
              <a:rPr lang="zh-TW" altLang="en-US" sz="2400" dirty="0">
                <a:latin typeface="標楷體" panose="03000509000000000000" pitchFamily="65" charset="-120"/>
                <a:ea typeface="標楷體" panose="03000509000000000000" pitchFamily="65" charset="-120"/>
              </a:rPr>
              <a:t>，</a:t>
            </a:r>
            <a:r>
              <a:rPr lang="zh-CN" altLang="en-US" sz="2400" dirty="0">
                <a:latin typeface="標楷體" panose="03000509000000000000" pitchFamily="65" charset="-120"/>
                <a:ea typeface="標楷體" panose="03000509000000000000" pitchFamily="65" charset="-120"/>
              </a:rPr>
              <a:t>強迫清政府簽訂三</a:t>
            </a:r>
            <a:r>
              <a:rPr lang="zh-TW" altLang="en-US" sz="2400" dirty="0">
                <a:latin typeface="標楷體" panose="03000509000000000000" pitchFamily="65" charset="-120"/>
                <a:ea typeface="標楷體" panose="03000509000000000000" pitchFamily="65" charset="-120"/>
              </a:rPr>
              <a:t>條</a:t>
            </a:r>
            <a:r>
              <a:rPr lang="zh-CN" altLang="en-US" sz="2400" dirty="0">
                <a:latin typeface="標楷體" panose="03000509000000000000" pitchFamily="65" charset="-120"/>
                <a:ea typeface="標楷體" panose="03000509000000000000" pitchFamily="65" charset="-120"/>
              </a:rPr>
              <a:t>不平等條約</a:t>
            </a:r>
            <a:r>
              <a:rPr lang="zh-TW" altLang="en-US" sz="2400" dirty="0">
                <a:latin typeface="標楷體" panose="03000509000000000000" pitchFamily="65" charset="-120"/>
                <a:ea typeface="標楷體" panose="03000509000000000000" pitchFamily="65" charset="-120"/>
              </a:rPr>
              <a:t>，</a:t>
            </a:r>
            <a:r>
              <a:rPr lang="zh-CN" altLang="en-US" sz="2400" dirty="0">
                <a:latin typeface="標楷體" panose="03000509000000000000" pitchFamily="65" charset="-120"/>
                <a:ea typeface="標楷體" panose="03000509000000000000" pitchFamily="65" charset="-120"/>
              </a:rPr>
              <a:t>先後強</a:t>
            </a:r>
            <a:r>
              <a:rPr lang="zh-CN" altLang="en-US" sz="2400" dirty="0" smtClean="0">
                <a:latin typeface="標楷體" panose="03000509000000000000" pitchFamily="65" charset="-120"/>
                <a:ea typeface="標楷體" panose="03000509000000000000" pitchFamily="65" charset="-120"/>
              </a:rPr>
              <a:t>行</a:t>
            </a:r>
            <a:r>
              <a:rPr lang="zh-TW" altLang="en-US" sz="2400" dirty="0" smtClean="0">
                <a:latin typeface="標楷體" panose="03000509000000000000" pitchFamily="65" charset="-120"/>
                <a:ea typeface="標楷體" panose="03000509000000000000" pitchFamily="65" charset="-120"/>
              </a:rPr>
              <a:t>侵佔</a:t>
            </a:r>
            <a:r>
              <a:rPr lang="zh-CN" altLang="en-US" sz="2400" dirty="0" smtClean="0">
                <a:latin typeface="標楷體" panose="03000509000000000000" pitchFamily="65" charset="-120"/>
                <a:ea typeface="標楷體" panose="03000509000000000000" pitchFamily="65" charset="-120"/>
              </a:rPr>
              <a:t>了香港。</a:t>
            </a:r>
            <a:endParaRPr lang="en-US" altLang="zh-CN" sz="2400" dirty="0">
              <a:latin typeface="標楷體" panose="03000509000000000000" pitchFamily="65" charset="-120"/>
              <a:ea typeface="標楷體" panose="03000509000000000000" pitchFamily="65" charset="-120"/>
            </a:endParaRPr>
          </a:p>
        </p:txBody>
      </p:sp>
      <p:sp>
        <p:nvSpPr>
          <p:cNvPr id="22537" name="文本框 52"/>
          <p:cNvSpPr txBox="1">
            <a:spLocks noChangeArrowheads="1"/>
          </p:cNvSpPr>
          <p:nvPr/>
        </p:nvSpPr>
        <p:spPr bwMode="auto">
          <a:xfrm>
            <a:off x="1964531" y="4000991"/>
            <a:ext cx="72405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 typeface="Arial" panose="020B0604020202020204" pitchFamily="34" charset="0"/>
              <a:buNone/>
            </a:pPr>
            <a:r>
              <a:rPr lang="zh-CN" altLang="en-US" sz="2400" dirty="0">
                <a:solidFill>
                  <a:srgbClr val="262626"/>
                </a:solidFill>
                <a:latin typeface="標楷體" panose="03000509000000000000" pitchFamily="65" charset="-120"/>
                <a:ea typeface="標楷體" panose="03000509000000000000" pitchFamily="65" charset="-120"/>
              </a:rPr>
              <a:t>中國在</a:t>
            </a:r>
            <a:r>
              <a:rPr lang="zh-TW" altLang="en-US" sz="2400" dirty="0">
                <a:solidFill>
                  <a:srgbClr val="262626"/>
                </a:solidFill>
                <a:latin typeface="標楷體" panose="03000509000000000000" pitchFamily="65" charset="-120"/>
                <a:ea typeface="標楷體" panose="03000509000000000000" pitchFamily="65" charset="-120"/>
              </a:rPr>
              <a:t>甚</a:t>
            </a:r>
            <a:r>
              <a:rPr lang="zh-CN" altLang="en-US" sz="2400" dirty="0">
                <a:solidFill>
                  <a:srgbClr val="262626"/>
                </a:solidFill>
                <a:latin typeface="標楷體" panose="03000509000000000000" pitchFamily="65" charset="-120"/>
                <a:ea typeface="標楷體" panose="03000509000000000000" pitchFamily="65" charset="-120"/>
              </a:rPr>
              <a:t>麼時間、以</a:t>
            </a:r>
            <a:r>
              <a:rPr lang="zh-TW" altLang="en-US" sz="2400" dirty="0">
                <a:solidFill>
                  <a:srgbClr val="262626"/>
                </a:solidFill>
                <a:latin typeface="標楷體" panose="03000509000000000000" pitchFamily="65" charset="-120"/>
                <a:ea typeface="標楷體" panose="03000509000000000000" pitchFamily="65" charset="-120"/>
              </a:rPr>
              <a:t>甚</a:t>
            </a:r>
            <a:r>
              <a:rPr lang="zh-CN" altLang="en-US" sz="2400" dirty="0">
                <a:solidFill>
                  <a:srgbClr val="262626"/>
                </a:solidFill>
                <a:latin typeface="標楷體" panose="03000509000000000000" pitchFamily="65" charset="-120"/>
                <a:ea typeface="標楷體" panose="03000509000000000000" pitchFamily="65" charset="-120"/>
              </a:rPr>
              <a:t>麼方式收回被英國佔領的香港地區</a:t>
            </a:r>
            <a:r>
              <a:rPr lang="zh-TW" altLang="en-US" sz="2400" dirty="0">
                <a:solidFill>
                  <a:srgbClr val="000000"/>
                </a:solidFill>
                <a:latin typeface="標楷體" panose="03000509000000000000" pitchFamily="65" charset="-120"/>
                <a:ea typeface="標楷體" panose="03000509000000000000" pitchFamily="65" charset="-120"/>
              </a:rPr>
              <a:t>，</a:t>
            </a:r>
            <a:r>
              <a:rPr lang="zh-CN" altLang="en-US" sz="2400" dirty="0">
                <a:solidFill>
                  <a:srgbClr val="262626"/>
                </a:solidFill>
                <a:latin typeface="標楷體" panose="03000509000000000000" pitchFamily="65" charset="-120"/>
                <a:ea typeface="標楷體" panose="03000509000000000000" pitchFamily="65" charset="-120"/>
              </a:rPr>
              <a:t>恢復對香港行使主權</a:t>
            </a:r>
            <a:r>
              <a:rPr lang="zh-TW" altLang="en-US" sz="2400" dirty="0">
                <a:solidFill>
                  <a:srgbClr val="000000"/>
                </a:solidFill>
                <a:latin typeface="標楷體" panose="03000509000000000000" pitchFamily="65" charset="-120"/>
                <a:ea typeface="標楷體" panose="03000509000000000000" pitchFamily="65" charset="-120"/>
              </a:rPr>
              <a:t>，</a:t>
            </a:r>
            <a:r>
              <a:rPr lang="zh-CN" altLang="en-US" sz="2400" dirty="0">
                <a:solidFill>
                  <a:srgbClr val="262626"/>
                </a:solidFill>
                <a:latin typeface="標楷體" panose="03000509000000000000" pitchFamily="65" charset="-120"/>
                <a:ea typeface="標楷體" panose="03000509000000000000" pitchFamily="65" charset="-120"/>
              </a:rPr>
              <a:t>以維護國家主權、統一與領土完整，由中國自主決定。</a:t>
            </a:r>
            <a:endParaRPr lang="en-US" altLang="zh-CN" sz="2400" dirty="0">
              <a:solidFill>
                <a:srgbClr val="262626"/>
              </a:solidFill>
              <a:latin typeface="標楷體" panose="03000509000000000000" pitchFamily="65" charset="-120"/>
              <a:ea typeface="標楷體" panose="03000509000000000000" pitchFamily="65" charset="-120"/>
            </a:endParaRPr>
          </a:p>
        </p:txBody>
      </p:sp>
      <p:sp>
        <p:nvSpPr>
          <p:cNvPr id="22538" name="文本框 54"/>
          <p:cNvSpPr txBox="1">
            <a:spLocks noChangeArrowheads="1"/>
          </p:cNvSpPr>
          <p:nvPr/>
        </p:nvSpPr>
        <p:spPr bwMode="auto">
          <a:xfrm>
            <a:off x="1984375" y="2573338"/>
            <a:ext cx="67278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 typeface="Arial" panose="020B0604020202020204" pitchFamily="34" charset="0"/>
              <a:buNone/>
            </a:pPr>
            <a:r>
              <a:rPr lang="zh-CN" altLang="en-US" sz="2400" dirty="0">
                <a:solidFill>
                  <a:srgbClr val="262626"/>
                </a:solidFill>
                <a:latin typeface="標楷體" panose="03000509000000000000" pitchFamily="65" charset="-120"/>
                <a:ea typeface="標楷體" panose="03000509000000000000" pitchFamily="65" charset="-120"/>
              </a:rPr>
              <a:t>香港問題是一個歷史遺留問題。</a:t>
            </a:r>
            <a:endParaRPr lang="en-US" altLang="zh-CN" sz="2400" dirty="0">
              <a:solidFill>
                <a:srgbClr val="262626"/>
              </a:solidFill>
              <a:latin typeface="標楷體" panose="03000509000000000000" pitchFamily="65" charset="-120"/>
              <a:ea typeface="標楷體" panose="03000509000000000000" pitchFamily="65" charset="-120"/>
            </a:endParaRPr>
          </a:p>
        </p:txBody>
      </p:sp>
      <p:sp>
        <p:nvSpPr>
          <p:cNvPr id="22539" name="文本框 19"/>
          <p:cNvSpPr txBox="1">
            <a:spLocks noChangeArrowheads="1"/>
          </p:cNvSpPr>
          <p:nvPr/>
        </p:nvSpPr>
        <p:spPr bwMode="auto">
          <a:xfrm>
            <a:off x="3500005" y="1516857"/>
            <a:ext cx="4573588"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77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9779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9779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9779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9779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9779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9779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9779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9779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gn="ctr">
              <a:lnSpc>
                <a:spcPct val="90000"/>
              </a:lnSpc>
              <a:spcBef>
                <a:spcPct val="0"/>
              </a:spcBef>
              <a:spcAft>
                <a:spcPct val="35000"/>
              </a:spcAft>
              <a:buFont typeface="Arial" panose="020B0604020202020204" pitchFamily="34" charset="0"/>
              <a:buNone/>
            </a:pPr>
            <a:r>
              <a:rPr lang="zh-CN" altLang="en-US" sz="3600" b="1" dirty="0">
                <a:solidFill>
                  <a:srgbClr val="000000"/>
                </a:solidFill>
                <a:latin typeface="標楷體" panose="03000509000000000000" pitchFamily="65" charset="-120"/>
                <a:ea typeface="標楷體" panose="03000509000000000000" pitchFamily="65" charset="-120"/>
              </a:rPr>
              <a:t>香港問題</a:t>
            </a:r>
            <a:endParaRPr lang="zh-CN" altLang="en-US" sz="3600" b="1" dirty="0">
              <a:solidFill>
                <a:srgbClr val="FF0000"/>
              </a:solidFill>
              <a:latin typeface="標楷體" panose="03000509000000000000" pitchFamily="65" charset="-120"/>
              <a:ea typeface="標楷體" panose="03000509000000000000" pitchFamily="65" charset="-120"/>
            </a:endParaRPr>
          </a:p>
        </p:txBody>
      </p:sp>
      <p:sp>
        <p:nvSpPr>
          <p:cNvPr id="22540" name="灯片编号占位符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557213" indent="-214313"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857250" indent="-17145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200150" indent="-17145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1543050" indent="-17145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000250" indent="-1714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457450" indent="-1714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2914650" indent="-1714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371850" indent="-1714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Tx/>
              <a:buNone/>
            </a:pPr>
            <a:fld id="{01AF1E51-2D80-4AB6-89D2-00E37B4CAE8D}" type="slidenum">
              <a:rPr lang="en-US" altLang="en-US" sz="1200" smtClean="0">
                <a:solidFill>
                  <a:srgbClr val="898989"/>
                </a:solidFill>
                <a:latin typeface="Arial" panose="020B0604020202020204" pitchFamily="34" charset="0"/>
                <a:ea typeface="SimSun" panose="02010600030101010101" pitchFamily="2" charset="-122"/>
              </a:rPr>
              <a:pPr fontAlgn="base">
                <a:spcBef>
                  <a:spcPct val="0"/>
                </a:spcBef>
                <a:spcAft>
                  <a:spcPct val="0"/>
                </a:spcAft>
                <a:buFontTx/>
                <a:buNone/>
              </a:pPr>
              <a:t>8</a:t>
            </a:fld>
            <a:endParaRPr lang="en-US" altLang="en-US" sz="1200" dirty="0" smtClean="0">
              <a:solidFill>
                <a:srgbClr val="898989"/>
              </a:solidFill>
              <a:latin typeface="Arial" panose="020B0604020202020204" pitchFamily="34" charset="0"/>
              <a:ea typeface="SimSun" panose="02010600030101010101" pitchFamily="2"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578" name="Picture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16063" y="319088"/>
            <a:ext cx="9144000"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00538" y="3876675"/>
            <a:ext cx="3440112"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群組 1"/>
          <p:cNvGrpSpPr>
            <a:grpSpLocks/>
          </p:cNvGrpSpPr>
          <p:nvPr/>
        </p:nvGrpSpPr>
        <p:grpSpPr bwMode="auto">
          <a:xfrm>
            <a:off x="1987550" y="1957388"/>
            <a:ext cx="2898775" cy="2678112"/>
            <a:chOff x="858838" y="3540125"/>
            <a:chExt cx="1778000" cy="1739900"/>
          </a:xfrm>
        </p:grpSpPr>
        <p:pic>
          <p:nvPicPr>
            <p:cNvPr id="24587"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8838" y="3540125"/>
              <a:ext cx="17780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8" name="TextBox 28"/>
            <p:cNvSpPr txBox="1">
              <a:spLocks noChangeArrowheads="1"/>
            </p:cNvSpPr>
            <p:nvPr/>
          </p:nvSpPr>
          <p:spPr bwMode="auto">
            <a:xfrm>
              <a:off x="1214509" y="4034493"/>
              <a:ext cx="1276350" cy="939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37931725" indent="-37474525"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 typeface="Arial" panose="020B0604020202020204" pitchFamily="34" charset="0"/>
                <a:buNone/>
              </a:pPr>
              <a:r>
                <a:rPr lang="zh-TW" altLang="en-US" sz="4400" baseline="30000" dirty="0">
                  <a:latin typeface="標楷體" panose="03000509000000000000" pitchFamily="65" charset="-120"/>
                  <a:ea typeface="標楷體" panose="03000509000000000000" pitchFamily="65" charset="-120"/>
                </a:rPr>
                <a:t>香港</a:t>
              </a:r>
              <a:r>
                <a:rPr lang="zh-TW" altLang="en-US" sz="4400" baseline="30000" dirty="0" smtClean="0">
                  <a:latin typeface="標楷體" panose="03000509000000000000" pitchFamily="65" charset="-120"/>
                  <a:ea typeface="標楷體" panose="03000509000000000000" pitchFamily="65" charset="-120"/>
                </a:rPr>
                <a:t>自古</a:t>
              </a:r>
              <a:r>
                <a:rPr lang="zh-CN" altLang="en-US" sz="4400" baseline="30000" dirty="0" smtClean="0">
                  <a:latin typeface="標楷體" panose="03000509000000000000" pitchFamily="65" charset="-120"/>
                  <a:ea typeface="標楷體" panose="03000509000000000000" pitchFamily="65" charset="-120"/>
                </a:rPr>
                <a:t>就</a:t>
              </a:r>
              <a:r>
                <a:rPr lang="zh-TW" altLang="en-US" sz="4400" baseline="30000" dirty="0" smtClean="0">
                  <a:latin typeface="標楷體" panose="03000509000000000000" pitchFamily="65" charset="-120"/>
                  <a:ea typeface="標楷體" panose="03000509000000000000" pitchFamily="65" charset="-120"/>
                </a:rPr>
                <a:t>是</a:t>
              </a:r>
              <a:r>
                <a:rPr lang="zh-TW" altLang="en-US" sz="4400" baseline="30000" dirty="0">
                  <a:latin typeface="標楷體" panose="03000509000000000000" pitchFamily="65" charset="-120"/>
                  <a:ea typeface="標楷體" panose="03000509000000000000" pitchFamily="65" charset="-120"/>
                </a:rPr>
                <a:t>中國的領土；</a:t>
              </a:r>
            </a:p>
          </p:txBody>
        </p:sp>
      </p:grpSp>
      <p:grpSp>
        <p:nvGrpSpPr>
          <p:cNvPr id="3" name="群組 2"/>
          <p:cNvGrpSpPr>
            <a:grpSpLocks/>
          </p:cNvGrpSpPr>
          <p:nvPr/>
        </p:nvGrpSpPr>
        <p:grpSpPr bwMode="auto">
          <a:xfrm>
            <a:off x="6021388" y="1957388"/>
            <a:ext cx="4189412" cy="2836862"/>
            <a:chOff x="2915730" y="2785643"/>
            <a:chExt cx="2203450" cy="2718991"/>
          </a:xfrm>
        </p:grpSpPr>
        <p:pic>
          <p:nvPicPr>
            <p:cNvPr id="24585" name="Picture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15730" y="2785643"/>
              <a:ext cx="2203450" cy="2718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6" name="TextBox 29"/>
            <p:cNvSpPr txBox="1">
              <a:spLocks noChangeArrowheads="1"/>
            </p:cNvSpPr>
            <p:nvPr/>
          </p:nvSpPr>
          <p:spPr bwMode="auto">
            <a:xfrm>
              <a:off x="3099495" y="3691227"/>
              <a:ext cx="1880204" cy="1386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37931725" indent="-37474525"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 typeface="Arial" panose="020B0604020202020204" pitchFamily="34" charset="0"/>
                <a:buNone/>
              </a:pPr>
              <a:r>
                <a:rPr lang="zh-TW" altLang="en-US" sz="4400" baseline="30000" dirty="0">
                  <a:solidFill>
                    <a:srgbClr val="000000"/>
                  </a:solidFill>
                  <a:latin typeface="標楷體" panose="03000509000000000000" pitchFamily="65" charset="-120"/>
                  <a:ea typeface="標楷體" panose="03000509000000000000" pitchFamily="65" charset="-120"/>
                </a:rPr>
                <a:t>即使香港在鴉片戰爭後為英國所</a:t>
              </a:r>
              <a:r>
                <a:rPr lang="zh-TW" altLang="en-US" sz="4400" baseline="30000" dirty="0">
                  <a:latin typeface="標楷體" panose="03000509000000000000" pitchFamily="65" charset="-120"/>
                  <a:ea typeface="標楷體" panose="03000509000000000000" pitchFamily="65" charset="-120"/>
                </a:rPr>
                <a:t>佔領</a:t>
              </a:r>
              <a:r>
                <a:rPr lang="zh-TW" altLang="en-US" sz="4400" baseline="30000" dirty="0">
                  <a:solidFill>
                    <a:srgbClr val="000000"/>
                  </a:solidFill>
                  <a:latin typeface="標楷體" panose="03000509000000000000" pitchFamily="65" charset="-120"/>
                  <a:ea typeface="標楷體" panose="03000509000000000000" pitchFamily="65" charset="-120"/>
                </a:rPr>
                <a:t>，但它仍是中國的領土。</a:t>
              </a:r>
            </a:p>
          </p:txBody>
        </p:sp>
      </p:grpSp>
      <p:sp>
        <p:nvSpPr>
          <p:cNvPr id="24582" name="TextBox 14"/>
          <p:cNvSpPr txBox="1">
            <a:spLocks noChangeArrowheads="1"/>
          </p:cNvSpPr>
          <p:nvPr/>
        </p:nvSpPr>
        <p:spPr bwMode="auto">
          <a:xfrm>
            <a:off x="2566988" y="623888"/>
            <a:ext cx="663575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37931725" indent="-37474525"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 typeface="Arial" panose="020B0604020202020204" pitchFamily="34" charset="0"/>
              <a:buNone/>
            </a:pPr>
            <a:r>
              <a:rPr lang="en-US" altLang="zh-TW" sz="4000" baseline="30000" dirty="0">
                <a:solidFill>
                  <a:srgbClr val="FFFFFF"/>
                </a:solidFill>
                <a:latin typeface="標楷體" panose="03000509000000000000" pitchFamily="65" charset="-120"/>
                <a:ea typeface="標楷體" panose="03000509000000000000" pitchFamily="65" charset="-120"/>
              </a:rPr>
              <a:t>《</a:t>
            </a:r>
            <a:r>
              <a:rPr lang="zh-TW" altLang="en-US" sz="4000" baseline="30000" dirty="0">
                <a:solidFill>
                  <a:srgbClr val="FFFFFF"/>
                </a:solidFill>
                <a:latin typeface="標楷體" panose="03000509000000000000" pitchFamily="65" charset="-120"/>
                <a:ea typeface="標楷體" panose="03000509000000000000" pitchFamily="65" charset="-120"/>
              </a:rPr>
              <a:t>基本法</a:t>
            </a:r>
            <a:r>
              <a:rPr lang="en-US" altLang="zh-TW" sz="4000" baseline="30000" dirty="0">
                <a:solidFill>
                  <a:srgbClr val="FFFFFF"/>
                </a:solidFill>
                <a:latin typeface="標楷體" panose="03000509000000000000" pitchFamily="65" charset="-120"/>
                <a:ea typeface="標楷體" panose="03000509000000000000" pitchFamily="65" charset="-120"/>
              </a:rPr>
              <a:t>》</a:t>
            </a:r>
            <a:r>
              <a:rPr lang="zh-TW" altLang="en-US" sz="4000" baseline="30000" dirty="0">
                <a:solidFill>
                  <a:srgbClr val="FFFFFF"/>
                </a:solidFill>
                <a:latin typeface="標楷體" panose="03000509000000000000" pitchFamily="65" charset="-120"/>
                <a:ea typeface="標楷體" panose="03000509000000000000" pitchFamily="65" charset="-120"/>
              </a:rPr>
              <a:t>的序言說：「香港自古以來就是中國的領土」，這句說話包括了兩個涵義：</a:t>
            </a:r>
          </a:p>
        </p:txBody>
      </p:sp>
      <p:sp>
        <p:nvSpPr>
          <p:cNvPr id="2458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 typeface="Arial" panose="020B0604020202020204" pitchFamily="34" charset="0"/>
              <a:buNone/>
            </a:pPr>
            <a:fld id="{25B1B327-D3C3-4FE5-944B-871208D9C36B}" type="slidenum">
              <a:rPr lang="en-US" altLang="zh-TW" sz="1200" smtClean="0">
                <a:solidFill>
                  <a:srgbClr val="898989"/>
                </a:solidFill>
              </a:rPr>
              <a:pPr fontAlgn="base">
                <a:spcBef>
                  <a:spcPct val="0"/>
                </a:spcBef>
                <a:spcAft>
                  <a:spcPct val="0"/>
                </a:spcAft>
                <a:buFont typeface="Arial" panose="020B0604020202020204" pitchFamily="34" charset="0"/>
                <a:buNone/>
              </a:pPr>
              <a:t>9</a:t>
            </a:fld>
            <a:endParaRPr lang="en-US" altLang="zh-TW" sz="1200" dirty="0" smtClean="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60131131118"/>
  <p:tag name="MH_LIBRARY" val="GRAPHIC"/>
  <p:tag name="MH_TYPE" val="SubTitl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0131131118"/>
  <p:tag name="MH_LIBRARY" val="GRAPHIC"/>
  <p:tag name="MH_TYPE" val="SubTitle"/>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60131131118"/>
  <p:tag name="MH_LIBRARY" val="GRAPHIC"/>
  <p:tag name="MH_TYPE" val="SubTitle"/>
  <p:tag name="MH_ORDER" val="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a:solidFill>
            <a:srgbClr val="FF0000"/>
          </a:solidFill>
        </a:ln>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4680</Words>
  <Application>Microsoft Office PowerPoint</Application>
  <PresentationFormat>寬螢幕</PresentationFormat>
  <Paragraphs>322</Paragraphs>
  <Slides>45</Slides>
  <Notes>37</Notes>
  <HiddenSlides>0</HiddenSlides>
  <MMClips>0</MMClips>
  <ScaleCrop>false</ScaleCrop>
  <HeadingPairs>
    <vt:vector size="6" baseType="variant">
      <vt:variant>
        <vt:lpstr>使用字型</vt:lpstr>
      </vt:variant>
      <vt:variant>
        <vt:i4>23</vt:i4>
      </vt:variant>
      <vt:variant>
        <vt:lpstr>佈景主題</vt:lpstr>
      </vt:variant>
      <vt:variant>
        <vt:i4>1</vt:i4>
      </vt:variant>
      <vt:variant>
        <vt:lpstr>投影片標題</vt:lpstr>
      </vt:variant>
      <vt:variant>
        <vt:i4>45</vt:i4>
      </vt:variant>
    </vt:vector>
  </HeadingPairs>
  <TitlesOfParts>
    <vt:vector size="69" baseType="lpstr">
      <vt:lpstr>DengXian</vt:lpstr>
      <vt:lpstr>DengXian</vt:lpstr>
      <vt:lpstr>DIN Mittelschrift Std</vt:lpstr>
      <vt:lpstr>FangSong</vt:lpstr>
      <vt:lpstr>Microsoft YaHei</vt:lpstr>
      <vt:lpstr>Microsoft YaHei</vt:lpstr>
      <vt:lpstr>ＭＳ Ｐゴシック</vt:lpstr>
      <vt:lpstr>ＭＳ Ｐゴシック</vt:lpstr>
      <vt:lpstr>SimHei</vt:lpstr>
      <vt:lpstr>SimSun</vt:lpstr>
      <vt:lpstr>SimSun</vt:lpstr>
      <vt:lpstr>微軟正黑體</vt:lpstr>
      <vt:lpstr>新細明體</vt:lpstr>
      <vt:lpstr>楷体</vt:lpstr>
      <vt:lpstr>DFKai-SB</vt:lpstr>
      <vt:lpstr>DFKai-SB</vt:lpstr>
      <vt:lpstr>Agency FB</vt:lpstr>
      <vt:lpstr>Arial</vt:lpstr>
      <vt:lpstr>Calibri</vt:lpstr>
      <vt:lpstr>Geneva</vt:lpstr>
      <vt:lpstr>Helvetica</vt:lpstr>
      <vt:lpstr>Times New Roman</vt:lpstr>
      <vt:lpstr>Wingdings</vt:lpstr>
      <vt:lpstr>Office Theme</vt:lpstr>
      <vt:lpstr> 學習重點: 香港問題的由來（三條不平等條約及其背景）和回歸歷程概略 </vt:lpstr>
      <vt:lpstr>PowerPoint 簡報</vt:lpstr>
      <vt:lpstr>注意</vt:lpstr>
      <vt:lpstr>PowerPoint 簡報</vt:lpstr>
      <vt:lpstr>PowerPoint 簡報</vt:lpstr>
      <vt:lpstr>認識《基本法》及其制定背景</vt:lpstr>
      <vt:lpstr>PowerPoint 簡報</vt:lpstr>
      <vt:lpstr>PowerPoint 簡報</vt:lpstr>
      <vt:lpstr>PowerPoint 簡報</vt:lpstr>
      <vt:lpstr>三條不平等條約及其背景</vt:lpstr>
      <vt:lpstr>PowerPoint 簡報</vt:lpstr>
      <vt:lpstr> 三條不平等條約的簽訂</vt:lpstr>
      <vt:lpstr>《南京條約》簽訂及其背景</vt:lpstr>
      <vt:lpstr>《北京條約》簽訂及其背景</vt:lpstr>
      <vt:lpstr>《展拓香港界址專條》簽訂及背景</vt:lpstr>
      <vt:lpstr>PowerPoint 簡報</vt:lpstr>
      <vt:lpstr>PowerPoint 簡報</vt:lpstr>
      <vt:lpstr>國際法的規定</vt:lpstr>
      <vt:lpstr>三條條約的簽訂方式及內容說明三條條約是不平等條約</vt:lpstr>
      <vt:lpstr>1972年聯合國從殖民地名單中刪去香港和澳門</vt:lpstr>
      <vt:lpstr>PowerPoint 簡報</vt:lpstr>
      <vt:lpstr>PowerPoint 簡報</vt:lpstr>
      <vt:lpstr>中華人民共和國對香港問題的基本政策立場</vt:lpstr>
      <vt:lpstr>PowerPoint 簡報</vt:lpstr>
      <vt:lpstr>PowerPoint 簡報</vt:lpstr>
      <vt:lpstr>PowerPoint 簡報</vt:lpstr>
      <vt:lpstr>《憲法》是《基本法》的依據</vt:lpstr>
      <vt:lpstr>「一國兩制」成為基本國策</vt:lpstr>
      <vt:lpstr>PowerPoint 簡報</vt:lpstr>
      <vt:lpstr>PowerPoint 簡報</vt:lpstr>
      <vt:lpstr>PowerPoint 簡報</vt:lpstr>
      <vt:lpstr>PowerPoint 簡報</vt:lpstr>
      <vt:lpstr>PowerPoint 簡報</vt:lpstr>
      <vt:lpstr>PowerPoint 簡報</vt:lpstr>
      <vt:lpstr>PowerPoint 簡報</vt:lpstr>
      <vt:lpstr>PowerPoint 簡報</vt:lpstr>
      <vt:lpstr>《基本法》的主要內容</vt:lpstr>
      <vt:lpstr>《基本法》制定的意義</vt:lpstr>
      <vt:lpstr>全國人大決定成立香港特別行政區</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2021-06-02T10:40:45Z</dcterms:created>
  <dcterms:modified xsi:type="dcterms:W3CDTF">2022-08-02T09:10:37Z</dcterms:modified>
</cp:coreProperties>
</file>