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8"/>
  </p:notesMasterIdLst>
  <p:handoutMasterIdLst>
    <p:handoutMasterId r:id="rId59"/>
  </p:handoutMasterIdLst>
  <p:sldIdLst>
    <p:sldId id="433" r:id="rId2"/>
    <p:sldId id="611" r:id="rId3"/>
    <p:sldId id="612" r:id="rId4"/>
    <p:sldId id="694" r:id="rId5"/>
    <p:sldId id="692" r:id="rId6"/>
    <p:sldId id="693" r:id="rId7"/>
    <p:sldId id="724" r:id="rId8"/>
    <p:sldId id="695" r:id="rId9"/>
    <p:sldId id="619" r:id="rId10"/>
    <p:sldId id="725" r:id="rId11"/>
    <p:sldId id="696" r:id="rId12"/>
    <p:sldId id="697" r:id="rId13"/>
    <p:sldId id="698" r:id="rId14"/>
    <p:sldId id="699" r:id="rId15"/>
    <p:sldId id="700" r:id="rId16"/>
    <p:sldId id="701" r:id="rId17"/>
    <p:sldId id="703" r:id="rId18"/>
    <p:sldId id="704" r:id="rId19"/>
    <p:sldId id="705" r:id="rId20"/>
    <p:sldId id="706" r:id="rId21"/>
    <p:sldId id="648" r:id="rId22"/>
    <p:sldId id="650" r:id="rId23"/>
    <p:sldId id="651" r:id="rId24"/>
    <p:sldId id="642" r:id="rId25"/>
    <p:sldId id="637" r:id="rId26"/>
    <p:sldId id="332" r:id="rId27"/>
    <p:sldId id="644" r:id="rId28"/>
    <p:sldId id="638" r:id="rId29"/>
    <p:sldId id="645" r:id="rId30"/>
    <p:sldId id="336" r:id="rId31"/>
    <p:sldId id="707" r:id="rId32"/>
    <p:sldId id="708" r:id="rId33"/>
    <p:sldId id="709" r:id="rId34"/>
    <p:sldId id="710" r:id="rId35"/>
    <p:sldId id="342" r:id="rId36"/>
    <p:sldId id="341" r:id="rId37"/>
    <p:sldId id="711" r:id="rId38"/>
    <p:sldId id="713" r:id="rId39"/>
    <p:sldId id="344" r:id="rId40"/>
    <p:sldId id="345" r:id="rId41"/>
    <p:sldId id="353" r:id="rId42"/>
    <p:sldId id="733" r:id="rId43"/>
    <p:sldId id="734" r:id="rId44"/>
    <p:sldId id="360" r:id="rId45"/>
    <p:sldId id="714" r:id="rId46"/>
    <p:sldId id="715" r:id="rId47"/>
    <p:sldId id="716" r:id="rId48"/>
    <p:sldId id="717" r:id="rId49"/>
    <p:sldId id="718" r:id="rId50"/>
    <p:sldId id="719" r:id="rId51"/>
    <p:sldId id="720" r:id="rId52"/>
    <p:sldId id="721" r:id="rId53"/>
    <p:sldId id="722" r:id="rId54"/>
    <p:sldId id="731" r:id="rId55"/>
    <p:sldId id="730" r:id="rId56"/>
    <p:sldId id="732" r:id="rId57"/>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753"/>
  </p:normalViewPr>
  <p:slideViewPr>
    <p:cSldViewPr snapToGrid="0">
      <p:cViewPr varScale="1">
        <p:scale>
          <a:sx n="120" d="100"/>
          <a:sy n="120" d="100"/>
        </p:scale>
        <p:origin x="192"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037915" cy="467417"/>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3" name="日期版面配置區 2"/>
          <p:cNvSpPr>
            <a:spLocks noGrp="1"/>
          </p:cNvSpPr>
          <p:nvPr>
            <p:ph type="dt" sz="quarter" idx="1"/>
          </p:nvPr>
        </p:nvSpPr>
        <p:spPr>
          <a:xfrm>
            <a:off x="3971366" y="0"/>
            <a:ext cx="3037915" cy="467417"/>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3DDB376-3CEF-4289-BD54-D76C20B3F4FC}" type="datetimeFigureOut">
              <a:rPr lang="zh-HK" altLang="en-US"/>
              <a:pPr>
                <a:defRPr/>
              </a:pPr>
              <a:t>10/10/2023</a:t>
            </a:fld>
            <a:endParaRPr lang="zh-HK" altLang="en-US"/>
          </a:p>
        </p:txBody>
      </p:sp>
      <p:sp>
        <p:nvSpPr>
          <p:cNvPr id="4" name="頁尾版面配置區 3"/>
          <p:cNvSpPr>
            <a:spLocks noGrp="1"/>
          </p:cNvSpPr>
          <p:nvPr>
            <p:ph type="ftr" sz="quarter" idx="2"/>
          </p:nvPr>
        </p:nvSpPr>
        <p:spPr>
          <a:xfrm>
            <a:off x="1" y="8828983"/>
            <a:ext cx="3037915" cy="467417"/>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HK" altLang="en-US"/>
          </a:p>
        </p:txBody>
      </p:sp>
      <p:sp>
        <p:nvSpPr>
          <p:cNvPr id="5" name="投影片編號版面配置區 4"/>
          <p:cNvSpPr>
            <a:spLocks noGrp="1"/>
          </p:cNvSpPr>
          <p:nvPr>
            <p:ph type="sldNum" sz="quarter" idx="3"/>
          </p:nvPr>
        </p:nvSpPr>
        <p:spPr>
          <a:xfrm>
            <a:off x="3971366" y="8828983"/>
            <a:ext cx="3037915" cy="467417"/>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1E33BAE-E591-45D0-95BF-8B30760327E6}" type="slidenum">
              <a:rPr lang="zh-HK" altLang="en-US"/>
              <a:pPr>
                <a:defRPr/>
              </a:pPr>
              <a:t>‹#›</a:t>
            </a:fld>
            <a:endParaRPr lang="zh-HK"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37915" cy="467417"/>
          </a:xfrm>
          <a:prstGeom prst="rect">
            <a:avLst/>
          </a:prstGeom>
        </p:spPr>
        <p:txBody>
          <a:bodyPr vert="horz" wrap="square" lIns="91577" tIns="45789" rIns="91577" bIns="45789"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3" name="日期占位符 2"/>
          <p:cNvSpPr>
            <a:spLocks noGrp="1"/>
          </p:cNvSpPr>
          <p:nvPr>
            <p:ph type="dt" idx="1"/>
          </p:nvPr>
        </p:nvSpPr>
        <p:spPr>
          <a:xfrm>
            <a:off x="3971366" y="0"/>
            <a:ext cx="3037915" cy="467417"/>
          </a:xfrm>
          <a:prstGeom prst="rect">
            <a:avLst/>
          </a:prstGeom>
        </p:spPr>
        <p:txBody>
          <a:bodyPr vert="horz" wrap="square" lIns="91577" tIns="45789" rIns="91577" bIns="457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7D5CFCA-A056-47E1-A7BD-E42509C5A246}" type="datetimeFigureOut">
              <a:rPr lang="zh-CN" altLang="en-US"/>
              <a:pPr>
                <a:defRPr/>
              </a:pPr>
              <a:t>2023/10/10</a:t>
            </a:fld>
            <a:endParaRPr lang="zh-CN" altLang="en-US"/>
          </a:p>
        </p:txBody>
      </p:sp>
      <p:sp>
        <p:nvSpPr>
          <p:cNvPr id="4" name="幻灯片图像占位符 3"/>
          <p:cNvSpPr>
            <a:spLocks noGrp="1" noRot="1" noChangeAspect="1"/>
          </p:cNvSpPr>
          <p:nvPr>
            <p:ph type="sldImg" idx="2"/>
          </p:nvPr>
        </p:nvSpPr>
        <p:spPr>
          <a:xfrm>
            <a:off x="717550" y="1162050"/>
            <a:ext cx="5575300" cy="3135313"/>
          </a:xfrm>
          <a:prstGeom prst="rect">
            <a:avLst/>
          </a:prstGeom>
          <a:noFill/>
          <a:ln w="12700">
            <a:solidFill>
              <a:prstClr val="black"/>
            </a:solidFill>
          </a:ln>
        </p:spPr>
        <p:txBody>
          <a:bodyPr vert="horz" lIns="91577" tIns="45789" rIns="91577" bIns="45789" rtlCol="0" anchor="ctr"/>
          <a:lstStyle/>
          <a:p>
            <a:pPr lvl="0"/>
            <a:endParaRPr lang="zh-CN" altLang="en-US" noProof="0"/>
          </a:p>
        </p:txBody>
      </p:sp>
      <p:sp>
        <p:nvSpPr>
          <p:cNvPr id="5" name="备注占位符 4"/>
          <p:cNvSpPr>
            <a:spLocks noGrp="1"/>
          </p:cNvSpPr>
          <p:nvPr>
            <p:ph type="body" sz="quarter" idx="3"/>
          </p:nvPr>
        </p:nvSpPr>
        <p:spPr>
          <a:xfrm>
            <a:off x="700369" y="4475083"/>
            <a:ext cx="5609665" cy="3659268"/>
          </a:xfrm>
          <a:prstGeom prst="rect">
            <a:avLst/>
          </a:prstGeom>
        </p:spPr>
        <p:txBody>
          <a:bodyPr vert="horz" lIns="91577" tIns="45789" rIns="91577" bIns="45789"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1" y="8828983"/>
            <a:ext cx="3037915" cy="467417"/>
          </a:xfrm>
          <a:prstGeom prst="rect">
            <a:avLst/>
          </a:prstGeom>
        </p:spPr>
        <p:txBody>
          <a:bodyPr vert="horz" wrap="square" lIns="91577" tIns="45789" rIns="91577" bIns="45789"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7" name="灯片编号占位符 6"/>
          <p:cNvSpPr>
            <a:spLocks noGrp="1"/>
          </p:cNvSpPr>
          <p:nvPr>
            <p:ph type="sldNum" sz="quarter" idx="5"/>
          </p:nvPr>
        </p:nvSpPr>
        <p:spPr>
          <a:xfrm>
            <a:off x="3971366" y="8828983"/>
            <a:ext cx="3037915" cy="467417"/>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563EBBE-6D7C-425A-8FF2-4D1011A8127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8ACC304-A1DA-4D4A-942A-093E4BD265BC}" type="slidenum">
              <a:rPr lang="zh-CN" altLang="en-US" smtClean="0">
                <a:latin typeface="Calibri" panose="020F0502020204030204" pitchFamily="34" charset="0"/>
              </a:rPr>
              <a:pPr/>
              <a:t>1</a:t>
            </a:fld>
            <a:endParaRPr lang="zh-CN" altLang="en-US"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9ED197C-A6AC-4BD4-B543-D3310E545BD6}" type="slidenum">
              <a:rPr lang="zh-CN" altLang="en-US" smtClean="0">
                <a:latin typeface="Calibri" panose="020F0502020204030204" pitchFamily="34" charset="0"/>
              </a:rPr>
              <a:pPr/>
              <a:t>6</a:t>
            </a:fld>
            <a:endParaRPr lang="zh-CN" altLang="en-US" smtClean="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CN" altLang="en-US" smtClean="0"/>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defTabSz="914400"/>
            <a:fld id="{BA1A3FA0-4E4D-4065-88B4-206D76FCAF06}" type="slidenum">
              <a:rPr lang="zh-CN" altLang="en-US" smtClean="0">
                <a:solidFill>
                  <a:srgbClr val="000000"/>
                </a:solidFill>
                <a:latin typeface="Calibri" panose="020F0502020204030204" pitchFamily="34" charset="0"/>
              </a:rPr>
              <a:pPr defTabSz="914400"/>
              <a:t>15</a:t>
            </a:fld>
            <a:endParaRPr lang="zh-CN" altLang="en-US" smtClean="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HK"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885C43E-94DB-4D55-99EA-C6FCD43A5E2E}" type="slidenum">
              <a:rPr lang="zh-CN" altLang="en-US" smtClean="0">
                <a:latin typeface="Calibri" panose="020F0502020204030204" pitchFamily="34" charset="0"/>
              </a:rPr>
              <a:pPr/>
              <a:t>26</a:t>
            </a:fld>
            <a:endParaRPr lang="zh-CN" altLang="en-US"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3EBBE-6D7C-425A-8FF2-4D1011A8127B}" type="slidenum">
              <a:rPr lang="zh-CN" altLang="en-US" smtClean="0"/>
              <a:pPr>
                <a:defRPr/>
              </a:pPr>
              <a:t>29</a:t>
            </a:fld>
            <a:endParaRPr lang="zh-CN" altLang="en-US"/>
          </a:p>
        </p:txBody>
      </p:sp>
    </p:spTree>
    <p:extLst>
      <p:ext uri="{BB962C8B-B14F-4D97-AF65-F5344CB8AC3E}">
        <p14:creationId xmlns:p14="http://schemas.microsoft.com/office/powerpoint/2010/main" val="301712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HK"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9546A92F-52AE-4093-A994-8B935FD331DD}"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9BDC7204-ED60-4617-BBDF-648F5847B95F}" type="slidenum">
              <a:rPr lang="zh-CN" altLang="en-US"/>
              <a:pPr>
                <a:defRPr/>
              </a:pPr>
              <a:t>‹#›</a:t>
            </a:fld>
            <a:endParaRPr lang="zh-CN" altLang="en-US"/>
          </a:p>
        </p:txBody>
      </p:sp>
    </p:spTree>
    <p:extLst>
      <p:ext uri="{BB962C8B-B14F-4D97-AF65-F5344CB8AC3E}">
        <p14:creationId xmlns:p14="http://schemas.microsoft.com/office/powerpoint/2010/main" val="247044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5" name="Date Placeholder 3"/>
          <p:cNvSpPr>
            <a:spLocks noGrp="1"/>
          </p:cNvSpPr>
          <p:nvPr>
            <p:ph type="dt" sz="half" idx="10"/>
          </p:nvPr>
        </p:nvSpPr>
        <p:spPr/>
        <p:txBody>
          <a:bodyPr/>
          <a:lstStyle>
            <a:lvl1pPr>
              <a:defRPr/>
            </a:lvl1pPr>
          </a:lstStyle>
          <a:p>
            <a:pPr>
              <a:defRPr/>
            </a:pPr>
            <a:fld id="{5A606730-BE7C-4596-A3FB-0C2E58ADCAA5}"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1657097B-1230-4E6B-B966-81E5F5153724}" type="slidenum">
              <a:rPr lang="zh-CN" altLang="en-US"/>
              <a:pPr>
                <a:defRPr/>
              </a:pPr>
              <a:t>‹#›</a:t>
            </a:fld>
            <a:endParaRPr lang="zh-CN" altLang="en-US"/>
          </a:p>
        </p:txBody>
      </p:sp>
    </p:spTree>
    <p:extLst>
      <p:ext uri="{BB962C8B-B14F-4D97-AF65-F5344CB8AC3E}">
        <p14:creationId xmlns:p14="http://schemas.microsoft.com/office/powerpoint/2010/main" val="213942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smtClean="0">
                <a:solidFill>
                  <a:schemeClr val="accent1"/>
                </a:solidFill>
                <a:latin typeface="Arial" panose="020B0604020202020204" pitchFamily="34" charset="0"/>
                <a:ea typeface="PMingLiU" panose="02020500000000000000" pitchFamily="18" charset="-120"/>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smtClean="0">
                <a:solidFill>
                  <a:schemeClr val="accent1"/>
                </a:solidFill>
                <a:latin typeface="Arial" panose="020B0604020202020204" pitchFamily="34" charset="0"/>
                <a:ea typeface="PMingLiU" panose="02020500000000000000" pitchFamily="18" charset="-12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8" name="Date Placeholder 3"/>
          <p:cNvSpPr>
            <a:spLocks noGrp="1"/>
          </p:cNvSpPr>
          <p:nvPr>
            <p:ph type="dt" sz="half" idx="14"/>
          </p:nvPr>
        </p:nvSpPr>
        <p:spPr/>
        <p:txBody>
          <a:bodyPr/>
          <a:lstStyle>
            <a:lvl1pPr>
              <a:defRPr/>
            </a:lvl1pPr>
          </a:lstStyle>
          <a:p>
            <a:pPr>
              <a:defRPr/>
            </a:pPr>
            <a:fld id="{2411E2B0-399D-4E9E-A836-CE3F9205D2F0}" type="datetime1">
              <a:rPr lang="zh-CN" altLang="en-US"/>
              <a:pPr>
                <a:defRPr/>
              </a:pPr>
              <a:t>2023/10/10</a:t>
            </a:fld>
            <a:endParaRPr lang="zh-CN" altLang="en-US"/>
          </a:p>
        </p:txBody>
      </p:sp>
      <p:sp>
        <p:nvSpPr>
          <p:cNvPr id="9"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BAE89801-0586-4656-A48C-8470214A49C2}" type="slidenum">
              <a:rPr lang="zh-CN" altLang="en-US"/>
              <a:pPr>
                <a:defRPr/>
              </a:pPr>
              <a:t>‹#›</a:t>
            </a:fld>
            <a:endParaRPr lang="zh-CN" altLang="en-US"/>
          </a:p>
        </p:txBody>
      </p:sp>
    </p:spTree>
    <p:extLst>
      <p:ext uri="{BB962C8B-B14F-4D97-AF65-F5344CB8AC3E}">
        <p14:creationId xmlns:p14="http://schemas.microsoft.com/office/powerpoint/2010/main" val="924381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smtClean="0"/>
              <a:t>Edit Master text styles</a:t>
            </a:r>
          </a:p>
        </p:txBody>
      </p:sp>
      <p:sp>
        <p:nvSpPr>
          <p:cNvPr id="6" name="Date Placeholder 4"/>
          <p:cNvSpPr>
            <a:spLocks noGrp="1"/>
          </p:cNvSpPr>
          <p:nvPr>
            <p:ph type="dt" sz="half" idx="10"/>
          </p:nvPr>
        </p:nvSpPr>
        <p:spPr/>
        <p:txBody>
          <a:bodyPr/>
          <a:lstStyle>
            <a:lvl1pPr>
              <a:defRPr/>
            </a:lvl1pPr>
          </a:lstStyle>
          <a:p>
            <a:pPr>
              <a:defRPr/>
            </a:pPr>
            <a:fld id="{DCB03DBF-FCB9-4D25-BA21-B195CAAA00FA}" type="datetime1">
              <a:rPr lang="zh-CN" altLang="en-US"/>
              <a:pPr>
                <a:defRPr/>
              </a:pPr>
              <a:t>2023/10/10</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59AE40F0-27CF-4B42-BC9F-4D707D74DECC}" type="slidenum">
              <a:rPr lang="zh-CN" altLang="en-US"/>
              <a:pPr>
                <a:defRPr/>
              </a:pPr>
              <a:t>‹#›</a:t>
            </a:fld>
            <a:endParaRPr lang="zh-CN" altLang="en-US"/>
          </a:p>
        </p:txBody>
      </p:sp>
    </p:spTree>
    <p:extLst>
      <p:ext uri="{BB962C8B-B14F-4D97-AF65-F5344CB8AC3E}">
        <p14:creationId xmlns:p14="http://schemas.microsoft.com/office/powerpoint/2010/main" val="346836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smtClean="0">
                <a:solidFill>
                  <a:schemeClr val="accent1"/>
                </a:solidFill>
                <a:latin typeface="Arial" panose="020B0604020202020204" pitchFamily="34" charset="0"/>
                <a:ea typeface="PMingLiU" panose="02020500000000000000" pitchFamily="18" charset="-120"/>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smtClean="0">
                <a:solidFill>
                  <a:schemeClr val="accent1"/>
                </a:solidFill>
                <a:latin typeface="Arial" panose="020B0604020202020204" pitchFamily="34" charset="0"/>
                <a:ea typeface="PMingLiU" panose="02020500000000000000" pitchFamily="18" charset="-12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smtClean="0"/>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smtClean="0"/>
              <a:t>Edit Master text styles</a:t>
            </a:r>
          </a:p>
        </p:txBody>
      </p:sp>
      <p:sp>
        <p:nvSpPr>
          <p:cNvPr id="8" name="Date Placeholder 4"/>
          <p:cNvSpPr>
            <a:spLocks noGrp="1"/>
          </p:cNvSpPr>
          <p:nvPr>
            <p:ph type="dt" sz="half" idx="14"/>
          </p:nvPr>
        </p:nvSpPr>
        <p:spPr/>
        <p:txBody>
          <a:bodyPr/>
          <a:lstStyle>
            <a:lvl1pPr>
              <a:defRPr/>
            </a:lvl1pPr>
          </a:lstStyle>
          <a:p>
            <a:pPr>
              <a:defRPr/>
            </a:pPr>
            <a:fld id="{ED1789F8-83AC-48CD-8935-0931D84930D7}" type="datetime1">
              <a:rPr lang="zh-CN" altLang="en-US"/>
              <a:pPr>
                <a:defRPr/>
              </a:pPr>
              <a:t>2023/10/10</a:t>
            </a:fld>
            <a:endParaRPr lang="zh-CN" altLang="en-US"/>
          </a:p>
        </p:txBody>
      </p:sp>
      <p:sp>
        <p:nvSpPr>
          <p:cNvPr id="9"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C5485EE-D185-4E09-A178-9E9C22FF70AE}" type="slidenum">
              <a:rPr lang="zh-CN" altLang="en-US"/>
              <a:pPr>
                <a:defRPr/>
              </a:pPr>
              <a:t>‹#›</a:t>
            </a:fld>
            <a:endParaRPr lang="zh-CN" altLang="en-US"/>
          </a:p>
        </p:txBody>
      </p:sp>
    </p:spTree>
    <p:extLst>
      <p:ext uri="{BB962C8B-B14F-4D97-AF65-F5344CB8AC3E}">
        <p14:creationId xmlns:p14="http://schemas.microsoft.com/office/powerpoint/2010/main" val="305493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HK"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smtClean="0"/>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smtClean="0"/>
              <a:t>Edit Master text styles</a:t>
            </a:r>
          </a:p>
        </p:txBody>
      </p:sp>
      <p:sp>
        <p:nvSpPr>
          <p:cNvPr id="6" name="Date Placeholder 4"/>
          <p:cNvSpPr>
            <a:spLocks noGrp="1"/>
          </p:cNvSpPr>
          <p:nvPr>
            <p:ph type="dt" sz="half" idx="14"/>
          </p:nvPr>
        </p:nvSpPr>
        <p:spPr/>
        <p:txBody>
          <a:bodyPr/>
          <a:lstStyle>
            <a:lvl1pPr>
              <a:defRPr/>
            </a:lvl1pPr>
          </a:lstStyle>
          <a:p>
            <a:pPr>
              <a:defRPr/>
            </a:pPr>
            <a:fld id="{13007F32-62E6-439E-A0C4-1BA822CF9BCD}" type="datetime1">
              <a:rPr lang="zh-CN" altLang="en-US"/>
              <a:pPr>
                <a:defRPr/>
              </a:pPr>
              <a:t>2023/10/10</a:t>
            </a:fld>
            <a:endParaRPr lang="zh-CN" altLang="en-US"/>
          </a:p>
        </p:txBody>
      </p:sp>
      <p:sp>
        <p:nvSpPr>
          <p:cNvPr id="7" name="Footer Placeholder 5"/>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F03500CD-11F2-4AED-B1EA-CF48739F54BA}" type="slidenum">
              <a:rPr lang="zh-CN" altLang="en-US"/>
              <a:pPr>
                <a:defRPr/>
              </a:pPr>
              <a:t>‹#›</a:t>
            </a:fld>
            <a:endParaRPr lang="zh-CN" altLang="en-US"/>
          </a:p>
        </p:txBody>
      </p:sp>
    </p:spTree>
    <p:extLst>
      <p:ext uri="{BB962C8B-B14F-4D97-AF65-F5344CB8AC3E}">
        <p14:creationId xmlns:p14="http://schemas.microsoft.com/office/powerpoint/2010/main" val="389686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DDD7B3E-B023-4048-98BF-65C24F882472}"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111FC9C2-7F9F-48DB-A4F2-7134E2F5D79D}" type="slidenum">
              <a:rPr lang="zh-CN" altLang="en-US"/>
              <a:pPr>
                <a:defRPr/>
              </a:pPr>
              <a:t>‹#›</a:t>
            </a:fld>
            <a:endParaRPr lang="zh-CN" altLang="en-US"/>
          </a:p>
        </p:txBody>
      </p:sp>
    </p:spTree>
    <p:extLst>
      <p:ext uri="{BB962C8B-B14F-4D97-AF65-F5344CB8AC3E}">
        <p14:creationId xmlns:p14="http://schemas.microsoft.com/office/powerpoint/2010/main" val="3343509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39B3B68-F898-45D0-B640-CA045FB4A062}"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51CF164-E178-4FD9-813F-84E9796EEA1F}" type="slidenum">
              <a:rPr lang="zh-CN" altLang="en-US"/>
              <a:pPr>
                <a:defRPr/>
              </a:pPr>
              <a:t>‹#›</a:t>
            </a:fld>
            <a:endParaRPr lang="zh-CN" altLang="en-US"/>
          </a:p>
        </p:txBody>
      </p:sp>
    </p:spTree>
    <p:extLst>
      <p:ext uri="{BB962C8B-B14F-4D97-AF65-F5344CB8AC3E}">
        <p14:creationId xmlns:p14="http://schemas.microsoft.com/office/powerpoint/2010/main" val="3910183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
        <p:nvSpPr>
          <p:cNvPr id="2" name="矩形 33"/>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3" name="灯片编号占位符 3"/>
          <p:cNvSpPr>
            <a:spLocks noGrp="1"/>
          </p:cNvSpPr>
          <p:nvPr>
            <p:ph type="sldNum" sz="quarter" idx="10"/>
          </p:nvPr>
        </p:nvSpPr>
        <p:spPr>
          <a:xfrm>
            <a:off x="9120188" y="6381750"/>
            <a:ext cx="2743200" cy="365125"/>
          </a:xfrm>
        </p:spPr>
        <p:txBody>
          <a:bodyPr rtlCol="0"/>
          <a:lstStyle>
            <a:lvl1pPr fontAlgn="auto">
              <a:spcBef>
                <a:spcPts val="0"/>
              </a:spcBef>
              <a:spcAft>
                <a:spcPts val="0"/>
              </a:spcAft>
              <a:defRPr>
                <a:latin typeface="+mn-lt"/>
              </a:defRPr>
            </a:lvl1pPr>
          </a:lstStyle>
          <a:p>
            <a:pPr>
              <a:defRPr/>
            </a:pPr>
            <a:fld id="{91C7ECD3-A258-4163-ADB3-DECD4FDEFF54}" type="slidenum">
              <a:rPr lang="en-US" altLang="en-US"/>
              <a:pPr>
                <a:defRPr/>
              </a:pPr>
              <a:t>‹#›</a:t>
            </a:fld>
            <a:endParaRPr lang="en-US" altLang="en-US"/>
          </a:p>
        </p:txBody>
      </p:sp>
    </p:spTree>
    <p:extLst>
      <p:ext uri="{BB962C8B-B14F-4D97-AF65-F5344CB8AC3E}">
        <p14:creationId xmlns:p14="http://schemas.microsoft.com/office/powerpoint/2010/main" val="61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92925" y="624110"/>
            <a:ext cx="8911687" cy="1280890"/>
          </a:xfrm>
        </p:spPr>
        <p:txBody>
          <a:bodyPr/>
          <a:lstStyle/>
          <a:p>
            <a:r>
              <a:rPr lang="en-US" altLang="zh-HK"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AB0560-ECAC-4C73-AD82-F3E1DC3425C9}"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8299A09-2081-489E-B6C1-5B959CC30B3C}" type="slidenum">
              <a:rPr lang="zh-CN" altLang="en-US"/>
              <a:pPr>
                <a:defRPr/>
              </a:pPr>
              <a:t>‹#›</a:t>
            </a:fld>
            <a:endParaRPr lang="zh-CN" altLang="en-US"/>
          </a:p>
        </p:txBody>
      </p:sp>
    </p:spTree>
    <p:extLst>
      <p:ext uri="{BB962C8B-B14F-4D97-AF65-F5344CB8AC3E}">
        <p14:creationId xmlns:p14="http://schemas.microsoft.com/office/powerpoint/2010/main" val="408129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Edit Master text styles</a:t>
            </a:r>
          </a:p>
        </p:txBody>
      </p:sp>
      <p:sp>
        <p:nvSpPr>
          <p:cNvPr id="5" name="Date Placeholder 3"/>
          <p:cNvSpPr>
            <a:spLocks noGrp="1"/>
          </p:cNvSpPr>
          <p:nvPr>
            <p:ph type="dt" sz="half" idx="10"/>
          </p:nvPr>
        </p:nvSpPr>
        <p:spPr/>
        <p:txBody>
          <a:bodyPr/>
          <a:lstStyle>
            <a:lvl1pPr>
              <a:defRPr/>
            </a:lvl1pPr>
          </a:lstStyle>
          <a:p>
            <a:pPr>
              <a:defRPr/>
            </a:pPr>
            <a:fld id="{1BEA11AE-6035-4CDA-8E49-3C8B3292220B}" type="datetime1">
              <a:rPr lang="zh-CN" altLang="en-US"/>
              <a:pPr>
                <a:defRPr/>
              </a:pPr>
              <a:t>2023/10/10</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57B123E-E457-487B-832B-1CE47FC2052C}" type="slidenum">
              <a:rPr lang="zh-CN" altLang="en-US"/>
              <a:pPr>
                <a:defRPr/>
              </a:pPr>
              <a:t>‹#›</a:t>
            </a:fld>
            <a:endParaRPr lang="zh-CN" altLang="en-US"/>
          </a:p>
        </p:txBody>
      </p:sp>
    </p:spTree>
    <p:extLst>
      <p:ext uri="{BB962C8B-B14F-4D97-AF65-F5344CB8AC3E}">
        <p14:creationId xmlns:p14="http://schemas.microsoft.com/office/powerpoint/2010/main" val="142437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8" name="Title 7"/>
          <p:cNvSpPr>
            <a:spLocks noGrp="1"/>
          </p:cNvSpPr>
          <p:nvPr>
            <p:ph type="title"/>
          </p:nvPr>
        </p:nvSpPr>
        <p:spPr/>
        <p:txBody>
          <a:bodyPr/>
          <a:lstStyle/>
          <a:p>
            <a:r>
              <a:rPr lang="en-US" altLang="zh-HK"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AF52C6B2-A9BF-4CB1-A12F-94728F0CB72B}" type="datetime1">
              <a:rPr lang="zh-CN" altLang="en-US"/>
              <a:pPr>
                <a:defRPr/>
              </a:pPr>
              <a:t>2023/10/10</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8839DB77-D26D-43B0-B084-3D287F17F0D1}" type="slidenum">
              <a:rPr lang="zh-CN" altLang="en-US"/>
              <a:pPr>
                <a:defRPr/>
              </a:pPr>
              <a:t>‹#›</a:t>
            </a:fld>
            <a:endParaRPr lang="zh-CN" altLang="en-US"/>
          </a:p>
        </p:txBody>
      </p:sp>
    </p:spTree>
    <p:extLst>
      <p:ext uri="{BB962C8B-B14F-4D97-AF65-F5344CB8AC3E}">
        <p14:creationId xmlns:p14="http://schemas.microsoft.com/office/powerpoint/2010/main" val="399652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 name="Title 9"/>
          <p:cNvSpPr>
            <a:spLocks noGrp="1"/>
          </p:cNvSpPr>
          <p:nvPr>
            <p:ph type="title"/>
          </p:nvPr>
        </p:nvSpPr>
        <p:spPr/>
        <p:txBody>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0B9FC8F-2A74-4651-A251-937AC0D82EA2}" type="datetime1">
              <a:rPr lang="zh-CN" altLang="en-US"/>
              <a:pPr>
                <a:defRPr/>
              </a:pPr>
              <a:t>2023/10/10</a:t>
            </a:fld>
            <a:endParaRPr lang="zh-CN" altLang="en-US"/>
          </a:p>
        </p:txBody>
      </p:sp>
      <p:sp>
        <p:nvSpPr>
          <p:cNvPr id="9" name="Footer Placeholder 7"/>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11" name="Slide Number Placeholder 5"/>
          <p:cNvSpPr>
            <a:spLocks noGrp="1"/>
          </p:cNvSpPr>
          <p:nvPr>
            <p:ph type="sldNum" sz="quarter" idx="12"/>
          </p:nvPr>
        </p:nvSpPr>
        <p:spPr/>
        <p:txBody>
          <a:bodyPr/>
          <a:lstStyle>
            <a:lvl1pPr>
              <a:defRPr/>
            </a:lvl1pPr>
          </a:lstStyle>
          <a:p>
            <a:pPr>
              <a:defRPr/>
            </a:pPr>
            <a:fld id="{5E2291E0-B164-48B9-B6E2-D344570939EC}" type="slidenum">
              <a:rPr lang="zh-CN" altLang="en-US"/>
              <a:pPr>
                <a:defRPr/>
              </a:pPr>
              <a:t>‹#›</a:t>
            </a:fld>
            <a:endParaRPr lang="zh-CN" altLang="en-US"/>
          </a:p>
        </p:txBody>
      </p:sp>
    </p:spTree>
    <p:extLst>
      <p:ext uri="{BB962C8B-B14F-4D97-AF65-F5344CB8AC3E}">
        <p14:creationId xmlns:p14="http://schemas.microsoft.com/office/powerpoint/2010/main" val="55795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p:txBody>
          <a:bodyPr/>
          <a:lstStyle/>
          <a:p>
            <a:r>
              <a:rPr lang="en-US" altLang="zh-HK"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75BA77D5-2E63-4789-A5EF-87843EC61B38}" type="datetime1">
              <a:rPr lang="zh-CN" altLang="en-US"/>
              <a:pPr>
                <a:defRPr/>
              </a:pPr>
              <a:t>2023/10/10</a:t>
            </a:fld>
            <a:endParaRPr lang="zh-CN" altLang="en-US"/>
          </a:p>
        </p:txBody>
      </p:sp>
      <p:sp>
        <p:nvSpPr>
          <p:cNvPr id="5" name="Footer Placeholder 3"/>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4"/>
          <p:cNvSpPr>
            <a:spLocks noGrp="1"/>
          </p:cNvSpPr>
          <p:nvPr>
            <p:ph type="sldNum" sz="quarter" idx="12"/>
          </p:nvPr>
        </p:nvSpPr>
        <p:spPr/>
        <p:txBody>
          <a:bodyPr/>
          <a:lstStyle>
            <a:lvl1pPr>
              <a:defRPr/>
            </a:lvl1pPr>
          </a:lstStyle>
          <a:p>
            <a:pPr>
              <a:defRPr/>
            </a:pPr>
            <a:fld id="{7889D40F-E989-4713-B37B-28E4C8DD85D5}" type="slidenum">
              <a:rPr lang="zh-CN" altLang="en-US"/>
              <a:pPr>
                <a:defRPr/>
              </a:pPr>
              <a:t>‹#›</a:t>
            </a:fld>
            <a:endParaRPr lang="zh-CN" altLang="en-US"/>
          </a:p>
        </p:txBody>
      </p:sp>
    </p:spTree>
    <p:extLst>
      <p:ext uri="{BB962C8B-B14F-4D97-AF65-F5344CB8AC3E}">
        <p14:creationId xmlns:p14="http://schemas.microsoft.com/office/powerpoint/2010/main" val="329538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3" name="Date Placeholder 1"/>
          <p:cNvSpPr>
            <a:spLocks noGrp="1"/>
          </p:cNvSpPr>
          <p:nvPr>
            <p:ph type="dt" sz="half" idx="10"/>
          </p:nvPr>
        </p:nvSpPr>
        <p:spPr/>
        <p:txBody>
          <a:bodyPr/>
          <a:lstStyle>
            <a:lvl1pPr>
              <a:defRPr/>
            </a:lvl1pPr>
          </a:lstStyle>
          <a:p>
            <a:pPr>
              <a:defRPr/>
            </a:pPr>
            <a:fld id="{C6348E5C-8E4B-4CC8-931E-963DF7258ABD}" type="datetime1">
              <a:rPr lang="zh-CN" altLang="en-US"/>
              <a:pPr>
                <a:defRPr/>
              </a:pPr>
              <a:t>2023/10/10</a:t>
            </a:fld>
            <a:endParaRPr lang="zh-CN" altLang="en-US"/>
          </a:p>
        </p:txBody>
      </p:sp>
      <p:sp>
        <p:nvSpPr>
          <p:cNvPr id="4" name="Footer Placeholder 2"/>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4EA387BC-7B3F-43D7-BEA3-AB0E94982A69}" type="slidenum">
              <a:rPr lang="zh-CN" altLang="en-US"/>
              <a:pPr>
                <a:defRPr/>
              </a:pPr>
              <a:t>‹#›</a:t>
            </a:fld>
            <a:endParaRPr lang="zh-CN" altLang="en-US"/>
          </a:p>
        </p:txBody>
      </p:sp>
    </p:spTree>
    <p:extLst>
      <p:ext uri="{BB962C8B-B14F-4D97-AF65-F5344CB8AC3E}">
        <p14:creationId xmlns:p14="http://schemas.microsoft.com/office/powerpoint/2010/main" val="7572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HK"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Edit Master text styles</a:t>
            </a:r>
          </a:p>
        </p:txBody>
      </p:sp>
      <p:sp>
        <p:nvSpPr>
          <p:cNvPr id="6" name="Date Placeholder 4"/>
          <p:cNvSpPr>
            <a:spLocks noGrp="1"/>
          </p:cNvSpPr>
          <p:nvPr>
            <p:ph type="dt" sz="half" idx="10"/>
          </p:nvPr>
        </p:nvSpPr>
        <p:spPr/>
        <p:txBody>
          <a:bodyPr/>
          <a:lstStyle>
            <a:lvl1pPr>
              <a:defRPr/>
            </a:lvl1pPr>
          </a:lstStyle>
          <a:p>
            <a:pPr>
              <a:defRPr/>
            </a:pPr>
            <a:fld id="{AC0B3D8B-07B1-40B9-A6EA-7137105E93B1}" type="datetime1">
              <a:rPr lang="zh-CN" altLang="en-US"/>
              <a:pPr>
                <a:defRPr/>
              </a:pPr>
              <a:t>2023/10/10</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F015A10F-8C9C-48C1-B568-6D8A40BAB660}" type="slidenum">
              <a:rPr lang="zh-CN" altLang="en-US"/>
              <a:pPr>
                <a:defRPr/>
              </a:pPr>
              <a:t>‹#›</a:t>
            </a:fld>
            <a:endParaRPr lang="zh-CN" altLang="en-US"/>
          </a:p>
        </p:txBody>
      </p:sp>
    </p:spTree>
    <p:extLst>
      <p:ext uri="{BB962C8B-B14F-4D97-AF65-F5344CB8AC3E}">
        <p14:creationId xmlns:p14="http://schemas.microsoft.com/office/powerpoint/2010/main" val="401084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HK"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HK" noProof="0" smtClean="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Edit Master text styles</a:t>
            </a:r>
          </a:p>
        </p:txBody>
      </p:sp>
      <p:sp>
        <p:nvSpPr>
          <p:cNvPr id="6" name="Date Placeholder 4"/>
          <p:cNvSpPr>
            <a:spLocks noGrp="1"/>
          </p:cNvSpPr>
          <p:nvPr>
            <p:ph type="dt" sz="half" idx="10"/>
          </p:nvPr>
        </p:nvSpPr>
        <p:spPr/>
        <p:txBody>
          <a:bodyPr/>
          <a:lstStyle>
            <a:lvl1pPr>
              <a:defRPr/>
            </a:lvl1pPr>
          </a:lstStyle>
          <a:p>
            <a:pPr>
              <a:defRPr/>
            </a:pPr>
            <a:fld id="{FB2DD06C-1FA1-4155-8F03-9F09A1CC0E9D}" type="datetime1">
              <a:rPr lang="zh-CN" altLang="en-US"/>
              <a:pPr>
                <a:defRPr/>
              </a:pPr>
              <a:t>2023/10/10</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6597CC9E-D71C-42FB-B2AD-2E1CC9FB5E2E}" type="slidenum">
              <a:rPr lang="zh-CN" altLang="en-US"/>
              <a:pPr>
                <a:defRPr/>
              </a:pPr>
              <a:t>‹#›</a:t>
            </a:fld>
            <a:endParaRPr lang="zh-CN" altLang="en-US"/>
          </a:p>
        </p:txBody>
      </p:sp>
    </p:spTree>
    <p:extLst>
      <p:ext uri="{BB962C8B-B14F-4D97-AF65-F5344CB8AC3E}">
        <p14:creationId xmlns:p14="http://schemas.microsoft.com/office/powerpoint/2010/main" val="218780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grpSp>
        <p:nvGrpSpPr>
          <p:cNvPr id="1027" name="Group 9"/>
          <p:cNvGrpSpPr>
            <a:grpSpLocks/>
          </p:cNvGrpSpPr>
          <p:nvPr/>
        </p:nvGrpSpPr>
        <p:grpSpPr bwMode="auto">
          <a:xfrm>
            <a:off x="26988" y="0"/>
            <a:ext cx="2357437" cy="6853238"/>
            <a:chOff x="6627813" y="194833"/>
            <a:chExt cx="1952625" cy="5678918"/>
          </a:xfrm>
        </p:grpSpPr>
        <p:sp>
          <p:nvSpPr>
            <p:cNvPr id="1034" name="Freeform 27"/>
            <p:cNvSpPr>
              <a:spLocks/>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HK"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smtClean="0"/>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smtClean="0"/>
              <a:t>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7463923F-69B3-4D1F-B804-1F39E5D3650E}" type="datetime1">
              <a:rPr lang="zh-CN" altLang="en-US"/>
              <a:pPr>
                <a:defRPr/>
              </a:pPr>
              <a:t>2023/10/10</a:t>
            </a:fld>
            <a:endParaRPr lang="zh-CN"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r>
              <a:rPr lang="en-HK" altLang="zh-CN"/>
              <a:t>Confidential</a:t>
            </a:r>
            <a:endParaRPr lang="zh-CN" altLang="en-US"/>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a:defRPr/>
            </a:pPr>
            <a:fld id="{0C28C3C1-3421-490E-B585-281A7EE3BF6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 id="2147484591" r:id="rId15"/>
    <p:sldLayoutId id="2147484592" r:id="rId16"/>
    <p:sldLayoutId id="2147484593" r:id="rId17"/>
  </p:sldLayoutIdLst>
  <p:hf hd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7.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nsphoto.com/newDetail/single/10104080?pictureId=18984730"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hyperlink" Target="https://www.rthk.hk/tv/dtt31/programme/rootorigintheconstitution" TargetMode="Externa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chinacurrent.com/education/category/%E3%80%8C%E4%B8%80%E5%9C%8B%E5%85%A9%E5%88%B6%E3%80%8D%E4%B8%8B%E7%9A%84%E9%A6%99%E6%B8%AF"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s://www.edb.gov.hk/tc/curriculum-development/kla/pshe/basic-law-education.html"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ews.gov.hk/chi/2020/09/20200901/20200901_110605_194.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hinacurrent.com/education/article/2022/08/23932.html" TargetMode="External"/><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标题 1"/>
          <p:cNvSpPr>
            <a:spLocks noGrp="1"/>
          </p:cNvSpPr>
          <p:nvPr>
            <p:ph type="title"/>
          </p:nvPr>
        </p:nvSpPr>
        <p:spPr>
          <a:xfrm>
            <a:off x="2331793" y="2900973"/>
            <a:ext cx="9074150" cy="1325563"/>
          </a:xfrm>
        </p:spPr>
        <p:txBody>
          <a:bodyPr/>
          <a:lstStyle/>
          <a:p>
            <a:pPr eaLnBrk="1" hangingPunct="1"/>
            <a:r>
              <a:rPr lang="zh-TW" altLang="en-US" sz="4000" b="1" dirty="0" smtClean="0">
                <a:latin typeface="DFKai-SB" panose="03000509000000000000" pitchFamily="65" charset="-120"/>
                <a:ea typeface="DFKai-SB" panose="03000509000000000000" pitchFamily="65" charset="-120"/>
              </a:rPr>
              <a:t>學習重點</a:t>
            </a:r>
            <a:r>
              <a:rPr lang="en-US" altLang="zh-TW" sz="4000" b="1" dirty="0" smtClean="0">
                <a:latin typeface="DFKai-SB" panose="03000509000000000000" pitchFamily="65" charset="-120"/>
                <a:ea typeface="DFKai-SB" panose="03000509000000000000" pitchFamily="65" charset="-120"/>
              </a:rPr>
              <a:t>:</a:t>
            </a:r>
            <a:r>
              <a:rPr lang="en-US" altLang="zh-CN" sz="4000" b="1" dirty="0" smtClean="0">
                <a:latin typeface="DFKai-SB" panose="03000509000000000000" pitchFamily="65" charset="-120"/>
                <a:ea typeface="DFKai-SB" panose="03000509000000000000" pitchFamily="65" charset="-120"/>
              </a:rPr>
              <a:t/>
            </a:r>
            <a:br>
              <a:rPr lang="en-US" altLang="zh-CN" sz="4000" b="1" dirty="0" smtClean="0">
                <a:latin typeface="DFKai-SB" panose="03000509000000000000" pitchFamily="65" charset="-120"/>
                <a:ea typeface="DFKai-SB" panose="03000509000000000000" pitchFamily="65" charset="-120"/>
              </a:rPr>
            </a:br>
            <a:r>
              <a:rPr lang="zh-CN" altLang="en-US" sz="4000" b="1" dirty="0" smtClean="0">
                <a:latin typeface="DFKai-SB" panose="03000509000000000000" pitchFamily="65" charset="-120"/>
                <a:ea typeface="DFKai-SB" panose="03000509000000000000" pitchFamily="65" charset="-120"/>
              </a:rPr>
              <a:t>香港特別行政區的政治體制</a:t>
            </a:r>
          </a:p>
        </p:txBody>
      </p:sp>
      <p:sp>
        <p:nvSpPr>
          <p:cNvPr id="21507" name="Rectangle 3"/>
          <p:cNvSpPr>
            <a:spLocks noChangeArrowheads="1"/>
          </p:cNvSpPr>
          <p:nvPr/>
        </p:nvSpPr>
        <p:spPr bwMode="auto">
          <a:xfrm>
            <a:off x="202955" y="162169"/>
            <a:ext cx="66659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公民與社會發展科</a:t>
            </a:r>
            <a:r>
              <a:rPr lang="en-US" altLang="zh-TW" sz="2800" dirty="0">
                <a:solidFill>
                  <a:schemeClr val="tx1"/>
                </a:solidFill>
                <a:latin typeface="DFKai-SB" panose="03000509000000000000" pitchFamily="65" charset="-120"/>
                <a:ea typeface="DFKai-SB" panose="03000509000000000000" pitchFamily="65" charset="-120"/>
              </a:rPr>
              <a:t>:</a:t>
            </a: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主題</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solidFill>
                  <a:schemeClr val="tx1"/>
                </a:solidFill>
                <a:latin typeface="DFKai-SB" panose="03000509000000000000" pitchFamily="65" charset="-120"/>
                <a:ea typeface="DFKai-SB" panose="03000509000000000000" pitchFamily="65" charset="-120"/>
              </a:rPr>
              <a:t>：「一國兩制」下的香港</a:t>
            </a:r>
            <a:endParaRPr lang="en-US" altLang="zh-TW" sz="2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課題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「一國兩制」的內涵和實踐</a:t>
            </a:r>
            <a:endParaRPr lang="en-US" altLang="en-US" sz="2800" dirty="0">
              <a:solidFill>
                <a:schemeClr val="tx1"/>
              </a:solidFill>
              <a:latin typeface="DFKai-SB" panose="03000509000000000000" pitchFamily="65" charset="-120"/>
              <a:ea typeface="DFKai-SB" panose="03000509000000000000" pitchFamily="65" charset="-120"/>
            </a:endParaRPr>
          </a:p>
        </p:txBody>
      </p:sp>
      <p:sp>
        <p:nvSpPr>
          <p:cNvPr id="21508" name="Rectangle 1"/>
          <p:cNvSpPr>
            <a:spLocks noChangeArrowheads="1"/>
          </p:cNvSpPr>
          <p:nvPr/>
        </p:nvSpPr>
        <p:spPr bwMode="auto">
          <a:xfrm>
            <a:off x="4537075" y="5926138"/>
            <a:ext cx="27494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sz="4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4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10</a:t>
            </a:r>
            <a:r>
              <a:rPr lang="zh-TW" altLang="en-US" sz="4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endParaRPr lang="en-US"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37113" y="1198440"/>
            <a:ext cx="10299456" cy="4955203"/>
          </a:xfrm>
          <a:prstGeom prst="rect">
            <a:avLst/>
          </a:prstGeom>
          <a:noFill/>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zh-TW" sz="2800" dirty="0">
                <a:latin typeface="PMingLiU" panose="02020500000000000000" pitchFamily="18" charset="-120"/>
                <a:ea typeface="PMingLiU" panose="02020500000000000000" pitchFamily="18" charset="-120"/>
              </a:rPr>
              <a:t> </a:t>
            </a:r>
          </a:p>
          <a:p>
            <a:pPr eaLnBrk="1" hangingPunct="1">
              <a:buFont typeface="Arial" panose="020B0604020202020204" pitchFamily="34" charset="0"/>
              <a:buChar char="•"/>
            </a:pP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基本法</a:t>
            </a:r>
            <a:r>
              <a:rPr lang="en-US" altLang="zh-TW" sz="3600" dirty="0">
                <a:latin typeface="DFKai-SB" panose="03000509000000000000" pitchFamily="65" charset="-120"/>
                <a:ea typeface="DFKai-SB" panose="03000509000000000000" pitchFamily="65" charset="-120"/>
              </a:rPr>
              <a:t>》</a:t>
            </a:r>
            <a:r>
              <a:rPr lang="zh-TW" altLang="en-US" sz="3600" dirty="0" smtClean="0">
                <a:latin typeface="DFKai-SB" panose="03000509000000000000" pitchFamily="65" charset="-120"/>
                <a:ea typeface="DFKai-SB" panose="03000509000000000000" pitchFamily="65" charset="-120"/>
              </a:rPr>
              <a:t>框架下</a:t>
            </a:r>
            <a:r>
              <a:rPr lang="zh-TW" altLang="zh-HK" sz="3600" dirty="0" smtClean="0">
                <a:latin typeface="DFKai-SB" panose="03000509000000000000" pitchFamily="65" charset="-120"/>
                <a:ea typeface="DFKai-SB" panose="03000509000000000000" pitchFamily="65" charset="-120"/>
              </a:rPr>
              <a:t>的</a:t>
            </a:r>
            <a:r>
              <a:rPr lang="zh-TW" altLang="zh-HK" sz="3600" dirty="0">
                <a:latin typeface="DFKai-SB" panose="03000509000000000000" pitchFamily="65" charset="-120"/>
                <a:ea typeface="DFKai-SB" panose="03000509000000000000" pitchFamily="65" charset="-120"/>
              </a:rPr>
              <a:t>「三權」，分別指行政權，即管理公共事務和提供公共服務的權力；立法權，指制定、修改和廢除法律的權力；司法權，即根據法律進行審判的權力。</a:t>
            </a:r>
            <a:endParaRPr lang="en-US" altLang="zh-TW" sz="3600" dirty="0">
              <a:latin typeface="DFKai-SB" panose="03000509000000000000" pitchFamily="65" charset="-120"/>
              <a:ea typeface="DFKai-SB" panose="03000509000000000000" pitchFamily="65" charset="-120"/>
            </a:endParaRPr>
          </a:p>
          <a:p>
            <a:pPr eaLnBrk="1" hangingPunct="1"/>
            <a:endParaRPr lang="en-US" altLang="zh-TW" sz="3600" dirty="0">
              <a:latin typeface="DFKai-SB" panose="03000509000000000000" pitchFamily="65" charset="-120"/>
              <a:ea typeface="DFKai-SB" panose="03000509000000000000" pitchFamily="65" charset="-120"/>
            </a:endParaRPr>
          </a:p>
          <a:p>
            <a:pPr eaLnBrk="1" hangingPunct="1">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香港</a:t>
            </a:r>
            <a:r>
              <a:rPr lang="zh-TW" altLang="zh-HK" sz="3600" dirty="0" smtClean="0">
                <a:latin typeface="DFKai-SB" panose="03000509000000000000" pitchFamily="65" charset="-120"/>
                <a:ea typeface="DFKai-SB" panose="03000509000000000000" pitchFamily="65" charset="-120"/>
              </a:rPr>
              <a:t>特</a:t>
            </a:r>
            <a:r>
              <a:rPr lang="zh-TW" altLang="en-US" sz="3600" dirty="0" smtClean="0">
                <a:latin typeface="DFKai-SB" panose="03000509000000000000" pitchFamily="65" charset="-120"/>
                <a:ea typeface="DFKai-SB" panose="03000509000000000000" pitchFamily="65" charset="-120"/>
              </a:rPr>
              <a:t>別行政</a:t>
            </a:r>
            <a:r>
              <a:rPr lang="zh-TW" altLang="zh-HK" sz="3600" dirty="0" smtClean="0">
                <a:latin typeface="DFKai-SB" panose="03000509000000000000" pitchFamily="65" charset="-120"/>
                <a:ea typeface="DFKai-SB" panose="03000509000000000000" pitchFamily="65" charset="-120"/>
              </a:rPr>
              <a:t>區</a:t>
            </a:r>
            <a:r>
              <a:rPr lang="zh-TW" altLang="zh-HK" sz="3600" dirty="0">
                <a:latin typeface="DFKai-SB" panose="03000509000000000000" pitchFamily="65" charset="-120"/>
                <a:ea typeface="DFKai-SB" panose="03000509000000000000" pitchFamily="65" charset="-120"/>
              </a:rPr>
              <a:t>的行政、立法、司法「三權」均由中央政府授予，在「行政主導」體制下，「三權」分屬於不同機關，各司其職，互相配合和</a:t>
            </a:r>
            <a:r>
              <a:rPr lang="zh-CN" altLang="en-US" sz="3600" dirty="0">
                <a:latin typeface="DFKai-SB" panose="03000509000000000000" pitchFamily="65" charset="-120"/>
                <a:ea typeface="DFKai-SB" panose="03000509000000000000" pitchFamily="65" charset="-120"/>
              </a:rPr>
              <a:t>制衡</a:t>
            </a:r>
            <a:r>
              <a:rPr lang="zh-TW" altLang="en-US" sz="3600" dirty="0" smtClean="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p:txBody>
      </p:sp>
      <p:sp>
        <p:nvSpPr>
          <p:cNvPr id="32772" name="投影片編號版面配置區 5"/>
          <p:cNvSpPr>
            <a:spLocks noGrp="1" noChangeArrowheads="1"/>
          </p:cNvSpPr>
          <p:nvPr>
            <p:ph type="sldNum" sz="quarter" idx="12"/>
          </p:nvPr>
        </p:nvSpPr>
        <p:spPr>
          <a:xfrm>
            <a:off x="10555044" y="606107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C90AC5-20CB-4AA7-892A-D73D659B72BB}" type="slidenum">
              <a:rPr lang="zh-CN" altLang="en-US">
                <a:solidFill>
                  <a:schemeClr val="tx1"/>
                </a:solidFill>
                <a:latin typeface="Times New Roman" panose="02020603050405020304" pitchFamily="18" charset="0"/>
                <a:cs typeface="Times New Roman" panose="02020603050405020304" pitchFamily="18" charset="0"/>
              </a:rPr>
              <a:pPr>
                <a:spcBef>
                  <a:spcPct val="0"/>
                </a:spcBef>
                <a:buClrTx/>
                <a:buFontTx/>
                <a:buNone/>
              </a:pPr>
              <a:t>10</a:t>
            </a:fld>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7" name="标题 1"/>
          <p:cNvSpPr>
            <a:spLocks noGrp="1"/>
          </p:cNvSpPr>
          <p:nvPr>
            <p:ph type="title" idx="4294967295"/>
          </p:nvPr>
        </p:nvSpPr>
        <p:spPr>
          <a:xfrm>
            <a:off x="4108450" y="604838"/>
            <a:ext cx="4154488" cy="684212"/>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pPr>
            <a:r>
              <a:rPr lang="zh-CN" altLang="en-US" b="1" smtClean="0">
                <a:solidFill>
                  <a:srgbClr val="FFFFFF"/>
                </a:solidFill>
                <a:latin typeface="DFKai-SB" panose="03000509000000000000" pitchFamily="65" charset="-120"/>
                <a:ea typeface="DFKai-SB" panose="03000509000000000000" pitchFamily="65" charset="-120"/>
              </a:rPr>
              <a:t>甚麽是行政主導</a:t>
            </a:r>
            <a:endParaRPr lang="en-US" altLang="zh-CN" b="1" smtClean="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9126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內容版面配置區 2"/>
          <p:cNvSpPr txBox="1">
            <a:spLocks noChangeArrowheads="1"/>
          </p:cNvSpPr>
          <p:nvPr/>
        </p:nvSpPr>
        <p:spPr bwMode="auto">
          <a:xfrm>
            <a:off x="1025525" y="2862263"/>
            <a:ext cx="10633075" cy="340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 typeface="Arial" panose="020B0604020202020204" pitchFamily="34" charset="0"/>
              <a:buNone/>
            </a:pPr>
            <a:r>
              <a:rPr lang="zh-CN" altLang="en-US" sz="3600" dirty="0" smtClean="0">
                <a:solidFill>
                  <a:schemeClr val="tx1"/>
                </a:solidFill>
                <a:latin typeface="DFKai-SB" panose="03000509000000000000" pitchFamily="65" charset="-120"/>
                <a:ea typeface="DFKai-SB" panose="03000509000000000000" pitchFamily="65" charset="-120"/>
              </a:rPr>
              <a:t>香港</a:t>
            </a:r>
            <a:r>
              <a:rPr lang="zh-TW" altLang="en-US" sz="3600" dirty="0">
                <a:solidFill>
                  <a:schemeClr val="tx1"/>
                </a:solidFill>
                <a:latin typeface="DFKai-SB" panose="03000509000000000000" pitchFamily="65" charset="-120"/>
                <a:ea typeface="DFKai-SB" panose="03000509000000000000" pitchFamily="65" charset="-120"/>
              </a:rPr>
              <a:t>回歸</a:t>
            </a:r>
            <a:r>
              <a:rPr lang="zh-CN" altLang="en-US" sz="3600" dirty="0">
                <a:solidFill>
                  <a:schemeClr val="tx1"/>
                </a:solidFill>
                <a:latin typeface="DFKai-SB" panose="03000509000000000000" pitchFamily="65" charset="-120"/>
                <a:ea typeface="DFKai-SB" panose="03000509000000000000" pitchFamily="65" charset="-120"/>
              </a:rPr>
              <a:t>祖國</a:t>
            </a:r>
            <a:r>
              <a:rPr lang="zh-TW" altLang="en-US" sz="3600" dirty="0">
                <a:solidFill>
                  <a:schemeClr val="tx1"/>
                </a:solidFill>
                <a:latin typeface="DFKai-SB" panose="03000509000000000000" pitchFamily="65" charset="-120"/>
                <a:ea typeface="DFKai-SB" panose="03000509000000000000" pitchFamily="65" charset="-120"/>
              </a:rPr>
              <a:t>後，根據</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基本法</a:t>
            </a:r>
            <a:r>
              <a:rPr lang="en-US" altLang="zh-TW"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及附件一規定：</a:t>
            </a:r>
            <a:r>
              <a:rPr lang="zh-CN" altLang="en-US" sz="3600" dirty="0">
                <a:solidFill>
                  <a:schemeClr val="tx1"/>
                </a:solidFill>
                <a:latin typeface="DFKai-SB" panose="03000509000000000000" pitchFamily="65" charset="-120"/>
                <a:ea typeface="DFKai-SB" panose="03000509000000000000" pitchFamily="65" charset="-120"/>
              </a:rPr>
              <a:t>行政長官由一個具有廣泛代表性、符合香港特別行政區實際情况、體現社會整體利益的選舉委員會根據本</a:t>
            </a:r>
            <a:r>
              <a:rPr lang="zh-CN" altLang="en-US" sz="3600" dirty="0" smtClean="0">
                <a:solidFill>
                  <a:schemeClr val="tx1"/>
                </a:solidFill>
                <a:latin typeface="DFKai-SB" panose="03000509000000000000" pitchFamily="65" charset="-120"/>
                <a:ea typeface="DFKai-SB" panose="03000509000000000000" pitchFamily="65" charset="-120"/>
              </a:rPr>
              <a:t>法</a:t>
            </a:r>
            <a:r>
              <a:rPr lang="en-US" altLang="zh-TW" sz="3600" dirty="0" smtClean="0">
                <a:solidFill>
                  <a:schemeClr val="tx1"/>
                </a:solidFill>
                <a:latin typeface="DFKai-SB" panose="03000509000000000000" pitchFamily="65" charset="-120"/>
                <a:ea typeface="DFKai-SB" panose="03000509000000000000" pitchFamily="65" charset="-120"/>
              </a:rPr>
              <a:t>(</a:t>
            </a:r>
            <a:r>
              <a:rPr lang="en-US" altLang="zh-CN" sz="3600" dirty="0" smtClean="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基本法</a:t>
            </a:r>
            <a:r>
              <a:rPr lang="en-US" altLang="zh-CN" sz="3600" dirty="0" smtClean="0">
                <a:solidFill>
                  <a:schemeClr val="tx1"/>
                </a:solidFill>
                <a:latin typeface="DFKai-SB" panose="03000509000000000000" pitchFamily="65" charset="-120"/>
                <a:ea typeface="DFKai-SB" panose="03000509000000000000" pitchFamily="65" charset="-120"/>
              </a:rPr>
              <a:t>》</a:t>
            </a:r>
            <a:r>
              <a:rPr lang="en-US" altLang="zh-TW"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選出</a:t>
            </a:r>
            <a:r>
              <a:rPr lang="zh-CN" altLang="en-US" sz="3600" dirty="0">
                <a:solidFill>
                  <a:schemeClr val="tx1"/>
                </a:solidFill>
                <a:latin typeface="DFKai-SB" panose="03000509000000000000" pitchFamily="65" charset="-120"/>
                <a:ea typeface="DFKai-SB" panose="03000509000000000000" pitchFamily="65" charset="-120"/>
              </a:rPr>
              <a:t>，由中央人民政府任命。</a:t>
            </a:r>
          </a:p>
        </p:txBody>
      </p:sp>
      <p:sp>
        <p:nvSpPr>
          <p:cNvPr id="15" name="文字方塊 14"/>
          <p:cNvSpPr txBox="1"/>
          <p:nvPr/>
        </p:nvSpPr>
        <p:spPr>
          <a:xfrm>
            <a:off x="809625" y="2030413"/>
            <a:ext cx="4273550" cy="62230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977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977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90000"/>
              </a:lnSpc>
              <a:spcBef>
                <a:spcPct val="0"/>
              </a:spcBef>
              <a:spcAft>
                <a:spcPct val="35000"/>
              </a:spcAft>
              <a:buClrTx/>
              <a:buFont typeface="Wingdings" panose="05000000000000000000" pitchFamily="2" charset="2"/>
              <a:buChar char="Ø"/>
            </a:pPr>
            <a:r>
              <a:rPr lang="zh-TW" altLang="en-US" sz="3600" b="1" dirty="0">
                <a:solidFill>
                  <a:schemeClr val="tx1"/>
                </a:solidFill>
                <a:latin typeface="DFKai-SB" panose="03000509000000000000" pitchFamily="65" charset="-120"/>
                <a:ea typeface="DFKai-SB" panose="03000509000000000000" pitchFamily="65" charset="-120"/>
              </a:rPr>
              <a:t>行政長官</a:t>
            </a:r>
            <a:r>
              <a:rPr lang="zh-CN" altLang="en-US" sz="3600" b="1" dirty="0">
                <a:solidFill>
                  <a:schemeClr val="tx1"/>
                </a:solidFill>
                <a:latin typeface="DFKai-SB" panose="03000509000000000000" pitchFamily="65" charset="-120"/>
                <a:ea typeface="DFKai-SB" panose="03000509000000000000" pitchFamily="65" charset="-120"/>
              </a:rPr>
              <a:t>的産生</a:t>
            </a:r>
            <a:endParaRPr lang="zh-HK" altLang="en-US" sz="3600" b="1" dirty="0">
              <a:solidFill>
                <a:schemeClr val="tx1"/>
              </a:solidFill>
              <a:latin typeface="DFKai-SB" panose="03000509000000000000" pitchFamily="65" charset="-120"/>
              <a:ea typeface="DFKai-SB" panose="03000509000000000000" pitchFamily="65" charset="-120"/>
            </a:endParaRPr>
          </a:p>
        </p:txBody>
      </p:sp>
      <p:sp>
        <p:nvSpPr>
          <p:cNvPr id="33796"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A7E2C5F8-EFC1-42CD-AEBA-A488317ECC68}" type="slidenum">
              <a:rPr lang="zh-CN" altLang="en-US" smtClean="0">
                <a:solidFill>
                  <a:schemeClr val="tx1"/>
                </a:solidFill>
              </a:rPr>
              <a:pPr fontAlgn="base">
                <a:spcBef>
                  <a:spcPct val="0"/>
                </a:spcBef>
                <a:spcAft>
                  <a:spcPct val="0"/>
                </a:spcAft>
                <a:buClrTx/>
                <a:buFontTx/>
                <a:buNone/>
              </a:pPr>
              <a:t>11</a:t>
            </a:fld>
            <a:endParaRPr lang="zh-CN" altLang="en-US" dirty="0" smtClean="0">
              <a:solidFill>
                <a:schemeClr val="tx1"/>
              </a:solidFill>
            </a:endParaRPr>
          </a:p>
        </p:txBody>
      </p:sp>
      <p:sp>
        <p:nvSpPr>
          <p:cNvPr id="6" name="內容版面配置區 2"/>
          <p:cNvSpPr txBox="1"/>
          <p:nvPr/>
        </p:nvSpPr>
        <p:spPr>
          <a:xfrm>
            <a:off x="20150" y="645762"/>
            <a:ext cx="11843238" cy="68377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nSpc>
                <a:spcPct val="90000"/>
              </a:lnSpc>
              <a:spcAft>
                <a:spcPct val="35000"/>
              </a:spcAft>
              <a:defRPr/>
            </a:pPr>
            <a:r>
              <a:rPr lang="zh-CN" altLang="zh-CN" sz="4000" b="1" dirty="0" smtClean="0">
                <a:latin typeface="DFKai-SB" panose="03000509000000000000" pitchFamily="65" charset="-120"/>
                <a:ea typeface="DFKai-SB" panose="03000509000000000000" pitchFamily="65" charset="-120"/>
              </a:rPr>
              <a:t>行政長官在</a:t>
            </a:r>
            <a:r>
              <a:rPr lang="zh-CN" altLang="en-US" sz="4000" b="1" dirty="0" smtClean="0">
                <a:latin typeface="DFKai-SB" panose="03000509000000000000" pitchFamily="65" charset="-120"/>
                <a:ea typeface="DFKai-SB" panose="03000509000000000000" pitchFamily="65" charset="-120"/>
              </a:rPr>
              <a:t>香港特別行政區</a:t>
            </a:r>
            <a:r>
              <a:rPr lang="zh-CN" altLang="zh-CN" sz="4000" b="1" dirty="0" smtClean="0">
                <a:latin typeface="DFKai-SB" panose="03000509000000000000" pitchFamily="65" charset="-120"/>
                <a:ea typeface="DFKai-SB" panose="03000509000000000000" pitchFamily="65" charset="-120"/>
              </a:rPr>
              <a:t>政治體制中</a:t>
            </a:r>
            <a:r>
              <a:rPr lang="zh-TW" altLang="en-US" sz="4000" b="1" dirty="0" smtClean="0">
                <a:latin typeface="DFKai-SB" panose="03000509000000000000" pitchFamily="65" charset="-120"/>
                <a:ea typeface="DFKai-SB" panose="03000509000000000000" pitchFamily="65" charset="-120"/>
              </a:rPr>
              <a:t>的</a:t>
            </a:r>
            <a:r>
              <a:rPr lang="zh-CN" altLang="zh-CN" sz="4000" b="1" dirty="0" smtClean="0">
                <a:latin typeface="DFKai-SB" panose="03000509000000000000" pitchFamily="65" charset="-120"/>
                <a:ea typeface="DFKai-SB" panose="03000509000000000000" pitchFamily="65" charset="-120"/>
              </a:rPr>
              <a:t>核心地位</a:t>
            </a:r>
            <a:endParaRPr lang="en-US" altLang="zh-CN" sz="4000" b="1" dirty="0" smtClean="0">
              <a:latin typeface="DFKai-SB" panose="03000509000000000000" pitchFamily="65" charset="-120"/>
              <a:ea typeface="DFKai-SB"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圖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375" y="2558562"/>
            <a:ext cx="3673939" cy="302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A87CFEB-506A-4C84-B29D-0B6059EC60E4}" type="slidenum">
              <a:rPr lang="zh-CN" altLang="en-US" smtClean="0">
                <a:solidFill>
                  <a:schemeClr val="tx1"/>
                </a:solidFill>
              </a:rPr>
              <a:pPr fontAlgn="base">
                <a:spcBef>
                  <a:spcPct val="0"/>
                </a:spcBef>
                <a:spcAft>
                  <a:spcPct val="0"/>
                </a:spcAft>
                <a:buClrTx/>
                <a:buFontTx/>
                <a:buNone/>
              </a:pPr>
              <a:t>12</a:t>
            </a:fld>
            <a:endParaRPr lang="zh-CN" altLang="en-US" dirty="0" smtClean="0">
              <a:solidFill>
                <a:schemeClr val="tx1"/>
              </a:solidFill>
            </a:endParaRPr>
          </a:p>
        </p:txBody>
      </p:sp>
      <p:sp>
        <p:nvSpPr>
          <p:cNvPr id="34820" name="內容版面配置區 2"/>
          <p:cNvSpPr>
            <a:spLocks noGrp="1"/>
          </p:cNvSpPr>
          <p:nvPr>
            <p:ph idx="4294967295"/>
          </p:nvPr>
        </p:nvSpPr>
        <p:spPr>
          <a:xfrm>
            <a:off x="4396155" y="2736963"/>
            <a:ext cx="7530978" cy="3933384"/>
          </a:xfrm>
        </p:spPr>
        <p:txBody>
          <a:bodyPr wrap="square">
            <a:spAutoFit/>
          </a:bodyPr>
          <a:lstStyle/>
          <a:p>
            <a:pPr>
              <a:lnSpc>
                <a:spcPct val="130000"/>
              </a:lnSpc>
              <a:spcBef>
                <a:spcPct val="0"/>
              </a:spcBef>
            </a:pPr>
            <a:r>
              <a:rPr lang="zh-TW" altLang="en-US" sz="3200" dirty="0" smtClean="0">
                <a:solidFill>
                  <a:schemeClr val="tx1"/>
                </a:solidFill>
                <a:latin typeface="DFKai-SB" panose="03000509000000000000" pitchFamily="65" charset="-120"/>
                <a:ea typeface="DFKai-SB" panose="03000509000000000000" pitchFamily="65" charset="-120"/>
              </a:rPr>
              <a:t>香港特別行政區行政長官由年滿四十周歲，在香港通常居住連續滿二十年</a:t>
            </a:r>
            <a:r>
              <a:rPr lang="zh-CN" altLang="en-US" sz="3200" dirty="0" smtClean="0">
                <a:solidFill>
                  <a:schemeClr val="tx1"/>
                </a:solidFill>
                <a:latin typeface="DFKai-SB" panose="03000509000000000000" pitchFamily="65" charset="-120"/>
                <a:ea typeface="DFKai-SB" panose="03000509000000000000" pitchFamily="65" charset="-120"/>
              </a:rPr>
              <a:t>並</a:t>
            </a:r>
            <a:r>
              <a:rPr lang="zh-TW" altLang="en-US" sz="3200" dirty="0" smtClean="0">
                <a:solidFill>
                  <a:schemeClr val="tx1"/>
                </a:solidFill>
                <a:latin typeface="DFKai-SB" panose="03000509000000000000" pitchFamily="65" charset="-120"/>
                <a:ea typeface="DFKai-SB" panose="03000509000000000000" pitchFamily="65" charset="-120"/>
              </a:rPr>
              <a:t>在外國無居留權的香港特別行政區永久性居民中的中國公民擔任。</a:t>
            </a:r>
            <a:endParaRPr lang="en-US" altLang="zh-TW" sz="3200" dirty="0" smtClean="0">
              <a:solidFill>
                <a:schemeClr val="tx1"/>
              </a:solidFill>
              <a:latin typeface="DFKai-SB" panose="03000509000000000000" pitchFamily="65" charset="-120"/>
              <a:ea typeface="DFKai-SB" panose="03000509000000000000" pitchFamily="65" charset="-120"/>
            </a:endParaRPr>
          </a:p>
          <a:p>
            <a:pPr>
              <a:lnSpc>
                <a:spcPct val="130000"/>
              </a:lnSpc>
              <a:spcBef>
                <a:spcPct val="0"/>
              </a:spcBef>
            </a:pPr>
            <a:r>
              <a:rPr lang="zh-TW" altLang="en-US" sz="3200" dirty="0" smtClean="0">
                <a:solidFill>
                  <a:schemeClr val="tx1"/>
                </a:solidFill>
                <a:latin typeface="DFKai-SB" panose="03000509000000000000" pitchFamily="65" charset="-120"/>
                <a:ea typeface="DFKai-SB" panose="03000509000000000000" pitchFamily="65" charset="-120"/>
              </a:rPr>
              <a:t>香港特別行政區行政長官任期五年，可連任一次。</a:t>
            </a:r>
            <a:endParaRPr lang="en-US" altLang="zh-TW" sz="3200" dirty="0" smtClean="0">
              <a:solidFill>
                <a:schemeClr val="tx1"/>
              </a:solidFill>
              <a:latin typeface="DFKai-SB" panose="03000509000000000000" pitchFamily="65" charset="-120"/>
              <a:ea typeface="DFKai-SB" panose="03000509000000000000" pitchFamily="65" charset="-120"/>
            </a:endParaRPr>
          </a:p>
        </p:txBody>
      </p:sp>
      <p:sp>
        <p:nvSpPr>
          <p:cNvPr id="34821" name="文字方塊 1"/>
          <p:cNvSpPr txBox="1">
            <a:spLocks noChangeArrowheads="1"/>
          </p:cNvSpPr>
          <p:nvPr/>
        </p:nvSpPr>
        <p:spPr bwMode="auto">
          <a:xfrm>
            <a:off x="4854331" y="1462768"/>
            <a:ext cx="694494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800100" indent="-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ct val="0"/>
              </a:spcBef>
              <a:buClrTx/>
              <a:buFontTx/>
              <a:buNone/>
            </a:pP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smtClean="0">
                <a:solidFill>
                  <a:schemeClr val="tx1"/>
                </a:solidFill>
                <a:latin typeface="DFKai-SB" panose="03000509000000000000" pitchFamily="65" charset="-120"/>
                <a:ea typeface="DFKai-SB" panose="03000509000000000000" pitchFamily="65" charset="-120"/>
              </a:rPr>
              <a:t>第</a:t>
            </a:r>
            <a:r>
              <a:rPr lang="zh-TW" altLang="en-US" sz="3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四十四</a:t>
            </a:r>
            <a:r>
              <a:rPr lang="zh-TW" altLang="en-US" sz="3200" dirty="0" smtClean="0">
                <a:solidFill>
                  <a:schemeClr val="tx1"/>
                </a:solidFill>
                <a:latin typeface="DFKai-SB" panose="03000509000000000000" pitchFamily="65" charset="-120"/>
                <a:ea typeface="DFKai-SB" panose="03000509000000000000" pitchFamily="65" charset="-120"/>
              </a:rPr>
              <a:t>條及</a:t>
            </a:r>
            <a:r>
              <a:rPr lang="zh-TW" altLang="en-US" sz="3200" dirty="0" smtClean="0">
                <a:solidFill>
                  <a:schemeClr val="tx1"/>
                </a:solidFill>
                <a:latin typeface="Times New Roman" panose="02020603050405020304" pitchFamily="18" charset="0"/>
                <a:ea typeface="DFKai-SB" panose="03000509000000000000" pitchFamily="65" charset="-120"/>
              </a:rPr>
              <a:t>四十六</a:t>
            </a:r>
            <a:r>
              <a:rPr lang="zh-TW" altLang="en-US" sz="3200" dirty="0" smtClean="0">
                <a:solidFill>
                  <a:schemeClr val="tx1"/>
                </a:solidFill>
                <a:latin typeface="DFKai-SB" panose="03000509000000000000" pitchFamily="65" charset="-120"/>
                <a:ea typeface="DFKai-SB" panose="03000509000000000000" pitchFamily="65" charset="-120"/>
              </a:rPr>
              <a:t>條</a:t>
            </a:r>
            <a:r>
              <a:rPr lang="zh-TW" altLang="en-US" sz="3200" dirty="0">
                <a:solidFill>
                  <a:schemeClr val="tx1"/>
                </a:solidFill>
                <a:latin typeface="DFKai-SB" panose="03000509000000000000" pitchFamily="65" charset="-120"/>
                <a:ea typeface="DFKai-SB" panose="03000509000000000000" pitchFamily="65" charset="-120"/>
              </a:rPr>
              <a:t>規定了行政長官的</a:t>
            </a:r>
            <a:r>
              <a:rPr lang="zh-CN" altLang="en-US" sz="3200" dirty="0">
                <a:solidFill>
                  <a:schemeClr val="tx1"/>
                </a:solidFill>
                <a:latin typeface="DFKai-SB" panose="03000509000000000000" pitchFamily="65" charset="-120"/>
                <a:ea typeface="DFKai-SB" panose="03000509000000000000" pitchFamily="65" charset="-120"/>
              </a:rPr>
              <a:t>參選</a:t>
            </a:r>
            <a:r>
              <a:rPr lang="zh-TW" altLang="en-US" sz="3200" dirty="0">
                <a:solidFill>
                  <a:schemeClr val="tx1"/>
                </a:solidFill>
                <a:latin typeface="DFKai-SB" panose="03000509000000000000" pitchFamily="65" charset="-120"/>
                <a:ea typeface="DFKai-SB" panose="03000509000000000000" pitchFamily="65" charset="-120"/>
              </a:rPr>
              <a:t>資格和任期</a:t>
            </a:r>
            <a:r>
              <a:rPr lang="zh-CN" altLang="en-US" sz="3200" dirty="0">
                <a:solidFill>
                  <a:schemeClr val="tx1"/>
                </a:solidFill>
                <a:latin typeface="DFKai-SB" panose="03000509000000000000" pitchFamily="65" charset="-120"/>
                <a:ea typeface="DFKai-SB" panose="03000509000000000000" pitchFamily="65" charset="-120"/>
              </a:rPr>
              <a:t>：</a:t>
            </a:r>
            <a:endParaRPr lang="zh-HK" altLang="en-US" sz="3200" dirty="0">
              <a:solidFill>
                <a:schemeClr val="tx1"/>
              </a:solidFill>
              <a:latin typeface="DFKai-SB" panose="03000509000000000000" pitchFamily="65" charset="-120"/>
              <a:ea typeface="DFKai-SB" panose="03000509000000000000" pitchFamily="65" charset="-120"/>
            </a:endParaRPr>
          </a:p>
        </p:txBody>
      </p:sp>
      <p:sp>
        <p:nvSpPr>
          <p:cNvPr id="34822" name="文字方塊 1"/>
          <p:cNvSpPr txBox="1">
            <a:spLocks noChangeArrowheads="1"/>
          </p:cNvSpPr>
          <p:nvPr/>
        </p:nvSpPr>
        <p:spPr bwMode="auto">
          <a:xfrm>
            <a:off x="3037866" y="697706"/>
            <a:ext cx="658092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pPr>
            <a:r>
              <a:rPr lang="zh-TW" altLang="en-US" sz="4000" b="1" dirty="0">
                <a:solidFill>
                  <a:schemeClr val="tx1"/>
                </a:solidFill>
                <a:latin typeface="DFKai-SB" panose="03000509000000000000" pitchFamily="65" charset="-120"/>
                <a:ea typeface="DFKai-SB" panose="03000509000000000000" pitchFamily="65" charset="-120"/>
              </a:rPr>
              <a:t>行政長官的參選資格和任期</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B79E29E-8E27-4401-86F6-7D16FFF3937C}" type="slidenum">
              <a:rPr lang="zh-CN" altLang="en-US" smtClean="0">
                <a:solidFill>
                  <a:schemeClr val="tx1"/>
                </a:solidFill>
              </a:rPr>
              <a:pPr fontAlgn="base">
                <a:spcBef>
                  <a:spcPct val="0"/>
                </a:spcBef>
                <a:spcAft>
                  <a:spcPct val="0"/>
                </a:spcAft>
                <a:buClrTx/>
                <a:buFontTx/>
                <a:buNone/>
              </a:pPr>
              <a:t>13</a:t>
            </a:fld>
            <a:endParaRPr lang="zh-CN" altLang="en-US" dirty="0" smtClean="0">
              <a:solidFill>
                <a:schemeClr val="tx1"/>
              </a:solidFill>
            </a:endParaRPr>
          </a:p>
        </p:txBody>
      </p:sp>
      <p:sp>
        <p:nvSpPr>
          <p:cNvPr id="35843" name="标题 1"/>
          <p:cNvSpPr>
            <a:spLocks noGrp="1"/>
          </p:cNvSpPr>
          <p:nvPr>
            <p:ph type="title" idx="4294967295"/>
          </p:nvPr>
        </p:nvSpPr>
        <p:spPr>
          <a:xfrm>
            <a:off x="482111" y="836137"/>
            <a:ext cx="10856913" cy="812800"/>
          </a:xfrm>
        </p:spPr>
        <p:txBody>
          <a:bodyPr/>
          <a:lstStyle/>
          <a:p>
            <a:pPr algn="ctr">
              <a:spcBef>
                <a:spcPct val="20000"/>
              </a:spcBef>
            </a:pPr>
            <a:r>
              <a:rPr lang="zh-TW" altLang="en-US" sz="4800" b="1" dirty="0" smtClean="0">
                <a:latin typeface="DFKai-SB" panose="03000509000000000000" pitchFamily="65" charset="-120"/>
                <a:ea typeface="DFKai-SB" panose="03000509000000000000" pitchFamily="65" charset="-120"/>
              </a:rPr>
              <a:t>中央</a:t>
            </a:r>
            <a:r>
              <a:rPr lang="zh-CN" altLang="en-US" sz="4800" b="1" dirty="0" smtClean="0">
                <a:latin typeface="DFKai-SB" panose="03000509000000000000" pitchFamily="65" charset="-120"/>
                <a:ea typeface="DFKai-SB" panose="03000509000000000000" pitchFamily="65" charset="-120"/>
              </a:rPr>
              <a:t>人民政府</a:t>
            </a:r>
            <a:r>
              <a:rPr lang="zh-TW" altLang="en-US" sz="4800" b="1" dirty="0" smtClean="0">
                <a:latin typeface="DFKai-SB" panose="03000509000000000000" pitchFamily="65" charset="-120"/>
                <a:ea typeface="DFKai-SB" panose="03000509000000000000" pitchFamily="65" charset="-120"/>
              </a:rPr>
              <a:t>任命香港特別行政區長官</a:t>
            </a:r>
            <a:endParaRPr lang="zh-CN" altLang="en-US" sz="4800" b="1" dirty="0" smtClean="0">
              <a:latin typeface="DFKai-SB" panose="03000509000000000000" pitchFamily="65" charset="-120"/>
              <a:ea typeface="DFKai-SB" panose="03000509000000000000" pitchFamily="65" charset="-120"/>
            </a:endParaRPr>
          </a:p>
        </p:txBody>
      </p:sp>
      <p:sp>
        <p:nvSpPr>
          <p:cNvPr id="35844" name="文本框 3"/>
          <p:cNvSpPr txBox="1">
            <a:spLocks noChangeArrowheads="1"/>
          </p:cNvSpPr>
          <p:nvPr/>
        </p:nvSpPr>
        <p:spPr bwMode="auto">
          <a:xfrm>
            <a:off x="482111" y="2170916"/>
            <a:ext cx="719071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lvl="0" algn="just">
              <a:spcBef>
                <a:spcPct val="0"/>
              </a:spcBef>
              <a:buClrTx/>
              <a:buNone/>
            </a:pPr>
            <a:r>
              <a:rPr lang="zh-TW" altLang="en-US" sz="3200" dirty="0" smtClean="0">
                <a:solidFill>
                  <a:srgbClr val="7030A0"/>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在</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TW" altLang="en-US"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候</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任行政長官</a:t>
            </a:r>
            <a:r>
              <a:rPr lang="zh-TW" altLang="en-US"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李家超在</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北京獲國家主席習近平接見，並接受國務院總理李克強頒發</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國務院令</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，任命他為中華人民共和國香港特別行政區第六任行政長官</a:t>
            </a:r>
            <a:r>
              <a:rPr lang="zh-TW" altLang="en-US"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TW"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lvl="0" algn="just">
              <a:spcBef>
                <a:spcPct val="0"/>
              </a:spcBef>
              <a:buClrTx/>
              <a:buNone/>
            </a:pPr>
            <a:endParaRPr lang="en-US" altLang="zh-TW" sz="4000" dirty="0">
              <a:solidFill>
                <a:srgbClr val="7030A0"/>
              </a:solidFill>
              <a:latin typeface="DFKai-SB" panose="03000509000000000000" pitchFamily="65" charset="-120"/>
              <a:ea typeface="DFKai-SB" panose="03000509000000000000" pitchFamily="65" charset="-120"/>
              <a:cs typeface="Times New Roman" panose="02020603050405020304" pitchFamily="18" charset="0"/>
            </a:endParaRPr>
          </a:p>
          <a:p>
            <a:pPr lvl="0">
              <a:spcBef>
                <a:spcPct val="0"/>
              </a:spcBef>
              <a:buClrTx/>
              <a:buNone/>
            </a:pPr>
            <a:r>
              <a:rPr lang="zh-TW"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圖片及資料來源</a:t>
            </a:r>
            <a:r>
              <a:rPr lang="en-US" altLang="zh-TW" sz="16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a:p>
            <a:pPr lvl="0">
              <a:spcBef>
                <a:spcPct val="0"/>
              </a:spcBef>
              <a:buClrTx/>
              <a:buNone/>
            </a:pPr>
            <a:r>
              <a:rPr lang="en-US" altLang="zh-TW" sz="1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://www.info.gov.hk/gia/general/202205/30/P2022053000569.htm?fontSize=1</a:t>
            </a:r>
            <a:endPar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圖片 5"/>
          <p:cNvPicPr/>
          <p:nvPr/>
        </p:nvPicPr>
        <p:blipFill rotWithShape="1">
          <a:blip r:embed="rId2"/>
          <a:srcRect l="19792" t="15123" r="18403" b="20062"/>
          <a:stretch/>
        </p:blipFill>
        <p:spPr bwMode="auto">
          <a:xfrm>
            <a:off x="7911548" y="2399516"/>
            <a:ext cx="3774484" cy="2408301"/>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6" y="271985"/>
            <a:ext cx="11250490" cy="636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C4A98ACD-0C60-4DEA-AF52-28E9AAFDA34A}" type="slidenum">
              <a:rPr lang="zh-CN" altLang="en-US" smtClean="0">
                <a:solidFill>
                  <a:schemeClr val="tx1"/>
                </a:solidFill>
              </a:rPr>
              <a:pPr fontAlgn="base">
                <a:spcBef>
                  <a:spcPct val="0"/>
                </a:spcBef>
                <a:spcAft>
                  <a:spcPct val="0"/>
                </a:spcAft>
                <a:buClrTx/>
                <a:buFontTx/>
                <a:buNone/>
              </a:pPr>
              <a:t>14</a:t>
            </a:fld>
            <a:endParaRPr lang="zh-CN" altLang="en-US" dirty="0" smtClean="0">
              <a:solidFill>
                <a:schemeClr val="tx1"/>
              </a:solidFill>
            </a:endParaRPr>
          </a:p>
        </p:txBody>
      </p:sp>
      <p:sp>
        <p:nvSpPr>
          <p:cNvPr id="36868" name="文本框 12"/>
          <p:cNvSpPr txBox="1">
            <a:spLocks noChangeArrowheads="1"/>
          </p:cNvSpPr>
          <p:nvPr/>
        </p:nvSpPr>
        <p:spPr bwMode="auto">
          <a:xfrm>
            <a:off x="554154" y="405319"/>
            <a:ext cx="597400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000" dirty="0" smtClean="0">
                <a:solidFill>
                  <a:schemeClr val="tx1"/>
                </a:solidFill>
                <a:latin typeface="DFKai-SB" panose="03000509000000000000" pitchFamily="65" charset="-120"/>
                <a:ea typeface="DFKai-SB" panose="03000509000000000000" pitchFamily="65" charset="-120"/>
              </a:rPr>
              <a:t>第十三屆全國</a:t>
            </a:r>
            <a:r>
              <a:rPr lang="zh-CN" altLang="en-US" sz="2000" dirty="0">
                <a:solidFill>
                  <a:schemeClr val="tx1"/>
                </a:solidFill>
                <a:latin typeface="DFKai-SB" panose="03000509000000000000" pitchFamily="65" charset="-120"/>
                <a:ea typeface="DFKai-SB" panose="03000509000000000000" pitchFamily="65" charset="-120"/>
              </a:rPr>
              <a:t>人民代表大會常務委員會第二十七次會議修訂</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中華人民共和國香港特別行政區基本法附件一香港特別行政區行政長官的産生辦法</a:t>
            </a:r>
            <a:r>
              <a:rPr lang="en-US" altLang="zh-TW" sz="2000" dirty="0">
                <a:solidFill>
                  <a:schemeClr val="tx1"/>
                </a:solidFill>
                <a:latin typeface="DFKai-SB" panose="03000509000000000000" pitchFamily="65" charset="-120"/>
                <a:ea typeface="DFKai-SB" panose="03000509000000000000" pitchFamily="65" charset="-120"/>
              </a:rPr>
              <a:t>》</a:t>
            </a:r>
            <a:endParaRPr lang="en-US" altLang="zh-CN" sz="2000" dirty="0">
              <a:solidFill>
                <a:schemeClr val="tx1"/>
              </a:solidFill>
              <a:latin typeface="DFKai-SB" panose="03000509000000000000" pitchFamily="65" charset="-12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DFKai-SB" panose="03000509000000000000" pitchFamily="65" charset="-120"/>
                <a:ea typeface="DFKai-SB" panose="03000509000000000000" pitchFamily="65" charset="-120"/>
              </a:rPr>
              <a:t>選舉</a:t>
            </a:r>
            <a:r>
              <a:rPr lang="zh-CN" altLang="en-US" sz="2000" dirty="0">
                <a:solidFill>
                  <a:schemeClr val="tx1"/>
                </a:solidFill>
                <a:latin typeface="DFKai-SB" panose="03000509000000000000" pitchFamily="65" charset="-120"/>
                <a:ea typeface="DFKai-SB" panose="03000509000000000000" pitchFamily="65" charset="-120"/>
              </a:rPr>
              <a:t>委員會委員共</a:t>
            </a:r>
            <a:r>
              <a:rPr lang="en-US" altLang="zh-CN" sz="2000" dirty="0">
                <a:solidFill>
                  <a:schemeClr val="tx1"/>
                </a:solidFill>
                <a:latin typeface="Times New Roman" panose="02020603050405020304" pitchFamily="18" charset="0"/>
                <a:ea typeface="DFKai-SB" panose="03000509000000000000" pitchFamily="65" charset="-120"/>
              </a:rPr>
              <a:t>1500</a:t>
            </a:r>
            <a:r>
              <a:rPr lang="zh-CN" altLang="en-US" sz="2000" dirty="0">
                <a:solidFill>
                  <a:schemeClr val="tx1"/>
                </a:solidFill>
                <a:latin typeface="Times New Roman" panose="02020603050405020304" pitchFamily="18" charset="0"/>
                <a:ea typeface="DFKai-SB" panose="03000509000000000000" pitchFamily="65" charset="-120"/>
              </a:rPr>
              <a:t>人，由下列各界人士組成</a:t>
            </a:r>
            <a:r>
              <a:rPr lang="zh-CN" altLang="en-US" sz="2000" dirty="0" smtClean="0">
                <a:solidFill>
                  <a:schemeClr val="tx1"/>
                </a:solidFill>
                <a:latin typeface="Times New Roman" panose="02020603050405020304" pitchFamily="18" charset="0"/>
                <a:ea typeface="DFKai-SB" panose="03000509000000000000" pitchFamily="65" charset="-120"/>
              </a:rPr>
              <a:t>：第一</a:t>
            </a:r>
            <a:r>
              <a:rPr lang="zh-CN" altLang="en-US" sz="2000" dirty="0">
                <a:solidFill>
                  <a:schemeClr val="tx1"/>
                </a:solidFill>
                <a:latin typeface="Times New Roman" panose="02020603050405020304" pitchFamily="18" charset="0"/>
                <a:ea typeface="DFKai-SB" panose="03000509000000000000" pitchFamily="65" charset="-120"/>
              </a:rPr>
              <a:t>界別：工商、金融界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smtClean="0">
                <a:solidFill>
                  <a:schemeClr val="tx1"/>
                </a:solidFill>
                <a:latin typeface="Times New Roman" panose="02020603050405020304" pitchFamily="18" charset="0"/>
                <a:ea typeface="DFKai-SB" panose="03000509000000000000" pitchFamily="65" charset="-120"/>
              </a:rPr>
              <a:t>人</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第二</a:t>
            </a:r>
            <a:r>
              <a:rPr lang="zh-CN" altLang="en-US" sz="2000" dirty="0">
                <a:solidFill>
                  <a:schemeClr val="tx1"/>
                </a:solidFill>
                <a:latin typeface="Times New Roman" panose="02020603050405020304" pitchFamily="18" charset="0"/>
                <a:ea typeface="DFKai-SB" panose="03000509000000000000" pitchFamily="65" charset="-120"/>
              </a:rPr>
              <a:t>界別：專業界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smtClean="0">
                <a:solidFill>
                  <a:schemeClr val="tx1"/>
                </a:solidFill>
                <a:latin typeface="Times New Roman" panose="02020603050405020304" pitchFamily="18" charset="0"/>
                <a:ea typeface="DFKai-SB" panose="03000509000000000000" pitchFamily="65" charset="-120"/>
              </a:rPr>
              <a:t>人</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第三</a:t>
            </a:r>
            <a:r>
              <a:rPr lang="zh-CN" altLang="en-US" sz="2000" dirty="0">
                <a:solidFill>
                  <a:schemeClr val="tx1"/>
                </a:solidFill>
                <a:latin typeface="Times New Roman" panose="02020603050405020304" pitchFamily="18" charset="0"/>
                <a:ea typeface="DFKai-SB" panose="03000509000000000000" pitchFamily="65" charset="-120"/>
              </a:rPr>
              <a:t>界別：基層、勞工和宗教等界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smtClean="0">
                <a:solidFill>
                  <a:schemeClr val="tx1"/>
                </a:solidFill>
                <a:latin typeface="Times New Roman" panose="02020603050405020304" pitchFamily="18" charset="0"/>
                <a:ea typeface="DFKai-SB" panose="03000509000000000000" pitchFamily="65" charset="-120"/>
              </a:rPr>
              <a:t>人</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第四</a:t>
            </a:r>
            <a:r>
              <a:rPr lang="zh-CN" altLang="en-US" sz="2000" dirty="0">
                <a:solidFill>
                  <a:schemeClr val="tx1"/>
                </a:solidFill>
                <a:latin typeface="Times New Roman" panose="02020603050405020304" pitchFamily="18" charset="0"/>
                <a:ea typeface="DFKai-SB" panose="03000509000000000000" pitchFamily="65" charset="-120"/>
              </a:rPr>
              <a:t>界別：立法會議員、地區組織代表等界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smtClean="0">
                <a:solidFill>
                  <a:schemeClr val="tx1"/>
                </a:solidFill>
                <a:latin typeface="Times New Roman" panose="02020603050405020304" pitchFamily="18" charset="0"/>
                <a:ea typeface="DFKai-SB" panose="03000509000000000000" pitchFamily="65" charset="-120"/>
              </a:rPr>
              <a:t>人</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第五</a:t>
            </a:r>
            <a:r>
              <a:rPr lang="zh-CN" altLang="en-US" sz="2000" dirty="0">
                <a:solidFill>
                  <a:schemeClr val="tx1"/>
                </a:solidFill>
                <a:latin typeface="Times New Roman" panose="02020603050405020304" pitchFamily="18" charset="0"/>
                <a:ea typeface="DFKai-SB" panose="03000509000000000000" pitchFamily="65" charset="-120"/>
              </a:rPr>
              <a:t>界別：香港特別行政區全國人大代表、香港特別行政區全國政協委員和有關全國性團體香港成員的代表界 </a:t>
            </a:r>
            <a:r>
              <a:rPr lang="en-US" altLang="zh-CN" sz="2000" dirty="0">
                <a:solidFill>
                  <a:schemeClr val="tx1"/>
                </a:solidFill>
                <a:latin typeface="Times New Roman" panose="02020603050405020304" pitchFamily="18" charset="0"/>
                <a:ea typeface="DFKai-SB" panose="03000509000000000000" pitchFamily="65" charset="-120"/>
              </a:rPr>
              <a:t>300</a:t>
            </a:r>
            <a:r>
              <a:rPr lang="zh-CN" altLang="en-US" sz="2000" dirty="0" smtClean="0">
                <a:solidFill>
                  <a:schemeClr val="tx1"/>
                </a:solidFill>
                <a:latin typeface="Times New Roman" panose="02020603050405020304" pitchFamily="18" charset="0"/>
                <a:ea typeface="DFKai-SB" panose="03000509000000000000" pitchFamily="65" charset="-120"/>
              </a:rPr>
              <a:t>人</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選舉</a:t>
            </a:r>
            <a:r>
              <a:rPr lang="zh-CN" altLang="en-US" sz="2000" dirty="0">
                <a:solidFill>
                  <a:schemeClr val="tx1"/>
                </a:solidFill>
                <a:latin typeface="Times New Roman" panose="02020603050405020304" pitchFamily="18" charset="0"/>
                <a:ea typeface="DFKai-SB" panose="03000509000000000000" pitchFamily="65" charset="-120"/>
              </a:rPr>
              <a:t>委員會委員必須由香港特別行政區永久性居民擔任</a:t>
            </a:r>
            <a:r>
              <a:rPr lang="zh-CN" altLang="en-US" sz="2000" dirty="0" smtClean="0">
                <a:solidFill>
                  <a:schemeClr val="tx1"/>
                </a:solidFill>
                <a:latin typeface="Times New Roman" panose="02020603050405020304" pitchFamily="18" charset="0"/>
                <a:ea typeface="DFKai-SB" panose="03000509000000000000" pitchFamily="65" charset="-120"/>
              </a:rPr>
              <a:t>。</a:t>
            </a:r>
            <a:endParaRPr lang="en-US" altLang="zh-CN" sz="2000" dirty="0" smtClean="0">
              <a:solidFill>
                <a:schemeClr val="tx1"/>
              </a:solidFill>
              <a:latin typeface="Times New Roman" panose="02020603050405020304" pitchFamily="18" charset="0"/>
              <a:ea typeface="DFKai-SB" panose="03000509000000000000" pitchFamily="65" charset="-120"/>
            </a:endParaRPr>
          </a:p>
          <a:p>
            <a:pPr algn="just">
              <a:lnSpc>
                <a:spcPct val="130000"/>
              </a:lnSpc>
              <a:spcBef>
                <a:spcPct val="0"/>
              </a:spcBef>
              <a:buClrTx/>
              <a:buFontTx/>
              <a:buNone/>
            </a:pPr>
            <a:r>
              <a:rPr lang="zh-CN" altLang="en-US" sz="2000" dirty="0" smtClean="0">
                <a:solidFill>
                  <a:schemeClr val="tx1"/>
                </a:solidFill>
                <a:latin typeface="Times New Roman" panose="02020603050405020304" pitchFamily="18" charset="0"/>
                <a:ea typeface="DFKai-SB" panose="03000509000000000000" pitchFamily="65" charset="-120"/>
              </a:rPr>
              <a:t>選舉</a:t>
            </a:r>
            <a:r>
              <a:rPr lang="zh-CN" altLang="en-US" sz="2000" dirty="0">
                <a:solidFill>
                  <a:schemeClr val="tx1"/>
                </a:solidFill>
                <a:latin typeface="Times New Roman" panose="02020603050405020304" pitchFamily="18" charset="0"/>
                <a:ea typeface="DFKai-SB" panose="03000509000000000000" pitchFamily="65" charset="-120"/>
              </a:rPr>
              <a:t>委員會每屆任期五年</a:t>
            </a:r>
            <a:r>
              <a:rPr lang="zh-CN" altLang="en-US" sz="2000" dirty="0" smtClean="0">
                <a:solidFill>
                  <a:schemeClr val="tx1"/>
                </a:solidFill>
                <a:latin typeface="Times New Roman" panose="02020603050405020304" pitchFamily="18" charset="0"/>
                <a:ea typeface="DFKai-SB" panose="03000509000000000000" pitchFamily="65" charset="-120"/>
              </a:rPr>
              <a:t>。</a:t>
            </a:r>
            <a:endParaRPr lang="zh-CN" altLang="en-US" sz="1400" dirty="0">
              <a:solidFill>
                <a:schemeClr val="tx1"/>
              </a:solidFill>
              <a:latin typeface="Times New Roman" panose="02020603050405020304" pitchFamily="18" charset="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6836127" y="138544"/>
            <a:ext cx="4568121" cy="6425768"/>
          </a:xfrm>
          <a:prstGeom prst="rect">
            <a:avLst/>
          </a:prstGeom>
        </p:spPr>
      </p:pic>
      <p:sp>
        <p:nvSpPr>
          <p:cNvPr id="3" name="Rectangle 2"/>
          <p:cNvSpPr/>
          <p:nvPr/>
        </p:nvSpPr>
        <p:spPr>
          <a:xfrm>
            <a:off x="476067" y="6534877"/>
            <a:ext cx="7064070" cy="332399"/>
          </a:xfrm>
          <a:prstGeom prst="rect">
            <a:avLst/>
          </a:prstGeom>
        </p:spPr>
        <p:txBody>
          <a:bodyPr wrap="square">
            <a:spAutoFit/>
          </a:bodyPr>
          <a:lstStyle/>
          <a:p>
            <a:pPr algn="just">
              <a:lnSpc>
                <a:spcPct val="130000"/>
              </a:lnSpc>
            </a:pPr>
            <a:r>
              <a:rPr lang="zh-TW" altLang="en-US" sz="1200" dirty="0" smtClean="0">
                <a:latin typeface="Times New Roman" panose="02020603050405020304" pitchFamily="18" charset="0"/>
                <a:ea typeface="DFKai-SB" panose="03000509000000000000" pitchFamily="65" charset="-120"/>
              </a:rPr>
              <a:t>來源</a:t>
            </a:r>
            <a:r>
              <a:rPr lang="en-US" altLang="zh-TW" sz="1200" dirty="0" smtClean="0">
                <a:latin typeface="Times New Roman" panose="02020603050405020304" pitchFamily="18" charset="0"/>
                <a:ea typeface="DFKai-SB" panose="03000509000000000000" pitchFamily="65" charset="-120"/>
              </a:rPr>
              <a:t>: </a:t>
            </a:r>
            <a:r>
              <a:rPr lang="en-US" altLang="zh-CN" sz="1200" dirty="0" smtClean="0">
                <a:latin typeface="Times New Roman" panose="02020603050405020304" pitchFamily="18" charset="0"/>
                <a:ea typeface="DFKai-SB" panose="03000509000000000000" pitchFamily="65" charset="-120"/>
              </a:rPr>
              <a:t>https</a:t>
            </a:r>
            <a:r>
              <a:rPr lang="en-US" altLang="zh-CN" sz="1200" dirty="0">
                <a:latin typeface="Times New Roman" panose="02020603050405020304" pitchFamily="18" charset="0"/>
                <a:ea typeface="DFKai-SB" panose="03000509000000000000" pitchFamily="65" charset="-120"/>
              </a:rPr>
              <a:t>://www.cmab.gov.hk/improvement/filemanager/content/pdf/tc/resource-centre/Electoral-Leaflet.pdf</a:t>
            </a:r>
            <a:endParaRPr lang="zh-CN" altLang="en-US" sz="1200" dirty="0">
              <a:latin typeface="Times New Roman" panose="02020603050405020304" pitchFamily="18" charset="0"/>
              <a:ea typeface="DFKai-SB" panose="03000509000000000000" pitchFamily="65"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E664F5EF-751E-421D-B28F-BB53BCD90C7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15</a:t>
            </a:fld>
            <a:endParaRPr lang="zh-CN" altLang="en-US" sz="1600" dirty="0" smtClean="0">
              <a:solidFill>
                <a:schemeClr val="tx1"/>
              </a:solidFill>
              <a:latin typeface="DengXian" panose="02010600030101010101" pitchFamily="2" charset="-122"/>
              <a:ea typeface="DengXian" panose="02010600030101010101" pitchFamily="2" charset="-122"/>
            </a:endParaRPr>
          </a:p>
        </p:txBody>
      </p:sp>
      <p:sp>
        <p:nvSpPr>
          <p:cNvPr id="37891" name="标题 1"/>
          <p:cNvSpPr txBox="1">
            <a:spLocks noChangeArrowheads="1"/>
          </p:cNvSpPr>
          <p:nvPr/>
        </p:nvSpPr>
        <p:spPr bwMode="auto">
          <a:xfrm>
            <a:off x="573088" y="4975975"/>
            <a:ext cx="10588625" cy="130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Tx/>
              <a:buNone/>
            </a:pPr>
            <a:r>
              <a:rPr lang="zh-CN" altLang="en-US" sz="2800" dirty="0">
                <a:solidFill>
                  <a:srgbClr val="000000"/>
                </a:solidFill>
                <a:latin typeface="DFKai-SB" panose="03000509000000000000" pitchFamily="65" charset="-120"/>
                <a:ea typeface="DFKai-SB" panose="03000509000000000000" pitchFamily="65" charset="-120"/>
              </a:rPr>
              <a:t>在香港特</a:t>
            </a:r>
            <a:r>
              <a:rPr lang="zh-TW" altLang="en-US" sz="2800" dirty="0">
                <a:solidFill>
                  <a:srgbClr val="000000"/>
                </a:solidFill>
                <a:latin typeface="DFKai-SB" panose="03000509000000000000" pitchFamily="65" charset="-120"/>
                <a:ea typeface="DFKai-SB" panose="03000509000000000000" pitchFamily="65" charset="-120"/>
              </a:rPr>
              <a:t>別行政</a:t>
            </a:r>
            <a:r>
              <a:rPr lang="zh-CN" altLang="en-US" sz="2800" dirty="0">
                <a:solidFill>
                  <a:srgbClr val="000000"/>
                </a:solidFill>
                <a:latin typeface="DFKai-SB" panose="03000509000000000000" pitchFamily="65" charset="-120"/>
                <a:ea typeface="DFKai-SB" panose="03000509000000000000" pitchFamily="65" charset="-120"/>
              </a:rPr>
              <a:t>區所有官員中，只有行政長官具有這種</a:t>
            </a:r>
            <a:r>
              <a:rPr lang="zh-TW" altLang="en-US" sz="2800" dirty="0">
                <a:solidFill>
                  <a:srgbClr val="000000"/>
                </a:solidFill>
                <a:latin typeface="DFKai-SB" panose="03000509000000000000" pitchFamily="65" charset="-120"/>
                <a:ea typeface="DFKai-SB" panose="03000509000000000000" pitchFamily="65" charset="-120"/>
              </a:rPr>
              <a:t>「</a:t>
            </a:r>
            <a:r>
              <a:rPr lang="zh-CN" altLang="en-US" sz="2800" dirty="0">
                <a:solidFill>
                  <a:srgbClr val="000000"/>
                </a:solidFill>
                <a:latin typeface="DFKai-SB" panose="03000509000000000000" pitchFamily="65" charset="-120"/>
                <a:ea typeface="DFKai-SB" panose="03000509000000000000" pitchFamily="65" charset="-120"/>
              </a:rPr>
              <a:t>雙首長</a:t>
            </a:r>
            <a:r>
              <a:rPr lang="zh-TW" altLang="en-US" sz="2800" dirty="0">
                <a:solidFill>
                  <a:srgbClr val="000000"/>
                </a:solidFill>
                <a:latin typeface="DFKai-SB" panose="03000509000000000000" pitchFamily="65" charset="-120"/>
                <a:ea typeface="DFKai-SB" panose="03000509000000000000" pitchFamily="65" charset="-120"/>
              </a:rPr>
              <a:t>」、「雙</a:t>
            </a:r>
            <a:r>
              <a:rPr lang="zh-CN" altLang="en-US" sz="2800" dirty="0">
                <a:solidFill>
                  <a:srgbClr val="000000"/>
                </a:solidFill>
                <a:latin typeface="DFKai-SB" panose="03000509000000000000" pitchFamily="65" charset="-120"/>
                <a:ea typeface="DFKai-SB" panose="03000509000000000000" pitchFamily="65" charset="-120"/>
              </a:rPr>
              <a:t>重</a:t>
            </a:r>
            <a:r>
              <a:rPr lang="zh-TW" altLang="en-US" sz="2800" dirty="0">
                <a:solidFill>
                  <a:srgbClr val="000000"/>
                </a:solidFill>
                <a:latin typeface="DFKai-SB" panose="03000509000000000000" pitchFamily="65" charset="-120"/>
                <a:ea typeface="DFKai-SB" panose="03000509000000000000" pitchFamily="65" charset="-120"/>
              </a:rPr>
              <a:t>負責」的</a:t>
            </a:r>
            <a:r>
              <a:rPr lang="zh-CN" altLang="en-US" sz="2800" dirty="0">
                <a:solidFill>
                  <a:srgbClr val="000000"/>
                </a:solidFill>
                <a:latin typeface="DFKai-SB" panose="03000509000000000000" pitchFamily="65" charset="-120"/>
                <a:ea typeface="DFKai-SB" panose="03000509000000000000" pitchFamily="65" charset="-120"/>
              </a:rPr>
              <a:t>法律地位，體現了行政長官的核心地位。</a:t>
            </a:r>
            <a:endParaRPr lang="en-US" altLang="zh-CN" sz="2800" dirty="0">
              <a:solidFill>
                <a:srgbClr val="000000"/>
              </a:solidFill>
              <a:latin typeface="DFKai-SB" panose="03000509000000000000" pitchFamily="65" charset="-120"/>
              <a:ea typeface="DFKai-SB" panose="03000509000000000000" pitchFamily="65" charset="-120"/>
            </a:endParaRPr>
          </a:p>
        </p:txBody>
      </p:sp>
      <p:grpSp>
        <p:nvGrpSpPr>
          <p:cNvPr id="37892" name="组合 14"/>
          <p:cNvGrpSpPr>
            <a:grpSpLocks/>
          </p:cNvGrpSpPr>
          <p:nvPr/>
        </p:nvGrpSpPr>
        <p:grpSpPr bwMode="auto">
          <a:xfrm>
            <a:off x="931741" y="1720465"/>
            <a:ext cx="10014683" cy="3121701"/>
            <a:chOff x="1923143" y="2964328"/>
            <a:chExt cx="8345714" cy="1905150"/>
          </a:xfrm>
        </p:grpSpPr>
        <p:sp>
          <p:nvSpPr>
            <p:cNvPr id="18" name="任意多边形: 形状 17"/>
            <p:cNvSpPr/>
            <p:nvPr/>
          </p:nvSpPr>
          <p:spPr>
            <a:xfrm>
              <a:off x="3581810" y="3057919"/>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smtClean="0">
                <a:solidFill>
                  <a:srgbClr val="000000"/>
                </a:solidFill>
              </a:endParaRPr>
            </a:p>
            <a:p>
              <a:pPr lvl="1">
                <a:lnSpc>
                  <a:spcPct val="90000"/>
                </a:lnSpc>
                <a:spcAft>
                  <a:spcPct val="15000"/>
                </a:spcAft>
                <a:buFontTx/>
                <a:buChar char="•"/>
                <a:defRPr/>
              </a:pPr>
              <a:endParaRPr lang="zh-CN" altLang="en-US" sz="1700" smtClean="0">
                <a:solidFill>
                  <a:srgbClr val="000000"/>
                </a:solidFill>
              </a:endParaRPr>
            </a:p>
          </p:txBody>
        </p:sp>
        <p:sp>
          <p:nvSpPr>
            <p:cNvPr id="19" name="任意多边形: 形状 18"/>
            <p:cNvSpPr/>
            <p:nvPr/>
          </p:nvSpPr>
          <p:spPr>
            <a:xfrm>
              <a:off x="1923143" y="2964328"/>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sp>
          <p:nvSpPr>
            <p:cNvPr id="20" name="任意多边形: 形状 19"/>
            <p:cNvSpPr/>
            <p:nvPr/>
          </p:nvSpPr>
          <p:spPr>
            <a:xfrm>
              <a:off x="3581810" y="4033497"/>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smtClean="0">
                <a:solidFill>
                  <a:srgbClr val="000000"/>
                </a:solidFill>
              </a:endParaRPr>
            </a:p>
            <a:p>
              <a:pPr lvl="1">
                <a:lnSpc>
                  <a:spcPct val="90000"/>
                </a:lnSpc>
                <a:spcAft>
                  <a:spcPct val="15000"/>
                </a:spcAft>
                <a:buFontTx/>
                <a:buChar char="•"/>
                <a:defRPr/>
              </a:pPr>
              <a:endParaRPr lang="zh-CN" altLang="en-US" sz="1700" smtClean="0">
                <a:solidFill>
                  <a:srgbClr val="000000"/>
                </a:solidFill>
              </a:endParaRPr>
            </a:p>
          </p:txBody>
        </p:sp>
        <p:sp>
          <p:nvSpPr>
            <p:cNvPr id="21" name="任意多边形: 形状 20"/>
            <p:cNvSpPr/>
            <p:nvPr/>
          </p:nvSpPr>
          <p:spPr>
            <a:xfrm>
              <a:off x="1923143" y="3939904"/>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grpSp>
      <p:sp>
        <p:nvSpPr>
          <p:cNvPr id="37893" name="文本框 22"/>
          <p:cNvSpPr txBox="1">
            <a:spLocks noChangeArrowheads="1"/>
          </p:cNvSpPr>
          <p:nvPr/>
        </p:nvSpPr>
        <p:spPr bwMode="auto">
          <a:xfrm>
            <a:off x="1134557" y="2317816"/>
            <a:ext cx="19637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雙首長</a:t>
            </a:r>
            <a:r>
              <a:rPr lang="zh-TW" altLang="en-US" sz="2800" b="1"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37894" name="文本框 24"/>
          <p:cNvSpPr txBox="1">
            <a:spLocks noChangeArrowheads="1"/>
          </p:cNvSpPr>
          <p:nvPr/>
        </p:nvSpPr>
        <p:spPr bwMode="auto">
          <a:xfrm>
            <a:off x="905388" y="3687620"/>
            <a:ext cx="25148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「雙</a:t>
            </a:r>
            <a:r>
              <a:rPr lang="zh-CN" altLang="en-US" sz="2800" b="1" dirty="0">
                <a:solidFill>
                  <a:schemeClr val="tx1"/>
                </a:solidFill>
                <a:latin typeface="DFKai-SB" panose="03000509000000000000" pitchFamily="65" charset="-120"/>
                <a:ea typeface="DFKai-SB" panose="03000509000000000000" pitchFamily="65" charset="-120"/>
              </a:rPr>
              <a:t>重</a:t>
            </a:r>
            <a:r>
              <a:rPr lang="zh-TW" altLang="en-US" sz="2800" b="1" dirty="0">
                <a:solidFill>
                  <a:schemeClr val="tx1"/>
                </a:solidFill>
                <a:latin typeface="DFKai-SB" panose="03000509000000000000" pitchFamily="65" charset="-120"/>
                <a:ea typeface="DFKai-SB" panose="03000509000000000000" pitchFamily="65" charset="-120"/>
              </a:rPr>
              <a:t>負責」</a:t>
            </a:r>
            <a:endParaRPr lang="zh-CN" altLang="en-US" sz="2800" dirty="0">
              <a:solidFill>
                <a:schemeClr val="tx1"/>
              </a:solidFill>
            </a:endParaRPr>
          </a:p>
        </p:txBody>
      </p:sp>
      <p:sp>
        <p:nvSpPr>
          <p:cNvPr id="37895" name="文本框 30"/>
          <p:cNvSpPr txBox="1">
            <a:spLocks noChangeArrowheads="1"/>
          </p:cNvSpPr>
          <p:nvPr/>
        </p:nvSpPr>
        <p:spPr bwMode="auto">
          <a:xfrm>
            <a:off x="3456643" y="2020211"/>
            <a:ext cx="73491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行政長官是香港特別行政區的首長</a:t>
            </a:r>
            <a:r>
              <a:rPr lang="zh-TW" altLang="en-US" sz="2800" b="1" dirty="0">
                <a:solidFill>
                  <a:schemeClr val="tx1"/>
                </a:solidFill>
                <a:latin typeface="DFKai-SB" panose="03000509000000000000" pitchFamily="65" charset="-120"/>
                <a:ea typeface="DFKai-SB" panose="03000509000000000000" pitchFamily="65" charset="-120"/>
              </a:rPr>
              <a:t>，</a:t>
            </a:r>
            <a:r>
              <a:rPr lang="zh-CN" altLang="en-US" sz="2800" b="1" dirty="0">
                <a:solidFill>
                  <a:schemeClr val="tx1"/>
                </a:solidFill>
                <a:latin typeface="DFKai-SB" panose="03000509000000000000" pitchFamily="65" charset="-120"/>
                <a:ea typeface="DFKai-SB" panose="03000509000000000000" pitchFamily="65" charset="-120"/>
              </a:rPr>
              <a:t>代表特別行政區；</a:t>
            </a:r>
            <a:r>
              <a:rPr lang="zh-TW" altLang="en-US" sz="2800" b="1" dirty="0">
                <a:solidFill>
                  <a:schemeClr val="tx1"/>
                </a:solidFill>
                <a:latin typeface="DFKai-SB" panose="03000509000000000000" pitchFamily="65" charset="-120"/>
                <a:ea typeface="DFKai-SB" panose="03000509000000000000" pitchFamily="65" charset="-120"/>
              </a:rPr>
              <a:t>亦</a:t>
            </a:r>
            <a:r>
              <a:rPr lang="zh-CN" altLang="en-US" sz="2800" b="1" dirty="0">
                <a:solidFill>
                  <a:schemeClr val="tx1"/>
                </a:solidFill>
                <a:latin typeface="DFKai-SB" panose="03000509000000000000" pitchFamily="65" charset="-120"/>
                <a:ea typeface="DFKai-SB" panose="03000509000000000000" pitchFamily="65" charset="-120"/>
              </a:rPr>
              <a:t>是香港特別行政區政府的首長。</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37896" name="文本框 32"/>
          <p:cNvSpPr txBox="1">
            <a:spLocks noChangeArrowheads="1"/>
          </p:cNvSpPr>
          <p:nvPr/>
        </p:nvSpPr>
        <p:spPr bwMode="auto">
          <a:xfrm>
            <a:off x="3539331" y="3528320"/>
            <a:ext cx="7064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smtClean="0">
                <a:solidFill>
                  <a:schemeClr val="tx1"/>
                </a:solidFill>
                <a:latin typeface="DFKai-SB" panose="03000509000000000000" pitchFamily="65" charset="-120"/>
                <a:ea typeface="DFKai-SB" panose="03000509000000000000" pitchFamily="65" charset="-120"/>
              </a:rPr>
              <a:t>行政</a:t>
            </a:r>
            <a:r>
              <a:rPr lang="zh-TW" altLang="en-US" sz="2800" b="1" dirty="0">
                <a:solidFill>
                  <a:schemeClr val="tx1"/>
                </a:solidFill>
                <a:latin typeface="DFKai-SB" panose="03000509000000000000" pitchFamily="65" charset="-120"/>
                <a:ea typeface="DFKai-SB" panose="03000509000000000000" pitchFamily="65" charset="-120"/>
              </a:rPr>
              <a:t>長官對中央負責，向中央述職報告。同時，行政長官亦對香港特別行政區負責</a:t>
            </a:r>
            <a:r>
              <a:rPr lang="zh-TW" altLang="en-US" sz="2800" b="1" dirty="0" smtClean="0">
                <a:solidFill>
                  <a:schemeClr val="tx1"/>
                </a:solidFill>
                <a:latin typeface="DFKai-SB" panose="03000509000000000000" pitchFamily="65" charset="-120"/>
                <a:ea typeface="DFKai-SB" panose="03000509000000000000" pitchFamily="65" charset="-120"/>
              </a:rPr>
              <a:t>。</a:t>
            </a:r>
            <a:endParaRPr lang="zh-TW" altLang="en-US" sz="2800" b="1" dirty="0">
              <a:solidFill>
                <a:schemeClr val="tx1"/>
              </a:solidFill>
              <a:latin typeface="DFKai-SB" panose="03000509000000000000" pitchFamily="65" charset="-120"/>
              <a:ea typeface="DFKai-SB" panose="03000509000000000000" pitchFamily="65" charset="-120"/>
            </a:endParaRPr>
          </a:p>
        </p:txBody>
      </p:sp>
      <p:sp>
        <p:nvSpPr>
          <p:cNvPr id="36" name="內容版面配置區 2"/>
          <p:cNvSpPr txBox="1"/>
          <p:nvPr/>
        </p:nvSpPr>
        <p:spPr>
          <a:xfrm>
            <a:off x="1768231" y="750363"/>
            <a:ext cx="5986463"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CN" altLang="en-US" sz="4400" b="1" dirty="0" smtClean="0">
                <a:latin typeface="DFKai-SB" panose="03000509000000000000" pitchFamily="65" charset="-120"/>
                <a:ea typeface="DFKai-SB" panose="03000509000000000000" pitchFamily="65" charset="-120"/>
              </a:rPr>
              <a:t>雙首長和雙重負責</a:t>
            </a:r>
            <a:endParaRPr lang="en-US" altLang="zh-CN" sz="4400" b="1" dirty="0" smtClean="0">
              <a:latin typeface="DFKai-SB" panose="03000509000000000000" pitchFamily="65" charset="-120"/>
              <a:ea typeface="DFKai-SB" panose="03000509000000000000" pitchFamily="65"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DBBFF892-F4E7-4E52-802F-40BA501F3ED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16</a:t>
            </a:fld>
            <a:endParaRPr lang="zh-CN" altLang="en-US" sz="1600" dirty="0" smtClean="0">
              <a:solidFill>
                <a:schemeClr val="tx1"/>
              </a:solidFill>
              <a:latin typeface="DengXian" panose="02010600030101010101" pitchFamily="2" charset="-122"/>
              <a:ea typeface="DengXian" panose="02010600030101010101" pitchFamily="2" charset="-122"/>
            </a:endParaRPr>
          </a:p>
        </p:txBody>
      </p:sp>
      <p:sp>
        <p:nvSpPr>
          <p:cNvPr id="39939" name="文本框 2"/>
          <p:cNvSpPr txBox="1">
            <a:spLocks noChangeArrowheads="1"/>
          </p:cNvSpPr>
          <p:nvPr/>
        </p:nvSpPr>
        <p:spPr bwMode="auto">
          <a:xfrm>
            <a:off x="6119447" y="6075362"/>
            <a:ext cx="5531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0"/>
              </a:spcBef>
              <a:buClrTx/>
              <a:buFontTx/>
              <a:buNone/>
            </a:pPr>
            <a:r>
              <a:rPr kumimoji="1" lang="en-US" altLang="zh-CN"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kumimoji="1"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a:t>
            </a:r>
            <a:r>
              <a:rPr kumimoji="1" lang="zh-CN" altLang="en-US"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kumimoji="1" lang="zh-TW" altLang="en-US"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時任</a:t>
            </a:r>
            <a:r>
              <a:rPr kumimoji="1" lang="zh-CN" altLang="en-US"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行政</a:t>
            </a:r>
            <a:r>
              <a:rPr kumimoji="1" lang="zh-CN" altLang="en-US"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長官林鄭月娥向國家主席習近平述職</a:t>
            </a:r>
          </a:p>
        </p:txBody>
      </p:sp>
      <p:sp>
        <p:nvSpPr>
          <p:cNvPr id="39940" name="文本框 7"/>
          <p:cNvSpPr txBox="1">
            <a:spLocks noChangeArrowheads="1"/>
          </p:cNvSpPr>
          <p:nvPr/>
        </p:nvSpPr>
        <p:spPr bwMode="auto">
          <a:xfrm>
            <a:off x="604434" y="770157"/>
            <a:ext cx="110460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buClrTx/>
              <a:buFont typeface="Arial" panose="020B0604020202020204" pitchFamily="34" charset="0"/>
              <a:buNone/>
            </a:pPr>
            <a:r>
              <a:rPr lang="zh-CN" altLang="en-US" sz="4000" dirty="0" smtClean="0">
                <a:solidFill>
                  <a:srgbClr val="000000"/>
                </a:solidFill>
                <a:latin typeface="DFKai-SB" panose="03000509000000000000" pitchFamily="65" charset="-120"/>
                <a:ea typeface="DFKai-SB" panose="03000509000000000000" pitchFamily="65" charset="-120"/>
              </a:rPr>
              <a:t>香港</a:t>
            </a:r>
            <a:r>
              <a:rPr lang="zh-CN" altLang="en-US" sz="4000" dirty="0">
                <a:solidFill>
                  <a:srgbClr val="000000"/>
                </a:solidFill>
                <a:latin typeface="DFKai-SB" panose="03000509000000000000" pitchFamily="65" charset="-120"/>
                <a:ea typeface="DFKai-SB" panose="03000509000000000000" pitchFamily="65" charset="-120"/>
              </a:rPr>
              <a:t>特別行政區</a:t>
            </a:r>
            <a:r>
              <a:rPr lang="zh-CN" altLang="en-US" sz="4000" dirty="0">
                <a:solidFill>
                  <a:schemeClr val="tx1"/>
                </a:solidFill>
                <a:latin typeface="DFKai-SB" panose="03000509000000000000" pitchFamily="65" charset="-120"/>
                <a:ea typeface="DFKai-SB" panose="03000509000000000000" pitchFamily="65" charset="-120"/>
              </a:rPr>
              <a:t>行政長官</a:t>
            </a:r>
            <a:r>
              <a:rPr lang="zh-CN" altLang="en-US" sz="4000" dirty="0" smtClean="0">
                <a:solidFill>
                  <a:srgbClr val="000000"/>
                </a:solidFill>
                <a:latin typeface="DFKai-SB" panose="03000509000000000000" pitchFamily="65" charset="-120"/>
                <a:ea typeface="DFKai-SB" panose="03000509000000000000" pitchFamily="65" charset="-120"/>
              </a:rPr>
              <a:t>依照</a:t>
            </a:r>
            <a:r>
              <a:rPr lang="en-US" altLang="zh-TW" sz="4000" dirty="0">
                <a:solidFill>
                  <a:srgbClr val="000000"/>
                </a:solidFill>
                <a:latin typeface="DFKai-SB" panose="03000509000000000000" pitchFamily="65" charset="-120"/>
                <a:ea typeface="DFKai-SB" panose="03000509000000000000" pitchFamily="65" charset="-120"/>
              </a:rPr>
              <a:t>《</a:t>
            </a:r>
            <a:r>
              <a:rPr lang="zh-TW" altLang="en-US" sz="4000" dirty="0">
                <a:solidFill>
                  <a:srgbClr val="000000"/>
                </a:solidFill>
                <a:latin typeface="DFKai-SB" panose="03000509000000000000" pitchFamily="65" charset="-120"/>
                <a:ea typeface="DFKai-SB" panose="03000509000000000000" pitchFamily="65" charset="-120"/>
              </a:rPr>
              <a:t>基本法</a:t>
            </a:r>
            <a:r>
              <a:rPr lang="en-US" altLang="zh-TW" sz="4000" dirty="0">
                <a:solidFill>
                  <a:srgbClr val="000000"/>
                </a:solidFill>
                <a:latin typeface="DFKai-SB" panose="03000509000000000000" pitchFamily="65" charset="-120"/>
                <a:ea typeface="DFKai-SB" panose="03000509000000000000" pitchFamily="65" charset="-120"/>
              </a:rPr>
              <a:t>》</a:t>
            </a:r>
            <a:r>
              <a:rPr lang="zh-CN" altLang="en-US" sz="4000" dirty="0" smtClean="0">
                <a:solidFill>
                  <a:srgbClr val="000000"/>
                </a:solidFill>
                <a:latin typeface="DFKai-SB" panose="03000509000000000000" pitchFamily="65" charset="-120"/>
                <a:ea typeface="DFKai-SB" panose="03000509000000000000" pitchFamily="65" charset="-120"/>
              </a:rPr>
              <a:t>的</a:t>
            </a:r>
            <a:r>
              <a:rPr lang="zh-CN" altLang="en-US" sz="4000" dirty="0">
                <a:solidFill>
                  <a:srgbClr val="000000"/>
                </a:solidFill>
                <a:latin typeface="DFKai-SB" panose="03000509000000000000" pitchFamily="65" charset="-120"/>
                <a:ea typeface="DFKai-SB" panose="03000509000000000000" pitchFamily="65" charset="-120"/>
              </a:rPr>
              <a:t>規定，對中央人民政府和香港特別行政區負責。</a:t>
            </a:r>
          </a:p>
        </p:txBody>
      </p:sp>
      <p:sp>
        <p:nvSpPr>
          <p:cNvPr id="39941" name="内容占位符 2"/>
          <p:cNvSpPr txBox="1">
            <a:spLocks noChangeArrowheads="1"/>
          </p:cNvSpPr>
          <p:nvPr/>
        </p:nvSpPr>
        <p:spPr bwMode="auto">
          <a:xfrm>
            <a:off x="912813" y="5822950"/>
            <a:ext cx="4749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buClrTx/>
              <a:buFont typeface="Arial" panose="020B0604020202020204" pitchFamily="34" charset="0"/>
              <a:buNone/>
            </a:pPr>
            <a:r>
              <a:rPr lang="zh-CN" altLang="en-US" dirty="0">
                <a:solidFill>
                  <a:srgbClr val="000000"/>
                </a:solidFill>
                <a:latin typeface="DFKai-SB" panose="03000509000000000000" pitchFamily="65" charset="-120"/>
                <a:ea typeface="DFKai-SB" panose="03000509000000000000" pitchFamily="65" charset="-120"/>
              </a:rPr>
              <a:t>行政長官</a:t>
            </a:r>
            <a:r>
              <a:rPr lang="zh-CN" altLang="en-US" dirty="0" smtClean="0">
                <a:solidFill>
                  <a:srgbClr val="000000"/>
                </a:solidFill>
                <a:latin typeface="DFKai-SB" panose="03000509000000000000" pitchFamily="65" charset="-120"/>
                <a:ea typeface="DFKai-SB" panose="03000509000000000000" pitchFamily="65" charset="-120"/>
              </a:rPr>
              <a:t>作</a:t>
            </a:r>
            <a:r>
              <a:rPr lang="zh-TW" altLang="en-US" dirty="0">
                <a:solidFill>
                  <a:srgbClr val="000000"/>
                </a:solidFill>
                <a:latin typeface="DFKai-SB" panose="03000509000000000000" pitchFamily="65" charset="-120"/>
                <a:ea typeface="DFKai-SB" panose="03000509000000000000" pitchFamily="65" charset="-120"/>
              </a:rPr>
              <a:t>為</a:t>
            </a:r>
            <a:r>
              <a:rPr lang="zh-CN" altLang="en-US" dirty="0" smtClean="0">
                <a:solidFill>
                  <a:srgbClr val="000000"/>
                </a:solidFill>
                <a:latin typeface="DFKai-SB" panose="03000509000000000000" pitchFamily="65" charset="-120"/>
                <a:ea typeface="DFKai-SB" panose="03000509000000000000" pitchFamily="65" charset="-120"/>
              </a:rPr>
              <a:t>特別行政區</a:t>
            </a:r>
            <a:r>
              <a:rPr lang="zh-CN" altLang="en-US" dirty="0">
                <a:solidFill>
                  <a:srgbClr val="000000"/>
                </a:solidFill>
                <a:latin typeface="DFKai-SB" panose="03000509000000000000" pitchFamily="65" charset="-120"/>
                <a:ea typeface="DFKai-SB" panose="03000509000000000000" pitchFamily="65" charset="-120"/>
              </a:rPr>
              <a:t>首長，代表香港特別行政區參</a:t>
            </a:r>
            <a:r>
              <a:rPr lang="zh-CN" altLang="en-US" dirty="0">
                <a:solidFill>
                  <a:schemeClr val="tx1"/>
                </a:solidFill>
                <a:latin typeface="DFKai-SB" panose="03000509000000000000" pitchFamily="65" charset="-120"/>
                <a:ea typeface="DFKai-SB" panose="03000509000000000000" pitchFamily="65" charset="-120"/>
              </a:rPr>
              <a:t>加亞太經濟合作</a:t>
            </a:r>
            <a:r>
              <a:rPr lang="zh-CN" altLang="en-US" dirty="0">
                <a:solidFill>
                  <a:srgbClr val="000000"/>
                </a:solidFill>
                <a:latin typeface="DFKai-SB" panose="03000509000000000000" pitchFamily="65" charset="-120"/>
                <a:ea typeface="DFKai-SB" panose="03000509000000000000" pitchFamily="65" charset="-120"/>
              </a:rPr>
              <a:t>組織</a:t>
            </a:r>
            <a:r>
              <a:rPr lang="en-US" altLang="zh-CN"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2018</a:t>
            </a:r>
            <a:r>
              <a:rPr lang="zh-CN"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en-US" dirty="0">
                <a:solidFill>
                  <a:srgbClr val="000000"/>
                </a:solidFill>
                <a:latin typeface="DFKai-SB" panose="03000509000000000000" pitchFamily="65" charset="-120"/>
                <a:ea typeface="DFKai-SB" panose="03000509000000000000" pitchFamily="65" charset="-120"/>
              </a:rPr>
              <a:t>會議</a:t>
            </a:r>
            <a:endParaRPr lang="en-US" altLang="zh-CN" dirty="0">
              <a:solidFill>
                <a:srgbClr val="000000"/>
              </a:solidFill>
              <a:latin typeface="DFKai-SB" panose="03000509000000000000" pitchFamily="65" charset="-120"/>
              <a:ea typeface="DFKai-SB" panose="03000509000000000000" pitchFamily="65" charset="-120"/>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919" y="3223826"/>
            <a:ext cx="4509495" cy="268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2" descr="http://www.xinhuanet.com/politics/leaders/2019-12/16/1125353595_15765081615151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991" y="3223826"/>
            <a:ext cx="4114923" cy="277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2D0F534-1DCA-41EB-B0C1-27BA95B8EFCF}" type="slidenum">
              <a:rPr lang="zh-CN" altLang="en-US" smtClean="0">
                <a:solidFill>
                  <a:schemeClr val="tx1"/>
                </a:solidFill>
              </a:rPr>
              <a:pPr fontAlgn="base">
                <a:spcBef>
                  <a:spcPct val="0"/>
                </a:spcBef>
                <a:spcAft>
                  <a:spcPct val="0"/>
                </a:spcAft>
                <a:buClrTx/>
                <a:buFontTx/>
                <a:buNone/>
              </a:pPr>
              <a:t>17</a:t>
            </a:fld>
            <a:endParaRPr lang="zh-CN" altLang="en-US" dirty="0" smtClean="0">
              <a:solidFill>
                <a:schemeClr val="tx1"/>
              </a:solidFill>
            </a:endParaRPr>
          </a:p>
        </p:txBody>
      </p:sp>
      <p:sp>
        <p:nvSpPr>
          <p:cNvPr id="40963" name="MH_Text_2"/>
          <p:cNvSpPr>
            <a:spLocks/>
          </p:cNvSpPr>
          <p:nvPr>
            <p:custDataLst>
              <p:tags r:id="rId1"/>
            </p:custDataLst>
          </p:nvPr>
        </p:nvSpPr>
        <p:spPr bwMode="auto">
          <a:xfrm>
            <a:off x="139700" y="3592513"/>
            <a:ext cx="1985963" cy="1938337"/>
          </a:xfrm>
          <a:custGeom>
            <a:avLst/>
            <a:gdLst>
              <a:gd name="T0" fmla="*/ 382461 w 1728192"/>
              <a:gd name="T1" fmla="*/ 3352733 h 1473820"/>
              <a:gd name="T2" fmla="*/ 0 w 1728192"/>
              <a:gd name="T3" fmla="*/ 1965697 h 1473820"/>
              <a:gd name="T4" fmla="*/ 1311293 w 1728192"/>
              <a:gd name="T5" fmla="*/ 0 h 1473820"/>
              <a:gd name="T6" fmla="*/ 2622584 w 1728192"/>
              <a:gd name="T7" fmla="*/ 1965697 h 1473820"/>
              <a:gd name="T8" fmla="*/ 2240124 w 1728192"/>
              <a:gd name="T9" fmla="*/ 335273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執行基本法和其他適用於香港特別行政區法律的職權</a:t>
            </a:r>
          </a:p>
        </p:txBody>
      </p:sp>
      <p:sp>
        <p:nvSpPr>
          <p:cNvPr id="40964" name="MH_Text_3"/>
          <p:cNvSpPr>
            <a:spLocks/>
          </p:cNvSpPr>
          <p:nvPr>
            <p:custDataLst>
              <p:tags r:id="rId2"/>
            </p:custDataLst>
          </p:nvPr>
        </p:nvSpPr>
        <p:spPr bwMode="auto">
          <a:xfrm>
            <a:off x="2176463" y="3535363"/>
            <a:ext cx="1851025" cy="830262"/>
          </a:xfrm>
          <a:custGeom>
            <a:avLst/>
            <a:gdLst>
              <a:gd name="T0" fmla="*/ 309677 w 1728192"/>
              <a:gd name="T1" fmla="*/ 263485 h 1473820"/>
              <a:gd name="T2" fmla="*/ 0 w 1728192"/>
              <a:gd name="T3" fmla="*/ 154481 h 1473820"/>
              <a:gd name="T4" fmla="*/ 1061752 w 1728192"/>
              <a:gd name="T5" fmla="*/ 0 h 1473820"/>
              <a:gd name="T6" fmla="*/ 2123502 w 1728192"/>
              <a:gd name="T7" fmla="*/ 154481 h 1473820"/>
              <a:gd name="T8" fmla="*/ 1813825 w 1728192"/>
              <a:gd name="T9" fmla="*/ 263485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有關立法方面的職權</a:t>
            </a:r>
          </a:p>
        </p:txBody>
      </p:sp>
      <p:sp>
        <p:nvSpPr>
          <p:cNvPr id="40965" name="MH_Text_2"/>
          <p:cNvSpPr>
            <a:spLocks/>
          </p:cNvSpPr>
          <p:nvPr>
            <p:custDataLst>
              <p:tags r:id="rId3"/>
            </p:custDataLst>
          </p:nvPr>
        </p:nvSpPr>
        <p:spPr bwMode="auto">
          <a:xfrm>
            <a:off x="5902325" y="3575050"/>
            <a:ext cx="2081213" cy="831850"/>
          </a:xfrm>
          <a:custGeom>
            <a:avLst/>
            <a:gdLst>
              <a:gd name="T0" fmla="*/ 440172 w 1728192"/>
              <a:gd name="T1" fmla="*/ 265000 h 1473820"/>
              <a:gd name="T2" fmla="*/ 0 w 1728192"/>
              <a:gd name="T3" fmla="*/ 155369 h 1473820"/>
              <a:gd name="T4" fmla="*/ 1509162 w 1728192"/>
              <a:gd name="T5" fmla="*/ 0 h 1473820"/>
              <a:gd name="T6" fmla="*/ 3018322 w 1728192"/>
              <a:gd name="T7" fmla="*/ 155369 h 1473820"/>
              <a:gd name="T8" fmla="*/ 2578151 w 1728192"/>
              <a:gd name="T9" fmla="*/ 265000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rPr>
              <a:t>有關人事任免的職權</a:t>
            </a:r>
          </a:p>
        </p:txBody>
      </p:sp>
      <p:sp>
        <p:nvSpPr>
          <p:cNvPr id="40966" name="MH_Text_3"/>
          <p:cNvSpPr>
            <a:spLocks/>
          </p:cNvSpPr>
          <p:nvPr>
            <p:custDataLst>
              <p:tags r:id="rId4"/>
            </p:custDataLst>
          </p:nvPr>
        </p:nvSpPr>
        <p:spPr bwMode="auto">
          <a:xfrm>
            <a:off x="10153650" y="3592513"/>
            <a:ext cx="1898650" cy="904875"/>
          </a:xfrm>
          <a:custGeom>
            <a:avLst/>
            <a:gdLst>
              <a:gd name="T0" fmla="*/ 334200 w 1728192"/>
              <a:gd name="T1" fmla="*/ 341096 h 1473820"/>
              <a:gd name="T2" fmla="*/ 0 w 1728192"/>
              <a:gd name="T3" fmla="*/ 199983 h 1473820"/>
              <a:gd name="T4" fmla="*/ 1145831 w 1728192"/>
              <a:gd name="T5" fmla="*/ 0 h 1473820"/>
              <a:gd name="T6" fmla="*/ 2291663 w 1728192"/>
              <a:gd name="T7" fmla="*/ 199983 h 1473820"/>
              <a:gd name="T8" fmla="*/ 1957463 w 1728192"/>
              <a:gd name="T9" fmla="*/ 341096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其他重要</a:t>
            </a:r>
            <a:endParaRPr lang="en-US" altLang="zh-CN" sz="2400" b="1" dirty="0">
              <a:solidFill>
                <a:schemeClr val="tx1"/>
              </a:solidFill>
              <a:latin typeface="DFKai-SB" panose="03000509000000000000" pitchFamily="65" charset="-120"/>
              <a:ea typeface="DFKai-SB" panose="03000509000000000000" pitchFamily="65" charset="-120"/>
            </a:endParaRPr>
          </a:p>
          <a:p>
            <a:pPr defTabSz="914400" eaLnBrk="1" hangingPunct="1">
              <a:spcBef>
                <a:spcPct val="2000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職權</a:t>
            </a:r>
          </a:p>
        </p:txBody>
      </p:sp>
      <p:sp>
        <p:nvSpPr>
          <p:cNvPr id="40967" name="文本框 30"/>
          <p:cNvSpPr txBox="1">
            <a:spLocks noChangeArrowheads="1"/>
          </p:cNvSpPr>
          <p:nvPr/>
        </p:nvSpPr>
        <p:spPr bwMode="auto">
          <a:xfrm>
            <a:off x="4289425" y="3525838"/>
            <a:ext cx="152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2400" b="1" dirty="0">
                <a:solidFill>
                  <a:schemeClr val="tx1"/>
                </a:solidFill>
                <a:latin typeface="DFKai-SB" panose="03000509000000000000" pitchFamily="65" charset="-120"/>
                <a:ea typeface="DFKai-SB" panose="03000509000000000000" pitchFamily="65" charset="-120"/>
              </a:rPr>
              <a:t>有關政府行政管理的職權</a:t>
            </a:r>
          </a:p>
        </p:txBody>
      </p:sp>
      <p:sp>
        <p:nvSpPr>
          <p:cNvPr id="15" name="Oval 104"/>
          <p:cNvSpPr/>
          <p:nvPr/>
        </p:nvSpPr>
        <p:spPr>
          <a:xfrm>
            <a:off x="2651125" y="2503488"/>
            <a:ext cx="773113"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6" name="Oval 105"/>
          <p:cNvSpPr/>
          <p:nvPr/>
        </p:nvSpPr>
        <p:spPr>
          <a:xfrm>
            <a:off x="661988" y="2503488"/>
            <a:ext cx="774700"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7" name="Oval 111"/>
          <p:cNvSpPr/>
          <p:nvPr/>
        </p:nvSpPr>
        <p:spPr>
          <a:xfrm>
            <a:off x="4616450" y="2517775"/>
            <a:ext cx="774700"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8" name="Arc 114"/>
          <p:cNvSpPr/>
          <p:nvPr/>
        </p:nvSpPr>
        <p:spPr>
          <a:xfrm rot="5400000" flipV="1">
            <a:off x="523875" y="23764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40972" name="Group 47"/>
          <p:cNvGrpSpPr>
            <a:grpSpLocks/>
          </p:cNvGrpSpPr>
          <p:nvPr/>
        </p:nvGrpSpPr>
        <p:grpSpPr bwMode="auto">
          <a:xfrm>
            <a:off x="493713" y="2374900"/>
            <a:ext cx="3054350" cy="1060450"/>
            <a:chOff x="1376543" y="2321386"/>
            <a:chExt cx="2786064" cy="967925"/>
          </a:xfrm>
        </p:grpSpPr>
        <p:sp>
          <p:nvSpPr>
            <p:cNvPr id="20" name="Arc 119"/>
            <p:cNvSpPr/>
            <p:nvPr/>
          </p:nvSpPr>
          <p:spPr>
            <a:xfrm rot="5400000" flipV="1">
              <a:off x="3221066" y="2321689"/>
              <a:ext cx="941843" cy="941238"/>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1" name="Straight Connector 120"/>
            <p:cNvCxnSpPr/>
            <p:nvPr/>
          </p:nvCxnSpPr>
          <p:spPr>
            <a:xfrm>
              <a:off x="2293163" y="2809696"/>
              <a:ext cx="951375" cy="144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2" name="Arc 121"/>
            <p:cNvSpPr/>
            <p:nvPr/>
          </p:nvSpPr>
          <p:spPr>
            <a:xfrm rot="5400000" flipH="1">
              <a:off x="1376240" y="2347770"/>
              <a:ext cx="941843" cy="941238"/>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3" name="Group 27"/>
          <p:cNvGrpSpPr>
            <a:grpSpLocks/>
          </p:cNvGrpSpPr>
          <p:nvPr/>
        </p:nvGrpSpPr>
        <p:grpSpPr bwMode="auto">
          <a:xfrm>
            <a:off x="2486025" y="2374900"/>
            <a:ext cx="3054350" cy="1060450"/>
            <a:chOff x="2586036" y="2266950"/>
            <a:chExt cx="3344864" cy="1162061"/>
          </a:xfrm>
        </p:grpSpPr>
        <p:sp>
          <p:nvSpPr>
            <p:cNvPr id="24" name="Arc 125"/>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26"/>
            <p:cNvCxnSpPr/>
            <p:nvPr/>
          </p:nvCxnSpPr>
          <p:spPr>
            <a:xfrm>
              <a:off x="3686504" y="2853200"/>
              <a:ext cx="1142191"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6" name="Arc 127"/>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4" name="Group 34"/>
          <p:cNvGrpSpPr>
            <a:grpSpLocks/>
          </p:cNvGrpSpPr>
          <p:nvPr/>
        </p:nvGrpSpPr>
        <p:grpSpPr bwMode="auto">
          <a:xfrm>
            <a:off x="4462463" y="2374900"/>
            <a:ext cx="3054350" cy="1060450"/>
            <a:chOff x="2586036" y="2266950"/>
            <a:chExt cx="3344864" cy="1162061"/>
          </a:xfrm>
        </p:grpSpPr>
        <p:sp>
          <p:nvSpPr>
            <p:cNvPr id="28"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9"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0"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1" name="Oval 139"/>
          <p:cNvSpPr/>
          <p:nvPr/>
        </p:nvSpPr>
        <p:spPr>
          <a:xfrm>
            <a:off x="6607175" y="251777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32" name="Arc 145"/>
          <p:cNvSpPr/>
          <p:nvPr/>
        </p:nvSpPr>
        <p:spPr>
          <a:xfrm rot="5400000" flipH="1">
            <a:off x="6456363" y="240347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3" name="Oval 111"/>
          <p:cNvSpPr/>
          <p:nvPr/>
        </p:nvSpPr>
        <p:spPr>
          <a:xfrm>
            <a:off x="8659813" y="2562225"/>
            <a:ext cx="773112"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grpSp>
        <p:nvGrpSpPr>
          <p:cNvPr id="40978" name="Group 34"/>
          <p:cNvGrpSpPr>
            <a:grpSpLocks/>
          </p:cNvGrpSpPr>
          <p:nvPr/>
        </p:nvGrpSpPr>
        <p:grpSpPr bwMode="auto">
          <a:xfrm>
            <a:off x="8504238" y="2419350"/>
            <a:ext cx="3054350" cy="1060450"/>
            <a:chOff x="2586036" y="2266950"/>
            <a:chExt cx="3344864" cy="1162061"/>
          </a:xfrm>
        </p:grpSpPr>
        <p:sp>
          <p:nvSpPr>
            <p:cNvPr id="35"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6"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7"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8" name="Oval 139"/>
          <p:cNvSpPr/>
          <p:nvPr/>
        </p:nvSpPr>
        <p:spPr>
          <a:xfrm>
            <a:off x="10648950" y="256222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39" name="Arc 145"/>
          <p:cNvSpPr/>
          <p:nvPr/>
        </p:nvSpPr>
        <p:spPr>
          <a:xfrm rot="5400000" flipH="1">
            <a:off x="10498138" y="244792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40" name="Arc 125"/>
          <p:cNvSpPr/>
          <p:nvPr/>
        </p:nvSpPr>
        <p:spPr>
          <a:xfrm rot="5400000" flipV="1">
            <a:off x="8529638" y="24272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41" name="Straight Connector 132"/>
          <p:cNvCxnSpPr/>
          <p:nvPr/>
        </p:nvCxnSpPr>
        <p:spPr>
          <a:xfrm>
            <a:off x="7483475" y="2919413"/>
            <a:ext cx="1044575" cy="1587"/>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42" name="文字方塊 14"/>
          <p:cNvSpPr txBox="1"/>
          <p:nvPr/>
        </p:nvSpPr>
        <p:spPr>
          <a:xfrm>
            <a:off x="139700" y="953825"/>
            <a:ext cx="510930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zh-TW" altLang="en-US" sz="4400" b="1" dirty="0" smtClean="0">
                <a:latin typeface="DFKai-SB" panose="03000509000000000000" pitchFamily="65" charset="-120"/>
                <a:ea typeface="DFKai-SB" panose="03000509000000000000" pitchFamily="65" charset="-120"/>
              </a:rPr>
              <a:t>行政長官</a:t>
            </a:r>
            <a:r>
              <a:rPr lang="zh-CN" altLang="en-US" sz="4400" b="1" dirty="0" smtClean="0">
                <a:latin typeface="DFKai-SB" panose="03000509000000000000" pitchFamily="65" charset="-120"/>
                <a:ea typeface="DFKai-SB" panose="03000509000000000000" pitchFamily="65" charset="-120"/>
              </a:rPr>
              <a:t>的職權</a:t>
            </a:r>
            <a:endParaRPr lang="zh-HK" altLang="en-US" sz="4400" b="1" dirty="0" smtClean="0">
              <a:latin typeface="DFKai-SB" panose="03000509000000000000" pitchFamily="65" charset="-120"/>
              <a:ea typeface="DFKai-SB" panose="03000509000000000000" pitchFamily="65" charset="-120"/>
            </a:endParaRPr>
          </a:p>
        </p:txBody>
      </p:sp>
      <p:sp>
        <p:nvSpPr>
          <p:cNvPr id="40984" name="MH_Text_1"/>
          <p:cNvSpPr>
            <a:spLocks/>
          </p:cNvSpPr>
          <p:nvPr>
            <p:custDataLst>
              <p:tags r:id="rId5"/>
            </p:custDataLst>
          </p:nvPr>
        </p:nvSpPr>
        <p:spPr bwMode="auto">
          <a:xfrm>
            <a:off x="8181975" y="3587750"/>
            <a:ext cx="1762125" cy="1570038"/>
          </a:xfrm>
          <a:custGeom>
            <a:avLst/>
            <a:gdLst>
              <a:gd name="T0" fmla="*/ 267168 w 1728192"/>
              <a:gd name="T1" fmla="*/ 1781729 h 1473820"/>
              <a:gd name="T2" fmla="*/ 0 w 1728192"/>
              <a:gd name="T3" fmla="*/ 1044621 h 1473820"/>
              <a:gd name="T4" fmla="*/ 916002 w 1728192"/>
              <a:gd name="T5" fmla="*/ 0 h 1473820"/>
              <a:gd name="T6" fmla="*/ 1832003 w 1728192"/>
              <a:gd name="T7" fmla="*/ 1044621 h 1473820"/>
              <a:gd name="T8" fmla="*/ 1564836 w 1728192"/>
              <a:gd name="T9" fmla="*/ 178172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rPr>
              <a:t>執行中央指令和辦理中央授權事務的職權</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69257"/>
            <a:ext cx="10872787" cy="657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文字方塊 9"/>
          <p:cNvSpPr txBox="1">
            <a:spLocks noChangeArrowheads="1"/>
          </p:cNvSpPr>
          <p:nvPr/>
        </p:nvSpPr>
        <p:spPr bwMode="auto">
          <a:xfrm>
            <a:off x="778118" y="169257"/>
            <a:ext cx="101758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zh-TW" altLang="en-US" sz="4000" b="1" dirty="0">
                <a:solidFill>
                  <a:schemeClr val="tx1"/>
                </a:solidFill>
                <a:latin typeface="DFKai-SB" panose="03000509000000000000" pitchFamily="65" charset="-120"/>
                <a:ea typeface="DFKai-SB" panose="03000509000000000000" pitchFamily="65" charset="-120"/>
              </a:rPr>
              <a:t>香港</a:t>
            </a:r>
            <a:r>
              <a:rPr lang="en-US" altLang="zh-TW" sz="4000" b="1" dirty="0" smtClean="0">
                <a:solidFill>
                  <a:schemeClr val="tx1"/>
                </a:solidFill>
                <a:latin typeface="DFKai-SB" panose="03000509000000000000" pitchFamily="65" charset="-120"/>
                <a:ea typeface="DFKai-SB" panose="03000509000000000000" pitchFamily="65" charset="-120"/>
              </a:rPr>
              <a:t>《</a:t>
            </a:r>
            <a:r>
              <a:rPr lang="zh-TW" altLang="en-US" sz="4000" b="1" dirty="0" smtClean="0">
                <a:solidFill>
                  <a:schemeClr val="tx1"/>
                </a:solidFill>
                <a:latin typeface="DFKai-SB" panose="03000509000000000000" pitchFamily="65" charset="-120"/>
                <a:ea typeface="DFKai-SB" panose="03000509000000000000" pitchFamily="65" charset="-120"/>
              </a:rPr>
              <a:t>基本法</a:t>
            </a:r>
            <a:r>
              <a:rPr lang="en-US" altLang="zh-TW" sz="4000" b="1" dirty="0">
                <a:solidFill>
                  <a:schemeClr val="tx1"/>
                </a:solidFill>
                <a:latin typeface="DFKai-SB" panose="03000509000000000000" pitchFamily="65" charset="-120"/>
                <a:ea typeface="DFKai-SB" panose="03000509000000000000" pitchFamily="65" charset="-120"/>
              </a:rPr>
              <a:t>》</a:t>
            </a:r>
            <a:r>
              <a:rPr lang="zh-TW" altLang="en-US" sz="4000" b="1" dirty="0" smtClean="0">
                <a:solidFill>
                  <a:schemeClr val="tx1"/>
                </a:solidFill>
                <a:latin typeface="DFKai-SB" panose="03000509000000000000" pitchFamily="65" charset="-120"/>
                <a:ea typeface="DFKai-SB" panose="03000509000000000000" pitchFamily="65" charset="-120"/>
              </a:rPr>
              <a:t>第</a:t>
            </a:r>
            <a:r>
              <a:rPr lang="zh-TW" altLang="en-US" sz="40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四十八</a:t>
            </a:r>
            <a:r>
              <a:rPr lang="zh-TW" altLang="en-US" sz="4000" b="1" dirty="0" smtClean="0">
                <a:solidFill>
                  <a:schemeClr val="tx1"/>
                </a:solidFill>
                <a:latin typeface="DFKai-SB" panose="03000509000000000000" pitchFamily="65" charset="-120"/>
                <a:ea typeface="DFKai-SB" panose="03000509000000000000" pitchFamily="65" charset="-120"/>
              </a:rPr>
              <a:t>條</a:t>
            </a:r>
            <a:r>
              <a:rPr lang="zh-CN" altLang="en-US" sz="4000" b="1" dirty="0">
                <a:solidFill>
                  <a:schemeClr val="tx1"/>
                </a:solidFill>
                <a:latin typeface="DFKai-SB" panose="03000509000000000000" pitchFamily="65" charset="-120"/>
                <a:ea typeface="DFKai-SB" panose="03000509000000000000" pitchFamily="65" charset="-120"/>
              </a:rPr>
              <a:t>：</a:t>
            </a:r>
            <a:endParaRPr lang="en-US" altLang="zh-CN" sz="40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香港特別行政區行政長官行使下列職權：</a:t>
            </a:r>
            <a:endParaRPr lang="zh-CN" altLang="en-US" sz="2800" b="1" dirty="0">
              <a:solidFill>
                <a:schemeClr val="tx1"/>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領導香港特別行政區政府；</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負責執行本法和依照本法適用</a:t>
            </a:r>
            <a:r>
              <a:rPr lang="zh-CN" altLang="en-US" sz="2800" dirty="0">
                <a:solidFill>
                  <a:schemeClr val="tx1"/>
                </a:solidFill>
                <a:latin typeface="DFKai-SB" panose="03000509000000000000" pitchFamily="65" charset="-120"/>
                <a:ea typeface="DFKai-SB" panose="03000509000000000000" pitchFamily="65" charset="-120"/>
              </a:rPr>
              <a:t>於</a:t>
            </a:r>
            <a:r>
              <a:rPr lang="zh-TW" altLang="en-US" sz="2800" dirty="0">
                <a:solidFill>
                  <a:schemeClr val="tx1"/>
                </a:solidFill>
                <a:latin typeface="DFKai-SB" panose="03000509000000000000" pitchFamily="65" charset="-120"/>
                <a:ea typeface="DFKai-SB" panose="03000509000000000000" pitchFamily="65" charset="-120"/>
              </a:rPr>
              <a:t>香港特別行政區的其他法律；</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簽署立法會通過的法案，</a:t>
            </a:r>
            <a:r>
              <a:rPr lang="zh-TW" altLang="en-US" sz="2800" dirty="0" smtClean="0">
                <a:solidFill>
                  <a:schemeClr val="tx1"/>
                </a:solidFill>
                <a:latin typeface="DFKai-SB" panose="03000509000000000000" pitchFamily="65" charset="-120"/>
                <a:ea typeface="DFKai-SB" panose="03000509000000000000" pitchFamily="65" charset="-120"/>
              </a:rPr>
              <a:t>公布法律</a:t>
            </a:r>
            <a:r>
              <a:rPr lang="zh-TW" altLang="en-US" sz="2800" dirty="0">
                <a:solidFill>
                  <a:schemeClr val="tx1"/>
                </a:solidFill>
                <a:latin typeface="DFKai-SB" panose="03000509000000000000" pitchFamily="65" charset="-120"/>
                <a:ea typeface="DFKai-SB" panose="03000509000000000000" pitchFamily="65" charset="-120"/>
              </a:rPr>
              <a:t>；簽署立法會通過的財政預算案，將財政預算、決算報中央人民政府備案；</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四</a:t>
            </a:r>
            <a:r>
              <a:rPr lang="en-US" altLang="zh-TW" sz="2800" dirty="0">
                <a:solidFill>
                  <a:schemeClr val="tx1"/>
                </a:solidFill>
                <a:latin typeface="DFKai-SB" panose="03000509000000000000" pitchFamily="65" charset="-120"/>
                <a:ea typeface="DFKai-SB" panose="03000509000000000000" pitchFamily="65" charset="-120"/>
              </a:rPr>
              <a:t>) </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政府政策和</a:t>
            </a:r>
            <a:r>
              <a:rPr lang="zh-TW" altLang="en-US" sz="2800" dirty="0" smtClean="0">
                <a:solidFill>
                  <a:schemeClr val="tx1"/>
                </a:solidFill>
                <a:latin typeface="DFKai-SB" panose="03000509000000000000" pitchFamily="65" charset="-120"/>
                <a:ea typeface="DFKai-SB" panose="03000509000000000000" pitchFamily="65" charset="-120"/>
              </a:rPr>
              <a:t>發</a:t>
            </a:r>
            <a:r>
              <a:rPr lang="zh-TW" altLang="en-US" sz="2800" dirty="0">
                <a:solidFill>
                  <a:schemeClr val="tx1"/>
                </a:solidFill>
                <a:latin typeface="DFKai-SB" panose="03000509000000000000" pitchFamily="65" charset="-120"/>
                <a:ea typeface="DFKai-SB" panose="03000509000000000000" pitchFamily="65" charset="-120"/>
              </a:rPr>
              <a:t>布</a:t>
            </a:r>
            <a:r>
              <a:rPr lang="zh-TW" altLang="en-US" sz="2800" dirty="0" smtClean="0">
                <a:solidFill>
                  <a:schemeClr val="tx1"/>
                </a:solidFill>
                <a:latin typeface="DFKai-SB" panose="03000509000000000000" pitchFamily="65" charset="-120"/>
                <a:ea typeface="DFKai-SB" panose="03000509000000000000" pitchFamily="65" charset="-120"/>
              </a:rPr>
              <a:t>行政命令</a:t>
            </a:r>
            <a:r>
              <a:rPr lang="zh-TW" altLang="en-US" sz="2800" dirty="0">
                <a:solidFill>
                  <a:schemeClr val="tx1"/>
                </a:solidFill>
                <a:latin typeface="DFKai-SB" panose="03000509000000000000" pitchFamily="65" charset="-120"/>
                <a:ea typeface="DFKai-SB" panose="03000509000000000000" pitchFamily="65" charset="-120"/>
              </a:rPr>
              <a:t>；</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五</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提名並報請中央人民政府任命下列主要官員：各司司長、副司長，各局局長，廉政專員，審計署署長，警務處處長，入境事務處處長，海關關長；建議中央人民政府免除上述官員職務；</a:t>
            </a:r>
            <a:endParaRPr lang="en-US" altLang="zh-TW" sz="2800" dirty="0">
              <a:solidFill>
                <a:schemeClr val="tx1"/>
              </a:solidFill>
              <a:latin typeface="DFKai-SB" panose="03000509000000000000" pitchFamily="65" charset="-120"/>
              <a:ea typeface="DFKai-SB" panose="03000509000000000000" pitchFamily="65" charset="-120"/>
            </a:endParaRPr>
          </a:p>
        </p:txBody>
      </p:sp>
      <p:sp>
        <p:nvSpPr>
          <p:cNvPr id="4198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6C9EBB69-A791-430E-9D46-CB4BC377FB3E}" type="slidenum">
              <a:rPr lang="zh-CN" altLang="en-US" smtClean="0">
                <a:solidFill>
                  <a:schemeClr val="tx1"/>
                </a:solidFill>
              </a:rPr>
              <a:pPr fontAlgn="base">
                <a:spcBef>
                  <a:spcPct val="0"/>
                </a:spcBef>
                <a:spcAft>
                  <a:spcPct val="0"/>
                </a:spcAft>
                <a:buClrTx/>
                <a:buFontTx/>
                <a:buNone/>
              </a:pPr>
              <a:t>18</a:t>
            </a:fld>
            <a:endParaRPr lang="zh-CN" altLang="en-US" dirty="0" smtClean="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19" y="416107"/>
            <a:ext cx="10872787" cy="6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文字方塊 9"/>
          <p:cNvSpPr txBox="1">
            <a:spLocks noChangeArrowheads="1"/>
          </p:cNvSpPr>
          <p:nvPr/>
        </p:nvSpPr>
        <p:spPr bwMode="auto">
          <a:xfrm>
            <a:off x="795702" y="364473"/>
            <a:ext cx="10177463" cy="619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六</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依照法定程序任免各級法院法官；</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七</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依照法定程序任免公職人員；</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八</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執行中央人民政府就本法規定的有關事務發出的指令；</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九</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代表香港特別行政區政府處理中央授權的對外事務和其他事務；</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批准向立法會提出有關財政收入或支出的動議；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十一</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根據安全和重大公共利益的考慮，</a:t>
            </a:r>
            <a:r>
              <a:rPr lang="zh-CN" altLang="en-US" sz="2800" dirty="0">
                <a:solidFill>
                  <a:schemeClr val="tx1"/>
                </a:solidFill>
                <a:latin typeface="DFKai-SB" panose="03000509000000000000" pitchFamily="65" charset="-120"/>
                <a:ea typeface="DFKai-SB" panose="03000509000000000000" pitchFamily="65" charset="-120"/>
              </a:rPr>
              <a:t>決定</a:t>
            </a:r>
            <a:r>
              <a:rPr lang="zh-TW" altLang="en-US" sz="2800" dirty="0">
                <a:solidFill>
                  <a:schemeClr val="tx1"/>
                </a:solidFill>
                <a:latin typeface="DFKai-SB" panose="03000509000000000000" pitchFamily="65" charset="-120"/>
                <a:ea typeface="DFKai-SB" panose="03000509000000000000" pitchFamily="65" charset="-120"/>
              </a:rPr>
              <a:t>政府官員或其他負責政府公務的人員是否向立法會或其屬下的委員會作證和提供證據；</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十二</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赦免或減輕刑事罪犯的刑罰；</a:t>
            </a:r>
          </a:p>
          <a:p>
            <a:pPr>
              <a:lnSpc>
                <a:spcPct val="130000"/>
              </a:lnSpc>
              <a:spcBef>
                <a:spcPct val="0"/>
              </a:spcBef>
              <a:buClrTx/>
              <a:buFontTx/>
              <a:buNone/>
            </a:pP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十三</a:t>
            </a:r>
            <a:r>
              <a:rPr lang="en-US" altLang="zh-TW"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處理請願、申訴事項。</a:t>
            </a:r>
          </a:p>
        </p:txBody>
      </p:sp>
      <p:sp>
        <p:nvSpPr>
          <p:cNvPr id="4301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F2AD609-E70D-4FED-978B-F5DB7C37CEEF}" type="slidenum">
              <a:rPr lang="zh-CN" altLang="en-US" smtClean="0">
                <a:solidFill>
                  <a:schemeClr val="tx1"/>
                </a:solidFill>
              </a:rPr>
              <a:pPr fontAlgn="base">
                <a:spcBef>
                  <a:spcPct val="0"/>
                </a:spcBef>
                <a:spcAft>
                  <a:spcPct val="0"/>
                </a:spcAft>
                <a:buClrTx/>
                <a:buFontTx/>
                <a:buNone/>
              </a:pPr>
              <a:t>19</a:t>
            </a:fld>
            <a:endParaRPr lang="zh-CN" altLang="en-US" dirty="0" smtClean="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827213" y="328613"/>
            <a:ext cx="8912225" cy="1281112"/>
          </a:xfrm>
        </p:spPr>
        <p:txBody>
          <a:bodyPr/>
          <a:lstStyle/>
          <a:p>
            <a:pPr algn="ctr" eaLnBrk="1" hangingPunct="1"/>
            <a:r>
              <a:rPr lang="zh-TW" altLang="en-US" sz="4400" b="1" dirty="0" smtClean="0">
                <a:latin typeface="DFKai-SB" panose="03000509000000000000" pitchFamily="65" charset="-120"/>
                <a:ea typeface="DFKai-SB" panose="03000509000000000000" pitchFamily="65" charset="-120"/>
              </a:rPr>
              <a:t>學習目標</a:t>
            </a:r>
            <a:endParaRPr lang="zh-HK" altLang="en-US" sz="4400" b="1" dirty="0" smtClean="0">
              <a:latin typeface="DFKai-SB" panose="03000509000000000000" pitchFamily="65" charset="-120"/>
              <a:ea typeface="DFKai-SB" panose="03000509000000000000" pitchFamily="65" charset="-120"/>
            </a:endParaRPr>
          </a:p>
        </p:txBody>
      </p:sp>
      <p:sp>
        <p:nvSpPr>
          <p:cNvPr id="23555" name="內容版面配置區 2"/>
          <p:cNvSpPr>
            <a:spLocks noGrp="1"/>
          </p:cNvSpPr>
          <p:nvPr>
            <p:ph idx="1"/>
          </p:nvPr>
        </p:nvSpPr>
        <p:spPr>
          <a:xfrm>
            <a:off x="1594094" y="1224085"/>
            <a:ext cx="9079767" cy="5157788"/>
          </a:xfrm>
        </p:spPr>
        <p:txBody>
          <a:bodyPr/>
          <a:lstStyle/>
          <a:p>
            <a:pPr marL="0" indent="0" algn="just" eaLnBrk="1" hangingPunct="1">
              <a:buFont typeface="Wingdings 3" panose="05040102010807070707" pitchFamily="18" charset="2"/>
              <a:buNone/>
            </a:pPr>
            <a:r>
              <a:rPr lang="zh-TW" altLang="en-US" sz="2800" b="1" dirty="0" smtClean="0">
                <a:solidFill>
                  <a:schemeClr val="tx1"/>
                </a:solidFill>
                <a:latin typeface="DFKai-SB" panose="03000509000000000000" pitchFamily="65" charset="-120"/>
                <a:ea typeface="DFKai-SB" panose="03000509000000000000" pitchFamily="65" charset="-120"/>
              </a:rPr>
              <a:t>知識</a:t>
            </a:r>
            <a:endParaRPr lang="en-US" altLang="zh-TW" sz="2800" b="1"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rPr>
              <a:t>了解香港政治體制的特點</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rPr>
              <a:t>了解香港特別行政區長官及主要行政機關的職能及運作方式</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zh-HK" sz="2000" dirty="0" smtClean="0">
                <a:solidFill>
                  <a:schemeClr val="tx1"/>
                </a:solidFill>
                <a:latin typeface="DFKai-SB" panose="03000509000000000000" pitchFamily="65" charset="-120"/>
                <a:ea typeface="DFKai-SB" panose="03000509000000000000" pitchFamily="65" charset="-120"/>
              </a:rPr>
              <a:t>認識香港特別行政區政府的決策過程</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理解</a:t>
            </a:r>
            <a:r>
              <a:rPr lang="zh-TW" altLang="en-US" sz="2000" dirty="0" smtClean="0">
                <a:solidFill>
                  <a:schemeClr val="tx1"/>
                </a:solidFill>
                <a:latin typeface="DFKai-SB" panose="03000509000000000000" pitchFamily="65" charset="-120"/>
                <a:ea typeface="DFKai-SB" panose="03000509000000000000" pitchFamily="65" charset="-120"/>
              </a:rPr>
              <a:t>「</a:t>
            </a:r>
            <a:r>
              <a:rPr lang="zh-TW" altLang="en-US" sz="2000" dirty="0">
                <a:solidFill>
                  <a:schemeClr val="tx1"/>
                </a:solidFill>
                <a:latin typeface="DFKai-SB" panose="03000509000000000000" pitchFamily="65" charset="-120"/>
                <a:ea typeface="DFKai-SB" panose="03000509000000000000" pitchFamily="65" charset="-120"/>
              </a:rPr>
              <a:t>愛國者治港」的</a:t>
            </a:r>
            <a:r>
              <a:rPr lang="zh-TW" altLang="en-US" sz="2000" dirty="0" smtClean="0">
                <a:solidFill>
                  <a:schemeClr val="tx1"/>
                </a:solidFill>
                <a:latin typeface="DFKai-SB" panose="03000509000000000000" pitchFamily="65" charset="-120"/>
                <a:ea typeface="DFKai-SB" panose="03000509000000000000" pitchFamily="65" charset="-120"/>
              </a:rPr>
              <a:t>原則</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buFont typeface="Wingdings 3" panose="05040102010807070707" pitchFamily="18" charset="2"/>
              <a:buNone/>
            </a:pPr>
            <a:r>
              <a:rPr lang="zh-TW" altLang="en-US" sz="2800" b="1" dirty="0" smtClean="0">
                <a:solidFill>
                  <a:schemeClr val="tx1"/>
                </a:solidFill>
                <a:latin typeface="DFKai-SB" panose="03000509000000000000" pitchFamily="65" charset="-120"/>
                <a:ea typeface="DFKai-SB" panose="03000509000000000000" pitchFamily="65" charset="-120"/>
              </a:rPr>
              <a:t>技能</a:t>
            </a:r>
            <a:endParaRPr lang="en-US" altLang="zh-TW" sz="2800" b="1"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rPr>
              <a:t>掌握溝通、協作、慎思明辨，綜合分析能力等共通能力</a:t>
            </a:r>
          </a:p>
          <a:p>
            <a:pPr marL="0" indent="0" algn="just" eaLnBrk="1" hangingPunct="1">
              <a:buFont typeface="Wingdings 3" panose="05040102010807070707" pitchFamily="18" charset="2"/>
              <a:buNone/>
            </a:pPr>
            <a:r>
              <a:rPr lang="zh-TW" altLang="en-US" sz="2800" b="1" dirty="0" smtClean="0">
                <a:solidFill>
                  <a:schemeClr val="tx1"/>
                </a:solidFill>
                <a:latin typeface="DFKai-SB" panose="03000509000000000000" pitchFamily="65" charset="-120"/>
                <a:ea typeface="DFKai-SB" panose="03000509000000000000" pitchFamily="65" charset="-120"/>
              </a:rPr>
              <a:t>價值觀</a:t>
            </a:r>
            <a:endParaRPr lang="en-US" altLang="zh-TW" sz="2800" b="1"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rPr>
              <a:t>愛惜香港，珍惜香港的制度</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CN" altLang="en-US" sz="2000" dirty="0" smtClean="0">
                <a:solidFill>
                  <a:schemeClr val="tx1"/>
                </a:solidFill>
                <a:latin typeface="DFKai-SB" panose="03000509000000000000" pitchFamily="65" charset="-120"/>
                <a:ea typeface="DFKai-SB" panose="03000509000000000000" pitchFamily="65" charset="-120"/>
              </a:rPr>
              <a:t>尊重並維護「一國兩制」下</a:t>
            </a:r>
            <a:r>
              <a:rPr lang="zh-TW" altLang="en-US" sz="2000" dirty="0" smtClean="0">
                <a:solidFill>
                  <a:schemeClr val="tx1"/>
                </a:solidFill>
                <a:latin typeface="DFKai-SB" panose="03000509000000000000" pitchFamily="65" charset="-120"/>
                <a:ea typeface="DFKai-SB" panose="03000509000000000000" pitchFamily="65" charset="-120"/>
              </a:rPr>
              <a:t>香港的</a:t>
            </a:r>
            <a:r>
              <a:rPr lang="zh-CN" altLang="en-US" sz="2000" dirty="0" smtClean="0">
                <a:solidFill>
                  <a:schemeClr val="tx1"/>
                </a:solidFill>
                <a:latin typeface="DFKai-SB" panose="03000509000000000000" pitchFamily="65" charset="-120"/>
                <a:ea typeface="DFKai-SB" panose="03000509000000000000" pitchFamily="65" charset="-120"/>
              </a:rPr>
              <a:t>政治體制</a:t>
            </a:r>
            <a:endParaRPr lang="en-US" altLang="zh-CN"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r>
              <a:rPr lang="zh-TW" altLang="en-US" sz="2000" dirty="0" smtClean="0">
                <a:solidFill>
                  <a:schemeClr val="tx1"/>
                </a:solidFill>
                <a:latin typeface="DFKai-SB" panose="03000509000000000000" pitchFamily="65" charset="-120"/>
                <a:ea typeface="DFKai-SB" panose="03000509000000000000" pitchFamily="65" charset="-120"/>
              </a:rPr>
              <a:t>認同國民身份</a:t>
            </a:r>
            <a:endParaRPr lang="en-US" altLang="zh-TW" sz="2000" dirty="0" smtClean="0">
              <a:solidFill>
                <a:schemeClr val="tx1"/>
              </a:solidFill>
              <a:latin typeface="DFKai-SB" panose="03000509000000000000" pitchFamily="65" charset="-120"/>
              <a:ea typeface="DFKai-SB" panose="03000509000000000000" pitchFamily="65" charset="-120"/>
            </a:endParaRPr>
          </a:p>
          <a:p>
            <a:pPr marL="0" indent="0" algn="just" eaLnBrk="1" hangingPunct="1"/>
            <a:endParaRPr lang="en-US" altLang="zh-CN" sz="2400" dirty="0" smtClean="0">
              <a:solidFill>
                <a:schemeClr val="tx1"/>
              </a:solidFill>
              <a:latin typeface="DFKai-SB" panose="03000509000000000000" pitchFamily="65" charset="-120"/>
              <a:ea typeface="DFKai-SB" panose="03000509000000000000" pitchFamily="65" charset="-120"/>
            </a:endParaRPr>
          </a:p>
          <a:p>
            <a:pPr marL="0" indent="0" algn="just" eaLnBrk="1" hangingPunct="1"/>
            <a:endParaRPr lang="en-US" altLang="zh-TW" sz="2400" dirty="0" smtClean="0">
              <a:solidFill>
                <a:srgbClr val="C00000"/>
              </a:solidFill>
              <a:latin typeface="PMingLiU" panose="02020500000000000000" pitchFamily="18" charset="-120"/>
              <a:ea typeface="PMingLiU" panose="02020500000000000000" pitchFamily="18" charset="-120"/>
            </a:endParaRPr>
          </a:p>
          <a:p>
            <a:pPr marL="0" indent="0" algn="just" eaLnBrk="1" hangingPunct="1"/>
            <a:endParaRPr lang="en-US" altLang="zh-TW" sz="2400" dirty="0" smtClean="0">
              <a:solidFill>
                <a:srgbClr val="C00000"/>
              </a:solidFill>
              <a:latin typeface="PMingLiU" panose="02020500000000000000" pitchFamily="18" charset="-120"/>
              <a:ea typeface="PMingLiU" panose="02020500000000000000" pitchFamily="18" charset="-120"/>
            </a:endParaRPr>
          </a:p>
          <a:p>
            <a:pPr marL="0" indent="0" eaLnBrk="1" hangingPunct="1"/>
            <a:endParaRPr lang="zh-HK" altLang="en-US" dirty="0" smtClean="0">
              <a:latin typeface="PMingLiU" panose="02020500000000000000" pitchFamily="18" charset="-120"/>
              <a:ea typeface="PMingLiU" panose="02020500000000000000" pitchFamily="18" charset="-120"/>
            </a:endParaRPr>
          </a:p>
        </p:txBody>
      </p:sp>
      <p:sp>
        <p:nvSpPr>
          <p:cNvPr id="23557" name="投影片編號版面配置區 4"/>
          <p:cNvSpPr>
            <a:spLocks noGrp="1"/>
          </p:cNvSpPr>
          <p:nvPr>
            <p:ph type="sldNum" sz="quarter" idx="12"/>
          </p:nvPr>
        </p:nvSpPr>
        <p:spPr>
          <a:xfrm>
            <a:off x="9675813" y="577056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61C52285-AF05-4219-8650-A060027ADA37}" type="slidenum">
              <a:rPr lang="zh-CN" altLang="en-US" smtClean="0">
                <a:solidFill>
                  <a:schemeClr val="tx1"/>
                </a:solidFill>
              </a:rPr>
              <a:pPr>
                <a:spcBef>
                  <a:spcPct val="0"/>
                </a:spcBef>
                <a:buClrTx/>
                <a:buFontTx/>
                <a:buNone/>
              </a:pPr>
              <a:t>2</a:t>
            </a:fld>
            <a:endParaRPr lang="zh-CN" altLang="en-US" dirty="0" smtClean="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11"/>
          <p:cNvSpPr/>
          <p:nvPr/>
        </p:nvSpPr>
        <p:spPr bwMode="auto">
          <a:xfrm>
            <a:off x="963613" y="3760788"/>
            <a:ext cx="6337300" cy="97948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44035"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20</a:t>
            </a:fld>
            <a:endParaRPr lang="zh-CN" altLang="en-US" dirty="0" smtClean="0">
              <a:solidFill>
                <a:schemeClr val="tx1"/>
              </a:solidFill>
            </a:endParaRPr>
          </a:p>
        </p:txBody>
      </p:sp>
      <p:sp>
        <p:nvSpPr>
          <p:cNvPr id="8" name="文字方塊 14"/>
          <p:cNvSpPr txBox="1"/>
          <p:nvPr/>
        </p:nvSpPr>
        <p:spPr>
          <a:xfrm>
            <a:off x="4064000" y="472018"/>
            <a:ext cx="40640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smtClean="0">
                <a:latin typeface="DFKai-SB" panose="03000509000000000000" pitchFamily="65" charset="-120"/>
                <a:ea typeface="DFKai-SB" panose="03000509000000000000" pitchFamily="65" charset="-120"/>
              </a:rPr>
              <a:t>行政會議</a:t>
            </a:r>
            <a:endParaRPr lang="zh-HK" altLang="en-US" sz="4400" b="1" dirty="0" smtClean="0">
              <a:latin typeface="DFKai-SB" panose="03000509000000000000" pitchFamily="65" charset="-120"/>
              <a:ea typeface="DFKai-SB" panose="03000509000000000000" pitchFamily="65" charset="-120"/>
            </a:endParaRPr>
          </a:p>
        </p:txBody>
      </p:sp>
      <p:sp>
        <p:nvSpPr>
          <p:cNvPr id="11" name="文字方塊 14"/>
          <p:cNvSpPr txBox="1"/>
          <p:nvPr/>
        </p:nvSpPr>
        <p:spPr>
          <a:xfrm>
            <a:off x="1065213" y="1476287"/>
            <a:ext cx="4084637"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smtClean="0">
                <a:latin typeface="DFKai-SB" panose="03000509000000000000" pitchFamily="65" charset="-120"/>
                <a:ea typeface="DFKai-SB" panose="03000509000000000000" pitchFamily="65" charset="-120"/>
              </a:rPr>
              <a:t>行政會議的組成</a:t>
            </a:r>
            <a:endParaRPr lang="zh-HK" altLang="en-US" sz="3600" b="1" dirty="0" smtClean="0">
              <a:latin typeface="DFKai-SB" panose="03000509000000000000" pitchFamily="65" charset="-120"/>
              <a:ea typeface="DFKai-SB" panose="03000509000000000000" pitchFamily="65" charset="-120"/>
            </a:endParaRPr>
          </a:p>
        </p:txBody>
      </p:sp>
      <p:sp>
        <p:nvSpPr>
          <p:cNvPr id="10" name="矩形 9"/>
          <p:cNvSpPr/>
          <p:nvPr/>
        </p:nvSpPr>
        <p:spPr>
          <a:xfrm>
            <a:off x="1277938" y="3887788"/>
            <a:ext cx="9215437" cy="104457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13" name="矩形: 圆角 12"/>
          <p:cNvSpPr/>
          <p:nvPr/>
        </p:nvSpPr>
        <p:spPr bwMode="auto">
          <a:xfrm>
            <a:off x="963613" y="2274888"/>
            <a:ext cx="6337300" cy="104457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14" name="矩形 13"/>
          <p:cNvSpPr/>
          <p:nvPr/>
        </p:nvSpPr>
        <p:spPr>
          <a:xfrm>
            <a:off x="1277938" y="2422525"/>
            <a:ext cx="9215437" cy="104298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44042" name="内容占位符 2"/>
          <p:cNvSpPr txBox="1">
            <a:spLocks noChangeArrowheads="1"/>
          </p:cNvSpPr>
          <p:nvPr/>
        </p:nvSpPr>
        <p:spPr bwMode="auto">
          <a:xfrm>
            <a:off x="1277938" y="2406461"/>
            <a:ext cx="9134475"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香港特別行政區行政會議是協助行政長官決策的機構，主席為行政長官，包括官守議員和非官守議員。</a:t>
            </a:r>
          </a:p>
        </p:txBody>
      </p:sp>
      <p:sp>
        <p:nvSpPr>
          <p:cNvPr id="44043" name="内容占位符 2"/>
          <p:cNvSpPr txBox="1">
            <a:spLocks noChangeArrowheads="1"/>
          </p:cNvSpPr>
          <p:nvPr/>
        </p:nvSpPr>
        <p:spPr bwMode="auto">
          <a:xfrm>
            <a:off x="1277938" y="3842355"/>
            <a:ext cx="9215437" cy="108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香港特別行政區行政會議成員由在外國無居留權的香港特別行政區永久性居民中的中國公民擔任。</a:t>
            </a:r>
          </a:p>
        </p:txBody>
      </p:sp>
      <p:sp>
        <p:nvSpPr>
          <p:cNvPr id="17" name="矩形: 圆角 16"/>
          <p:cNvSpPr/>
          <p:nvPr/>
        </p:nvSpPr>
        <p:spPr bwMode="auto">
          <a:xfrm>
            <a:off x="963613" y="5214938"/>
            <a:ext cx="6337300" cy="1042987"/>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18" name="矩形 17"/>
          <p:cNvSpPr/>
          <p:nvPr/>
        </p:nvSpPr>
        <p:spPr>
          <a:xfrm>
            <a:off x="1277938" y="5360988"/>
            <a:ext cx="9215437" cy="104298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44046" name="内容占位符 2"/>
          <p:cNvSpPr txBox="1">
            <a:spLocks noChangeArrowheads="1"/>
          </p:cNvSpPr>
          <p:nvPr/>
        </p:nvSpPr>
        <p:spPr bwMode="auto">
          <a:xfrm>
            <a:off x="1277938" y="5513489"/>
            <a:ext cx="921543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zh-TW" altLang="en-US" sz="2800" dirty="0">
                <a:solidFill>
                  <a:schemeClr val="tx1"/>
                </a:solidFill>
                <a:latin typeface="DFKai-SB" panose="03000509000000000000" pitchFamily="65" charset="-120"/>
                <a:ea typeface="DFKai-SB" panose="03000509000000000000" pitchFamily="65" charset="-120"/>
              </a:rPr>
              <a:t>行政長官</a:t>
            </a:r>
            <a:r>
              <a:rPr lang="zh-TW" altLang="en-US" sz="2800" dirty="0" smtClean="0">
                <a:solidFill>
                  <a:schemeClr val="tx1"/>
                </a:solidFill>
                <a:latin typeface="DFKai-SB" panose="03000509000000000000" pitchFamily="65" charset="-120"/>
                <a:ea typeface="DFKai-SB" panose="03000509000000000000" pitchFamily="65" charset="-120"/>
              </a:rPr>
              <a:t>認為必要</a:t>
            </a:r>
            <a:r>
              <a:rPr lang="zh-TW" altLang="en-US" sz="2800" dirty="0">
                <a:solidFill>
                  <a:schemeClr val="tx1"/>
                </a:solidFill>
                <a:latin typeface="DFKai-SB" panose="03000509000000000000" pitchFamily="65" charset="-120"/>
                <a:ea typeface="DFKai-SB" panose="03000509000000000000" pitchFamily="65" charset="-120"/>
              </a:rPr>
              <a:t>時可邀請有關人士列席會議。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内容占位符 2"/>
          <p:cNvSpPr txBox="1">
            <a:spLocks noChangeArrowheads="1"/>
          </p:cNvSpPr>
          <p:nvPr/>
        </p:nvSpPr>
        <p:spPr bwMode="auto">
          <a:xfrm>
            <a:off x="483577" y="114300"/>
            <a:ext cx="11024211"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行政會議的運作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第五十六條 </a:t>
            </a:r>
            <a:r>
              <a:rPr lang="en-US" altLang="zh-TW"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4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香港特別行政區行政會議由行政長官主持。</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行政長官在作出重要決策、向立法會提交法案、制定附屬法規和解散立法會前，須徵詢行政會議的意見，但人事任免、紀律制裁和緊急情況下採取的措施除外。</a:t>
            </a:r>
          </a:p>
          <a:p>
            <a:pPr defTabSz="914400" eaLnBrk="1" hangingPunct="1">
              <a:lnSpc>
                <a:spcPct val="150000"/>
              </a:lnSpc>
              <a:buClrTx/>
              <a:buFont typeface="Arial" panose="020B0604020202020204" pitchFamily="34" charset="0"/>
              <a:buChar char="•"/>
            </a:pP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行政長官如不採納行政會議多數成員的意見，應將具體理由記錄在案。</a:t>
            </a:r>
            <a:endPar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5061" name="投影片編號版面配置區 6"/>
          <p:cNvSpPr>
            <a:spLocks noGrp="1"/>
          </p:cNvSpPr>
          <p:nvPr>
            <p:ph type="sldNum" sz="quarter" idx="12"/>
          </p:nvPr>
        </p:nvSpPr>
        <p:spPr>
          <a:xfrm>
            <a:off x="11118057" y="62166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E5AA6E-AB2A-4789-8CF3-103DEE7B3950}" type="slidenum">
              <a:rPr lang="zh-CN" altLang="en-US" smtClean="0">
                <a:solidFill>
                  <a:schemeClr val="tx1"/>
                </a:solidFill>
              </a:rPr>
              <a:pPr>
                <a:spcBef>
                  <a:spcPct val="0"/>
                </a:spcBef>
                <a:buClrTx/>
                <a:buFontTx/>
                <a:buNone/>
              </a:pPr>
              <a:t>21</a:t>
            </a:fld>
            <a:endParaRPr lang="zh-CN" altLang="en-US" dirty="0" smtClean="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內容版面配置區 2"/>
          <p:cNvSpPr>
            <a:spLocks noGrp="1"/>
          </p:cNvSpPr>
          <p:nvPr>
            <p:ph idx="1"/>
          </p:nvPr>
        </p:nvSpPr>
        <p:spPr>
          <a:xfrm>
            <a:off x="578779" y="1613127"/>
            <a:ext cx="10795000" cy="5121781"/>
          </a:xfrm>
        </p:spPr>
        <p:txBody>
          <a:bodyPr/>
          <a:lstStyle/>
          <a:p>
            <a:pPr eaLnBrk="1" hangingPunct="1"/>
            <a:r>
              <a:rPr lang="zh-TW" altLang="en-US" sz="2800" dirty="0" smtClean="0">
                <a:solidFill>
                  <a:schemeClr val="tx1"/>
                </a:solidFill>
                <a:latin typeface="DFKai-SB" panose="03000509000000000000" pitchFamily="65" charset="-120"/>
                <a:ea typeface="DFKai-SB" panose="03000509000000000000" pitchFamily="65" charset="-120"/>
              </a:rPr>
              <a:t>香港特別行政區政府是香港特別行政區行政機關。</a:t>
            </a:r>
            <a:endParaRPr lang="en-US" altLang="zh-TW" sz="2800" dirty="0" smtClean="0">
              <a:solidFill>
                <a:schemeClr val="tx1"/>
              </a:solidFill>
              <a:latin typeface="DFKai-SB" panose="03000509000000000000" pitchFamily="65" charset="-120"/>
              <a:ea typeface="DFKai-SB" panose="03000509000000000000" pitchFamily="65" charset="-120"/>
            </a:endParaRPr>
          </a:p>
          <a:p>
            <a:pPr eaLnBrk="1" hangingPunct="1"/>
            <a:r>
              <a:rPr lang="zh-TW" altLang="en-US" sz="2800" dirty="0" smtClean="0">
                <a:solidFill>
                  <a:schemeClr val="tx1"/>
                </a:solidFill>
                <a:latin typeface="DFKai-SB" panose="03000509000000000000" pitchFamily="65" charset="-120"/>
                <a:ea typeface="DFKai-SB" panose="03000509000000000000" pitchFamily="65" charset="-120"/>
              </a:rPr>
              <a:t>香港特別行政區政府設政務司、財政司、律政司和各局、處、署。</a:t>
            </a:r>
            <a:r>
              <a:rPr lang="en-US" altLang="zh-TW"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第一項及第二項乃分別根據</a:t>
            </a:r>
            <a:r>
              <a:rPr lang="en-US" altLang="zh-TW"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五十九條及第六十條的規定</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p>
          <a:p>
            <a:pPr eaLnBrk="1" hangingPunct="1"/>
            <a:r>
              <a:rPr lang="en-US" altLang="zh-TW" sz="2800" dirty="0" smtClean="0">
                <a:solidFill>
                  <a:schemeClr val="tx1"/>
                </a:solidFill>
                <a:latin typeface="DFKai-SB" panose="03000509000000000000" pitchFamily="65" charset="-120"/>
                <a:ea typeface="DFKai-SB" panose="03000509000000000000" pitchFamily="65" charset="-120"/>
              </a:rPr>
              <a:t>《</a:t>
            </a:r>
            <a:r>
              <a:rPr lang="zh-TW" altLang="en-US" sz="2800" dirty="0" smtClean="0">
                <a:solidFill>
                  <a:schemeClr val="tx1"/>
                </a:solidFill>
                <a:latin typeface="DFKai-SB" panose="03000509000000000000" pitchFamily="65" charset="-120"/>
                <a:ea typeface="DFKai-SB" panose="03000509000000000000" pitchFamily="65" charset="-120"/>
              </a:rPr>
              <a:t>基本法</a:t>
            </a:r>
            <a:r>
              <a:rPr lang="en-US" altLang="zh-TW" sz="2800" dirty="0" smtClean="0">
                <a:solidFill>
                  <a:schemeClr val="tx1"/>
                </a:solidFill>
                <a:latin typeface="DFKai-SB" panose="03000509000000000000" pitchFamily="65" charset="-120"/>
                <a:ea typeface="DFKai-SB" panose="03000509000000000000" pitchFamily="65" charset="-120"/>
              </a:rPr>
              <a:t>》</a:t>
            </a:r>
            <a:r>
              <a:rPr lang="zh-TW" altLang="en-US" sz="2800" dirty="0" smtClean="0">
                <a:solidFill>
                  <a:schemeClr val="tx1"/>
                </a:solidFill>
                <a:latin typeface="DFKai-SB" panose="03000509000000000000" pitchFamily="65" charset="-120"/>
                <a:ea typeface="DFKai-SB" panose="03000509000000000000" pitchFamily="65" charset="-120"/>
              </a:rPr>
              <a:t>第</a:t>
            </a:r>
            <a:r>
              <a:rPr lang="zh-TW" altLang="en-US" sz="2800" dirty="0" smtClean="0">
                <a:solidFill>
                  <a:schemeClr val="tx1"/>
                </a:solidFill>
                <a:latin typeface="Times New Roman" panose="02020603050405020304" pitchFamily="18" charset="0"/>
                <a:ea typeface="DFKai-SB" panose="03000509000000000000" pitchFamily="65" charset="-120"/>
              </a:rPr>
              <a:t>六十一條規定：香港特別行政區的主要官員由在香港通常居住連續滿十五年並在外國無居留權的香港特別行政區永久性居民中的中國公民擔任。</a:t>
            </a:r>
            <a:endParaRPr lang="en-US" altLang="zh-TW" sz="2800" dirty="0" smtClean="0">
              <a:solidFill>
                <a:schemeClr val="tx1"/>
              </a:solidFill>
              <a:latin typeface="Times New Roman" panose="02020603050405020304" pitchFamily="18" charset="0"/>
              <a:ea typeface="DFKai-SB" panose="03000509000000000000" pitchFamily="65" charset="-120"/>
            </a:endParaRPr>
          </a:p>
          <a:p>
            <a:pPr eaLnBrk="1" hangingPunct="1"/>
            <a:r>
              <a:rPr lang="zh-TW" altLang="en-US" sz="2800" dirty="0">
                <a:solidFill>
                  <a:schemeClr val="tx1"/>
                </a:solidFill>
                <a:latin typeface="Times New Roman" panose="02020603050405020304" pitchFamily="18" charset="0"/>
                <a:ea typeface="DFKai-SB" panose="03000509000000000000" pitchFamily="65" charset="-120"/>
              </a:rPr>
              <a:t>主要官員：位於行政長官之下的是三個最主要的司級官員，包括政務司司長、財政司司長、律政司司長；再次是各局局長、警務處處長、廉政專員、審計署署長、海關關長、入境事務處處長</a:t>
            </a:r>
            <a:r>
              <a:rPr lang="zh-TW" altLang="en-US" sz="2800" dirty="0" smtClean="0">
                <a:solidFill>
                  <a:schemeClr val="tx1"/>
                </a:solidFill>
                <a:latin typeface="Times New Roman" panose="02020603050405020304" pitchFamily="18" charset="0"/>
                <a:ea typeface="DFKai-SB" panose="03000509000000000000" pitchFamily="65" charset="-120"/>
              </a:rPr>
              <a:t>。</a:t>
            </a:r>
            <a:r>
              <a:rPr lang="en-US" altLang="zh-TW" sz="2800" dirty="0" smtClean="0">
                <a:solidFill>
                  <a:schemeClr val="tx1"/>
                </a:solidFill>
                <a:latin typeface="Times New Roman" panose="02020603050405020304" pitchFamily="18" charset="0"/>
                <a:ea typeface="DFKai-SB" panose="03000509000000000000" pitchFamily="65" charset="-120"/>
              </a:rPr>
              <a:t>*</a:t>
            </a:r>
            <a:endParaRPr lang="en-US" altLang="zh-TW" sz="2400" dirty="0">
              <a:solidFill>
                <a:schemeClr val="tx1"/>
              </a:solidFill>
            </a:endParaRPr>
          </a:p>
          <a:p>
            <a:pPr marL="0" indent="0" eaLnBrk="1" hangingPunct="1">
              <a:buNone/>
            </a:pPr>
            <a:r>
              <a:rPr lang="en-US" altLang="zh-TW" sz="1400" dirty="0" smtClean="0">
                <a:solidFill>
                  <a:schemeClr val="tx1"/>
                </a:solidFill>
                <a:latin typeface="Times New Roman" panose="02020603050405020304" pitchFamily="18" charset="0"/>
                <a:cs typeface="Times New Roman" panose="02020603050405020304" pitchFamily="18" charset="0"/>
              </a:rPr>
              <a:t>         * </a:t>
            </a:r>
            <a:r>
              <a:rPr lang="zh-TW" altLang="en-US" sz="14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 </a:t>
            </a:r>
            <a:r>
              <a:rPr lang="en-US" altLang="zh-TW" sz="1400" dirty="0" smtClean="0">
                <a:solidFill>
                  <a:schemeClr val="tx1"/>
                </a:solidFill>
                <a:latin typeface="Times New Roman" panose="02020603050405020304" pitchFamily="18" charset="0"/>
                <a:cs typeface="Times New Roman" panose="02020603050405020304" pitchFamily="18" charset="0"/>
              </a:rPr>
              <a:t>https</a:t>
            </a:r>
            <a:r>
              <a:rPr lang="en-US" altLang="zh-TW" sz="1400" dirty="0">
                <a:solidFill>
                  <a:schemeClr val="tx1"/>
                </a:solidFill>
                <a:latin typeface="Times New Roman" panose="02020603050405020304" pitchFamily="18" charset="0"/>
                <a:cs typeface="Times New Roman" panose="02020603050405020304" pitchFamily="18" charset="0"/>
              </a:rPr>
              <a:t>://www.gov.hk/tc/about/govdirectory/po/</a:t>
            </a:r>
          </a:p>
          <a:p>
            <a:pPr marL="0" indent="0" eaLnBrk="1" hangingPunct="1">
              <a:buNone/>
            </a:pPr>
            <a:endParaRPr lang="zh-TW" altLang="en-US" sz="2400" dirty="0" smtClean="0">
              <a:solidFill>
                <a:srgbClr val="FF0000"/>
              </a:solidFill>
            </a:endParaRPr>
          </a:p>
        </p:txBody>
      </p:sp>
      <p:sp>
        <p:nvSpPr>
          <p:cNvPr id="46083" name="文字方塊 6"/>
          <p:cNvSpPr txBox="1">
            <a:spLocks noChangeArrowheads="1"/>
          </p:cNvSpPr>
          <p:nvPr/>
        </p:nvSpPr>
        <p:spPr bwMode="auto">
          <a:xfrm>
            <a:off x="4676896" y="966796"/>
            <a:ext cx="2312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3600" b="1" dirty="0">
                <a:solidFill>
                  <a:schemeClr val="tx1"/>
                </a:solidFill>
                <a:latin typeface="DFKai-SB" panose="03000509000000000000" pitchFamily="65" charset="-120"/>
                <a:ea typeface="DFKai-SB" panose="03000509000000000000" pitchFamily="65" charset="-120"/>
              </a:rPr>
              <a:t>行政機關</a:t>
            </a:r>
            <a:endParaRPr lang="zh-TW" altLang="zh-HK" sz="3600" dirty="0">
              <a:solidFill>
                <a:schemeClr val="tx1"/>
              </a:solidFill>
              <a:latin typeface="DFKai-SB" panose="03000509000000000000" pitchFamily="65" charset="-120"/>
              <a:ea typeface="DFKai-SB" panose="03000509000000000000" pitchFamily="65" charset="-120"/>
            </a:endParaRPr>
          </a:p>
        </p:txBody>
      </p:sp>
      <p:sp>
        <p:nvSpPr>
          <p:cNvPr id="46085" name="投影片編號版面配置區 4"/>
          <p:cNvSpPr>
            <a:spLocks noGrp="1"/>
          </p:cNvSpPr>
          <p:nvPr>
            <p:ph type="sldNum" sz="quarter" idx="12"/>
          </p:nvPr>
        </p:nvSpPr>
        <p:spPr>
          <a:xfrm>
            <a:off x="10990264" y="613568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8273C78-70BF-4E3B-9F15-C926A626DB6E}" type="slidenum">
              <a:rPr lang="zh-CN" altLang="en-US" smtClean="0">
                <a:solidFill>
                  <a:schemeClr val="tx1"/>
                </a:solidFill>
              </a:rPr>
              <a:pPr>
                <a:spcBef>
                  <a:spcPct val="0"/>
                </a:spcBef>
                <a:buClrTx/>
                <a:buFontTx/>
                <a:buNone/>
              </a:pPr>
              <a:t>22</a:t>
            </a:fld>
            <a:endParaRPr lang="zh-CN" altLang="en-US" dirty="0" smtClean="0">
              <a:solidFill>
                <a:schemeClr val="tx1"/>
              </a:solidFill>
            </a:endParaRPr>
          </a:p>
        </p:txBody>
      </p:sp>
      <p:sp>
        <p:nvSpPr>
          <p:cNvPr id="46086" name="矩形 1"/>
          <p:cNvSpPr>
            <a:spLocks noChangeArrowheads="1"/>
          </p:cNvSpPr>
          <p:nvPr/>
        </p:nvSpPr>
        <p:spPr bwMode="auto">
          <a:xfrm>
            <a:off x="1369890" y="197355"/>
            <a:ext cx="9212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香港的政權機關、區域組織及公務員</a:t>
            </a:r>
            <a:endParaRPr lang="en-US" altLang="en-US" sz="4400" b="1"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p:cNvPicPr/>
          <p:nvPr/>
        </p:nvPicPr>
        <p:blipFill rotWithShape="1">
          <a:blip r:embed="rId2"/>
          <a:srcRect l="1563" t="10803" r="15798" b="4012"/>
          <a:stretch/>
        </p:blipFill>
        <p:spPr bwMode="auto">
          <a:xfrm>
            <a:off x="0" y="-1"/>
            <a:ext cx="12192000" cy="6858001"/>
          </a:xfrm>
          <a:prstGeom prst="rect">
            <a:avLst/>
          </a:prstGeom>
          <a:ln>
            <a:noFill/>
          </a:ln>
          <a:extLst>
            <a:ext uri="{53640926-AAD7-44D8-BBD7-CCE9431645EC}">
              <a14:shadowObscured xmlns:a14="http://schemas.microsoft.com/office/drawing/2010/main"/>
            </a:ext>
          </a:extLst>
        </p:spPr>
      </p:pic>
      <p:sp>
        <p:nvSpPr>
          <p:cNvPr id="47107" name="文字方塊 4"/>
          <p:cNvSpPr txBox="1">
            <a:spLocks noChangeArrowheads="1"/>
          </p:cNvSpPr>
          <p:nvPr/>
        </p:nvSpPr>
        <p:spPr bwMode="auto">
          <a:xfrm>
            <a:off x="0" y="6395671"/>
            <a:ext cx="63740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1400" u="sng" dirty="0">
                <a:solidFill>
                  <a:schemeClr val="tx1"/>
                </a:solidFill>
                <a:latin typeface="DFKai-SB" panose="03000509000000000000" pitchFamily="65" charset="-120"/>
                <a:ea typeface="DFKai-SB" panose="03000509000000000000" pitchFamily="65" charset="-120"/>
              </a:rPr>
              <a:t>全圖詳見：</a:t>
            </a:r>
            <a:r>
              <a:rPr lang="en-US" altLang="zh-HK"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https://www.gov.hk/tc/about/govdirectory/govchart/index.htm</a:t>
            </a:r>
          </a:p>
          <a:p>
            <a:pPr eaLnBrk="1" hangingPunct="1">
              <a:spcBef>
                <a:spcPct val="0"/>
              </a:spcBef>
              <a:buClrTx/>
              <a:buFontTx/>
              <a:buNone/>
            </a:pPr>
            <a:endParaRPr lang="zh-HK"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108" name="投影片編號版面配置區 4"/>
          <p:cNvSpPr>
            <a:spLocks noGrp="1"/>
          </p:cNvSpPr>
          <p:nvPr>
            <p:ph type="sldNum" sz="quarter" idx="12"/>
          </p:nvPr>
        </p:nvSpPr>
        <p:spPr>
          <a:xfrm>
            <a:off x="11038620" y="6395671"/>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7403A205-3668-42A5-982E-31588209101C}" type="slidenum">
              <a:rPr lang="zh-CN" altLang="en-US" smtClean="0">
                <a:solidFill>
                  <a:schemeClr val="tx1"/>
                </a:solidFill>
              </a:rPr>
              <a:pPr>
                <a:spcBef>
                  <a:spcPct val="0"/>
                </a:spcBef>
                <a:buClrTx/>
                <a:buFontTx/>
                <a:buNone/>
              </a:pPr>
              <a:t>23</a:t>
            </a:fld>
            <a:endParaRPr lang="zh-CN" altLang="en-US" dirty="0" smtClean="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內容版面配置區 2"/>
          <p:cNvSpPr>
            <a:spLocks noGrp="1"/>
          </p:cNvSpPr>
          <p:nvPr>
            <p:ph idx="1"/>
          </p:nvPr>
        </p:nvSpPr>
        <p:spPr>
          <a:xfrm>
            <a:off x="669925" y="1484679"/>
            <a:ext cx="10515600" cy="4351338"/>
          </a:xfrm>
        </p:spPr>
        <p:txBody>
          <a:bodyPr/>
          <a:lstStyle/>
          <a:p>
            <a:pPr marL="0" indent="0" eaLnBrk="1" hangingPunct="1">
              <a:buFont typeface="Wingdings 3" panose="05040102010807070707" pitchFamily="18" charset="2"/>
              <a:buNone/>
            </a:pPr>
            <a:r>
              <a:rPr lang="zh-TW" altLang="en-US" sz="3200" dirty="0" smtClean="0">
                <a:solidFill>
                  <a:schemeClr val="tx1"/>
                </a:solidFill>
                <a:latin typeface="DFKai-SB" panose="03000509000000000000" pitchFamily="65" charset="-120"/>
                <a:ea typeface="DFKai-SB" panose="03000509000000000000" pitchFamily="65" charset="-120"/>
              </a:rPr>
              <a:t>根據</a:t>
            </a:r>
            <a:r>
              <a:rPr lang="en-US" altLang="zh-TW" sz="3200" dirty="0" smtClean="0">
                <a:solidFill>
                  <a:schemeClr val="tx1"/>
                </a:solidFill>
                <a:latin typeface="DFKai-SB" panose="03000509000000000000" pitchFamily="65" charset="-120"/>
                <a:ea typeface="DFKai-SB" panose="03000509000000000000" pitchFamily="65" charset="-120"/>
              </a:rPr>
              <a:t>《</a:t>
            </a:r>
            <a:r>
              <a:rPr lang="zh-TW" altLang="en-US" sz="3200" dirty="0" smtClean="0">
                <a:solidFill>
                  <a:schemeClr val="tx1"/>
                </a:solidFill>
                <a:latin typeface="DFKai-SB" panose="03000509000000000000" pitchFamily="65" charset="-120"/>
                <a:ea typeface="DFKai-SB" panose="03000509000000000000" pitchFamily="65" charset="-120"/>
              </a:rPr>
              <a:t>基本法</a:t>
            </a:r>
            <a:r>
              <a:rPr lang="en-US" altLang="zh-TW" sz="3200" dirty="0" smtClean="0">
                <a:solidFill>
                  <a:schemeClr val="tx1"/>
                </a:solidFill>
                <a:latin typeface="DFKai-SB" panose="03000509000000000000" pitchFamily="65" charset="-120"/>
                <a:ea typeface="DFKai-SB" panose="03000509000000000000" pitchFamily="65" charset="-120"/>
              </a:rPr>
              <a:t>》</a:t>
            </a:r>
            <a:r>
              <a:rPr lang="zh-TW" altLang="en-US" sz="3200" dirty="0" smtClean="0">
                <a:solidFill>
                  <a:schemeClr val="tx1"/>
                </a:solidFill>
                <a:latin typeface="DFKai-SB" panose="03000509000000000000" pitchFamily="65" charset="-120"/>
                <a:ea typeface="DFKai-SB" panose="03000509000000000000" pitchFamily="65" charset="-120"/>
              </a:rPr>
              <a:t>第六十二條，香港特別行政區政府行使下列職權：</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一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制定並執行政策；</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二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管理各項行政事務；</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三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辦理本法規定的中央人民政府授權的對外事務；</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四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編制並提出財政預算、決算；</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五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擬定並提出法案、議案、附屬法規；</a:t>
            </a:r>
          </a:p>
          <a:p>
            <a:pPr marL="0" indent="0" eaLnBrk="1" hangingPunct="1">
              <a:buFont typeface="Wingdings 3" panose="05040102010807070707" pitchFamily="18" charset="2"/>
              <a:buNone/>
            </a:pP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六 </a:t>
            </a:r>
            <a:r>
              <a:rPr lang="en-US" altLang="zh-TW" sz="3200" dirty="0" smtClean="0">
                <a:solidFill>
                  <a:schemeClr val="tx1"/>
                </a:solidFill>
                <a:latin typeface="DFKai-SB" panose="03000509000000000000" pitchFamily="65" charset="-120"/>
                <a:ea typeface="DFKai-SB" panose="03000509000000000000" pitchFamily="65" charset="-120"/>
              </a:rPr>
              <a:t>)	</a:t>
            </a:r>
            <a:r>
              <a:rPr lang="zh-TW" altLang="en-US" sz="3200" dirty="0" smtClean="0">
                <a:solidFill>
                  <a:schemeClr val="tx1"/>
                </a:solidFill>
                <a:latin typeface="DFKai-SB" panose="03000509000000000000" pitchFamily="65" charset="-120"/>
                <a:ea typeface="DFKai-SB" panose="03000509000000000000" pitchFamily="65" charset="-120"/>
              </a:rPr>
              <a:t>委派官員列席立法會並代表政府發言。</a:t>
            </a:r>
            <a:endParaRPr lang="zh-HK" altLang="en-US" sz="3200" dirty="0" smtClean="0">
              <a:solidFill>
                <a:schemeClr val="tx1"/>
              </a:solidFill>
              <a:latin typeface="DFKai-SB" panose="03000509000000000000" pitchFamily="65" charset="-120"/>
              <a:ea typeface="DFKai-SB" panose="03000509000000000000" pitchFamily="65" charset="-120"/>
            </a:endParaRPr>
          </a:p>
        </p:txBody>
      </p:sp>
      <p:sp>
        <p:nvSpPr>
          <p:cNvPr id="48131" name="文字方塊 9"/>
          <p:cNvSpPr txBox="1">
            <a:spLocks noChangeArrowheads="1"/>
          </p:cNvSpPr>
          <p:nvPr/>
        </p:nvSpPr>
        <p:spPr bwMode="auto">
          <a:xfrm>
            <a:off x="4635256" y="422763"/>
            <a:ext cx="3824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zh-HK" sz="4400" b="1" dirty="0">
                <a:solidFill>
                  <a:schemeClr val="tx1"/>
                </a:solidFill>
                <a:latin typeface="DFKai-SB" panose="03000509000000000000" pitchFamily="65" charset="-120"/>
                <a:ea typeface="DFKai-SB" panose="03000509000000000000" pitchFamily="65" charset="-120"/>
              </a:rPr>
              <a:t>行政機關</a:t>
            </a:r>
            <a:endParaRPr lang="zh-TW" altLang="zh-HK" sz="4400" dirty="0">
              <a:solidFill>
                <a:schemeClr val="tx1"/>
              </a:solidFill>
              <a:latin typeface="DFKai-SB" panose="03000509000000000000" pitchFamily="65" charset="-120"/>
              <a:ea typeface="DFKai-SB" panose="03000509000000000000" pitchFamily="65" charset="-120"/>
            </a:endParaRPr>
          </a:p>
        </p:txBody>
      </p:sp>
      <p:sp>
        <p:nvSpPr>
          <p:cNvPr id="48133" name="投影片編號版面配置區 4"/>
          <p:cNvSpPr>
            <a:spLocks noGrp="1"/>
          </p:cNvSpPr>
          <p:nvPr>
            <p:ph type="sldNum" sz="quarter" idx="12"/>
          </p:nvPr>
        </p:nvSpPr>
        <p:spPr>
          <a:xfrm>
            <a:off x="11099801" y="624522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1238E2D-8505-4424-B441-02CEF071BC86}" type="slidenum">
              <a:rPr lang="zh-CN" altLang="en-US" smtClean="0">
                <a:solidFill>
                  <a:schemeClr val="tx1"/>
                </a:solidFill>
              </a:rPr>
              <a:pPr>
                <a:spcBef>
                  <a:spcPct val="0"/>
                </a:spcBef>
                <a:buClrTx/>
                <a:buFontTx/>
                <a:buNone/>
              </a:pPr>
              <a:t>24</a:t>
            </a:fld>
            <a:endParaRPr lang="zh-CN" altLang="en-US" dirty="0" smtClean="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標題 1"/>
          <p:cNvSpPr>
            <a:spLocks noGrp="1"/>
          </p:cNvSpPr>
          <p:nvPr>
            <p:ph type="title"/>
          </p:nvPr>
        </p:nvSpPr>
        <p:spPr>
          <a:xfrm>
            <a:off x="585481" y="1199129"/>
            <a:ext cx="10515600" cy="674688"/>
          </a:xfrm>
        </p:spPr>
        <p:txBody>
          <a:bodyPr/>
          <a:lstStyle/>
          <a:p>
            <a:pPr eaLnBrk="1" hangingPunct="1"/>
            <a:r>
              <a:rPr lang="zh-CN" altLang="zh-CN" b="1" dirty="0" smtClean="0">
                <a:solidFill>
                  <a:schemeClr val="tx1"/>
                </a:solidFill>
                <a:latin typeface="DFKai-SB" panose="03000509000000000000" pitchFamily="65" charset="-120"/>
                <a:ea typeface="DFKai-SB" panose="03000509000000000000" pitchFamily="65" charset="-120"/>
              </a:rPr>
              <a:t>政務司、財政司、律政司</a:t>
            </a:r>
            <a:endParaRPr lang="zh-HK" altLang="en-US" b="1" dirty="0" smtClean="0">
              <a:solidFill>
                <a:schemeClr val="tx1"/>
              </a:solidFill>
              <a:latin typeface="DFKai-SB" panose="03000509000000000000" pitchFamily="65" charset="-120"/>
              <a:ea typeface="DFKai-SB" panose="03000509000000000000" pitchFamily="65" charset="-120"/>
            </a:endParaRPr>
          </a:p>
        </p:txBody>
      </p:sp>
      <p:sp>
        <p:nvSpPr>
          <p:cNvPr id="49155" name="文字方塊 4"/>
          <p:cNvSpPr txBox="1">
            <a:spLocks noChangeArrowheads="1"/>
          </p:cNvSpPr>
          <p:nvPr/>
        </p:nvSpPr>
        <p:spPr bwMode="auto">
          <a:xfrm>
            <a:off x="585481" y="1997186"/>
            <a:ext cx="1125775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政務司司長、財政司司長和律政司司長，即三司司長，各有不同的職權。</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政務司司長是特區政府的首席主要官員，在協調政策，尤其在涉及多個決策局的事務上，擔當重要角色。</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財政司司長的主要職責是督導財經、金融、經濟、貿易及</a:t>
            </a:r>
            <a:r>
              <a:rPr lang="zh-TW" altLang="en-US" sz="3200" dirty="0" smtClean="0">
                <a:solidFill>
                  <a:schemeClr val="tx1"/>
                </a:solidFill>
                <a:latin typeface="DFKai-SB" panose="03000509000000000000" pitchFamily="65" charset="-120"/>
                <a:ea typeface="DFKai-SB" panose="03000509000000000000" pitchFamily="65" charset="-120"/>
              </a:rPr>
              <a:t>發展等範疇</a:t>
            </a:r>
            <a:r>
              <a:rPr lang="zh-TW" altLang="en-US" sz="3200" dirty="0">
                <a:solidFill>
                  <a:schemeClr val="tx1"/>
                </a:solidFill>
                <a:latin typeface="DFKai-SB" panose="03000509000000000000" pitchFamily="65" charset="-120"/>
                <a:ea typeface="DFKai-SB" panose="03000509000000000000" pitchFamily="65" charset="-120"/>
              </a:rPr>
              <a:t>內的政策制定和實施。</a:t>
            </a:r>
          </a:p>
          <a:p>
            <a:pPr eaLnBrk="1" hangingPunct="1">
              <a:spcBef>
                <a:spcPct val="0"/>
              </a:spcBef>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律政司司長掌管律政司，</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smtClean="0">
                <a:solidFill>
                  <a:schemeClr val="tx1"/>
                </a:solidFill>
                <a:latin typeface="DFKai-SB" panose="03000509000000000000" pitchFamily="65" charset="-120"/>
                <a:ea typeface="DFKai-SB" panose="03000509000000000000" pitchFamily="65" charset="-120"/>
              </a:rPr>
              <a:t>第</a:t>
            </a:r>
            <a:r>
              <a:rPr lang="zh-TW" altLang="en-US" sz="3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六十三</a:t>
            </a:r>
            <a:r>
              <a:rPr lang="zh-TW" altLang="en-US" sz="3200" dirty="0" smtClean="0">
                <a:solidFill>
                  <a:schemeClr val="tx1"/>
                </a:solidFill>
                <a:latin typeface="DFKai-SB" panose="03000509000000000000" pitchFamily="65" charset="-120"/>
                <a:ea typeface="DFKai-SB" panose="03000509000000000000" pitchFamily="65" charset="-120"/>
              </a:rPr>
              <a:t>條</a:t>
            </a:r>
            <a:r>
              <a:rPr lang="zh-TW" altLang="en-US" sz="3200" dirty="0">
                <a:solidFill>
                  <a:schemeClr val="tx1"/>
                </a:solidFill>
                <a:latin typeface="DFKai-SB" panose="03000509000000000000" pitchFamily="65" charset="-120"/>
                <a:ea typeface="DFKai-SB" panose="03000509000000000000" pitchFamily="65" charset="-120"/>
              </a:rPr>
              <a:t>寫明：「香港特別行政區律政司主管刑事檢察工作，不受任何干涉。」</a:t>
            </a:r>
          </a:p>
        </p:txBody>
      </p:sp>
      <p:sp>
        <p:nvSpPr>
          <p:cNvPr id="49156" name="标题 1"/>
          <p:cNvSpPr txBox="1">
            <a:spLocks noChangeArrowheads="1"/>
          </p:cNvSpPr>
          <p:nvPr/>
        </p:nvSpPr>
        <p:spPr bwMode="auto">
          <a:xfrm>
            <a:off x="585481" y="277248"/>
            <a:ext cx="108569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行政機關</a:t>
            </a:r>
          </a:p>
        </p:txBody>
      </p:sp>
      <p:sp>
        <p:nvSpPr>
          <p:cNvPr id="49158" name="投影片編號版面配置區 4"/>
          <p:cNvSpPr>
            <a:spLocks noGrp="1"/>
          </p:cNvSpPr>
          <p:nvPr>
            <p:ph type="sldNum" sz="quarter" idx="12"/>
          </p:nvPr>
        </p:nvSpPr>
        <p:spPr>
          <a:xfrm>
            <a:off x="10937875" y="6265862"/>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77619B-F654-48E1-B056-5C7948961AB7}" type="slidenum">
              <a:rPr lang="zh-CN" altLang="en-US" smtClean="0">
                <a:solidFill>
                  <a:schemeClr val="tx1"/>
                </a:solidFill>
              </a:rPr>
              <a:pPr>
                <a:spcBef>
                  <a:spcPct val="0"/>
                </a:spcBef>
                <a:buClrTx/>
                <a:buFontTx/>
                <a:buNone/>
              </a:pPr>
              <a:t>25</a:t>
            </a:fld>
            <a:endParaRPr lang="zh-CN" altLang="en-US" dirty="0" smtClean="0">
              <a:solidFill>
                <a:schemeClr val="tx1"/>
              </a:solidFill>
            </a:endParaRPr>
          </a:p>
        </p:txBody>
      </p:sp>
      <p:sp>
        <p:nvSpPr>
          <p:cNvPr id="2" name="Rectangle 1"/>
          <p:cNvSpPr/>
          <p:nvPr/>
        </p:nvSpPr>
        <p:spPr>
          <a:xfrm>
            <a:off x="816389" y="6029059"/>
            <a:ext cx="3652667" cy="738664"/>
          </a:xfrm>
          <a:prstGeom prst="rect">
            <a:avLst/>
          </a:prstGeom>
        </p:spPr>
        <p:txBody>
          <a:bodyPr wrap="non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請參考</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www.cso.gov.hk/chi/home/home.htm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https://www.fso.gov.hk/chi/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内容占位符 2"/>
          <p:cNvSpPr txBox="1">
            <a:spLocks noChangeArrowheads="1"/>
          </p:cNvSpPr>
          <p:nvPr/>
        </p:nvSpPr>
        <p:spPr bwMode="auto">
          <a:xfrm>
            <a:off x="6169025" y="1538288"/>
            <a:ext cx="60229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50179" name="文本框 2"/>
          <p:cNvSpPr txBox="1">
            <a:spLocks noChangeArrowheads="1"/>
          </p:cNvSpPr>
          <p:nvPr/>
        </p:nvSpPr>
        <p:spPr bwMode="auto">
          <a:xfrm>
            <a:off x="304708" y="4685690"/>
            <a:ext cx="4470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TW" altLang="en-US" sz="2400" dirty="0">
                <a:solidFill>
                  <a:schemeClr val="tx1"/>
                </a:solidFill>
                <a:latin typeface="DFKai-SB" panose="03000509000000000000" pitchFamily="65" charset="-120"/>
                <a:ea typeface="DFKai-SB" panose="03000509000000000000" pitchFamily="65" charset="-120"/>
              </a:rPr>
              <a:t>香港特别行政區立法會會議廳</a:t>
            </a:r>
          </a:p>
        </p:txBody>
      </p:sp>
      <p:sp>
        <p:nvSpPr>
          <p:cNvPr id="50180" name="标题 1"/>
          <p:cNvSpPr txBox="1">
            <a:spLocks noChangeArrowheads="1"/>
          </p:cNvSpPr>
          <p:nvPr/>
        </p:nvSpPr>
        <p:spPr bwMode="auto">
          <a:xfrm>
            <a:off x="-302358" y="211626"/>
            <a:ext cx="53498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立法機關</a:t>
            </a:r>
          </a:p>
        </p:txBody>
      </p:sp>
      <p:pic>
        <p:nvPicPr>
          <p:cNvPr id="50181"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71" y="1758462"/>
            <a:ext cx="4390842" cy="292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投影片編號版面配置區 4"/>
          <p:cNvSpPr>
            <a:spLocks noGrp="1"/>
          </p:cNvSpPr>
          <p:nvPr>
            <p:ph type="sldNum" sz="quarter" idx="12"/>
          </p:nvPr>
        </p:nvSpPr>
        <p:spPr>
          <a:xfrm>
            <a:off x="10889457" y="61356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0052081-BABE-48D5-849D-3C30B4D1EAC4}" type="slidenum">
              <a:rPr lang="zh-CN" altLang="en-US" smtClean="0">
                <a:solidFill>
                  <a:schemeClr val="tx1"/>
                </a:solidFill>
              </a:rPr>
              <a:pPr>
                <a:spcBef>
                  <a:spcPct val="0"/>
                </a:spcBef>
                <a:buClrTx/>
                <a:buFontTx/>
                <a:buNone/>
              </a:pPr>
              <a:t>26</a:t>
            </a:fld>
            <a:endParaRPr lang="zh-CN" altLang="en-US" dirty="0" smtClean="0">
              <a:solidFill>
                <a:schemeClr val="tx1"/>
              </a:solidFill>
            </a:endParaRPr>
          </a:p>
        </p:txBody>
      </p:sp>
      <p:sp>
        <p:nvSpPr>
          <p:cNvPr id="50184" name="內容版面配置區 2"/>
          <p:cNvSpPr>
            <a:spLocks noGrp="1"/>
          </p:cNvSpPr>
          <p:nvPr>
            <p:ph idx="4294967295"/>
          </p:nvPr>
        </p:nvSpPr>
        <p:spPr>
          <a:xfrm>
            <a:off x="4975683" y="514839"/>
            <a:ext cx="6852138" cy="6155531"/>
          </a:xfrm>
        </p:spPr>
        <p:txBody>
          <a:bodyPr wrap="square">
            <a:spAutoFit/>
          </a:bodyPr>
          <a:lstStyle/>
          <a:p>
            <a:pPr>
              <a:lnSpc>
                <a:spcPct val="200000"/>
              </a:lnSpc>
              <a:spcBef>
                <a:spcPts val="600"/>
              </a:spcBef>
            </a:pPr>
            <a:r>
              <a:rPr lang="zh-CN" altLang="en-US" sz="2400" dirty="0" smtClean="0">
                <a:solidFill>
                  <a:schemeClr val="tx1"/>
                </a:solidFill>
                <a:latin typeface="DFKai-SB" panose="03000509000000000000" pitchFamily="65" charset="-120"/>
                <a:ea typeface="DFKai-SB" panose="03000509000000000000" pitchFamily="65" charset="-120"/>
              </a:rPr>
              <a:t>立法會是香港特別行政區的立法機關。</a:t>
            </a:r>
            <a:endParaRPr lang="en-US" altLang="zh-CN" sz="2400" dirty="0" smtClean="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zh-CN" altLang="en-US" sz="2400" dirty="0" smtClean="0">
                <a:solidFill>
                  <a:schemeClr val="tx1"/>
                </a:solidFill>
                <a:latin typeface="DFKai-SB" panose="03000509000000000000" pitchFamily="65" charset="-120"/>
                <a:ea typeface="DFKai-SB" panose="03000509000000000000" pitchFamily="65" charset="-120"/>
              </a:rPr>
              <a:t>香港特別行政區立法會的産生辦法和表</a:t>
            </a:r>
            <a:r>
              <a:rPr lang="zh-TW" altLang="en-US" sz="2400" dirty="0" smtClean="0">
                <a:solidFill>
                  <a:schemeClr val="tx1"/>
                </a:solidFill>
                <a:latin typeface="DFKai-SB" panose="03000509000000000000" pitchFamily="65" charset="-120"/>
                <a:ea typeface="DFKai-SB" panose="03000509000000000000" pitchFamily="65" charset="-120"/>
              </a:rPr>
              <a:t>決</a:t>
            </a:r>
            <a:r>
              <a:rPr lang="zh-CN" altLang="en-US" sz="2400" dirty="0" smtClean="0">
                <a:solidFill>
                  <a:schemeClr val="tx1"/>
                </a:solidFill>
                <a:latin typeface="DFKai-SB" panose="03000509000000000000" pitchFamily="65" charset="-120"/>
                <a:ea typeface="DFKai-SB" panose="03000509000000000000" pitchFamily="65" charset="-120"/>
              </a:rPr>
              <a:t>程序在</a:t>
            </a:r>
            <a:r>
              <a:rPr lang="en-US" altLang="zh-CN" sz="2400" dirty="0" smtClean="0">
                <a:solidFill>
                  <a:schemeClr val="tx1"/>
                </a:solidFill>
                <a:latin typeface="DFKai-SB" panose="03000509000000000000" pitchFamily="65" charset="-120"/>
                <a:ea typeface="DFKai-SB" panose="03000509000000000000" pitchFamily="65" charset="-120"/>
              </a:rPr>
              <a:t>《</a:t>
            </a:r>
            <a:r>
              <a:rPr lang="zh-CN" altLang="en-US" sz="2400" dirty="0" smtClean="0">
                <a:solidFill>
                  <a:schemeClr val="tx1"/>
                </a:solidFill>
                <a:latin typeface="DFKai-SB" panose="03000509000000000000" pitchFamily="65" charset="-120"/>
                <a:ea typeface="DFKai-SB" panose="03000509000000000000" pitchFamily="65" charset="-120"/>
              </a:rPr>
              <a:t>基本法</a:t>
            </a:r>
            <a:r>
              <a:rPr lang="en-US" altLang="zh-CN" sz="2400" dirty="0" smtClean="0">
                <a:solidFill>
                  <a:schemeClr val="tx1"/>
                </a:solidFill>
                <a:latin typeface="DFKai-SB" panose="03000509000000000000" pitchFamily="65" charset="-120"/>
                <a:ea typeface="DFKai-SB" panose="03000509000000000000" pitchFamily="65" charset="-120"/>
              </a:rPr>
              <a:t>》</a:t>
            </a:r>
            <a:r>
              <a:rPr lang="zh-CN" altLang="en-US" sz="2400" dirty="0" smtClean="0">
                <a:solidFill>
                  <a:schemeClr val="tx1"/>
                </a:solidFill>
                <a:latin typeface="DFKai-SB" panose="03000509000000000000" pitchFamily="65" charset="-120"/>
                <a:ea typeface="DFKai-SB" panose="03000509000000000000" pitchFamily="65" charset="-120"/>
              </a:rPr>
              <a:t>附件二中規定。</a:t>
            </a:r>
            <a:endParaRPr lang="en-US" altLang="zh-CN" sz="2400" dirty="0" smtClean="0">
              <a:solidFill>
                <a:schemeClr val="tx1"/>
              </a:solidFill>
              <a:latin typeface="DFKai-SB" panose="03000509000000000000" pitchFamily="65" charset="-120"/>
              <a:ea typeface="DFKai-SB" panose="03000509000000000000" pitchFamily="65" charset="-120"/>
            </a:endParaRPr>
          </a:p>
          <a:p>
            <a:pPr>
              <a:lnSpc>
                <a:spcPct val="200000"/>
              </a:lnSpc>
              <a:spcBef>
                <a:spcPts val="600"/>
              </a:spcBef>
            </a:pP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日，第十三屆全國人民代表大會常務委員會第二十七次會議修訂</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通過</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中華人民共和國香港特別行政區基本法附件二香港特別行政區立法會的産生辦法和表</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決</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程序</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dirty="0" smtClean="0">
                <a:solidFill>
                  <a:schemeClr val="tx1"/>
                </a:solidFill>
                <a:latin typeface="DFKai-SB" panose="03000509000000000000" pitchFamily="65" charset="-120"/>
                <a:ea typeface="DFKai-SB" panose="03000509000000000000" pitchFamily="65" charset="-120"/>
              </a:rPr>
              <a:t>起實施。</a:t>
            </a:r>
            <a:endParaRPr lang="en-US" altLang="zh-CN" sz="2400" dirty="0" smtClean="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文字方塊 3"/>
          <p:cNvSpPr txBox="1">
            <a:spLocks noChangeArrowheads="1"/>
          </p:cNvSpPr>
          <p:nvPr/>
        </p:nvSpPr>
        <p:spPr bwMode="auto">
          <a:xfrm>
            <a:off x="346136" y="1778794"/>
            <a:ext cx="5017171"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zh-TW" sz="2600" b="1" dirty="0">
              <a:solidFill>
                <a:schemeClr val="tx1"/>
              </a:solidFill>
            </a:endParaRPr>
          </a:p>
          <a:p>
            <a:pPr eaLnBrk="1" hangingPunct="1">
              <a:spcBef>
                <a:spcPct val="0"/>
              </a:spcBef>
              <a:buClrTx/>
              <a:buFontTx/>
              <a:buNone/>
            </a:pPr>
            <a:r>
              <a:rPr lang="en-US" altLang="zh-TW" sz="2600" dirty="0">
                <a:solidFill>
                  <a:schemeClr val="tx1"/>
                </a:solidFill>
                <a:latin typeface="DFKai-SB" panose="03000509000000000000" pitchFamily="65" charset="-120"/>
                <a:ea typeface="DFKai-SB" panose="03000509000000000000" pitchFamily="65" charset="-120"/>
              </a:rPr>
              <a:t>《</a:t>
            </a:r>
            <a:r>
              <a:rPr lang="zh-TW" altLang="en-US" sz="2600" dirty="0">
                <a:solidFill>
                  <a:schemeClr val="tx1"/>
                </a:solidFill>
                <a:latin typeface="DFKai-SB" panose="03000509000000000000" pitchFamily="65" charset="-120"/>
                <a:ea typeface="DFKai-SB" panose="03000509000000000000" pitchFamily="65" charset="-120"/>
              </a:rPr>
              <a:t>基本法</a:t>
            </a:r>
            <a:r>
              <a:rPr lang="en-US" altLang="zh-TW" sz="2600" dirty="0">
                <a:solidFill>
                  <a:schemeClr val="tx1"/>
                </a:solidFill>
                <a:latin typeface="DFKai-SB" panose="03000509000000000000" pitchFamily="65" charset="-120"/>
                <a:ea typeface="DFKai-SB" panose="03000509000000000000" pitchFamily="65" charset="-120"/>
              </a:rPr>
              <a:t>》</a:t>
            </a:r>
            <a:r>
              <a:rPr lang="zh-TW" altLang="en-US" sz="2600" dirty="0" smtClean="0">
                <a:solidFill>
                  <a:schemeClr val="tx1"/>
                </a:solidFill>
                <a:latin typeface="DFKai-SB" panose="03000509000000000000" pitchFamily="65" charset="-120"/>
                <a:ea typeface="DFKai-SB" panose="03000509000000000000" pitchFamily="65" charset="-120"/>
              </a:rPr>
              <a:t>第</a:t>
            </a:r>
            <a:r>
              <a:rPr lang="zh-TW" altLang="en-US" sz="2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六十七</a:t>
            </a:r>
            <a:r>
              <a:rPr lang="zh-TW" altLang="en-US" sz="2600" dirty="0" smtClean="0">
                <a:solidFill>
                  <a:schemeClr val="tx1"/>
                </a:solidFill>
                <a:latin typeface="DFKai-SB" panose="03000509000000000000" pitchFamily="65" charset="-120"/>
                <a:ea typeface="DFKai-SB" panose="03000509000000000000" pitchFamily="65" charset="-120"/>
              </a:rPr>
              <a:t>條</a:t>
            </a:r>
            <a:r>
              <a:rPr lang="zh-TW" altLang="en-US" sz="2600" dirty="0">
                <a:solidFill>
                  <a:schemeClr val="tx1"/>
                </a:solidFill>
                <a:latin typeface="DFKai-SB" panose="03000509000000000000" pitchFamily="65" charset="-120"/>
                <a:ea typeface="DFKai-SB" panose="03000509000000000000" pitchFamily="65" charset="-120"/>
              </a:rPr>
              <a:t>規定：</a:t>
            </a:r>
            <a:endParaRPr lang="en-US" altLang="zh-TW" sz="2600" dirty="0">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endParaRPr lang="zh-TW" altLang="en-US" sz="2600" dirty="0">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2000" dirty="0">
                <a:solidFill>
                  <a:schemeClr val="tx1"/>
                </a:solidFill>
                <a:latin typeface="DFKai-SB" panose="03000509000000000000" pitchFamily="65" charset="-120"/>
                <a:ea typeface="DFKai-SB" panose="03000509000000000000" pitchFamily="65" charset="-120"/>
              </a:rPr>
              <a:t>「香港特別行政區立法會由在外國無居留權的香港特別行政區永久性居民中的中國公民組成。但非中國籍的香港特別行政區永久性居民和在外國有居留權的香港特別行政區永久性居民也可以當選為香港特別行政區立法會議員，其所佔比例不得超過立法會全體議員的百分之二十。」</a:t>
            </a:r>
          </a:p>
          <a:p>
            <a:pPr eaLnBrk="1" hangingPunct="1">
              <a:spcBef>
                <a:spcPct val="0"/>
              </a:spcBef>
              <a:buClrTx/>
              <a:buFontTx/>
              <a:buNone/>
            </a:pPr>
            <a:endParaRPr lang="zh-TW" altLang="en-US" sz="2600" dirty="0">
              <a:solidFill>
                <a:schemeClr val="tx1"/>
              </a:solidFill>
            </a:endParaRPr>
          </a:p>
        </p:txBody>
      </p:sp>
      <p:sp>
        <p:nvSpPr>
          <p:cNvPr id="52227" name="投影片編號版面配置區 5"/>
          <p:cNvSpPr>
            <a:spLocks noGrp="1"/>
          </p:cNvSpPr>
          <p:nvPr>
            <p:ph type="sldNum" sz="quarter" idx="12"/>
          </p:nvPr>
        </p:nvSpPr>
        <p:spPr>
          <a:xfrm>
            <a:off x="11144128" y="631788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3674C67-3D81-4CFE-AE0B-0C535140EFB6}" type="slidenum">
              <a:rPr lang="zh-CN" altLang="en-US" smtClean="0">
                <a:solidFill>
                  <a:schemeClr val="tx1"/>
                </a:solidFill>
              </a:rPr>
              <a:pPr>
                <a:spcBef>
                  <a:spcPct val="0"/>
                </a:spcBef>
                <a:buClrTx/>
                <a:buFontTx/>
                <a:buNone/>
              </a:pPr>
              <a:t>27</a:t>
            </a:fld>
            <a:endParaRPr lang="zh-CN" altLang="en-US" dirty="0" smtClean="0">
              <a:solidFill>
                <a:schemeClr val="tx1"/>
              </a:solidFill>
            </a:endParaRPr>
          </a:p>
        </p:txBody>
      </p:sp>
      <p:sp>
        <p:nvSpPr>
          <p:cNvPr id="52228" name="矩形 1"/>
          <p:cNvSpPr>
            <a:spLocks noChangeArrowheads="1"/>
          </p:cNvSpPr>
          <p:nvPr/>
        </p:nvSpPr>
        <p:spPr bwMode="auto">
          <a:xfrm>
            <a:off x="3692664" y="199903"/>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4800" b="1" dirty="0">
                <a:solidFill>
                  <a:schemeClr val="tx1"/>
                </a:solidFill>
                <a:latin typeface="DFKai-SB" panose="03000509000000000000" pitchFamily="65" charset="-120"/>
                <a:ea typeface="DFKai-SB" panose="03000509000000000000" pitchFamily="65" charset="-120"/>
              </a:rPr>
              <a:t>立法會的組成</a:t>
            </a:r>
            <a:endParaRPr lang="en-US" altLang="zh-TW" sz="4800" b="1" dirty="0">
              <a:solidFill>
                <a:schemeClr val="tx1"/>
              </a:solidFill>
              <a:latin typeface="DFKai-SB" panose="03000509000000000000" pitchFamily="65" charset="-120"/>
              <a:ea typeface="DFKai-SB" panose="03000509000000000000" pitchFamily="65" charset="-120"/>
            </a:endParaRPr>
          </a:p>
        </p:txBody>
      </p:sp>
      <p:graphicFrame>
        <p:nvGraphicFramePr>
          <p:cNvPr id="52229" name="图表 4"/>
          <p:cNvGraphicFramePr>
            <a:graphicFrameLocks/>
          </p:cNvGraphicFramePr>
          <p:nvPr/>
        </p:nvGraphicFramePr>
        <p:xfrm>
          <a:off x="5837238" y="2284413"/>
          <a:ext cx="6264275" cy="3911600"/>
        </p:xfrm>
        <a:graphic>
          <a:graphicData uri="http://schemas.openxmlformats.org/presentationml/2006/ole">
            <mc:AlternateContent xmlns:mc="http://schemas.openxmlformats.org/markup-compatibility/2006">
              <mc:Choice xmlns:v="urn:schemas-microsoft-com:vml" Requires="v">
                <p:oleObj spid="_x0000_s52302" name="圖表" r:id="rId3" imgW="6273328" imgH="3913971" progId="Excel.Chart.8">
                  <p:embed/>
                </p:oleObj>
              </mc:Choice>
              <mc:Fallback>
                <p:oleObj name="圖表" r:id="rId3" imgW="6273328" imgH="3913971" progId="Excel.Chart.8">
                  <p:embed/>
                  <p:pic>
                    <p:nvPicPr>
                      <p:cNvPr id="0" name="图表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238" y="2284413"/>
                        <a:ext cx="626427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0" name="文本框 10"/>
          <p:cNvSpPr txBox="1">
            <a:spLocks noChangeArrowheads="1"/>
          </p:cNvSpPr>
          <p:nvPr/>
        </p:nvSpPr>
        <p:spPr bwMode="auto">
          <a:xfrm>
            <a:off x="6248400" y="1273175"/>
            <a:ext cx="5767388"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20000"/>
              </a:lnSpc>
              <a:spcBef>
                <a:spcPts val="600"/>
              </a:spcBef>
              <a:buClrTx/>
              <a:buFontTx/>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31</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日起，香港特別行政區立法會議員每屆</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90</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人，組成如下：</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内容占位符 2"/>
          <p:cNvSpPr txBox="1">
            <a:spLocks noChangeArrowheads="1"/>
          </p:cNvSpPr>
          <p:nvPr/>
        </p:nvSpPr>
        <p:spPr bwMode="auto">
          <a:xfrm>
            <a:off x="445844" y="304673"/>
            <a:ext cx="1072356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400" b="1" dirty="0">
                <a:solidFill>
                  <a:schemeClr val="tx1"/>
                </a:solidFill>
                <a:latin typeface="DFKai-SB" panose="03000509000000000000" pitchFamily="65" charset="-120"/>
                <a:ea typeface="DFKai-SB" panose="03000509000000000000" pitchFamily="65" charset="-120"/>
              </a:rPr>
              <a:t>立法會的</a:t>
            </a:r>
            <a:r>
              <a:rPr lang="zh-CN" altLang="en-US" sz="4400" b="1" dirty="0" smtClean="0">
                <a:solidFill>
                  <a:schemeClr val="tx1"/>
                </a:solidFill>
                <a:latin typeface="DFKai-SB" panose="03000509000000000000" pitchFamily="65" charset="-120"/>
                <a:ea typeface="DFKai-SB" panose="03000509000000000000" pitchFamily="65" charset="-120"/>
              </a:rPr>
              <a:t>職</a:t>
            </a:r>
            <a:r>
              <a:rPr lang="zh-TW" altLang="en-US" sz="4400" b="1" dirty="0" smtClean="0">
                <a:solidFill>
                  <a:schemeClr val="tx1"/>
                </a:solidFill>
                <a:latin typeface="DFKai-SB" panose="03000509000000000000" pitchFamily="65" charset="-120"/>
                <a:ea typeface="DFKai-SB" panose="03000509000000000000" pitchFamily="65" charset="-120"/>
              </a:rPr>
              <a:t>責</a:t>
            </a:r>
            <a:endParaRPr lang="en-US" altLang="zh-TW" sz="4400" b="1" dirty="0" smtClean="0">
              <a:solidFill>
                <a:schemeClr val="tx1"/>
              </a:solidFill>
              <a:latin typeface="DFKai-SB" panose="03000509000000000000" pitchFamily="65" charset="-120"/>
              <a:ea typeface="DFKai-SB" panose="03000509000000000000" pitchFamily="65" charset="-120"/>
            </a:endParaRPr>
          </a:p>
          <a:p>
            <a:pPr algn="ctr" defTabSz="914400" eaLnBrk="1" hangingPunct="1">
              <a:buClrTx/>
              <a:buFont typeface="Arial" panose="020B0604020202020204" pitchFamily="34" charset="0"/>
              <a:buNone/>
            </a:pPr>
            <a:endParaRPr lang="en-US" altLang="zh-TW" sz="12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基本法</a:t>
            </a:r>
            <a:r>
              <a:rPr lang="en-US" altLang="zh-TW" sz="2400" dirty="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第</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2400" dirty="0" smtClean="0">
                <a:solidFill>
                  <a:schemeClr val="tx1"/>
                </a:solidFill>
                <a:latin typeface="DFKai-SB" panose="03000509000000000000" pitchFamily="65" charset="-120"/>
                <a:ea typeface="DFKai-SB" panose="03000509000000000000" pitchFamily="65" charset="-120"/>
              </a:rPr>
              <a:t>條</a:t>
            </a:r>
            <a:r>
              <a:rPr lang="zh-TW" altLang="en-US" sz="2400" dirty="0">
                <a:solidFill>
                  <a:schemeClr val="tx1"/>
                </a:solidFill>
                <a:latin typeface="DFKai-SB" panose="03000509000000000000" pitchFamily="65" charset="-120"/>
                <a:ea typeface="DFKai-SB" panose="03000509000000000000" pitchFamily="65" charset="-120"/>
              </a:rPr>
              <a:t>規定，香港特別行政區立法會行使下列職權：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一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根據本法規定並依照法定程序制定、修改和廢除法律；</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二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根據政府的提案，審核、通過財政預算；</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三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批准稅收和公共開支；</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四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聽取行政長官的施政報告並進行辯論；</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五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對政府的工作提出質詢；</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六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就任何有關公共利益問題進行辯論；</a:t>
            </a:r>
          </a:p>
        </p:txBody>
      </p:sp>
      <p:sp>
        <p:nvSpPr>
          <p:cNvPr id="53252" name="投影片編號版面配置區 5"/>
          <p:cNvSpPr>
            <a:spLocks noGrp="1"/>
          </p:cNvSpPr>
          <p:nvPr>
            <p:ph type="sldNum" sz="quarter" idx="12"/>
          </p:nvPr>
        </p:nvSpPr>
        <p:spPr>
          <a:xfrm>
            <a:off x="11239500" y="631825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28</a:t>
            </a:fld>
            <a:endParaRPr lang="zh-CN" altLang="en-US" dirty="0" smtClean="0">
              <a:solidFill>
                <a:schemeClr val="tx1"/>
              </a:solidFill>
            </a:endParaRPr>
          </a:p>
        </p:txBody>
      </p:sp>
      <p:grpSp>
        <p:nvGrpSpPr>
          <p:cNvPr id="53253" name="群組 1"/>
          <p:cNvGrpSpPr>
            <a:grpSpLocks/>
          </p:cNvGrpSpPr>
          <p:nvPr/>
        </p:nvGrpSpPr>
        <p:grpSpPr bwMode="auto">
          <a:xfrm>
            <a:off x="1595438" y="4899025"/>
            <a:ext cx="9607550" cy="1487488"/>
            <a:chOff x="1423271" y="2936166"/>
            <a:chExt cx="10034252" cy="1742640"/>
          </a:xfrm>
        </p:grpSpPr>
        <p:sp>
          <p:nvSpPr>
            <p:cNvPr id="53254" name="MH_Text_2"/>
            <p:cNvSpPr>
              <a:spLocks/>
            </p:cNvSpPr>
            <p:nvPr>
              <p:custDataLst>
                <p:tags r:id="rId1"/>
              </p:custDataLst>
            </p:nvPr>
          </p:nvSpPr>
          <p:spPr bwMode="auto">
            <a:xfrm>
              <a:off x="3212259" y="4137601"/>
              <a:ext cx="1986291" cy="541205"/>
            </a:xfrm>
            <a:custGeom>
              <a:avLst/>
              <a:gdLst>
                <a:gd name="T0" fmla="*/ 382650 w 1728192"/>
                <a:gd name="T1" fmla="*/ 72979 h 1473820"/>
                <a:gd name="T2" fmla="*/ 0 w 1728192"/>
                <a:gd name="T3" fmla="*/ 42787 h 1473820"/>
                <a:gd name="T4" fmla="*/ 1311941 w 1728192"/>
                <a:gd name="T5" fmla="*/ 0 h 1473820"/>
                <a:gd name="T6" fmla="*/ 2623884 w 1728192"/>
                <a:gd name="T7" fmla="*/ 42787 h 1473820"/>
                <a:gd name="T8" fmla="*/ 2241234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3255" name="MH_Text_3"/>
            <p:cNvSpPr>
              <a:spLocks/>
            </p:cNvSpPr>
            <p:nvPr>
              <p:custDataLst>
                <p:tags r:id="rId2"/>
              </p:custDataLst>
            </p:nvPr>
          </p:nvSpPr>
          <p:spPr bwMode="auto">
            <a:xfrm>
              <a:off x="5249949" y="4137601"/>
              <a:ext cx="1851992" cy="541205"/>
            </a:xfrm>
            <a:custGeom>
              <a:avLst/>
              <a:gdLst>
                <a:gd name="T0" fmla="*/ 310162 w 1728192"/>
                <a:gd name="T1" fmla="*/ 72979 h 1473820"/>
                <a:gd name="T2" fmla="*/ 0 w 1728192"/>
                <a:gd name="T3" fmla="*/ 42787 h 1473820"/>
                <a:gd name="T4" fmla="*/ 1063416 w 1728192"/>
                <a:gd name="T5" fmla="*/ 0 h 1473820"/>
                <a:gd name="T6" fmla="*/ 2126832 w 1728192"/>
                <a:gd name="T7" fmla="*/ 42787 h 1473820"/>
                <a:gd name="T8" fmla="*/ 1816670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3256" name="MH_Text_1"/>
            <p:cNvSpPr>
              <a:spLocks/>
            </p:cNvSpPr>
            <p:nvPr>
              <p:custDataLst>
                <p:tags r:id="rId3"/>
              </p:custDataLst>
            </p:nvPr>
          </p:nvSpPr>
          <p:spPr bwMode="auto">
            <a:xfrm>
              <a:off x="7287638" y="4137601"/>
              <a:ext cx="1762461" cy="541205"/>
            </a:xfrm>
            <a:custGeom>
              <a:avLst/>
              <a:gdLst>
                <a:gd name="T0" fmla="*/ 267321 w 1728192"/>
                <a:gd name="T1" fmla="*/ 72979 h 1473820"/>
                <a:gd name="T2" fmla="*/ 0 w 1728192"/>
                <a:gd name="T3" fmla="*/ 42787 h 1473820"/>
                <a:gd name="T4" fmla="*/ 916526 w 1728192"/>
                <a:gd name="T5" fmla="*/ 0 h 1473820"/>
                <a:gd name="T6" fmla="*/ 1833052 w 1728192"/>
                <a:gd name="T7" fmla="*/ 42787 h 1473820"/>
                <a:gd name="T8" fmla="*/ 1565731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3257" name="MH_Text_2"/>
            <p:cNvSpPr>
              <a:spLocks/>
            </p:cNvSpPr>
            <p:nvPr>
              <p:custDataLst>
                <p:tags r:id="rId4"/>
              </p:custDataLst>
            </p:nvPr>
          </p:nvSpPr>
          <p:spPr bwMode="auto">
            <a:xfrm>
              <a:off x="9088232" y="4119003"/>
              <a:ext cx="2369291" cy="541205"/>
            </a:xfrm>
            <a:custGeom>
              <a:avLst/>
              <a:gdLst>
                <a:gd name="T0" fmla="*/ 649425 w 1728192"/>
                <a:gd name="T1" fmla="*/ 72979 h 1473820"/>
                <a:gd name="T2" fmla="*/ 0 w 1728192"/>
                <a:gd name="T3" fmla="*/ 42787 h 1473820"/>
                <a:gd name="T4" fmla="*/ 2226595 w 1728192"/>
                <a:gd name="T5" fmla="*/ 0 h 1473820"/>
                <a:gd name="T6" fmla="*/ 4453190 w 1728192"/>
                <a:gd name="T7" fmla="*/ 42787 h 1473820"/>
                <a:gd name="T8" fmla="*/ 3803766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3258"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2" name="Oval 104"/>
            <p:cNvSpPr/>
            <p:nvPr/>
          </p:nvSpPr>
          <p:spPr>
            <a:xfrm>
              <a:off x="3785929" y="3064493"/>
              <a:ext cx="772631"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3" name="Oval 105"/>
            <p:cNvSpPr/>
            <p:nvPr/>
          </p:nvSpPr>
          <p:spPr>
            <a:xfrm>
              <a:off x="1796322" y="3064493"/>
              <a:ext cx="774289"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4" name="Oval 111"/>
            <p:cNvSpPr/>
            <p:nvPr/>
          </p:nvSpPr>
          <p:spPr>
            <a:xfrm>
              <a:off x="5750667" y="3079372"/>
              <a:ext cx="774288"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5" name="Arc 114"/>
            <p:cNvSpPr/>
            <p:nvPr/>
          </p:nvSpPr>
          <p:spPr>
            <a:xfrm rot="5400000" flipV="1">
              <a:off x="1658252" y="2938482"/>
              <a:ext cx="103219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3263" name="Group 47"/>
            <p:cNvGrpSpPr>
              <a:grpSpLocks/>
            </p:cNvGrpSpPr>
            <p:nvPr/>
          </p:nvGrpSpPr>
          <p:grpSpPr bwMode="auto">
            <a:xfrm>
              <a:off x="1627723" y="2936166"/>
              <a:ext cx="3054350" cy="1060450"/>
              <a:chOff x="1376543" y="2321386"/>
              <a:chExt cx="2786064" cy="967925"/>
            </a:xfrm>
          </p:grpSpPr>
          <p:sp>
            <p:nvSpPr>
              <p:cNvPr id="17" name="Arc 119"/>
              <p:cNvSpPr/>
              <p:nvPr/>
            </p:nvSpPr>
            <p:spPr>
              <a:xfrm rot="5400000" flipV="1">
                <a:off x="3220444" y="2322106"/>
                <a:ext cx="942134"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18" name="Straight Connector 120"/>
              <p:cNvCxnSpPr/>
              <p:nvPr/>
            </p:nvCxnSpPr>
            <p:spPr>
              <a:xfrm>
                <a:off x="2292567" y="2810277"/>
                <a:ext cx="951282"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19" name="Arc 121"/>
              <p:cNvSpPr/>
              <p:nvPr/>
            </p:nvSpPr>
            <p:spPr>
              <a:xfrm rot="5400000" flipH="1">
                <a:off x="1375352" y="2347568"/>
                <a:ext cx="942133"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4" name="Group 27"/>
            <p:cNvGrpSpPr>
              <a:grpSpLocks/>
            </p:cNvGrpSpPr>
            <p:nvPr/>
          </p:nvGrpSpPr>
          <p:grpSpPr bwMode="auto">
            <a:xfrm>
              <a:off x="3620035" y="2936166"/>
              <a:ext cx="3054350" cy="1060450"/>
              <a:chOff x="2586036" y="2266950"/>
              <a:chExt cx="3344864" cy="1162061"/>
            </a:xfrm>
          </p:grpSpPr>
          <p:sp>
            <p:nvSpPr>
              <p:cNvPr id="21" name="Arc 125"/>
              <p:cNvSpPr/>
              <p:nvPr/>
            </p:nvSpPr>
            <p:spPr>
              <a:xfrm rot="5400000" flipV="1">
                <a:off x="4800437"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2" name="Straight Connector 126"/>
              <p:cNvCxnSpPr/>
              <p:nvPr/>
            </p:nvCxnSpPr>
            <p:spPr>
              <a:xfrm>
                <a:off x="3686456"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3" name="Arc 127"/>
              <p:cNvSpPr/>
              <p:nvPr/>
            </p:nvSpPr>
            <p:spPr>
              <a:xfrm rot="5400000" flipH="1">
                <a:off x="2585275"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265" name="Group 34"/>
            <p:cNvGrpSpPr>
              <a:grpSpLocks/>
            </p:cNvGrpSpPr>
            <p:nvPr/>
          </p:nvGrpSpPr>
          <p:grpSpPr bwMode="auto">
            <a:xfrm>
              <a:off x="5596473" y="2936166"/>
              <a:ext cx="3054350" cy="1060450"/>
              <a:chOff x="2586036" y="2266950"/>
              <a:chExt cx="3344864" cy="1162061"/>
            </a:xfrm>
          </p:grpSpPr>
          <p:sp>
            <p:nvSpPr>
              <p:cNvPr id="25" name="Arc 131"/>
              <p:cNvSpPr/>
              <p:nvPr/>
            </p:nvSpPr>
            <p:spPr>
              <a:xfrm rot="5400000" flipV="1">
                <a:off x="4800334"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6" name="Straight Connector 132"/>
              <p:cNvCxnSpPr/>
              <p:nvPr/>
            </p:nvCxnSpPr>
            <p:spPr>
              <a:xfrm>
                <a:off x="3686353"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7" name="Arc 133"/>
              <p:cNvSpPr/>
              <p:nvPr/>
            </p:nvSpPr>
            <p:spPr>
              <a:xfrm rot="5400000" flipH="1">
                <a:off x="2585172"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8" name="Oval 139"/>
            <p:cNvSpPr/>
            <p:nvPr/>
          </p:nvSpPr>
          <p:spPr>
            <a:xfrm>
              <a:off x="7741931" y="3079372"/>
              <a:ext cx="772631"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29" name="Arc 145"/>
            <p:cNvSpPr/>
            <p:nvPr/>
          </p:nvSpPr>
          <p:spPr>
            <a:xfrm rot="5400000" flipH="1">
              <a:off x="7590597" y="2964519"/>
              <a:ext cx="1032192"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0" name="Oval 111"/>
            <p:cNvSpPr/>
            <p:nvPr/>
          </p:nvSpPr>
          <p:spPr>
            <a:xfrm>
              <a:off x="9794543" y="3124007"/>
              <a:ext cx="772631" cy="77181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31" name="Arc 125"/>
            <p:cNvSpPr/>
            <p:nvPr/>
          </p:nvSpPr>
          <p:spPr>
            <a:xfrm rot="5400000" flipV="1">
              <a:off x="9663104" y="2988698"/>
              <a:ext cx="1032194"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2" name="Straight Connector 132"/>
            <p:cNvCxnSpPr/>
            <p:nvPr/>
          </p:nvCxnSpPr>
          <p:spPr>
            <a:xfrm>
              <a:off x="8617358" y="3481090"/>
              <a:ext cx="1044544" cy="185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内容占位符 2"/>
          <p:cNvSpPr txBox="1">
            <a:spLocks noChangeArrowheads="1"/>
          </p:cNvSpPr>
          <p:nvPr/>
        </p:nvSpPr>
        <p:spPr bwMode="auto">
          <a:xfrm>
            <a:off x="492827" y="387045"/>
            <a:ext cx="11322233" cy="53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立法會的職</a:t>
            </a:r>
            <a:r>
              <a:rPr lang="zh-TW" altLang="en-US" sz="3600" b="1" dirty="0">
                <a:solidFill>
                  <a:schemeClr val="tx1"/>
                </a:solidFill>
                <a:latin typeface="DFKai-SB" panose="03000509000000000000" pitchFamily="65" charset="-120"/>
                <a:ea typeface="DFKai-SB" panose="03000509000000000000" pitchFamily="65" charset="-120"/>
              </a:rPr>
              <a:t>責</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七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同意終審法院法官和高等法院首席法官的任免；</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八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接受香港居民申訴並作出處理；</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九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如立法會全體議員的四分之一聯合動議，指控行政長官有嚴重違法或瀆職  行為而不辭職，經立法會通過進行調查，立法會可委托終審法院首席法官負責組成獨立的調查委員會，並擔任主席。調查委員會負責進行調查，並向立法會提出報告。如該調查委員會認為有足夠證據構成上述指控，立法會以全體議員三分之二多數通過，可提出彈劾案，報請中央人民政府決定；</a:t>
            </a:r>
          </a:p>
          <a:p>
            <a:pPr defTabSz="914400" eaLnBrk="1" hangingPunct="1">
              <a:buClrTx/>
              <a:buFont typeface="Arial" panose="020B0604020202020204" pitchFamily="34" charset="0"/>
              <a:buNone/>
            </a:pP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十 </a:t>
            </a:r>
            <a:r>
              <a:rPr lang="en-US" altLang="zh-TW" sz="2400" dirty="0">
                <a:solidFill>
                  <a:schemeClr val="tx1"/>
                </a:solidFill>
                <a:latin typeface="DFKai-SB" panose="03000509000000000000" pitchFamily="65" charset="-120"/>
                <a:ea typeface="DFKai-SB" panose="03000509000000000000" pitchFamily="65" charset="-120"/>
              </a:rPr>
              <a:t>) </a:t>
            </a:r>
            <a:r>
              <a:rPr lang="zh-TW" altLang="en-US" sz="2400" dirty="0">
                <a:solidFill>
                  <a:schemeClr val="tx1"/>
                </a:solidFill>
                <a:latin typeface="DFKai-SB" panose="03000509000000000000" pitchFamily="65" charset="-120"/>
                <a:ea typeface="DFKai-SB" panose="03000509000000000000" pitchFamily="65" charset="-120"/>
              </a:rPr>
              <a:t>在行使上述各項職權時，如有需要，可傳召有關人士出席作證和提供證據。</a:t>
            </a:r>
            <a:endParaRPr lang="zh-CN" altLang="en-US" sz="2400" dirty="0">
              <a:solidFill>
                <a:srgbClr val="0070C0"/>
              </a:solidFill>
              <a:latin typeface="DFKai-SB" panose="03000509000000000000" pitchFamily="65" charset="-120"/>
              <a:ea typeface="DFKai-SB" panose="03000509000000000000" pitchFamily="65" charset="-120"/>
            </a:endParaRPr>
          </a:p>
        </p:txBody>
      </p:sp>
      <p:sp>
        <p:nvSpPr>
          <p:cNvPr id="54275" name="投影片編號版面配置區 5"/>
          <p:cNvSpPr>
            <a:spLocks noGrp="1"/>
          </p:cNvSpPr>
          <p:nvPr>
            <p:ph type="sldNum" sz="quarter" idx="12"/>
          </p:nvPr>
        </p:nvSpPr>
        <p:spPr>
          <a:xfrm>
            <a:off x="11062494" y="629761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19BE5F6-899A-4113-B15B-3D5C22975A08}" type="slidenum">
              <a:rPr lang="zh-CN" altLang="en-US" smtClean="0">
                <a:solidFill>
                  <a:schemeClr val="tx1"/>
                </a:solidFill>
              </a:rPr>
              <a:pPr>
                <a:spcBef>
                  <a:spcPct val="0"/>
                </a:spcBef>
                <a:buClrTx/>
                <a:buFontTx/>
                <a:buNone/>
              </a:pPr>
              <a:t>29</a:t>
            </a:fld>
            <a:endParaRPr lang="zh-CN" altLang="en-US" dirty="0" smtClean="0">
              <a:solidFill>
                <a:schemeClr val="tx1"/>
              </a:solidFill>
            </a:endParaRPr>
          </a:p>
        </p:txBody>
      </p:sp>
      <p:grpSp>
        <p:nvGrpSpPr>
          <p:cNvPr id="54276" name="群組 7"/>
          <p:cNvGrpSpPr>
            <a:grpSpLocks/>
          </p:cNvGrpSpPr>
          <p:nvPr/>
        </p:nvGrpSpPr>
        <p:grpSpPr bwMode="auto">
          <a:xfrm>
            <a:off x="1155090" y="4785718"/>
            <a:ext cx="9607550" cy="1336675"/>
            <a:chOff x="1423271" y="2936166"/>
            <a:chExt cx="10034252" cy="1742640"/>
          </a:xfrm>
        </p:grpSpPr>
        <p:sp>
          <p:nvSpPr>
            <p:cNvPr id="54279" name="MH_Text_2"/>
            <p:cNvSpPr>
              <a:spLocks/>
            </p:cNvSpPr>
            <p:nvPr>
              <p:custDataLst>
                <p:tags r:id="rId1"/>
              </p:custDataLst>
            </p:nvPr>
          </p:nvSpPr>
          <p:spPr bwMode="auto">
            <a:xfrm>
              <a:off x="3212259" y="4138630"/>
              <a:ext cx="1986291" cy="540176"/>
            </a:xfrm>
            <a:custGeom>
              <a:avLst/>
              <a:gdLst>
                <a:gd name="T0" fmla="*/ 382650 w 1728192"/>
                <a:gd name="T1" fmla="*/ 72563 h 1473820"/>
                <a:gd name="T2" fmla="*/ 0 w 1728192"/>
                <a:gd name="T3" fmla="*/ 42544 h 1473820"/>
                <a:gd name="T4" fmla="*/ 1311941 w 1728192"/>
                <a:gd name="T5" fmla="*/ 0 h 1473820"/>
                <a:gd name="T6" fmla="*/ 2623884 w 1728192"/>
                <a:gd name="T7" fmla="*/ 42544 h 1473820"/>
                <a:gd name="T8" fmla="*/ 2241234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批准</a:t>
              </a:r>
            </a:p>
          </p:txBody>
        </p:sp>
        <p:sp>
          <p:nvSpPr>
            <p:cNvPr id="54280" name="MH_Text_3"/>
            <p:cNvSpPr>
              <a:spLocks/>
            </p:cNvSpPr>
            <p:nvPr>
              <p:custDataLst>
                <p:tags r:id="rId2"/>
              </p:custDataLst>
            </p:nvPr>
          </p:nvSpPr>
          <p:spPr bwMode="auto">
            <a:xfrm>
              <a:off x="5249949" y="4138630"/>
              <a:ext cx="1851992" cy="540176"/>
            </a:xfrm>
            <a:custGeom>
              <a:avLst/>
              <a:gdLst>
                <a:gd name="T0" fmla="*/ 310162 w 1728192"/>
                <a:gd name="T1" fmla="*/ 72563 h 1473820"/>
                <a:gd name="T2" fmla="*/ 0 w 1728192"/>
                <a:gd name="T3" fmla="*/ 42544 h 1473820"/>
                <a:gd name="T4" fmla="*/ 1063416 w 1728192"/>
                <a:gd name="T5" fmla="*/ 0 h 1473820"/>
                <a:gd name="T6" fmla="*/ 2126832 w 1728192"/>
                <a:gd name="T7" fmla="*/ 42544 h 1473820"/>
                <a:gd name="T8" fmla="*/ 1816670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監督</a:t>
              </a:r>
            </a:p>
          </p:txBody>
        </p:sp>
        <p:sp>
          <p:nvSpPr>
            <p:cNvPr id="54281" name="MH_Text_1"/>
            <p:cNvSpPr>
              <a:spLocks/>
            </p:cNvSpPr>
            <p:nvPr>
              <p:custDataLst>
                <p:tags r:id="rId3"/>
              </p:custDataLst>
            </p:nvPr>
          </p:nvSpPr>
          <p:spPr bwMode="auto">
            <a:xfrm>
              <a:off x="7287638" y="4138630"/>
              <a:ext cx="1762461" cy="540176"/>
            </a:xfrm>
            <a:custGeom>
              <a:avLst/>
              <a:gdLst>
                <a:gd name="T0" fmla="*/ 267321 w 1728192"/>
                <a:gd name="T1" fmla="*/ 72563 h 1473820"/>
                <a:gd name="T2" fmla="*/ 0 w 1728192"/>
                <a:gd name="T3" fmla="*/ 42544 h 1473820"/>
                <a:gd name="T4" fmla="*/ 916526 w 1728192"/>
                <a:gd name="T5" fmla="*/ 0 h 1473820"/>
                <a:gd name="T6" fmla="*/ 1833052 w 1728192"/>
                <a:gd name="T7" fmla="*/ 42544 h 1473820"/>
                <a:gd name="T8" fmla="*/ 1565731 w 1728192"/>
                <a:gd name="T9" fmla="*/ 7256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sym typeface="Arial" panose="020B0604020202020204" pitchFamily="34" charset="0"/>
                </a:rPr>
                <a:t>彈劾</a:t>
              </a:r>
            </a:p>
          </p:txBody>
        </p:sp>
        <p:sp>
          <p:nvSpPr>
            <p:cNvPr id="54282" name="MH_Text_2"/>
            <p:cNvSpPr>
              <a:spLocks/>
            </p:cNvSpPr>
            <p:nvPr>
              <p:custDataLst>
                <p:tags r:id="rId4"/>
              </p:custDataLst>
            </p:nvPr>
          </p:nvSpPr>
          <p:spPr bwMode="auto">
            <a:xfrm>
              <a:off x="9088232" y="4117933"/>
              <a:ext cx="2369291" cy="542247"/>
            </a:xfrm>
            <a:custGeom>
              <a:avLst/>
              <a:gdLst>
                <a:gd name="T0" fmla="*/ 649425 w 1728192"/>
                <a:gd name="T1" fmla="*/ 73401 h 1473820"/>
                <a:gd name="T2" fmla="*/ 0 w 1728192"/>
                <a:gd name="T3" fmla="*/ 43035 h 1473820"/>
                <a:gd name="T4" fmla="*/ 2226595 w 1728192"/>
                <a:gd name="T5" fmla="*/ 0 h 1473820"/>
                <a:gd name="T6" fmla="*/ 4453190 w 1728192"/>
                <a:gd name="T7" fmla="*/ 43035 h 1473820"/>
                <a:gd name="T8" fmla="*/ 3803766 w 1728192"/>
                <a:gd name="T9" fmla="*/ 73401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zh-CN" altLang="en-US" sz="2400" b="1">
                  <a:solidFill>
                    <a:schemeClr val="tx1"/>
                  </a:solidFill>
                  <a:latin typeface="DFKai-SB" panose="03000509000000000000" pitchFamily="65" charset="-120"/>
                  <a:ea typeface="DFKai-SB" panose="03000509000000000000" pitchFamily="65" charset="-120"/>
                </a:rPr>
                <a:t>其他</a:t>
              </a:r>
            </a:p>
          </p:txBody>
        </p:sp>
        <p:sp>
          <p:nvSpPr>
            <p:cNvPr id="54283" name="文本框 30"/>
            <p:cNvSpPr txBox="1">
              <a:spLocks noChangeArrowheads="1"/>
            </p:cNvSpPr>
            <p:nvPr/>
          </p:nvSpPr>
          <p:spPr bwMode="auto">
            <a:xfrm>
              <a:off x="1423271" y="4137902"/>
              <a:ext cx="1528092" cy="5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zh-CN" altLang="en-US" sz="2400" b="1">
                  <a:solidFill>
                    <a:schemeClr val="tx1"/>
                  </a:solidFill>
                  <a:latin typeface="DFKai-SB" panose="03000509000000000000" pitchFamily="65" charset="-120"/>
                  <a:ea typeface="DFKai-SB" panose="03000509000000000000" pitchFamily="65" charset="-120"/>
                </a:rPr>
                <a:t>立法</a:t>
              </a:r>
            </a:p>
          </p:txBody>
        </p:sp>
        <p:sp>
          <p:nvSpPr>
            <p:cNvPr id="14" name="Oval 104"/>
            <p:cNvSpPr/>
            <p:nvPr/>
          </p:nvSpPr>
          <p:spPr>
            <a:xfrm>
              <a:off x="3785929" y="3064484"/>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5" name="Oval 105"/>
            <p:cNvSpPr/>
            <p:nvPr/>
          </p:nvSpPr>
          <p:spPr>
            <a:xfrm>
              <a:off x="1796322" y="3064484"/>
              <a:ext cx="774289"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6" name="Oval 111"/>
            <p:cNvSpPr/>
            <p:nvPr/>
          </p:nvSpPr>
          <p:spPr>
            <a:xfrm>
              <a:off x="5750667" y="3078972"/>
              <a:ext cx="774288"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17" name="Arc 114"/>
            <p:cNvSpPr/>
            <p:nvPr/>
          </p:nvSpPr>
          <p:spPr>
            <a:xfrm rot="5400000" flipV="1">
              <a:off x="1659006" y="2937938"/>
              <a:ext cx="1030683"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4288" name="Group 47"/>
            <p:cNvGrpSpPr>
              <a:grpSpLocks/>
            </p:cNvGrpSpPr>
            <p:nvPr/>
          </p:nvGrpSpPr>
          <p:grpSpPr bwMode="auto">
            <a:xfrm>
              <a:off x="1627723" y="2936166"/>
              <a:ext cx="3054350" cy="1060450"/>
              <a:chOff x="1376543" y="2321386"/>
              <a:chExt cx="2786064" cy="967925"/>
            </a:xfrm>
          </p:grpSpPr>
          <p:sp>
            <p:nvSpPr>
              <p:cNvPr id="32" name="Arc 119"/>
              <p:cNvSpPr/>
              <p:nvPr/>
            </p:nvSpPr>
            <p:spPr>
              <a:xfrm rot="5400000" flipV="1">
                <a:off x="3221133" y="2321416"/>
                <a:ext cx="940755"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3" name="Straight Connector 120"/>
              <p:cNvCxnSpPr/>
              <p:nvPr/>
            </p:nvCxnSpPr>
            <p:spPr>
              <a:xfrm>
                <a:off x="2292567" y="2808765"/>
                <a:ext cx="951282" cy="189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4" name="Arc 121"/>
              <p:cNvSpPr/>
              <p:nvPr/>
            </p:nvSpPr>
            <p:spPr>
              <a:xfrm rot="5400000" flipH="1">
                <a:off x="1376041" y="2347863"/>
                <a:ext cx="940755"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89" name="Group 27"/>
            <p:cNvGrpSpPr>
              <a:grpSpLocks/>
            </p:cNvGrpSpPr>
            <p:nvPr/>
          </p:nvGrpSpPr>
          <p:grpSpPr bwMode="auto">
            <a:xfrm>
              <a:off x="3620035" y="2936166"/>
              <a:ext cx="3054350" cy="1060450"/>
              <a:chOff x="2586036" y="2266950"/>
              <a:chExt cx="3344864" cy="1162061"/>
            </a:xfrm>
          </p:grpSpPr>
          <p:sp>
            <p:nvSpPr>
              <p:cNvPr id="29" name="Arc 125"/>
              <p:cNvSpPr/>
              <p:nvPr/>
            </p:nvSpPr>
            <p:spPr>
              <a:xfrm rot="5400000" flipV="1">
                <a:off x="4801265"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0" name="Straight Connector 126"/>
              <p:cNvCxnSpPr/>
              <p:nvPr/>
            </p:nvCxnSpPr>
            <p:spPr>
              <a:xfrm>
                <a:off x="3686456"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1" name="Arc 127"/>
              <p:cNvSpPr/>
              <p:nvPr/>
            </p:nvSpPr>
            <p:spPr>
              <a:xfrm rot="5400000" flipH="1">
                <a:off x="2586102"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290" name="Group 34"/>
            <p:cNvGrpSpPr>
              <a:grpSpLocks/>
            </p:cNvGrpSpPr>
            <p:nvPr/>
          </p:nvGrpSpPr>
          <p:grpSpPr bwMode="auto">
            <a:xfrm>
              <a:off x="5596473" y="2936166"/>
              <a:ext cx="3054350" cy="1060450"/>
              <a:chOff x="2586036" y="2266950"/>
              <a:chExt cx="3344864" cy="1162061"/>
            </a:xfrm>
          </p:grpSpPr>
          <p:sp>
            <p:nvSpPr>
              <p:cNvPr id="26" name="Arc 131"/>
              <p:cNvSpPr/>
              <p:nvPr/>
            </p:nvSpPr>
            <p:spPr>
              <a:xfrm rot="5400000" flipV="1">
                <a:off x="4801162" y="2266986"/>
                <a:ext cx="1129441"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7" name="Straight Connector 132"/>
              <p:cNvCxnSpPr/>
              <p:nvPr/>
            </p:nvCxnSpPr>
            <p:spPr>
              <a:xfrm>
                <a:off x="3686353" y="2852082"/>
                <a:ext cx="1142080" cy="22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8" name="Arc 133"/>
              <p:cNvSpPr/>
              <p:nvPr/>
            </p:nvSpPr>
            <p:spPr>
              <a:xfrm rot="5400000" flipH="1">
                <a:off x="2585999" y="2298737"/>
                <a:ext cx="1129441"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1" name="Oval 139"/>
            <p:cNvSpPr/>
            <p:nvPr/>
          </p:nvSpPr>
          <p:spPr>
            <a:xfrm>
              <a:off x="7741931" y="3078972"/>
              <a:ext cx="772631" cy="774047"/>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22" name="Arc 145"/>
            <p:cNvSpPr/>
            <p:nvPr/>
          </p:nvSpPr>
          <p:spPr>
            <a:xfrm rot="5400000" flipH="1">
              <a:off x="7591352" y="2964842"/>
              <a:ext cx="1030683"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23" name="Oval 111"/>
            <p:cNvSpPr/>
            <p:nvPr/>
          </p:nvSpPr>
          <p:spPr>
            <a:xfrm>
              <a:off x="9794543" y="3124504"/>
              <a:ext cx="772631" cy="771976"/>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smtClean="0">
                <a:solidFill>
                  <a:srgbClr val="FFFFFF"/>
                </a:solidFill>
                <a:latin typeface="DFKai-SB" panose="03000509000000000000" pitchFamily="65" charset="-120"/>
                <a:ea typeface="DFKai-SB" panose="03000509000000000000" pitchFamily="65" charset="-120"/>
              </a:endParaRPr>
            </a:p>
          </p:txBody>
        </p:sp>
        <p:sp>
          <p:nvSpPr>
            <p:cNvPr id="24" name="Arc 125"/>
            <p:cNvSpPr/>
            <p:nvPr/>
          </p:nvSpPr>
          <p:spPr>
            <a:xfrm rot="5400000" flipV="1">
              <a:off x="9662825" y="2988643"/>
              <a:ext cx="103275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32"/>
            <p:cNvCxnSpPr/>
            <p:nvPr/>
          </p:nvCxnSpPr>
          <p:spPr>
            <a:xfrm>
              <a:off x="8617358" y="3480483"/>
              <a:ext cx="1044544" cy="206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
        <p:nvSpPr>
          <p:cNvPr id="54277" name="文字方塊 2"/>
          <p:cNvSpPr txBox="1">
            <a:spLocks noChangeArrowheads="1"/>
          </p:cNvSpPr>
          <p:nvPr/>
        </p:nvSpPr>
        <p:spPr bwMode="auto">
          <a:xfrm>
            <a:off x="220480" y="6460729"/>
            <a:ext cx="8490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有關</a:t>
            </a:r>
            <a:r>
              <a:rPr lang="zh-TW" altLang="en-US" sz="1400" dirty="0" smtClean="0">
                <a:solidFill>
                  <a:schemeClr val="tx1"/>
                </a:solidFill>
                <a:latin typeface="DFKai-SB" panose="03000509000000000000" pitchFamily="65" charset="-120"/>
                <a:ea typeface="DFKai-SB" panose="03000509000000000000" pitchFamily="65" charset="-120"/>
              </a:rPr>
              <a:t>彈劾的</a:t>
            </a:r>
            <a:r>
              <a:rPr lang="zh-TW" altLang="en-US" sz="1400" dirty="0">
                <a:solidFill>
                  <a:schemeClr val="tx1"/>
                </a:solidFill>
                <a:latin typeface="DFKai-SB" panose="03000509000000000000" pitchFamily="65" charset="-120"/>
                <a:ea typeface="DFKai-SB" panose="03000509000000000000" pitchFamily="65" charset="-120"/>
              </a:rPr>
              <a:t>條文</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smtClean="0">
                <a:solidFill>
                  <a:schemeClr val="tx1"/>
                </a:solidFill>
                <a:latin typeface="DFKai-SB" panose="03000509000000000000" pitchFamily="65" charset="-120"/>
                <a:ea typeface="DFKai-SB" panose="03000509000000000000" pitchFamily="65" charset="-120"/>
              </a:rPr>
              <a:t>第</a:t>
            </a:r>
            <a:r>
              <a:rPr lang="zh-TW" altLang="en-US"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七十三</a:t>
            </a:r>
            <a:r>
              <a:rPr lang="zh-TW" altLang="en-US" sz="1400" dirty="0" smtClean="0">
                <a:solidFill>
                  <a:schemeClr val="tx1"/>
                </a:solidFill>
                <a:latin typeface="DFKai-SB" panose="03000509000000000000" pitchFamily="65" charset="-120"/>
                <a:ea typeface="DFKai-SB" panose="03000509000000000000" pitchFamily="65" charset="-120"/>
              </a:rPr>
              <a:t>條</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smtClean="0">
                <a:solidFill>
                  <a:schemeClr val="tx1"/>
                </a:solidFill>
                <a:latin typeface="DFKai-SB" panose="03000509000000000000" pitchFamily="65" charset="-120"/>
                <a:ea typeface="DFKai-SB" panose="03000509000000000000" pitchFamily="65" charset="-120"/>
              </a:rPr>
              <a:t>：</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www.basiclaw.gov.hk/tc/basiclaw/chapter4.html</a:t>
            </a:r>
            <a:endPar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標題 1"/>
          <p:cNvSpPr>
            <a:spLocks noGrp="1"/>
          </p:cNvSpPr>
          <p:nvPr>
            <p:ph type="title"/>
          </p:nvPr>
        </p:nvSpPr>
        <p:spPr>
          <a:xfrm>
            <a:off x="869950" y="163512"/>
            <a:ext cx="4454525" cy="989013"/>
          </a:xfrm>
        </p:spPr>
        <p:txBody>
          <a:bodyPr/>
          <a:lstStyle/>
          <a:p>
            <a:pPr eaLnBrk="1" hangingPunct="1"/>
            <a:r>
              <a:rPr lang="zh-CN" altLang="en-US" sz="4000" b="1" dirty="0" smtClean="0">
                <a:solidFill>
                  <a:schemeClr val="tx1"/>
                </a:solidFill>
                <a:latin typeface="DFKai-SB" panose="03000509000000000000" pitchFamily="65" charset="-120"/>
                <a:ea typeface="DFKai-SB" panose="03000509000000000000" pitchFamily="65" charset="-120"/>
              </a:rPr>
              <a:t>課堂</a:t>
            </a:r>
            <a:r>
              <a:rPr lang="zh-CN" altLang="zh-TW" sz="4000" b="1" dirty="0" smtClean="0">
                <a:latin typeface="DFKai-SB" panose="03000509000000000000" pitchFamily="65" charset="-120"/>
                <a:ea typeface="DFKai-SB" panose="03000509000000000000" pitchFamily="65" charset="-120"/>
              </a:rPr>
              <a:t>導入</a:t>
            </a:r>
          </a:p>
        </p:txBody>
      </p:sp>
      <p:pic>
        <p:nvPicPr>
          <p:cNvPr id="24579"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1476375"/>
            <a:ext cx="5041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950" y="1476375"/>
            <a:ext cx="50180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文字方塊 6"/>
          <p:cNvSpPr txBox="1">
            <a:spLocks noChangeArrowheads="1"/>
          </p:cNvSpPr>
          <p:nvPr/>
        </p:nvSpPr>
        <p:spPr bwMode="auto">
          <a:xfrm>
            <a:off x="764931" y="5286375"/>
            <a:ext cx="9624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3200" b="1" dirty="0">
                <a:solidFill>
                  <a:schemeClr val="tx1"/>
                </a:solidFill>
                <a:latin typeface="DFKai-SB" panose="03000509000000000000" pitchFamily="65" charset="-120"/>
                <a:ea typeface="DFKai-SB" panose="03000509000000000000" pitchFamily="65" charset="-120"/>
              </a:rPr>
              <a:t>想一想</a:t>
            </a:r>
            <a:endParaRPr lang="en-US" altLang="zh-TW" sz="3200" b="1" dirty="0">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3200" dirty="0">
                <a:solidFill>
                  <a:schemeClr val="tx1"/>
                </a:solidFill>
                <a:latin typeface="DFKai-SB" panose="03000509000000000000" pitchFamily="65" charset="-120"/>
                <a:ea typeface="DFKai-SB" panose="03000509000000000000" pitchFamily="65" charset="-120"/>
              </a:rPr>
              <a:t>以上屬香港事務的甚麼範疇？</a:t>
            </a:r>
            <a:r>
              <a:rPr lang="zh-CN" altLang="zh-TW" sz="3200" dirty="0">
                <a:solidFill>
                  <a:schemeClr val="tx1"/>
                </a:solidFill>
                <a:latin typeface="DFKai-SB" panose="03000509000000000000" pitchFamily="65" charset="-120"/>
                <a:ea typeface="DFKai-SB" panose="03000509000000000000" pitchFamily="65" charset="-120"/>
              </a:rPr>
              <a:t>由哪個</a:t>
            </a:r>
            <a:r>
              <a:rPr lang="zh-CN" altLang="en-US" sz="3200" dirty="0">
                <a:solidFill>
                  <a:schemeClr val="tx1"/>
                </a:solidFill>
                <a:latin typeface="DFKai-SB" panose="03000509000000000000" pitchFamily="65" charset="-120"/>
                <a:ea typeface="DFKai-SB" panose="03000509000000000000" pitchFamily="65" charset="-120"/>
              </a:rPr>
              <a:t>政府部門</a:t>
            </a:r>
            <a:r>
              <a:rPr lang="zh-CN" altLang="zh-TW" sz="3200" dirty="0">
                <a:solidFill>
                  <a:schemeClr val="tx1"/>
                </a:solidFill>
                <a:latin typeface="DFKai-SB" panose="03000509000000000000" pitchFamily="65" charset="-120"/>
                <a:ea typeface="DFKai-SB" panose="03000509000000000000" pitchFamily="65" charset="-120"/>
              </a:rPr>
              <a:t>負責？</a:t>
            </a:r>
            <a:endParaRPr lang="zh-CN" altLang="zh-TW" sz="3200" dirty="0">
              <a:solidFill>
                <a:srgbClr val="FF0000"/>
              </a:solidFill>
              <a:latin typeface="DFKai-SB" panose="03000509000000000000" pitchFamily="65" charset="-120"/>
              <a:ea typeface="DFKai-SB" panose="03000509000000000000" pitchFamily="65" charset="-120"/>
            </a:endParaRPr>
          </a:p>
        </p:txBody>
      </p:sp>
      <p:pic>
        <p:nvPicPr>
          <p:cNvPr id="24582"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3414713"/>
            <a:ext cx="506412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投影片編號版面配置區 4"/>
          <p:cNvSpPr>
            <a:spLocks noGrp="1"/>
          </p:cNvSpPr>
          <p:nvPr>
            <p:ph type="sldNum" sz="quarter" idx="12"/>
          </p:nvPr>
        </p:nvSpPr>
        <p:spPr>
          <a:xfrm>
            <a:off x="11188700" y="636359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663B1A6-C028-44C1-B77E-38ACF256ECD9}" type="slidenum">
              <a:rPr lang="zh-CN" altLang="en-US" smtClean="0">
                <a:solidFill>
                  <a:schemeClr val="tx1"/>
                </a:solidFill>
              </a:rPr>
              <a:pPr>
                <a:spcBef>
                  <a:spcPct val="0"/>
                </a:spcBef>
                <a:buClrTx/>
                <a:buFontTx/>
                <a:buNone/>
              </a:pPr>
              <a:t>3</a:t>
            </a:fld>
            <a:endParaRPr lang="zh-CN" altLang="en-US" dirty="0" smtClean="0">
              <a:solidFill>
                <a:schemeClr val="tx1"/>
              </a:solidFill>
            </a:endParaRPr>
          </a:p>
        </p:txBody>
      </p:sp>
      <p:pic>
        <p:nvPicPr>
          <p:cNvPr id="24585" name="Picture 6" descr="正向家長運動】教育局製作電視宣傳短片推廣「正向家長運動」 | 星島日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3" y="3429000"/>
            <a:ext cx="50260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内容占位符 2"/>
          <p:cNvSpPr txBox="1">
            <a:spLocks noChangeArrowheads="1"/>
          </p:cNvSpPr>
          <p:nvPr/>
        </p:nvSpPr>
        <p:spPr bwMode="auto">
          <a:xfrm>
            <a:off x="1439496" y="501038"/>
            <a:ext cx="8996363" cy="30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Font typeface="Arial" panose="020B0604020202020204" pitchFamily="34" charset="0"/>
              <a:buNone/>
            </a:pPr>
            <a:r>
              <a:rPr lang="zh-TW" altLang="zh-HK" sz="4400" b="1" dirty="0">
                <a:solidFill>
                  <a:schemeClr val="tx1"/>
                </a:solidFill>
                <a:latin typeface="DFKai-SB" panose="03000509000000000000" pitchFamily="65" charset="-120"/>
                <a:ea typeface="DFKai-SB" panose="03000509000000000000" pitchFamily="65" charset="-120"/>
              </a:rPr>
              <a:t>立法會的產生</a:t>
            </a:r>
            <a:r>
              <a:rPr lang="zh-TW" altLang="zh-HK" sz="4400" b="1" dirty="0" smtClean="0">
                <a:solidFill>
                  <a:schemeClr val="tx1"/>
                </a:solidFill>
                <a:latin typeface="DFKai-SB" panose="03000509000000000000" pitchFamily="65" charset="-120"/>
                <a:ea typeface="DFKai-SB" panose="03000509000000000000" pitchFamily="65" charset="-120"/>
              </a:rPr>
              <a:t>辦法</a:t>
            </a:r>
            <a:endParaRPr lang="en-US" altLang="zh-HK" sz="2800" dirty="0" smtClean="0">
              <a:solidFill>
                <a:schemeClr val="tx1"/>
              </a:solidFill>
              <a:latin typeface="DFKai-SB" panose="03000509000000000000" pitchFamily="65" charset="-120"/>
              <a:ea typeface="DFKai-SB" panose="03000509000000000000" pitchFamily="65" charset="-120"/>
            </a:endParaRPr>
          </a:p>
          <a:p>
            <a:pPr defTabSz="914400" eaLnBrk="1" hangingPunct="1">
              <a:lnSpc>
                <a:spcPct val="90000"/>
              </a:lnSpc>
              <a:buClrTx/>
              <a:buNone/>
            </a:pPr>
            <a:r>
              <a:rPr lang="zh-HK" altLang="zh-HK" sz="3200" dirty="0" smtClean="0">
                <a:solidFill>
                  <a:schemeClr val="tx1"/>
                </a:solidFill>
                <a:latin typeface="DFKai-SB" panose="03000509000000000000" pitchFamily="65" charset="-120"/>
                <a:ea typeface="DFKai-SB" panose="03000509000000000000" pitchFamily="65" charset="-120"/>
              </a:rPr>
              <a:t>立法</a:t>
            </a:r>
            <a:r>
              <a:rPr lang="zh-HK" altLang="zh-HK" sz="3200" dirty="0">
                <a:solidFill>
                  <a:schemeClr val="tx1"/>
                </a:solidFill>
                <a:latin typeface="DFKai-SB" panose="03000509000000000000" pitchFamily="65" charset="-120"/>
                <a:ea typeface="DFKai-SB" panose="03000509000000000000" pitchFamily="65" charset="-120"/>
              </a:rPr>
              <a:t>會議員的產生有地方選區直接選舉</a:t>
            </a:r>
            <a:r>
              <a:rPr lang="zh-TW" altLang="en-US" sz="3200" dirty="0">
                <a:solidFill>
                  <a:schemeClr val="tx1"/>
                </a:solidFill>
                <a:latin typeface="DFKai-SB" panose="03000509000000000000" pitchFamily="65" charset="-120"/>
                <a:ea typeface="DFKai-SB" panose="03000509000000000000" pitchFamily="65" charset="-120"/>
              </a:rPr>
              <a:t>、</a:t>
            </a:r>
            <a:r>
              <a:rPr lang="zh-HK" altLang="zh-HK" sz="3200" dirty="0">
                <a:solidFill>
                  <a:schemeClr val="tx1"/>
                </a:solidFill>
                <a:latin typeface="DFKai-SB" panose="03000509000000000000" pitchFamily="65" charset="-120"/>
                <a:ea typeface="DFKai-SB" panose="03000509000000000000" pitchFamily="65" charset="-120"/>
              </a:rPr>
              <a:t>功能界別選舉</a:t>
            </a:r>
            <a:r>
              <a:rPr lang="zh-HK" altLang="en-US" sz="3200" dirty="0">
                <a:solidFill>
                  <a:schemeClr val="tx1"/>
                </a:solidFill>
                <a:latin typeface="DFKai-SB" panose="03000509000000000000" pitchFamily="65" charset="-120"/>
                <a:ea typeface="DFKai-SB" panose="03000509000000000000" pitchFamily="65" charset="-120"/>
              </a:rPr>
              <a:t>和</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選舉委員會界別產生的議員，共有三種方式</a:t>
            </a:r>
            <a:r>
              <a:rPr lang="zh-HK" altLang="zh-HK"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立法會產生的具體辦法和法案、議案的表決程序由附件二</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香港特別行政區立法會的產生辦法和表決程序</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規定。</a:t>
            </a:r>
            <a:endParaRPr lang="en-US" altLang="zh-TW" sz="3200" dirty="0">
              <a:solidFill>
                <a:schemeClr val="tx1"/>
              </a:solidFill>
              <a:latin typeface="DFKai-SB" panose="03000509000000000000" pitchFamily="65" charset="-120"/>
              <a:ea typeface="DFKai-SB" panose="03000509000000000000" pitchFamily="65" charset="-120"/>
            </a:endParaRPr>
          </a:p>
          <a:p>
            <a:pPr defTabSz="914400" eaLnBrk="1" hangingPunct="1">
              <a:lnSpc>
                <a:spcPct val="90000"/>
              </a:lnSpc>
              <a:buClrTx/>
              <a:buFont typeface="Arial" panose="020B0604020202020204" pitchFamily="34" charset="0"/>
              <a:buChar char="•"/>
            </a:pPr>
            <a:endParaRPr lang="en-US" altLang="zh-TW" sz="2400" dirty="0">
              <a:solidFill>
                <a:schemeClr val="tx1"/>
              </a:solidFill>
            </a:endParaRPr>
          </a:p>
          <a:p>
            <a:pPr defTabSz="914400" eaLnBrk="1" hangingPunct="1">
              <a:lnSpc>
                <a:spcPct val="90000"/>
              </a:lnSpc>
              <a:buClrTx/>
              <a:buFont typeface="Arial" panose="020B0604020202020204" pitchFamily="34" charset="0"/>
              <a:buNone/>
            </a:pPr>
            <a:endParaRPr lang="zh-TW" altLang="zh-HK" sz="2800" dirty="0">
              <a:solidFill>
                <a:schemeClr val="tx1"/>
              </a:solidFill>
              <a:latin typeface="PMingLiU" panose="02020500000000000000" pitchFamily="18" charset="-120"/>
              <a:ea typeface="PMingLiU" panose="02020500000000000000" pitchFamily="18" charset="-120"/>
            </a:endParaRPr>
          </a:p>
        </p:txBody>
      </p:sp>
      <p:sp>
        <p:nvSpPr>
          <p:cNvPr id="55300" name="文字方塊 2"/>
          <p:cNvSpPr txBox="1">
            <a:spLocks noChangeArrowheads="1"/>
          </p:cNvSpPr>
          <p:nvPr/>
        </p:nvSpPr>
        <p:spPr bwMode="auto">
          <a:xfrm>
            <a:off x="1439495" y="3701562"/>
            <a:ext cx="8715619" cy="2246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800" dirty="0">
                <a:solidFill>
                  <a:schemeClr val="tx1"/>
                </a:solidFill>
                <a:latin typeface="DFKai-SB" panose="03000509000000000000" pitchFamily="65" charset="-120"/>
                <a:ea typeface="DFKai-SB" panose="03000509000000000000" pitchFamily="65" charset="-120"/>
              </a:rPr>
              <a:t>立法會議員每屆任期為</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年，因疫</a:t>
            </a:r>
            <a:r>
              <a:rPr lang="zh-TW"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情關係</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，全國人大常委會</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日全票通過</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國務院關於提請全國人民代表大會常務委員會就香港特別行政區第六屆立法會繼續運作作出決定的議案</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，決定中訂明，現屆立法會續任不少於一年，直到新一屆立法會</a:t>
            </a:r>
            <a:r>
              <a:rPr lang="zh-TW"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誕生</a:t>
            </a:r>
            <a:r>
              <a:rPr lang="zh-TW" altLang="en-US" sz="2800" dirty="0" smtClean="0">
                <a:solidFill>
                  <a:schemeClr val="tx1"/>
                </a:solidFill>
                <a:latin typeface="DFKai-SB" panose="03000509000000000000" pitchFamily="65" charset="-120"/>
                <a:ea typeface="DFKai-SB" panose="03000509000000000000" pitchFamily="65" charset="-120"/>
              </a:rPr>
              <a:t>。</a:t>
            </a:r>
            <a:endParaRPr lang="zh-HK" altLang="en-US" sz="2800" dirty="0">
              <a:solidFill>
                <a:schemeClr val="tx1"/>
              </a:solidFill>
              <a:latin typeface="DFKai-SB" panose="03000509000000000000" pitchFamily="65" charset="-120"/>
              <a:ea typeface="DFKai-SB" panose="03000509000000000000" pitchFamily="65" charset="-120"/>
            </a:endParaRPr>
          </a:p>
        </p:txBody>
      </p:sp>
      <p:sp>
        <p:nvSpPr>
          <p:cNvPr id="55302" name="投影片編號版面配置區 4"/>
          <p:cNvSpPr>
            <a:spLocks noGrp="1"/>
          </p:cNvSpPr>
          <p:nvPr>
            <p:ph type="sldNum" sz="quarter" idx="12"/>
          </p:nvPr>
        </p:nvSpPr>
        <p:spPr>
          <a:xfrm>
            <a:off x="10678136" y="618966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5B5C395C-F049-40A3-B76E-67392F96B9D3}" type="slidenum">
              <a:rPr lang="zh-CN" altLang="en-US" smtClean="0">
                <a:solidFill>
                  <a:schemeClr val="tx1"/>
                </a:solidFill>
              </a:rPr>
              <a:pPr>
                <a:spcBef>
                  <a:spcPct val="0"/>
                </a:spcBef>
                <a:buClrTx/>
                <a:buFontTx/>
                <a:buNone/>
              </a:pPr>
              <a:t>30</a:t>
            </a:fld>
            <a:endParaRPr lang="zh-CN" altLang="en-US" dirty="0" smtClean="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59BCBE7-0355-406A-A15C-D349141F51F9}" type="slidenum">
              <a:rPr lang="zh-CN" altLang="en-US" smtClean="0">
                <a:solidFill>
                  <a:schemeClr val="tx1"/>
                </a:solidFill>
              </a:rPr>
              <a:pPr fontAlgn="base">
                <a:spcBef>
                  <a:spcPct val="0"/>
                </a:spcBef>
                <a:spcAft>
                  <a:spcPct val="0"/>
                </a:spcAft>
                <a:buClrTx/>
                <a:buFontTx/>
                <a:buNone/>
              </a:pPr>
              <a:t>31</a:t>
            </a:fld>
            <a:endParaRPr lang="zh-CN" altLang="en-US" dirty="0" smtClean="0">
              <a:solidFill>
                <a:schemeClr val="tx1"/>
              </a:solidFill>
            </a:endParaRPr>
          </a:p>
        </p:txBody>
      </p:sp>
      <p:sp>
        <p:nvSpPr>
          <p:cNvPr id="5" name="文字方塊 14"/>
          <p:cNvSpPr txBox="1"/>
          <p:nvPr/>
        </p:nvSpPr>
        <p:spPr>
          <a:xfrm>
            <a:off x="2801938" y="1218059"/>
            <a:ext cx="6318250"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3600" b="1" dirty="0" smtClean="0">
                <a:latin typeface="DFKai-SB" panose="03000509000000000000" pitchFamily="65" charset="-120"/>
                <a:ea typeface="DFKai-SB" panose="03000509000000000000" pitchFamily="65" charset="-120"/>
              </a:rPr>
              <a:t>互相制約</a:t>
            </a:r>
            <a:endParaRPr lang="zh-HK" altLang="en-US" sz="3600" b="1" dirty="0" smtClean="0">
              <a:latin typeface="DFKai-SB" panose="03000509000000000000" pitchFamily="65" charset="-120"/>
              <a:ea typeface="DFKai-SB" panose="03000509000000000000" pitchFamily="65" charset="-120"/>
            </a:endParaRPr>
          </a:p>
        </p:txBody>
      </p:sp>
      <p:sp>
        <p:nvSpPr>
          <p:cNvPr id="6" name="內容版面配置區 2"/>
          <p:cNvSpPr txBox="1"/>
          <p:nvPr/>
        </p:nvSpPr>
        <p:spPr>
          <a:xfrm>
            <a:off x="1742829" y="356577"/>
            <a:ext cx="8385910" cy="74506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smtClean="0">
                <a:solidFill>
                  <a:srgbClr val="FFFFFF"/>
                </a:solidFill>
                <a:latin typeface="DFKai-SB" panose="03000509000000000000" pitchFamily="65" charset="-120"/>
                <a:ea typeface="DFKai-SB" panose="03000509000000000000" pitchFamily="65" charset="-120"/>
              </a:rPr>
              <a:t>行政和立法</a:t>
            </a:r>
            <a:r>
              <a:rPr lang="zh-CN" altLang="en-US" sz="4400" b="1" dirty="0" smtClean="0">
                <a:solidFill>
                  <a:srgbClr val="FFFFFF"/>
                </a:solidFill>
                <a:latin typeface="DFKai-SB" panose="03000509000000000000" pitchFamily="65" charset="-120"/>
                <a:ea typeface="DFKai-SB" panose="03000509000000000000" pitchFamily="65" charset="-120"/>
              </a:rPr>
              <a:t>機關</a:t>
            </a:r>
            <a:r>
              <a:rPr lang="zh-TW" altLang="en-US" sz="4400" b="1" dirty="0" smtClean="0">
                <a:solidFill>
                  <a:srgbClr val="FFFFFF"/>
                </a:solidFill>
                <a:latin typeface="DFKai-SB" panose="03000509000000000000" pitchFamily="65" charset="-120"/>
                <a:ea typeface="DFKai-SB" panose="03000509000000000000" pitchFamily="65" charset="-120"/>
              </a:rPr>
              <a:t>的制約</a:t>
            </a:r>
            <a:r>
              <a:rPr lang="zh-CN" altLang="en-US" sz="4400" b="1" dirty="0" smtClean="0">
                <a:solidFill>
                  <a:srgbClr val="FFFFFF"/>
                </a:solidFill>
                <a:latin typeface="DFKai-SB" panose="03000509000000000000" pitchFamily="65" charset="-120"/>
                <a:ea typeface="DFKai-SB" panose="03000509000000000000" pitchFamily="65" charset="-120"/>
              </a:rPr>
              <a:t>與</a:t>
            </a:r>
            <a:r>
              <a:rPr lang="zh-TW" altLang="en-US" sz="4400" b="1" dirty="0" smtClean="0">
                <a:solidFill>
                  <a:srgbClr val="FFFFFF"/>
                </a:solidFill>
                <a:latin typeface="DFKai-SB" panose="03000509000000000000" pitchFamily="65" charset="-120"/>
                <a:ea typeface="DFKai-SB" panose="03000509000000000000" pitchFamily="65" charset="-120"/>
              </a:rPr>
              <a:t>配合</a:t>
            </a:r>
            <a:endParaRPr lang="en-US" altLang="zh-CN" sz="4400" b="1" dirty="0" smtClean="0">
              <a:solidFill>
                <a:srgbClr val="FFFFFF"/>
              </a:solidFill>
              <a:latin typeface="DFKai-SB" panose="03000509000000000000" pitchFamily="65" charset="-120"/>
              <a:ea typeface="DFKai-SB" panose="03000509000000000000" pitchFamily="65" charset="-120"/>
            </a:endParaRPr>
          </a:p>
        </p:txBody>
      </p:sp>
      <p:sp>
        <p:nvSpPr>
          <p:cNvPr id="56325" name="文本框 17"/>
          <p:cNvSpPr txBox="1">
            <a:spLocks noChangeArrowheads="1"/>
          </p:cNvSpPr>
          <p:nvPr/>
        </p:nvSpPr>
        <p:spPr bwMode="auto">
          <a:xfrm>
            <a:off x="395654" y="3428126"/>
            <a:ext cx="116091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行政機關對立法機關的制約：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行政機關提出法案、議案，立法會議員的提案權是有限的；</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行政長官簽署法案是法案生效的前提要件；</a:t>
            </a:r>
            <a:endParaRPr lang="en-US" altLang="zh-CN" sz="3200" dirty="0">
              <a:solidFill>
                <a:schemeClr val="tx1"/>
              </a:solidFill>
              <a:latin typeface="DFKai-SB" panose="03000509000000000000" pitchFamily="65" charset="-120"/>
              <a:ea typeface="DFKai-SB" panose="03000509000000000000" pitchFamily="65" charset="-120"/>
            </a:endParaRPr>
          </a:p>
          <a:p>
            <a:pPr lvl="1">
              <a:lnSpc>
                <a:spcPct val="150000"/>
              </a:lnSpc>
              <a:spcBef>
                <a:spcPct val="0"/>
              </a:spcBef>
              <a:buClrTx/>
              <a:buFont typeface="Wingdings" panose="05000000000000000000" pitchFamily="2" charset="2"/>
              <a:buChar char="Ø"/>
            </a:pPr>
            <a:r>
              <a:rPr lang="zh-CN" altLang="en-US" sz="3200" dirty="0">
                <a:solidFill>
                  <a:schemeClr val="tx1"/>
                </a:solidFill>
                <a:latin typeface="DFKai-SB" panose="03000509000000000000" pitchFamily="65" charset="-120"/>
                <a:ea typeface="DFKai-SB" panose="03000509000000000000" pitchFamily="65" charset="-120"/>
              </a:rPr>
              <a:t>在特定條件下，行政長官可以解散立法會。</a:t>
            </a:r>
          </a:p>
        </p:txBody>
      </p:sp>
      <p:sp>
        <p:nvSpPr>
          <p:cNvPr id="56326" name="文本框 19"/>
          <p:cNvSpPr txBox="1">
            <a:spLocks noChangeArrowheads="1"/>
          </p:cNvSpPr>
          <p:nvPr/>
        </p:nvSpPr>
        <p:spPr bwMode="auto">
          <a:xfrm>
            <a:off x="453780" y="1956954"/>
            <a:ext cx="10964008"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40000"/>
              </a:lnSpc>
              <a:spcBef>
                <a:spcPct val="0"/>
              </a:spcBef>
              <a:buClrTx/>
              <a:buFont typeface="Arial" panose="020B0604020202020204" pitchFamily="34" charset="0"/>
              <a:buChar char="•"/>
            </a:pPr>
            <a:r>
              <a:rPr lang="zh-CN" altLang="en-US" sz="3200" dirty="0">
                <a:solidFill>
                  <a:schemeClr val="tx1"/>
                </a:solidFill>
                <a:latin typeface="DFKai-SB" panose="03000509000000000000" pitchFamily="65" charset="-120"/>
                <a:ea typeface="DFKai-SB" panose="03000509000000000000" pitchFamily="65" charset="-120"/>
              </a:rPr>
              <a:t>行政主導下，不表示立法機關與行政機關之間沒有制約關係；相反，</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基本法</a:t>
            </a:r>
            <a:r>
              <a:rPr lang="en-US" altLang="zh-CN" sz="3200" dirty="0">
                <a:solidFill>
                  <a:schemeClr val="tx1"/>
                </a:solidFill>
                <a:latin typeface="DFKai-SB" panose="03000509000000000000" pitchFamily="65" charset="-120"/>
                <a:ea typeface="DFKai-SB" panose="03000509000000000000" pitchFamily="65" charset="-120"/>
              </a:rPr>
              <a:t>》</a:t>
            </a:r>
            <a:r>
              <a:rPr lang="zh-CN" altLang="en-US" sz="3200" dirty="0">
                <a:solidFill>
                  <a:schemeClr val="tx1"/>
                </a:solidFill>
                <a:latin typeface="DFKai-SB" panose="03000509000000000000" pitchFamily="65" charset="-120"/>
                <a:ea typeface="DFKai-SB" panose="03000509000000000000" pitchFamily="65" charset="-120"/>
              </a:rPr>
              <a:t>規定了兩者之間的制衡關係。</a:t>
            </a:r>
            <a:endParaRPr lang="en-US" altLang="zh-CN" sz="32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F48AD1-3E25-46C5-BDA7-B096753BEE64}" type="slidenum">
              <a:rPr lang="zh-CN" altLang="en-US" smtClean="0">
                <a:solidFill>
                  <a:schemeClr val="tx1"/>
                </a:solidFill>
              </a:rPr>
              <a:pPr fontAlgn="base">
                <a:spcBef>
                  <a:spcPct val="0"/>
                </a:spcBef>
                <a:spcAft>
                  <a:spcPct val="0"/>
                </a:spcAft>
                <a:buClrTx/>
                <a:buFontTx/>
                <a:buNone/>
              </a:pPr>
              <a:t>32</a:t>
            </a:fld>
            <a:endParaRPr lang="zh-CN" altLang="en-US" dirty="0" smtClean="0">
              <a:solidFill>
                <a:schemeClr val="tx1"/>
              </a:solidFill>
            </a:endParaRPr>
          </a:p>
        </p:txBody>
      </p:sp>
      <p:sp>
        <p:nvSpPr>
          <p:cNvPr id="57347" name="内容占位符 2"/>
          <p:cNvSpPr>
            <a:spLocks noGrp="1"/>
          </p:cNvSpPr>
          <p:nvPr>
            <p:ph idx="4294967295"/>
          </p:nvPr>
        </p:nvSpPr>
        <p:spPr>
          <a:xfrm>
            <a:off x="671513" y="1695500"/>
            <a:ext cx="10515600" cy="4247317"/>
          </a:xfrm>
        </p:spPr>
        <p:txBody>
          <a:bodyPr>
            <a:spAutoFit/>
          </a:bodyPr>
          <a:lstStyle/>
          <a:p>
            <a:pPr marL="0" indent="0">
              <a:lnSpc>
                <a:spcPct val="150000"/>
              </a:lnSpc>
              <a:buFont typeface="Wingdings 3" panose="05040102010807070707" pitchFamily="18" charset="2"/>
              <a:buNone/>
            </a:pPr>
            <a:r>
              <a:rPr lang="en-US" altLang="zh-CN" sz="3600" dirty="0" smtClean="0">
                <a:solidFill>
                  <a:schemeClr val="tx1"/>
                </a:solidFill>
                <a:latin typeface="DFKai-SB" panose="03000509000000000000" pitchFamily="65" charset="-120"/>
                <a:ea typeface="DFKai-SB" panose="03000509000000000000" pitchFamily="65" charset="-120"/>
              </a:rPr>
              <a:t>    </a:t>
            </a:r>
            <a:r>
              <a:rPr lang="zh-TW" altLang="en-US" sz="3600" dirty="0" smtClean="0">
                <a:solidFill>
                  <a:schemeClr val="tx1"/>
                </a:solidFill>
                <a:latin typeface="DFKai-SB" panose="03000509000000000000" pitchFamily="65" charset="-120"/>
                <a:ea typeface="DFKai-SB" panose="03000509000000000000" pitchFamily="65" charset="-120"/>
              </a:rPr>
              <a:t>根據</a:t>
            </a:r>
            <a:r>
              <a:rPr lang="en-US" altLang="zh-CN"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基本法</a:t>
            </a:r>
            <a:r>
              <a:rPr lang="en-US" altLang="zh-CN"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第</a:t>
            </a:r>
            <a:r>
              <a:rPr lang="zh-TW" altLang="en-US" sz="36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七十四</a:t>
            </a:r>
            <a:r>
              <a:rPr lang="zh-CN" altLang="en-US" sz="3600" dirty="0" smtClean="0">
                <a:solidFill>
                  <a:schemeClr val="tx1"/>
                </a:solidFill>
                <a:latin typeface="DFKai-SB" panose="03000509000000000000" pitchFamily="65" charset="-120"/>
                <a:ea typeface="DFKai-SB" panose="03000509000000000000" pitchFamily="65" charset="-120"/>
              </a:rPr>
              <a:t>條，</a:t>
            </a:r>
            <a:r>
              <a:rPr lang="zh-TW" altLang="en-US" sz="3600" dirty="0" smtClean="0">
                <a:solidFill>
                  <a:schemeClr val="tx1"/>
                </a:solidFill>
                <a:latin typeface="DFKai-SB" panose="03000509000000000000" pitchFamily="65" charset="-120"/>
                <a:ea typeface="DFKai-SB" panose="03000509000000000000" pitchFamily="65" charset="-120"/>
              </a:rPr>
              <a:t>香港特別行政區立法會議員根據本法規定並依照法定程序提出法律草案，凡不涉及公共開支或政治體制或政府運作者，可由立法會議員個別或聯名提出。凡涉及政府政策者，在提出前必須得到行政長官的書面同意。</a:t>
            </a:r>
            <a:endParaRPr lang="zh-CN" altLang="en-US" sz="3600" dirty="0" smtClean="0">
              <a:solidFill>
                <a:schemeClr val="tx1"/>
              </a:solidFill>
              <a:latin typeface="DFKai-SB" panose="03000509000000000000" pitchFamily="65" charset="-120"/>
              <a:ea typeface="DFKai-SB" panose="03000509000000000000" pitchFamily="65" charset="-120"/>
            </a:endParaRPr>
          </a:p>
        </p:txBody>
      </p:sp>
      <p:sp>
        <p:nvSpPr>
          <p:cNvPr id="57348" name="文本框 4"/>
          <p:cNvSpPr txBox="1">
            <a:spLocks noChangeArrowheads="1"/>
          </p:cNvSpPr>
          <p:nvPr/>
        </p:nvSpPr>
        <p:spPr bwMode="auto">
          <a:xfrm>
            <a:off x="3202537" y="451098"/>
            <a:ext cx="55694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zh-CN" altLang="en-US" sz="4400" b="1" dirty="0">
                <a:solidFill>
                  <a:schemeClr val="tx1"/>
                </a:solidFill>
                <a:latin typeface="DFKai-SB" panose="03000509000000000000" pitchFamily="65" charset="-120"/>
                <a:ea typeface="DFKai-SB" panose="03000509000000000000" pitchFamily="65" charset="-120"/>
              </a:rPr>
              <a:t>立法會議員的提案權</a:t>
            </a:r>
          </a:p>
        </p:txBody>
      </p:sp>
      <p:sp>
        <p:nvSpPr>
          <p:cNvPr id="6" name="矩形 5"/>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7" name="矩形 6"/>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57351"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9" name="直接连接符 8"/>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1503E55-6D9D-4642-9B00-3A016CC51B5D}" type="slidenum">
              <a:rPr lang="zh-CN" altLang="en-US" smtClean="0">
                <a:solidFill>
                  <a:schemeClr val="tx1"/>
                </a:solidFill>
              </a:rPr>
              <a:pPr fontAlgn="base">
                <a:spcBef>
                  <a:spcPct val="0"/>
                </a:spcBef>
                <a:spcAft>
                  <a:spcPct val="0"/>
                </a:spcAft>
                <a:buClrTx/>
                <a:buFontTx/>
                <a:buNone/>
              </a:pPr>
              <a:t>33</a:t>
            </a:fld>
            <a:endParaRPr lang="zh-CN" altLang="en-US" dirty="0" smtClean="0">
              <a:solidFill>
                <a:schemeClr val="tx1"/>
              </a:solidFill>
            </a:endParaRPr>
          </a:p>
        </p:txBody>
      </p:sp>
      <p:sp>
        <p:nvSpPr>
          <p:cNvPr id="8" name="任意多边形: 形状 7"/>
          <p:cNvSpPr/>
          <p:nvPr/>
        </p:nvSpPr>
        <p:spPr>
          <a:xfrm>
            <a:off x="1930644" y="295275"/>
            <a:ext cx="8204200" cy="771525"/>
          </a:xfrm>
          <a:custGeom>
            <a:avLst/>
            <a:gdLst>
              <a:gd name="connsiteX0" fmla="*/ 0 w 6203660"/>
              <a:gd name="connsiteY0" fmla="*/ 58423 h 584228"/>
              <a:gd name="connsiteX1" fmla="*/ 58423 w 6203660"/>
              <a:gd name="connsiteY1" fmla="*/ 0 h 584228"/>
              <a:gd name="connsiteX2" fmla="*/ 6145237 w 6203660"/>
              <a:gd name="connsiteY2" fmla="*/ 0 h 584228"/>
              <a:gd name="connsiteX3" fmla="*/ 6203660 w 6203660"/>
              <a:gd name="connsiteY3" fmla="*/ 58423 h 584228"/>
              <a:gd name="connsiteX4" fmla="*/ 6203660 w 6203660"/>
              <a:gd name="connsiteY4" fmla="*/ 525805 h 584228"/>
              <a:gd name="connsiteX5" fmla="*/ 6145237 w 6203660"/>
              <a:gd name="connsiteY5" fmla="*/ 584228 h 584228"/>
              <a:gd name="connsiteX6" fmla="*/ 58423 w 6203660"/>
              <a:gd name="connsiteY6" fmla="*/ 584228 h 584228"/>
              <a:gd name="connsiteX7" fmla="*/ 0 w 6203660"/>
              <a:gd name="connsiteY7" fmla="*/ 525805 h 584228"/>
              <a:gd name="connsiteX8" fmla="*/ 0 w 6203660"/>
              <a:gd name="connsiteY8" fmla="*/ 58423 h 58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3660" h="584228">
                <a:moveTo>
                  <a:pt x="0" y="58423"/>
                </a:moveTo>
                <a:cubicBezTo>
                  <a:pt x="0" y="26157"/>
                  <a:pt x="26157" y="0"/>
                  <a:pt x="58423" y="0"/>
                </a:cubicBezTo>
                <a:lnTo>
                  <a:pt x="6145237" y="0"/>
                </a:lnTo>
                <a:cubicBezTo>
                  <a:pt x="6177503" y="0"/>
                  <a:pt x="6203660" y="26157"/>
                  <a:pt x="6203660" y="58423"/>
                </a:cubicBezTo>
                <a:lnTo>
                  <a:pt x="6203660" y="525805"/>
                </a:lnTo>
                <a:cubicBezTo>
                  <a:pt x="6203660" y="558071"/>
                  <a:pt x="6177503" y="584228"/>
                  <a:pt x="6145237" y="584228"/>
                </a:cubicBezTo>
                <a:lnTo>
                  <a:pt x="58423" y="584228"/>
                </a:lnTo>
                <a:cubicBezTo>
                  <a:pt x="26157" y="584228"/>
                  <a:pt x="0" y="558071"/>
                  <a:pt x="0" y="525805"/>
                </a:cubicBezTo>
                <a:lnTo>
                  <a:pt x="0" y="58423"/>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211" tIns="42511" rIns="55211" bIns="42511" anchor="ctr"/>
          <a:lstStyle>
            <a:lvl1pPr defTabSz="889000">
              <a:defRPr>
                <a:solidFill>
                  <a:schemeClr val="tx1"/>
                </a:solidFill>
                <a:latin typeface="Century Gothic" panose="020B0502020202020204" pitchFamily="34" charset="0"/>
              </a:defRPr>
            </a:lvl1pPr>
            <a:lvl2pPr marL="742950" indent="-285750" defTabSz="889000">
              <a:defRPr>
                <a:solidFill>
                  <a:schemeClr val="tx1"/>
                </a:solidFill>
                <a:latin typeface="Century Gothic" panose="020B0502020202020204" pitchFamily="34" charset="0"/>
              </a:defRPr>
            </a:lvl2pPr>
            <a:lvl3pPr marL="1143000" indent="-228600" defTabSz="889000">
              <a:defRPr>
                <a:solidFill>
                  <a:schemeClr val="tx1"/>
                </a:solidFill>
                <a:latin typeface="Century Gothic" panose="020B0502020202020204" pitchFamily="34" charset="0"/>
              </a:defRPr>
            </a:lvl3pPr>
            <a:lvl4pPr marL="1600200" indent="-228600" defTabSz="889000">
              <a:defRPr>
                <a:solidFill>
                  <a:schemeClr val="tx1"/>
                </a:solidFill>
                <a:latin typeface="Century Gothic" panose="020B0502020202020204" pitchFamily="34" charset="0"/>
              </a:defRPr>
            </a:lvl4pPr>
            <a:lvl5pPr marL="2057400" indent="-228600" defTabSz="889000">
              <a:defRPr>
                <a:solidFill>
                  <a:schemeClr val="tx1"/>
                </a:solidFill>
                <a:latin typeface="Century Gothic" panose="020B0502020202020204" pitchFamily="34" charset="0"/>
              </a:defRPr>
            </a:lvl5pPr>
            <a:lvl6pPr marL="2514600" indent="-228600" defTabSz="8890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890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890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890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TW" altLang="en-US" sz="4400" b="1" dirty="0" smtClean="0">
                <a:latin typeface="DFKai-SB" panose="03000509000000000000" pitchFamily="65" charset="-120"/>
                <a:ea typeface="DFKai-SB" panose="03000509000000000000" pitchFamily="65" charset="-120"/>
              </a:rPr>
              <a:t>立法機關對行政機關的制約</a:t>
            </a:r>
            <a:endParaRPr lang="zh-CN" altLang="en-US" sz="4400" b="1" dirty="0" smtClean="0">
              <a:latin typeface="DFKai-SB" panose="03000509000000000000" pitchFamily="65" charset="-120"/>
              <a:ea typeface="DFKai-SB" panose="03000509000000000000" pitchFamily="65" charset="-120"/>
            </a:endParaRPr>
          </a:p>
        </p:txBody>
      </p:sp>
      <p:sp>
        <p:nvSpPr>
          <p:cNvPr id="10" name="任意多边形: 形状 9"/>
          <p:cNvSpPr/>
          <p:nvPr/>
        </p:nvSpPr>
        <p:spPr>
          <a:xfrm>
            <a:off x="456650" y="1163637"/>
            <a:ext cx="11152187" cy="5218113"/>
          </a:xfrm>
          <a:custGeom>
            <a:avLst/>
            <a:gdLst>
              <a:gd name="connsiteX0" fmla="*/ 0 w 5982037"/>
              <a:gd name="connsiteY0" fmla="*/ 177980 h 1067669"/>
              <a:gd name="connsiteX1" fmla="*/ 177980 w 5982037"/>
              <a:gd name="connsiteY1" fmla="*/ 0 h 1067669"/>
              <a:gd name="connsiteX2" fmla="*/ 5804057 w 5982037"/>
              <a:gd name="connsiteY2" fmla="*/ 0 h 1067669"/>
              <a:gd name="connsiteX3" fmla="*/ 5982037 w 5982037"/>
              <a:gd name="connsiteY3" fmla="*/ 177980 h 1067669"/>
              <a:gd name="connsiteX4" fmla="*/ 5982037 w 5982037"/>
              <a:gd name="connsiteY4" fmla="*/ 889689 h 1067669"/>
              <a:gd name="connsiteX5" fmla="*/ 5804057 w 5982037"/>
              <a:gd name="connsiteY5" fmla="*/ 1067669 h 1067669"/>
              <a:gd name="connsiteX6" fmla="*/ 177980 w 5982037"/>
              <a:gd name="connsiteY6" fmla="*/ 1067669 h 1067669"/>
              <a:gd name="connsiteX7" fmla="*/ 0 w 5982037"/>
              <a:gd name="connsiteY7" fmla="*/ 889689 h 1067669"/>
              <a:gd name="connsiteX8" fmla="*/ 0 w 5982037"/>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2037" h="1067669">
                <a:moveTo>
                  <a:pt x="0" y="177980"/>
                </a:moveTo>
                <a:cubicBezTo>
                  <a:pt x="0" y="79684"/>
                  <a:pt x="79684" y="0"/>
                  <a:pt x="177980" y="0"/>
                </a:cubicBezTo>
                <a:lnTo>
                  <a:pt x="5804057" y="0"/>
                </a:lnTo>
                <a:cubicBezTo>
                  <a:pt x="5902353" y="0"/>
                  <a:pt x="5982037" y="79684"/>
                  <a:pt x="5982037" y="177980"/>
                </a:cubicBezTo>
                <a:lnTo>
                  <a:pt x="5982037" y="889689"/>
                </a:lnTo>
                <a:cubicBezTo>
                  <a:pt x="5982037" y="987985"/>
                  <a:pt x="5902353" y="1067669"/>
                  <a:pt x="5804057"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4369" tIns="194369" rIns="194369" bIns="194369" anchor="ctr">
            <a:spAutoFit/>
          </a:bodyPr>
          <a:lstStyle>
            <a:lvl1pPr marL="342900" indent="-342900" defTabSz="8890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8890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8890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行政機關向立法會負責</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執行立法會通過的法律</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定期向立法會作施政報告</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答覆立法會質詢</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徵稅和公共開支須經立法會批准。</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因兩次拒絕簽署立法會通過的法案而解散立法會，重選的立法會仍以全體議員三分之二通過原議案，行政長官仍拒絕簽署；或因立法會拒絕通過財政預算案或其他重要法案而解散立法會，重選立法會繼續拒絕通過原議案，行政長官必須辭職。</a:t>
            </a:r>
            <a:endParaRPr lang="en-US" altLang="zh-TW" sz="2800" dirty="0">
              <a:solidFill>
                <a:schemeClr val="tx1"/>
              </a:solidFill>
              <a:latin typeface="DFKai-SB" panose="03000509000000000000" pitchFamily="65" charset="-120"/>
              <a:ea typeface="DFKai-SB" panose="03000509000000000000" pitchFamily="65" charset="-120"/>
            </a:endParaRPr>
          </a:p>
          <a:p>
            <a:pPr>
              <a:lnSpc>
                <a:spcPct val="150000"/>
              </a:lnSpc>
              <a:spcBef>
                <a:spcPct val="0"/>
              </a:spcBef>
              <a:spcAft>
                <a:spcPct val="35000"/>
              </a:spcAft>
              <a:buClrTx/>
              <a:buFont typeface="Wingdings" panose="05000000000000000000" pitchFamily="2" charset="2"/>
              <a:buChar char="Ø"/>
            </a:pPr>
            <a:r>
              <a:rPr lang="zh-TW" altLang="en-US" sz="2800" dirty="0">
                <a:solidFill>
                  <a:schemeClr val="tx1"/>
                </a:solidFill>
                <a:latin typeface="DFKai-SB" panose="03000509000000000000" pitchFamily="65" charset="-120"/>
                <a:ea typeface="DFKai-SB" panose="03000509000000000000" pitchFamily="65" charset="-120"/>
              </a:rPr>
              <a:t>特定情況下，立法會可以按</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規定的程序彈劾行政長官。</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12" name="任意多边形: 形状 11"/>
          <p:cNvSpPr/>
          <p:nvPr/>
        </p:nvSpPr>
        <p:spPr>
          <a:xfrm>
            <a:off x="2622550" y="3638550"/>
            <a:ext cx="7878763" cy="1412875"/>
          </a:xfrm>
          <a:custGeom>
            <a:avLst/>
            <a:gdLst>
              <a:gd name="connsiteX0" fmla="*/ 0 w 5957236"/>
              <a:gd name="connsiteY0" fmla="*/ 177980 h 1067669"/>
              <a:gd name="connsiteX1" fmla="*/ 177980 w 5957236"/>
              <a:gd name="connsiteY1" fmla="*/ 0 h 1067669"/>
              <a:gd name="connsiteX2" fmla="*/ 5779256 w 5957236"/>
              <a:gd name="connsiteY2" fmla="*/ 0 h 1067669"/>
              <a:gd name="connsiteX3" fmla="*/ 5957236 w 5957236"/>
              <a:gd name="connsiteY3" fmla="*/ 177980 h 1067669"/>
              <a:gd name="connsiteX4" fmla="*/ 5957236 w 5957236"/>
              <a:gd name="connsiteY4" fmla="*/ 889689 h 1067669"/>
              <a:gd name="connsiteX5" fmla="*/ 5779256 w 5957236"/>
              <a:gd name="connsiteY5" fmla="*/ 1067669 h 1067669"/>
              <a:gd name="connsiteX6" fmla="*/ 177980 w 5957236"/>
              <a:gd name="connsiteY6" fmla="*/ 1067669 h 1067669"/>
              <a:gd name="connsiteX7" fmla="*/ 0 w 5957236"/>
              <a:gd name="connsiteY7" fmla="*/ 889689 h 1067669"/>
              <a:gd name="connsiteX8" fmla="*/ 0 w 5957236"/>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236" h="1067669">
                <a:moveTo>
                  <a:pt x="0" y="177980"/>
                </a:moveTo>
                <a:cubicBezTo>
                  <a:pt x="0" y="79684"/>
                  <a:pt x="79684" y="0"/>
                  <a:pt x="177980" y="0"/>
                </a:cubicBezTo>
                <a:lnTo>
                  <a:pt x="5779256" y="0"/>
                </a:lnTo>
                <a:cubicBezTo>
                  <a:pt x="5877552" y="0"/>
                  <a:pt x="5957236" y="79684"/>
                  <a:pt x="5957236" y="177980"/>
                </a:cubicBezTo>
                <a:lnTo>
                  <a:pt x="5957236" y="889689"/>
                </a:lnTo>
                <a:cubicBezTo>
                  <a:pt x="5957236" y="987985"/>
                  <a:pt x="5877552" y="1067669"/>
                  <a:pt x="5779256"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145" tIns="180145" rIns="180145" bIns="180145" spcCol="1270" anchor="ctr"/>
          <a:lstStyle/>
          <a:p>
            <a:pPr defTabSz="800100">
              <a:lnSpc>
                <a:spcPct val="90000"/>
              </a:lnSpc>
              <a:spcAft>
                <a:spcPct val="35000"/>
              </a:spcAft>
              <a:defRPr/>
            </a:pPr>
            <a:endParaRPr lang="zh-CN" altLang="en-US"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A923032-728B-440D-9761-988C3F922ABA}" type="slidenum">
              <a:rPr lang="zh-CN" altLang="en-US" smtClean="0">
                <a:solidFill>
                  <a:schemeClr val="tx1"/>
                </a:solidFill>
              </a:rPr>
              <a:pPr fontAlgn="base">
                <a:spcBef>
                  <a:spcPct val="0"/>
                </a:spcBef>
                <a:spcAft>
                  <a:spcPct val="0"/>
                </a:spcAft>
                <a:buClrTx/>
                <a:buFontTx/>
                <a:buNone/>
              </a:pPr>
              <a:t>34</a:t>
            </a:fld>
            <a:endParaRPr lang="zh-CN" altLang="en-US" dirty="0" smtClean="0">
              <a:solidFill>
                <a:schemeClr val="tx1"/>
              </a:solidFill>
            </a:endParaRPr>
          </a:p>
        </p:txBody>
      </p:sp>
      <p:sp>
        <p:nvSpPr>
          <p:cNvPr id="6" name="文本1"/>
          <p:cNvSpPr>
            <a:spLocks noChangeArrowheads="1"/>
          </p:cNvSpPr>
          <p:nvPr/>
        </p:nvSpPr>
        <p:spPr bwMode="auto">
          <a:xfrm>
            <a:off x="2003425" y="1624807"/>
            <a:ext cx="8485188" cy="75247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srgbClr val="404040"/>
              </a:solidFill>
              <a:latin typeface="微软雅黑" panose="020B0503020204020204" pitchFamily="34" charset="-122"/>
              <a:ea typeface="微软雅黑" panose="020B0503020204020204" pitchFamily="34" charset="-122"/>
            </a:endParaRPr>
          </a:p>
        </p:txBody>
      </p:sp>
      <p:sp>
        <p:nvSpPr>
          <p:cNvPr id="7" name="文本2"/>
          <p:cNvSpPr>
            <a:spLocks noChangeArrowheads="1"/>
          </p:cNvSpPr>
          <p:nvPr/>
        </p:nvSpPr>
        <p:spPr bwMode="auto">
          <a:xfrm>
            <a:off x="2003425" y="2646747"/>
            <a:ext cx="8485188" cy="75088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8" name="文本3"/>
          <p:cNvSpPr>
            <a:spLocks noChangeArrowheads="1"/>
          </p:cNvSpPr>
          <p:nvPr/>
        </p:nvSpPr>
        <p:spPr bwMode="auto">
          <a:xfrm>
            <a:off x="2009775" y="3577963"/>
            <a:ext cx="8485188" cy="80962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9" name="文本3"/>
          <p:cNvSpPr>
            <a:spLocks noChangeArrowheads="1"/>
          </p:cNvSpPr>
          <p:nvPr/>
        </p:nvSpPr>
        <p:spPr bwMode="auto">
          <a:xfrm>
            <a:off x="2019300" y="4582550"/>
            <a:ext cx="8485187" cy="75764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10" name="文本3"/>
          <p:cNvSpPr>
            <a:spLocks noChangeArrowheads="1"/>
          </p:cNvSpPr>
          <p:nvPr/>
        </p:nvSpPr>
        <p:spPr bwMode="auto">
          <a:xfrm>
            <a:off x="2022475" y="5490223"/>
            <a:ext cx="8485187" cy="845899"/>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59400" name="矩形: 圆角 21"/>
          <p:cNvSpPr>
            <a:spLocks noChangeArrowheads="1"/>
          </p:cNvSpPr>
          <p:nvPr/>
        </p:nvSpPr>
        <p:spPr bwMode="auto">
          <a:xfrm>
            <a:off x="2006600" y="2528384"/>
            <a:ext cx="8482013"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行政機關擬定並提出法案、議案，立法會審議通過</a:t>
            </a:r>
            <a:r>
              <a:rPr lang="zh-TW" altLang="en-US" sz="2400" dirty="0" smtClean="0">
                <a:solidFill>
                  <a:schemeClr val="tx1"/>
                </a:solidFill>
                <a:latin typeface="DFKai-SB" panose="03000509000000000000" pitchFamily="65" charset="-120"/>
                <a:ea typeface="DFKai-SB" panose="03000509000000000000" pitchFamily="65" charset="-120"/>
                <a:sym typeface="SimHei" panose="02010609060101010101" pitchFamily="49" charset="-122"/>
              </a:rPr>
              <a:t>，作為有效</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的規範性文件，被社會普遍遵守。</a:t>
            </a:r>
          </a:p>
        </p:txBody>
      </p:sp>
      <p:sp>
        <p:nvSpPr>
          <p:cNvPr id="59401" name="矩形: 圆角 22"/>
          <p:cNvSpPr>
            <a:spLocks noChangeArrowheads="1"/>
          </p:cNvSpPr>
          <p:nvPr/>
        </p:nvSpPr>
        <p:spPr bwMode="auto">
          <a:xfrm>
            <a:off x="2088357" y="1521409"/>
            <a:ext cx="848518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行政機關編制並提出財政預算，立法會批准，保障公共服務和社會設施的輰順運作。</a:t>
            </a:r>
          </a:p>
        </p:txBody>
      </p:sp>
      <p:sp>
        <p:nvSpPr>
          <p:cNvPr id="59402" name="矩形: 圆角 23"/>
          <p:cNvSpPr>
            <a:spLocks noChangeArrowheads="1"/>
          </p:cNvSpPr>
          <p:nvPr/>
        </p:nvSpPr>
        <p:spPr bwMode="auto">
          <a:xfrm>
            <a:off x="2019300" y="3555761"/>
            <a:ext cx="8491538"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行政會議作爲協助行政長官的決策機構，</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成員</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包括來自立法機關的議員，保障在決策階段能與立法會有效溝通。</a:t>
            </a:r>
          </a:p>
        </p:txBody>
      </p:sp>
      <p:sp>
        <p:nvSpPr>
          <p:cNvPr id="59403" name="矩形: 圆角 24"/>
          <p:cNvSpPr>
            <a:spLocks noChangeArrowheads="1"/>
          </p:cNvSpPr>
          <p:nvPr/>
        </p:nvSpPr>
        <p:spPr bwMode="auto">
          <a:xfrm>
            <a:off x="2009775" y="4518025"/>
            <a:ext cx="86328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立法會舉行會議時，政府委派官員列席</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並</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代表政府發言，以便相互</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了</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解。</a:t>
            </a:r>
          </a:p>
        </p:txBody>
      </p:sp>
      <p:sp>
        <p:nvSpPr>
          <p:cNvPr id="59404" name="矩形: 圆角 25"/>
          <p:cNvSpPr>
            <a:spLocks noChangeArrowheads="1"/>
          </p:cNvSpPr>
          <p:nvPr/>
        </p:nvSpPr>
        <p:spPr bwMode="auto">
          <a:xfrm>
            <a:off x="2088357" y="5528682"/>
            <a:ext cx="8480425" cy="9194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headEnd/>
                <a:tailE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在</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2021</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年之後的選舉中，選舉委員會選舉產生行政長官，並選出部分立法會議員，</a:t>
            </a:r>
            <a:r>
              <a:rPr lang="zh-CN"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進一步</a:t>
            </a:r>
            <a:r>
              <a:rPr lang="zh-TW" altLang="en-US" sz="2400" dirty="0">
                <a:solidFill>
                  <a:schemeClr val="tx1"/>
                </a:solidFill>
                <a:latin typeface="DFKai-SB" panose="03000509000000000000" pitchFamily="65" charset="-120"/>
                <a:ea typeface="DFKai-SB" panose="03000509000000000000" pitchFamily="65" charset="-120"/>
                <a:sym typeface="SimHei" panose="02010609060101010101" pitchFamily="49" charset="-122"/>
              </a:rPr>
              <a:t>強化了兩者的良性互動。</a:t>
            </a:r>
          </a:p>
        </p:txBody>
      </p:sp>
      <p:sp>
        <p:nvSpPr>
          <p:cNvPr id="16" name="标题3"/>
          <p:cNvSpPr>
            <a:spLocks noChangeArrowheads="1"/>
          </p:cNvSpPr>
          <p:nvPr/>
        </p:nvSpPr>
        <p:spPr bwMode="auto">
          <a:xfrm>
            <a:off x="1666875" y="3514725"/>
            <a:ext cx="490538" cy="493713"/>
          </a:xfrm>
          <a:prstGeom prst="roundRect">
            <a:avLst>
              <a:gd name="adj" fmla="val 11921"/>
            </a:avLst>
          </a:prstGeom>
          <a:solidFill>
            <a:srgbClr val="FAC9BE"/>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7" name="标题1"/>
          <p:cNvSpPr>
            <a:spLocks noChangeArrowheads="1"/>
          </p:cNvSpPr>
          <p:nvPr/>
        </p:nvSpPr>
        <p:spPr bwMode="auto">
          <a:xfrm>
            <a:off x="1662113" y="1600004"/>
            <a:ext cx="490538" cy="493712"/>
          </a:xfrm>
          <a:prstGeom prst="roundRect">
            <a:avLst>
              <a:gd name="adj" fmla="val 11921"/>
            </a:avLst>
          </a:prstGeom>
          <a:solidFill>
            <a:srgbClr val="FFBF53"/>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8" name="标题2"/>
          <p:cNvSpPr>
            <a:spLocks noChangeArrowheads="1"/>
          </p:cNvSpPr>
          <p:nvPr/>
        </p:nvSpPr>
        <p:spPr bwMode="auto">
          <a:xfrm>
            <a:off x="1666875" y="2589213"/>
            <a:ext cx="490538" cy="493712"/>
          </a:xfrm>
          <a:prstGeom prst="roundRect">
            <a:avLst>
              <a:gd name="adj" fmla="val 11921"/>
            </a:avLst>
          </a:prstGeom>
          <a:solidFill>
            <a:srgbClr val="A6DFDA"/>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19" name="标题3"/>
          <p:cNvSpPr>
            <a:spLocks noChangeArrowheads="1"/>
          </p:cNvSpPr>
          <p:nvPr/>
        </p:nvSpPr>
        <p:spPr bwMode="auto">
          <a:xfrm>
            <a:off x="1662113" y="4432300"/>
            <a:ext cx="490537" cy="493713"/>
          </a:xfrm>
          <a:prstGeom prst="roundRect">
            <a:avLst>
              <a:gd name="adj" fmla="val 11921"/>
            </a:avLst>
          </a:prstGeom>
          <a:solidFill>
            <a:srgbClr val="FFE4B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0" name="标题3"/>
          <p:cNvSpPr>
            <a:spLocks noChangeArrowheads="1"/>
          </p:cNvSpPr>
          <p:nvPr/>
        </p:nvSpPr>
        <p:spPr bwMode="auto">
          <a:xfrm>
            <a:off x="1662113" y="5349875"/>
            <a:ext cx="490537" cy="493713"/>
          </a:xfrm>
          <a:prstGeom prst="roundRect">
            <a:avLst>
              <a:gd name="adj" fmla="val 11921"/>
            </a:avLst>
          </a:prstGeom>
          <a:solidFill>
            <a:srgbClr val="E6D6F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pitchFamily="34" charset="-122"/>
              <a:ea typeface="微软雅黑" panose="020B0503020204020204" pitchFamily="34" charset="-122"/>
            </a:endParaRPr>
          </a:p>
        </p:txBody>
      </p:sp>
      <p:sp>
        <p:nvSpPr>
          <p:cNvPr id="21" name="文字方塊 14"/>
          <p:cNvSpPr txBox="1"/>
          <p:nvPr/>
        </p:nvSpPr>
        <p:spPr>
          <a:xfrm>
            <a:off x="2494574" y="461583"/>
            <a:ext cx="6319838"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smtClean="0">
                <a:latin typeface="DFKai-SB" panose="03000509000000000000" pitchFamily="65" charset="-120"/>
                <a:ea typeface="DFKai-SB" panose="03000509000000000000" pitchFamily="65" charset="-120"/>
              </a:rPr>
              <a:t>互相配合</a:t>
            </a:r>
            <a:endParaRPr lang="zh-HK" altLang="en-US" sz="4400" b="1" dirty="0" smtClean="0">
              <a:latin typeface="DFKai-SB" panose="03000509000000000000" pitchFamily="65" charset="-120"/>
              <a:ea typeface="DFKai-SB"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0419" name="内容占位符 2"/>
          <p:cNvSpPr txBox="1">
            <a:spLocks noChangeArrowheads="1"/>
          </p:cNvSpPr>
          <p:nvPr/>
        </p:nvSpPr>
        <p:spPr bwMode="auto">
          <a:xfrm>
            <a:off x="5184346" y="1460500"/>
            <a:ext cx="6318616"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香港特別行政區各級法院是香港特別行政區的司法機關，行使香港特別行政區的審判權。</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香港特別行政區法院獨立進行審判，不受任何干涉，司法人員履行審判職責的行爲不受法律追究。</a:t>
            </a:r>
            <a:endParaRPr lang="en-US" altLang="zh-CN" sz="3200" dirty="0">
              <a:solidFill>
                <a:srgbClr val="000000"/>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DFKai-SB" panose="03000509000000000000" pitchFamily="65" charset="-120"/>
              <a:ea typeface="DFKai-SB" panose="03000509000000000000" pitchFamily="65" charset="-120"/>
            </a:endParaRPr>
          </a:p>
        </p:txBody>
      </p:sp>
      <p:sp>
        <p:nvSpPr>
          <p:cNvPr id="60420" name="标题 1"/>
          <p:cNvSpPr>
            <a:spLocks noGrp="1"/>
          </p:cNvSpPr>
          <p:nvPr>
            <p:ph type="title"/>
          </p:nvPr>
        </p:nvSpPr>
        <p:spPr>
          <a:xfrm>
            <a:off x="3320561" y="162720"/>
            <a:ext cx="5349875" cy="935037"/>
          </a:xfrm>
        </p:spPr>
        <p:txBody>
          <a:bodyPr/>
          <a:lstStyle/>
          <a:p>
            <a:pPr algn="ctr" eaLnBrk="1" hangingPunct="1">
              <a:lnSpc>
                <a:spcPct val="150000"/>
              </a:lnSpc>
            </a:pPr>
            <a:r>
              <a:rPr lang="zh-TW" altLang="en-US" sz="4400" b="1" dirty="0" smtClean="0">
                <a:latin typeface="DFKai-SB" panose="03000509000000000000" pitchFamily="65" charset="-120"/>
                <a:ea typeface="DFKai-SB" panose="03000509000000000000" pitchFamily="65" charset="-120"/>
              </a:rPr>
              <a:t>司</a:t>
            </a:r>
            <a:r>
              <a:rPr lang="zh-CN" altLang="en-US" sz="4400" b="1" dirty="0" smtClean="0">
                <a:latin typeface="DFKai-SB" panose="03000509000000000000" pitchFamily="65" charset="-120"/>
                <a:ea typeface="DFKai-SB" panose="03000509000000000000" pitchFamily="65" charset="-120"/>
              </a:rPr>
              <a:t>法機關</a:t>
            </a:r>
          </a:p>
        </p:txBody>
      </p:sp>
      <p:sp>
        <p:nvSpPr>
          <p:cNvPr id="60421" name="文本框 2"/>
          <p:cNvSpPr txBox="1">
            <a:spLocks noChangeArrowheads="1"/>
          </p:cNvSpPr>
          <p:nvPr/>
        </p:nvSpPr>
        <p:spPr bwMode="auto">
          <a:xfrm>
            <a:off x="1790700" y="5878513"/>
            <a:ext cx="159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zh-CN" altLang="en-US" dirty="0">
                <a:solidFill>
                  <a:schemeClr val="tx1"/>
                </a:solidFill>
                <a:latin typeface="DFKai-SB" panose="03000509000000000000" pitchFamily="65" charset="-120"/>
                <a:ea typeface="DFKai-SB" panose="03000509000000000000" pitchFamily="65" charset="-120"/>
              </a:rPr>
              <a:t>香港司法機關</a:t>
            </a:r>
          </a:p>
        </p:txBody>
      </p:sp>
      <p:sp>
        <p:nvSpPr>
          <p:cNvPr id="60423" name="投影片編號版面配置區 4"/>
          <p:cNvSpPr>
            <a:spLocks noGrp="1"/>
          </p:cNvSpPr>
          <p:nvPr>
            <p:ph type="sldNum" sz="quarter" idx="12"/>
          </p:nvPr>
        </p:nvSpPr>
        <p:spPr>
          <a:xfrm>
            <a:off x="11007726" y="623093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077A7357-0945-41B7-9C14-2EC5E53BD951}" type="slidenum">
              <a:rPr lang="zh-CN" altLang="en-US" smtClean="0">
                <a:solidFill>
                  <a:schemeClr val="tx1"/>
                </a:solidFill>
              </a:rPr>
              <a:pPr>
                <a:spcBef>
                  <a:spcPct val="0"/>
                </a:spcBef>
                <a:buClrTx/>
                <a:buFontTx/>
                <a:buNone/>
              </a:pPr>
              <a:t>35</a:t>
            </a:fld>
            <a:endParaRPr lang="zh-CN" altLang="en-US" dirty="0" smtClean="0">
              <a:solidFill>
                <a:schemeClr val="tx1"/>
              </a:solidFill>
            </a:endParaRPr>
          </a:p>
        </p:txBody>
      </p:sp>
      <p:pic>
        <p:nvPicPr>
          <p:cNvPr id="60424" name="内容占位符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76521" y="1712911"/>
            <a:ext cx="4216400" cy="407987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内容占位符 2"/>
          <p:cNvSpPr txBox="1">
            <a:spLocks noChangeArrowheads="1"/>
          </p:cNvSpPr>
          <p:nvPr/>
        </p:nvSpPr>
        <p:spPr bwMode="auto">
          <a:xfrm>
            <a:off x="3338513" y="215900"/>
            <a:ext cx="5514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Font typeface="Arial" panose="020B0604020202020204" pitchFamily="34" charset="0"/>
              <a:buNone/>
            </a:pPr>
            <a:r>
              <a:rPr lang="zh-CN" altLang="en-US"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rPr>
              <a:t>司法機關的設置</a:t>
            </a:r>
            <a:endParaRPr lang="en-US" altLang="zh-CN" sz="4000" b="1" dirty="0">
              <a:solidFill>
                <a:srgbClr val="000000"/>
              </a:solidFill>
              <a:latin typeface="DFKai-SB" panose="03000509000000000000" pitchFamily="65" charset="-120"/>
              <a:ea typeface="DFKai-SB" panose="03000509000000000000" pitchFamily="65" charset="-120"/>
              <a:cs typeface="Mongolian Baiti" panose="03000500000000000000" pitchFamily="66" charset="0"/>
            </a:endParaRPr>
          </a:p>
          <a:p>
            <a:pPr algn="just" defTabSz="914400" eaLnBrk="1" hangingPunct="1">
              <a:lnSpc>
                <a:spcPct val="150000"/>
              </a:lnSpc>
              <a:buClrTx/>
              <a:buFont typeface="Arial" panose="020B0604020202020204" pitchFamily="34" charset="0"/>
              <a:buChar char="•"/>
            </a:pPr>
            <a:endParaRPr lang="zh-CN" altLang="en-US" sz="2800" dirty="0">
              <a:solidFill>
                <a:srgbClr val="000000"/>
              </a:solidFill>
              <a:latin typeface="PMingLiU" panose="02020500000000000000" pitchFamily="18" charset="-120"/>
              <a:ea typeface="PMingLiU" panose="02020500000000000000" pitchFamily="18" charset="-120"/>
              <a:cs typeface="Mongolian Baiti" panose="03000500000000000000" pitchFamily="66" charset="0"/>
            </a:endParaRPr>
          </a:p>
        </p:txBody>
      </p:sp>
      <p:sp>
        <p:nvSpPr>
          <p:cNvPr id="61445" name="投影片編號版面配置區 4"/>
          <p:cNvSpPr>
            <a:spLocks noGrp="1"/>
          </p:cNvSpPr>
          <p:nvPr>
            <p:ph type="sldNum" sz="quarter" idx="12"/>
          </p:nvPr>
        </p:nvSpPr>
        <p:spPr>
          <a:xfrm>
            <a:off x="11222832" y="63087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DD7D1E4-D89D-44AB-B9A8-16076574A83E}" type="slidenum">
              <a:rPr lang="zh-CN" altLang="en-US" smtClean="0">
                <a:solidFill>
                  <a:schemeClr val="tx1"/>
                </a:solidFill>
              </a:rPr>
              <a:pPr>
                <a:spcBef>
                  <a:spcPct val="0"/>
                </a:spcBef>
                <a:buClrTx/>
                <a:buFontTx/>
                <a:buNone/>
              </a:pPr>
              <a:t>36</a:t>
            </a:fld>
            <a:endParaRPr lang="zh-CN" altLang="en-US" dirty="0" smtClean="0">
              <a:solidFill>
                <a:schemeClr val="tx1"/>
              </a:solidFill>
            </a:endParaRPr>
          </a:p>
        </p:txBody>
      </p:sp>
      <p:pic>
        <p:nvPicPr>
          <p:cNvPr id="61446"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207" y="903664"/>
            <a:ext cx="8133739" cy="567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2467" name="内容占位符 2"/>
          <p:cNvSpPr txBox="1">
            <a:spLocks noChangeArrowheads="1"/>
          </p:cNvSpPr>
          <p:nvPr/>
        </p:nvSpPr>
        <p:spPr bwMode="auto">
          <a:xfrm>
            <a:off x="233242" y="1347787"/>
            <a:ext cx="5846883"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CN" altLang="zh-CN" sz="2800" dirty="0" smtClean="0">
                <a:solidFill>
                  <a:schemeClr val="tx1"/>
                </a:solidFill>
                <a:latin typeface="DFKai-SB" panose="03000509000000000000" pitchFamily="65" charset="-120"/>
                <a:ea typeface="DFKai-SB" panose="03000509000000000000" pitchFamily="65" charset="-120"/>
              </a:rPr>
              <a:t>終審法院行使香港特別行政區的終審權</a:t>
            </a:r>
            <a:r>
              <a:rPr lang="zh-CN" altLang="en-US" sz="2800" dirty="0" smtClean="0">
                <a:solidFill>
                  <a:schemeClr val="tx1"/>
                </a:solidFill>
                <a:latin typeface="DFKai-SB" panose="03000509000000000000" pitchFamily="65" charset="-120"/>
                <a:ea typeface="DFKai-SB" panose="03000509000000000000" pitchFamily="65" charset="-120"/>
              </a:rPr>
              <a:t>。</a:t>
            </a:r>
            <a:endParaRPr lang="en-US" altLang="zh-CN" sz="2800" dirty="0" smtClean="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CN" altLang="en-US" sz="2800" dirty="0" smtClean="0">
                <a:solidFill>
                  <a:schemeClr val="tx1"/>
                </a:solidFill>
                <a:latin typeface="DFKai-SB" panose="03000509000000000000" pitchFamily="65" charset="-120"/>
                <a:ea typeface="DFKai-SB" panose="03000509000000000000" pitchFamily="65" charset="-120"/>
              </a:rPr>
              <a:t>終</a:t>
            </a:r>
            <a:r>
              <a:rPr lang="zh-CN" altLang="en-US" sz="2800" dirty="0">
                <a:solidFill>
                  <a:schemeClr val="tx1"/>
                </a:solidFill>
                <a:latin typeface="DFKai-SB" panose="03000509000000000000" pitchFamily="65" charset="-120"/>
                <a:ea typeface="DFKai-SB" panose="03000509000000000000" pitchFamily="65" charset="-120"/>
              </a:rPr>
              <a:t>審法院根據</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香港法例第</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484</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章</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香港終審法院條例</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及其他法例行使權力，處理針對高等法院（上訴法庭及原訟法庭）的民事及刑事判決而作出的上訴及有關事項</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en-US" altLang="zh-CN" sz="24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6246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1675F87-2410-4A2B-84C8-D59DAA9441F6}" type="slidenum">
              <a:rPr lang="zh-CN" altLang="en-US" smtClean="0">
                <a:solidFill>
                  <a:schemeClr val="tx1"/>
                </a:solidFill>
              </a:rPr>
              <a:pPr fontAlgn="base">
                <a:spcBef>
                  <a:spcPct val="0"/>
                </a:spcBef>
                <a:spcAft>
                  <a:spcPct val="0"/>
                </a:spcAft>
                <a:buClrTx/>
                <a:buFontTx/>
                <a:buNone/>
              </a:pPr>
              <a:t>37</a:t>
            </a:fld>
            <a:endParaRPr lang="zh-CN" altLang="en-US" dirty="0" smtClean="0">
              <a:solidFill>
                <a:schemeClr val="tx1"/>
              </a:solidFill>
            </a:endParaRPr>
          </a:p>
        </p:txBody>
      </p:sp>
      <p:sp>
        <p:nvSpPr>
          <p:cNvPr id="9" name="文字方塊 14"/>
          <p:cNvSpPr txBox="1"/>
          <p:nvPr/>
        </p:nvSpPr>
        <p:spPr>
          <a:xfrm>
            <a:off x="4503738" y="483925"/>
            <a:ext cx="3184525"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smtClean="0">
                <a:latin typeface="DFKai-SB" panose="03000509000000000000" pitchFamily="65" charset="-120"/>
                <a:ea typeface="DFKai-SB" panose="03000509000000000000" pitchFamily="65" charset="-120"/>
              </a:rPr>
              <a:t>終審法院</a:t>
            </a:r>
            <a:endParaRPr lang="zh-HK" altLang="en-US" sz="4400" b="1" dirty="0" smtClean="0">
              <a:latin typeface="DFKai-SB" panose="03000509000000000000" pitchFamily="65" charset="-120"/>
              <a:ea typeface="DFKai-SB" panose="03000509000000000000" pitchFamily="65" charset="-120"/>
            </a:endParaRPr>
          </a:p>
        </p:txBody>
      </p:sp>
      <p:pic>
        <p:nvPicPr>
          <p:cNvPr id="62470"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4262" y="1916722"/>
            <a:ext cx="4709538" cy="33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矩形 9"/>
          <p:cNvSpPr>
            <a:spLocks noChangeArrowheads="1"/>
          </p:cNvSpPr>
          <p:nvPr/>
        </p:nvSpPr>
        <p:spPr bwMode="auto">
          <a:xfrm>
            <a:off x="6644262" y="5365120"/>
            <a:ext cx="54848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dirty="0">
                <a:solidFill>
                  <a:schemeClr val="tx1"/>
                </a:solidFill>
                <a:latin typeface="DFKai-SB" panose="03000509000000000000" pitchFamily="65" charset="-120"/>
                <a:ea typeface="DFKai-SB" panose="03000509000000000000" pitchFamily="65" charset="-120"/>
              </a:rPr>
              <a:t>來源：香港終審法院網頁 </a:t>
            </a:r>
            <a:endParaRPr lang="en-US" altLang="zh-CN"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https://www.hkcfa.hk/tc/about/cfa_building/CFAB_PhotoGallery/index.html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1" name="内容占位符 2"/>
          <p:cNvSpPr txBox="1">
            <a:spLocks noChangeArrowheads="1"/>
          </p:cNvSpPr>
          <p:nvPr/>
        </p:nvSpPr>
        <p:spPr bwMode="auto">
          <a:xfrm>
            <a:off x="891381" y="1670050"/>
            <a:ext cx="10409238" cy="465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高等法院由上訴法庭及原訟法庭組成，具</a:t>
            </a:r>
            <a:r>
              <a:rPr lang="zh-CN" altLang="en-US" sz="3200" dirty="0">
                <a:solidFill>
                  <a:schemeClr val="tx1"/>
                </a:solidFill>
                <a:latin typeface="DFKai-SB" panose="03000509000000000000" pitchFamily="65" charset="-120"/>
                <a:ea typeface="DFKai-SB" panose="03000509000000000000" pitchFamily="65" charset="-120"/>
              </a:rPr>
              <a:t>有</a:t>
            </a:r>
            <a:r>
              <a:rPr lang="zh-TW" altLang="en-US" sz="3200" dirty="0">
                <a:solidFill>
                  <a:schemeClr val="tx1"/>
                </a:solidFill>
                <a:latin typeface="DFKai-SB" panose="03000509000000000000" pitchFamily="65" charset="-120"/>
                <a:ea typeface="DFKai-SB" panose="03000509000000000000" pitchFamily="65" charset="-120"/>
              </a:rPr>
              <a:t>上訴及原訟司法管轄權，可以審理上訴及初審案件。</a:t>
            </a:r>
            <a:endParaRPr lang="en-US" altLang="zh-TW" sz="32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上訴權是香港法律制度的重要一環，</a:t>
            </a:r>
            <a:r>
              <a:rPr lang="zh-TW" altLang="en-US" sz="3200" dirty="0" smtClean="0">
                <a:solidFill>
                  <a:schemeClr val="tx1"/>
                </a:solidFill>
                <a:latin typeface="DFKai-SB" panose="03000509000000000000" pitchFamily="65" charset="-120"/>
                <a:ea typeface="DFKai-SB" panose="03000509000000000000" pitchFamily="65" charset="-120"/>
              </a:rPr>
              <a:t>因為上級</a:t>
            </a:r>
            <a:r>
              <a:rPr lang="zh-TW" altLang="en-US" sz="3200" dirty="0">
                <a:solidFill>
                  <a:schemeClr val="tx1"/>
                </a:solidFill>
                <a:latin typeface="DFKai-SB" panose="03000509000000000000" pitchFamily="65" charset="-120"/>
                <a:ea typeface="DFKai-SB" panose="03000509000000000000" pitchFamily="65" charset="-120"/>
              </a:rPr>
              <a:t>法院可藉此覆核下級法院的判決。旨在確保任何據稱在法庭聆訊或甚至調查過程中出現的失誤，或與法庭聆訊有關的失誤，可藉上訴而得以糾正。</a:t>
            </a:r>
            <a:endParaRPr lang="zh-CN" altLang="en-US" sz="3200" dirty="0">
              <a:solidFill>
                <a:schemeClr val="tx1"/>
              </a:solidFill>
              <a:latin typeface="DFKai-SB" panose="03000509000000000000" pitchFamily="65" charset="-120"/>
              <a:ea typeface="DFKai-SB" panose="03000509000000000000" pitchFamily="65" charset="-120"/>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pPr fontAlgn="base">
                <a:spcBef>
                  <a:spcPct val="0"/>
                </a:spcBef>
                <a:spcAft>
                  <a:spcPct val="0"/>
                </a:spcAft>
                <a:buClrTx/>
                <a:buFontTx/>
                <a:buNone/>
              </a:pPr>
              <a:t>38</a:t>
            </a:fld>
            <a:endParaRPr lang="zh-CN" altLang="en-US" dirty="0" smtClean="0">
              <a:solidFill>
                <a:schemeClr val="tx1"/>
              </a:solidFill>
            </a:endParaRPr>
          </a:p>
        </p:txBody>
      </p:sp>
      <p:sp>
        <p:nvSpPr>
          <p:cNvPr id="9" name="文字方塊 14"/>
          <p:cNvSpPr txBox="1"/>
          <p:nvPr/>
        </p:nvSpPr>
        <p:spPr>
          <a:xfrm>
            <a:off x="4184650" y="710856"/>
            <a:ext cx="38227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zh-CN" altLang="en-US" sz="4400" b="1" dirty="0" smtClean="0">
                <a:latin typeface="DFKai-SB" panose="03000509000000000000" pitchFamily="65" charset="-120"/>
                <a:ea typeface="DFKai-SB" panose="03000509000000000000" pitchFamily="65" charset="-120"/>
              </a:rPr>
              <a:t>高等法院</a:t>
            </a:r>
            <a:endParaRPr lang="zh-HK" altLang="en-US" sz="4400" b="1" dirty="0" smtClean="0">
              <a:latin typeface="DFKai-SB" panose="03000509000000000000" pitchFamily="65" charset="-120"/>
              <a:ea typeface="DFKai-SB" panose="03000509000000000000" pitchFamily="65"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内容占位符 2"/>
          <p:cNvSpPr txBox="1">
            <a:spLocks noChangeArrowheads="1"/>
          </p:cNvSpPr>
          <p:nvPr/>
        </p:nvSpPr>
        <p:spPr bwMode="auto">
          <a:xfrm>
            <a:off x="6178550" y="1595438"/>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4515" name="内容占位符 2"/>
          <p:cNvSpPr txBox="1">
            <a:spLocks noChangeArrowheads="1"/>
          </p:cNvSpPr>
          <p:nvPr/>
        </p:nvSpPr>
        <p:spPr bwMode="auto">
          <a:xfrm>
            <a:off x="682717" y="299733"/>
            <a:ext cx="10756717" cy="50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zh-CN" altLang="en-US" sz="4000" b="1" dirty="0">
                <a:solidFill>
                  <a:schemeClr val="tx1"/>
                </a:solidFill>
                <a:latin typeface="DFKai-SB" panose="03000509000000000000" pitchFamily="65" charset="-120"/>
                <a:ea typeface="DFKai-SB" panose="03000509000000000000" pitchFamily="65" charset="-120"/>
              </a:rPr>
              <a:t>司法機關的</a:t>
            </a:r>
            <a:r>
              <a:rPr lang="zh-TW" altLang="en-US" sz="4000" b="1" dirty="0">
                <a:solidFill>
                  <a:schemeClr val="tx1"/>
                </a:solidFill>
                <a:latin typeface="DFKai-SB" panose="03000509000000000000" pitchFamily="65" charset="-120"/>
                <a:ea typeface="DFKai-SB" panose="03000509000000000000" pitchFamily="65" charset="-120"/>
              </a:rPr>
              <a:t>首席法官</a:t>
            </a:r>
            <a:endParaRPr lang="en-US" altLang="zh-TW" sz="40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endParaRPr lang="en-US" altLang="zh-TW" sz="2400" b="1" dirty="0">
              <a:solidFill>
                <a:schemeClr val="tx1"/>
              </a:solidFill>
              <a:latin typeface="DFKai-SB" panose="03000509000000000000" pitchFamily="65" charset="-120"/>
              <a:ea typeface="DFKai-SB" panose="03000509000000000000" pitchFamily="65" charset="-120"/>
            </a:endParaRPr>
          </a:p>
          <a:p>
            <a:pPr defTabSz="914400" eaLnBrk="1" hangingPunct="1">
              <a:buClrTx/>
              <a:buFont typeface="Arial" panose="020B0604020202020204" pitchFamily="34" charset="0"/>
              <a:buNone/>
            </a:pPr>
            <a:r>
              <a:rPr lang="zh-TW" altLang="en-US" sz="3200" dirty="0">
                <a:solidFill>
                  <a:schemeClr val="tx1"/>
                </a:solidFill>
                <a:latin typeface="DFKai-SB" panose="03000509000000000000" pitchFamily="65" charset="-120"/>
                <a:ea typeface="DFKai-SB" panose="03000509000000000000" pitchFamily="65" charset="-120"/>
              </a:rPr>
              <a:t>香港特別行政區法院的法官，根據當地法官和法律界及其他方面知名人士組成的獨立委員會推薦，由行政長官任命。</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根據</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a:solidFill>
                  <a:schemeClr val="tx1"/>
                </a:solidFill>
                <a:latin typeface="DFKai-SB" panose="03000509000000000000" pitchFamily="65" charset="-120"/>
                <a:ea typeface="DFKai-SB" panose="03000509000000000000" pitchFamily="65" charset="-120"/>
              </a:rPr>
              <a:t>基本法</a:t>
            </a:r>
            <a:r>
              <a:rPr lang="en-US" altLang="zh-TW" sz="3200" dirty="0">
                <a:solidFill>
                  <a:schemeClr val="tx1"/>
                </a:solidFill>
                <a:latin typeface="DFKai-SB" panose="03000509000000000000" pitchFamily="65" charset="-120"/>
                <a:ea typeface="DFKai-SB" panose="03000509000000000000" pitchFamily="65" charset="-120"/>
              </a:rPr>
              <a:t>》</a:t>
            </a:r>
            <a:r>
              <a:rPr lang="zh-TW" altLang="en-US" sz="3200" dirty="0" smtClean="0">
                <a:solidFill>
                  <a:schemeClr val="tx1"/>
                </a:solidFill>
                <a:latin typeface="DFKai-SB" panose="03000509000000000000" pitchFamily="65" charset="-120"/>
                <a:ea typeface="DFKai-SB" panose="03000509000000000000" pitchFamily="65" charset="-120"/>
              </a:rPr>
              <a:t>第</a:t>
            </a:r>
            <a:r>
              <a:rPr lang="zh-TW" altLang="en-US" sz="3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a:t>
            </a:r>
            <a:r>
              <a:rPr lang="zh-TW" altLang="en-US" sz="3200" dirty="0" smtClean="0">
                <a:solidFill>
                  <a:schemeClr val="tx1"/>
                </a:solidFill>
                <a:latin typeface="DFKai-SB" panose="03000509000000000000" pitchFamily="65" charset="-120"/>
                <a:ea typeface="DFKai-SB" panose="03000509000000000000" pitchFamily="65" charset="-120"/>
              </a:rPr>
              <a:t>條</a:t>
            </a:r>
            <a:r>
              <a:rPr lang="zh-TW" altLang="en-US" sz="3200" dirty="0">
                <a:solidFill>
                  <a:schemeClr val="tx1"/>
                </a:solidFill>
                <a:latin typeface="DFKai-SB" panose="03000509000000000000" pitchFamily="65" charset="-120"/>
                <a:ea typeface="DFKai-SB" panose="03000509000000000000" pitchFamily="65" charset="-120"/>
              </a:rPr>
              <a:t>，香港特別行政區終審法院和高等法院的首席法官，應由在外國無居留權的香港特別行政區永久性居民中的中國公民擔任。</a:t>
            </a:r>
          </a:p>
          <a:p>
            <a:pPr algn="just" defTabSz="914400" eaLnBrk="1" hangingPunct="1">
              <a:buClrTx/>
              <a:buFont typeface="Arial" panose="020B0604020202020204" pitchFamily="34" charset="0"/>
              <a:buChar char="•"/>
            </a:pPr>
            <a:r>
              <a:rPr lang="zh-TW" altLang="en-US" sz="3200" dirty="0">
                <a:solidFill>
                  <a:schemeClr val="tx1"/>
                </a:solidFill>
                <a:latin typeface="DFKai-SB" panose="03000509000000000000" pitchFamily="65" charset="-120"/>
                <a:ea typeface="DFKai-SB" panose="03000509000000000000" pitchFamily="65" charset="-120"/>
              </a:rPr>
              <a:t>香港特別行政區終審法院的法官和</a:t>
            </a:r>
            <a:r>
              <a:rPr lang="zh-TW" altLang="en-US" sz="3200" dirty="0">
                <a:solidFill>
                  <a:srgbClr val="000000"/>
                </a:solidFill>
                <a:latin typeface="DFKai-SB" panose="03000509000000000000" pitchFamily="65" charset="-120"/>
                <a:ea typeface="DFKai-SB" panose="03000509000000000000" pitchFamily="65" charset="-120"/>
              </a:rPr>
              <a:t>高等法院首席法官的任命或免職，還須由行政長官徵得立法會同意，並報全國人民代表大會常務委員會備案。</a:t>
            </a:r>
          </a:p>
          <a:p>
            <a:pPr algn="just" defTabSz="914400" eaLnBrk="1" hangingPunct="1">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p:txBody>
      </p:sp>
      <p:sp>
        <p:nvSpPr>
          <p:cNvPr id="64516" name="AutoShape 6"/>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zh-CN" altLang="en-US">
              <a:solidFill>
                <a:schemeClr val="tx1"/>
              </a:solidFill>
            </a:endParaRPr>
          </a:p>
        </p:txBody>
      </p:sp>
      <p:sp>
        <p:nvSpPr>
          <p:cNvPr id="64517" name="投影片編號版面配置區 4"/>
          <p:cNvSpPr>
            <a:spLocks noGrp="1"/>
          </p:cNvSpPr>
          <p:nvPr>
            <p:ph type="sldNum" sz="quarter" idx="12"/>
          </p:nvPr>
        </p:nvSpPr>
        <p:spPr>
          <a:xfrm>
            <a:off x="11152921" y="630017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2E0C4C0A-CA86-4806-A7D7-EF7868DB38C7}" type="slidenum">
              <a:rPr lang="zh-CN" altLang="en-US" smtClean="0">
                <a:solidFill>
                  <a:schemeClr val="tx1"/>
                </a:solidFill>
              </a:rPr>
              <a:pPr>
                <a:spcBef>
                  <a:spcPct val="0"/>
                </a:spcBef>
                <a:buClrTx/>
                <a:buFontTx/>
                <a:buNone/>
              </a:pPr>
              <a:t>39</a:t>
            </a:fld>
            <a:endParaRPr lang="zh-CN" altLang="en-US" dirty="0" smtClean="0">
              <a:solidFill>
                <a:schemeClr val="tx1"/>
              </a:solidFill>
            </a:endParaRPr>
          </a:p>
        </p:txBody>
      </p:sp>
      <p:sp>
        <p:nvSpPr>
          <p:cNvPr id="64518" name="矩形 16"/>
          <p:cNvSpPr>
            <a:spLocks noChangeArrowheads="1"/>
          </p:cNvSpPr>
          <p:nvPr/>
        </p:nvSpPr>
        <p:spPr bwMode="auto">
          <a:xfrm>
            <a:off x="983456" y="6188380"/>
            <a:ext cx="7953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1400" dirty="0">
                <a:solidFill>
                  <a:schemeClr val="tx1"/>
                </a:solidFill>
                <a:latin typeface="DFKai-SB" panose="03000509000000000000" pitchFamily="65" charset="-120"/>
                <a:ea typeface="DFKai-SB" panose="03000509000000000000" pitchFamily="65" charset="-120"/>
              </a:rPr>
              <a:t>來源</a:t>
            </a:r>
            <a:r>
              <a:rPr lang="zh-CN" altLang="en-US" sz="1400" dirty="0" smtClean="0">
                <a:solidFill>
                  <a:schemeClr val="tx1"/>
                </a:solidFill>
                <a:latin typeface="DFKai-SB" panose="03000509000000000000" pitchFamily="65" charset="-120"/>
                <a:ea typeface="DFKai-SB" panose="03000509000000000000" pitchFamily="65" charset="-120"/>
              </a:rPr>
              <a:t>：</a:t>
            </a:r>
            <a:r>
              <a:rPr lang="en-US" altLang="zh-TW" sz="1400" dirty="0">
                <a:solidFill>
                  <a:schemeClr val="tx1"/>
                </a:solidFill>
                <a:latin typeface="DFKai-SB" panose="03000509000000000000" pitchFamily="65" charset="-120"/>
                <a:ea typeface="DFKai-SB" panose="03000509000000000000" pitchFamily="65" charset="-120"/>
              </a:rPr>
              <a:t>《</a:t>
            </a:r>
            <a:r>
              <a:rPr lang="zh-TW" altLang="en-US" sz="1400" dirty="0">
                <a:solidFill>
                  <a:schemeClr val="tx1"/>
                </a:solidFill>
                <a:latin typeface="DFKai-SB" panose="03000509000000000000" pitchFamily="65" charset="-120"/>
                <a:ea typeface="DFKai-SB" panose="03000509000000000000" pitchFamily="65" charset="-120"/>
              </a:rPr>
              <a:t>基本法</a:t>
            </a:r>
            <a:r>
              <a:rPr lang="en-US" altLang="zh-TW" sz="1400" dirty="0" smtClean="0">
                <a:solidFill>
                  <a:schemeClr val="tx1"/>
                </a:solidFill>
                <a:latin typeface="DFKai-SB" panose="03000509000000000000" pitchFamily="65" charset="-120"/>
                <a:ea typeface="DFKai-SB" panose="03000509000000000000" pitchFamily="65" charset="-120"/>
              </a:rPr>
              <a:t>》</a:t>
            </a:r>
            <a:r>
              <a:rPr lang="zh-TW" altLang="en-US" sz="1400" dirty="0" smtClean="0">
                <a:solidFill>
                  <a:schemeClr val="tx1"/>
                </a:solidFill>
                <a:latin typeface="DFKai-SB" panose="03000509000000000000" pitchFamily="65" charset="-120"/>
                <a:ea typeface="DFKai-SB" panose="03000509000000000000" pitchFamily="65" charset="-120"/>
              </a:rPr>
              <a:t>第四章 </a:t>
            </a:r>
            <a:r>
              <a:rPr lang="en-GB" altLang="zh-CN"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a:t>
            </a:r>
            <a:r>
              <a:rPr lang="en-GB"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://www.basiclaw.gov.hk/tc/basiclaw/chapter4.html</a:t>
            </a: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1687513" y="436563"/>
            <a:ext cx="1403350" cy="989012"/>
          </a:xfrm>
        </p:spPr>
        <p:txBody>
          <a:bodyPr/>
          <a:lstStyle/>
          <a:p>
            <a:pPr eaLnBrk="1" hangingPunct="1"/>
            <a:r>
              <a:rPr lang="zh-TW" altLang="en-US" dirty="0" smtClean="0">
                <a:solidFill>
                  <a:schemeClr val="tx1"/>
                </a:solidFill>
                <a:latin typeface="DFKai-SB" panose="03000509000000000000" pitchFamily="65" charset="-120"/>
                <a:ea typeface="DFKai-SB" panose="03000509000000000000" pitchFamily="65" charset="-120"/>
              </a:rPr>
              <a:t>答案</a:t>
            </a:r>
            <a:endParaRPr lang="zh-CN" altLang="zh-TW" dirty="0" smtClean="0">
              <a:solidFill>
                <a:schemeClr val="tx1"/>
              </a:solidFill>
              <a:latin typeface="DFKai-SB" panose="03000509000000000000" pitchFamily="65" charset="-120"/>
              <a:ea typeface="DFKai-SB" panose="03000509000000000000" pitchFamily="65" charset="-120"/>
            </a:endParaRPr>
          </a:p>
        </p:txBody>
      </p:sp>
      <p:pic>
        <p:nvPicPr>
          <p:cNvPr id="256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1485900"/>
            <a:ext cx="47863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1425575"/>
            <a:ext cx="51196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文字方塊 6"/>
          <p:cNvSpPr txBox="1">
            <a:spLocks noChangeArrowheads="1"/>
          </p:cNvSpPr>
          <p:nvPr/>
        </p:nvSpPr>
        <p:spPr bwMode="auto">
          <a:xfrm>
            <a:off x="1365250" y="5465763"/>
            <a:ext cx="8443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TW" altLang="en-US" sz="2000" b="1">
                <a:solidFill>
                  <a:schemeClr val="tx1"/>
                </a:solidFill>
                <a:latin typeface="DFKai-SB" panose="03000509000000000000" pitchFamily="65" charset="-120"/>
                <a:ea typeface="DFKai-SB" panose="03000509000000000000" pitchFamily="65" charset="-120"/>
              </a:rPr>
              <a:t>想一想</a:t>
            </a:r>
            <a:endParaRPr lang="en-US" altLang="zh-TW" sz="2000" b="1">
              <a:solidFill>
                <a:schemeClr val="tx1"/>
              </a:solidFill>
              <a:latin typeface="DFKai-SB" panose="03000509000000000000" pitchFamily="65" charset="-120"/>
              <a:ea typeface="DFKai-SB" panose="03000509000000000000" pitchFamily="65" charset="-120"/>
            </a:endParaRPr>
          </a:p>
          <a:p>
            <a:pPr eaLnBrk="1" hangingPunct="1">
              <a:spcBef>
                <a:spcPct val="0"/>
              </a:spcBef>
              <a:buClrTx/>
              <a:buFontTx/>
              <a:buNone/>
            </a:pPr>
            <a:r>
              <a:rPr lang="zh-TW" altLang="en-US" sz="2000">
                <a:solidFill>
                  <a:schemeClr val="tx1"/>
                </a:solidFill>
                <a:latin typeface="DFKai-SB" panose="03000509000000000000" pitchFamily="65" charset="-120"/>
                <a:ea typeface="DFKai-SB" panose="03000509000000000000" pitchFamily="65" charset="-120"/>
              </a:rPr>
              <a:t>以上屬香港事務的甚麼範疇？</a:t>
            </a:r>
            <a:r>
              <a:rPr lang="zh-CN" altLang="zh-TW" sz="2000">
                <a:solidFill>
                  <a:schemeClr val="tx1"/>
                </a:solidFill>
                <a:latin typeface="DFKai-SB" panose="03000509000000000000" pitchFamily="65" charset="-120"/>
                <a:ea typeface="DFKai-SB" panose="03000509000000000000" pitchFamily="65" charset="-120"/>
              </a:rPr>
              <a:t>由哪個</a:t>
            </a:r>
            <a:r>
              <a:rPr lang="zh-CN" altLang="en-US" sz="2000">
                <a:solidFill>
                  <a:schemeClr val="tx1"/>
                </a:solidFill>
                <a:latin typeface="DFKai-SB" panose="03000509000000000000" pitchFamily="65" charset="-120"/>
                <a:ea typeface="DFKai-SB" panose="03000509000000000000" pitchFamily="65" charset="-120"/>
              </a:rPr>
              <a:t>政府部門</a:t>
            </a:r>
            <a:r>
              <a:rPr lang="zh-CN" altLang="zh-TW" sz="2000">
                <a:solidFill>
                  <a:schemeClr val="tx1"/>
                </a:solidFill>
                <a:latin typeface="DFKai-SB" panose="03000509000000000000" pitchFamily="65" charset="-120"/>
                <a:ea typeface="DFKai-SB" panose="03000509000000000000" pitchFamily="65" charset="-120"/>
              </a:rPr>
              <a:t>負責？</a:t>
            </a:r>
            <a:endParaRPr lang="zh-CN" altLang="zh-TW" sz="2000">
              <a:solidFill>
                <a:srgbClr val="FF0000"/>
              </a:solidFill>
              <a:latin typeface="DFKai-SB" panose="03000509000000000000" pitchFamily="65" charset="-120"/>
              <a:ea typeface="DFKai-SB" panose="03000509000000000000" pitchFamily="65" charset="-120"/>
            </a:endParaRPr>
          </a:p>
        </p:txBody>
      </p:sp>
      <p:pic>
        <p:nvPicPr>
          <p:cNvPr id="25606"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3582988"/>
            <a:ext cx="506412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投影片編號版面配置區 4"/>
          <p:cNvSpPr>
            <a:spLocks noGrp="1"/>
          </p:cNvSpPr>
          <p:nvPr>
            <p:ph type="sldNum" sz="quarter" idx="12"/>
          </p:nvPr>
        </p:nvSpPr>
        <p:spPr>
          <a:xfrm>
            <a:off x="10307638" y="61737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7BA9402-8011-4541-B40C-3B06A79FD270}" type="slidenum">
              <a:rPr lang="zh-CN" altLang="en-US" smtClean="0">
                <a:solidFill>
                  <a:schemeClr val="tx1"/>
                </a:solidFill>
              </a:rPr>
              <a:pPr>
                <a:spcBef>
                  <a:spcPct val="0"/>
                </a:spcBef>
                <a:buClrTx/>
                <a:buFontTx/>
                <a:buNone/>
              </a:pPr>
              <a:t>4</a:t>
            </a:fld>
            <a:endParaRPr lang="zh-CN" altLang="en-US" dirty="0" smtClean="0">
              <a:solidFill>
                <a:schemeClr val="tx1"/>
              </a:solidFill>
            </a:endParaRPr>
          </a:p>
        </p:txBody>
      </p:sp>
      <p:sp>
        <p:nvSpPr>
          <p:cNvPr id="25609" name="文字方塊 1"/>
          <p:cNvSpPr txBox="1">
            <a:spLocks noChangeArrowheads="1"/>
          </p:cNvSpPr>
          <p:nvPr/>
        </p:nvSpPr>
        <p:spPr bwMode="auto">
          <a:xfrm>
            <a:off x="2589213" y="1485900"/>
            <a:ext cx="306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a:solidFill>
                  <a:srgbClr val="FF0000"/>
                </a:solidFill>
                <a:latin typeface="DFKai-SB" panose="03000509000000000000" pitchFamily="65" charset="-120"/>
                <a:ea typeface="DFKai-SB" panose="03000509000000000000" pitchFamily="65" charset="-120"/>
              </a:rPr>
              <a:t>政府資訊科技總監辦公室</a:t>
            </a:r>
            <a:endParaRPr lang="en-US" altLang="en-US" sz="2000">
              <a:solidFill>
                <a:srgbClr val="FF0000"/>
              </a:solidFill>
              <a:latin typeface="DFKai-SB" panose="03000509000000000000" pitchFamily="65" charset="-120"/>
              <a:ea typeface="DFKai-SB" panose="03000509000000000000" pitchFamily="65" charset="-120"/>
            </a:endParaRPr>
          </a:p>
        </p:txBody>
      </p:sp>
      <p:sp>
        <p:nvSpPr>
          <p:cNvPr id="25610" name="文字方塊 10"/>
          <p:cNvSpPr txBox="1">
            <a:spLocks noChangeArrowheads="1"/>
          </p:cNvSpPr>
          <p:nvPr/>
        </p:nvSpPr>
        <p:spPr bwMode="auto">
          <a:xfrm>
            <a:off x="8678863" y="1485900"/>
            <a:ext cx="240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a:solidFill>
                  <a:srgbClr val="FF0000"/>
                </a:solidFill>
                <a:latin typeface="DFKai-SB" panose="03000509000000000000" pitchFamily="65" charset="-120"/>
                <a:ea typeface="DFKai-SB" panose="03000509000000000000" pitchFamily="65" charset="-120"/>
              </a:rPr>
              <a:t>政制及內地事務局</a:t>
            </a:r>
            <a:endParaRPr lang="en-US" altLang="en-US" sz="2000">
              <a:solidFill>
                <a:srgbClr val="FF0000"/>
              </a:solidFill>
              <a:latin typeface="DFKai-SB" panose="03000509000000000000" pitchFamily="65" charset="-120"/>
              <a:ea typeface="DFKai-SB" panose="03000509000000000000" pitchFamily="65" charset="-120"/>
            </a:endParaRPr>
          </a:p>
        </p:txBody>
      </p:sp>
      <p:sp>
        <p:nvSpPr>
          <p:cNvPr id="25611" name="文字方塊 11"/>
          <p:cNvSpPr txBox="1">
            <a:spLocks noChangeArrowheads="1"/>
          </p:cNvSpPr>
          <p:nvPr/>
        </p:nvSpPr>
        <p:spPr bwMode="auto">
          <a:xfrm>
            <a:off x="9259888" y="5326063"/>
            <a:ext cx="1951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rgbClr val="FF0000"/>
                </a:solidFill>
                <a:latin typeface="DFKai-SB" panose="03000509000000000000" pitchFamily="65" charset="-120"/>
                <a:ea typeface="DFKai-SB" panose="03000509000000000000" pitchFamily="65" charset="-120"/>
              </a:rPr>
              <a:t>醫務衞生局</a:t>
            </a:r>
            <a:endParaRPr lang="en-US" altLang="zh-TW" sz="2000" dirty="0">
              <a:solidFill>
                <a:srgbClr val="FF0000"/>
              </a:solidFill>
              <a:latin typeface="DFKai-SB" panose="03000509000000000000" pitchFamily="65" charset="-120"/>
              <a:ea typeface="DFKai-SB" panose="03000509000000000000" pitchFamily="65" charset="-120"/>
            </a:endParaRPr>
          </a:p>
          <a:p>
            <a:pPr>
              <a:spcBef>
                <a:spcPct val="0"/>
              </a:spcBef>
              <a:buClrTx/>
              <a:buFontTx/>
              <a:buNone/>
            </a:pPr>
            <a:r>
              <a:rPr lang="zh-TW" altLang="en-US" sz="2000" dirty="0" smtClean="0">
                <a:solidFill>
                  <a:srgbClr val="FF0000"/>
                </a:solidFill>
                <a:latin typeface="DFKai-SB" panose="03000509000000000000" pitchFamily="65" charset="-120"/>
                <a:ea typeface="DFKai-SB" panose="03000509000000000000" pitchFamily="65" charset="-120"/>
              </a:rPr>
              <a:t>衛生</a:t>
            </a:r>
            <a:r>
              <a:rPr lang="zh-TW" altLang="en-US" sz="2000" dirty="0">
                <a:solidFill>
                  <a:srgbClr val="FF0000"/>
                </a:solidFill>
                <a:latin typeface="DFKai-SB" panose="03000509000000000000" pitchFamily="65" charset="-120"/>
                <a:ea typeface="DFKai-SB" panose="03000509000000000000" pitchFamily="65" charset="-120"/>
              </a:rPr>
              <a:t>防護中心</a:t>
            </a:r>
            <a:endParaRPr lang="en-US" altLang="en-US" sz="2000" dirty="0">
              <a:solidFill>
                <a:srgbClr val="FF0000"/>
              </a:solidFill>
              <a:latin typeface="DFKai-SB" panose="03000509000000000000" pitchFamily="65" charset="-120"/>
              <a:ea typeface="DFKai-SB" panose="03000509000000000000" pitchFamily="65" charset="-120"/>
            </a:endParaRPr>
          </a:p>
        </p:txBody>
      </p:sp>
      <p:sp>
        <p:nvSpPr>
          <p:cNvPr id="25612" name="AutoShape 2" descr="正向家長運動】教育局製作電視宣傳短片推廣「正向家長運動」 | 星島日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US" altLang="en-US">
              <a:solidFill>
                <a:schemeClr val="tx1"/>
              </a:solidFill>
            </a:endParaRPr>
          </a:p>
        </p:txBody>
      </p:sp>
      <p:pic>
        <p:nvPicPr>
          <p:cNvPr id="25613" name="Picture 6" descr="正向家長運動】教育局製作電視宣傳短片推廣「正向家長運動」 | 星島日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3368675"/>
            <a:ext cx="51911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字方塊 16"/>
          <p:cNvSpPr txBox="1">
            <a:spLocks noChangeArrowheads="1"/>
          </p:cNvSpPr>
          <p:nvPr/>
        </p:nvSpPr>
        <p:spPr bwMode="auto">
          <a:xfrm>
            <a:off x="4603750" y="3441700"/>
            <a:ext cx="1047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a:solidFill>
                  <a:srgbClr val="FF0000"/>
                </a:solidFill>
                <a:latin typeface="DFKai-SB" panose="03000509000000000000" pitchFamily="65" charset="-120"/>
                <a:ea typeface="DFKai-SB" panose="03000509000000000000" pitchFamily="65" charset="-120"/>
              </a:rPr>
              <a:t>教育局</a:t>
            </a:r>
            <a:endParaRPr lang="en-US" altLang="en-US" sz="2000">
              <a:solidFill>
                <a:srgbClr val="FF0000"/>
              </a:solidFill>
              <a:latin typeface="DFKai-SB" panose="03000509000000000000" pitchFamily="65" charset="-120"/>
              <a:ea typeface="DFKai-SB" panose="03000509000000000000" pitchFamily="65"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5539" name="内容占位符 2"/>
          <p:cNvSpPr txBox="1">
            <a:spLocks noChangeArrowheads="1"/>
          </p:cNvSpPr>
          <p:nvPr/>
        </p:nvSpPr>
        <p:spPr bwMode="auto">
          <a:xfrm>
            <a:off x="653807" y="235561"/>
            <a:ext cx="10615124"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40000"/>
              </a:lnSpc>
              <a:buClrTx/>
              <a:buFont typeface="Arial" panose="020B0604020202020204" pitchFamily="34" charset="0"/>
              <a:buNone/>
            </a:pPr>
            <a:r>
              <a:rPr lang="zh-CN" altLang="en-US" sz="3600" b="1" dirty="0">
                <a:solidFill>
                  <a:schemeClr val="tx1"/>
                </a:solidFill>
                <a:latin typeface="DFKai-SB" panose="03000509000000000000" pitchFamily="65" charset="-120"/>
                <a:ea typeface="DFKai-SB" panose="03000509000000000000" pitchFamily="65" charset="-120"/>
              </a:rPr>
              <a:t>司法人員的委任制度</a:t>
            </a:r>
            <a:endParaRPr lang="en-US" altLang="zh-CN" sz="36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行政長官根據司法人員推薦委員會的建議，委任法官及司法人員。該委員會爲一個獨立的法定組織，由法官、法律界專業人士及其他方面的知名人士組成。</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法官及司法人員的委任均根據其本人的司法和專業才能選用，</a:t>
            </a:r>
            <a:r>
              <a:rPr lang="zh-TW" altLang="en-US" sz="24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並</a:t>
            </a:r>
            <a:r>
              <a:rPr lang="zh-CN" altLang="en-US" sz="2400" dirty="0">
                <a:solidFill>
                  <a:schemeClr val="tx1"/>
                </a:solidFill>
                <a:latin typeface="DFKai-SB" panose="03000509000000000000" pitchFamily="65" charset="-120"/>
                <a:ea typeface="DFKai-SB" panose="03000509000000000000" pitchFamily="65" charset="-120"/>
              </a:rPr>
              <a:t>可從其他普通法適用地區聘用。</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根據</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，香港特別行政區法院享有獨立的司法權和終審權。</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特別行政區法院獨立於行政機關和立法機關之外，其審判不受干涉。司法人員履行審判職責的行爲不受法律追究。</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司法獨立不代表司法機關完全不受限制，行政長官有權任免法官。</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司法機關須遵守全國人大常委會對</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基本法</a:t>
            </a:r>
            <a:r>
              <a:rPr lang="en-US" altLang="zh-CN" sz="2400" dirty="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的解釋。</a:t>
            </a:r>
            <a:endParaRPr lang="en-US" altLang="zh-CN" sz="2400" dirty="0">
              <a:solidFill>
                <a:schemeClr val="tx1"/>
              </a:solidFill>
              <a:latin typeface="DFKai-SB" panose="03000509000000000000" pitchFamily="65" charset="-120"/>
              <a:ea typeface="DFKai-SB" panose="03000509000000000000" pitchFamily="65" charset="-120"/>
            </a:endParaRPr>
          </a:p>
          <a:p>
            <a:pPr defTabSz="914400" eaLnBrk="1" hangingPunct="1">
              <a:lnSpc>
                <a:spcPct val="140000"/>
              </a:lnSpc>
              <a:buClrTx/>
              <a:buFont typeface="Arial" panose="020B0604020202020204" pitchFamily="34" charset="0"/>
              <a:buChar char="•"/>
            </a:pPr>
            <a:endParaRPr lang="zh-CN" altLang="en-US" sz="2000" dirty="0">
              <a:solidFill>
                <a:schemeClr val="tx1"/>
              </a:solidFill>
              <a:latin typeface="PMingLiU" panose="02020500000000000000" pitchFamily="18" charset="-120"/>
              <a:ea typeface="PMingLiU" panose="02020500000000000000" pitchFamily="18" charset="-120"/>
            </a:endParaRPr>
          </a:p>
        </p:txBody>
      </p:sp>
      <p:sp>
        <p:nvSpPr>
          <p:cNvPr id="65540" name="投影片編號版面配置區 4"/>
          <p:cNvSpPr>
            <a:spLocks noGrp="1"/>
          </p:cNvSpPr>
          <p:nvPr>
            <p:ph type="sldNum" sz="quarter" idx="12"/>
          </p:nvPr>
        </p:nvSpPr>
        <p:spPr>
          <a:xfrm>
            <a:off x="11031538" y="62071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7BD521A-1B11-4FD0-BA3C-50E2BEC6CFC5}" type="slidenum">
              <a:rPr lang="zh-CN" altLang="en-US" smtClean="0">
                <a:solidFill>
                  <a:schemeClr val="tx1"/>
                </a:solidFill>
              </a:rPr>
              <a:pPr>
                <a:spcBef>
                  <a:spcPct val="0"/>
                </a:spcBef>
                <a:buClrTx/>
                <a:buFontTx/>
                <a:buNone/>
              </a:pPr>
              <a:t>40</a:t>
            </a:fld>
            <a:endParaRPr lang="zh-CN" altLang="en-US" dirty="0" smtClean="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标题 1"/>
          <p:cNvSpPr>
            <a:spLocks noGrp="1"/>
          </p:cNvSpPr>
          <p:nvPr>
            <p:ph type="title"/>
          </p:nvPr>
        </p:nvSpPr>
        <p:spPr>
          <a:xfrm>
            <a:off x="4107229" y="706804"/>
            <a:ext cx="3063875" cy="923925"/>
          </a:xfrm>
        </p:spPr>
        <p:txBody>
          <a:bodyPr/>
          <a:lstStyle/>
          <a:p>
            <a:pPr algn="ctr" eaLnBrk="1" hangingPunct="1">
              <a:lnSpc>
                <a:spcPct val="150000"/>
              </a:lnSpc>
            </a:pPr>
            <a:r>
              <a:rPr lang="zh-CN" altLang="en-US" sz="4400" b="1" dirty="0" smtClean="0">
                <a:latin typeface="DFKai-SB" panose="03000509000000000000" pitchFamily="65" charset="-120"/>
                <a:ea typeface="DFKai-SB" panose="03000509000000000000" pitchFamily="65" charset="-120"/>
              </a:rPr>
              <a:t>區域組織</a:t>
            </a:r>
          </a:p>
        </p:txBody>
      </p:sp>
      <p:sp>
        <p:nvSpPr>
          <p:cNvPr id="66563" name="内容占位符 2"/>
          <p:cNvSpPr txBox="1">
            <a:spLocks noChangeArrowheads="1"/>
          </p:cNvSpPr>
          <p:nvPr/>
        </p:nvSpPr>
        <p:spPr bwMode="auto">
          <a:xfrm>
            <a:off x="644892" y="2110886"/>
            <a:ext cx="10960954"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基本法</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第</a:t>
            </a:r>
            <a:r>
              <a:rPr lang="zh-TW" altLang="en-US" sz="3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九十七</a:t>
            </a:r>
            <a:r>
              <a:rPr lang="zh-TW" altLang="en-US" sz="32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條</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規定</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香港特別行政區可設立非政權性的區域組織，接受</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香港特別行政區政府就有關地區管理和其他事務的諮詢，或負責提供文化、康樂、環境衛生等</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服務</a:t>
            </a:r>
            <a:r>
              <a:rPr lang="zh-CN" altLang="en-US" sz="3200" dirty="0">
                <a:solidFill>
                  <a:srgbClr val="0070C0"/>
                </a:solidFill>
                <a:latin typeface="DFKai-SB" panose="03000509000000000000" pitchFamily="65" charset="-120"/>
                <a:ea typeface="DFKai-SB" panose="03000509000000000000" pitchFamily="65" charset="-120"/>
                <a:cs typeface="Times New Roman" panose="02020603050405020304" pitchFamily="18" charset="0"/>
              </a:rPr>
              <a:t> </a:t>
            </a: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CN"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endParaRPr>
          </a:p>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區議會是香港特別行政區的非政權性區域組織。</a:t>
            </a:r>
          </a:p>
        </p:txBody>
      </p:sp>
      <p:sp>
        <p:nvSpPr>
          <p:cNvPr id="66564" name="投影片編號版面配置區 5"/>
          <p:cNvSpPr>
            <a:spLocks noGrp="1"/>
          </p:cNvSpPr>
          <p:nvPr>
            <p:ph type="sldNum" sz="quarter" idx="12"/>
          </p:nvPr>
        </p:nvSpPr>
        <p:spPr>
          <a:xfrm>
            <a:off x="11029829" y="6212254"/>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3F8918D3-CB54-44F4-BF31-66503BEE6ED1}" type="slidenum">
              <a:rPr lang="zh-CN" altLang="en-US" smtClean="0">
                <a:solidFill>
                  <a:schemeClr val="tx1"/>
                </a:solidFill>
              </a:rPr>
              <a:pPr>
                <a:spcBef>
                  <a:spcPct val="0"/>
                </a:spcBef>
                <a:buClrTx/>
                <a:buFontTx/>
                <a:buNone/>
              </a:pPr>
              <a:t>41</a:t>
            </a:fld>
            <a:endParaRPr lang="zh-CN" altLang="en-US" dirty="0" smtClean="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613" y="969962"/>
            <a:ext cx="9315218" cy="719660"/>
          </a:xfrm>
        </p:spPr>
        <p:txBody>
          <a:bodyPr/>
          <a:lstStyle/>
          <a:p>
            <a:pPr algn="ct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年區議會（修訂）條例草案</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prstClr val="black"/>
                </a:solidFill>
                <a:latin typeface="標楷體" panose="03000509000000000000" pitchFamily="65" charset="-120"/>
                <a:ea typeface="標楷體" panose="03000509000000000000" pitchFamily="65" charset="-120"/>
                <a:cs typeface="+mn-cs"/>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草案</a:t>
            </a:r>
            <a:r>
              <a:rPr lang="en-US" altLang="zh-TW" dirty="0">
                <a:solidFill>
                  <a:prstClr val="black"/>
                </a:solidFill>
                <a:latin typeface="標楷體" panose="03000509000000000000" pitchFamily="65" charset="-120"/>
                <a:ea typeface="標楷體" panose="03000509000000000000" pitchFamily="65" charset="-120"/>
                <a:cs typeface="+mn-cs"/>
              </a:rPr>
              <a:t>)</a:t>
            </a:r>
            <a:endParaRPr lang="en-US" dirty="0"/>
          </a:p>
        </p:txBody>
      </p:sp>
      <p:sp>
        <p:nvSpPr>
          <p:cNvPr id="3" name="Content Placeholder 2"/>
          <p:cNvSpPr>
            <a:spLocks noGrp="1"/>
          </p:cNvSpPr>
          <p:nvPr>
            <p:ph idx="1"/>
          </p:nvPr>
        </p:nvSpPr>
        <p:spPr>
          <a:xfrm>
            <a:off x="787179" y="2213113"/>
            <a:ext cx="10614991" cy="3777622"/>
          </a:xfrm>
        </p:spPr>
        <p:txBody>
          <a:bodyPr/>
          <a:lstStyle/>
          <a:p>
            <a:pPr lvl="0">
              <a:buClr>
                <a:srgbClr val="A53010"/>
              </a:buClr>
            </a:pP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日，香港特別行政區政府公布</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年區議會（修訂）條例草案</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下稱</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草案</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以完善地區治理工作，</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讓區議會回歸 </a:t>
            </a:r>
            <a:r>
              <a:rPr lang="en-US" altLang="zh-TW"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九十七條的非政權性區域諮詢及服務組織定位的初心。</a:t>
            </a:r>
            <a:endParaRPr 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buClr>
                <a:srgbClr val="A53010"/>
              </a:buClr>
            </a:pP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草案</a:t>
            </a:r>
            <a:r>
              <a:rPr lang="en-US" altLang="zh-TW"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重</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塑區</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議會與強化</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地區治理架構，以達致提升地區治理效能</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lvl="0" indent="0">
              <a:buClr>
                <a:srgbClr val="A53010"/>
              </a:buClr>
              <a:buNone/>
            </a:pP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2000" dirty="0" smtClean="0">
                <a:solidFill>
                  <a:schemeClr val="tx1"/>
                </a:solidFill>
                <a:latin typeface="標楷體" panose="03000509000000000000" pitchFamily="65" charset="-120"/>
                <a:ea typeface="標楷體" panose="03000509000000000000" pitchFamily="65" charset="-120"/>
              </a:rPr>
              <a:t>有關上述草案的內容與相關具體情況，可參考以下專頁</a:t>
            </a:r>
            <a:r>
              <a:rPr lang="en-US" altLang="zh-TW" sz="2000" dirty="0" smtClean="0">
                <a:solidFill>
                  <a:schemeClr val="tx1"/>
                </a:solidFill>
                <a:latin typeface="標楷體" panose="03000509000000000000" pitchFamily="65" charset="-120"/>
                <a:ea typeface="標楷體" panose="03000509000000000000" pitchFamily="65" charset="-120"/>
              </a:rPr>
              <a:t>:</a:t>
            </a:r>
          </a:p>
          <a:p>
            <a:r>
              <a:rPr lang="zh-TW" altLang="en-US" sz="1400" dirty="0" smtClean="0">
                <a:solidFill>
                  <a:schemeClr val="tx1"/>
                </a:solidFill>
                <a:latin typeface="標楷體" panose="03000509000000000000" pitchFamily="65" charset="-120"/>
                <a:ea typeface="標楷體" panose="03000509000000000000" pitchFamily="65" charset="-120"/>
              </a:rPr>
              <a:t>政府</a:t>
            </a:r>
            <a:r>
              <a:rPr lang="zh-TW" altLang="en-US" sz="1400" dirty="0">
                <a:solidFill>
                  <a:schemeClr val="tx1"/>
                </a:solidFill>
                <a:latin typeface="標楷體" panose="03000509000000000000" pitchFamily="65" charset="-120"/>
                <a:ea typeface="標楷體" panose="03000509000000000000" pitchFamily="65" charset="-120"/>
              </a:rPr>
              <a:t>政制及內地事務局 </a:t>
            </a:r>
            <a:r>
              <a:rPr lang="en-US" altLang="zh-TW" sz="1400" dirty="0" smtClean="0">
                <a:solidFill>
                  <a:srgbClr val="333333"/>
                </a:solidFill>
                <a:latin typeface="Verdana" panose="020B0604030504040204" pitchFamily="34" charset="0"/>
              </a:rPr>
              <a:t>:</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www.cmab.gov.hk/tc/issues/improve_district.htm</a:t>
            </a:r>
          </a:p>
          <a:p>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民政事務</a:t>
            </a:r>
            <a:r>
              <a:rPr lang="zh-TW" altLang="en-US"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總署</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https</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www.had.gov.hk/tc/public_services/district_administration/dar2023.htm</a:t>
            </a:r>
          </a:p>
          <a:p>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88299A09-2081-489E-B6C1-5B959CC30B3C}" type="slidenum">
              <a:rPr lang="zh-CN" altLang="en-US" smtClean="0"/>
              <a:pPr>
                <a:defRPr/>
              </a:pPr>
              <a:t>42</a:t>
            </a:fld>
            <a:endParaRPr lang="zh-CN" altLang="en-US"/>
          </a:p>
        </p:txBody>
      </p:sp>
      <p:pic>
        <p:nvPicPr>
          <p:cNvPr id="6" name="Picture 5"/>
          <p:cNvPicPr>
            <a:picLocks noChangeAspect="1"/>
          </p:cNvPicPr>
          <p:nvPr/>
        </p:nvPicPr>
        <p:blipFill>
          <a:blip r:embed="rId2"/>
          <a:stretch>
            <a:fillRect/>
          </a:stretch>
        </p:blipFill>
        <p:spPr>
          <a:xfrm>
            <a:off x="218131" y="514261"/>
            <a:ext cx="1657581" cy="638264"/>
          </a:xfrm>
          <a:prstGeom prst="rect">
            <a:avLst/>
          </a:prstGeom>
        </p:spPr>
      </p:pic>
      <p:sp>
        <p:nvSpPr>
          <p:cNvPr id="8" name="Rectangle 7"/>
          <p:cNvSpPr/>
          <p:nvPr/>
        </p:nvSpPr>
        <p:spPr>
          <a:xfrm>
            <a:off x="10932512" y="5990735"/>
            <a:ext cx="877163" cy="369332"/>
          </a:xfrm>
          <a:prstGeom prst="rect">
            <a:avLst/>
          </a:prstGeom>
        </p:spPr>
        <p:txBody>
          <a:bodyPr wrap="none">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續下頁</a:t>
            </a:r>
            <a:endParaRPr lang="en-US" dirty="0"/>
          </a:p>
        </p:txBody>
      </p:sp>
    </p:spTree>
    <p:extLst>
      <p:ext uri="{BB962C8B-B14F-4D97-AF65-F5344CB8AC3E}">
        <p14:creationId xmlns:p14="http://schemas.microsoft.com/office/powerpoint/2010/main" val="267862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592" y="687009"/>
            <a:ext cx="8651019" cy="712421"/>
          </a:xfrm>
        </p:spPr>
        <p:txBody>
          <a:bodyPr/>
          <a:lstStyle/>
          <a:p>
            <a:pPr algn="ctr"/>
            <a:r>
              <a:rPr lang="en-US" altLang="zh-TW" dirty="0">
                <a:solidFill>
                  <a:srgbClr val="000000"/>
                </a:solidFill>
                <a:latin typeface="標楷體" panose="03000509000000000000" pitchFamily="65" charset="-120"/>
                <a:ea typeface="標楷體" panose="03000509000000000000" pitchFamily="65" charset="-120"/>
              </a:rPr>
              <a:t>《</a:t>
            </a:r>
            <a:r>
              <a:rPr lang="en-US" altLang="zh-TW"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dirty="0">
                <a:solidFill>
                  <a:srgbClr val="000000"/>
                </a:solidFill>
                <a:latin typeface="標楷體" panose="03000509000000000000" pitchFamily="65" charset="-120"/>
                <a:ea typeface="標楷體" panose="03000509000000000000" pitchFamily="65" charset="-120"/>
              </a:rPr>
              <a:t>區議會（修訂）條例</a:t>
            </a:r>
            <a:r>
              <a:rPr lang="en-US" altLang="zh-TW" dirty="0" smtClean="0">
                <a:solidFill>
                  <a:srgbClr val="000000"/>
                </a:solidFill>
                <a:latin typeface="標楷體" panose="03000509000000000000" pitchFamily="65" charset="-120"/>
                <a:ea typeface="標楷體" panose="03000509000000000000" pitchFamily="65" charset="-120"/>
              </a:rPr>
              <a:t>》</a:t>
            </a:r>
            <a:r>
              <a:rPr lang="zh-TW" altLang="en-US" dirty="0" smtClean="0">
                <a:solidFill>
                  <a:srgbClr val="000000"/>
                </a:solidFill>
                <a:latin typeface="標楷體" panose="03000509000000000000" pitchFamily="65" charset="-120"/>
                <a:ea typeface="標楷體" panose="03000509000000000000" pitchFamily="65" charset="-120"/>
              </a:rPr>
              <a:t>刊</a:t>
            </a:r>
            <a:r>
              <a:rPr lang="zh-TW" altLang="en-US" dirty="0">
                <a:solidFill>
                  <a:srgbClr val="000000"/>
                </a:solidFill>
                <a:latin typeface="標楷體" panose="03000509000000000000" pitchFamily="65" charset="-120"/>
                <a:ea typeface="標楷體" panose="03000509000000000000" pitchFamily="65" charset="-120"/>
              </a:rPr>
              <a:t>憲生效</a:t>
            </a:r>
            <a:endParaRPr lang="en-US" dirty="0">
              <a:latin typeface="標楷體" panose="03000509000000000000" pitchFamily="65" charset="-120"/>
              <a:ea typeface="標楷體" panose="03000509000000000000" pitchFamily="65" charset="-120"/>
            </a:endParaRPr>
          </a:p>
        </p:txBody>
      </p:sp>
      <p:sp>
        <p:nvSpPr>
          <p:cNvPr id="3" name="Content Placeholder 2"/>
          <p:cNvSpPr>
            <a:spLocks noGrp="1"/>
          </p:cNvSpPr>
          <p:nvPr>
            <p:ph idx="1"/>
          </p:nvPr>
        </p:nvSpPr>
        <p:spPr>
          <a:xfrm>
            <a:off x="401011" y="1499138"/>
            <a:ext cx="11311260" cy="4536841"/>
          </a:xfrm>
        </p:spPr>
        <p:txBody>
          <a:bodyPr/>
          <a:lstStyle/>
          <a:p>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年區議會（修訂）條例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日正式</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刊憲</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生效。</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重</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塑區議會是完善地區治理工作的重</a:t>
            </a:r>
            <a:r>
              <a:rPr lang="zh-TW" altLang="en-US" sz="2400" dirty="0">
                <a:solidFill>
                  <a:srgbClr val="000000"/>
                </a:solidFill>
                <a:latin typeface="標楷體" panose="03000509000000000000" pitchFamily="65" charset="-120"/>
                <a:ea typeface="標楷體" panose="03000509000000000000" pitchFamily="65" charset="-120"/>
              </a:rPr>
              <a:t>要一環。隨着</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條例</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的落實，在制度上全面貫徹</a:t>
            </a:r>
            <a:r>
              <a:rPr lang="zh-TW" altLang="en-US" sz="2400" dirty="0" smtClean="0">
                <a:solidFill>
                  <a:srgbClr val="000000"/>
                </a:solidFill>
                <a:latin typeface="標楷體" panose="03000509000000000000" pitchFamily="65" charset="-120"/>
                <a:ea typeface="標楷體" panose="03000509000000000000" pitchFamily="65" charset="-120"/>
              </a:rPr>
              <a:t>落實</a:t>
            </a:r>
            <a:r>
              <a:rPr lang="zh-TW" altLang="en-US" sz="2400" dirty="0" smtClean="0">
                <a:solidFill>
                  <a:srgbClr val="000000"/>
                </a:solidFill>
                <a:latin typeface="DFKai-SB" panose="03000509000000000000" pitchFamily="65" charset="-120"/>
                <a:ea typeface="DFKai-SB" panose="03000509000000000000" pitchFamily="65" charset="-120"/>
              </a:rPr>
              <a:t>「</a:t>
            </a:r>
            <a:r>
              <a:rPr lang="zh-TW" altLang="en-US" sz="2400" dirty="0" smtClean="0">
                <a:solidFill>
                  <a:srgbClr val="000000"/>
                </a:solidFill>
                <a:latin typeface="標楷體" panose="03000509000000000000" pitchFamily="65" charset="-120"/>
                <a:ea typeface="標楷體" panose="03000509000000000000" pitchFamily="65" charset="-120"/>
              </a:rPr>
              <a:t>愛國者</a:t>
            </a:r>
            <a:r>
              <a:rPr lang="zh-TW" altLang="en-US" sz="2400" dirty="0">
                <a:solidFill>
                  <a:srgbClr val="000000"/>
                </a:solidFill>
                <a:latin typeface="標楷體" panose="03000509000000000000" pitchFamily="65" charset="-120"/>
                <a:ea typeface="標楷體" panose="03000509000000000000" pitchFamily="65" charset="-120"/>
              </a:rPr>
              <a:t>治</a:t>
            </a:r>
            <a:r>
              <a:rPr lang="zh-TW" altLang="en-US" sz="2400" dirty="0" smtClean="0">
                <a:solidFill>
                  <a:srgbClr val="000000"/>
                </a:solidFill>
                <a:latin typeface="標楷體" panose="03000509000000000000" pitchFamily="65" charset="-120"/>
                <a:ea typeface="標楷體" panose="03000509000000000000" pitchFamily="65" charset="-120"/>
              </a:rPr>
              <a:t>港</a:t>
            </a:r>
            <a:r>
              <a:rPr lang="zh-TW" altLang="en-US" sz="2400" dirty="0" smtClean="0">
                <a:solidFill>
                  <a:srgbClr val="000000"/>
                </a:solidFill>
                <a:latin typeface="DFKai-SB" panose="03000509000000000000" pitchFamily="65" charset="-120"/>
                <a:ea typeface="DFKai-SB" panose="03000509000000000000" pitchFamily="65" charset="-120"/>
              </a:rPr>
              <a:t>」</a:t>
            </a:r>
            <a:r>
              <a:rPr lang="zh-TW" altLang="en-US" sz="2400" dirty="0" smtClean="0">
                <a:solidFill>
                  <a:srgbClr val="000000"/>
                </a:solidFill>
                <a:latin typeface="標楷體" panose="03000509000000000000" pitchFamily="65" charset="-120"/>
                <a:ea typeface="標楷體" panose="03000509000000000000" pitchFamily="65" charset="-120"/>
              </a:rPr>
              <a:t>原則</a:t>
            </a:r>
            <a:r>
              <a:rPr lang="zh-TW" altLang="en-US" sz="2400" dirty="0">
                <a:solidFill>
                  <a:srgbClr val="000000"/>
                </a:solidFill>
                <a:latin typeface="標楷體" panose="03000509000000000000" pitchFamily="65" charset="-120"/>
                <a:ea typeface="標楷體" panose="03000509000000000000" pitchFamily="65" charset="-120"/>
              </a:rPr>
              <a:t>，區議會將重回</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基本法</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的初心，重新發揮其應有的服務及諮詢功能，配合特區政府落實地區工作，提升地區治理的效能，</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實現良政善治，提升市民的幸福感和獲得感</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strike="sngStrike" dirty="0" smtClean="0">
              <a:solidFill>
                <a:srgbClr val="00B0F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有關</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內容</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://www.elegislation.gov.hk/hk/2023/19!zh-hant-hk</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條例</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刊</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憲</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生效</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後新一</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屆區議會於</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日組成。有關</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區議會的職能</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與是次區議選舉的相關資訊可參考</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p>
          <a:p>
            <a:pPr marL="0" lvl="0" indent="0">
              <a:buClr>
                <a:srgbClr val="A53010"/>
              </a:buClr>
              <a:buNone/>
            </a:pPr>
            <a:r>
              <a:rPr 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參考資料</a:t>
            </a:r>
            <a:r>
              <a:rPr lang="en-US" altLang="zh-TW" sz="1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1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p>
          <a:p>
            <a:pPr marL="0" lvl="0" indent="0">
              <a:buClr>
                <a:srgbClr val="A53010"/>
              </a:buClr>
              <a:buNone/>
            </a:pPr>
            <a:r>
              <a:rPr lang="zh-TW" alt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政府新聞公報 </a:t>
            </a:r>
            <a:r>
              <a:rPr lang="en-US" altLang="zh-TW"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sz="1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://www.info.gov.hk/gia/general/202307/10/P2023071000135.htm//</a:t>
            </a:r>
            <a:r>
              <a:rPr 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www.elections.gov.hk/dc2023/chi/dcbrief.html</a:t>
            </a:r>
            <a:r>
              <a:rPr lang="en-US" altLang="zh-TW"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lvl="0" indent="0">
              <a:buClr>
                <a:srgbClr val="A53010"/>
              </a:buClr>
              <a:buNone/>
            </a:pPr>
            <a:r>
              <a:rPr lang="en-US" sz="1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選舉事務</a:t>
            </a:r>
            <a:r>
              <a:rPr lang="zh-TW" alt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處</a:t>
            </a:r>
            <a:r>
              <a:rPr lang="en-US" altLang="zh-TW"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2023 </a:t>
            </a:r>
            <a:r>
              <a:rPr lang="zh-TW" alt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區議會選舉</a:t>
            </a:r>
            <a:r>
              <a:rPr lang="zh-TW" altLang="en-US" sz="1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專題</a:t>
            </a:r>
            <a:r>
              <a:rPr lang="zh-TW" altLang="en-US"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網頁  </a:t>
            </a:r>
            <a:r>
              <a:rPr lang="en-US" altLang="zh-TW" sz="11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solidFill>
                  <a:schemeClr val="tx1"/>
                </a:solidFill>
                <a:latin typeface="Times New Roman" panose="02020603050405020304" pitchFamily="18" charset="0"/>
                <a:ea typeface="新細明體" panose="02020500000000000000" pitchFamily="18" charset="-120"/>
              </a:rPr>
              <a:t>http</a:t>
            </a:r>
            <a:r>
              <a:rPr lang="en-US" sz="1100" dirty="0">
                <a:solidFill>
                  <a:schemeClr val="tx1"/>
                </a:solidFill>
                <a:latin typeface="Times New Roman" panose="02020603050405020304" pitchFamily="18" charset="0"/>
                <a:ea typeface="新細明體" panose="02020500000000000000" pitchFamily="18" charset="-120"/>
              </a:rPr>
              <a:t>://</a:t>
            </a:r>
            <a:r>
              <a:rPr lang="en-US" sz="1100" dirty="0" smtClean="0">
                <a:solidFill>
                  <a:schemeClr val="tx1"/>
                </a:solidFill>
                <a:latin typeface="Times New Roman" panose="02020603050405020304" pitchFamily="18" charset="0"/>
                <a:ea typeface="新細明體" panose="02020500000000000000" pitchFamily="18" charset="-120"/>
              </a:rPr>
              <a:t>www.elections.gov.hk</a:t>
            </a:r>
            <a:r>
              <a:rPr lang="en-US" sz="1100" u="sng" dirty="0" smtClean="0">
                <a:solidFill>
                  <a:schemeClr val="tx1"/>
                </a:solidFill>
                <a:latin typeface="Times New Roman" panose="02020603050405020304" pitchFamily="18" charset="0"/>
                <a:ea typeface="新細明體" panose="02020500000000000000" pitchFamily="18" charset="-120"/>
              </a:rPr>
              <a:t>)</a:t>
            </a:r>
            <a:endParaRPr lang="en-US" sz="11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88299A09-2081-489E-B6C1-5B959CC30B3C}" type="slidenum">
              <a:rPr lang="zh-CN" altLang="en-US" smtClean="0"/>
              <a:pPr>
                <a:defRPr/>
              </a:pPr>
              <a:t>43</a:t>
            </a:fld>
            <a:endParaRPr lang="zh-CN" altLang="en-US"/>
          </a:p>
        </p:txBody>
      </p:sp>
      <p:sp>
        <p:nvSpPr>
          <p:cNvPr id="6" name="Rectangle 5"/>
          <p:cNvSpPr/>
          <p:nvPr/>
        </p:nvSpPr>
        <p:spPr>
          <a:xfrm>
            <a:off x="10932512" y="5990735"/>
            <a:ext cx="877163" cy="369332"/>
          </a:xfrm>
          <a:prstGeom prst="rect">
            <a:avLst/>
          </a:prstGeom>
        </p:spPr>
        <p:txBody>
          <a:bodyPr wrap="none">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續上頁</a:t>
            </a:r>
            <a:endParaRPr lang="en-US" dirty="0"/>
          </a:p>
        </p:txBody>
      </p:sp>
      <p:pic>
        <p:nvPicPr>
          <p:cNvPr id="7" name="Picture 6"/>
          <p:cNvPicPr>
            <a:picLocks noChangeAspect="1"/>
          </p:cNvPicPr>
          <p:nvPr/>
        </p:nvPicPr>
        <p:blipFill>
          <a:blip r:embed="rId2"/>
          <a:stretch>
            <a:fillRect/>
          </a:stretch>
        </p:blipFill>
        <p:spPr>
          <a:xfrm>
            <a:off x="401011" y="468268"/>
            <a:ext cx="1657581" cy="638264"/>
          </a:xfrm>
          <a:prstGeom prst="rect">
            <a:avLst/>
          </a:prstGeom>
        </p:spPr>
      </p:pic>
    </p:spTree>
    <p:extLst>
      <p:ext uri="{BB962C8B-B14F-4D97-AF65-F5344CB8AC3E}">
        <p14:creationId xmlns:p14="http://schemas.microsoft.com/office/powerpoint/2010/main" val="3504665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7587" name="内容占位符 2"/>
          <p:cNvSpPr txBox="1">
            <a:spLocks noChangeArrowheads="1"/>
          </p:cNvSpPr>
          <p:nvPr/>
        </p:nvSpPr>
        <p:spPr bwMode="auto">
          <a:xfrm>
            <a:off x="479425" y="1131550"/>
            <a:ext cx="11233150" cy="22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在香港特別行政區政府各部門任職的</a:t>
            </a:r>
            <a:r>
              <a:rPr lang="zh-CN" altLang="en-US" sz="3200" dirty="0" smtClean="0">
                <a:solidFill>
                  <a:srgbClr val="000000"/>
                </a:solidFill>
                <a:latin typeface="DFKai-SB" panose="03000509000000000000" pitchFamily="65" charset="-120"/>
                <a:ea typeface="DFKai-SB" panose="03000509000000000000" pitchFamily="65" charset="-120"/>
              </a:rPr>
              <a:t>公務</a:t>
            </a:r>
            <a:r>
              <a:rPr lang="zh-TW" altLang="en-US" sz="3200" dirty="0" smtClean="0">
                <a:solidFill>
                  <a:srgbClr val="000000"/>
                </a:solidFill>
                <a:latin typeface="DFKai-SB" panose="03000509000000000000" pitchFamily="65" charset="-120"/>
                <a:ea typeface="DFKai-SB" panose="03000509000000000000" pitchFamily="65" charset="-120"/>
              </a:rPr>
              <a:t>人</a:t>
            </a:r>
            <a:r>
              <a:rPr lang="zh-CN" altLang="en-US" sz="3200" dirty="0" smtClean="0">
                <a:solidFill>
                  <a:srgbClr val="000000"/>
                </a:solidFill>
                <a:latin typeface="DFKai-SB" panose="03000509000000000000" pitchFamily="65" charset="-120"/>
                <a:ea typeface="DFKai-SB" panose="03000509000000000000" pitchFamily="65" charset="-120"/>
              </a:rPr>
              <a:t>員</a:t>
            </a:r>
            <a:r>
              <a:rPr lang="zh-CN" altLang="en-US" sz="3200" dirty="0">
                <a:solidFill>
                  <a:srgbClr val="000000"/>
                </a:solidFill>
                <a:latin typeface="DFKai-SB" panose="03000509000000000000" pitchFamily="65" charset="-120"/>
                <a:ea typeface="DFKai-SB" panose="03000509000000000000" pitchFamily="65" charset="-120"/>
              </a:rPr>
              <a:t>必須是香港特別行政區永久性居民。</a:t>
            </a:r>
            <a:r>
              <a:rPr lang="zh-CN" altLang="en-US" sz="3200" dirty="0" smtClean="0">
                <a:solidFill>
                  <a:srgbClr val="000000"/>
                </a:solidFill>
                <a:latin typeface="DFKai-SB" panose="03000509000000000000" pitchFamily="65" charset="-120"/>
                <a:ea typeface="DFKai-SB" panose="03000509000000000000" pitchFamily="65" charset="-120"/>
              </a:rPr>
              <a:t>公務</a:t>
            </a:r>
            <a:r>
              <a:rPr lang="zh-TW" altLang="en-US" sz="3200" dirty="0" smtClean="0">
                <a:solidFill>
                  <a:srgbClr val="000000"/>
                </a:solidFill>
                <a:latin typeface="DFKai-SB" panose="03000509000000000000" pitchFamily="65" charset="-120"/>
                <a:ea typeface="DFKai-SB" panose="03000509000000000000" pitchFamily="65" charset="-120"/>
              </a:rPr>
              <a:t>人</a:t>
            </a:r>
            <a:r>
              <a:rPr lang="zh-CN" altLang="en-US" sz="3200" dirty="0" smtClean="0">
                <a:solidFill>
                  <a:srgbClr val="000000"/>
                </a:solidFill>
                <a:latin typeface="DFKai-SB" panose="03000509000000000000" pitchFamily="65" charset="-120"/>
                <a:ea typeface="DFKai-SB" panose="03000509000000000000" pitchFamily="65" charset="-120"/>
              </a:rPr>
              <a:t>員</a:t>
            </a:r>
            <a:r>
              <a:rPr lang="zh-CN" altLang="en-US" sz="3200" dirty="0">
                <a:solidFill>
                  <a:srgbClr val="000000"/>
                </a:solidFill>
                <a:latin typeface="DFKai-SB" panose="03000509000000000000" pitchFamily="65" charset="-120"/>
                <a:ea typeface="DFKai-SB" panose="03000509000000000000" pitchFamily="65" charset="-120"/>
              </a:rPr>
              <a:t>必須盡忠職守，對香港特別行政區政府負責。</a:t>
            </a:r>
            <a:endParaRPr lang="en-US" altLang="zh-CN" sz="3200"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4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400" dirty="0">
              <a:solidFill>
                <a:srgbClr val="000000"/>
              </a:solidFill>
              <a:latin typeface="PMingLiU" panose="02020500000000000000" pitchFamily="18" charset="-120"/>
              <a:ea typeface="PMingLiU" panose="02020500000000000000" pitchFamily="18" charset="-120"/>
            </a:endParaRPr>
          </a:p>
        </p:txBody>
      </p:sp>
      <p:sp>
        <p:nvSpPr>
          <p:cNvPr id="67588" name="内容占位符 2"/>
          <p:cNvSpPr txBox="1">
            <a:spLocks noChangeArrowheads="1"/>
          </p:cNvSpPr>
          <p:nvPr/>
        </p:nvSpPr>
        <p:spPr bwMode="auto">
          <a:xfrm>
            <a:off x="4954714" y="3411811"/>
            <a:ext cx="5591541" cy="67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CN" altLang="en-US" sz="2000" dirty="0">
                <a:solidFill>
                  <a:srgbClr val="000000"/>
                </a:solidFill>
                <a:latin typeface="PMingLiU" panose="02020500000000000000" pitchFamily="18" charset="-120"/>
                <a:ea typeface="PMingLiU" panose="02020500000000000000" pitchFamily="18" charset="-120"/>
                <a:sym typeface="Wingdings 3" panose="05040102010807070707" pitchFamily="18" charset="2"/>
              </a:rPr>
              <a:t></a:t>
            </a:r>
            <a:r>
              <a:rPr lang="zh-CN" altLang="en-US" sz="2000" dirty="0" smtClean="0">
                <a:solidFill>
                  <a:srgbClr val="000000"/>
                </a:solidFill>
                <a:latin typeface="DFKai-SB" panose="03000509000000000000" pitchFamily="65" charset="-120"/>
                <a:ea typeface="DFKai-SB" panose="03000509000000000000" pitchFamily="65" charset="-120"/>
              </a:rPr>
              <a:t>公務</a:t>
            </a:r>
            <a:r>
              <a:rPr lang="zh-TW" altLang="en-US" sz="2000" dirty="0" smtClean="0">
                <a:solidFill>
                  <a:srgbClr val="000000"/>
                </a:solidFill>
                <a:latin typeface="DFKai-SB" panose="03000509000000000000" pitchFamily="65" charset="-120"/>
                <a:ea typeface="DFKai-SB" panose="03000509000000000000" pitchFamily="65" charset="-120"/>
              </a:rPr>
              <a:t>人</a:t>
            </a:r>
            <a:r>
              <a:rPr lang="zh-CN" altLang="en-US" sz="2000" dirty="0" smtClean="0">
                <a:solidFill>
                  <a:srgbClr val="000000"/>
                </a:solidFill>
                <a:latin typeface="DFKai-SB" panose="03000509000000000000" pitchFamily="65" charset="-120"/>
                <a:ea typeface="DFKai-SB" panose="03000509000000000000" pitchFamily="65" charset="-120"/>
              </a:rPr>
              <a:t>員</a:t>
            </a:r>
            <a:r>
              <a:rPr lang="zh-TW" altLang="en-US" sz="2000" dirty="0" smtClean="0">
                <a:solidFill>
                  <a:srgbClr val="000000"/>
                </a:solidFill>
                <a:latin typeface="DFKai-SB" panose="03000509000000000000" pitchFamily="65" charset="-120"/>
                <a:ea typeface="DFKai-SB" panose="03000509000000000000" pitchFamily="65" charset="-120"/>
              </a:rPr>
              <a:t>宣誓</a:t>
            </a:r>
            <a:r>
              <a:rPr lang="en-US" altLang="zh-TW" sz="2000" dirty="0">
                <a:solidFill>
                  <a:srgbClr val="000000"/>
                </a:solidFill>
                <a:latin typeface="DFKai-SB" panose="03000509000000000000" pitchFamily="65" charset="-120"/>
                <a:ea typeface="DFKai-SB" panose="03000509000000000000" pitchFamily="65" charset="-120"/>
              </a:rPr>
              <a:t> </a:t>
            </a:r>
            <a:r>
              <a:rPr lang="en-US" altLang="zh-TW" sz="2000" dirty="0" smtClean="0">
                <a:solidFill>
                  <a:srgbClr val="000000"/>
                </a:solidFill>
                <a:latin typeface="DFKai-SB" panose="03000509000000000000" pitchFamily="65" charset="-120"/>
                <a:ea typeface="DFKai-SB" panose="03000509000000000000" pitchFamily="65" charset="-120"/>
              </a:rPr>
              <a:t> </a:t>
            </a:r>
            <a:endParaRPr lang="en-US" altLang="zh-CN" dirty="0">
              <a:solidFill>
                <a:srgbClr val="000000"/>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zh-CN" altLang="en-US" sz="2000" dirty="0">
              <a:solidFill>
                <a:srgbClr val="000000"/>
              </a:solidFill>
              <a:latin typeface="PMingLiU" panose="02020500000000000000" pitchFamily="18" charset="-120"/>
              <a:ea typeface="PMingLiU" panose="02020500000000000000" pitchFamily="18" charset="-120"/>
            </a:endParaRPr>
          </a:p>
          <a:p>
            <a:pPr defTabSz="914400" eaLnBrk="1" hangingPunct="1">
              <a:lnSpc>
                <a:spcPct val="150000"/>
              </a:lnSpc>
              <a:buClrTx/>
              <a:buFont typeface="Arial" panose="020B0604020202020204" pitchFamily="34" charset="0"/>
              <a:buChar char="•"/>
            </a:pPr>
            <a:endParaRPr lang="en-US" altLang="zh-CN" sz="2000" dirty="0">
              <a:solidFill>
                <a:srgbClr val="000000"/>
              </a:solidFill>
              <a:latin typeface="PMingLiU" panose="02020500000000000000" pitchFamily="18" charset="-120"/>
              <a:ea typeface="PMingLiU" panose="02020500000000000000" pitchFamily="18" charset="-120"/>
            </a:endParaRPr>
          </a:p>
        </p:txBody>
      </p:sp>
      <p:sp>
        <p:nvSpPr>
          <p:cNvPr id="67589" name="标题 1"/>
          <p:cNvSpPr>
            <a:spLocks noGrp="1"/>
          </p:cNvSpPr>
          <p:nvPr>
            <p:ph type="title"/>
          </p:nvPr>
        </p:nvSpPr>
        <p:spPr>
          <a:xfrm>
            <a:off x="4216400" y="115888"/>
            <a:ext cx="3063875" cy="923925"/>
          </a:xfrm>
        </p:spPr>
        <p:txBody>
          <a:bodyPr/>
          <a:lstStyle/>
          <a:p>
            <a:pPr algn="ctr" eaLnBrk="1" hangingPunct="1">
              <a:lnSpc>
                <a:spcPct val="150000"/>
              </a:lnSpc>
            </a:pPr>
            <a:r>
              <a:rPr lang="zh-TW" altLang="en-US" sz="4400" b="1" dirty="0" smtClean="0">
                <a:latin typeface="DFKai-SB" panose="03000509000000000000" pitchFamily="65" charset="-120"/>
                <a:ea typeface="DFKai-SB" panose="03000509000000000000" pitchFamily="65" charset="-120"/>
              </a:rPr>
              <a:t>公務人員</a:t>
            </a:r>
            <a:endParaRPr lang="zh-CN" altLang="en-US" sz="4400" b="1" dirty="0" smtClean="0">
              <a:latin typeface="DFKai-SB" panose="03000509000000000000" pitchFamily="65" charset="-120"/>
              <a:ea typeface="DFKai-SB" panose="03000509000000000000" pitchFamily="65" charset="-120"/>
            </a:endParaRPr>
          </a:p>
        </p:txBody>
      </p:sp>
      <p:pic>
        <p:nvPicPr>
          <p:cNvPr id="67590"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745" y="3503548"/>
            <a:ext cx="4385846" cy="29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投影片編號版面配置區 4"/>
          <p:cNvSpPr>
            <a:spLocks noGrp="1"/>
          </p:cNvSpPr>
          <p:nvPr>
            <p:ph type="sldNum" sz="quarter" idx="12"/>
          </p:nvPr>
        </p:nvSpPr>
        <p:spPr>
          <a:xfrm>
            <a:off x="11003452" y="6215369"/>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7C9622E-144F-4D21-8A9B-6E74E1E72CD8}" type="slidenum">
              <a:rPr lang="zh-CN" altLang="en-US" smtClean="0">
                <a:solidFill>
                  <a:schemeClr val="tx1"/>
                </a:solidFill>
              </a:rPr>
              <a:pPr>
                <a:spcBef>
                  <a:spcPct val="0"/>
                </a:spcBef>
                <a:buClrTx/>
                <a:buFontTx/>
                <a:buNone/>
              </a:pPr>
              <a:t>44</a:t>
            </a:fld>
            <a:endParaRPr lang="zh-CN" altLang="en-US" dirty="0" smtClean="0">
              <a:solidFill>
                <a:schemeClr val="tx1"/>
              </a:solidFill>
            </a:endParaRPr>
          </a:p>
        </p:txBody>
      </p:sp>
      <p:sp>
        <p:nvSpPr>
          <p:cNvPr id="8" name="文字方塊 7"/>
          <p:cNvSpPr txBox="1"/>
          <p:nvPr/>
        </p:nvSpPr>
        <p:spPr>
          <a:xfrm>
            <a:off x="5210640" y="5953759"/>
            <a:ext cx="5720763" cy="523220"/>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來源</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https://www.info.gov.hk/gia/general/202012/16/P2020121600243.htm</a:t>
            </a:r>
            <a:endParaRPr lang="zh-HK"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D05FCDA-4B3F-4AEB-9CCE-D01B84D7171E}" type="slidenum">
              <a:rPr lang="zh-CN" altLang="en-US" smtClean="0">
                <a:solidFill>
                  <a:schemeClr val="tx1"/>
                </a:solidFill>
              </a:rPr>
              <a:pPr fontAlgn="base">
                <a:spcBef>
                  <a:spcPct val="0"/>
                </a:spcBef>
                <a:spcAft>
                  <a:spcPct val="0"/>
                </a:spcAft>
                <a:buClrTx/>
                <a:buFontTx/>
                <a:buNone/>
              </a:pPr>
              <a:t>45</a:t>
            </a:fld>
            <a:endParaRPr lang="zh-CN" altLang="en-US" dirty="0" smtClean="0">
              <a:solidFill>
                <a:schemeClr val="tx1"/>
              </a:solidFill>
            </a:endParaRPr>
          </a:p>
        </p:txBody>
      </p:sp>
      <p:sp>
        <p:nvSpPr>
          <p:cNvPr id="68611" name="内容占位符 2"/>
          <p:cNvSpPr>
            <a:spLocks noGrp="1"/>
          </p:cNvSpPr>
          <p:nvPr>
            <p:ph idx="4294967295"/>
          </p:nvPr>
        </p:nvSpPr>
        <p:spPr>
          <a:xfrm>
            <a:off x="1189283" y="1544966"/>
            <a:ext cx="9150106" cy="4319504"/>
          </a:xfrm>
        </p:spPr>
        <p:txBody>
          <a:bodyPr/>
          <a:lstStyle/>
          <a:p>
            <a:pPr marL="0" indent="0">
              <a:lnSpc>
                <a:spcPct val="150000"/>
              </a:lnSpc>
              <a:buFont typeface="Wingdings 3" panose="05040102010807070707" pitchFamily="18" charset="2"/>
              <a:buNone/>
            </a:pPr>
            <a:r>
              <a:rPr lang="zh-CN" altLang="en-US" sz="2800" dirty="0" smtClean="0">
                <a:latin typeface="DFKai-SB" panose="03000509000000000000" pitchFamily="65" charset="-120"/>
                <a:ea typeface="DFKai-SB" panose="03000509000000000000" pitchFamily="65" charset="-120"/>
              </a:rPr>
              <a:t>    </a:t>
            </a:r>
            <a:r>
              <a:rPr lang="zh-CN" altLang="en-US" sz="3200" dirty="0" smtClean="0">
                <a:solidFill>
                  <a:schemeClr val="tx1"/>
                </a:solidFill>
                <a:latin typeface="DFKai-SB" panose="03000509000000000000" pitchFamily="65" charset="-120"/>
                <a:ea typeface="DFKai-SB" panose="03000509000000000000" pitchFamily="65" charset="-120"/>
              </a:rPr>
              <a:t>港人治港有個界綫和標準，就是必須由以愛國者爲主體的港人來治理香港。甚麽叫愛國者？愛國者的標準是，尊重自己民族，誠心誠意擁護祖國恢復行使對香港的主權，不損害香港的繁榮和穩定。</a:t>
            </a:r>
            <a:endParaRPr lang="en-US" altLang="zh-CN" sz="3200" dirty="0" smtClean="0">
              <a:solidFill>
                <a:schemeClr val="tx1"/>
              </a:solidFill>
              <a:latin typeface="DFKai-SB" panose="03000509000000000000" pitchFamily="65" charset="-120"/>
              <a:ea typeface="DFKai-SB" panose="03000509000000000000" pitchFamily="65" charset="-120"/>
            </a:endParaRPr>
          </a:p>
          <a:p>
            <a:pPr marL="0" indent="0" algn="ctr">
              <a:lnSpc>
                <a:spcPct val="150000"/>
              </a:lnSpc>
              <a:buFont typeface="Wingdings 3" panose="05040102010807070707" pitchFamily="18" charset="2"/>
              <a:buNone/>
            </a:pPr>
            <a:r>
              <a:rPr lang="en-US" altLang="zh-CN" sz="2000" dirty="0" smtClean="0">
                <a:latin typeface="DFKai-SB" panose="03000509000000000000" pitchFamily="65" charset="-120"/>
                <a:ea typeface="DFKai-SB" panose="03000509000000000000" pitchFamily="65" charset="-120"/>
              </a:rPr>
              <a:t>                               </a:t>
            </a:r>
            <a:r>
              <a:rPr lang="zh-TW" altLang="en-US" sz="2000" dirty="0" smtClean="0">
                <a:solidFill>
                  <a:schemeClr val="tx1"/>
                </a:solidFill>
                <a:latin typeface="DFKai-SB" panose="03000509000000000000" pitchFamily="65" charset="-120"/>
                <a:ea typeface="DFKai-SB" panose="03000509000000000000" pitchFamily="65" charset="-120"/>
              </a:rPr>
              <a:t>來源</a:t>
            </a:r>
            <a:r>
              <a:rPr lang="en-US" altLang="zh-TW" sz="2000" dirty="0" smtClean="0">
                <a:solidFill>
                  <a:schemeClr val="tx1"/>
                </a:solidFill>
                <a:latin typeface="DFKai-SB" panose="03000509000000000000" pitchFamily="65" charset="-120"/>
                <a:ea typeface="DFKai-SB" panose="03000509000000000000" pitchFamily="65" charset="-120"/>
              </a:rPr>
              <a:t>:</a:t>
            </a:r>
            <a:r>
              <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選自</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鄧小平論香港</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，第二版，</a:t>
            </a:r>
            <a:endPar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spcBef>
                <a:spcPct val="0"/>
              </a:spcBef>
              <a:buFont typeface="Wingdings 3" panose="05040102010807070707" pitchFamily="18" charset="2"/>
              <a:buNone/>
            </a:pPr>
            <a:r>
              <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三聯書店（香港）有限公司，第</a:t>
            </a:r>
            <a:r>
              <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CN"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頁</a:t>
            </a:r>
            <a:endParaRPr lang="en-US" altLang="zh-CN"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50000"/>
              </a:lnSpc>
              <a:buFont typeface="Wingdings 3" panose="05040102010807070707" pitchFamily="18" charset="2"/>
              <a:buNone/>
            </a:pPr>
            <a:endParaRPr lang="zh-CN" altLang="en-US" sz="2400" dirty="0" smtClean="0">
              <a:latin typeface="DFKai-SB" panose="03000509000000000000" pitchFamily="65" charset="-120"/>
              <a:ea typeface="DFKai-SB" panose="03000509000000000000" pitchFamily="65" charset="-120"/>
            </a:endParaRPr>
          </a:p>
        </p:txBody>
      </p:sp>
      <p:sp>
        <p:nvSpPr>
          <p:cNvPr id="7" name="文字方塊 14"/>
          <p:cNvSpPr txBox="1"/>
          <p:nvPr/>
        </p:nvSpPr>
        <p:spPr>
          <a:xfrm>
            <a:off x="1535357" y="503061"/>
            <a:ext cx="8689731" cy="62247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3600" b="1" dirty="0" smtClean="0">
                <a:solidFill>
                  <a:schemeClr val="bg1"/>
                </a:solidFill>
                <a:latin typeface="DFKai-SB" panose="03000509000000000000" pitchFamily="65" charset="-120"/>
                <a:ea typeface="DFKai-SB" panose="03000509000000000000" pitchFamily="65" charset="-120"/>
              </a:rPr>
              <a:t>《</a:t>
            </a:r>
            <a:r>
              <a:rPr lang="zh-TW" altLang="en-US" sz="3600" b="1" dirty="0" smtClean="0">
                <a:solidFill>
                  <a:schemeClr val="bg1"/>
                </a:solidFill>
                <a:latin typeface="DFKai-SB" panose="03000509000000000000" pitchFamily="65" charset="-120"/>
                <a:ea typeface="DFKai-SB" panose="03000509000000000000" pitchFamily="65" charset="-120"/>
              </a:rPr>
              <a:t>基本法</a:t>
            </a:r>
            <a:r>
              <a:rPr lang="en-US" altLang="zh-TW" sz="3600" b="1" dirty="0" smtClean="0">
                <a:solidFill>
                  <a:schemeClr val="bg1"/>
                </a:solidFill>
                <a:latin typeface="DFKai-SB" panose="03000509000000000000" pitchFamily="65" charset="-120"/>
                <a:ea typeface="DFKai-SB" panose="03000509000000000000" pitchFamily="65" charset="-120"/>
              </a:rPr>
              <a:t>》</a:t>
            </a:r>
            <a:r>
              <a:rPr lang="zh-TW" altLang="en-US" sz="3600" b="1" dirty="0" smtClean="0">
                <a:solidFill>
                  <a:schemeClr val="bg1"/>
                </a:solidFill>
                <a:latin typeface="DFKai-SB" panose="03000509000000000000" pitchFamily="65" charset="-120"/>
                <a:ea typeface="DFKai-SB" panose="03000509000000000000" pitchFamily="65" charset="-120"/>
              </a:rPr>
              <a:t>貫穿著「愛國者治港」原則</a:t>
            </a:r>
            <a:endParaRPr lang="zh-HK" altLang="en-US" sz="3600" b="1" dirty="0" smtClean="0">
              <a:solidFill>
                <a:schemeClr val="bg1"/>
              </a:solidFill>
              <a:latin typeface="DFKai-SB" panose="03000509000000000000" pitchFamily="65" charset="-120"/>
              <a:ea typeface="DFKai-SB" panose="03000509000000000000" pitchFamily="65" charset="-120"/>
            </a:endParaRPr>
          </a:p>
        </p:txBody>
      </p:sp>
      <p:sp>
        <p:nvSpPr>
          <p:cNvPr id="9" name="矩形 8"/>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10" name="矩形 9"/>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4985780-A508-440D-BB1C-BDAED7122A12}" type="slidenum">
              <a:rPr lang="zh-CN" altLang="en-US" smtClean="0">
                <a:solidFill>
                  <a:schemeClr val="tx1"/>
                </a:solidFill>
              </a:rPr>
              <a:pPr fontAlgn="base">
                <a:spcBef>
                  <a:spcPct val="0"/>
                </a:spcBef>
                <a:spcAft>
                  <a:spcPct val="0"/>
                </a:spcAft>
                <a:buClrTx/>
                <a:buFontTx/>
                <a:buNone/>
              </a:pPr>
              <a:t>46</a:t>
            </a:fld>
            <a:endParaRPr lang="zh-CN" altLang="en-US" dirty="0" smtClean="0">
              <a:solidFill>
                <a:schemeClr val="tx1"/>
              </a:solidFill>
            </a:endParaRPr>
          </a:p>
        </p:txBody>
      </p:sp>
      <p:sp>
        <p:nvSpPr>
          <p:cNvPr id="69635" name="文本框 7"/>
          <p:cNvSpPr txBox="1">
            <a:spLocks noChangeArrowheads="1"/>
          </p:cNvSpPr>
          <p:nvPr/>
        </p:nvSpPr>
        <p:spPr bwMode="auto">
          <a:xfrm>
            <a:off x="808037" y="460294"/>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a:t>
            </a:r>
            <a:r>
              <a:rPr lang="zh-CN" altLang="zh-CN" sz="3000" dirty="0">
                <a:solidFill>
                  <a:schemeClr val="tx1"/>
                </a:solidFill>
                <a:latin typeface="DFKai-SB" panose="03000509000000000000" pitchFamily="65" charset="-120"/>
                <a:ea typeface="DFKai-SB" panose="03000509000000000000" pitchFamily="65" charset="-120"/>
              </a:rPr>
              <a:t>香港特別行政區行政長官、行政會議成員、立法會主席、政府主要官員、終審法院和高等法院首席法官</a:t>
            </a:r>
            <a:r>
              <a:rPr lang="zh-CN" altLang="en-US" sz="3000" dirty="0">
                <a:solidFill>
                  <a:schemeClr val="tx1"/>
                </a:solidFill>
                <a:latin typeface="DFKai-SB" panose="03000509000000000000" pitchFamily="65" charset="-120"/>
                <a:ea typeface="DFKai-SB" panose="03000509000000000000" pitchFamily="65" charset="-120"/>
              </a:rPr>
              <a:t>，</a:t>
            </a:r>
            <a:r>
              <a:rPr lang="zh-CN" altLang="zh-CN" sz="3000" dirty="0">
                <a:solidFill>
                  <a:schemeClr val="tx1"/>
                </a:solidFill>
                <a:latin typeface="DFKai-SB" panose="03000509000000000000" pitchFamily="65" charset="-120"/>
                <a:ea typeface="DFKai-SB" panose="03000509000000000000" pitchFamily="65" charset="-120"/>
              </a:rPr>
              <a:t>必須是在外國無居留權的香港特別行政區永久性居民中的中國公民</a:t>
            </a:r>
            <a:r>
              <a:rPr lang="zh-CN" altLang="en-US" sz="3000" dirty="0">
                <a:solidFill>
                  <a:schemeClr val="tx1"/>
                </a:solidFill>
                <a:latin typeface="DFKai-SB" panose="03000509000000000000" pitchFamily="65" charset="-120"/>
                <a:ea typeface="DFKai-SB" panose="03000509000000000000" pitchFamily="65" charset="-120"/>
              </a:rPr>
              <a:t>。</a:t>
            </a:r>
            <a:endParaRPr lang="en-US" altLang="zh-CN" sz="3000" dirty="0">
              <a:solidFill>
                <a:schemeClr val="tx1"/>
              </a:solidFill>
              <a:latin typeface="DFKai-SB" panose="03000509000000000000" pitchFamily="65" charset="-120"/>
              <a:ea typeface="DFKai-SB" panose="03000509000000000000" pitchFamily="65" charset="-120"/>
            </a:endParaRPr>
          </a:p>
        </p:txBody>
      </p:sp>
      <p:sp>
        <p:nvSpPr>
          <p:cNvPr id="69636" name="内容占位符 2"/>
          <p:cNvSpPr txBox="1">
            <a:spLocks noChangeArrowheads="1"/>
          </p:cNvSpPr>
          <p:nvPr/>
        </p:nvSpPr>
        <p:spPr bwMode="auto">
          <a:xfrm>
            <a:off x="808038" y="3322616"/>
            <a:ext cx="1054283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150000"/>
              </a:lnSpc>
              <a:spcBef>
                <a:spcPct val="0"/>
              </a:spcBef>
              <a:buClrTx/>
              <a:buFont typeface="Arial" panose="020B0604020202020204" pitchFamily="34" charset="0"/>
              <a:buChar char="•"/>
            </a:pPr>
            <a:r>
              <a:rPr lang="zh-CN" altLang="en-US" sz="3000" dirty="0">
                <a:solidFill>
                  <a:schemeClr val="tx1"/>
                </a:solidFill>
                <a:latin typeface="DFKai-SB" panose="03000509000000000000" pitchFamily="65" charset="-120"/>
                <a:ea typeface="DFKai-SB" panose="03000509000000000000" pitchFamily="65" charset="-120"/>
              </a:rPr>
              <a:t>根據</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基本法</a:t>
            </a:r>
            <a:r>
              <a:rPr lang="en-US" altLang="zh-CN" sz="3000" dirty="0">
                <a:solidFill>
                  <a:schemeClr val="tx1"/>
                </a:solidFill>
                <a:latin typeface="DFKai-SB" panose="03000509000000000000" pitchFamily="65" charset="-120"/>
                <a:ea typeface="DFKai-SB" panose="03000509000000000000" pitchFamily="65" charset="-120"/>
              </a:rPr>
              <a:t>》</a:t>
            </a:r>
            <a:r>
              <a:rPr lang="zh-CN" altLang="en-US" sz="3000" dirty="0">
                <a:solidFill>
                  <a:schemeClr val="tx1"/>
                </a:solidFill>
                <a:latin typeface="DFKai-SB" panose="03000509000000000000" pitchFamily="65" charset="-120"/>
                <a:ea typeface="DFKai-SB" panose="03000509000000000000" pitchFamily="65" charset="-120"/>
              </a:rPr>
              <a:t>的規定，香港特別行政區行政長官、主要官員、行政會議成員、立法會議員、各級法院的法官和其他司法人員在就職時，必須依法宣誓擁護中華人民共和國香港特別行政區基本法，效忠中華人民共和國香港特別行政區。</a:t>
            </a:r>
            <a:endParaRPr lang="en-US" altLang="zh-CN" sz="3000"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8067E11-F49B-4B57-A90B-6264BBD2221D}" type="slidenum">
              <a:rPr lang="zh-CN" altLang="en-US" smtClean="0">
                <a:solidFill>
                  <a:schemeClr val="tx1"/>
                </a:solidFill>
              </a:rPr>
              <a:pPr fontAlgn="base">
                <a:spcBef>
                  <a:spcPct val="0"/>
                </a:spcBef>
                <a:spcAft>
                  <a:spcPct val="0"/>
                </a:spcAft>
                <a:buClrTx/>
                <a:buFontTx/>
                <a:buNone/>
              </a:pPr>
              <a:t>47</a:t>
            </a:fld>
            <a:endParaRPr lang="zh-CN" altLang="en-US" dirty="0" smtClean="0">
              <a:solidFill>
                <a:schemeClr val="tx1"/>
              </a:solidFill>
            </a:endParaRPr>
          </a:p>
        </p:txBody>
      </p:sp>
      <p:sp>
        <p:nvSpPr>
          <p:cNvPr id="5" name="文本框 3"/>
          <p:cNvSpPr txBox="1">
            <a:spLocks noChangeArrowheads="1"/>
          </p:cNvSpPr>
          <p:nvPr/>
        </p:nvSpPr>
        <p:spPr bwMode="auto">
          <a:xfrm>
            <a:off x="5948363" y="2587380"/>
            <a:ext cx="605770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zh-TW" altLang="en-US" sz="4800" dirty="0">
                <a:solidFill>
                  <a:schemeClr val="tx1"/>
                </a:solidFill>
                <a:latin typeface="DFKai-SB" panose="03000509000000000000" pitchFamily="65" charset="-120"/>
                <a:ea typeface="DFKai-SB" panose="03000509000000000000" pitchFamily="65" charset="-120"/>
                <a:sym typeface="Wingdings 3" panose="05040102010807070707" pitchFamily="18" charset="2"/>
              </a:rPr>
              <a:t></a:t>
            </a:r>
            <a:r>
              <a:rPr kumimoji="1" lang="zh-TW" altLang="en-US" sz="4800" dirty="0">
                <a:solidFill>
                  <a:schemeClr val="tx1"/>
                </a:solidFill>
                <a:latin typeface="DFKai-SB" panose="03000509000000000000" pitchFamily="65" charset="-120"/>
                <a:ea typeface="DFKai-SB" panose="03000509000000000000" pitchFamily="65" charset="-120"/>
              </a:rPr>
              <a:t>行政長官</a:t>
            </a:r>
            <a:r>
              <a:rPr kumimoji="1" lang="zh-CN" altLang="en-US" sz="4800" dirty="0">
                <a:solidFill>
                  <a:schemeClr val="tx1"/>
                </a:solidFill>
                <a:latin typeface="DFKai-SB" panose="03000509000000000000" pitchFamily="65" charset="-120"/>
                <a:ea typeface="DFKai-SB" panose="03000509000000000000" pitchFamily="65" charset="-120"/>
              </a:rPr>
              <a:t>宣誓</a:t>
            </a:r>
            <a:endParaRPr kumimoji="1" lang="en-US" altLang="zh-CN" sz="48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kumimoji="1" lang="en-US" altLang="zh-CN"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hlinkClick r:id="rId2"/>
            </a:endParaRPr>
          </a:p>
          <a:p>
            <a:pPr>
              <a:spcBef>
                <a:spcPct val="0"/>
              </a:spcBef>
              <a:buClrTx/>
              <a:buFontTx/>
              <a:buNone/>
            </a:pPr>
            <a:r>
              <a:rPr kumimoji="1" lang="zh-TW" altLang="en-US"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圖片來源</a:t>
            </a:r>
            <a:r>
              <a:rPr kumimoji="1" lang="en-US" altLang="zh-TW" sz="1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http://cpc.people.com.cn/BIG5/n1/2022/0702/c64094-32463932.html</a:t>
            </a: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FontTx/>
              <a:buNone/>
            </a:pPr>
            <a:endParaRPr kumimoji="1" lang="zh-CN" altLang="en-US" dirty="0">
              <a:solidFill>
                <a:schemeClr val="tx1"/>
              </a:solidFill>
              <a:latin typeface="DFKai-SB" panose="03000509000000000000" pitchFamily="65" charset="-120"/>
              <a:ea typeface="DFKai-SB" panose="03000509000000000000" pitchFamily="65" charset="-120"/>
            </a:endParaRPr>
          </a:p>
        </p:txBody>
      </p:sp>
      <p:pic>
        <p:nvPicPr>
          <p:cNvPr id="6" name="圖片 5"/>
          <p:cNvPicPr>
            <a:picLocks noChangeAspect="1"/>
          </p:cNvPicPr>
          <p:nvPr/>
        </p:nvPicPr>
        <p:blipFill>
          <a:blip r:embed="rId3"/>
          <a:stretch>
            <a:fillRect/>
          </a:stretch>
        </p:blipFill>
        <p:spPr>
          <a:xfrm>
            <a:off x="761619" y="1973880"/>
            <a:ext cx="4743450" cy="29813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rgbClr val="000000"/>
              </a:solidFill>
              <a:latin typeface="DengXian Light" panose="02010600030101010101" pitchFamily="2" charset="-122"/>
              <a:ea typeface="DengXian Light" panose="02010600030101010101" pitchFamily="2" charset="-122"/>
            </a:endParaRPr>
          </a:p>
        </p:txBody>
      </p:sp>
      <p:sp>
        <p:nvSpPr>
          <p:cNvPr id="71683" name="内容占位符 2"/>
          <p:cNvSpPr txBox="1">
            <a:spLocks noChangeArrowheads="1"/>
          </p:cNvSpPr>
          <p:nvPr/>
        </p:nvSpPr>
        <p:spPr bwMode="auto">
          <a:xfrm>
            <a:off x="4155562" y="5090379"/>
            <a:ext cx="17748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zh-CN" altLang="en-US" sz="2000" dirty="0">
                <a:solidFill>
                  <a:srgbClr val="000000"/>
                </a:solidFill>
                <a:latin typeface="DFKai-SB" panose="03000509000000000000" pitchFamily="65" charset="-120"/>
                <a:ea typeface="DFKai-SB" panose="03000509000000000000" pitchFamily="65" charset="-120"/>
              </a:rPr>
              <a:t>公務員</a:t>
            </a:r>
            <a:r>
              <a:rPr lang="zh-TW" altLang="en-US" sz="2000" dirty="0">
                <a:solidFill>
                  <a:srgbClr val="000000"/>
                </a:solidFill>
                <a:latin typeface="DFKai-SB" panose="03000509000000000000" pitchFamily="65" charset="-120"/>
                <a:ea typeface="DFKai-SB" panose="03000509000000000000" pitchFamily="65" charset="-120"/>
              </a:rPr>
              <a:t>宣誓</a:t>
            </a:r>
            <a:endParaRPr lang="zh-CN" altLang="en-US" sz="2000" dirty="0">
              <a:solidFill>
                <a:srgbClr val="000000"/>
              </a:solidFill>
              <a:latin typeface="DFKai-SB" panose="03000509000000000000" pitchFamily="65" charset="-120"/>
              <a:ea typeface="DFKai-SB" panose="03000509000000000000" pitchFamily="65" charset="-120"/>
            </a:endParaRPr>
          </a:p>
          <a:p>
            <a:pPr algn="ctr" defTabSz="914400" eaLnBrk="1" hangingPunct="1">
              <a:lnSpc>
                <a:spcPct val="150000"/>
              </a:lnSpc>
              <a:buClrTx/>
              <a:buFont typeface="Arial" panose="020B0604020202020204" pitchFamily="34" charset="0"/>
              <a:buChar char="•"/>
            </a:pPr>
            <a:endParaRPr lang="en-US" altLang="zh-CN" sz="2000" dirty="0">
              <a:solidFill>
                <a:srgbClr val="000000"/>
              </a:solidFill>
              <a:latin typeface="DFKai-SB" panose="03000509000000000000" pitchFamily="65" charset="-120"/>
              <a:ea typeface="DFKai-SB" panose="03000509000000000000" pitchFamily="65" charset="-120"/>
            </a:endParaRPr>
          </a:p>
        </p:txBody>
      </p:sp>
      <p:sp>
        <p:nvSpPr>
          <p:cNvPr id="71684"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124DC565-1EED-4712-B271-E19F2011C73E}" type="slidenum">
              <a:rPr lang="zh-CN" altLang="en-US" sz="18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48</a:t>
            </a:fld>
            <a:endParaRPr lang="zh-CN" altLang="en-US" sz="1800" dirty="0" smtClean="0">
              <a:solidFill>
                <a:schemeClr val="tx1"/>
              </a:solidFill>
              <a:latin typeface="DengXian" panose="02010600030101010101" pitchFamily="2" charset="-122"/>
              <a:ea typeface="DengXian" panose="02010600030101010101" pitchFamily="2" charset="-122"/>
            </a:endParaRPr>
          </a:p>
        </p:txBody>
      </p:sp>
      <p:pic>
        <p:nvPicPr>
          <p:cNvPr id="7168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0" y="3874430"/>
            <a:ext cx="3815240" cy="21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文本框 9"/>
          <p:cNvSpPr txBox="1">
            <a:spLocks noChangeArrowheads="1"/>
          </p:cNvSpPr>
          <p:nvPr/>
        </p:nvSpPr>
        <p:spPr bwMode="auto">
          <a:xfrm>
            <a:off x="6174581" y="1297820"/>
            <a:ext cx="5359400" cy="44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None/>
            </a:pPr>
            <a:r>
              <a:rPr lang="zh-TW" altLang="en-US" sz="2800" b="1" dirty="0">
                <a:solidFill>
                  <a:srgbClr val="000000"/>
                </a:solidFill>
                <a:latin typeface="DFKai-SB" panose="03000509000000000000" pitchFamily="65" charset="-120"/>
                <a:ea typeface="DFKai-SB" panose="03000509000000000000" pitchFamily="65" charset="-120"/>
              </a:rPr>
              <a:t>誓言／聲明內容</a:t>
            </a:r>
            <a:endParaRPr lang="en-US" altLang="zh-TW" sz="2800" b="1" dirty="0">
              <a:solidFill>
                <a:srgbClr val="FF0000"/>
              </a:solidFill>
              <a:latin typeface="DFKai-SB" panose="03000509000000000000" pitchFamily="65" charset="-120"/>
              <a:ea typeface="DFKai-SB" panose="03000509000000000000" pitchFamily="65" charset="-120"/>
            </a:endParaRPr>
          </a:p>
          <a:p>
            <a:pPr defTabSz="914400" eaLnBrk="1" hangingPunct="1">
              <a:lnSpc>
                <a:spcPct val="120000"/>
              </a:lnSpc>
              <a:buClrTx/>
              <a:buFont typeface="Arial" panose="020B0604020202020204" pitchFamily="34" charset="0"/>
              <a:buNone/>
            </a:pPr>
            <a:r>
              <a:rPr lang="zh-TW" altLang="en-US" sz="2800" dirty="0">
                <a:solidFill>
                  <a:srgbClr val="000000"/>
                </a:solidFill>
                <a:latin typeface="DFKai-SB" panose="03000509000000000000" pitchFamily="65" charset="-120"/>
                <a:ea typeface="DFKai-SB" panose="03000509000000000000" pitchFamily="65" charset="-120"/>
              </a:rPr>
              <a:t>我謹此聲明：本人為中華人民共和國香港特別行政區政府公務員，定當擁護</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中華人民共和國香港特別行政區基本法</a:t>
            </a:r>
            <a:r>
              <a:rPr lang="en-US" altLang="zh-TW" sz="2800" dirty="0">
                <a:solidFill>
                  <a:srgbClr val="000000"/>
                </a:solidFill>
                <a:latin typeface="DFKai-SB" panose="03000509000000000000" pitchFamily="65" charset="-120"/>
                <a:ea typeface="DFKai-SB" panose="03000509000000000000" pitchFamily="65" charset="-120"/>
              </a:rPr>
              <a:t>》</a:t>
            </a:r>
            <a:r>
              <a:rPr lang="zh-TW" altLang="en-US" sz="2800" dirty="0">
                <a:solidFill>
                  <a:srgbClr val="000000"/>
                </a:solidFill>
                <a:latin typeface="DFKai-SB" panose="03000509000000000000" pitchFamily="65" charset="-120"/>
                <a:ea typeface="DFKai-SB" panose="03000509000000000000" pitchFamily="65" charset="-120"/>
              </a:rPr>
              <a:t>，效忠中華人民共和國香港特別行政區，盡忠職守，對香港特別行政區政府負責。</a:t>
            </a:r>
            <a:endParaRPr lang="en-US" altLang="zh-CN" sz="2800" dirty="0">
              <a:solidFill>
                <a:srgbClr val="000000"/>
              </a:solidFill>
              <a:latin typeface="DFKai-SB" panose="03000509000000000000" pitchFamily="65" charset="-120"/>
              <a:ea typeface="DFKai-SB" panose="03000509000000000000" pitchFamily="65" charset="-12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latin typeface="DFKai-SB" panose="03000509000000000000" pitchFamily="65" charset="-120"/>
              <a:ea typeface="DFKai-SB" panose="03000509000000000000" pitchFamily="65" charset="-120"/>
            </a:endParaRPr>
          </a:p>
        </p:txBody>
      </p:sp>
      <p:sp>
        <p:nvSpPr>
          <p:cNvPr id="11" name="矩形 10"/>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latin typeface="DFKai-SB" panose="03000509000000000000" pitchFamily="65" charset="-120"/>
              <a:ea typeface="DFKai-SB" panose="03000509000000000000" pitchFamily="65" charset="-120"/>
            </a:endParaRPr>
          </a:p>
        </p:txBody>
      </p:sp>
      <p:sp>
        <p:nvSpPr>
          <p:cNvPr id="71689"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知多點</a:t>
            </a:r>
          </a:p>
        </p:txBody>
      </p:sp>
      <p:cxnSp>
        <p:nvCxnSpPr>
          <p:cNvPr id="13" name="直接连接符 12"/>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633" y="1359758"/>
            <a:ext cx="3510755" cy="23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p:cNvSpPr txBox="1">
            <a:spLocks noChangeArrowheads="1"/>
          </p:cNvSpPr>
          <p:nvPr/>
        </p:nvSpPr>
        <p:spPr bwMode="auto">
          <a:xfrm>
            <a:off x="166432" y="1744880"/>
            <a:ext cx="2414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年高級公務員宣誓</a:t>
            </a:r>
            <a:r>
              <a:rPr kumimoji="1" lang="zh-CN"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Wingdings 3" panose="05040102010807070707" pitchFamily="18" charset="2"/>
              </a:rPr>
              <a:t></a:t>
            </a:r>
            <a:endParaRPr kumimoji="1" lang="en-US" altLang="zh-CN"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https://www.info.gov.hk/gia/general/202012/18/P2020121800230.htm</a:t>
            </a:r>
          </a:p>
          <a:p>
            <a:pPr algn="r">
              <a:spcBef>
                <a:spcPct val="0"/>
              </a:spcBef>
              <a:buClrTx/>
              <a:buFontTx/>
              <a:buNone/>
            </a:pPr>
            <a:endPar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字方塊 14"/>
          <p:cNvSpPr txBox="1"/>
          <p:nvPr/>
        </p:nvSpPr>
        <p:spPr>
          <a:xfrm>
            <a:off x="6473952" y="5843066"/>
            <a:ext cx="4932744" cy="523220"/>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來源：</a:t>
            </a:r>
            <a:r>
              <a:rPr lang="en-GB" altLang="zh-HK" sz="1400" dirty="0" smtClean="0">
                <a:latin typeface="Times New Roman" panose="02020603050405020304" pitchFamily="18" charset="0"/>
                <a:cs typeface="Times New Roman" panose="02020603050405020304" pitchFamily="18" charset="0"/>
              </a:rPr>
              <a:t> </a:t>
            </a:r>
            <a:r>
              <a:rPr lang="en-GB" altLang="zh-HK" sz="1400" dirty="0">
                <a:latin typeface="Times New Roman" panose="02020603050405020304" pitchFamily="18" charset="0"/>
                <a:cs typeface="Times New Roman" panose="02020603050405020304" pitchFamily="18" charset="0"/>
              </a:rPr>
              <a:t>https://www.csb.gov.hk/tc_chi/admin/oathserving/2769.html</a:t>
            </a:r>
            <a:endParaRPr lang="zh-HK"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9B95AAE8-D362-443C-BC8C-C416F3391DD4}" type="slidenum">
              <a:rPr lang="zh-CN" altLang="en-US" smtClean="0">
                <a:solidFill>
                  <a:schemeClr val="tx1"/>
                </a:solidFill>
              </a:rPr>
              <a:pPr fontAlgn="base">
                <a:spcBef>
                  <a:spcPct val="0"/>
                </a:spcBef>
                <a:spcAft>
                  <a:spcPct val="0"/>
                </a:spcAft>
                <a:buClrTx/>
                <a:buFontTx/>
                <a:buNone/>
              </a:pPr>
              <a:t>49</a:t>
            </a:fld>
            <a:endParaRPr lang="zh-CN" altLang="en-US" dirty="0" smtClean="0">
              <a:solidFill>
                <a:schemeClr val="tx1"/>
              </a:solidFill>
            </a:endParaRPr>
          </a:p>
        </p:txBody>
      </p:sp>
      <p:sp>
        <p:nvSpPr>
          <p:cNvPr id="72707" name="内容占位符 2"/>
          <p:cNvSpPr>
            <a:spLocks noGrp="1"/>
          </p:cNvSpPr>
          <p:nvPr>
            <p:ph idx="4294967295"/>
          </p:nvPr>
        </p:nvSpPr>
        <p:spPr>
          <a:xfrm>
            <a:off x="1518834" y="2742956"/>
            <a:ext cx="9484963" cy="1154113"/>
          </a:xfrm>
        </p:spPr>
        <p:txBody>
          <a:bodyPr/>
          <a:lstStyle/>
          <a:p>
            <a:pPr marL="0" indent="0" algn="ctr">
              <a:buFont typeface="Wingdings 3" panose="05040102010807070707" pitchFamily="18" charset="2"/>
              <a:buNone/>
            </a:pPr>
            <a:r>
              <a:rPr lang="en-US" altLang="zh-TW" b="1" dirty="0" smtClean="0">
                <a:latin typeface="DFKai-SB" panose="03000509000000000000" pitchFamily="65" charset="-120"/>
                <a:ea typeface="DFKai-SB" panose="03000509000000000000" pitchFamily="65" charset="-120"/>
              </a:rPr>
              <a:t> </a:t>
            </a:r>
            <a:endParaRPr lang="en-US" altLang="zh-CN" b="1" dirty="0" smtClean="0">
              <a:latin typeface="DFKai-SB" panose="03000509000000000000" pitchFamily="65" charset="-120"/>
              <a:ea typeface="DFKai-SB" panose="03000509000000000000" pitchFamily="65" charset="-120"/>
            </a:endParaRPr>
          </a:p>
          <a:p>
            <a:pPr marL="0" indent="0" algn="ctr">
              <a:buFont typeface="Wingdings 3" panose="05040102010807070707" pitchFamily="18" charset="2"/>
              <a:buNone/>
            </a:pPr>
            <a:r>
              <a:rPr lang="zh-TW" altLang="en-US" sz="4800" b="1" dirty="0">
                <a:solidFill>
                  <a:schemeClr val="tx1"/>
                </a:solidFill>
                <a:latin typeface="DFKai-SB" panose="03000509000000000000" pitchFamily="65" charset="-120"/>
                <a:ea typeface="DFKai-SB" panose="03000509000000000000" pitchFamily="65" charset="-120"/>
              </a:rPr>
              <a:t>為</a:t>
            </a:r>
            <a:r>
              <a:rPr lang="zh-CN" altLang="en-US" sz="4800" b="1" dirty="0" smtClean="0">
                <a:solidFill>
                  <a:schemeClr val="tx1"/>
                </a:solidFill>
                <a:latin typeface="DFKai-SB" panose="03000509000000000000" pitchFamily="65" charset="-120"/>
                <a:ea typeface="DFKai-SB" panose="03000509000000000000" pitchFamily="65" charset="-120"/>
              </a:rPr>
              <a:t>甚麽公務</a:t>
            </a:r>
            <a:r>
              <a:rPr lang="zh-TW" altLang="en-US" sz="4800" b="1" dirty="0">
                <a:solidFill>
                  <a:schemeClr val="tx1"/>
                </a:solidFill>
                <a:latin typeface="DFKai-SB" panose="03000509000000000000" pitchFamily="65" charset="-120"/>
                <a:ea typeface="DFKai-SB" panose="03000509000000000000" pitchFamily="65" charset="-120"/>
              </a:rPr>
              <a:t>人</a:t>
            </a:r>
            <a:r>
              <a:rPr lang="zh-CN" altLang="en-US" sz="4800" b="1" dirty="0" smtClean="0">
                <a:solidFill>
                  <a:schemeClr val="tx1"/>
                </a:solidFill>
                <a:latin typeface="DFKai-SB" panose="03000509000000000000" pitchFamily="65" charset="-120"/>
                <a:ea typeface="DFKai-SB" panose="03000509000000000000" pitchFamily="65" charset="-120"/>
              </a:rPr>
              <a:t>員要進行宣誓效忠？</a:t>
            </a: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latin typeface="DFKai-SB" panose="03000509000000000000" pitchFamily="65" charset="-120"/>
              <a:ea typeface="DFKai-SB" panose="03000509000000000000" pitchFamily="65" charset="-120"/>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latin typeface="DFKai-SB" panose="03000509000000000000" pitchFamily="65" charset="-120"/>
              <a:ea typeface="DFKai-SB" panose="03000509000000000000" pitchFamily="65" charset="-120"/>
            </a:endParaRPr>
          </a:p>
        </p:txBody>
      </p:sp>
      <p:sp>
        <p:nvSpPr>
          <p:cNvPr id="72710" name="文本框 8"/>
          <p:cNvSpPr txBox="1">
            <a:spLocks noChangeArrowheads="1"/>
          </p:cNvSpPr>
          <p:nvPr/>
        </p:nvSpPr>
        <p:spPr bwMode="auto">
          <a:xfrm>
            <a:off x="911225" y="5127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zh-CN" altLang="en-US" sz="3600" b="1">
                <a:solidFill>
                  <a:srgbClr val="000000"/>
                </a:solidFill>
                <a:latin typeface="DFKai-SB" panose="03000509000000000000" pitchFamily="65" charset="-120"/>
                <a:ea typeface="DFKai-SB" panose="03000509000000000000" pitchFamily="65" charset="-120"/>
              </a:rPr>
              <a:t>想一想</a:t>
            </a:r>
          </a:p>
        </p:txBody>
      </p:sp>
      <p:cxnSp>
        <p:nvCxnSpPr>
          <p:cNvPr id="15" name="直接连接符 14"/>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E8DCEB25-C7EE-4B1E-9BA4-A14F1699DCBD}" type="slidenum">
              <a:rPr lang="zh-CN" altLang="en-US" smtClean="0">
                <a:solidFill>
                  <a:schemeClr val="tx1"/>
                </a:solidFill>
              </a:rPr>
              <a:pPr fontAlgn="base">
                <a:spcBef>
                  <a:spcPct val="0"/>
                </a:spcBef>
                <a:spcAft>
                  <a:spcPct val="0"/>
                </a:spcAft>
                <a:buClrTx/>
                <a:buFontTx/>
                <a:buNone/>
              </a:pPr>
              <a:t>5</a:t>
            </a:fld>
            <a:endParaRPr lang="zh-CN" altLang="en-US" dirty="0" smtClean="0">
              <a:solidFill>
                <a:schemeClr val="tx1"/>
              </a:solidFill>
            </a:endParaRPr>
          </a:p>
        </p:txBody>
      </p:sp>
      <p:sp>
        <p:nvSpPr>
          <p:cNvPr id="26627" name="内容占位符 2"/>
          <p:cNvSpPr>
            <a:spLocks noGrp="1"/>
          </p:cNvSpPr>
          <p:nvPr>
            <p:ph idx="4294967295"/>
          </p:nvPr>
        </p:nvSpPr>
        <p:spPr>
          <a:xfrm>
            <a:off x="430823" y="1803400"/>
            <a:ext cx="5281002" cy="2678113"/>
          </a:xfrm>
        </p:spPr>
        <p:txBody>
          <a:bodyPr wrap="square">
            <a:spAutoFit/>
          </a:bodyPr>
          <a:lstStyle/>
          <a:p>
            <a:pPr marL="0" indent="0">
              <a:lnSpc>
                <a:spcPct val="150000"/>
              </a:lnSpc>
              <a:spcBef>
                <a:spcPct val="0"/>
              </a:spcBef>
              <a:buFont typeface="Wingdings 3" panose="05040102010807070707" pitchFamily="18" charset="2"/>
              <a:buNone/>
            </a:pPr>
            <a:r>
              <a:rPr lang="en-US" altLang="zh-CN"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，全國人民代表大會行使</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定特別行政區制度的權力，作出</a:t>
            </a:r>
            <a:r>
              <a:rPr lang="en-US" altLang="zh-CN"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關</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於</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完善香港特別行政區選舉制度的</a:t>
            </a:r>
            <a:r>
              <a:rPr lang="zh-TW"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決</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定</a:t>
            </a:r>
            <a:r>
              <a:rPr lang="en-US" altLang="zh-CN"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4113" y="1511300"/>
            <a:ext cx="4733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文本框 4"/>
          <p:cNvSpPr txBox="1">
            <a:spLocks noChangeArrowheads="1"/>
          </p:cNvSpPr>
          <p:nvPr/>
        </p:nvSpPr>
        <p:spPr bwMode="auto">
          <a:xfrm>
            <a:off x="547688" y="5711825"/>
            <a:ext cx="105457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CN" altLang="en-US" sz="2800" b="1" dirty="0">
                <a:solidFill>
                  <a:srgbClr val="C00000"/>
                </a:solidFill>
                <a:latin typeface="DFKai-SB" panose="03000509000000000000" pitchFamily="65" charset="-120"/>
                <a:ea typeface="DFKai-SB" panose="03000509000000000000" pitchFamily="65" charset="-120"/>
              </a:rPr>
              <a:t>想一想：</a:t>
            </a:r>
            <a:r>
              <a:rPr lang="zh-CN" altLang="en-US" sz="2800" dirty="0">
                <a:solidFill>
                  <a:schemeClr val="tx1"/>
                </a:solidFill>
                <a:latin typeface="DFKai-SB" panose="03000509000000000000" pitchFamily="65" charset="-120"/>
                <a:ea typeface="DFKai-SB" panose="03000509000000000000" pitchFamily="65" charset="-120"/>
              </a:rPr>
              <a:t>香港特別行政區的政治</a:t>
            </a:r>
            <a:r>
              <a:rPr lang="zh-CN" altLang="en-US" sz="2800" dirty="0" smtClean="0">
                <a:solidFill>
                  <a:schemeClr val="tx1"/>
                </a:solidFill>
                <a:latin typeface="DFKai-SB" panose="03000509000000000000" pitchFamily="65" charset="-120"/>
                <a:ea typeface="DFKai-SB" panose="03000509000000000000" pitchFamily="65" charset="-120"/>
              </a:rPr>
              <a:t>體制由</a:t>
            </a:r>
            <a:r>
              <a:rPr lang="zh-CN" altLang="en-US" sz="2800" dirty="0">
                <a:solidFill>
                  <a:schemeClr val="tx1"/>
                </a:solidFill>
                <a:latin typeface="DFKai-SB" panose="03000509000000000000" pitchFamily="65" charset="-120"/>
                <a:ea typeface="DFKai-SB" panose="03000509000000000000" pitchFamily="65" charset="-120"/>
              </a:rPr>
              <a:t>中央</a:t>
            </a:r>
            <a:r>
              <a:rPr lang="zh-CN" altLang="en-US" sz="2800" dirty="0" smtClean="0">
                <a:solidFill>
                  <a:schemeClr val="tx1"/>
                </a:solidFill>
                <a:latin typeface="DFKai-SB" panose="03000509000000000000" pitchFamily="65" charset="-120"/>
                <a:ea typeface="DFKai-SB" panose="03000509000000000000" pitchFamily="65" charset="-120"/>
              </a:rPr>
              <a:t>決定</a:t>
            </a:r>
            <a:r>
              <a:rPr lang="zh-TW" altLang="en-US" sz="2800" dirty="0" smtClean="0">
                <a:solidFill>
                  <a:schemeClr val="tx1"/>
                </a:solidFill>
                <a:latin typeface="DFKai-SB" panose="03000509000000000000" pitchFamily="65" charset="-120"/>
                <a:ea typeface="DFKai-SB" panose="03000509000000000000" pitchFamily="65" charset="-120"/>
              </a:rPr>
              <a:t>的理由</a:t>
            </a:r>
            <a:r>
              <a:rPr lang="zh-CN" altLang="en-US" sz="2800" dirty="0" smtClean="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
        <p:nvSpPr>
          <p:cNvPr id="7" name="矩形 6"/>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cxnSp>
        <p:nvCxnSpPr>
          <p:cNvPr id="11" name="直接连接符 10"/>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6633" name="文本框 3"/>
          <p:cNvSpPr txBox="1">
            <a:spLocks noChangeArrowheads="1"/>
          </p:cNvSpPr>
          <p:nvPr/>
        </p:nvSpPr>
        <p:spPr bwMode="auto">
          <a:xfrm>
            <a:off x="5956300" y="4700588"/>
            <a:ext cx="562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日，第十三屆全國人民代表大會第四次會議通過</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關於完善香港特別行政區選舉制度的決定</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C452CF0-1450-487C-9980-1128374CF05D}" type="slidenum">
              <a:rPr lang="zh-CN" altLang="en-US" smtClean="0">
                <a:solidFill>
                  <a:schemeClr val="tx1"/>
                </a:solidFill>
              </a:rPr>
              <a:pPr fontAlgn="base">
                <a:spcBef>
                  <a:spcPct val="0"/>
                </a:spcBef>
                <a:spcAft>
                  <a:spcPct val="0"/>
                </a:spcAft>
                <a:buClrTx/>
                <a:buFontTx/>
                <a:buNone/>
              </a:pPr>
              <a:t>50</a:t>
            </a:fld>
            <a:endParaRPr lang="zh-CN" altLang="en-US" dirty="0" smtClean="0">
              <a:solidFill>
                <a:schemeClr val="tx1"/>
              </a:solidFill>
            </a:endParaRPr>
          </a:p>
        </p:txBody>
      </p:sp>
      <p:sp>
        <p:nvSpPr>
          <p:cNvPr id="73731" name="内容占位符 2"/>
          <p:cNvSpPr txBox="1">
            <a:spLocks noChangeArrowheads="1"/>
          </p:cNvSpPr>
          <p:nvPr/>
        </p:nvSpPr>
        <p:spPr bwMode="auto">
          <a:xfrm>
            <a:off x="438515" y="378681"/>
            <a:ext cx="1098269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None/>
            </a:pPr>
            <a:r>
              <a:rPr lang="zh-TW" altLang="en-US" sz="4400" b="1" dirty="0">
                <a:solidFill>
                  <a:schemeClr val="tx1"/>
                </a:solidFill>
                <a:latin typeface="DFKai-SB" panose="03000509000000000000" pitchFamily="65" charset="-120"/>
                <a:ea typeface="DFKai-SB" panose="03000509000000000000" pitchFamily="65" charset="-120"/>
              </a:rPr>
              <a:t>參考</a:t>
            </a:r>
            <a:r>
              <a:rPr lang="zh-CN" altLang="en-US" sz="4400" b="1" dirty="0">
                <a:solidFill>
                  <a:schemeClr val="tx1"/>
                </a:solidFill>
                <a:latin typeface="DFKai-SB" panose="03000509000000000000" pitchFamily="65" charset="-120"/>
                <a:ea typeface="DFKai-SB" panose="03000509000000000000" pitchFamily="65" charset="-120"/>
              </a:rPr>
              <a:t>答案</a:t>
            </a:r>
            <a:r>
              <a:rPr lang="zh-CN" altLang="en-US" sz="4400" b="1" dirty="0" smtClean="0">
                <a:solidFill>
                  <a:schemeClr val="tx1"/>
                </a:solidFill>
                <a:latin typeface="DFKai-SB" panose="03000509000000000000" pitchFamily="65" charset="-120"/>
                <a:ea typeface="DFKai-SB" panose="03000509000000000000" pitchFamily="65" charset="-120"/>
              </a:rPr>
              <a:t>：</a:t>
            </a:r>
            <a:endParaRPr lang="zh-TW" altLang="en-US" sz="4400" b="1"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smtClean="0">
                <a:solidFill>
                  <a:schemeClr val="tx1"/>
                </a:solidFill>
                <a:latin typeface="DFKai-SB" panose="03000509000000000000" pitchFamily="65" charset="-120"/>
                <a:ea typeface="DFKai-SB" panose="03000509000000000000" pitchFamily="65" charset="-120"/>
              </a:rPr>
              <a:t>根據</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，香港特別行政區政府的公務人員必須盡忠職守，對香港特別行政區政府負責</a:t>
            </a:r>
            <a:r>
              <a:rPr lang="zh-CN" altLang="en-US" sz="2800" dirty="0">
                <a:solidFill>
                  <a:schemeClr val="tx1"/>
                </a:solidFill>
                <a:latin typeface="DFKai-SB" panose="03000509000000000000" pitchFamily="65" charset="-120"/>
                <a:ea typeface="DFKai-SB" panose="03000509000000000000" pitchFamily="65" charset="-120"/>
              </a:rPr>
              <a:t>，這是法定要求</a:t>
            </a:r>
            <a:r>
              <a:rPr lang="zh-TW" altLang="en-US" sz="2800" dirty="0">
                <a:solidFill>
                  <a:schemeClr val="tx1"/>
                </a:solidFill>
                <a:latin typeface="DFKai-SB" panose="03000509000000000000" pitchFamily="65" charset="-120"/>
                <a:ea typeface="DFKai-SB" panose="03000509000000000000" pitchFamily="65" charset="-120"/>
              </a:rPr>
              <a:t>。</a:t>
            </a:r>
            <a:endParaRPr lang="en-US" altLang="zh-TW" sz="2800" dirty="0">
              <a:solidFill>
                <a:schemeClr val="tx1"/>
              </a:solidFill>
              <a:latin typeface="DFKai-SB" panose="03000509000000000000" pitchFamily="65" charset="-120"/>
              <a:ea typeface="DFKai-SB" panose="03000509000000000000" pitchFamily="65" charset="-120"/>
            </a:endParaRPr>
          </a:p>
          <a:p>
            <a:pPr defTabSz="914400" eaLnBrk="1" hangingPunct="1">
              <a:lnSpc>
                <a:spcPct val="150000"/>
              </a:lnSpc>
              <a:buClrTx/>
              <a:buFont typeface="Arial" panose="020B0604020202020204" pitchFamily="34" charset="0"/>
              <a:buChar char="•"/>
            </a:pPr>
            <a:r>
              <a:rPr lang="zh-TW" altLang="en-US" sz="2800" dirty="0">
                <a:solidFill>
                  <a:schemeClr val="tx1"/>
                </a:solidFill>
                <a:latin typeface="DFKai-SB" panose="03000509000000000000" pitchFamily="65" charset="-120"/>
                <a:ea typeface="DFKai-SB" panose="03000509000000000000" pitchFamily="65" charset="-120"/>
              </a:rPr>
              <a:t>宣誓擁護</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和效忠香港特區，許下莊嚴的承諾，向社會真切體現他們對</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基本法</a:t>
            </a:r>
            <a:r>
              <a:rPr lang="en-US" altLang="zh-TW"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和香港特區的忠誠和承擔，增強公眾對</a:t>
            </a:r>
            <a:r>
              <a:rPr lang="zh-CN" altLang="en-US" sz="2800" dirty="0">
                <a:solidFill>
                  <a:schemeClr val="tx1"/>
                </a:solidFill>
                <a:latin typeface="DFKai-SB" panose="03000509000000000000" pitchFamily="65" charset="-120"/>
                <a:ea typeface="DFKai-SB" panose="03000509000000000000" pitchFamily="65" charset="-120"/>
              </a:rPr>
              <a:t>公務人</a:t>
            </a:r>
            <a:r>
              <a:rPr lang="zh-TW" altLang="en-US" sz="2800" dirty="0">
                <a:solidFill>
                  <a:schemeClr val="tx1"/>
                </a:solidFill>
                <a:latin typeface="DFKai-SB" panose="03000509000000000000" pitchFamily="65" charset="-120"/>
                <a:ea typeface="DFKai-SB" panose="03000509000000000000" pitchFamily="65" charset="-120"/>
              </a:rPr>
              <a:t>員的信心。</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016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82FCD1A-FCAA-49F9-BA1D-6082E077E096}" type="slidenum">
              <a:rPr lang="zh-CN" altLang="en-US" smtClean="0">
                <a:solidFill>
                  <a:schemeClr val="tx1"/>
                </a:solidFill>
              </a:rPr>
              <a:pPr fontAlgn="base">
                <a:spcBef>
                  <a:spcPct val="0"/>
                </a:spcBef>
                <a:spcAft>
                  <a:spcPct val="0"/>
                </a:spcAft>
                <a:buClrTx/>
                <a:buFontTx/>
                <a:buNone/>
              </a:pPr>
              <a:t>51</a:t>
            </a:fld>
            <a:endParaRPr lang="zh-CN" altLang="en-US" dirty="0" smtClean="0">
              <a:solidFill>
                <a:schemeClr val="tx1"/>
              </a:solidFill>
            </a:endParaRPr>
          </a:p>
        </p:txBody>
      </p:sp>
      <p:sp>
        <p:nvSpPr>
          <p:cNvPr id="74756" name="内容占位符 2"/>
          <p:cNvSpPr>
            <a:spLocks noGrp="1"/>
          </p:cNvSpPr>
          <p:nvPr>
            <p:ph idx="4294967295"/>
          </p:nvPr>
        </p:nvSpPr>
        <p:spPr>
          <a:xfrm>
            <a:off x="917575" y="1252538"/>
            <a:ext cx="10199688" cy="4352925"/>
          </a:xfrm>
        </p:spPr>
        <p:txBody>
          <a:bodyPr/>
          <a:lstStyle/>
          <a:p>
            <a:pPr marL="0" indent="457200">
              <a:lnSpc>
                <a:spcPct val="130000"/>
              </a:lnSpc>
              <a:buFont typeface="Wingdings 3" panose="05040102010807070707" pitchFamily="18" charset="2"/>
              <a:buNone/>
            </a:pPr>
            <a:r>
              <a:rPr lang="zh-TW" altLang="en-US" sz="2600" dirty="0" smtClean="0">
                <a:solidFill>
                  <a:schemeClr val="tx1"/>
                </a:solidFill>
                <a:latin typeface="DFKai-SB" panose="03000509000000000000" pitchFamily="65" charset="-120"/>
                <a:ea typeface="DFKai-SB" panose="03000509000000000000" pitchFamily="65" charset="-120"/>
              </a:rPr>
              <a:t>香港由亂及治的重大轉折，再次昭示了一個深刻道理，那就是要確保「一國兩制」實踐行穩致遠，必須始終堅持「愛國者治港」。這是事關國家主權、安全、發展利益，事關香港長期繁榮穩定的根本原則。只有做到「愛國者治港」，中央對特別行政區的全面管治權才能得到有效落實，憲法和基本法確立的憲制秩序才能得到有效維護，各種深層次問題才能得到有效解決，香港才能實現長治久安，</a:t>
            </a:r>
            <a:r>
              <a:rPr lang="zh-CN" altLang="en-US" sz="2600" dirty="0" smtClean="0">
                <a:solidFill>
                  <a:schemeClr val="tx1"/>
                </a:solidFill>
                <a:latin typeface="DFKai-SB" panose="03000509000000000000" pitchFamily="65" charset="-120"/>
                <a:ea typeface="DFKai-SB" panose="03000509000000000000" pitchFamily="65" charset="-120"/>
              </a:rPr>
              <a:t>並</a:t>
            </a:r>
            <a:r>
              <a:rPr lang="zh-TW" altLang="en-US" sz="2600" dirty="0" smtClean="0">
                <a:solidFill>
                  <a:schemeClr val="tx1"/>
                </a:solidFill>
                <a:latin typeface="DFKai-SB" panose="03000509000000000000" pitchFamily="65" charset="-120"/>
                <a:ea typeface="DFKai-SB" panose="03000509000000000000" pitchFamily="65" charset="-120"/>
              </a:rPr>
              <a:t>為實現中華民族偉大復興作出應有的貢獻。</a:t>
            </a:r>
            <a:endParaRPr lang="en-US" altLang="zh-TW" sz="2600" dirty="0" smtClean="0">
              <a:solidFill>
                <a:schemeClr val="tx1"/>
              </a:solidFill>
              <a:latin typeface="DFKai-SB" panose="03000509000000000000" pitchFamily="65" charset="-120"/>
              <a:ea typeface="DFKai-SB" panose="03000509000000000000" pitchFamily="65" charset="-120"/>
            </a:endParaRPr>
          </a:p>
          <a:p>
            <a:pPr marL="0" indent="457200" algn="r">
              <a:lnSpc>
                <a:spcPct val="130000"/>
              </a:lnSpc>
              <a:buFont typeface="Wingdings 3" panose="05040102010807070707" pitchFamily="18" charset="2"/>
              <a:buNone/>
            </a:pPr>
            <a:r>
              <a:rPr lang="en-US" altLang="zh-CN" sz="2200" dirty="0" smtClean="0">
                <a:solidFill>
                  <a:schemeClr val="tx1"/>
                </a:solidFill>
                <a:latin typeface="DFKai-SB" panose="03000509000000000000" pitchFamily="65" charset="-120"/>
                <a:ea typeface="DFKai-SB" panose="03000509000000000000" pitchFamily="65" charset="-120"/>
              </a:rPr>
              <a:t>——</a:t>
            </a:r>
            <a:r>
              <a:rPr lang="zh-TW" altLang="en-US" sz="2200" dirty="0" smtClean="0">
                <a:solidFill>
                  <a:schemeClr val="tx1"/>
                </a:solidFill>
                <a:latin typeface="DFKai-SB" panose="03000509000000000000" pitchFamily="65" charset="-120"/>
                <a:ea typeface="DFKai-SB" panose="03000509000000000000" pitchFamily="65" charset="-120"/>
              </a:rPr>
              <a:t>節錄自</a:t>
            </a:r>
            <a:r>
              <a:rPr lang="zh-CN" altLang="en-US" sz="2200" dirty="0" smtClean="0">
                <a:solidFill>
                  <a:schemeClr val="tx1"/>
                </a:solidFill>
                <a:latin typeface="DFKai-SB" panose="03000509000000000000" pitchFamily="65" charset="-120"/>
                <a:ea typeface="DFKai-SB" panose="03000509000000000000" pitchFamily="65" charset="-120"/>
              </a:rPr>
              <a:t>習近平在聽取林鄭月娥</a:t>
            </a:r>
            <a:r>
              <a:rPr lang="en-US" altLang="zh-CN"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年度述職報告時的講話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箭头: 右 21"/>
          <p:cNvSpPr/>
          <p:nvPr/>
        </p:nvSpPr>
        <p:spPr>
          <a:xfrm>
            <a:off x="4290645" y="5024438"/>
            <a:ext cx="2919047"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3" name="箭头: 右 2"/>
          <p:cNvSpPr/>
          <p:nvPr/>
        </p:nvSpPr>
        <p:spPr>
          <a:xfrm>
            <a:off x="4176345" y="2841304"/>
            <a:ext cx="2920023"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smtClean="0">
              <a:solidFill>
                <a:srgbClr val="FFFFFF"/>
              </a:solidFill>
            </a:endParaRPr>
          </a:p>
        </p:txBody>
      </p:sp>
      <p:sp>
        <p:nvSpPr>
          <p:cNvPr id="7578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2A11201E-4C11-4B5F-A796-77EB7DE5D43D}" type="slidenum">
              <a:rPr lang="zh-CN" altLang="en-US" smtClean="0">
                <a:solidFill>
                  <a:schemeClr val="tx1"/>
                </a:solidFill>
              </a:rPr>
              <a:pPr fontAlgn="base">
                <a:spcBef>
                  <a:spcPct val="0"/>
                </a:spcBef>
                <a:spcAft>
                  <a:spcPct val="0"/>
                </a:spcAft>
                <a:buClrTx/>
                <a:buFontTx/>
                <a:buNone/>
              </a:pPr>
              <a:t>52</a:t>
            </a:fld>
            <a:endParaRPr lang="zh-CN" altLang="en-US" dirty="0" smtClean="0">
              <a:solidFill>
                <a:schemeClr val="tx1"/>
              </a:solidFill>
            </a:endParaRPr>
          </a:p>
        </p:txBody>
      </p:sp>
      <p:sp>
        <p:nvSpPr>
          <p:cNvPr id="11" name="文字方塊 14"/>
          <p:cNvSpPr txBox="1"/>
          <p:nvPr/>
        </p:nvSpPr>
        <p:spPr>
          <a:xfrm>
            <a:off x="866775" y="438972"/>
            <a:ext cx="10425112"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4000" b="1" dirty="0" smtClean="0">
                <a:solidFill>
                  <a:srgbClr val="FFFFFF"/>
                </a:solidFill>
                <a:latin typeface="DFKai-SB" panose="03000509000000000000" pitchFamily="65" charset="-120"/>
                <a:ea typeface="DFKai-SB" panose="03000509000000000000" pitchFamily="65" charset="-120"/>
              </a:rPr>
              <a:t>《</a:t>
            </a:r>
            <a:r>
              <a:rPr lang="zh-CN" altLang="en-US" sz="4000" b="1" dirty="0" smtClean="0">
                <a:solidFill>
                  <a:srgbClr val="FFFFFF"/>
                </a:solidFill>
                <a:latin typeface="DFKai-SB" panose="03000509000000000000" pitchFamily="65" charset="-120"/>
                <a:ea typeface="DFKai-SB" panose="03000509000000000000" pitchFamily="65" charset="-120"/>
              </a:rPr>
              <a:t>香港國安法</a:t>
            </a:r>
            <a:r>
              <a:rPr lang="en-US" altLang="zh-CN" sz="4000" b="1" dirty="0" smtClean="0">
                <a:solidFill>
                  <a:schemeClr val="bg1"/>
                </a:solidFill>
                <a:latin typeface="DFKai-SB" panose="03000509000000000000" pitchFamily="65" charset="-120"/>
                <a:ea typeface="DFKai-SB" panose="03000509000000000000" pitchFamily="65" charset="-120"/>
              </a:rPr>
              <a:t>》</a:t>
            </a:r>
            <a:r>
              <a:rPr lang="zh-CN" altLang="en-US" sz="4000" b="1" dirty="0" smtClean="0">
                <a:solidFill>
                  <a:schemeClr val="bg1"/>
                </a:solidFill>
                <a:latin typeface="DFKai-SB" panose="03000509000000000000" pitchFamily="65" charset="-120"/>
                <a:ea typeface="DFKai-SB" panose="03000509000000000000" pitchFamily="65" charset="-120"/>
              </a:rPr>
              <a:t>有關</a:t>
            </a:r>
            <a:r>
              <a:rPr lang="zh-TW" altLang="en-US" sz="4000" b="1" dirty="0" smtClean="0">
                <a:solidFill>
                  <a:schemeClr val="bg1"/>
                </a:solidFill>
                <a:latin typeface="DFKai-SB" panose="03000509000000000000" pitchFamily="65" charset="-120"/>
                <a:ea typeface="DFKai-SB" panose="03000509000000000000" pitchFamily="65" charset="-120"/>
              </a:rPr>
              <a:t>「愛國者治港」</a:t>
            </a:r>
            <a:r>
              <a:rPr lang="zh-CN" altLang="en-US" sz="4000" b="1" dirty="0" smtClean="0">
                <a:solidFill>
                  <a:schemeClr val="bg1"/>
                </a:solidFill>
                <a:latin typeface="DFKai-SB" panose="03000509000000000000" pitchFamily="65" charset="-120"/>
                <a:ea typeface="DFKai-SB" panose="03000509000000000000" pitchFamily="65" charset="-120"/>
              </a:rPr>
              <a:t>的規定</a:t>
            </a:r>
            <a:endParaRPr lang="zh-CN" altLang="en-US" sz="4000" b="1" dirty="0" smtClean="0">
              <a:solidFill>
                <a:srgbClr val="FF0000"/>
              </a:solidFill>
              <a:latin typeface="DFKai-SB" panose="03000509000000000000" pitchFamily="65" charset="-120"/>
              <a:ea typeface="DFKai-SB" panose="03000509000000000000" pitchFamily="65" charset="-120"/>
            </a:endParaRPr>
          </a:p>
        </p:txBody>
      </p:sp>
      <p:sp>
        <p:nvSpPr>
          <p:cNvPr id="75782" name="内容占位符 2"/>
          <p:cNvSpPr txBox="1">
            <a:spLocks noChangeArrowheads="1"/>
          </p:cNvSpPr>
          <p:nvPr/>
        </p:nvSpPr>
        <p:spPr bwMode="auto">
          <a:xfrm>
            <a:off x="7354888" y="1836308"/>
            <a:ext cx="4679706"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a:t>
            </a:r>
            <a:r>
              <a:rPr lang="zh-CN" altLang="en-US" sz="2400" dirty="0" smtClean="0">
                <a:solidFill>
                  <a:srgbClr val="333333"/>
                </a:solidFill>
                <a:latin typeface="DFKai-SB" panose="03000509000000000000" pitchFamily="65" charset="-120"/>
                <a:ea typeface="DFKai-SB" panose="03000509000000000000" pitchFamily="65" charset="-120"/>
              </a:rPr>
              <a:t>作</a:t>
            </a:r>
            <a:r>
              <a:rPr lang="zh-TW" altLang="en-US" sz="2400" dirty="0" smtClean="0">
                <a:solidFill>
                  <a:srgbClr val="333333"/>
                </a:solidFill>
                <a:latin typeface="DFKai-SB" panose="03000509000000000000" pitchFamily="65" charset="-120"/>
                <a:ea typeface="DFKai-SB" panose="03000509000000000000" pitchFamily="65" charset="-120"/>
              </a:rPr>
              <a:t>為</a:t>
            </a:r>
            <a:r>
              <a:rPr lang="zh-CN" altLang="en-US" sz="2400" dirty="0" smtClean="0">
                <a:solidFill>
                  <a:srgbClr val="333333"/>
                </a:solidFill>
                <a:latin typeface="DFKai-SB" panose="03000509000000000000" pitchFamily="65" charset="-120"/>
                <a:ea typeface="DFKai-SB" panose="03000509000000000000" pitchFamily="65" charset="-120"/>
              </a:rPr>
              <a:t>候選人</a:t>
            </a:r>
            <a:r>
              <a:rPr lang="zh-CN" altLang="en-US" sz="2400" dirty="0">
                <a:solidFill>
                  <a:srgbClr val="333333"/>
                </a:solidFill>
                <a:latin typeface="DFKai-SB" panose="03000509000000000000" pitchFamily="65" charset="-120"/>
                <a:ea typeface="DFKai-SB" panose="03000509000000000000" pitchFamily="65" charset="-120"/>
              </a:rPr>
              <a:t>參選立法會、區議會</a:t>
            </a:r>
            <a:endParaRPr lang="en-US" altLang="zh-CN" sz="2400" dirty="0">
              <a:solidFill>
                <a:srgbClr val="333333"/>
              </a:solidFill>
              <a:latin typeface="DFKai-SB" panose="03000509000000000000" pitchFamily="65" charset="-120"/>
              <a:ea typeface="DFKai-SB" panose="03000509000000000000" pitchFamily="65" charset="-120"/>
            </a:endParaRPr>
          </a:p>
          <a:p>
            <a:pPr defTabSz="914400" eaLnBrk="1" hangingPunct="1">
              <a:spcBef>
                <a:spcPts val="1200"/>
              </a:spcBef>
              <a:buClrTx/>
              <a:buFont typeface="Arial" panose="020B0604020202020204" pitchFamily="34" charset="0"/>
              <a:buChar char="•"/>
            </a:pPr>
            <a:r>
              <a:rPr lang="zh-CN" altLang="en-US" sz="2400" dirty="0">
                <a:solidFill>
                  <a:srgbClr val="333333"/>
                </a:solidFill>
                <a:latin typeface="DFKai-SB" panose="03000509000000000000" pitchFamily="65" charset="-120"/>
                <a:ea typeface="DFKai-SB" panose="03000509000000000000" pitchFamily="65" charset="-120"/>
              </a:rPr>
              <a:t>不得出任特別行政區公職或行政長官選舉委員會委員</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3" name="文本框 50"/>
          <p:cNvSpPr txBox="1">
            <a:spLocks noChangeArrowheads="1"/>
          </p:cNvSpPr>
          <p:nvPr/>
        </p:nvSpPr>
        <p:spPr bwMode="auto">
          <a:xfrm>
            <a:off x="1520578" y="2560583"/>
            <a:ext cx="1684338" cy="58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defTabSz="914400" eaLnBrk="1" hangingPunct="1">
              <a:lnSpc>
                <a:spcPct val="150000"/>
              </a:lnSpc>
              <a:spcBef>
                <a:spcPct val="0"/>
              </a:spcBef>
              <a:buClrTx/>
              <a:buFontTx/>
              <a:buNone/>
            </a:pPr>
            <a:r>
              <a:rPr lang="zh-CN" altLang="en-US" sz="2400" dirty="0">
                <a:solidFill>
                  <a:srgbClr val="333333"/>
                </a:solidFill>
                <a:latin typeface="DFKai-SB" panose="03000509000000000000" pitchFamily="65" charset="-120"/>
                <a:ea typeface="DFKai-SB" panose="03000509000000000000" pitchFamily="65" charset="-120"/>
              </a:rPr>
              <a:t>任何人</a:t>
            </a: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75784" name="文本框 51"/>
          <p:cNvSpPr txBox="1">
            <a:spLocks noChangeArrowheads="1"/>
          </p:cNvSpPr>
          <p:nvPr/>
        </p:nvSpPr>
        <p:spPr bwMode="auto">
          <a:xfrm>
            <a:off x="3945671" y="1736091"/>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5" name="文本框 57"/>
          <p:cNvSpPr txBox="1">
            <a:spLocks noChangeArrowheads="1"/>
          </p:cNvSpPr>
          <p:nvPr/>
        </p:nvSpPr>
        <p:spPr bwMode="auto">
          <a:xfrm>
            <a:off x="4054231" y="3983647"/>
            <a:ext cx="3086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經法院判決犯危害</a:t>
            </a:r>
            <a:endParaRPr lang="en-US" altLang="zh-CN" sz="2800" b="1" dirty="0">
              <a:solidFill>
                <a:schemeClr val="tx1"/>
              </a:solidFill>
              <a:latin typeface="DFKai-SB" panose="03000509000000000000" pitchFamily="65" charset="-120"/>
              <a:ea typeface="DFKai-SB" panose="03000509000000000000" pitchFamily="65" charset="-120"/>
            </a:endParaRPr>
          </a:p>
          <a:p>
            <a:pPr algn="ctr" defTabSz="914400" eaLnBrk="1" hangingPunct="1">
              <a:spcBef>
                <a:spcPct val="0"/>
              </a:spcBef>
              <a:buClrTx/>
              <a:buFontTx/>
              <a:buNone/>
            </a:pPr>
            <a:r>
              <a:rPr lang="zh-CN" altLang="en-US" sz="2800" b="1" dirty="0">
                <a:solidFill>
                  <a:schemeClr val="tx1"/>
                </a:solidFill>
                <a:latin typeface="DFKai-SB" panose="03000509000000000000" pitchFamily="65" charset="-120"/>
                <a:ea typeface="DFKai-SB" panose="03000509000000000000" pitchFamily="65" charset="-120"/>
              </a:rPr>
              <a:t>國家安全罪行</a:t>
            </a:r>
            <a:endParaRPr lang="en-US" altLang="zh-CN" sz="2800" b="1" dirty="0">
              <a:solidFill>
                <a:schemeClr val="tx1"/>
              </a:solidFill>
              <a:latin typeface="DFKai-SB" panose="03000509000000000000" pitchFamily="65" charset="-120"/>
              <a:ea typeface="DFKai-SB" panose="03000509000000000000" pitchFamily="65" charset="-120"/>
            </a:endParaRPr>
          </a:p>
        </p:txBody>
      </p:sp>
      <p:sp>
        <p:nvSpPr>
          <p:cNvPr id="75786" name="文本框 58"/>
          <p:cNvSpPr txBox="1">
            <a:spLocks noChangeArrowheads="1"/>
          </p:cNvSpPr>
          <p:nvPr/>
        </p:nvSpPr>
        <p:spPr bwMode="auto">
          <a:xfrm>
            <a:off x="268316" y="3983647"/>
            <a:ext cx="3851031"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立法會議員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政府官員及公務人員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行政會議成員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法官及其他司法人員</a:t>
            </a:r>
            <a:endParaRPr lang="en-US" altLang="zh-CN" sz="2400" dirty="0">
              <a:solidFill>
                <a:schemeClr val="tx1"/>
              </a:solidFill>
              <a:latin typeface="DFKai-SB" panose="03000509000000000000" pitchFamily="65" charset="-120"/>
              <a:ea typeface="DFKai-SB" panose="03000509000000000000" pitchFamily="65" charset="-120"/>
            </a:endParaRPr>
          </a:p>
          <a:p>
            <a:pPr>
              <a:spcBef>
                <a:spcPct val="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區議員</a:t>
            </a:r>
          </a:p>
        </p:txBody>
      </p:sp>
      <p:sp>
        <p:nvSpPr>
          <p:cNvPr id="75787" name="文本框 59"/>
          <p:cNvSpPr txBox="1">
            <a:spLocks noChangeArrowheads="1"/>
          </p:cNvSpPr>
          <p:nvPr/>
        </p:nvSpPr>
        <p:spPr bwMode="auto">
          <a:xfrm>
            <a:off x="7354888" y="4568947"/>
            <a:ext cx="440848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即時喪失職務</a:t>
            </a:r>
            <a:endParaRPr lang="en-US" altLang="zh-CN" sz="2400" dirty="0">
              <a:solidFill>
                <a:schemeClr val="tx1"/>
              </a:solidFill>
              <a:latin typeface="DFKai-SB" panose="03000509000000000000" pitchFamily="65" charset="-120"/>
              <a:ea typeface="DFKai-SB" panose="03000509000000000000" pitchFamily="65" charset="-120"/>
            </a:endParaRPr>
          </a:p>
          <a:p>
            <a:pPr>
              <a:spcBef>
                <a:spcPts val="1200"/>
              </a:spcBef>
              <a:buClrTx/>
              <a:buFont typeface="Arial" panose="020B0604020202020204" pitchFamily="34" charset="0"/>
              <a:buChar char="•"/>
            </a:pPr>
            <a:r>
              <a:rPr lang="zh-CN" altLang="en-US" sz="2400" dirty="0">
                <a:solidFill>
                  <a:schemeClr val="tx1"/>
                </a:solidFill>
                <a:latin typeface="DFKai-SB" panose="03000509000000000000" pitchFamily="65" charset="-120"/>
                <a:ea typeface="DFKai-SB" panose="03000509000000000000" pitchFamily="65" charset="-120"/>
              </a:rPr>
              <a:t>喪失參選或者出任上述職務的資格</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57" y="501649"/>
            <a:ext cx="10872787" cy="61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40B730-63FD-4A14-A144-348E99440559}" type="slidenum">
              <a:rPr lang="zh-CN" altLang="en-US" smtClean="0">
                <a:solidFill>
                  <a:schemeClr val="tx1"/>
                </a:solidFill>
              </a:rPr>
              <a:pPr fontAlgn="base">
                <a:spcBef>
                  <a:spcPct val="0"/>
                </a:spcBef>
                <a:spcAft>
                  <a:spcPct val="0"/>
                </a:spcAft>
                <a:buClrTx/>
                <a:buFontTx/>
                <a:buNone/>
              </a:pPr>
              <a:t>53</a:t>
            </a:fld>
            <a:endParaRPr lang="zh-CN" altLang="en-US" dirty="0" smtClean="0">
              <a:solidFill>
                <a:schemeClr val="tx1"/>
              </a:solidFill>
            </a:endParaRPr>
          </a:p>
        </p:txBody>
      </p:sp>
      <p:sp>
        <p:nvSpPr>
          <p:cNvPr id="76804" name="文本框 5"/>
          <p:cNvSpPr txBox="1">
            <a:spLocks noChangeArrowheads="1"/>
          </p:cNvSpPr>
          <p:nvPr/>
        </p:nvSpPr>
        <p:spPr bwMode="auto">
          <a:xfrm>
            <a:off x="1294057" y="510442"/>
            <a:ext cx="9374187" cy="59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en-US" altLang="zh-CN" sz="2800" b="1" dirty="0">
                <a:solidFill>
                  <a:srgbClr val="333333"/>
                </a:solidFill>
                <a:latin typeface="DFKai-SB" panose="03000509000000000000" pitchFamily="65" charset="-120"/>
                <a:ea typeface="DFKai-SB" panose="03000509000000000000" pitchFamily="65" charset="-120"/>
              </a:rPr>
              <a:t>    </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香港國安法</a:t>
            </a:r>
            <a:r>
              <a:rPr lang="en-US" altLang="zh-CN" sz="4000" b="1" dirty="0">
                <a:solidFill>
                  <a:srgbClr val="333333"/>
                </a:solidFill>
                <a:latin typeface="DFKai-SB" panose="03000509000000000000" pitchFamily="65" charset="-120"/>
                <a:ea typeface="DFKai-SB" panose="03000509000000000000" pitchFamily="65" charset="-120"/>
              </a:rPr>
              <a:t>》</a:t>
            </a:r>
            <a:r>
              <a:rPr lang="zh-CN" altLang="en-US" sz="4000" b="1" dirty="0">
                <a:solidFill>
                  <a:srgbClr val="333333"/>
                </a:solidFill>
                <a:latin typeface="DFKai-SB" panose="03000509000000000000" pitchFamily="65" charset="-120"/>
                <a:ea typeface="DFKai-SB" panose="03000509000000000000" pitchFamily="65" charset="-120"/>
              </a:rPr>
              <a:t>第三十五條 </a:t>
            </a:r>
            <a:r>
              <a:rPr lang="zh-CN" altLang="en-US" sz="4000" b="1" dirty="0" smtClean="0">
                <a:solidFill>
                  <a:srgbClr val="333333"/>
                </a:solidFill>
                <a:latin typeface="DFKai-SB" panose="03000509000000000000" pitchFamily="65" charset="-120"/>
                <a:ea typeface="DFKai-SB" panose="03000509000000000000" pitchFamily="65" charset="-120"/>
              </a:rPr>
              <a:t>：</a:t>
            </a:r>
            <a:endParaRPr lang="en-US" altLang="zh-CN" sz="4000" b="1" dirty="0">
              <a:solidFill>
                <a:srgbClr val="333333"/>
              </a:solidFill>
              <a:latin typeface="DFKai-SB" panose="03000509000000000000" pitchFamily="65" charset="-120"/>
              <a:ea typeface="DFKai-SB" panose="03000509000000000000" pitchFamily="65" charset="-120"/>
            </a:endParaRPr>
          </a:p>
          <a:p>
            <a:pPr algn="ctr">
              <a:lnSpc>
                <a:spcPct val="130000"/>
              </a:lnSpc>
              <a:spcBef>
                <a:spcPct val="0"/>
              </a:spcBef>
              <a:buClrTx/>
              <a:buFontTx/>
              <a:buNone/>
            </a:pPr>
            <a:endParaRPr lang="en-US" altLang="zh-CN" sz="2800" b="1" dirty="0">
              <a:solidFill>
                <a:srgbClr val="333333"/>
              </a:solidFill>
              <a:latin typeface="DFKai-SB" panose="03000509000000000000" pitchFamily="65" charset="-120"/>
              <a:ea typeface="DFKai-SB" panose="03000509000000000000" pitchFamily="65" charset="-120"/>
            </a:endParaRPr>
          </a:p>
          <a:p>
            <a:pPr>
              <a:lnSpc>
                <a:spcPct val="130000"/>
              </a:lnSpc>
              <a:spcBef>
                <a:spcPct val="0"/>
              </a:spcBef>
              <a:buClrTx/>
              <a:buFontTx/>
              <a:buNone/>
            </a:pPr>
            <a:r>
              <a:rPr lang="zh-CN" altLang="en-US" sz="2800" dirty="0">
                <a:solidFill>
                  <a:schemeClr val="tx1"/>
                </a:solidFill>
                <a:latin typeface="DFKai-SB" panose="03000509000000000000" pitchFamily="65" charset="-120"/>
                <a:ea typeface="DFKai-SB" panose="03000509000000000000" pitchFamily="65" charset="-120"/>
              </a:rPr>
              <a:t>    </a:t>
            </a:r>
            <a:r>
              <a:rPr lang="zh-TW" altLang="en-US" sz="2800" dirty="0">
                <a:solidFill>
                  <a:schemeClr val="tx1"/>
                </a:solidFill>
                <a:latin typeface="DFKai-SB" panose="03000509000000000000" pitchFamily="65" charset="-120"/>
                <a:ea typeface="DFKai-SB" panose="03000509000000000000" pitchFamily="65" charset="-120"/>
              </a:rPr>
              <a:t>「</a:t>
            </a:r>
            <a:r>
              <a:rPr lang="zh-CN" altLang="en-US" sz="2800" dirty="0">
                <a:solidFill>
                  <a:schemeClr val="tx1"/>
                </a:solidFill>
                <a:latin typeface="DFKai-SB" panose="03000509000000000000" pitchFamily="65" charset="-120"/>
                <a:ea typeface="DFKai-SB" panose="03000509000000000000" pitchFamily="65" charset="-120"/>
              </a:rPr>
              <a:t>任何人經法院判決犯危害國家安全罪行的，即喪失作爲候選人參加香港特別行政區舉行的立法會、區議會選舉或者出任香港特別行政區任何公職或者行政長官選舉委員會委員的資格；曾經宣誓或者聲明擁護中華人民共和國香港特別行政區基本法、效忠中華人民共和國香港特別行政區的立法會議員、政府官員及公務人員、行政會議成員、法官及其他司法人員、區議員，即時喪失該等職務，並喪失參選或者出任上述職務的資格。</a:t>
            </a:r>
            <a:r>
              <a:rPr lang="zh-TW" altLang="en-US" sz="2800" dirty="0">
                <a:solidFill>
                  <a:schemeClr val="tx1"/>
                </a:solidFill>
                <a:latin typeface="DFKai-SB" panose="03000509000000000000" pitchFamily="65" charset="-120"/>
                <a:ea typeface="DFKai-SB" panose="03000509000000000000" pitchFamily="65" charset="-120"/>
              </a:rPr>
              <a:t>」</a:t>
            </a:r>
            <a:endParaRPr lang="zh-CN" altLang="en-US" sz="2800" dirty="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650450" y="530522"/>
            <a:ext cx="11076495" cy="1323439"/>
          </a:xfrm>
          <a:prstGeom prst="rect">
            <a:avLst/>
          </a:prstGeom>
          <a:noFill/>
        </p:spPr>
        <p:txBody>
          <a:bodyPr wrap="square" rtlCol="0">
            <a:spAutoFit/>
          </a:bodyPr>
          <a:lstStyle/>
          <a:p>
            <a:pPr algn="ctr" defTabSz="457200"/>
            <a:r>
              <a:rPr lang="en-US" altLang="zh-TW" sz="4000" dirty="0" smtClean="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教育學與教資源</a:t>
            </a:r>
            <a:endParaRPr lang="en-US" altLang="zh-TW" sz="4000" dirty="0">
              <a:solidFill>
                <a:prstClr val="black"/>
              </a:solidFill>
              <a:latin typeface="DFKai-SB" panose="03000509000000000000" pitchFamily="65" charset="-120"/>
              <a:ea typeface="DFKai-SB" panose="03000509000000000000" pitchFamily="65" charset="-120"/>
            </a:endParaRPr>
          </a:p>
          <a:p>
            <a:pPr algn="ctr" defTabSz="457200"/>
            <a:endParaRPr lang="en-US" sz="4000" dirty="0">
              <a:solidFill>
                <a:srgbClr val="00B050"/>
              </a:solidFill>
              <a:latin typeface="Century Gothic" panose="020B0502020202020204"/>
            </a:endParaRPr>
          </a:p>
        </p:txBody>
      </p:sp>
      <p:sp>
        <p:nvSpPr>
          <p:cNvPr id="3" name="Rectangle 2"/>
          <p:cNvSpPr/>
          <p:nvPr/>
        </p:nvSpPr>
        <p:spPr>
          <a:xfrm>
            <a:off x="4804722" y="3474866"/>
            <a:ext cx="5315429" cy="954107"/>
          </a:xfrm>
          <a:prstGeom prst="rect">
            <a:avLst/>
          </a:prstGeom>
        </p:spPr>
        <p:txBody>
          <a:bodyPr wrap="none">
            <a:spAutoFit/>
          </a:bodyPr>
          <a:lstStyle/>
          <a:p>
            <a:pPr algn="just" fontAlgn="base"/>
            <a:r>
              <a:rPr lang="zh-TW" altLang="en-US" sz="2800" dirty="0" smtClean="0">
                <a:latin typeface="標楷體" panose="03000509000000000000" pitchFamily="65" charset="-120"/>
                <a:ea typeface="標楷體" panose="03000509000000000000" pitchFamily="65" charset="-120"/>
              </a:rPr>
              <a:t>香港電台</a:t>
            </a:r>
            <a:r>
              <a:rPr lang="en-US" altLang="zh-TW" sz="2800" dirty="0" smtClean="0">
                <a:latin typeface="標楷體" panose="03000509000000000000" pitchFamily="65" charset="-120"/>
                <a:ea typeface="標楷體" panose="03000509000000000000" pitchFamily="65" charset="-120"/>
              </a:rPr>
              <a:t>- </a:t>
            </a:r>
            <a:r>
              <a:rPr lang="ja-JP" altLang="en-US" sz="2800" dirty="0" smtClean="0">
                <a:latin typeface="標楷體" panose="03000509000000000000" pitchFamily="65" charset="-120"/>
                <a:ea typeface="標楷體" panose="03000509000000000000" pitchFamily="65" charset="-120"/>
              </a:rPr>
              <a:t>憲法</a:t>
            </a:r>
            <a:r>
              <a:rPr lang="ja-JP" altLang="en-US" sz="2800" dirty="0">
                <a:latin typeface="標楷體" panose="03000509000000000000" pitchFamily="65" charset="-120"/>
                <a:ea typeface="標楷體" panose="03000509000000000000" pitchFamily="65" charset="-120"/>
              </a:rPr>
              <a:t>傳萬</a:t>
            </a:r>
            <a:r>
              <a:rPr lang="ja-JP" altLang="en-US" sz="2800" dirty="0" smtClean="0">
                <a:latin typeface="標楷體" panose="03000509000000000000" pitchFamily="65" charset="-120"/>
                <a:ea typeface="標楷體" panose="03000509000000000000" pitchFamily="65" charset="-120"/>
              </a:rPr>
              <a:t>家</a:t>
            </a:r>
            <a:r>
              <a:rPr lang="en-US" altLang="zh-TW" sz="2800" dirty="0" smtClean="0">
                <a:latin typeface="標楷體" panose="03000509000000000000" pitchFamily="65" charset="-120"/>
                <a:ea typeface="標楷體" panose="03000509000000000000" pitchFamily="65" charset="-120"/>
              </a:rPr>
              <a:t>: </a:t>
            </a:r>
          </a:p>
          <a:p>
            <a:pPr marL="285750" indent="-285750" algn="just" fontAlgn="base">
              <a:buFont typeface="Arial" panose="020B0604020202020204" pitchFamily="34" charset="0"/>
              <a:buChar char="•"/>
            </a:pP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www.rthk.hk/tv/dtt31/programme/rootorigintheconstitution</a:t>
            </a:r>
          </a:p>
          <a:p>
            <a:pPr marL="285750" indent="-285750" algn="just">
              <a:buFont typeface="Arial" panose="020B0604020202020204" pitchFamily="34" charset="0"/>
              <a:buChar char="•"/>
            </a:pP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https://www.rthk.hk/tv/dtt31/programme/rootorigintheconstitution2</a:t>
            </a:r>
            <a:endParaRPr lang="ja-JP" altLang="en-US" sz="14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2627831" y="3081901"/>
            <a:ext cx="1493026" cy="1493026"/>
          </a:xfrm>
          <a:prstGeom prst="rect">
            <a:avLst/>
          </a:prstGeom>
        </p:spPr>
      </p:pic>
      <p:sp>
        <p:nvSpPr>
          <p:cNvPr id="5" name="Rectangle 4"/>
          <p:cNvSpPr/>
          <p:nvPr/>
        </p:nvSpPr>
        <p:spPr>
          <a:xfrm>
            <a:off x="3907611" y="5250221"/>
            <a:ext cx="7328957" cy="892552"/>
          </a:xfrm>
          <a:prstGeom prst="rect">
            <a:avLst/>
          </a:prstGeom>
        </p:spPr>
        <p:txBody>
          <a:bodyPr wrap="square">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一國兩制」下的香港</a:t>
            </a:r>
            <a:endPar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://chinacurrent.com/education/category/%E3%80%8C%E4%B8%80%E5%9C%8B%E5%85%A9%E5%88%B6%E3%80%8D%E4%B8%8B%E7%9A%84%E9%A6%99%E6%B8%AF</a:t>
            </a:r>
            <a:endParaRPr lang="ja-JP" altLang="en-US" sz="1400" dirty="0">
              <a:latin typeface="Times New Roman" panose="02020603050405020304" pitchFamily="18" charset="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836664" y="5306566"/>
            <a:ext cx="2575783" cy="1051651"/>
          </a:xfrm>
          <a:prstGeom prst="rect">
            <a:avLst/>
          </a:prstGeom>
        </p:spPr>
      </p:pic>
      <p:sp>
        <p:nvSpPr>
          <p:cNvPr id="7" name="Rectangle 6"/>
          <p:cNvSpPr/>
          <p:nvPr/>
        </p:nvSpPr>
        <p:spPr>
          <a:xfrm>
            <a:off x="3764843" y="1702194"/>
            <a:ext cx="7900929" cy="1089529"/>
          </a:xfrm>
          <a:prstGeom prst="rect">
            <a:avLst/>
          </a:prstGeom>
        </p:spPr>
        <p:txBody>
          <a:bodyPr wrap="square">
            <a:spAutoFit/>
          </a:bodyPr>
          <a:lstStyle/>
          <a:p>
            <a:pPr>
              <a:lnSpc>
                <a:spcPct val="90000"/>
              </a:lnSpc>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全文及相關文件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(http://www.basiclaw.gov.hk/tc/basiclawtext/index.html)</a:t>
            </a:r>
          </a:p>
          <a:p>
            <a:pPr>
              <a:lnSpc>
                <a:spcPct val="90000"/>
              </a:lnSpc>
              <a:buFont typeface="Arial" panose="020B0604020202020204" pitchFamily="34" charset="0"/>
              <a:buChar char="•"/>
            </a:pPr>
            <a:r>
              <a:rPr lang="en-US" altLang="ja-JP" sz="24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ja-JP" sz="24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DFKai-SB" panose="03000509000000000000" pitchFamily="65" charset="-120"/>
                <a:cs typeface="Times New Roman" panose="02020603050405020304" pitchFamily="18" charset="0"/>
              </a:rPr>
              <a:t>網站 </a:t>
            </a:r>
            <a:r>
              <a:rPr lang="en-US" altLang="ja-JP"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http://www.basiclaw.gov.hk/tc/index/index.html)</a:t>
            </a:r>
          </a:p>
        </p:txBody>
      </p:sp>
      <p:pic>
        <p:nvPicPr>
          <p:cNvPr id="8" name="Picture 7"/>
          <p:cNvPicPr>
            <a:picLocks noChangeAspect="1"/>
          </p:cNvPicPr>
          <p:nvPr/>
        </p:nvPicPr>
        <p:blipFill>
          <a:blip r:embed="rId6"/>
          <a:stretch>
            <a:fillRect/>
          </a:stretch>
        </p:blipFill>
        <p:spPr>
          <a:xfrm>
            <a:off x="836664" y="1641164"/>
            <a:ext cx="2537680" cy="975445"/>
          </a:xfrm>
          <a:prstGeom prst="rect">
            <a:avLst/>
          </a:prstGeom>
        </p:spPr>
      </p:pic>
      <p:sp>
        <p:nvSpPr>
          <p:cNvPr id="9" name="AutoShape 2" descr="RTHK 首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Picture 9"/>
          <p:cNvPicPr>
            <a:picLocks noChangeAspect="1"/>
          </p:cNvPicPr>
          <p:nvPr/>
        </p:nvPicPr>
        <p:blipFill>
          <a:blip r:embed="rId7"/>
          <a:stretch>
            <a:fillRect/>
          </a:stretch>
        </p:blipFill>
        <p:spPr>
          <a:xfrm>
            <a:off x="546717" y="3348248"/>
            <a:ext cx="1836579" cy="937341"/>
          </a:xfrm>
          <a:prstGeom prst="rect">
            <a:avLst/>
          </a:prstGeom>
        </p:spPr>
      </p:pic>
    </p:spTree>
    <p:extLst>
      <p:ext uri="{BB962C8B-B14F-4D97-AF65-F5344CB8AC3E}">
        <p14:creationId xmlns:p14="http://schemas.microsoft.com/office/powerpoint/2010/main" val="4074176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0450" y="530522"/>
            <a:ext cx="11076495" cy="1323439"/>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教育局</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教育學與教資源</a:t>
            </a:r>
            <a:endParaRPr lang="en-US" altLang="zh-TW" sz="4000" dirty="0">
              <a:solidFill>
                <a:prstClr val="black"/>
              </a:solidFill>
              <a:latin typeface="DFKai-SB" panose="03000509000000000000" pitchFamily="65" charset="-120"/>
              <a:ea typeface="DFKai-SB" panose="03000509000000000000" pitchFamily="65" charset="-120"/>
            </a:endParaRPr>
          </a:p>
          <a:p>
            <a:pPr algn="ctr" defTabSz="457200"/>
            <a:endParaRPr lang="en-US" sz="4000" dirty="0">
              <a:solidFill>
                <a:srgbClr val="00B050"/>
              </a:solidFill>
              <a:latin typeface="Century Gothic" panose="020B0502020202020204"/>
            </a:endParaRPr>
          </a:p>
        </p:txBody>
      </p:sp>
      <p:sp>
        <p:nvSpPr>
          <p:cNvPr id="11" name="文字方塊 10"/>
          <p:cNvSpPr txBox="1"/>
          <p:nvPr/>
        </p:nvSpPr>
        <p:spPr>
          <a:xfrm>
            <a:off x="1668544" y="2248476"/>
            <a:ext cx="9852896" cy="3785652"/>
          </a:xfrm>
          <a:prstGeom prst="rect">
            <a:avLst/>
          </a:prstGeom>
          <a:noFill/>
        </p:spPr>
        <p:txBody>
          <a:bodyPr wrap="square" rtlCol="0">
            <a:spAutoFit/>
          </a:bodyPr>
          <a:lstStyle/>
          <a:p>
            <a:pPr defTabSz="457200"/>
            <a:endParaRPr lang="en-US" altLang="zh-TW" sz="2800" u="sng"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中華人民共和國憲法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教學</a:t>
            </a:r>
            <a:r>
              <a:rPr lang="zh-TW" altLang="en-US" sz="2800" dirty="0" smtClean="0">
                <a:solidFill>
                  <a:prstClr val="black"/>
                </a:solidFill>
                <a:latin typeface="DFKai-SB" panose="03000509000000000000" pitchFamily="65" charset="-120"/>
                <a:ea typeface="DFKai-SB" panose="03000509000000000000" pitchFamily="65" charset="-120"/>
              </a:rPr>
              <a:t>資源</a:t>
            </a:r>
            <a:endParaRPr lang="en-US" altLang="zh-TW" sz="2800" dirty="0" smtClean="0">
              <a:solidFill>
                <a:prstClr val="black"/>
              </a:solidFill>
              <a:latin typeface="DFKai-SB" panose="03000509000000000000" pitchFamily="65" charset="-120"/>
              <a:ea typeface="DFKai-SB" panose="03000509000000000000" pitchFamily="65" charset="-120"/>
            </a:endParaRPr>
          </a:p>
          <a:p>
            <a:pPr defTabSz="457200"/>
            <a:r>
              <a:rPr lang="en-US" altLang="zh-TW" sz="2800" dirty="0">
                <a:solidFill>
                  <a:prstClr val="black"/>
                </a:solidFill>
                <a:latin typeface="DFKai-SB" panose="03000509000000000000" pitchFamily="65" charset="-120"/>
                <a:ea typeface="DFKai-SB" panose="03000509000000000000" pitchFamily="65" charset="-120"/>
              </a:rPr>
              <a:t> </a:t>
            </a:r>
            <a:r>
              <a:rPr lang="en-US" altLang="zh-TW" sz="2800" dirty="0" smtClean="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DFKai-SB" panose="03000509000000000000" pitchFamily="65" charset="-120"/>
                <a:ea typeface="DFKai-SB" panose="03000509000000000000" pitchFamily="65" charset="-120"/>
              </a:rPr>
              <a:t>個人、社會及人文教育學習領域初中課程</a:t>
            </a:r>
            <a:r>
              <a:rPr lang="en-US" altLang="zh-TW" sz="2800" dirty="0">
                <a:solidFill>
                  <a:prstClr val="black"/>
                </a:solidFill>
                <a:latin typeface="DFKai-SB" panose="03000509000000000000" pitchFamily="65" charset="-120"/>
                <a:ea typeface="DFKai-SB" panose="03000509000000000000" pitchFamily="65" charset="-120"/>
              </a:rPr>
              <a:t>】</a:t>
            </a: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和</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海報資源套</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中學生網上自學課程</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zh-TW" altLang="en-US" sz="2800" dirty="0">
                <a:solidFill>
                  <a:prstClr val="black"/>
                </a:solidFill>
                <a:latin typeface="DFKai-SB" panose="03000509000000000000" pitchFamily="65" charset="-120"/>
                <a:ea typeface="DFKai-SB" panose="03000509000000000000" pitchFamily="65" charset="-120"/>
              </a:rPr>
              <a:t>「憲法與</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」學與教資源 </a:t>
            </a:r>
            <a:endParaRPr lang="en-US" altLang="zh-TW" sz="2800" dirty="0">
              <a:solidFill>
                <a:prstClr val="black"/>
              </a:solidFill>
              <a:latin typeface="DFKai-SB" panose="03000509000000000000" pitchFamily="65" charset="-120"/>
              <a:ea typeface="DFKai-SB" panose="03000509000000000000" pitchFamily="65" charset="-120"/>
            </a:endParaRPr>
          </a:p>
          <a:p>
            <a:pPr defTabSz="457200"/>
            <a:endParaRPr lang="en-US" dirty="0">
              <a:solidFill>
                <a:prstClr val="black"/>
              </a:solidFill>
              <a:latin typeface="DFKai-SB" panose="03000509000000000000" pitchFamily="65" charset="-120"/>
              <a:ea typeface="DFKai-SB" panose="03000509000000000000" pitchFamily="65" charset="-120"/>
            </a:endParaRPr>
          </a:p>
          <a:p>
            <a:pPr defTabSz="457200"/>
            <a:r>
              <a:rPr lang="zh-TW" altLang="en-US" dirty="0">
                <a:solidFill>
                  <a:prstClr val="black"/>
                </a:solidFill>
                <a:latin typeface="DFKai-SB" panose="03000509000000000000" pitchFamily="65" charset="-120"/>
                <a:ea typeface="DFKai-SB" panose="03000509000000000000" pitchFamily="65" charset="-120"/>
              </a:rPr>
              <a:t>網址：</a:t>
            </a:r>
            <a:r>
              <a:rPr lang="zh-TW" altLang="en-US" dirty="0">
                <a:solidFill>
                  <a:prstClr val="black"/>
                </a:solidFill>
                <a:latin typeface="DFKai-SB" panose="03000509000000000000" pitchFamily="65" charset="-120"/>
                <a:ea typeface="DFKai-SB" panose="03000509000000000000" pitchFamily="65" charset="-120"/>
                <a:hlinkClick r:id="rId2"/>
              </a:rPr>
              <a:t> </a:t>
            </a:r>
            <a:endParaRPr lang="en-US" altLang="zh-TW" dirty="0">
              <a:solidFill>
                <a:prstClr val="black"/>
              </a:solidFill>
              <a:latin typeface="DFKai-SB" panose="03000509000000000000" pitchFamily="65" charset="-120"/>
              <a:ea typeface="DFKai-SB" panose="03000509000000000000" pitchFamily="65" charset="-120"/>
              <a:hlinkClick r:id="rId2"/>
            </a:endParaRPr>
          </a:p>
          <a:p>
            <a:pPr defTabSz="457200"/>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https://www.edb.gov.hk/tc/curriculum-development/kla/pshe/basic-law-education.html</a:t>
            </a:r>
          </a:p>
          <a:p>
            <a:pPr defTabSz="457200"/>
            <a:endParaRPr lang="en-US" dirty="0">
              <a:solidFill>
                <a:srgbClr val="00B050"/>
              </a:solidFill>
              <a:latin typeface="Century Gothic" panose="020B0502020202020204"/>
            </a:endParaRPr>
          </a:p>
        </p:txBody>
      </p:sp>
      <p:sp>
        <p:nvSpPr>
          <p:cNvPr id="5" name="灯片编号占位符 2">
            <a:extLst>
              <a:ext uri="{FF2B5EF4-FFF2-40B4-BE49-F238E27FC236}">
                <a16:creationId xmlns:a16="http://schemas.microsoft.com/office/drawing/2014/main" id="{5A368764-87CA-4179-9737-6388C97F089E}"/>
              </a:ext>
            </a:extLst>
          </p:cNvPr>
          <p:cNvSpPr txBox="1">
            <a:spLocks/>
          </p:cNvSpPr>
          <p:nvPr/>
        </p:nvSpPr>
        <p:spPr>
          <a:xfrm>
            <a:off x="10644188" y="6192795"/>
            <a:ext cx="496659" cy="37791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0C913308-F349-4B6D-A68A-DD1791B4A57B}" type="slidenum">
              <a:rPr lang="zh-CN" altLang="en-US" smtClean="0">
                <a:solidFill>
                  <a:prstClr val="black"/>
                </a:solidFill>
                <a:latin typeface="Century Gothic" panose="020B0502020202020204"/>
              </a:rPr>
              <a:pPr defTabSz="457200"/>
              <a:t>55</a:t>
            </a:fld>
            <a:endParaRPr lang="zh-CN" altLang="en-US" dirty="0">
              <a:solidFill>
                <a:prstClr val="black"/>
              </a:solidFill>
              <a:latin typeface="Century Gothic" panose="020B0502020202020204"/>
            </a:endParaRPr>
          </a:p>
        </p:txBody>
      </p:sp>
    </p:spTree>
    <p:extLst>
      <p:ext uri="{BB962C8B-B14F-4D97-AF65-F5344CB8AC3E}">
        <p14:creationId xmlns:p14="http://schemas.microsoft.com/office/powerpoint/2010/main" val="3091937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64916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6</a:t>
            </a:fld>
            <a:endParaRPr lang="zh-CN" altLang="en-US" sz="1600" dirty="0" smtClean="0">
              <a:solidFill>
                <a:schemeClr val="tx1"/>
              </a:solidFill>
              <a:latin typeface="DengXian" panose="02010600030101010101" pitchFamily="2" charset="-122"/>
              <a:ea typeface="DengXian" panose="02010600030101010101" pitchFamily="2" charset="-122"/>
            </a:endParaRPr>
          </a:p>
        </p:txBody>
      </p:sp>
      <p:sp>
        <p:nvSpPr>
          <p:cNvPr id="5" name="标题 4"/>
          <p:cNvSpPr>
            <a:spLocks noGrp="1"/>
          </p:cNvSpPr>
          <p:nvPr>
            <p:ph type="title" idx="4294967295"/>
          </p:nvPr>
        </p:nvSpPr>
        <p:spPr>
          <a:xfrm>
            <a:off x="2176463" y="1196975"/>
            <a:ext cx="7534275" cy="54768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p>
            <a:pPr algn="ctr" defTabSz="977900">
              <a:spcAft>
                <a:spcPct val="35000"/>
              </a:spcAft>
              <a:defRPr/>
            </a:pPr>
            <a:r>
              <a:rPr lang="zh-TW" altLang="en-US" sz="2800" b="1" smtClean="0">
                <a:solidFill>
                  <a:srgbClr val="FFFFFF"/>
                </a:solidFill>
                <a:latin typeface="DFKai-SB" panose="03000509000000000000" pitchFamily="65" charset="-120"/>
                <a:ea typeface="DFKai-SB" panose="03000509000000000000" pitchFamily="65" charset="-120"/>
              </a:rPr>
              <a:t>香港特別行政區</a:t>
            </a:r>
            <a:r>
              <a:rPr lang="zh-CN" altLang="en-US" sz="2800" b="1" smtClean="0">
                <a:solidFill>
                  <a:srgbClr val="FFFFFF"/>
                </a:solidFill>
                <a:latin typeface="DFKai-SB" panose="03000509000000000000" pitchFamily="65" charset="-120"/>
                <a:ea typeface="DFKai-SB" panose="03000509000000000000" pitchFamily="65" charset="-120"/>
              </a:rPr>
              <a:t>政治體制的決定權在中央</a:t>
            </a:r>
          </a:p>
        </p:txBody>
      </p:sp>
      <p:sp>
        <p:nvSpPr>
          <p:cNvPr id="6" name="任意多边形: 形状 5"/>
          <p:cNvSpPr/>
          <p:nvPr/>
        </p:nvSpPr>
        <p:spPr>
          <a:xfrm>
            <a:off x="5313363" y="2544763"/>
            <a:ext cx="3289300" cy="4676775"/>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9" name="矩形: 圆顶角 8"/>
          <p:cNvSpPr/>
          <p:nvPr/>
        </p:nvSpPr>
        <p:spPr>
          <a:xfrm>
            <a:off x="1627188" y="2173288"/>
            <a:ext cx="9255125" cy="987425"/>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0" name="星形: 四角 9"/>
          <p:cNvSpPr/>
          <p:nvPr/>
        </p:nvSpPr>
        <p:spPr>
          <a:xfrm>
            <a:off x="1169988" y="2173288"/>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矩形: 圆顶角 10"/>
          <p:cNvSpPr/>
          <p:nvPr/>
        </p:nvSpPr>
        <p:spPr>
          <a:xfrm>
            <a:off x="1627188" y="3549650"/>
            <a:ext cx="9255125" cy="984250"/>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2" name="星形: 四角 11"/>
          <p:cNvSpPr/>
          <p:nvPr/>
        </p:nvSpPr>
        <p:spPr>
          <a:xfrm>
            <a:off x="1157288" y="3546475"/>
            <a:ext cx="962025" cy="985838"/>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矩形: 圆顶角 12"/>
          <p:cNvSpPr/>
          <p:nvPr/>
        </p:nvSpPr>
        <p:spPr>
          <a:xfrm>
            <a:off x="1627188" y="4921250"/>
            <a:ext cx="9255125" cy="985838"/>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4" name="星形: 四角 13"/>
          <p:cNvSpPr/>
          <p:nvPr/>
        </p:nvSpPr>
        <p:spPr>
          <a:xfrm>
            <a:off x="1157288" y="4918075"/>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660" name="文本框 16"/>
          <p:cNvSpPr txBox="1">
            <a:spLocks noChangeArrowheads="1"/>
          </p:cNvSpPr>
          <p:nvPr/>
        </p:nvSpPr>
        <p:spPr bwMode="auto">
          <a:xfrm>
            <a:off x="2281238" y="2265363"/>
            <a:ext cx="8488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香港特別行政區是國</a:t>
            </a:r>
            <a:r>
              <a:rPr lang="zh-TW" altLang="en-US" sz="2400">
                <a:solidFill>
                  <a:schemeClr val="tx1"/>
                </a:solidFill>
                <a:latin typeface="DFKai-SB" panose="03000509000000000000" pitchFamily="65" charset="-120"/>
                <a:ea typeface="DFKai-SB" panose="03000509000000000000" pitchFamily="65" charset="-120"/>
              </a:rPr>
              <a:t>家</a:t>
            </a:r>
            <a:r>
              <a:rPr lang="zh-CN" altLang="en-US" sz="2400">
                <a:solidFill>
                  <a:schemeClr val="tx1"/>
                </a:solidFill>
                <a:latin typeface="DFKai-SB" panose="03000509000000000000" pitchFamily="65" charset="-120"/>
                <a:ea typeface="DFKai-SB" panose="03000509000000000000" pitchFamily="65" charset="-120"/>
              </a:rPr>
              <a:t>的一個地方行政區域，直轄</a:t>
            </a:r>
            <a:r>
              <a:rPr lang="zh-TW" altLang="en-US" sz="2400">
                <a:solidFill>
                  <a:schemeClr val="tx1"/>
                </a:solidFill>
                <a:latin typeface="DFKai-SB" panose="03000509000000000000" pitchFamily="65" charset="-120"/>
                <a:ea typeface="DFKai-SB" panose="03000509000000000000" pitchFamily="65" charset="-120"/>
              </a:rPr>
              <a:t>於</a:t>
            </a:r>
            <a:r>
              <a:rPr lang="zh-CN" altLang="en-US" sz="2400">
                <a:solidFill>
                  <a:schemeClr val="tx1"/>
                </a:solidFill>
                <a:latin typeface="DFKai-SB" panose="03000509000000000000" pitchFamily="65" charset="-120"/>
                <a:ea typeface="DFKai-SB" panose="03000509000000000000" pitchFamily="65" charset="-120"/>
              </a:rPr>
              <a:t>中央人民政府。</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1" name="文本框 17"/>
          <p:cNvSpPr txBox="1">
            <a:spLocks noChangeArrowheads="1"/>
          </p:cNvSpPr>
          <p:nvPr/>
        </p:nvSpPr>
        <p:spPr bwMode="auto">
          <a:xfrm>
            <a:off x="2281238" y="3773488"/>
            <a:ext cx="8620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rPr>
              <a:t>香港特別行政區的高度自治權是中央授予的。</a:t>
            </a:r>
            <a:endParaRPr lang="en-US" altLang="zh-CN" sz="2400">
              <a:solidFill>
                <a:schemeClr val="tx1"/>
              </a:solidFill>
              <a:latin typeface="DFKai-SB" panose="03000509000000000000" pitchFamily="65" charset="-120"/>
              <a:ea typeface="DFKai-SB" panose="03000509000000000000" pitchFamily="65" charset="-120"/>
            </a:endParaRPr>
          </a:p>
        </p:txBody>
      </p:sp>
      <p:sp>
        <p:nvSpPr>
          <p:cNvPr id="27662" name="文本框 19"/>
          <p:cNvSpPr txBox="1">
            <a:spLocks noChangeArrowheads="1"/>
          </p:cNvSpPr>
          <p:nvPr/>
        </p:nvSpPr>
        <p:spPr bwMode="auto">
          <a:xfrm>
            <a:off x="2281238" y="4995863"/>
            <a:ext cx="8620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CN" altLang="en-US" sz="2400">
                <a:solidFill>
                  <a:schemeClr val="tx1"/>
                </a:solidFill>
                <a:latin typeface="DFKai-SB" panose="03000509000000000000" pitchFamily="65" charset="-120"/>
                <a:ea typeface="DFKai-SB" panose="03000509000000000000" pitchFamily="65" charset="-120"/>
                <a:sym typeface="+mn-ea"/>
              </a:rPr>
              <a:t>在特別行政區內實行的制度，包括特別行政區的政治體制，按照具體情</a:t>
            </a:r>
            <a:r>
              <a:rPr lang="zh-TW" altLang="en-US" sz="2400">
                <a:solidFill>
                  <a:schemeClr val="tx1"/>
                </a:solidFill>
                <a:latin typeface="DFKai-SB" panose="03000509000000000000" pitchFamily="65" charset="-120"/>
                <a:ea typeface="DFKai-SB" panose="03000509000000000000" pitchFamily="65" charset="-120"/>
                <a:sym typeface="+mn-ea"/>
              </a:rPr>
              <a:t>況，</a:t>
            </a:r>
            <a:r>
              <a:rPr lang="zh-CN" altLang="en-US" sz="2400">
                <a:solidFill>
                  <a:schemeClr val="tx1"/>
                </a:solidFill>
                <a:latin typeface="DFKai-SB" panose="03000509000000000000" pitchFamily="65" charset="-120"/>
                <a:ea typeface="DFKai-SB" panose="03000509000000000000" pitchFamily="65" charset="-120"/>
                <a:sym typeface="+mn-ea"/>
              </a:rPr>
              <a:t>由全國人民代表大會以法律規定。</a:t>
            </a:r>
            <a:endParaRPr lang="zh-CN" altLang="en-US" sz="2400">
              <a:solidFill>
                <a:schemeClr val="tx1"/>
              </a:solidFill>
            </a:endParaRPr>
          </a:p>
        </p:txBody>
      </p:sp>
      <p:sp>
        <p:nvSpPr>
          <p:cNvPr id="27663" name="文字方塊 1"/>
          <p:cNvSpPr txBox="1">
            <a:spLocks noChangeArrowheads="1"/>
          </p:cNvSpPr>
          <p:nvPr/>
        </p:nvSpPr>
        <p:spPr bwMode="auto">
          <a:xfrm>
            <a:off x="5048617" y="381000"/>
            <a:ext cx="210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800" b="1" dirty="0">
                <a:solidFill>
                  <a:schemeClr val="tx1"/>
                </a:solidFill>
                <a:latin typeface="DFKai-SB" panose="03000509000000000000" pitchFamily="65" charset="-120"/>
                <a:ea typeface="DFKai-SB" panose="03000509000000000000" pitchFamily="65" charset="-120"/>
              </a:rPr>
              <a:t>建議答案：</a:t>
            </a:r>
            <a:endParaRPr lang="en-US" altLang="en-US" sz="2800" b="1" dirty="0">
              <a:solidFill>
                <a:schemeClr val="tx1"/>
              </a:solidFill>
              <a:latin typeface="DFKai-SB" panose="03000509000000000000" pitchFamily="65" charset="-120"/>
              <a:ea typeface="DFKai-SB"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2278063" y="309076"/>
            <a:ext cx="7646987" cy="738187"/>
          </a:xfrm>
        </p:spPr>
        <p:txBody>
          <a:bodyPr/>
          <a:lstStyle/>
          <a:p>
            <a:pPr algn="ctr" defTabSz="977900">
              <a:spcAft>
                <a:spcPct val="35000"/>
              </a:spcAft>
            </a:pPr>
            <a:r>
              <a:rPr lang="zh-TW" altLang="en-US" b="1" smtClean="0">
                <a:latin typeface="DFKai-SB" panose="03000509000000000000" pitchFamily="65" charset="-120"/>
                <a:ea typeface="DFKai-SB" panose="03000509000000000000" pitchFamily="65" charset="-120"/>
              </a:rPr>
              <a:t>香港特別行政區政治體制的特點</a:t>
            </a:r>
            <a:endParaRPr lang="zh-CN" altLang="en-US" b="1" smtClean="0">
              <a:latin typeface="DFKai-SB" panose="03000509000000000000" pitchFamily="65" charset="-120"/>
              <a:ea typeface="DFKai-SB" panose="03000509000000000000" pitchFamily="65" charset="-120"/>
            </a:endParaRPr>
          </a:p>
        </p:txBody>
      </p:sp>
      <p:sp>
        <p:nvSpPr>
          <p:cNvPr id="4" name="文字方塊 3"/>
          <p:cNvSpPr txBox="1"/>
          <p:nvPr/>
        </p:nvSpPr>
        <p:spPr>
          <a:xfrm>
            <a:off x="252047" y="1794730"/>
            <a:ext cx="4970463" cy="4339650"/>
          </a:xfrm>
          <a:prstGeom prst="rect">
            <a:avLst/>
          </a:prstGeom>
          <a:noFill/>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zh-CN" sz="2400" b="1" dirty="0">
              <a:latin typeface="PMingLiU" panose="02020500000000000000" pitchFamily="18" charset="-120"/>
              <a:ea typeface="PMingLiU" panose="02020500000000000000" pitchFamily="18" charset="-120"/>
            </a:endParaRPr>
          </a:p>
          <a:p>
            <a:pPr eaLnBrk="1" hangingPunct="1">
              <a:buFont typeface="Arial" panose="020B0604020202020204" pitchFamily="34" charset="0"/>
              <a:buChar char="•"/>
            </a:pP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香港特別行政區政治體制是行政主導，行政與立法相互制衡、相互配合，司法獨立。</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endParaRPr lang="zh-CN" altLang="en-US"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buFont typeface="Arial" panose="020B0604020202020204" pitchFamily="34" charset="0"/>
              <a:buChar char="•"/>
            </a:pP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行政長官代表</a:t>
            </a:r>
            <a:r>
              <a:rPr lang="zh-TW" altLang="en-US" sz="3200" b="1" dirty="0">
                <a:latin typeface="DFKai-SB" panose="03000509000000000000" pitchFamily="65" charset="-120"/>
                <a:ea typeface="DFKai-SB" panose="03000509000000000000" pitchFamily="65" charset="-120"/>
                <a:cs typeface="Times New Roman" panose="02020603050405020304" pitchFamily="18" charset="0"/>
              </a:rPr>
              <a:t>香港</a:t>
            </a:r>
            <a:r>
              <a:rPr lang="zh-CN" altLang="zh-CN" sz="3200" b="1" dirty="0">
                <a:latin typeface="DFKai-SB" panose="03000509000000000000" pitchFamily="65" charset="-120"/>
                <a:ea typeface="DFKai-SB" panose="03000509000000000000" pitchFamily="65" charset="-120"/>
                <a:cs typeface="Times New Roman" panose="02020603050405020304" pitchFamily="18" charset="0"/>
              </a:rPr>
              <a:t>特別行政區向中央負責</a:t>
            </a:r>
            <a:r>
              <a:rPr lang="zh-CN" altLang="en-US" sz="3200" b="1" dirty="0">
                <a:latin typeface="DFKai-SB" panose="03000509000000000000" pitchFamily="65" charset="-120"/>
                <a:ea typeface="DFKai-SB" panose="03000509000000000000" pitchFamily="65" charset="-120"/>
                <a:cs typeface="Times New Roman" panose="02020603050405020304" pitchFamily="18" charset="0"/>
              </a:rPr>
              <a:t>。</a:t>
            </a:r>
            <a:endParaRPr lang="en-US" altLang="zh-CN" sz="3200" b="1"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endParaRPr lang="zh-HK" altLang="en-US" sz="28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9700" name="Rectangle 1"/>
          <p:cNvSpPr>
            <a:spLocks noChangeArrowheads="1"/>
          </p:cNvSpPr>
          <p:nvPr/>
        </p:nvSpPr>
        <p:spPr bwMode="auto">
          <a:xfrm>
            <a:off x="5537200" y="1492567"/>
            <a:ext cx="6096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en-US" sz="2000" dirty="0">
                <a:solidFill>
                  <a:schemeClr val="tx1"/>
                </a:solidFill>
                <a:latin typeface="DFKai-SB" panose="03000509000000000000" pitchFamily="65" charset="-120"/>
                <a:ea typeface="DFKai-SB" panose="03000509000000000000" pitchFamily="65" charset="-120"/>
              </a:rPr>
              <a:t>香港特別行政區享有的權力來自中央授權，以行政</a:t>
            </a:r>
            <a:r>
              <a:rPr lang="zh-CN" altLang="en-US" sz="2000" dirty="0">
                <a:solidFill>
                  <a:schemeClr val="tx1"/>
                </a:solidFill>
                <a:latin typeface="DFKai-SB" panose="03000509000000000000" pitchFamily="65" charset="-120"/>
                <a:ea typeface="DFKai-SB" panose="03000509000000000000" pitchFamily="65" charset="-120"/>
              </a:rPr>
              <a:t>為</a:t>
            </a:r>
            <a:r>
              <a:rPr lang="zh-TW" altLang="en-US" sz="2000" dirty="0">
                <a:solidFill>
                  <a:schemeClr val="tx1"/>
                </a:solidFill>
                <a:latin typeface="DFKai-SB" panose="03000509000000000000" pitchFamily="65" charset="-120"/>
                <a:ea typeface="DFKai-SB" panose="03000509000000000000" pitchFamily="65" charset="-120"/>
              </a:rPr>
              <a:t>主導。行政、立法和司法三權各司其職，互相配合，</a:t>
            </a:r>
            <a:r>
              <a:rPr lang="zh-CN" altLang="en-US" sz="2000" dirty="0">
                <a:solidFill>
                  <a:schemeClr val="tx1"/>
                </a:solidFill>
                <a:latin typeface="DFKai-SB" panose="03000509000000000000" pitchFamily="65" charset="-120"/>
                <a:ea typeface="DFKai-SB" panose="03000509000000000000" pitchFamily="65" charset="-120"/>
              </a:rPr>
              <a:t>司法獨立</a:t>
            </a:r>
            <a:r>
              <a:rPr lang="zh-TW" altLang="en-US"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DFKai-SB" panose="03000509000000000000" pitchFamily="65" charset="-120"/>
                <a:ea typeface="DFKai-SB" panose="03000509000000000000" pitchFamily="65" charset="-120"/>
              </a:rPr>
              <a:t>行政長官向中央人民政府負責</a:t>
            </a:r>
            <a:r>
              <a:rPr lang="zh-CN" altLang="en-US" sz="2000" dirty="0" smtClean="0">
                <a:solidFill>
                  <a:schemeClr val="tx1"/>
                </a:solidFill>
                <a:latin typeface="DFKai-SB" panose="03000509000000000000" pitchFamily="65" charset="-120"/>
                <a:ea typeface="DFKai-SB" panose="03000509000000000000" pitchFamily="65" charset="-120"/>
              </a:rPr>
              <a:t>。</a:t>
            </a:r>
            <a:endParaRPr lang="en-US" altLang="zh-CN" sz="2000" dirty="0" smtClean="0">
              <a:solidFill>
                <a:schemeClr val="tx1"/>
              </a:solidFill>
              <a:latin typeface="DFKai-SB" panose="03000509000000000000" pitchFamily="65" charset="-120"/>
              <a:ea typeface="DFKai-SB" panose="03000509000000000000" pitchFamily="65" charset="-120"/>
            </a:endParaRPr>
          </a:p>
          <a:p>
            <a:pPr>
              <a:spcBef>
                <a:spcPct val="0"/>
              </a:spcBef>
              <a:buClrTx/>
              <a:buFontTx/>
              <a:buNone/>
            </a:pPr>
            <a:endParaRPr lang="en-US" altLang="zh-TW" sz="20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zh-TW" altLang="en-US" sz="1400" dirty="0" smtClean="0">
                <a:solidFill>
                  <a:schemeClr val="tx1"/>
                </a:solidFill>
                <a:latin typeface="DFKai-SB" panose="03000509000000000000" pitchFamily="65" charset="-120"/>
                <a:ea typeface="DFKai-SB" panose="03000509000000000000" pitchFamily="65" charset="-120"/>
              </a:rPr>
              <a:t>來源</a:t>
            </a:r>
            <a:r>
              <a:rPr lang="en-US" altLang="zh-TW" sz="1400" dirty="0" smtClean="0">
                <a:solidFill>
                  <a:schemeClr val="tx1"/>
                </a:solidFill>
                <a:latin typeface="DFKai-SB" panose="03000509000000000000" pitchFamily="65" charset="-120"/>
                <a:ea typeface="DFKai-SB" panose="03000509000000000000" pitchFamily="65" charset="-120"/>
              </a:rPr>
              <a:t>:</a:t>
            </a:r>
            <a:endParaRPr lang="en-US" altLang="zh-TW" sz="1400" dirty="0">
              <a:solidFill>
                <a:schemeClr val="tx1"/>
              </a:solidFill>
              <a:latin typeface="DFKai-SB" panose="03000509000000000000" pitchFamily="65" charset="-120"/>
              <a:ea typeface="DFKai-SB" panose="03000509000000000000" pitchFamily="65" charset="-120"/>
              <a:hlinkClick r:id="rId2"/>
            </a:endParaRPr>
          </a:p>
          <a:p>
            <a:pPr>
              <a:spcBef>
                <a:spcPct val="0"/>
              </a:spcBef>
              <a:buClrTx/>
              <a:buFontTx/>
              <a:buNone/>
            </a:pPr>
            <a:r>
              <a:rPr lang="en-GB" altLang="zh-TW" sz="1400" dirty="0">
                <a:solidFill>
                  <a:schemeClr val="tx1"/>
                </a:solidFill>
                <a:latin typeface="Times New Roman" panose="02020603050405020304" pitchFamily="18" charset="0"/>
                <a:cs typeface="Times New Roman" panose="02020603050405020304" pitchFamily="18" charset="0"/>
              </a:rPr>
              <a:t>https://</a:t>
            </a:r>
            <a:r>
              <a:rPr lang="en-GB" altLang="zh-TW" sz="1400" dirty="0" smtClean="0">
                <a:solidFill>
                  <a:schemeClr val="tx1"/>
                </a:solidFill>
                <a:latin typeface="Times New Roman" panose="02020603050405020304" pitchFamily="18" charset="0"/>
                <a:cs typeface="Times New Roman" panose="02020603050405020304" pitchFamily="18" charset="0"/>
              </a:rPr>
              <a:t>www.news.gov.hk/chi/2020/09/20200901/20200901_110605_194.html</a:t>
            </a:r>
          </a:p>
          <a:p>
            <a:pPr>
              <a:spcBef>
                <a:spcPct val="0"/>
              </a:spcBef>
              <a:buClrTx/>
              <a:buNone/>
            </a:pPr>
            <a:r>
              <a:rPr lang="en-US" altLang="en-US" sz="1400" dirty="0">
                <a:solidFill>
                  <a:schemeClr val="tx1"/>
                </a:solidFill>
                <a:latin typeface="Times New Roman" panose="02020603050405020304" pitchFamily="18" charset="0"/>
                <a:cs typeface="Times New Roman" panose="02020603050405020304" pitchFamily="18" charset="0"/>
              </a:rPr>
              <a:t>https://</a:t>
            </a:r>
            <a:r>
              <a:rPr lang="en-US" altLang="en-US" sz="1400" dirty="0" smtClean="0">
                <a:solidFill>
                  <a:schemeClr val="tx1"/>
                </a:solidFill>
                <a:latin typeface="Times New Roman" panose="02020603050405020304" pitchFamily="18" charset="0"/>
                <a:cs typeface="Times New Roman" panose="02020603050405020304" pitchFamily="18" charset="0"/>
              </a:rPr>
              <a:t>www.doj.gov.hk/tc/community_engagement/sj_blog/20200905_blog1.html</a:t>
            </a:r>
            <a:endParaRPr lang="en-GB" altLang="zh-TW" sz="1400" dirty="0">
              <a:solidFill>
                <a:schemeClr val="tx1"/>
              </a:solidFill>
              <a:latin typeface="Times New Roman" panose="02020603050405020304" pitchFamily="18" charset="0"/>
              <a:cs typeface="Times New Roman" panose="02020603050405020304" pitchFamily="18" charset="0"/>
            </a:endParaRPr>
          </a:p>
        </p:txBody>
      </p:sp>
      <p:pic>
        <p:nvPicPr>
          <p:cNvPr id="2970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3462337"/>
            <a:ext cx="58007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2"/>
          <p:cNvSpPr txBox="1">
            <a:spLocks/>
          </p:cNvSpPr>
          <p:nvPr/>
        </p:nvSpPr>
        <p:spPr>
          <a:xfrm>
            <a:off x="9296035" y="62960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defTabSz="914400">
              <a:spcBef>
                <a:spcPct val="0"/>
              </a:spcBef>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a:spcBef>
                  <a:spcPct val="0"/>
                </a:spcBef>
                <a:buClrTx/>
                <a:buFontTx/>
                <a:buNone/>
              </a:pPr>
              <a:t>7</a:t>
            </a:fld>
            <a:endParaRPr lang="zh-CN" altLang="en-US" sz="1600" dirty="0" smtClean="0">
              <a:solidFill>
                <a:schemeClr val="tx1"/>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7726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文字方塊 3"/>
          <p:cNvSpPr txBox="1">
            <a:spLocks noChangeArrowheads="1"/>
          </p:cNvSpPr>
          <p:nvPr/>
        </p:nvSpPr>
        <p:spPr bwMode="auto">
          <a:xfrm>
            <a:off x="409575" y="1155169"/>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CN" altLang="en-US" sz="3600" dirty="0">
                <a:solidFill>
                  <a:schemeClr val="tx1"/>
                </a:solidFill>
                <a:latin typeface="DFKai-SB" panose="03000509000000000000" pitchFamily="65" charset="-120"/>
                <a:ea typeface="DFKai-SB" panose="03000509000000000000" pitchFamily="65" charset="-120"/>
              </a:rPr>
              <a:t>「行政主導</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是指以行政</a:t>
            </a:r>
            <a:r>
              <a:rPr lang="zh-CN" altLang="en-US" sz="3600" dirty="0" smtClean="0">
                <a:solidFill>
                  <a:schemeClr val="tx1"/>
                </a:solidFill>
                <a:latin typeface="DFKai-SB" panose="03000509000000000000" pitchFamily="65" charset="-120"/>
                <a:ea typeface="DFKai-SB" panose="03000509000000000000" pitchFamily="65" charset="-120"/>
              </a:rPr>
              <a:t>長官</a:t>
            </a:r>
            <a:r>
              <a:rPr lang="zh-TW" altLang="en-US" sz="3600" dirty="0" smtClean="0">
                <a:solidFill>
                  <a:schemeClr val="tx1"/>
                </a:solidFill>
                <a:latin typeface="DFKai-SB" panose="03000509000000000000" pitchFamily="65" charset="-120"/>
                <a:ea typeface="DFKai-SB" panose="03000509000000000000" pitchFamily="65" charset="-120"/>
              </a:rPr>
              <a:t>為</a:t>
            </a:r>
            <a:r>
              <a:rPr lang="zh-CN" altLang="en-US" sz="3600" dirty="0" smtClean="0">
                <a:solidFill>
                  <a:schemeClr val="tx1"/>
                </a:solidFill>
                <a:latin typeface="DFKai-SB" panose="03000509000000000000" pitchFamily="65" charset="-120"/>
                <a:ea typeface="DFKai-SB" panose="03000509000000000000" pitchFamily="65" charset="-120"/>
              </a:rPr>
              <a:t>首</a:t>
            </a:r>
            <a:r>
              <a:rPr lang="zh-CN" altLang="en-US" sz="3600" dirty="0">
                <a:solidFill>
                  <a:schemeClr val="tx1"/>
                </a:solidFill>
                <a:latin typeface="DFKai-SB" panose="03000509000000000000" pitchFamily="65" charset="-120"/>
                <a:ea typeface="DFKai-SB" panose="03000509000000000000" pitchFamily="65" charset="-120"/>
              </a:rPr>
              <a:t>的行政機關在整個政權運作中處</a:t>
            </a:r>
            <a:r>
              <a:rPr lang="zh-TW" altLang="en-US" sz="3600" dirty="0">
                <a:solidFill>
                  <a:schemeClr val="tx1"/>
                </a:solidFill>
                <a:latin typeface="DFKai-SB" panose="03000509000000000000" pitchFamily="65" charset="-120"/>
                <a:ea typeface="DFKai-SB" panose="03000509000000000000" pitchFamily="65" charset="-120"/>
              </a:rPr>
              <a:t>於</a:t>
            </a:r>
            <a:r>
              <a:rPr lang="zh-CN" altLang="en-US" sz="3600" dirty="0">
                <a:solidFill>
                  <a:schemeClr val="tx1"/>
                </a:solidFill>
                <a:latin typeface="DFKai-SB" panose="03000509000000000000" pitchFamily="65" charset="-120"/>
                <a:ea typeface="DFKai-SB" panose="03000509000000000000" pitchFamily="65" charset="-120"/>
              </a:rPr>
              <a:t>主導性地位</a:t>
            </a:r>
            <a:r>
              <a:rPr lang="zh-TW" altLang="en-US" sz="3600" dirty="0">
                <a:solidFill>
                  <a:schemeClr val="tx1"/>
                </a:solidFill>
                <a:latin typeface="DFKai-SB" panose="03000509000000000000" pitchFamily="65" charset="-120"/>
                <a:ea typeface="DFKai-SB" panose="03000509000000000000" pitchFamily="65" charset="-120"/>
              </a:rPr>
              <a:t>。</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3" name="文字方塊 4"/>
          <p:cNvSpPr txBox="1">
            <a:spLocks noChangeArrowheads="1"/>
          </p:cNvSpPr>
          <p:nvPr/>
        </p:nvSpPr>
        <p:spPr bwMode="auto">
          <a:xfrm>
            <a:off x="409575" y="2835756"/>
            <a:ext cx="74873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zh-TW" altLang="zh-HK" sz="3600" dirty="0">
                <a:solidFill>
                  <a:schemeClr val="tx1"/>
                </a:solidFill>
                <a:latin typeface="DFKai-SB" panose="03000509000000000000" pitchFamily="65" charset="-120"/>
                <a:ea typeface="DFKai-SB" panose="03000509000000000000" pitchFamily="65" charset="-120"/>
              </a:rPr>
              <a:t>行政機關在制訂公共政策、立法議程和政府運作上，處於主動和主導地位</a:t>
            </a:r>
            <a:r>
              <a:rPr lang="zh-TW" altLang="en-US" sz="3600" dirty="0">
                <a:solidFill>
                  <a:schemeClr val="tx1"/>
                </a:solidFill>
                <a:latin typeface="DFKai-SB" panose="03000509000000000000" pitchFamily="65" charset="-120"/>
                <a:ea typeface="DFKai-SB" panose="03000509000000000000" pitchFamily="65" charset="-120"/>
              </a:rPr>
              <a:t>。</a:t>
            </a:r>
            <a:r>
              <a:rPr lang="zh-CN" altLang="en-US" sz="3600" dirty="0">
                <a:solidFill>
                  <a:schemeClr val="tx1"/>
                </a:solidFill>
                <a:latin typeface="DFKai-SB" panose="03000509000000000000" pitchFamily="65" charset="-120"/>
                <a:ea typeface="DFKai-SB" panose="03000509000000000000" pitchFamily="65" charset="-120"/>
              </a:rPr>
              <a:t>    </a:t>
            </a:r>
            <a:endParaRPr lang="zh-HK" altLang="en-US" sz="3600" dirty="0">
              <a:solidFill>
                <a:schemeClr val="tx1"/>
              </a:solidFill>
              <a:latin typeface="DFKai-SB" panose="03000509000000000000" pitchFamily="65" charset="-120"/>
              <a:ea typeface="DFKai-SB" panose="03000509000000000000" pitchFamily="65" charset="-120"/>
            </a:endParaRPr>
          </a:p>
        </p:txBody>
      </p:sp>
      <p:sp>
        <p:nvSpPr>
          <p:cNvPr id="3072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6475621-5E68-4B6F-982E-0EC3D15F82A5}" type="slidenum">
              <a:rPr lang="zh-CN" altLang="en-US" smtClean="0">
                <a:solidFill>
                  <a:schemeClr val="tx1"/>
                </a:solidFill>
              </a:rPr>
              <a:pPr fontAlgn="base">
                <a:spcBef>
                  <a:spcPct val="0"/>
                </a:spcBef>
                <a:spcAft>
                  <a:spcPct val="0"/>
                </a:spcAft>
                <a:buClrTx/>
                <a:buFontTx/>
                <a:buNone/>
              </a:pPr>
              <a:t>8</a:t>
            </a:fld>
            <a:endParaRPr lang="zh-CN" altLang="en-US" dirty="0" smtClean="0">
              <a:solidFill>
                <a:schemeClr val="tx1"/>
              </a:solidFill>
            </a:endParaRPr>
          </a:p>
        </p:txBody>
      </p:sp>
      <p:sp>
        <p:nvSpPr>
          <p:cNvPr id="8" name="标题 1"/>
          <p:cNvSpPr>
            <a:spLocks noGrp="1"/>
          </p:cNvSpPr>
          <p:nvPr>
            <p:ph type="title" idx="4294967295"/>
          </p:nvPr>
        </p:nvSpPr>
        <p:spPr>
          <a:xfrm>
            <a:off x="3658088" y="232933"/>
            <a:ext cx="4930042"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smtClean="0">
                <a:solidFill>
                  <a:srgbClr val="FFFFFF"/>
                </a:solidFill>
                <a:latin typeface="DFKai-SB" panose="03000509000000000000" pitchFamily="65" charset="-120"/>
                <a:ea typeface="DFKai-SB" panose="03000509000000000000" pitchFamily="65" charset="-120"/>
              </a:rPr>
              <a:t>甚麽是行政主導</a:t>
            </a:r>
            <a:endParaRPr lang="en-US" altLang="zh-CN" sz="4400" b="1" dirty="0" smtClean="0">
              <a:solidFill>
                <a:srgbClr val="FFFFFF"/>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2576146" y="4692340"/>
            <a:ext cx="5168347" cy="1871972"/>
          </a:xfrm>
          <a:prstGeom prst="rect">
            <a:avLst/>
          </a:prstGeom>
        </p:spPr>
      </p:pic>
      <p:sp>
        <p:nvSpPr>
          <p:cNvPr id="3" name="Rectangle 2"/>
          <p:cNvSpPr/>
          <p:nvPr/>
        </p:nvSpPr>
        <p:spPr>
          <a:xfrm>
            <a:off x="2871468" y="6550223"/>
            <a:ext cx="4152804" cy="307777"/>
          </a:xfrm>
          <a:prstGeom prst="rect">
            <a:avLst/>
          </a:prstGeom>
        </p:spPr>
        <p:txBody>
          <a:bodyPr wrap="non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圖片來源</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://www.ceo.gov.hk/chi/contactus.html</a:t>
            </a:r>
          </a:p>
        </p:txBody>
      </p:sp>
      <p:pic>
        <p:nvPicPr>
          <p:cNvPr id="5" name="Picture 4">
            <a:hlinkClick r:id="rId3"/>
          </p:cNvPr>
          <p:cNvPicPr>
            <a:picLocks noChangeAspect="1"/>
          </p:cNvPicPr>
          <p:nvPr/>
        </p:nvPicPr>
        <p:blipFill>
          <a:blip r:embed="rId4"/>
          <a:stretch>
            <a:fillRect/>
          </a:stretch>
        </p:blipFill>
        <p:spPr>
          <a:xfrm>
            <a:off x="8176064" y="1852072"/>
            <a:ext cx="3610479" cy="2114845"/>
          </a:xfrm>
          <a:prstGeom prst="rect">
            <a:avLst/>
          </a:prstGeom>
        </p:spPr>
      </p:pic>
      <p:sp>
        <p:nvSpPr>
          <p:cNvPr id="6" name="Rectangle 5"/>
          <p:cNvSpPr/>
          <p:nvPr/>
        </p:nvSpPr>
        <p:spPr>
          <a:xfrm>
            <a:off x="8561683" y="3966917"/>
            <a:ext cx="2839239" cy="646331"/>
          </a:xfrm>
          <a:prstGeom prst="rect">
            <a:avLst/>
          </a:prstGeom>
        </p:spPr>
        <p:txBody>
          <a:bodyPr wrap="none">
            <a:spAutoFit/>
          </a:bodyPr>
          <a:lstStyle/>
          <a:p>
            <a:r>
              <a:rPr lang="zh-TW" altLang="en-US" dirty="0" smtClean="0">
                <a:latin typeface="標楷體" panose="03000509000000000000" pitchFamily="65" charset="-120"/>
                <a:ea typeface="標楷體" panose="03000509000000000000" pitchFamily="65" charset="-120"/>
              </a:rPr>
              <a:t>影片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認識</a:t>
            </a:r>
            <a:r>
              <a:rPr lang="zh-TW" altLang="en-US" dirty="0">
                <a:latin typeface="標楷體" panose="03000509000000000000" pitchFamily="65" charset="-120"/>
                <a:ea typeface="標楷體" panose="03000509000000000000" pitchFamily="65" charset="-120"/>
              </a:rPr>
              <a:t>香港的政治</a:t>
            </a:r>
            <a:r>
              <a:rPr lang="zh-TW" altLang="en-US" dirty="0" smtClean="0">
                <a:latin typeface="標楷體" panose="03000509000000000000" pitchFamily="65" charset="-120"/>
                <a:ea typeface="標楷體" panose="03000509000000000000" pitchFamily="65" charset="-120"/>
              </a:rPr>
              <a:t>體制</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來源</a:t>
            </a:r>
            <a:r>
              <a:rPr lang="en-US" altLang="zh-TW" dirty="0" smtClean="0">
                <a:latin typeface="標楷體" panose="03000509000000000000" pitchFamily="65" charset="-120"/>
                <a:ea typeface="標楷體" panose="03000509000000000000" pitchFamily="65" charset="-120"/>
              </a:rPr>
              <a: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8965639" y="1405778"/>
            <a:ext cx="2031325" cy="369332"/>
          </a:xfrm>
          <a:prstGeom prst="rect">
            <a:avLst/>
          </a:prstGeom>
        </p:spPr>
        <p:txBody>
          <a:bodyPr wrap="none">
            <a:spAutoFit/>
          </a:bodyPr>
          <a:lstStyle/>
          <a:p>
            <a:r>
              <a:rPr lang="zh-TW" altLang="en-US" dirty="0" smtClean="0">
                <a:latin typeface="標楷體" panose="03000509000000000000" pitchFamily="65" charset="-120"/>
                <a:ea typeface="標楷體" panose="03000509000000000000" pitchFamily="65" charset="-120"/>
              </a:rPr>
              <a:t>點搫下圖觀看影片</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內容版面配置區 2"/>
          <p:cNvSpPr>
            <a:spLocks noGrp="1"/>
          </p:cNvSpPr>
          <p:nvPr>
            <p:ph idx="1"/>
          </p:nvPr>
        </p:nvSpPr>
        <p:spPr>
          <a:xfrm>
            <a:off x="386862" y="1325563"/>
            <a:ext cx="11124101" cy="5260608"/>
          </a:xfrm>
        </p:spPr>
        <p:txBody>
          <a:bodyPr/>
          <a:lstStyle/>
          <a:p>
            <a:pPr marL="0" indent="0" algn="just" eaLnBrk="1" hangingPunct="1">
              <a:lnSpc>
                <a:spcPct val="150000"/>
              </a:lnSpc>
              <a:buFont typeface="Wingdings 3" panose="05040102010807070707" pitchFamily="18" charset="2"/>
              <a:buNone/>
            </a:pPr>
            <a:r>
              <a:rPr lang="zh-TW" altLang="en-US" sz="3600" dirty="0" smtClean="0">
                <a:solidFill>
                  <a:schemeClr val="tx1"/>
                </a:solidFill>
                <a:latin typeface="DFKai-SB" panose="03000509000000000000" pitchFamily="65" charset="-120"/>
                <a:ea typeface="DFKai-SB" panose="03000509000000000000" pitchFamily="65" charset="-120"/>
              </a:rPr>
              <a:t>行政主導</a:t>
            </a:r>
            <a:endParaRPr lang="en-US" altLang="zh-CN" sz="3600" dirty="0" smtClean="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zh-CN" altLang="en-US" sz="3600" dirty="0" smtClean="0">
                <a:solidFill>
                  <a:schemeClr val="tx1"/>
                </a:solidFill>
                <a:latin typeface="DFKai-SB" panose="03000509000000000000" pitchFamily="65" charset="-120"/>
                <a:ea typeface="DFKai-SB" panose="03000509000000000000" pitchFamily="65" charset="-120"/>
              </a:rPr>
              <a:t>香港回歸祖國前是</a:t>
            </a:r>
            <a:r>
              <a:rPr lang="zh-TW" altLang="en-US"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行政主導</a:t>
            </a:r>
            <a:r>
              <a:rPr lang="zh-TW" altLang="en-US"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模式。</a:t>
            </a:r>
            <a:r>
              <a:rPr lang="zh-CN" altLang="zh-CN" sz="3600" dirty="0" smtClean="0">
                <a:solidFill>
                  <a:schemeClr val="tx1"/>
                </a:solidFill>
                <a:latin typeface="DFKai-SB" panose="03000509000000000000" pitchFamily="65" charset="-120"/>
                <a:ea typeface="DFKai-SB" panose="03000509000000000000" pitchFamily="65" charset="-120"/>
              </a:rPr>
              <a:t>起草</a:t>
            </a:r>
            <a:r>
              <a:rPr lang="en-US" altLang="zh-CN" sz="3600" dirty="0" smtClean="0">
                <a:solidFill>
                  <a:schemeClr val="tx1"/>
                </a:solidFill>
                <a:latin typeface="DFKai-SB" panose="03000509000000000000" pitchFamily="65" charset="-120"/>
                <a:ea typeface="DFKai-SB" panose="03000509000000000000" pitchFamily="65" charset="-120"/>
              </a:rPr>
              <a:t>《</a:t>
            </a:r>
            <a:r>
              <a:rPr lang="zh-CN" altLang="zh-CN" sz="3600" dirty="0" smtClean="0">
                <a:solidFill>
                  <a:schemeClr val="tx1"/>
                </a:solidFill>
                <a:latin typeface="DFKai-SB" panose="03000509000000000000" pitchFamily="65" charset="-120"/>
                <a:ea typeface="DFKai-SB" panose="03000509000000000000" pitchFamily="65" charset="-120"/>
              </a:rPr>
              <a:t>基本法</a:t>
            </a:r>
            <a:r>
              <a:rPr lang="en-US" altLang="zh-CN" sz="3600" dirty="0" smtClean="0">
                <a:solidFill>
                  <a:schemeClr val="tx1"/>
                </a:solidFill>
                <a:latin typeface="DFKai-SB" panose="03000509000000000000" pitchFamily="65" charset="-120"/>
                <a:ea typeface="DFKai-SB" panose="03000509000000000000" pitchFamily="65" charset="-120"/>
              </a:rPr>
              <a:t>》</a:t>
            </a:r>
            <a:r>
              <a:rPr lang="zh-CN" altLang="zh-CN" sz="3600" dirty="0" smtClean="0">
                <a:solidFill>
                  <a:schemeClr val="tx1"/>
                </a:solidFill>
                <a:latin typeface="DFKai-SB" panose="03000509000000000000" pitchFamily="65" charset="-120"/>
                <a:ea typeface="DFKai-SB" panose="03000509000000000000" pitchFamily="65" charset="-120"/>
              </a:rPr>
              <a:t>時，中央明確提出，要借鑒香港原有行之有效的制度，更好地維護香港社會穩定和整體利益。</a:t>
            </a:r>
            <a:endParaRPr lang="en-US" altLang="zh-CN" sz="3600" dirty="0" smtClean="0">
              <a:solidFill>
                <a:schemeClr val="tx1"/>
              </a:solidFill>
              <a:latin typeface="DFKai-SB" panose="03000509000000000000" pitchFamily="65" charset="-120"/>
              <a:ea typeface="DFKai-SB" panose="03000509000000000000" pitchFamily="65" charset="-120"/>
            </a:endParaRPr>
          </a:p>
          <a:p>
            <a:pPr marL="0" indent="0" algn="just" eaLnBrk="1" hangingPunct="1">
              <a:lnSpc>
                <a:spcPct val="150000"/>
              </a:lnSpc>
            </a:pPr>
            <a:r>
              <a:rPr lang="en-US" altLang="zh-CN" sz="3600" dirty="0" smtClean="0">
                <a:solidFill>
                  <a:schemeClr val="tx1"/>
                </a:solidFill>
                <a:latin typeface="DFKai-SB" panose="03000509000000000000" pitchFamily="65" charset="-120"/>
                <a:ea typeface="DFKai-SB" panose="03000509000000000000" pitchFamily="65" charset="-120"/>
              </a:rPr>
              <a:t>《</a:t>
            </a:r>
            <a:r>
              <a:rPr lang="zh-CN" altLang="en-US" sz="3600" dirty="0" smtClean="0">
                <a:solidFill>
                  <a:schemeClr val="tx1"/>
                </a:solidFill>
                <a:latin typeface="DFKai-SB" panose="03000509000000000000" pitchFamily="65" charset="-120"/>
                <a:ea typeface="DFKai-SB" panose="03000509000000000000" pitchFamily="65" charset="-120"/>
              </a:rPr>
              <a:t>基本法</a:t>
            </a:r>
            <a:r>
              <a:rPr lang="en-US" altLang="zh-CN" sz="3600" dirty="0" smtClean="0">
                <a:solidFill>
                  <a:schemeClr val="tx1"/>
                </a:solidFill>
                <a:latin typeface="DFKai-SB" panose="03000509000000000000" pitchFamily="65" charset="-120"/>
                <a:ea typeface="DFKai-SB" panose="03000509000000000000" pitchFamily="65" charset="-120"/>
              </a:rPr>
              <a:t>》</a:t>
            </a:r>
            <a:r>
              <a:rPr lang="zh-TW" altLang="en-US" sz="3600" dirty="0" smtClean="0">
                <a:solidFill>
                  <a:schemeClr val="tx1"/>
                </a:solidFill>
                <a:latin typeface="DFKai-SB" panose="03000509000000000000" pitchFamily="65" charset="-120"/>
                <a:ea typeface="DFKai-SB" panose="03000509000000000000" pitchFamily="65" charset="-120"/>
              </a:rPr>
              <a:t>第四十三條和</a:t>
            </a:r>
            <a:r>
              <a:rPr lang="zh-TW" altLang="en-US" sz="3600" dirty="0" smtClean="0">
                <a:solidFill>
                  <a:schemeClr val="tx1"/>
                </a:solidFill>
                <a:latin typeface="Times New Roman" panose="02020603050405020304" pitchFamily="18" charset="0"/>
                <a:ea typeface="DFKai-SB" panose="03000509000000000000" pitchFamily="65" charset="-120"/>
              </a:rPr>
              <a:t>四十八</a:t>
            </a:r>
            <a:r>
              <a:rPr lang="zh-TW" altLang="en-US" sz="3600" dirty="0" smtClean="0">
                <a:solidFill>
                  <a:schemeClr val="tx1"/>
                </a:solidFill>
                <a:latin typeface="DFKai-SB" panose="03000509000000000000" pitchFamily="65" charset="-120"/>
                <a:ea typeface="DFKai-SB" panose="03000509000000000000" pitchFamily="65" charset="-120"/>
              </a:rPr>
              <a:t>條</a:t>
            </a:r>
            <a:r>
              <a:rPr lang="zh-CN" altLang="en-US" sz="3600" dirty="0" smtClean="0">
                <a:solidFill>
                  <a:schemeClr val="tx1"/>
                </a:solidFill>
                <a:latin typeface="DFKai-SB" panose="03000509000000000000" pitchFamily="65" charset="-120"/>
                <a:ea typeface="DFKai-SB" panose="03000509000000000000" pitchFamily="65" charset="-120"/>
              </a:rPr>
              <a:t>規定行政長官的法律地位和權力，體現了行政主導的原則。</a:t>
            </a:r>
            <a:endParaRPr lang="en-US" altLang="zh-CN" sz="3600" dirty="0" smtClean="0">
              <a:solidFill>
                <a:schemeClr val="tx1"/>
              </a:solidFill>
              <a:latin typeface="DFKai-SB" panose="03000509000000000000" pitchFamily="65" charset="-120"/>
              <a:ea typeface="DFKai-SB" panose="03000509000000000000" pitchFamily="65" charset="-120"/>
            </a:endParaRPr>
          </a:p>
          <a:p>
            <a:pPr marL="0" indent="0" eaLnBrk="1" hangingPunct="1"/>
            <a:endParaRPr lang="zh-HK" altLang="en-US" dirty="0" smtClean="0">
              <a:solidFill>
                <a:schemeClr val="tx1"/>
              </a:solidFill>
              <a:latin typeface="DFKai-SB" panose="03000509000000000000" pitchFamily="65" charset="-120"/>
              <a:ea typeface="DFKai-SB" panose="03000509000000000000" pitchFamily="65" charset="-120"/>
            </a:endParaRPr>
          </a:p>
        </p:txBody>
      </p:sp>
      <p:sp>
        <p:nvSpPr>
          <p:cNvPr id="31748" name="投影片編號版面配置區 5"/>
          <p:cNvSpPr>
            <a:spLocks noGrp="1"/>
          </p:cNvSpPr>
          <p:nvPr>
            <p:ph type="sldNum" sz="quarter" idx="12"/>
          </p:nvPr>
        </p:nvSpPr>
        <p:spPr>
          <a:xfrm>
            <a:off x="10731501" y="622104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E8F003AC-281F-499A-ADBD-EF3AF06E6A4B}" type="slidenum">
              <a:rPr lang="zh-CN" altLang="en-US" smtClean="0">
                <a:solidFill>
                  <a:schemeClr val="tx1"/>
                </a:solidFill>
              </a:rPr>
              <a:pPr>
                <a:spcBef>
                  <a:spcPct val="0"/>
                </a:spcBef>
                <a:buClrTx/>
                <a:buFontTx/>
                <a:buNone/>
              </a:pPr>
              <a:t>9</a:t>
            </a:fld>
            <a:endParaRPr lang="zh-CN" altLang="en-US" dirty="0" smtClean="0">
              <a:solidFill>
                <a:schemeClr val="tx1"/>
              </a:solidFill>
            </a:endParaRPr>
          </a:p>
        </p:txBody>
      </p:sp>
      <p:sp>
        <p:nvSpPr>
          <p:cNvPr id="7" name="标题 1"/>
          <p:cNvSpPr>
            <a:spLocks noGrp="1"/>
          </p:cNvSpPr>
          <p:nvPr>
            <p:ph type="title" idx="4294967295"/>
          </p:nvPr>
        </p:nvSpPr>
        <p:spPr>
          <a:xfrm>
            <a:off x="3194050" y="505585"/>
            <a:ext cx="4903666" cy="819978"/>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zh-CN" altLang="en-US" sz="4400" b="1" dirty="0" smtClean="0">
                <a:solidFill>
                  <a:srgbClr val="FFFFFF"/>
                </a:solidFill>
                <a:latin typeface="DFKai-SB" panose="03000509000000000000" pitchFamily="65" charset="-120"/>
                <a:ea typeface="DFKai-SB" panose="03000509000000000000" pitchFamily="65" charset="-120"/>
              </a:rPr>
              <a:t>甚麽是行政主導</a:t>
            </a:r>
            <a:endParaRPr lang="en-US" altLang="zh-CN" sz="4400" b="1" dirty="0" smtClean="0">
              <a:solidFill>
                <a:srgbClr val="FFFFFF"/>
              </a:solidFill>
              <a:latin typeface="DFKai-SB" panose="03000509000000000000" pitchFamily="65" charset="-120"/>
              <a:ea typeface="DFKai-SB" panose="03000509000000000000" pitchFamily="65" charset="-12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4920</Words>
  <Application>Microsoft Office PowerPoint</Application>
  <PresentationFormat>Widescreen</PresentationFormat>
  <Paragraphs>388</Paragraphs>
  <Slides>56</Slides>
  <Notes>5</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8" baseType="lpstr">
      <vt:lpstr>DengXian</vt:lpstr>
      <vt:lpstr>DengXian Light</vt:lpstr>
      <vt:lpstr>メイリオ</vt:lpstr>
      <vt:lpstr>微软雅黑</vt:lpstr>
      <vt:lpstr>SimHei</vt:lpstr>
      <vt:lpstr>宋体</vt:lpstr>
      <vt:lpstr>幼圆</vt:lpstr>
      <vt:lpstr>微軟正黑體</vt:lpstr>
      <vt:lpstr>PMingLiU</vt:lpstr>
      <vt:lpstr>PMingLiU</vt:lpstr>
      <vt:lpstr>標楷體</vt:lpstr>
      <vt:lpstr>標楷體</vt:lpstr>
      <vt:lpstr>Arial</vt:lpstr>
      <vt:lpstr>Calibri</vt:lpstr>
      <vt:lpstr>Century Gothic</vt:lpstr>
      <vt:lpstr>Mongolian Baiti</vt:lpstr>
      <vt:lpstr>Times New Roman</vt:lpstr>
      <vt:lpstr>Verdana</vt:lpstr>
      <vt:lpstr>Wingdings</vt:lpstr>
      <vt:lpstr>Wingdings 3</vt:lpstr>
      <vt:lpstr>Wisp</vt:lpstr>
      <vt:lpstr>圖表</vt:lpstr>
      <vt:lpstr>學習重點: 香港特別行政區的政治體制</vt:lpstr>
      <vt:lpstr>學習目標</vt:lpstr>
      <vt:lpstr>課堂導入</vt:lpstr>
      <vt:lpstr>答案</vt:lpstr>
      <vt:lpstr>PowerPoint Presentation</vt:lpstr>
      <vt:lpstr>香港特別行政區政治體制的決定權在中央</vt:lpstr>
      <vt:lpstr>香港特別行政區政治體制的特點</vt:lpstr>
      <vt:lpstr>甚麽是行政主導</vt:lpstr>
      <vt:lpstr>甚麽是行政主導</vt:lpstr>
      <vt:lpstr>甚麽是行政主導</vt:lpstr>
      <vt:lpstr>PowerPoint Presentation</vt:lpstr>
      <vt:lpstr>PowerPoint Presentation</vt:lpstr>
      <vt:lpstr>中央人民政府任命香港特別行政區長官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政務司、財政司、律政司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司法機關</vt:lpstr>
      <vt:lpstr>PowerPoint Presentation</vt:lpstr>
      <vt:lpstr>PowerPoint Presentation</vt:lpstr>
      <vt:lpstr>PowerPoint Presentation</vt:lpstr>
      <vt:lpstr>PowerPoint Presentation</vt:lpstr>
      <vt:lpstr>PowerPoint Presentation</vt:lpstr>
      <vt:lpstr>區域組織</vt:lpstr>
      <vt:lpstr>《2023年區議會（修訂）條例草案》 (草案)</vt:lpstr>
      <vt:lpstr>《2023年區議會（修訂）條例》刊憲生效</vt:lpstr>
      <vt:lpstr>公務人員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2021-06-02T10:56:13Z</dcterms:created>
  <dcterms:modified xsi:type="dcterms:W3CDTF">2023-10-10T01:53:31Z</dcterms:modified>
</cp:coreProperties>
</file>