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Lst>
  <p:notesMasterIdLst>
    <p:notesMasterId r:id="rId68"/>
  </p:notesMasterIdLst>
  <p:handoutMasterIdLst>
    <p:handoutMasterId r:id="rId69"/>
  </p:handoutMasterIdLst>
  <p:sldIdLst>
    <p:sldId id="323" r:id="rId2"/>
    <p:sldId id="258" r:id="rId3"/>
    <p:sldId id="325" r:id="rId4"/>
    <p:sldId id="260" r:id="rId5"/>
    <p:sldId id="261" r:id="rId6"/>
    <p:sldId id="262" r:id="rId7"/>
    <p:sldId id="263" r:id="rId8"/>
    <p:sldId id="264" r:id="rId9"/>
    <p:sldId id="265" r:id="rId10"/>
    <p:sldId id="326" r:id="rId11"/>
    <p:sldId id="267" r:id="rId12"/>
    <p:sldId id="268" r:id="rId13"/>
    <p:sldId id="269" r:id="rId14"/>
    <p:sldId id="270" r:id="rId15"/>
    <p:sldId id="272" r:id="rId16"/>
    <p:sldId id="273" r:id="rId17"/>
    <p:sldId id="324" r:id="rId18"/>
    <p:sldId id="275" r:id="rId19"/>
    <p:sldId id="333" r:id="rId20"/>
    <p:sldId id="276" r:id="rId21"/>
    <p:sldId id="277" r:id="rId22"/>
    <p:sldId id="278" r:id="rId23"/>
    <p:sldId id="279" r:id="rId24"/>
    <p:sldId id="280" r:id="rId25"/>
    <p:sldId id="327" r:id="rId26"/>
    <p:sldId id="283" r:id="rId27"/>
    <p:sldId id="284" r:id="rId28"/>
    <p:sldId id="285" r:id="rId29"/>
    <p:sldId id="288" r:id="rId30"/>
    <p:sldId id="289" r:id="rId31"/>
    <p:sldId id="290" r:id="rId32"/>
    <p:sldId id="291" r:id="rId33"/>
    <p:sldId id="292" r:id="rId34"/>
    <p:sldId id="293" r:id="rId35"/>
    <p:sldId id="294" r:id="rId36"/>
    <p:sldId id="295" r:id="rId37"/>
    <p:sldId id="296" r:id="rId38"/>
    <p:sldId id="297" r:id="rId39"/>
    <p:sldId id="298" r:id="rId40"/>
    <p:sldId id="299" r:id="rId41"/>
    <p:sldId id="300" r:id="rId42"/>
    <p:sldId id="301" r:id="rId43"/>
    <p:sldId id="302" r:id="rId44"/>
    <p:sldId id="303" r:id="rId45"/>
    <p:sldId id="304" r:id="rId46"/>
    <p:sldId id="305" r:id="rId47"/>
    <p:sldId id="306" r:id="rId48"/>
    <p:sldId id="307" r:id="rId49"/>
    <p:sldId id="328" r:id="rId50"/>
    <p:sldId id="308" r:id="rId51"/>
    <p:sldId id="309" r:id="rId52"/>
    <p:sldId id="310" r:id="rId53"/>
    <p:sldId id="311" r:id="rId54"/>
    <p:sldId id="312" r:id="rId55"/>
    <p:sldId id="335" r:id="rId56"/>
    <p:sldId id="314" r:id="rId57"/>
    <p:sldId id="316" r:id="rId58"/>
    <p:sldId id="317" r:id="rId59"/>
    <p:sldId id="318" r:id="rId60"/>
    <p:sldId id="330" r:id="rId61"/>
    <p:sldId id="319" r:id="rId62"/>
    <p:sldId id="331" r:id="rId63"/>
    <p:sldId id="332" r:id="rId64"/>
    <p:sldId id="337" r:id="rId65"/>
    <p:sldId id="322" r:id="rId66"/>
    <p:sldId id="336" r:id="rId67"/>
  </p:sldIdLst>
  <p:sldSz cx="12192000" cy="6858000"/>
  <p:notesSz cx="6797675" cy="9926638"/>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732" autoAdjust="0"/>
    <p:restoredTop sz="94660"/>
  </p:normalViewPr>
  <p:slideViewPr>
    <p:cSldViewPr snapToGrid="0">
      <p:cViewPr varScale="1">
        <p:scale>
          <a:sx n="109" d="100"/>
          <a:sy n="109" d="100"/>
        </p:scale>
        <p:origin x="330" y="7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C42C333-AF7D-4E36-8A7D-09DEAD8710C8}"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186B1909-7E21-4D75-81BE-330BB181E8B5}">
      <dgm:prSet custT="1"/>
      <dgm:spPr/>
      <dgm:t>
        <a:bodyPr/>
        <a:lstStyle/>
        <a:p>
          <a:r>
            <a:rPr lang="zh-TW" sz="2400" dirty="0">
              <a:latin typeface="DFKai-SB" panose="03000509000000000000" pitchFamily="65" charset="-120"/>
              <a:ea typeface="DFKai-SB" panose="03000509000000000000" pitchFamily="65" charset="-120"/>
            </a:rPr>
            <a:t>負責</a:t>
          </a:r>
          <a:r>
            <a:rPr lang="zh-TW" sz="2400" dirty="0" smtClean="0">
              <a:latin typeface="DFKai-SB" panose="03000509000000000000" pitchFamily="65" charset="-120"/>
              <a:ea typeface="DFKai-SB" panose="03000509000000000000" pitchFamily="65" charset="-120"/>
            </a:rPr>
            <a:t>修改</a:t>
          </a:r>
          <a:r>
            <a:rPr lang="en-US" altLang="zh-TW" sz="2400" dirty="0" smtClean="0">
              <a:latin typeface="DFKai-SB" panose="03000509000000000000" pitchFamily="65" charset="-120"/>
              <a:ea typeface="DFKai-SB" panose="03000509000000000000" pitchFamily="65" charset="-120"/>
            </a:rPr>
            <a:t>《</a:t>
          </a:r>
          <a:r>
            <a:rPr lang="zh-TW" altLang="en-US" sz="2400" dirty="0" smtClean="0">
              <a:latin typeface="DFKai-SB" panose="03000509000000000000" pitchFamily="65" charset="-120"/>
              <a:ea typeface="DFKai-SB" panose="03000509000000000000" pitchFamily="65" charset="-120"/>
            </a:rPr>
            <a:t>憲法</a:t>
          </a:r>
          <a:r>
            <a:rPr lang="en-US" altLang="zh-TW" sz="2400" dirty="0" smtClean="0">
              <a:latin typeface="DFKai-SB" panose="03000509000000000000" pitchFamily="65" charset="-120"/>
              <a:ea typeface="DFKai-SB" panose="03000509000000000000" pitchFamily="65" charset="-120"/>
            </a:rPr>
            <a:t>》</a:t>
          </a:r>
          <a:r>
            <a:rPr lang="zh-TW" sz="2400" dirty="0" smtClean="0">
              <a:latin typeface="DFKai-SB" panose="03000509000000000000" pitchFamily="65" charset="-120"/>
              <a:ea typeface="DFKai-SB" panose="03000509000000000000" pitchFamily="65" charset="-120"/>
            </a:rPr>
            <a:t>和監督</a:t>
          </a:r>
          <a:r>
            <a:rPr lang="en-US" altLang="zh-TW" sz="2400" dirty="0" smtClean="0">
              <a:latin typeface="DFKai-SB" panose="03000509000000000000" pitchFamily="65" charset="-120"/>
              <a:ea typeface="DFKai-SB" panose="03000509000000000000" pitchFamily="65" charset="-120"/>
            </a:rPr>
            <a:t>《</a:t>
          </a:r>
          <a:r>
            <a:rPr lang="zh-TW" altLang="en-US" sz="2400" dirty="0" smtClean="0">
              <a:latin typeface="DFKai-SB" panose="03000509000000000000" pitchFamily="65" charset="-120"/>
              <a:ea typeface="DFKai-SB" panose="03000509000000000000" pitchFamily="65" charset="-120"/>
            </a:rPr>
            <a:t>憲法</a:t>
          </a:r>
          <a:r>
            <a:rPr lang="en-US" altLang="zh-TW" sz="2400" dirty="0" smtClean="0">
              <a:latin typeface="DFKai-SB" panose="03000509000000000000" pitchFamily="65" charset="-120"/>
              <a:ea typeface="DFKai-SB" panose="03000509000000000000" pitchFamily="65" charset="-120"/>
            </a:rPr>
            <a:t>》</a:t>
          </a:r>
          <a:r>
            <a:rPr lang="zh-TW" sz="2400" dirty="0" smtClean="0">
              <a:latin typeface="DFKai-SB" panose="03000509000000000000" pitchFamily="65" charset="-120"/>
              <a:ea typeface="DFKai-SB" panose="03000509000000000000" pitchFamily="65" charset="-120"/>
            </a:rPr>
            <a:t>實施</a:t>
          </a:r>
          <a:r>
            <a:rPr lang="zh-TW" sz="2400" dirty="0">
              <a:latin typeface="DFKai-SB" panose="03000509000000000000" pitchFamily="65" charset="-120"/>
              <a:ea typeface="DFKai-SB" panose="03000509000000000000" pitchFamily="65" charset="-120"/>
            </a:rPr>
            <a:t>；</a:t>
          </a:r>
          <a:endParaRPr lang="en-US" sz="2400" dirty="0">
            <a:latin typeface="DFKai-SB" panose="03000509000000000000" pitchFamily="65" charset="-120"/>
            <a:ea typeface="DFKai-SB" panose="03000509000000000000" pitchFamily="65" charset="-120"/>
          </a:endParaRPr>
        </a:p>
      </dgm:t>
    </dgm:pt>
    <dgm:pt modelId="{27F2F6EA-172F-46CF-B0A1-13102D942967}" type="parTrans" cxnId="{464E790C-21F0-4011-8BAA-23F80A0A3CD8}">
      <dgm:prSet/>
      <dgm:spPr/>
      <dgm:t>
        <a:bodyPr/>
        <a:lstStyle/>
        <a:p>
          <a:endParaRPr lang="en-US"/>
        </a:p>
      </dgm:t>
    </dgm:pt>
    <dgm:pt modelId="{7E52B842-70EA-4F1D-84DF-9A60E7AD64A7}" type="sibTrans" cxnId="{464E790C-21F0-4011-8BAA-23F80A0A3CD8}">
      <dgm:prSet/>
      <dgm:spPr/>
      <dgm:t>
        <a:bodyPr/>
        <a:lstStyle/>
        <a:p>
          <a:endParaRPr lang="en-US"/>
        </a:p>
      </dgm:t>
    </dgm:pt>
    <dgm:pt modelId="{EF70602F-05B9-4CE5-875F-3B34EF15C722}">
      <dgm:prSet custT="1"/>
      <dgm:spPr/>
      <dgm:t>
        <a:bodyPr/>
        <a:lstStyle/>
        <a:p>
          <a:r>
            <a:rPr lang="zh-TW" sz="2400" dirty="0" smtClean="0">
              <a:latin typeface="DFKai-SB" panose="03000509000000000000" pitchFamily="65" charset="-120"/>
              <a:ea typeface="DFKai-SB" panose="03000509000000000000" pitchFamily="65" charset="-120"/>
            </a:rPr>
            <a:t>制定</a:t>
          </a:r>
          <a:r>
            <a:rPr lang="zh-TW" altLang="en-US" sz="2400" dirty="0" smtClean="0">
              <a:latin typeface="DFKai-SB" panose="03000509000000000000" pitchFamily="65" charset="-120"/>
              <a:ea typeface="DFKai-SB" panose="03000509000000000000" pitchFamily="65" charset="-120"/>
            </a:rPr>
            <a:t>及</a:t>
          </a:r>
          <a:r>
            <a:rPr lang="zh-TW" altLang="en-US" sz="2400" dirty="0" smtClean="0">
              <a:solidFill>
                <a:schemeClr val="tx1"/>
              </a:solidFill>
              <a:latin typeface="DFKai-SB" panose="03000509000000000000" pitchFamily="65" charset="-120"/>
              <a:ea typeface="DFKai-SB" panose="03000509000000000000" pitchFamily="65" charset="-120"/>
            </a:rPr>
            <a:t>修改</a:t>
          </a:r>
          <a:r>
            <a:rPr lang="zh-TW" sz="2400" dirty="0" smtClean="0">
              <a:solidFill>
                <a:schemeClr val="tx1"/>
              </a:solidFill>
              <a:latin typeface="DFKai-SB" panose="03000509000000000000" pitchFamily="65" charset="-120"/>
              <a:ea typeface="DFKai-SB" panose="03000509000000000000" pitchFamily="65" charset="-120"/>
            </a:rPr>
            <a:t>國家的基本</a:t>
          </a:r>
          <a:r>
            <a:rPr lang="zh-TW" sz="2400" dirty="0">
              <a:solidFill>
                <a:schemeClr val="tx1"/>
              </a:solidFill>
              <a:latin typeface="DFKai-SB" panose="03000509000000000000" pitchFamily="65" charset="-120"/>
              <a:ea typeface="DFKai-SB" panose="03000509000000000000" pitchFamily="65" charset="-120"/>
            </a:rPr>
            <a:t>法律</a:t>
          </a:r>
          <a:r>
            <a:rPr lang="zh-TW" sz="2400" dirty="0">
              <a:latin typeface="DFKai-SB" panose="03000509000000000000" pitchFamily="65" charset="-120"/>
              <a:ea typeface="DFKai-SB" panose="03000509000000000000" pitchFamily="65" charset="-120"/>
            </a:rPr>
            <a:t>；</a:t>
          </a:r>
          <a:endParaRPr lang="en-US" sz="2400" dirty="0">
            <a:latin typeface="DFKai-SB" panose="03000509000000000000" pitchFamily="65" charset="-120"/>
            <a:ea typeface="DFKai-SB" panose="03000509000000000000" pitchFamily="65" charset="-120"/>
          </a:endParaRPr>
        </a:p>
      </dgm:t>
    </dgm:pt>
    <dgm:pt modelId="{BBD0C276-7DD9-4A79-B758-5495E7284594}" type="parTrans" cxnId="{7FCD32AC-E850-4C3A-BBE7-C11A29F4EEAF}">
      <dgm:prSet/>
      <dgm:spPr/>
      <dgm:t>
        <a:bodyPr/>
        <a:lstStyle/>
        <a:p>
          <a:endParaRPr lang="en-US"/>
        </a:p>
      </dgm:t>
    </dgm:pt>
    <dgm:pt modelId="{95554C79-4918-4AED-92EE-6F5EC7B2B9EE}" type="sibTrans" cxnId="{7FCD32AC-E850-4C3A-BBE7-C11A29F4EEAF}">
      <dgm:prSet/>
      <dgm:spPr/>
      <dgm:t>
        <a:bodyPr/>
        <a:lstStyle/>
        <a:p>
          <a:endParaRPr lang="en-US"/>
        </a:p>
      </dgm:t>
    </dgm:pt>
    <dgm:pt modelId="{220A8FD4-8316-402A-93EE-8E8BB6606C7A}">
      <dgm:prSet custT="1"/>
      <dgm:spPr/>
      <dgm:t>
        <a:bodyPr/>
        <a:lstStyle/>
        <a:p>
          <a:r>
            <a:rPr lang="zh-TW" sz="2400" dirty="0" smtClean="0">
              <a:solidFill>
                <a:schemeClr val="tx1"/>
              </a:solidFill>
              <a:latin typeface="DFKai-SB" panose="03000509000000000000" pitchFamily="65" charset="-120"/>
              <a:ea typeface="DFKai-SB" panose="03000509000000000000" pitchFamily="65" charset="-120"/>
            </a:rPr>
            <a:t>選舉</a:t>
          </a:r>
          <a:r>
            <a:rPr lang="zh-TW" altLang="en-US" sz="2400" dirty="0" smtClean="0">
              <a:solidFill>
                <a:schemeClr val="tx1"/>
              </a:solidFill>
              <a:latin typeface="DFKai-SB" panose="03000509000000000000" pitchFamily="65" charset="-120"/>
              <a:ea typeface="DFKai-SB" panose="03000509000000000000" pitchFamily="65" charset="-120"/>
            </a:rPr>
            <a:t>或決定</a:t>
          </a:r>
          <a:r>
            <a:rPr lang="zh-TW" sz="2400" dirty="0" smtClean="0">
              <a:solidFill>
                <a:schemeClr val="tx1"/>
              </a:solidFill>
              <a:latin typeface="DFKai-SB" panose="03000509000000000000" pitchFamily="65" charset="-120"/>
              <a:ea typeface="DFKai-SB" panose="03000509000000000000" pitchFamily="65" charset="-120"/>
            </a:rPr>
            <a:t>任命</a:t>
          </a:r>
          <a:r>
            <a:rPr lang="zh-TW" sz="2400" dirty="0">
              <a:latin typeface="DFKai-SB" panose="03000509000000000000" pitchFamily="65" charset="-120"/>
              <a:ea typeface="DFKai-SB" panose="03000509000000000000" pitchFamily="65" charset="-120"/>
            </a:rPr>
            <a:t>國家機關領導人，包括選舉國家主席、副主席，決定國務院總理人選和國務院其他組成人員人選，選舉中央軍委</a:t>
          </a:r>
          <a:r>
            <a:rPr lang="zh-TW" sz="2400" dirty="0" smtClean="0">
              <a:latin typeface="DFKai-SB" panose="03000509000000000000" pitchFamily="65" charset="-120"/>
              <a:ea typeface="DFKai-SB" panose="03000509000000000000" pitchFamily="65" charset="-120"/>
            </a:rPr>
            <a:t>主席</a:t>
          </a:r>
          <a:r>
            <a:rPr lang="en-US" sz="2400" dirty="0" smtClean="0">
              <a:latin typeface="DFKai-SB" panose="03000509000000000000" pitchFamily="65" charset="-120"/>
              <a:ea typeface="DFKai-SB" panose="03000509000000000000" pitchFamily="65" charset="-120"/>
            </a:rPr>
            <a:t>，</a:t>
          </a:r>
          <a:r>
            <a:rPr lang="zh-TW" sz="2400" dirty="0" smtClean="0">
              <a:latin typeface="DFKai-SB" panose="03000509000000000000" pitchFamily="65" charset="-120"/>
              <a:ea typeface="DFKai-SB" panose="03000509000000000000" pitchFamily="65" charset="-120"/>
            </a:rPr>
            <a:t>決定</a:t>
          </a:r>
          <a:r>
            <a:rPr lang="zh-TW" sz="2400" dirty="0">
              <a:latin typeface="DFKai-SB" panose="03000509000000000000" pitchFamily="65" charset="-120"/>
              <a:ea typeface="DFKai-SB" panose="03000509000000000000" pitchFamily="65" charset="-120"/>
            </a:rPr>
            <a:t>中央軍委其他組成人員人選</a:t>
          </a:r>
          <a:r>
            <a:rPr lang="zh-TW" sz="2400" dirty="0" smtClean="0">
              <a:latin typeface="DFKai-SB" panose="03000509000000000000" pitchFamily="65" charset="-120"/>
              <a:ea typeface="DFKai-SB" panose="03000509000000000000" pitchFamily="65" charset="-120"/>
            </a:rPr>
            <a:t>，</a:t>
          </a:r>
          <a:r>
            <a:rPr lang="zh-TW" altLang="en-US" sz="2400" dirty="0" smtClean="0">
              <a:solidFill>
                <a:schemeClr val="tx1"/>
              </a:solidFill>
              <a:latin typeface="DFKai-SB" panose="03000509000000000000" pitchFamily="65" charset="-120"/>
              <a:ea typeface="DFKai-SB" panose="03000509000000000000" pitchFamily="65" charset="-120"/>
            </a:rPr>
            <a:t>選舉國家監察委員會主任</a:t>
          </a:r>
          <a:r>
            <a:rPr lang="en-US" altLang="en-US" sz="2400" dirty="0" smtClean="0">
              <a:latin typeface="DFKai-SB" panose="03000509000000000000" pitchFamily="65" charset="-120"/>
              <a:ea typeface="DFKai-SB" panose="03000509000000000000" pitchFamily="65" charset="-120"/>
            </a:rPr>
            <a:t>，</a:t>
          </a:r>
          <a:r>
            <a:rPr lang="zh-TW" sz="2400" dirty="0" smtClean="0">
              <a:latin typeface="DFKai-SB" panose="03000509000000000000" pitchFamily="65" charset="-120"/>
              <a:ea typeface="DFKai-SB" panose="03000509000000000000" pitchFamily="65" charset="-120"/>
            </a:rPr>
            <a:t>選舉</a:t>
          </a:r>
          <a:r>
            <a:rPr lang="zh-TW" sz="2400" dirty="0">
              <a:latin typeface="DFKai-SB" panose="03000509000000000000" pitchFamily="65" charset="-120"/>
              <a:ea typeface="DFKai-SB" panose="03000509000000000000" pitchFamily="65" charset="-120"/>
            </a:rPr>
            <a:t>最高人民法院院長和最高人民檢察院檢察長；</a:t>
          </a:r>
          <a:endParaRPr lang="en-US" sz="2400" dirty="0">
            <a:latin typeface="DFKai-SB" panose="03000509000000000000" pitchFamily="65" charset="-120"/>
            <a:ea typeface="DFKai-SB" panose="03000509000000000000" pitchFamily="65" charset="-120"/>
          </a:endParaRPr>
        </a:p>
      </dgm:t>
    </dgm:pt>
    <dgm:pt modelId="{A67EC224-7300-4D68-99CE-1FC8E2CFFE87}" type="parTrans" cxnId="{63138A13-63F4-44B9-9AF3-3CDBC77C1B17}">
      <dgm:prSet/>
      <dgm:spPr/>
      <dgm:t>
        <a:bodyPr/>
        <a:lstStyle/>
        <a:p>
          <a:endParaRPr lang="en-US"/>
        </a:p>
      </dgm:t>
    </dgm:pt>
    <dgm:pt modelId="{1FF376EE-E62F-4B9E-A1A2-C74573D1CD10}" type="sibTrans" cxnId="{63138A13-63F4-44B9-9AF3-3CDBC77C1B17}">
      <dgm:prSet/>
      <dgm:spPr/>
      <dgm:t>
        <a:bodyPr/>
        <a:lstStyle/>
        <a:p>
          <a:endParaRPr lang="en-US"/>
        </a:p>
      </dgm:t>
    </dgm:pt>
    <dgm:pt modelId="{4D59144B-F2EF-466E-8F1B-5123A8100EB0}">
      <dgm:prSet custT="1"/>
      <dgm:spPr/>
      <dgm:t>
        <a:bodyPr/>
        <a:lstStyle/>
        <a:p>
          <a:r>
            <a:rPr lang="zh-TW" sz="2400" dirty="0">
              <a:latin typeface="DFKai-SB" panose="03000509000000000000" pitchFamily="65" charset="-120"/>
              <a:ea typeface="DFKai-SB" panose="03000509000000000000" pitchFamily="65" charset="-120"/>
            </a:rPr>
            <a:t>審查和批准國民經濟和社會發展計劃和計劃執行情況的報告；</a:t>
          </a:r>
          <a:endParaRPr lang="en-US" sz="2400" dirty="0">
            <a:latin typeface="DFKai-SB" panose="03000509000000000000" pitchFamily="65" charset="-120"/>
            <a:ea typeface="DFKai-SB" panose="03000509000000000000" pitchFamily="65" charset="-120"/>
          </a:endParaRPr>
        </a:p>
      </dgm:t>
    </dgm:pt>
    <dgm:pt modelId="{DD1F0126-AA6F-4D54-A871-21258E3FCE48}" type="parTrans" cxnId="{52CD1C42-D455-4D08-A9AF-7F7E23876715}">
      <dgm:prSet/>
      <dgm:spPr/>
      <dgm:t>
        <a:bodyPr/>
        <a:lstStyle/>
        <a:p>
          <a:endParaRPr lang="en-US"/>
        </a:p>
      </dgm:t>
    </dgm:pt>
    <dgm:pt modelId="{34A00C57-F921-451D-B316-0418DE4D9FC0}" type="sibTrans" cxnId="{52CD1C42-D455-4D08-A9AF-7F7E23876715}">
      <dgm:prSet/>
      <dgm:spPr/>
      <dgm:t>
        <a:bodyPr/>
        <a:lstStyle/>
        <a:p>
          <a:endParaRPr lang="en-US"/>
        </a:p>
      </dgm:t>
    </dgm:pt>
    <dgm:pt modelId="{D3B3D487-1544-4861-8D37-6C7EEB76F2D2}">
      <dgm:prSet custT="1"/>
      <dgm:spPr/>
      <dgm:t>
        <a:bodyPr/>
        <a:lstStyle/>
        <a:p>
          <a:r>
            <a:rPr lang="zh-TW" sz="2400" dirty="0">
              <a:latin typeface="DFKai-SB" panose="03000509000000000000" pitchFamily="65" charset="-120"/>
              <a:ea typeface="DFKai-SB" panose="03000509000000000000" pitchFamily="65" charset="-120"/>
            </a:rPr>
            <a:t>審查和批准國家的預算和預算執行情況的報告；</a:t>
          </a:r>
          <a:endParaRPr lang="en-US" sz="2400" dirty="0">
            <a:latin typeface="DFKai-SB" panose="03000509000000000000" pitchFamily="65" charset="-120"/>
            <a:ea typeface="DFKai-SB" panose="03000509000000000000" pitchFamily="65" charset="-120"/>
          </a:endParaRPr>
        </a:p>
      </dgm:t>
    </dgm:pt>
    <dgm:pt modelId="{842131D8-9325-46B6-8C30-D48F6E65314A}" type="parTrans" cxnId="{FE7A3217-21DA-4492-A655-71B1EB2CD587}">
      <dgm:prSet/>
      <dgm:spPr/>
      <dgm:t>
        <a:bodyPr/>
        <a:lstStyle/>
        <a:p>
          <a:endParaRPr lang="en-US"/>
        </a:p>
      </dgm:t>
    </dgm:pt>
    <dgm:pt modelId="{863CEA66-9715-4E9B-8059-7D62CE776945}" type="sibTrans" cxnId="{FE7A3217-21DA-4492-A655-71B1EB2CD587}">
      <dgm:prSet/>
      <dgm:spPr/>
      <dgm:t>
        <a:bodyPr/>
        <a:lstStyle/>
        <a:p>
          <a:endParaRPr lang="en-US"/>
        </a:p>
      </dgm:t>
    </dgm:pt>
    <dgm:pt modelId="{34D76620-F3FC-4D8A-ABC9-757A0419277E}">
      <dgm:prSet custT="1"/>
      <dgm:spPr/>
      <dgm:t>
        <a:bodyPr/>
        <a:lstStyle/>
        <a:p>
          <a:r>
            <a:rPr lang="zh-TW" sz="2400" dirty="0">
              <a:latin typeface="DFKai-SB" panose="03000509000000000000" pitchFamily="65" charset="-120"/>
              <a:ea typeface="DFKai-SB" panose="03000509000000000000" pitchFamily="65" charset="-120"/>
            </a:rPr>
            <a:t>決定國家其他重大事項等。</a:t>
          </a:r>
          <a:endParaRPr lang="en-US" sz="2400" dirty="0">
            <a:latin typeface="DFKai-SB" panose="03000509000000000000" pitchFamily="65" charset="-120"/>
            <a:ea typeface="DFKai-SB" panose="03000509000000000000" pitchFamily="65" charset="-120"/>
          </a:endParaRPr>
        </a:p>
      </dgm:t>
    </dgm:pt>
    <dgm:pt modelId="{1DC486EA-77F2-4616-9192-61C565273603}" type="parTrans" cxnId="{4F2262AB-F24B-4612-95DC-4BF41F1FB2DD}">
      <dgm:prSet/>
      <dgm:spPr/>
      <dgm:t>
        <a:bodyPr/>
        <a:lstStyle/>
        <a:p>
          <a:endParaRPr lang="en-US"/>
        </a:p>
      </dgm:t>
    </dgm:pt>
    <dgm:pt modelId="{3E5A1AF8-8A8A-4721-855F-55F7B9535FB6}" type="sibTrans" cxnId="{4F2262AB-F24B-4612-95DC-4BF41F1FB2DD}">
      <dgm:prSet/>
      <dgm:spPr/>
      <dgm:t>
        <a:bodyPr/>
        <a:lstStyle/>
        <a:p>
          <a:endParaRPr lang="en-US"/>
        </a:p>
      </dgm:t>
    </dgm:pt>
    <dgm:pt modelId="{5282C9E7-98A7-114D-8852-21FCC3BBE2B5}" type="pres">
      <dgm:prSet presAssocID="{1C42C333-AF7D-4E36-8A7D-09DEAD8710C8}" presName="vert0" presStyleCnt="0">
        <dgm:presLayoutVars>
          <dgm:dir/>
          <dgm:animOne val="branch"/>
          <dgm:animLvl val="lvl"/>
        </dgm:presLayoutVars>
      </dgm:prSet>
      <dgm:spPr/>
      <dgm:t>
        <a:bodyPr/>
        <a:lstStyle/>
        <a:p>
          <a:endParaRPr lang="en-US" altLang="zh-HK"/>
        </a:p>
      </dgm:t>
    </dgm:pt>
    <dgm:pt modelId="{8F1D57DF-F3C2-414A-9AD8-C3F9E7E045F8}" type="pres">
      <dgm:prSet presAssocID="{186B1909-7E21-4D75-81BE-330BB181E8B5}" presName="thickLine" presStyleLbl="alignNode1" presStyleIdx="0" presStyleCnt="6"/>
      <dgm:spPr/>
    </dgm:pt>
    <dgm:pt modelId="{93D59771-12E5-CE48-A770-AD7F52D5A53E}" type="pres">
      <dgm:prSet presAssocID="{186B1909-7E21-4D75-81BE-330BB181E8B5}" presName="horz1" presStyleCnt="0"/>
      <dgm:spPr/>
    </dgm:pt>
    <dgm:pt modelId="{96DD3BD6-AAEE-5B4E-97BF-F84C25A490DB}" type="pres">
      <dgm:prSet presAssocID="{186B1909-7E21-4D75-81BE-330BB181E8B5}" presName="tx1" presStyleLbl="revTx" presStyleIdx="0" presStyleCnt="6"/>
      <dgm:spPr/>
      <dgm:t>
        <a:bodyPr/>
        <a:lstStyle/>
        <a:p>
          <a:endParaRPr lang="en-US" altLang="zh-HK"/>
        </a:p>
      </dgm:t>
    </dgm:pt>
    <dgm:pt modelId="{3A9942DC-7D33-D949-BBFB-13B9025E5277}" type="pres">
      <dgm:prSet presAssocID="{186B1909-7E21-4D75-81BE-330BB181E8B5}" presName="vert1" presStyleCnt="0"/>
      <dgm:spPr/>
    </dgm:pt>
    <dgm:pt modelId="{BC5A703B-5CBF-0A40-A4ED-87D214A34487}" type="pres">
      <dgm:prSet presAssocID="{EF70602F-05B9-4CE5-875F-3B34EF15C722}" presName="thickLine" presStyleLbl="alignNode1" presStyleIdx="1" presStyleCnt="6" custLinFactNeighborY="-35823"/>
      <dgm:spPr/>
    </dgm:pt>
    <dgm:pt modelId="{7D358647-F5B6-EE41-AF37-69DC793BC3F0}" type="pres">
      <dgm:prSet presAssocID="{EF70602F-05B9-4CE5-875F-3B34EF15C722}" presName="horz1" presStyleCnt="0"/>
      <dgm:spPr/>
    </dgm:pt>
    <dgm:pt modelId="{25F6C8AF-3557-D746-8BE6-162F283BB7C9}" type="pres">
      <dgm:prSet presAssocID="{EF70602F-05B9-4CE5-875F-3B34EF15C722}" presName="tx1" presStyleLbl="revTx" presStyleIdx="1" presStyleCnt="6" custScaleY="94780"/>
      <dgm:spPr/>
      <dgm:t>
        <a:bodyPr/>
        <a:lstStyle/>
        <a:p>
          <a:endParaRPr lang="en-US" altLang="zh-HK"/>
        </a:p>
      </dgm:t>
    </dgm:pt>
    <dgm:pt modelId="{D8E55829-F3BB-874C-AF0E-3527C362ABBB}" type="pres">
      <dgm:prSet presAssocID="{EF70602F-05B9-4CE5-875F-3B34EF15C722}" presName="vert1" presStyleCnt="0"/>
      <dgm:spPr/>
    </dgm:pt>
    <dgm:pt modelId="{4D8232FF-ED17-C14D-BB4A-5E53C98B4751}" type="pres">
      <dgm:prSet presAssocID="{220A8FD4-8316-402A-93EE-8E8BB6606C7A}" presName="thickLine" presStyleLbl="alignNode1" presStyleIdx="2" presStyleCnt="6" custLinFactNeighborY="-13775"/>
      <dgm:spPr/>
    </dgm:pt>
    <dgm:pt modelId="{184654C4-F0DF-834B-9E78-22F2B4C15294}" type="pres">
      <dgm:prSet presAssocID="{220A8FD4-8316-402A-93EE-8E8BB6606C7A}" presName="horz1" presStyleCnt="0"/>
      <dgm:spPr/>
    </dgm:pt>
    <dgm:pt modelId="{A8E955BB-A4BA-7342-953A-60A5A139FCE1}" type="pres">
      <dgm:prSet presAssocID="{220A8FD4-8316-402A-93EE-8E8BB6606C7A}" presName="tx1" presStyleLbl="revTx" presStyleIdx="2" presStyleCnt="6" custScaleY="212631" custLinFactNeighborX="734" custLinFactNeighborY="-22024"/>
      <dgm:spPr/>
      <dgm:t>
        <a:bodyPr/>
        <a:lstStyle/>
        <a:p>
          <a:endParaRPr lang="en-US" altLang="zh-HK"/>
        </a:p>
      </dgm:t>
    </dgm:pt>
    <dgm:pt modelId="{8BF74CD2-BA4F-7F4E-B0F2-5DAFEF5AFA0E}" type="pres">
      <dgm:prSet presAssocID="{220A8FD4-8316-402A-93EE-8E8BB6606C7A}" presName="vert1" presStyleCnt="0"/>
      <dgm:spPr/>
    </dgm:pt>
    <dgm:pt modelId="{2B135F68-FD98-584A-BE56-B1642E31039B}" type="pres">
      <dgm:prSet presAssocID="{4D59144B-F2EF-466E-8F1B-5123A8100EB0}" presName="thickLine" presStyleLbl="alignNode1" presStyleIdx="3" presStyleCnt="6" custLinFactNeighborY="-20562"/>
      <dgm:spPr/>
    </dgm:pt>
    <dgm:pt modelId="{2AD67A90-A67D-5C44-BF05-2FA924A2D4E9}" type="pres">
      <dgm:prSet presAssocID="{4D59144B-F2EF-466E-8F1B-5123A8100EB0}" presName="horz1" presStyleCnt="0"/>
      <dgm:spPr/>
    </dgm:pt>
    <dgm:pt modelId="{C0777ACC-1F9B-1448-96C8-EC5458BE1BB0}" type="pres">
      <dgm:prSet presAssocID="{4D59144B-F2EF-466E-8F1B-5123A8100EB0}" presName="tx1" presStyleLbl="revTx" presStyleIdx="3" presStyleCnt="6" custScaleY="97327"/>
      <dgm:spPr/>
      <dgm:t>
        <a:bodyPr/>
        <a:lstStyle/>
        <a:p>
          <a:endParaRPr lang="en-US" altLang="zh-HK"/>
        </a:p>
      </dgm:t>
    </dgm:pt>
    <dgm:pt modelId="{D7FABA14-8593-8C48-9FDC-BC5FDB2F3E4B}" type="pres">
      <dgm:prSet presAssocID="{4D59144B-F2EF-466E-8F1B-5123A8100EB0}" presName="vert1" presStyleCnt="0"/>
      <dgm:spPr/>
    </dgm:pt>
    <dgm:pt modelId="{8EA5D1BE-EAF1-C645-8F08-90809C66AC02}" type="pres">
      <dgm:prSet presAssocID="{D3B3D487-1544-4861-8D37-6C7EEB76F2D2}" presName="thickLine" presStyleLbl="alignNode1" presStyleIdx="4" presStyleCnt="6"/>
      <dgm:spPr/>
    </dgm:pt>
    <dgm:pt modelId="{C1DC2151-F53A-8348-913A-50C416AF1DD6}" type="pres">
      <dgm:prSet presAssocID="{D3B3D487-1544-4861-8D37-6C7EEB76F2D2}" presName="horz1" presStyleCnt="0"/>
      <dgm:spPr/>
    </dgm:pt>
    <dgm:pt modelId="{BA11AE9D-6474-D844-A418-6BB3062C00E6}" type="pres">
      <dgm:prSet presAssocID="{D3B3D487-1544-4861-8D37-6C7EEB76F2D2}" presName="tx1" presStyleLbl="revTx" presStyleIdx="4" presStyleCnt="6" custScaleY="52099"/>
      <dgm:spPr/>
      <dgm:t>
        <a:bodyPr/>
        <a:lstStyle/>
        <a:p>
          <a:endParaRPr lang="en-US" altLang="zh-HK"/>
        </a:p>
      </dgm:t>
    </dgm:pt>
    <dgm:pt modelId="{3C2EE171-B9D1-F847-B22C-470966D07E27}" type="pres">
      <dgm:prSet presAssocID="{D3B3D487-1544-4861-8D37-6C7EEB76F2D2}" presName="vert1" presStyleCnt="0"/>
      <dgm:spPr/>
    </dgm:pt>
    <dgm:pt modelId="{D79538E2-E61D-0847-99BB-95226D3DFDB8}" type="pres">
      <dgm:prSet presAssocID="{34D76620-F3FC-4D8A-ABC9-757A0419277E}" presName="thickLine" presStyleLbl="alignNode1" presStyleIdx="5" presStyleCnt="6"/>
      <dgm:spPr/>
    </dgm:pt>
    <dgm:pt modelId="{841D19B5-6651-2D4B-B199-7895AD408F5F}" type="pres">
      <dgm:prSet presAssocID="{34D76620-F3FC-4D8A-ABC9-757A0419277E}" presName="horz1" presStyleCnt="0"/>
      <dgm:spPr/>
    </dgm:pt>
    <dgm:pt modelId="{43B06BCB-50E4-9542-95FC-CD7F9D22EDF6}" type="pres">
      <dgm:prSet presAssocID="{34D76620-F3FC-4D8A-ABC9-757A0419277E}" presName="tx1" presStyleLbl="revTx" presStyleIdx="5" presStyleCnt="6" custScaleY="87354"/>
      <dgm:spPr/>
      <dgm:t>
        <a:bodyPr/>
        <a:lstStyle/>
        <a:p>
          <a:endParaRPr lang="en-US" altLang="zh-HK"/>
        </a:p>
      </dgm:t>
    </dgm:pt>
    <dgm:pt modelId="{050FBDF7-B11A-5A45-B434-7FC5E2CE3829}" type="pres">
      <dgm:prSet presAssocID="{34D76620-F3FC-4D8A-ABC9-757A0419277E}" presName="vert1" presStyleCnt="0"/>
      <dgm:spPr/>
    </dgm:pt>
  </dgm:ptLst>
  <dgm:cxnLst>
    <dgm:cxn modelId="{52CD1C42-D455-4D08-A9AF-7F7E23876715}" srcId="{1C42C333-AF7D-4E36-8A7D-09DEAD8710C8}" destId="{4D59144B-F2EF-466E-8F1B-5123A8100EB0}" srcOrd="3" destOrd="0" parTransId="{DD1F0126-AA6F-4D54-A871-21258E3FCE48}" sibTransId="{34A00C57-F921-451D-B316-0418DE4D9FC0}"/>
    <dgm:cxn modelId="{7FCD32AC-E850-4C3A-BBE7-C11A29F4EEAF}" srcId="{1C42C333-AF7D-4E36-8A7D-09DEAD8710C8}" destId="{EF70602F-05B9-4CE5-875F-3B34EF15C722}" srcOrd="1" destOrd="0" parTransId="{BBD0C276-7DD9-4A79-B758-5495E7284594}" sibTransId="{95554C79-4918-4AED-92EE-6F5EC7B2B9EE}"/>
    <dgm:cxn modelId="{EF488937-B678-9740-AF15-02BD4285B56B}" type="presOf" srcId="{EF70602F-05B9-4CE5-875F-3B34EF15C722}" destId="{25F6C8AF-3557-D746-8BE6-162F283BB7C9}" srcOrd="0" destOrd="0" presId="urn:microsoft.com/office/officeart/2008/layout/LinedList"/>
    <dgm:cxn modelId="{B1CCF89F-9073-8B42-9C3B-F1CF95935E4B}" type="presOf" srcId="{186B1909-7E21-4D75-81BE-330BB181E8B5}" destId="{96DD3BD6-AAEE-5B4E-97BF-F84C25A490DB}" srcOrd="0" destOrd="0" presId="urn:microsoft.com/office/officeart/2008/layout/LinedList"/>
    <dgm:cxn modelId="{FE7A3217-21DA-4492-A655-71B1EB2CD587}" srcId="{1C42C333-AF7D-4E36-8A7D-09DEAD8710C8}" destId="{D3B3D487-1544-4861-8D37-6C7EEB76F2D2}" srcOrd="4" destOrd="0" parTransId="{842131D8-9325-46B6-8C30-D48F6E65314A}" sibTransId="{863CEA66-9715-4E9B-8059-7D62CE776945}"/>
    <dgm:cxn modelId="{20F4FC38-E939-8B46-9B32-422700D4AD9E}" type="presOf" srcId="{34D76620-F3FC-4D8A-ABC9-757A0419277E}" destId="{43B06BCB-50E4-9542-95FC-CD7F9D22EDF6}" srcOrd="0" destOrd="0" presId="urn:microsoft.com/office/officeart/2008/layout/LinedList"/>
    <dgm:cxn modelId="{63138A13-63F4-44B9-9AF3-3CDBC77C1B17}" srcId="{1C42C333-AF7D-4E36-8A7D-09DEAD8710C8}" destId="{220A8FD4-8316-402A-93EE-8E8BB6606C7A}" srcOrd="2" destOrd="0" parTransId="{A67EC224-7300-4D68-99CE-1FC8E2CFFE87}" sibTransId="{1FF376EE-E62F-4B9E-A1A2-C74573D1CD10}"/>
    <dgm:cxn modelId="{687CD0A8-41EE-D946-AB9B-008219C79088}" type="presOf" srcId="{D3B3D487-1544-4861-8D37-6C7EEB76F2D2}" destId="{BA11AE9D-6474-D844-A418-6BB3062C00E6}" srcOrd="0" destOrd="0" presId="urn:microsoft.com/office/officeart/2008/layout/LinedList"/>
    <dgm:cxn modelId="{72AA29F9-4461-FA4B-A550-206006D8FA67}" type="presOf" srcId="{4D59144B-F2EF-466E-8F1B-5123A8100EB0}" destId="{C0777ACC-1F9B-1448-96C8-EC5458BE1BB0}" srcOrd="0" destOrd="0" presId="urn:microsoft.com/office/officeart/2008/layout/LinedList"/>
    <dgm:cxn modelId="{A00DE1C4-706E-E24F-92D2-7C23120DAAC7}" type="presOf" srcId="{220A8FD4-8316-402A-93EE-8E8BB6606C7A}" destId="{A8E955BB-A4BA-7342-953A-60A5A139FCE1}" srcOrd="0" destOrd="0" presId="urn:microsoft.com/office/officeart/2008/layout/LinedList"/>
    <dgm:cxn modelId="{477B2F77-4355-F447-8CA0-D3F2BCB70857}" type="presOf" srcId="{1C42C333-AF7D-4E36-8A7D-09DEAD8710C8}" destId="{5282C9E7-98A7-114D-8852-21FCC3BBE2B5}" srcOrd="0" destOrd="0" presId="urn:microsoft.com/office/officeart/2008/layout/LinedList"/>
    <dgm:cxn modelId="{464E790C-21F0-4011-8BAA-23F80A0A3CD8}" srcId="{1C42C333-AF7D-4E36-8A7D-09DEAD8710C8}" destId="{186B1909-7E21-4D75-81BE-330BB181E8B5}" srcOrd="0" destOrd="0" parTransId="{27F2F6EA-172F-46CF-B0A1-13102D942967}" sibTransId="{7E52B842-70EA-4F1D-84DF-9A60E7AD64A7}"/>
    <dgm:cxn modelId="{4F2262AB-F24B-4612-95DC-4BF41F1FB2DD}" srcId="{1C42C333-AF7D-4E36-8A7D-09DEAD8710C8}" destId="{34D76620-F3FC-4D8A-ABC9-757A0419277E}" srcOrd="5" destOrd="0" parTransId="{1DC486EA-77F2-4616-9192-61C565273603}" sibTransId="{3E5A1AF8-8A8A-4721-855F-55F7B9535FB6}"/>
    <dgm:cxn modelId="{34277E96-C05B-A54C-A098-CE7B6CEA30DC}" type="presParOf" srcId="{5282C9E7-98A7-114D-8852-21FCC3BBE2B5}" destId="{8F1D57DF-F3C2-414A-9AD8-C3F9E7E045F8}" srcOrd="0" destOrd="0" presId="urn:microsoft.com/office/officeart/2008/layout/LinedList"/>
    <dgm:cxn modelId="{386EABF4-EA1D-5C4F-881C-E0B01653D3AC}" type="presParOf" srcId="{5282C9E7-98A7-114D-8852-21FCC3BBE2B5}" destId="{93D59771-12E5-CE48-A770-AD7F52D5A53E}" srcOrd="1" destOrd="0" presId="urn:microsoft.com/office/officeart/2008/layout/LinedList"/>
    <dgm:cxn modelId="{36D5083C-46DD-F946-824B-646EDD2C9391}" type="presParOf" srcId="{93D59771-12E5-CE48-A770-AD7F52D5A53E}" destId="{96DD3BD6-AAEE-5B4E-97BF-F84C25A490DB}" srcOrd="0" destOrd="0" presId="urn:microsoft.com/office/officeart/2008/layout/LinedList"/>
    <dgm:cxn modelId="{4D5F9BA0-A947-DE4C-9D0F-A73366826BDB}" type="presParOf" srcId="{93D59771-12E5-CE48-A770-AD7F52D5A53E}" destId="{3A9942DC-7D33-D949-BBFB-13B9025E5277}" srcOrd="1" destOrd="0" presId="urn:microsoft.com/office/officeart/2008/layout/LinedList"/>
    <dgm:cxn modelId="{BF58627F-237E-0A46-AB69-7ED0E52C13A2}" type="presParOf" srcId="{5282C9E7-98A7-114D-8852-21FCC3BBE2B5}" destId="{BC5A703B-5CBF-0A40-A4ED-87D214A34487}" srcOrd="2" destOrd="0" presId="urn:microsoft.com/office/officeart/2008/layout/LinedList"/>
    <dgm:cxn modelId="{165C617B-07F2-B440-8E96-8B32078A7BA5}" type="presParOf" srcId="{5282C9E7-98A7-114D-8852-21FCC3BBE2B5}" destId="{7D358647-F5B6-EE41-AF37-69DC793BC3F0}" srcOrd="3" destOrd="0" presId="urn:microsoft.com/office/officeart/2008/layout/LinedList"/>
    <dgm:cxn modelId="{5F10C080-DD00-4B4B-B756-499F0DD6847E}" type="presParOf" srcId="{7D358647-F5B6-EE41-AF37-69DC793BC3F0}" destId="{25F6C8AF-3557-D746-8BE6-162F283BB7C9}" srcOrd="0" destOrd="0" presId="urn:microsoft.com/office/officeart/2008/layout/LinedList"/>
    <dgm:cxn modelId="{6947F33F-EEAB-BB43-BC0F-C17E2AC55854}" type="presParOf" srcId="{7D358647-F5B6-EE41-AF37-69DC793BC3F0}" destId="{D8E55829-F3BB-874C-AF0E-3527C362ABBB}" srcOrd="1" destOrd="0" presId="urn:microsoft.com/office/officeart/2008/layout/LinedList"/>
    <dgm:cxn modelId="{744E80D6-53B2-6F40-83D1-DBF1C7D90447}" type="presParOf" srcId="{5282C9E7-98A7-114D-8852-21FCC3BBE2B5}" destId="{4D8232FF-ED17-C14D-BB4A-5E53C98B4751}" srcOrd="4" destOrd="0" presId="urn:microsoft.com/office/officeart/2008/layout/LinedList"/>
    <dgm:cxn modelId="{7C7B92D1-4B6B-C24A-B8E8-CCB5E362D033}" type="presParOf" srcId="{5282C9E7-98A7-114D-8852-21FCC3BBE2B5}" destId="{184654C4-F0DF-834B-9E78-22F2B4C15294}" srcOrd="5" destOrd="0" presId="urn:microsoft.com/office/officeart/2008/layout/LinedList"/>
    <dgm:cxn modelId="{CD8C42AA-D895-D34A-93C3-53E7A4186329}" type="presParOf" srcId="{184654C4-F0DF-834B-9E78-22F2B4C15294}" destId="{A8E955BB-A4BA-7342-953A-60A5A139FCE1}" srcOrd="0" destOrd="0" presId="urn:microsoft.com/office/officeart/2008/layout/LinedList"/>
    <dgm:cxn modelId="{D5475320-B240-E74D-813B-C67D4C145536}" type="presParOf" srcId="{184654C4-F0DF-834B-9E78-22F2B4C15294}" destId="{8BF74CD2-BA4F-7F4E-B0F2-5DAFEF5AFA0E}" srcOrd="1" destOrd="0" presId="urn:microsoft.com/office/officeart/2008/layout/LinedList"/>
    <dgm:cxn modelId="{9BC98855-60B0-404A-918F-45416B3B08D4}" type="presParOf" srcId="{5282C9E7-98A7-114D-8852-21FCC3BBE2B5}" destId="{2B135F68-FD98-584A-BE56-B1642E31039B}" srcOrd="6" destOrd="0" presId="urn:microsoft.com/office/officeart/2008/layout/LinedList"/>
    <dgm:cxn modelId="{0A0031D9-4D76-224A-9494-844F7D62B807}" type="presParOf" srcId="{5282C9E7-98A7-114D-8852-21FCC3BBE2B5}" destId="{2AD67A90-A67D-5C44-BF05-2FA924A2D4E9}" srcOrd="7" destOrd="0" presId="urn:microsoft.com/office/officeart/2008/layout/LinedList"/>
    <dgm:cxn modelId="{C26EE379-170B-FA4F-8ED6-89821137EE17}" type="presParOf" srcId="{2AD67A90-A67D-5C44-BF05-2FA924A2D4E9}" destId="{C0777ACC-1F9B-1448-96C8-EC5458BE1BB0}" srcOrd="0" destOrd="0" presId="urn:microsoft.com/office/officeart/2008/layout/LinedList"/>
    <dgm:cxn modelId="{EA336255-8F9D-0A47-9499-B73EC36E55B2}" type="presParOf" srcId="{2AD67A90-A67D-5C44-BF05-2FA924A2D4E9}" destId="{D7FABA14-8593-8C48-9FDC-BC5FDB2F3E4B}" srcOrd="1" destOrd="0" presId="urn:microsoft.com/office/officeart/2008/layout/LinedList"/>
    <dgm:cxn modelId="{763F2EC2-52E1-384C-89FE-8007D10E42D9}" type="presParOf" srcId="{5282C9E7-98A7-114D-8852-21FCC3BBE2B5}" destId="{8EA5D1BE-EAF1-C645-8F08-90809C66AC02}" srcOrd="8" destOrd="0" presId="urn:microsoft.com/office/officeart/2008/layout/LinedList"/>
    <dgm:cxn modelId="{06F9551E-CE87-214C-99E3-1C58B4BC0046}" type="presParOf" srcId="{5282C9E7-98A7-114D-8852-21FCC3BBE2B5}" destId="{C1DC2151-F53A-8348-913A-50C416AF1DD6}" srcOrd="9" destOrd="0" presId="urn:microsoft.com/office/officeart/2008/layout/LinedList"/>
    <dgm:cxn modelId="{51371E64-E437-0041-ADE9-083953B621B0}" type="presParOf" srcId="{C1DC2151-F53A-8348-913A-50C416AF1DD6}" destId="{BA11AE9D-6474-D844-A418-6BB3062C00E6}" srcOrd="0" destOrd="0" presId="urn:microsoft.com/office/officeart/2008/layout/LinedList"/>
    <dgm:cxn modelId="{956524EA-0D38-C847-993A-A788E20F1C87}" type="presParOf" srcId="{C1DC2151-F53A-8348-913A-50C416AF1DD6}" destId="{3C2EE171-B9D1-F847-B22C-470966D07E27}" srcOrd="1" destOrd="0" presId="urn:microsoft.com/office/officeart/2008/layout/LinedList"/>
    <dgm:cxn modelId="{7489E1E9-B122-114B-AEF1-85B50778B4FE}" type="presParOf" srcId="{5282C9E7-98A7-114D-8852-21FCC3BBE2B5}" destId="{D79538E2-E61D-0847-99BB-95226D3DFDB8}" srcOrd="10" destOrd="0" presId="urn:microsoft.com/office/officeart/2008/layout/LinedList"/>
    <dgm:cxn modelId="{77CC567B-9F89-5C45-B1DC-14F67498BAF2}" type="presParOf" srcId="{5282C9E7-98A7-114D-8852-21FCC3BBE2B5}" destId="{841D19B5-6651-2D4B-B199-7895AD408F5F}" srcOrd="11" destOrd="0" presId="urn:microsoft.com/office/officeart/2008/layout/LinedList"/>
    <dgm:cxn modelId="{15A8F0A6-D238-CC43-97A0-8808E46DF1D6}" type="presParOf" srcId="{841D19B5-6651-2D4B-B199-7895AD408F5F}" destId="{43B06BCB-50E4-9542-95FC-CD7F9D22EDF6}" srcOrd="0" destOrd="0" presId="urn:microsoft.com/office/officeart/2008/layout/LinedList"/>
    <dgm:cxn modelId="{778BC892-51BC-9C44-9886-FECEA4CB4FA7}" type="presParOf" srcId="{841D19B5-6651-2D4B-B199-7895AD408F5F}" destId="{050FBDF7-B11A-5A45-B434-7FC5E2CE3829}" srcOrd="1" destOrd="0" presId="urn:microsoft.com/office/officeart/2008/layout/Line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6A520A4-F8CE-4984-AFBF-0BAAD2CDD666}" type="doc">
      <dgm:prSet loTypeId="urn:microsoft.com/office/officeart/2005/8/layout/hList7" loCatId="process" qsTypeId="urn:microsoft.com/office/officeart/2005/8/quickstyle/simple2" qsCatId="simple" csTypeId="urn:microsoft.com/office/officeart/2005/8/colors/colorful1" csCatId="colorful" phldr="1"/>
      <dgm:spPr/>
    </dgm:pt>
    <dgm:pt modelId="{13439BAB-346D-406A-8462-9533E4120576}">
      <dgm:prSet phldrT="[文本]" custT="1"/>
      <dgm:spPr/>
      <dgm:t>
        <a:bodyPr/>
        <a:lstStyle/>
        <a:p>
          <a:r>
            <a:rPr lang="zh-TW" altLang="en-US" sz="3600" b="1" dirty="0">
              <a:solidFill>
                <a:schemeClr val="tx1"/>
              </a:solidFill>
              <a:latin typeface="DFKai-SB" panose="03000509000000000000" pitchFamily="65" charset="-120"/>
              <a:ea typeface="DFKai-SB" panose="03000509000000000000" pitchFamily="65" charset="-120"/>
            </a:rPr>
            <a:t>民族區域自治制度</a:t>
          </a:r>
          <a:endParaRPr lang="zh-CN" altLang="en-US" sz="3600" dirty="0">
            <a:solidFill>
              <a:schemeClr val="tx1"/>
            </a:solidFill>
            <a:latin typeface="DFKai-SB" panose="03000509000000000000" pitchFamily="65" charset="-120"/>
            <a:ea typeface="DFKai-SB" panose="03000509000000000000" pitchFamily="65" charset="-120"/>
          </a:endParaRPr>
        </a:p>
      </dgm:t>
    </dgm:pt>
    <dgm:pt modelId="{CBB467B2-3455-4DB6-91DC-29C46E903FFB}" type="parTrans" cxnId="{5DA9F431-9595-4C6D-9382-F85A792A0FBD}">
      <dgm:prSet/>
      <dgm:spPr/>
      <dgm:t>
        <a:bodyPr/>
        <a:lstStyle/>
        <a:p>
          <a:endParaRPr lang="zh-CN" altLang="en-US"/>
        </a:p>
      </dgm:t>
    </dgm:pt>
    <dgm:pt modelId="{E7E8CBB1-73E5-4AAB-9F58-8B9DA16A0BC3}" type="sibTrans" cxnId="{5DA9F431-9595-4C6D-9382-F85A792A0FBD}">
      <dgm:prSet/>
      <dgm:spPr/>
      <dgm:t>
        <a:bodyPr/>
        <a:lstStyle/>
        <a:p>
          <a:endParaRPr lang="zh-CN" altLang="en-US"/>
        </a:p>
      </dgm:t>
    </dgm:pt>
    <dgm:pt modelId="{F447E26B-CF67-4A51-AA1E-76930EF2CA82}">
      <dgm:prSet phldrT="[文本]" custT="1"/>
      <dgm:spPr/>
      <dgm:t>
        <a:bodyPr/>
        <a:lstStyle/>
        <a:p>
          <a:r>
            <a:rPr lang="zh-TW" altLang="en-US" sz="3600" b="1" dirty="0">
              <a:solidFill>
                <a:schemeClr val="tx1"/>
              </a:solidFill>
              <a:latin typeface="DFKai-SB" panose="03000509000000000000" pitchFamily="65" charset="-120"/>
              <a:ea typeface="DFKai-SB" panose="03000509000000000000" pitchFamily="65" charset="-120"/>
            </a:rPr>
            <a:t>基層群眾自治制度</a:t>
          </a:r>
          <a:endParaRPr lang="zh-CN" altLang="en-US" sz="3600" b="1" dirty="0">
            <a:solidFill>
              <a:schemeClr val="tx1"/>
            </a:solidFill>
            <a:latin typeface="DFKai-SB" panose="03000509000000000000" pitchFamily="65" charset="-120"/>
            <a:ea typeface="DFKai-SB" panose="03000509000000000000" pitchFamily="65" charset="-120"/>
          </a:endParaRPr>
        </a:p>
      </dgm:t>
    </dgm:pt>
    <dgm:pt modelId="{E7761510-624B-401E-8CDF-DBCC9FBB5F9F}" type="parTrans" cxnId="{1D7A236B-1E61-440A-957C-219B8334B6C9}">
      <dgm:prSet/>
      <dgm:spPr/>
      <dgm:t>
        <a:bodyPr/>
        <a:lstStyle/>
        <a:p>
          <a:endParaRPr lang="zh-CN" altLang="en-US"/>
        </a:p>
      </dgm:t>
    </dgm:pt>
    <dgm:pt modelId="{05CF93D8-A380-491F-A808-2E9BDD1A7854}" type="sibTrans" cxnId="{1D7A236B-1E61-440A-957C-219B8334B6C9}">
      <dgm:prSet/>
      <dgm:spPr/>
      <dgm:t>
        <a:bodyPr/>
        <a:lstStyle/>
        <a:p>
          <a:endParaRPr lang="zh-CN" altLang="en-US"/>
        </a:p>
      </dgm:t>
    </dgm:pt>
    <dgm:pt modelId="{A69EEB74-FBCA-420C-A308-2FD3185CE316}" type="pres">
      <dgm:prSet presAssocID="{16A520A4-F8CE-4984-AFBF-0BAAD2CDD666}" presName="Name0" presStyleCnt="0">
        <dgm:presLayoutVars>
          <dgm:dir/>
          <dgm:resizeHandles val="exact"/>
        </dgm:presLayoutVars>
      </dgm:prSet>
      <dgm:spPr/>
    </dgm:pt>
    <dgm:pt modelId="{32E4694C-C471-467E-A09A-61746574A765}" type="pres">
      <dgm:prSet presAssocID="{16A520A4-F8CE-4984-AFBF-0BAAD2CDD666}" presName="fgShape" presStyleLbl="fgShp" presStyleIdx="0" presStyleCnt="1" custLinFactNeighborX="-533" custLinFactNeighborY="34960"/>
      <dgm:spPr/>
    </dgm:pt>
    <dgm:pt modelId="{2A39C3D4-312A-44EE-B401-13EDDFF4F466}" type="pres">
      <dgm:prSet presAssocID="{16A520A4-F8CE-4984-AFBF-0BAAD2CDD666}" presName="linComp" presStyleCnt="0"/>
      <dgm:spPr/>
    </dgm:pt>
    <dgm:pt modelId="{E6CF5CD3-0E9A-45C4-A66F-DDF95F481A41}" type="pres">
      <dgm:prSet presAssocID="{13439BAB-346D-406A-8462-9533E4120576}" presName="compNode" presStyleCnt="0"/>
      <dgm:spPr/>
    </dgm:pt>
    <dgm:pt modelId="{2D07E33B-9AB9-44AC-856F-7C658F77B6A0}" type="pres">
      <dgm:prSet presAssocID="{13439BAB-346D-406A-8462-9533E4120576}" presName="bkgdShape" presStyleLbl="node1" presStyleIdx="0" presStyleCnt="2" custScaleX="113275" custLinFactNeighborX="-879" custLinFactNeighborY="521"/>
      <dgm:spPr/>
      <dgm:t>
        <a:bodyPr/>
        <a:lstStyle/>
        <a:p>
          <a:endParaRPr lang="en-US" altLang="zh-HK"/>
        </a:p>
      </dgm:t>
    </dgm:pt>
    <dgm:pt modelId="{0E64DEA3-F2E0-4A4D-BB61-9EB2F78A953E}" type="pres">
      <dgm:prSet presAssocID="{13439BAB-346D-406A-8462-9533E4120576}" presName="nodeTx" presStyleLbl="node1" presStyleIdx="0" presStyleCnt="2">
        <dgm:presLayoutVars>
          <dgm:bulletEnabled val="1"/>
        </dgm:presLayoutVars>
      </dgm:prSet>
      <dgm:spPr/>
      <dgm:t>
        <a:bodyPr/>
        <a:lstStyle/>
        <a:p>
          <a:endParaRPr lang="en-US" altLang="zh-HK"/>
        </a:p>
      </dgm:t>
    </dgm:pt>
    <dgm:pt modelId="{DB1F3100-BDF3-43F9-9864-875727368629}" type="pres">
      <dgm:prSet presAssocID="{13439BAB-346D-406A-8462-9533E4120576}" presName="invisiNode" presStyleLbl="node1" presStyleIdx="0" presStyleCnt="2"/>
      <dgm:spPr/>
    </dgm:pt>
    <dgm:pt modelId="{20576A91-FB48-43A8-B699-B34349B723C0}" type="pres">
      <dgm:prSet presAssocID="{13439BAB-346D-406A-8462-9533E4120576}" presName="imagNode" presStyleLbl="fgImgPlace1" presStyleIdx="0" presStyleCnt="2"/>
      <dgm:spPr/>
    </dgm:pt>
    <dgm:pt modelId="{1313C192-7C40-42E0-B6DD-FD9FB35971E2}" type="pres">
      <dgm:prSet presAssocID="{E7E8CBB1-73E5-4AAB-9F58-8B9DA16A0BC3}" presName="sibTrans" presStyleLbl="sibTrans2D1" presStyleIdx="0" presStyleCnt="0"/>
      <dgm:spPr/>
      <dgm:t>
        <a:bodyPr/>
        <a:lstStyle/>
        <a:p>
          <a:endParaRPr lang="en-US" altLang="zh-HK"/>
        </a:p>
      </dgm:t>
    </dgm:pt>
    <dgm:pt modelId="{44162CA8-EF31-43B8-BEE9-1996BE5FE933}" type="pres">
      <dgm:prSet presAssocID="{F447E26B-CF67-4A51-AA1E-76930EF2CA82}" presName="compNode" presStyleCnt="0"/>
      <dgm:spPr/>
    </dgm:pt>
    <dgm:pt modelId="{89F2BFF2-7897-433A-A4AD-DB06A9D7BD6B}" type="pres">
      <dgm:prSet presAssocID="{F447E26B-CF67-4A51-AA1E-76930EF2CA82}" presName="bkgdShape" presStyleLbl="node1" presStyleIdx="1" presStyleCnt="2" custScaleX="108209"/>
      <dgm:spPr/>
      <dgm:t>
        <a:bodyPr/>
        <a:lstStyle/>
        <a:p>
          <a:endParaRPr lang="en-US" altLang="zh-HK"/>
        </a:p>
      </dgm:t>
    </dgm:pt>
    <dgm:pt modelId="{A9F66373-D87E-48E9-A34F-EB8A1FECC4CC}" type="pres">
      <dgm:prSet presAssocID="{F447E26B-CF67-4A51-AA1E-76930EF2CA82}" presName="nodeTx" presStyleLbl="node1" presStyleIdx="1" presStyleCnt="2">
        <dgm:presLayoutVars>
          <dgm:bulletEnabled val="1"/>
        </dgm:presLayoutVars>
      </dgm:prSet>
      <dgm:spPr/>
      <dgm:t>
        <a:bodyPr/>
        <a:lstStyle/>
        <a:p>
          <a:endParaRPr lang="en-US" altLang="zh-HK"/>
        </a:p>
      </dgm:t>
    </dgm:pt>
    <dgm:pt modelId="{FE11BBE2-2292-40C0-B444-8C1940241289}" type="pres">
      <dgm:prSet presAssocID="{F447E26B-CF67-4A51-AA1E-76930EF2CA82}" presName="invisiNode" presStyleLbl="node1" presStyleIdx="1" presStyleCnt="2"/>
      <dgm:spPr/>
    </dgm:pt>
    <dgm:pt modelId="{008BCD29-DD85-4FD9-BBB2-1AADA3F4F518}" type="pres">
      <dgm:prSet presAssocID="{F447E26B-CF67-4A51-AA1E-76930EF2CA82}" presName="imagNode" presStyleLbl="fgImgPlace1" presStyleIdx="1" presStyleCnt="2"/>
      <dgm:spPr/>
    </dgm:pt>
  </dgm:ptLst>
  <dgm:cxnLst>
    <dgm:cxn modelId="{029F4171-D599-444D-9FBD-6BD85C5F179A}" type="presOf" srcId="{F447E26B-CF67-4A51-AA1E-76930EF2CA82}" destId="{A9F66373-D87E-48E9-A34F-EB8A1FECC4CC}" srcOrd="1" destOrd="0" presId="urn:microsoft.com/office/officeart/2005/8/layout/hList7"/>
    <dgm:cxn modelId="{F2CDB799-8F98-4445-AF74-1AD8EFA70269}" type="presOf" srcId="{13439BAB-346D-406A-8462-9533E4120576}" destId="{2D07E33B-9AB9-44AC-856F-7C658F77B6A0}" srcOrd="0" destOrd="0" presId="urn:microsoft.com/office/officeart/2005/8/layout/hList7"/>
    <dgm:cxn modelId="{5DA9F431-9595-4C6D-9382-F85A792A0FBD}" srcId="{16A520A4-F8CE-4984-AFBF-0BAAD2CDD666}" destId="{13439BAB-346D-406A-8462-9533E4120576}" srcOrd="0" destOrd="0" parTransId="{CBB467B2-3455-4DB6-91DC-29C46E903FFB}" sibTransId="{E7E8CBB1-73E5-4AAB-9F58-8B9DA16A0BC3}"/>
    <dgm:cxn modelId="{019BE4F2-4804-4415-AD1D-2787F2953462}" type="presOf" srcId="{F447E26B-CF67-4A51-AA1E-76930EF2CA82}" destId="{89F2BFF2-7897-433A-A4AD-DB06A9D7BD6B}" srcOrd="0" destOrd="0" presId="urn:microsoft.com/office/officeart/2005/8/layout/hList7"/>
    <dgm:cxn modelId="{A540C436-4B09-4AA0-8073-BBB407E8665B}" type="presOf" srcId="{E7E8CBB1-73E5-4AAB-9F58-8B9DA16A0BC3}" destId="{1313C192-7C40-42E0-B6DD-FD9FB35971E2}" srcOrd="0" destOrd="0" presId="urn:microsoft.com/office/officeart/2005/8/layout/hList7"/>
    <dgm:cxn modelId="{8710580A-F69A-49FC-8F94-E00C29871993}" type="presOf" srcId="{16A520A4-F8CE-4984-AFBF-0BAAD2CDD666}" destId="{A69EEB74-FBCA-420C-A308-2FD3185CE316}" srcOrd="0" destOrd="0" presId="urn:microsoft.com/office/officeart/2005/8/layout/hList7"/>
    <dgm:cxn modelId="{A1FCF59A-7E09-4B07-AE76-B14004705466}" type="presOf" srcId="{13439BAB-346D-406A-8462-9533E4120576}" destId="{0E64DEA3-F2E0-4A4D-BB61-9EB2F78A953E}" srcOrd="1" destOrd="0" presId="urn:microsoft.com/office/officeart/2005/8/layout/hList7"/>
    <dgm:cxn modelId="{1D7A236B-1E61-440A-957C-219B8334B6C9}" srcId="{16A520A4-F8CE-4984-AFBF-0BAAD2CDD666}" destId="{F447E26B-CF67-4A51-AA1E-76930EF2CA82}" srcOrd="1" destOrd="0" parTransId="{E7761510-624B-401E-8CDF-DBCC9FBB5F9F}" sibTransId="{05CF93D8-A380-491F-A808-2E9BDD1A7854}"/>
    <dgm:cxn modelId="{2614C5C4-14C7-498F-A1C6-3F5945D0671F}" type="presParOf" srcId="{A69EEB74-FBCA-420C-A308-2FD3185CE316}" destId="{32E4694C-C471-467E-A09A-61746574A765}" srcOrd="0" destOrd="0" presId="urn:microsoft.com/office/officeart/2005/8/layout/hList7"/>
    <dgm:cxn modelId="{6E8D9B15-4938-43FC-B96D-BA73E9E5E7FB}" type="presParOf" srcId="{A69EEB74-FBCA-420C-A308-2FD3185CE316}" destId="{2A39C3D4-312A-44EE-B401-13EDDFF4F466}" srcOrd="1" destOrd="0" presId="urn:microsoft.com/office/officeart/2005/8/layout/hList7"/>
    <dgm:cxn modelId="{56A69F39-4EF2-4804-8BD2-A02D4DA9F953}" type="presParOf" srcId="{2A39C3D4-312A-44EE-B401-13EDDFF4F466}" destId="{E6CF5CD3-0E9A-45C4-A66F-DDF95F481A41}" srcOrd="0" destOrd="0" presId="urn:microsoft.com/office/officeart/2005/8/layout/hList7"/>
    <dgm:cxn modelId="{E4A9911A-96D9-41A5-B7F6-10282A261D66}" type="presParOf" srcId="{E6CF5CD3-0E9A-45C4-A66F-DDF95F481A41}" destId="{2D07E33B-9AB9-44AC-856F-7C658F77B6A0}" srcOrd="0" destOrd="0" presId="urn:microsoft.com/office/officeart/2005/8/layout/hList7"/>
    <dgm:cxn modelId="{6AE44D5E-D0FC-418F-864A-C4C55867CB82}" type="presParOf" srcId="{E6CF5CD3-0E9A-45C4-A66F-DDF95F481A41}" destId="{0E64DEA3-F2E0-4A4D-BB61-9EB2F78A953E}" srcOrd="1" destOrd="0" presId="urn:microsoft.com/office/officeart/2005/8/layout/hList7"/>
    <dgm:cxn modelId="{8B24473B-B394-4456-93FE-507250F93E3C}" type="presParOf" srcId="{E6CF5CD3-0E9A-45C4-A66F-DDF95F481A41}" destId="{DB1F3100-BDF3-43F9-9864-875727368629}" srcOrd="2" destOrd="0" presId="urn:microsoft.com/office/officeart/2005/8/layout/hList7"/>
    <dgm:cxn modelId="{B5533AAE-947B-4A01-8503-CD24C10F4D39}" type="presParOf" srcId="{E6CF5CD3-0E9A-45C4-A66F-DDF95F481A41}" destId="{20576A91-FB48-43A8-B699-B34349B723C0}" srcOrd="3" destOrd="0" presId="urn:microsoft.com/office/officeart/2005/8/layout/hList7"/>
    <dgm:cxn modelId="{8B629CE2-1919-4274-8ABD-8E6E0F73D3C6}" type="presParOf" srcId="{2A39C3D4-312A-44EE-B401-13EDDFF4F466}" destId="{1313C192-7C40-42E0-B6DD-FD9FB35971E2}" srcOrd="1" destOrd="0" presId="urn:microsoft.com/office/officeart/2005/8/layout/hList7"/>
    <dgm:cxn modelId="{1CA0E837-C22B-4A42-A961-7C9D2A1E4DC0}" type="presParOf" srcId="{2A39C3D4-312A-44EE-B401-13EDDFF4F466}" destId="{44162CA8-EF31-43B8-BEE9-1996BE5FE933}" srcOrd="2" destOrd="0" presId="urn:microsoft.com/office/officeart/2005/8/layout/hList7"/>
    <dgm:cxn modelId="{F1C1BB3A-FB6E-4E15-AF3C-9C3615695696}" type="presParOf" srcId="{44162CA8-EF31-43B8-BEE9-1996BE5FE933}" destId="{89F2BFF2-7897-433A-A4AD-DB06A9D7BD6B}" srcOrd="0" destOrd="0" presId="urn:microsoft.com/office/officeart/2005/8/layout/hList7"/>
    <dgm:cxn modelId="{F5D4AAC4-621E-4312-8B45-A2FD0E33D47B}" type="presParOf" srcId="{44162CA8-EF31-43B8-BEE9-1996BE5FE933}" destId="{A9F66373-D87E-48E9-A34F-EB8A1FECC4CC}" srcOrd="1" destOrd="0" presId="urn:microsoft.com/office/officeart/2005/8/layout/hList7"/>
    <dgm:cxn modelId="{47CBA8A3-4808-494E-9D3F-6A4F8164CC84}" type="presParOf" srcId="{44162CA8-EF31-43B8-BEE9-1996BE5FE933}" destId="{FE11BBE2-2292-40C0-B444-8C1940241289}" srcOrd="2" destOrd="0" presId="urn:microsoft.com/office/officeart/2005/8/layout/hList7"/>
    <dgm:cxn modelId="{F6910575-0773-45B8-9F7C-3A49E1314A52}" type="presParOf" srcId="{44162CA8-EF31-43B8-BEE9-1996BE5FE933}" destId="{008BCD29-DD85-4FD9-BBB2-1AADA3F4F518}"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1D57DF-F3C2-414A-9AD8-C3F9E7E045F8}">
      <dsp:nvSpPr>
        <dsp:cNvPr id="0" name=""/>
        <dsp:cNvSpPr/>
      </dsp:nvSpPr>
      <dsp:spPr>
        <a:xfrm>
          <a:off x="0" y="4228"/>
          <a:ext cx="704154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6DD3BD6-AAEE-5B4E-97BF-F84C25A490DB}">
      <dsp:nvSpPr>
        <dsp:cNvPr id="0" name=""/>
        <dsp:cNvSpPr/>
      </dsp:nvSpPr>
      <dsp:spPr>
        <a:xfrm>
          <a:off x="0" y="4228"/>
          <a:ext cx="7041544" cy="996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zh-TW" sz="2400" kern="1200" dirty="0">
              <a:latin typeface="DFKai-SB" panose="03000509000000000000" pitchFamily="65" charset="-120"/>
              <a:ea typeface="DFKai-SB" panose="03000509000000000000" pitchFamily="65" charset="-120"/>
            </a:rPr>
            <a:t>負責</a:t>
          </a:r>
          <a:r>
            <a:rPr lang="zh-TW" sz="2400" kern="1200" dirty="0" smtClean="0">
              <a:latin typeface="DFKai-SB" panose="03000509000000000000" pitchFamily="65" charset="-120"/>
              <a:ea typeface="DFKai-SB" panose="03000509000000000000" pitchFamily="65" charset="-120"/>
            </a:rPr>
            <a:t>修改</a:t>
          </a:r>
          <a:r>
            <a:rPr lang="en-US" altLang="zh-TW" sz="2400" kern="1200" dirty="0" smtClean="0">
              <a:latin typeface="DFKai-SB" panose="03000509000000000000" pitchFamily="65" charset="-120"/>
              <a:ea typeface="DFKai-SB" panose="03000509000000000000" pitchFamily="65" charset="-120"/>
            </a:rPr>
            <a:t>《</a:t>
          </a:r>
          <a:r>
            <a:rPr lang="zh-TW" altLang="en-US" sz="2400" kern="1200" dirty="0" smtClean="0">
              <a:latin typeface="DFKai-SB" panose="03000509000000000000" pitchFamily="65" charset="-120"/>
              <a:ea typeface="DFKai-SB" panose="03000509000000000000" pitchFamily="65" charset="-120"/>
            </a:rPr>
            <a:t>憲法</a:t>
          </a:r>
          <a:r>
            <a:rPr lang="en-US" altLang="zh-TW" sz="2400" kern="1200" dirty="0" smtClean="0">
              <a:latin typeface="DFKai-SB" panose="03000509000000000000" pitchFamily="65" charset="-120"/>
              <a:ea typeface="DFKai-SB" panose="03000509000000000000" pitchFamily="65" charset="-120"/>
            </a:rPr>
            <a:t>》</a:t>
          </a:r>
          <a:r>
            <a:rPr lang="zh-TW" sz="2400" kern="1200" dirty="0" smtClean="0">
              <a:latin typeface="DFKai-SB" panose="03000509000000000000" pitchFamily="65" charset="-120"/>
              <a:ea typeface="DFKai-SB" panose="03000509000000000000" pitchFamily="65" charset="-120"/>
            </a:rPr>
            <a:t>和監督</a:t>
          </a:r>
          <a:r>
            <a:rPr lang="en-US" altLang="zh-TW" sz="2400" kern="1200" dirty="0" smtClean="0">
              <a:latin typeface="DFKai-SB" panose="03000509000000000000" pitchFamily="65" charset="-120"/>
              <a:ea typeface="DFKai-SB" panose="03000509000000000000" pitchFamily="65" charset="-120"/>
            </a:rPr>
            <a:t>《</a:t>
          </a:r>
          <a:r>
            <a:rPr lang="zh-TW" altLang="en-US" sz="2400" kern="1200" dirty="0" smtClean="0">
              <a:latin typeface="DFKai-SB" panose="03000509000000000000" pitchFamily="65" charset="-120"/>
              <a:ea typeface="DFKai-SB" panose="03000509000000000000" pitchFamily="65" charset="-120"/>
            </a:rPr>
            <a:t>憲法</a:t>
          </a:r>
          <a:r>
            <a:rPr lang="en-US" altLang="zh-TW" sz="2400" kern="1200" dirty="0" smtClean="0">
              <a:latin typeface="DFKai-SB" panose="03000509000000000000" pitchFamily="65" charset="-120"/>
              <a:ea typeface="DFKai-SB" panose="03000509000000000000" pitchFamily="65" charset="-120"/>
            </a:rPr>
            <a:t>》</a:t>
          </a:r>
          <a:r>
            <a:rPr lang="zh-TW" sz="2400" kern="1200" dirty="0" smtClean="0">
              <a:latin typeface="DFKai-SB" panose="03000509000000000000" pitchFamily="65" charset="-120"/>
              <a:ea typeface="DFKai-SB" panose="03000509000000000000" pitchFamily="65" charset="-120"/>
            </a:rPr>
            <a:t>實施</a:t>
          </a:r>
          <a:r>
            <a:rPr lang="zh-TW" sz="2400" kern="1200" dirty="0">
              <a:latin typeface="DFKai-SB" panose="03000509000000000000" pitchFamily="65" charset="-120"/>
              <a:ea typeface="DFKai-SB" panose="03000509000000000000" pitchFamily="65" charset="-120"/>
            </a:rPr>
            <a:t>；</a:t>
          </a:r>
          <a:endParaRPr lang="en-US" sz="2400" kern="1200" dirty="0">
            <a:latin typeface="DFKai-SB" panose="03000509000000000000" pitchFamily="65" charset="-120"/>
            <a:ea typeface="DFKai-SB" panose="03000509000000000000" pitchFamily="65" charset="-120"/>
          </a:endParaRPr>
        </a:p>
      </dsp:txBody>
      <dsp:txXfrm>
        <a:off x="0" y="4228"/>
        <a:ext cx="7041544" cy="996920"/>
      </dsp:txXfrm>
    </dsp:sp>
    <dsp:sp modelId="{BC5A703B-5CBF-0A40-A4ED-87D214A34487}">
      <dsp:nvSpPr>
        <dsp:cNvPr id="0" name=""/>
        <dsp:cNvSpPr/>
      </dsp:nvSpPr>
      <dsp:spPr>
        <a:xfrm>
          <a:off x="0" y="662664"/>
          <a:ext cx="7041544"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F6C8AF-3557-D746-8BE6-162F283BB7C9}">
      <dsp:nvSpPr>
        <dsp:cNvPr id="0" name=""/>
        <dsp:cNvSpPr/>
      </dsp:nvSpPr>
      <dsp:spPr>
        <a:xfrm>
          <a:off x="0" y="1001149"/>
          <a:ext cx="7041544" cy="9448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zh-TW" sz="2400" kern="1200" dirty="0" smtClean="0">
              <a:latin typeface="DFKai-SB" panose="03000509000000000000" pitchFamily="65" charset="-120"/>
              <a:ea typeface="DFKai-SB" panose="03000509000000000000" pitchFamily="65" charset="-120"/>
            </a:rPr>
            <a:t>制定</a:t>
          </a:r>
          <a:r>
            <a:rPr lang="zh-TW" altLang="en-US" sz="2400" kern="1200" dirty="0" smtClean="0">
              <a:latin typeface="DFKai-SB" panose="03000509000000000000" pitchFamily="65" charset="-120"/>
              <a:ea typeface="DFKai-SB" panose="03000509000000000000" pitchFamily="65" charset="-120"/>
            </a:rPr>
            <a:t>及</a:t>
          </a:r>
          <a:r>
            <a:rPr lang="zh-TW" altLang="en-US" sz="2400" kern="1200" dirty="0" smtClean="0">
              <a:solidFill>
                <a:schemeClr val="tx1"/>
              </a:solidFill>
              <a:latin typeface="DFKai-SB" panose="03000509000000000000" pitchFamily="65" charset="-120"/>
              <a:ea typeface="DFKai-SB" panose="03000509000000000000" pitchFamily="65" charset="-120"/>
            </a:rPr>
            <a:t>修改</a:t>
          </a:r>
          <a:r>
            <a:rPr lang="zh-TW" sz="2400" kern="1200" dirty="0" smtClean="0">
              <a:solidFill>
                <a:schemeClr val="tx1"/>
              </a:solidFill>
              <a:latin typeface="DFKai-SB" panose="03000509000000000000" pitchFamily="65" charset="-120"/>
              <a:ea typeface="DFKai-SB" panose="03000509000000000000" pitchFamily="65" charset="-120"/>
            </a:rPr>
            <a:t>國家的基本</a:t>
          </a:r>
          <a:r>
            <a:rPr lang="zh-TW" sz="2400" kern="1200" dirty="0">
              <a:solidFill>
                <a:schemeClr val="tx1"/>
              </a:solidFill>
              <a:latin typeface="DFKai-SB" panose="03000509000000000000" pitchFamily="65" charset="-120"/>
              <a:ea typeface="DFKai-SB" panose="03000509000000000000" pitchFamily="65" charset="-120"/>
            </a:rPr>
            <a:t>法律</a:t>
          </a:r>
          <a:r>
            <a:rPr lang="zh-TW" sz="2400" kern="1200" dirty="0">
              <a:latin typeface="DFKai-SB" panose="03000509000000000000" pitchFamily="65" charset="-120"/>
              <a:ea typeface="DFKai-SB" panose="03000509000000000000" pitchFamily="65" charset="-120"/>
            </a:rPr>
            <a:t>；</a:t>
          </a:r>
          <a:endParaRPr lang="en-US" sz="2400" kern="1200" dirty="0">
            <a:latin typeface="DFKai-SB" panose="03000509000000000000" pitchFamily="65" charset="-120"/>
            <a:ea typeface="DFKai-SB" panose="03000509000000000000" pitchFamily="65" charset="-120"/>
          </a:endParaRPr>
        </a:p>
      </dsp:txBody>
      <dsp:txXfrm>
        <a:off x="0" y="1001149"/>
        <a:ext cx="7041544" cy="944881"/>
      </dsp:txXfrm>
    </dsp:sp>
    <dsp:sp modelId="{4D8232FF-ED17-C14D-BB4A-5E53C98B4751}">
      <dsp:nvSpPr>
        <dsp:cNvPr id="0" name=""/>
        <dsp:cNvSpPr/>
      </dsp:nvSpPr>
      <dsp:spPr>
        <a:xfrm>
          <a:off x="0" y="1654033"/>
          <a:ext cx="7041544"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8E955BB-A4BA-7342-953A-60A5A139FCE1}">
      <dsp:nvSpPr>
        <dsp:cNvPr id="0" name=""/>
        <dsp:cNvSpPr/>
      </dsp:nvSpPr>
      <dsp:spPr>
        <a:xfrm>
          <a:off x="6876" y="1726468"/>
          <a:ext cx="7034667" cy="21197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zh-TW" sz="2400" kern="1200" dirty="0" smtClean="0">
              <a:solidFill>
                <a:schemeClr val="tx1"/>
              </a:solidFill>
              <a:latin typeface="DFKai-SB" panose="03000509000000000000" pitchFamily="65" charset="-120"/>
              <a:ea typeface="DFKai-SB" panose="03000509000000000000" pitchFamily="65" charset="-120"/>
            </a:rPr>
            <a:t>選舉</a:t>
          </a:r>
          <a:r>
            <a:rPr lang="zh-TW" altLang="en-US" sz="2400" kern="1200" dirty="0" smtClean="0">
              <a:solidFill>
                <a:schemeClr val="tx1"/>
              </a:solidFill>
              <a:latin typeface="DFKai-SB" panose="03000509000000000000" pitchFamily="65" charset="-120"/>
              <a:ea typeface="DFKai-SB" panose="03000509000000000000" pitchFamily="65" charset="-120"/>
            </a:rPr>
            <a:t>或決定</a:t>
          </a:r>
          <a:r>
            <a:rPr lang="zh-TW" sz="2400" kern="1200" dirty="0" smtClean="0">
              <a:solidFill>
                <a:schemeClr val="tx1"/>
              </a:solidFill>
              <a:latin typeface="DFKai-SB" panose="03000509000000000000" pitchFamily="65" charset="-120"/>
              <a:ea typeface="DFKai-SB" panose="03000509000000000000" pitchFamily="65" charset="-120"/>
            </a:rPr>
            <a:t>任命</a:t>
          </a:r>
          <a:r>
            <a:rPr lang="zh-TW" sz="2400" kern="1200" dirty="0">
              <a:latin typeface="DFKai-SB" panose="03000509000000000000" pitchFamily="65" charset="-120"/>
              <a:ea typeface="DFKai-SB" panose="03000509000000000000" pitchFamily="65" charset="-120"/>
            </a:rPr>
            <a:t>國家機關領導人，包括選舉國家主席、副主席，決定國務院總理人選和國務院其他組成人員人選，選舉中央軍委</a:t>
          </a:r>
          <a:r>
            <a:rPr lang="zh-TW" sz="2400" kern="1200" dirty="0" smtClean="0">
              <a:latin typeface="DFKai-SB" panose="03000509000000000000" pitchFamily="65" charset="-120"/>
              <a:ea typeface="DFKai-SB" panose="03000509000000000000" pitchFamily="65" charset="-120"/>
            </a:rPr>
            <a:t>主席</a:t>
          </a:r>
          <a:r>
            <a:rPr lang="en-US" sz="2400" kern="1200" dirty="0" smtClean="0">
              <a:latin typeface="DFKai-SB" panose="03000509000000000000" pitchFamily="65" charset="-120"/>
              <a:ea typeface="DFKai-SB" panose="03000509000000000000" pitchFamily="65" charset="-120"/>
            </a:rPr>
            <a:t>，</a:t>
          </a:r>
          <a:r>
            <a:rPr lang="zh-TW" sz="2400" kern="1200" dirty="0" smtClean="0">
              <a:latin typeface="DFKai-SB" panose="03000509000000000000" pitchFamily="65" charset="-120"/>
              <a:ea typeface="DFKai-SB" panose="03000509000000000000" pitchFamily="65" charset="-120"/>
            </a:rPr>
            <a:t>決定</a:t>
          </a:r>
          <a:r>
            <a:rPr lang="zh-TW" sz="2400" kern="1200" dirty="0">
              <a:latin typeface="DFKai-SB" panose="03000509000000000000" pitchFamily="65" charset="-120"/>
              <a:ea typeface="DFKai-SB" panose="03000509000000000000" pitchFamily="65" charset="-120"/>
            </a:rPr>
            <a:t>中央軍委其他組成人員人選</a:t>
          </a:r>
          <a:r>
            <a:rPr lang="zh-TW" sz="2400" kern="1200" dirty="0" smtClean="0">
              <a:latin typeface="DFKai-SB" panose="03000509000000000000" pitchFamily="65" charset="-120"/>
              <a:ea typeface="DFKai-SB" panose="03000509000000000000" pitchFamily="65" charset="-120"/>
            </a:rPr>
            <a:t>，</a:t>
          </a:r>
          <a:r>
            <a:rPr lang="zh-TW" altLang="en-US" sz="2400" kern="1200" dirty="0" smtClean="0">
              <a:solidFill>
                <a:schemeClr val="tx1"/>
              </a:solidFill>
              <a:latin typeface="DFKai-SB" panose="03000509000000000000" pitchFamily="65" charset="-120"/>
              <a:ea typeface="DFKai-SB" panose="03000509000000000000" pitchFamily="65" charset="-120"/>
            </a:rPr>
            <a:t>選舉國家監察委員會主任</a:t>
          </a:r>
          <a:r>
            <a:rPr lang="en-US" altLang="en-US" sz="2400" kern="1200" dirty="0" smtClean="0">
              <a:latin typeface="DFKai-SB" panose="03000509000000000000" pitchFamily="65" charset="-120"/>
              <a:ea typeface="DFKai-SB" panose="03000509000000000000" pitchFamily="65" charset="-120"/>
            </a:rPr>
            <a:t>，</a:t>
          </a:r>
          <a:r>
            <a:rPr lang="zh-TW" sz="2400" kern="1200" dirty="0" smtClean="0">
              <a:latin typeface="DFKai-SB" panose="03000509000000000000" pitchFamily="65" charset="-120"/>
              <a:ea typeface="DFKai-SB" panose="03000509000000000000" pitchFamily="65" charset="-120"/>
            </a:rPr>
            <a:t>選舉</a:t>
          </a:r>
          <a:r>
            <a:rPr lang="zh-TW" sz="2400" kern="1200" dirty="0">
              <a:latin typeface="DFKai-SB" panose="03000509000000000000" pitchFamily="65" charset="-120"/>
              <a:ea typeface="DFKai-SB" panose="03000509000000000000" pitchFamily="65" charset="-120"/>
            </a:rPr>
            <a:t>最高人民法院院長和最高人民檢察院檢察長；</a:t>
          </a:r>
          <a:endParaRPr lang="en-US" sz="2400" kern="1200" dirty="0">
            <a:latin typeface="DFKai-SB" panose="03000509000000000000" pitchFamily="65" charset="-120"/>
            <a:ea typeface="DFKai-SB" panose="03000509000000000000" pitchFamily="65" charset="-120"/>
          </a:endParaRPr>
        </a:p>
      </dsp:txBody>
      <dsp:txXfrm>
        <a:off x="6876" y="1726468"/>
        <a:ext cx="7034667" cy="2119762"/>
      </dsp:txXfrm>
    </dsp:sp>
    <dsp:sp modelId="{2B135F68-FD98-584A-BE56-B1642E31039B}">
      <dsp:nvSpPr>
        <dsp:cNvPr id="0" name=""/>
        <dsp:cNvSpPr/>
      </dsp:nvSpPr>
      <dsp:spPr>
        <a:xfrm>
          <a:off x="0" y="3866285"/>
          <a:ext cx="7041544"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0777ACC-1F9B-1448-96C8-EC5458BE1BB0}">
      <dsp:nvSpPr>
        <dsp:cNvPr id="0" name=""/>
        <dsp:cNvSpPr/>
      </dsp:nvSpPr>
      <dsp:spPr>
        <a:xfrm>
          <a:off x="0" y="4065792"/>
          <a:ext cx="7041544" cy="9702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zh-TW" sz="2400" kern="1200" dirty="0">
              <a:latin typeface="DFKai-SB" panose="03000509000000000000" pitchFamily="65" charset="-120"/>
              <a:ea typeface="DFKai-SB" panose="03000509000000000000" pitchFamily="65" charset="-120"/>
            </a:rPr>
            <a:t>審查和批准國民經濟和社會發展計劃和計劃執行情況的報告；</a:t>
          </a:r>
          <a:endParaRPr lang="en-US" sz="2400" kern="1200" dirty="0">
            <a:latin typeface="DFKai-SB" panose="03000509000000000000" pitchFamily="65" charset="-120"/>
            <a:ea typeface="DFKai-SB" panose="03000509000000000000" pitchFamily="65" charset="-120"/>
          </a:endParaRPr>
        </a:p>
      </dsp:txBody>
      <dsp:txXfrm>
        <a:off x="0" y="4065792"/>
        <a:ext cx="7041544" cy="970272"/>
      </dsp:txXfrm>
    </dsp:sp>
    <dsp:sp modelId="{8EA5D1BE-EAF1-C645-8F08-90809C66AC02}">
      <dsp:nvSpPr>
        <dsp:cNvPr id="0" name=""/>
        <dsp:cNvSpPr/>
      </dsp:nvSpPr>
      <dsp:spPr>
        <a:xfrm>
          <a:off x="0" y="5036065"/>
          <a:ext cx="7041544"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11AE9D-6474-D844-A418-6BB3062C00E6}">
      <dsp:nvSpPr>
        <dsp:cNvPr id="0" name=""/>
        <dsp:cNvSpPr/>
      </dsp:nvSpPr>
      <dsp:spPr>
        <a:xfrm>
          <a:off x="0" y="5036065"/>
          <a:ext cx="7041544" cy="5193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zh-TW" sz="2400" kern="1200" dirty="0">
              <a:latin typeface="DFKai-SB" panose="03000509000000000000" pitchFamily="65" charset="-120"/>
              <a:ea typeface="DFKai-SB" panose="03000509000000000000" pitchFamily="65" charset="-120"/>
            </a:rPr>
            <a:t>審查和批准國家的預算和預算執行情況的報告；</a:t>
          </a:r>
          <a:endParaRPr lang="en-US" sz="2400" kern="1200" dirty="0">
            <a:latin typeface="DFKai-SB" panose="03000509000000000000" pitchFamily="65" charset="-120"/>
            <a:ea typeface="DFKai-SB" panose="03000509000000000000" pitchFamily="65" charset="-120"/>
          </a:endParaRPr>
        </a:p>
      </dsp:txBody>
      <dsp:txXfrm>
        <a:off x="0" y="5036065"/>
        <a:ext cx="7041544" cy="519385"/>
      </dsp:txXfrm>
    </dsp:sp>
    <dsp:sp modelId="{D79538E2-E61D-0847-99BB-95226D3DFDB8}">
      <dsp:nvSpPr>
        <dsp:cNvPr id="0" name=""/>
        <dsp:cNvSpPr/>
      </dsp:nvSpPr>
      <dsp:spPr>
        <a:xfrm>
          <a:off x="0" y="5555451"/>
          <a:ext cx="704154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3B06BCB-50E4-9542-95FC-CD7F9D22EDF6}">
      <dsp:nvSpPr>
        <dsp:cNvPr id="0" name=""/>
        <dsp:cNvSpPr/>
      </dsp:nvSpPr>
      <dsp:spPr>
        <a:xfrm>
          <a:off x="0" y="5555451"/>
          <a:ext cx="7041544" cy="8708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zh-TW" sz="2400" kern="1200" dirty="0">
              <a:latin typeface="DFKai-SB" panose="03000509000000000000" pitchFamily="65" charset="-120"/>
              <a:ea typeface="DFKai-SB" panose="03000509000000000000" pitchFamily="65" charset="-120"/>
            </a:rPr>
            <a:t>決定國家其他重大事項等。</a:t>
          </a:r>
          <a:endParaRPr lang="en-US" sz="2400" kern="1200" dirty="0">
            <a:latin typeface="DFKai-SB" panose="03000509000000000000" pitchFamily="65" charset="-120"/>
            <a:ea typeface="DFKai-SB" panose="03000509000000000000" pitchFamily="65" charset="-120"/>
          </a:endParaRPr>
        </a:p>
      </dsp:txBody>
      <dsp:txXfrm>
        <a:off x="0" y="5555451"/>
        <a:ext cx="7041544" cy="87084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07E33B-9AB9-44AC-856F-7C658F77B6A0}">
      <dsp:nvSpPr>
        <dsp:cNvPr id="0" name=""/>
        <dsp:cNvSpPr/>
      </dsp:nvSpPr>
      <dsp:spPr>
        <a:xfrm>
          <a:off x="0" y="0"/>
          <a:ext cx="5456077" cy="3121997"/>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lvl="0" algn="ctr" defTabSz="1600200">
            <a:lnSpc>
              <a:spcPct val="90000"/>
            </a:lnSpc>
            <a:spcBef>
              <a:spcPct val="0"/>
            </a:spcBef>
            <a:spcAft>
              <a:spcPct val="35000"/>
            </a:spcAft>
          </a:pPr>
          <a:r>
            <a:rPr lang="zh-TW" altLang="en-US" sz="3600" b="1" kern="1200" dirty="0">
              <a:solidFill>
                <a:schemeClr val="tx1"/>
              </a:solidFill>
              <a:latin typeface="DFKai-SB" panose="03000509000000000000" pitchFamily="65" charset="-120"/>
              <a:ea typeface="DFKai-SB" panose="03000509000000000000" pitchFamily="65" charset="-120"/>
            </a:rPr>
            <a:t>民族區域自治制度</a:t>
          </a:r>
          <a:endParaRPr lang="zh-CN" altLang="en-US" sz="3600" kern="1200" dirty="0">
            <a:solidFill>
              <a:schemeClr val="tx1"/>
            </a:solidFill>
            <a:latin typeface="DFKai-SB" panose="03000509000000000000" pitchFamily="65" charset="-120"/>
            <a:ea typeface="DFKai-SB" panose="03000509000000000000" pitchFamily="65" charset="-120"/>
          </a:endParaRPr>
        </a:p>
      </dsp:txBody>
      <dsp:txXfrm>
        <a:off x="0" y="1248798"/>
        <a:ext cx="5456077" cy="1248798"/>
      </dsp:txXfrm>
    </dsp:sp>
    <dsp:sp modelId="{20576A91-FB48-43A8-B699-B34349B723C0}">
      <dsp:nvSpPr>
        <dsp:cNvPr id="0" name=""/>
        <dsp:cNvSpPr/>
      </dsp:nvSpPr>
      <dsp:spPr>
        <a:xfrm>
          <a:off x="2210090" y="187319"/>
          <a:ext cx="1039625" cy="1039625"/>
        </a:xfrm>
        <a:prstGeom prst="ellipse">
          <a:avLst/>
        </a:prstGeom>
        <a:solidFill>
          <a:schemeClr val="accent2">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89F2BFF2-7897-433A-A4AD-DB06A9D7BD6B}">
      <dsp:nvSpPr>
        <dsp:cNvPr id="0" name=""/>
        <dsp:cNvSpPr/>
      </dsp:nvSpPr>
      <dsp:spPr>
        <a:xfrm>
          <a:off x="5602441" y="0"/>
          <a:ext cx="5212065" cy="3121997"/>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lvl="0" algn="ctr" defTabSz="1600200">
            <a:lnSpc>
              <a:spcPct val="90000"/>
            </a:lnSpc>
            <a:spcBef>
              <a:spcPct val="0"/>
            </a:spcBef>
            <a:spcAft>
              <a:spcPct val="35000"/>
            </a:spcAft>
          </a:pPr>
          <a:r>
            <a:rPr lang="zh-TW" altLang="en-US" sz="3600" b="1" kern="1200" dirty="0">
              <a:solidFill>
                <a:schemeClr val="tx1"/>
              </a:solidFill>
              <a:latin typeface="DFKai-SB" panose="03000509000000000000" pitchFamily="65" charset="-120"/>
              <a:ea typeface="DFKai-SB" panose="03000509000000000000" pitchFamily="65" charset="-120"/>
            </a:rPr>
            <a:t>基層群眾自治制度</a:t>
          </a:r>
          <a:endParaRPr lang="zh-CN" altLang="en-US" sz="3600" b="1" kern="1200" dirty="0">
            <a:solidFill>
              <a:schemeClr val="tx1"/>
            </a:solidFill>
            <a:latin typeface="DFKai-SB" panose="03000509000000000000" pitchFamily="65" charset="-120"/>
            <a:ea typeface="DFKai-SB" panose="03000509000000000000" pitchFamily="65" charset="-120"/>
          </a:endParaRPr>
        </a:p>
      </dsp:txBody>
      <dsp:txXfrm>
        <a:off x="5602441" y="1248798"/>
        <a:ext cx="5212065" cy="1248798"/>
      </dsp:txXfrm>
    </dsp:sp>
    <dsp:sp modelId="{008BCD29-DD85-4FD9-BBB2-1AADA3F4F518}">
      <dsp:nvSpPr>
        <dsp:cNvPr id="0" name=""/>
        <dsp:cNvSpPr/>
      </dsp:nvSpPr>
      <dsp:spPr>
        <a:xfrm>
          <a:off x="7688661" y="187319"/>
          <a:ext cx="1039625" cy="1039625"/>
        </a:xfrm>
        <a:prstGeom prst="ellipse">
          <a:avLst/>
        </a:prstGeom>
        <a:solidFill>
          <a:schemeClr val="accent3">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32E4694C-C471-467E-A09A-61746574A765}">
      <dsp:nvSpPr>
        <dsp:cNvPr id="0" name=""/>
        <dsp:cNvSpPr/>
      </dsp:nvSpPr>
      <dsp:spPr>
        <a:xfrm>
          <a:off x="379615" y="2653697"/>
          <a:ext cx="9951061" cy="468299"/>
        </a:xfrm>
        <a:prstGeom prst="leftRightArrow">
          <a:avLst/>
        </a:prstGeom>
        <a:solidFill>
          <a:schemeClr val="accent2">
            <a:tint val="4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BE24BCCE-A0CF-403C-81B7-4E08EBE3565D}" type="datetimeFigureOut">
              <a:rPr lang="en-US" smtClean="0"/>
              <a:t>7/31/2023</a:t>
            </a:fld>
            <a:endParaRPr lang="en-US"/>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5D27A38C-C266-4F93-B55B-22A9528033DE}" type="slidenum">
              <a:rPr lang="en-US" smtClean="0"/>
              <a:t>‹#›</a:t>
            </a:fld>
            <a:endParaRPr lang="en-US"/>
          </a:p>
        </p:txBody>
      </p:sp>
    </p:spTree>
    <p:extLst>
      <p:ext uri="{BB962C8B-B14F-4D97-AF65-F5344CB8AC3E}">
        <p14:creationId xmlns:p14="http://schemas.microsoft.com/office/powerpoint/2010/main" val="20219427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7DFBBCCF-B183-4569-8723-41DFCC324BCD}" type="datetimeFigureOut">
              <a:rPr lang="zh-TW" altLang="en-US" smtClean="0"/>
              <a:t>2023/7/31</a:t>
            </a:fld>
            <a:endParaRPr lang="zh-TW" altLang="en-US"/>
          </a:p>
        </p:txBody>
      </p:sp>
      <p:sp>
        <p:nvSpPr>
          <p:cNvPr id="4" name="投影片圖像版面配置區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B8BBA73A-4C07-48A5-9EB7-6297DC96C5AE}" type="slidenum">
              <a:rPr lang="zh-TW" altLang="en-US" smtClean="0"/>
              <a:t>‹#›</a:t>
            </a:fld>
            <a:endParaRPr lang="zh-TW" altLang="en-US"/>
          </a:p>
        </p:txBody>
      </p:sp>
    </p:spTree>
    <p:extLst>
      <p:ext uri="{BB962C8B-B14F-4D97-AF65-F5344CB8AC3E}">
        <p14:creationId xmlns:p14="http://schemas.microsoft.com/office/powerpoint/2010/main" val="29779608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C64632-7EC7-4208-BB32-F7BDC23A3FB6}" type="slidenum">
              <a:rPr kumimoji="0" lang="zh-HK"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HK" altLang="en-US" sz="12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3719835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幻灯片图像占位符 1"/>
          <p:cNvSpPr>
            <a:spLocks noGrp="1" noRot="1" noChangeAspect="1" noChangeArrowheads="1" noTextEdit="1"/>
          </p:cNvSpPr>
          <p:nvPr>
            <p:ph type="sldImg"/>
          </p:nvPr>
        </p:nvSpPr>
        <p:spPr/>
      </p:sp>
      <p:sp>
        <p:nvSpPr>
          <p:cNvPr id="44035" name="备注占位符 2"/>
          <p:cNvSpPr>
            <a:spLocks noGrp="1" noChangeArrowheads="1"/>
          </p:cNvSpPr>
          <p:nvPr>
            <p:ph type="body" idx="1"/>
          </p:nvPr>
        </p:nvSpPr>
        <p:spPr bwMode="auto">
          <a:xfrm>
            <a:off x="679768" y="4777194"/>
            <a:ext cx="5438140" cy="390861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44036" name="日期占位符 3"/>
          <p:cNvSpPr>
            <a:spLocks noGrp="1" noChangeArrowheads="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80604020202020204" pitchFamily="34" charset="0"/>
                <a:ea typeface="宋体" panose="02010600030101010101" pitchFamily="2" charset="-122"/>
              </a:defRPr>
            </a:lvl1pPr>
            <a:lvl2pPr marL="742950" indent="-285750">
              <a:defRPr>
                <a:solidFill>
                  <a:schemeClr val="tx1"/>
                </a:solidFill>
                <a:latin typeface="Arial" panose="02080604020202020204" pitchFamily="34" charset="0"/>
                <a:ea typeface="宋体" panose="02010600030101010101" pitchFamily="2" charset="-122"/>
              </a:defRPr>
            </a:lvl2pPr>
            <a:lvl3pPr marL="1143000" indent="-228600">
              <a:defRPr>
                <a:solidFill>
                  <a:schemeClr val="tx1"/>
                </a:solidFill>
                <a:latin typeface="Arial" panose="02080604020202020204" pitchFamily="34" charset="0"/>
                <a:ea typeface="宋体" panose="02010600030101010101" pitchFamily="2" charset="-122"/>
              </a:defRPr>
            </a:lvl3pPr>
            <a:lvl4pPr marL="1600200" indent="-228600">
              <a:defRPr>
                <a:solidFill>
                  <a:schemeClr val="tx1"/>
                </a:solidFill>
                <a:latin typeface="Arial" panose="02080604020202020204" pitchFamily="34" charset="0"/>
                <a:ea typeface="宋体" panose="02010600030101010101" pitchFamily="2" charset="-122"/>
              </a:defRPr>
            </a:lvl4pPr>
            <a:lvl5pPr marL="2057400" indent="-228600">
              <a:defRPr>
                <a:solidFill>
                  <a:schemeClr val="tx1"/>
                </a:solidFill>
                <a:latin typeface="Arial" panose="0208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8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8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8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80604020202020204" pitchFamily="3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81D28B3-5BCC-4BF6-B304-175626089961}" type="datetime1">
              <a:rPr kumimoji="0" lang="zh-CN" altLang="en-US" sz="1200" b="0" i="0" u="none" strike="noStrike" kern="1200" cap="none" spc="0" normalizeH="0" baseline="0" noProof="0" smtClean="0">
                <a:ln>
                  <a:noFill/>
                </a:ln>
                <a:solidFill>
                  <a:prstClr val="black"/>
                </a:solidFill>
                <a:effectLst/>
                <a:uLnTx/>
                <a:uFillTx/>
                <a:latin typeface="Arial" panose="02080604020202020204" pitchFamily="34" charset="0"/>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2023/7/31</a:t>
            </a:fld>
            <a:endParaRPr kumimoji="0" lang="zh-CN" altLang="en-US" sz="1200" b="0" i="0" u="none" strike="noStrike" kern="1200" cap="none" spc="0" normalizeH="0" baseline="0" noProof="0">
              <a:ln>
                <a:noFill/>
              </a:ln>
              <a:solidFill>
                <a:prstClr val="black"/>
              </a:solidFill>
              <a:effectLst/>
              <a:uLnTx/>
              <a:uFillTx/>
              <a:latin typeface="Arial" panose="02080604020202020204" pitchFamily="34" charset="0"/>
              <a:ea typeface="宋体" panose="02010600030101010101" pitchFamily="2" charset="-122"/>
              <a:cs typeface="+mn-cs"/>
            </a:endParaRPr>
          </a:p>
        </p:txBody>
      </p:sp>
      <p:sp>
        <p:nvSpPr>
          <p:cNvPr id="44037" name="灯片编号占位符 4"/>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80604020202020204" pitchFamily="34" charset="0"/>
                <a:ea typeface="宋体" panose="02010600030101010101" pitchFamily="2" charset="-122"/>
              </a:defRPr>
            </a:lvl1pPr>
            <a:lvl2pPr marL="742950" indent="-285750">
              <a:defRPr>
                <a:solidFill>
                  <a:schemeClr val="tx1"/>
                </a:solidFill>
                <a:latin typeface="Arial" panose="02080604020202020204" pitchFamily="34" charset="0"/>
                <a:ea typeface="宋体" panose="02010600030101010101" pitchFamily="2" charset="-122"/>
              </a:defRPr>
            </a:lvl2pPr>
            <a:lvl3pPr marL="1143000" indent="-228600">
              <a:defRPr>
                <a:solidFill>
                  <a:schemeClr val="tx1"/>
                </a:solidFill>
                <a:latin typeface="Arial" panose="02080604020202020204" pitchFamily="34" charset="0"/>
                <a:ea typeface="宋体" panose="02010600030101010101" pitchFamily="2" charset="-122"/>
              </a:defRPr>
            </a:lvl3pPr>
            <a:lvl4pPr marL="1600200" indent="-228600">
              <a:defRPr>
                <a:solidFill>
                  <a:schemeClr val="tx1"/>
                </a:solidFill>
                <a:latin typeface="Arial" panose="02080604020202020204" pitchFamily="34" charset="0"/>
                <a:ea typeface="宋体" panose="02010600030101010101" pitchFamily="2" charset="-122"/>
              </a:defRPr>
            </a:lvl4pPr>
            <a:lvl5pPr marL="2057400" indent="-228600">
              <a:defRPr>
                <a:solidFill>
                  <a:schemeClr val="tx1"/>
                </a:solidFill>
                <a:latin typeface="Arial" panose="0208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8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8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8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80604020202020204" pitchFamily="3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945BF99-E39E-4571-B2AF-0F86E1854DFC}" type="slidenum">
              <a:rPr kumimoji="0" lang="zh-CN" altLang="en-US" sz="1200" b="0" i="0" u="none" strike="noStrike" kern="1200" cap="none" spc="0" normalizeH="0" baseline="0" noProof="0" smtClean="0">
                <a:ln>
                  <a:noFill/>
                </a:ln>
                <a:solidFill>
                  <a:prstClr val="black"/>
                </a:solidFill>
                <a:effectLst/>
                <a:uLnTx/>
                <a:uFillTx/>
                <a:latin typeface="Arial" panose="02080604020202020204" pitchFamily="34" charset="0"/>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zh-CN" altLang="en-US" sz="1200" b="0" i="0" u="none" strike="noStrike" kern="1200" cap="none" spc="0" normalizeH="0" baseline="0" noProof="0">
              <a:ln>
                <a:noFill/>
              </a:ln>
              <a:solidFill>
                <a:prstClr val="black"/>
              </a:solidFill>
              <a:effectLst/>
              <a:uLnTx/>
              <a:uFillTx/>
              <a:latin typeface="Arial" panose="0208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34361163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BC64632-7EC7-4208-BB32-F7BDC23A3FB6}" type="slidenum">
              <a:rPr lang="zh-HK" altLang="en-US" smtClean="0"/>
              <a:t>10</a:t>
            </a:fld>
            <a:endParaRPr lang="zh-HK" altLang="en-US"/>
          </a:p>
        </p:txBody>
      </p:sp>
    </p:spTree>
    <p:extLst>
      <p:ext uri="{BB962C8B-B14F-4D97-AF65-F5344CB8AC3E}">
        <p14:creationId xmlns:p14="http://schemas.microsoft.com/office/powerpoint/2010/main" val="37658270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C64632-7EC7-4208-BB32-F7BDC23A3FB6}" type="slidenum">
              <a:rPr kumimoji="0" lang="zh-HK"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HK"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4258459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C64632-7EC7-4208-BB32-F7BDC23A3FB6}" type="slidenum">
              <a:rPr kumimoji="0" lang="zh-HK"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HK"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7740723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C64632-7EC7-4208-BB32-F7BDC23A3FB6}" type="slidenum">
              <a:rPr kumimoji="0" lang="zh-HK"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HK" altLang="en-US" sz="12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7070426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C64632-7EC7-4208-BB32-F7BDC23A3FB6}" type="slidenum">
              <a:rPr kumimoji="0" lang="zh-HK"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HK" altLang="en-US" sz="12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9313710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ChangeArrowheads="1" noTextEdit="1"/>
          </p:cNvSpPr>
          <p:nvPr>
            <p:ph type="sldImg"/>
          </p:nvPr>
        </p:nvSpPr>
        <p:spPr/>
      </p:sp>
      <p:sp>
        <p:nvSpPr>
          <p:cNvPr id="4099" name="备注占位符 2"/>
          <p:cNvSpPr>
            <a:spLocks noGrp="1"/>
          </p:cNvSpPr>
          <p:nvPr>
            <p:ph type="body" idx="1"/>
          </p:nvPr>
        </p:nvSpPr>
        <p:spPr bwMode="auto">
          <a:xfrm>
            <a:off x="679768" y="4777194"/>
            <a:ext cx="5438140" cy="390861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4100" name="日期占位符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D6C542E-C9A2-4D5E-8742-9DCC88881679}" type="datetime1">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2023/7/31</a:t>
            </a:fld>
            <a:endParaRPr kumimoji="0" lang="zh-CN" altLang="en-US" sz="12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4101" name="灯片编号占位符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76662A5-D12E-4A0D-97DE-4D8B6CD57DFD}"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29845681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ChangeArrowheads="1" noTextEdit="1"/>
          </p:cNvSpPr>
          <p:nvPr>
            <p:ph type="sldImg"/>
          </p:nvPr>
        </p:nvSpPr>
        <p:spPr/>
      </p:sp>
      <p:sp>
        <p:nvSpPr>
          <p:cNvPr id="4099" name="备注占位符 2"/>
          <p:cNvSpPr>
            <a:spLocks noGrp="1"/>
          </p:cNvSpPr>
          <p:nvPr>
            <p:ph type="body" idx="1"/>
          </p:nvPr>
        </p:nvSpPr>
        <p:spPr bwMode="auto">
          <a:xfrm>
            <a:off x="679768" y="4777194"/>
            <a:ext cx="5438140" cy="390861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4100" name="日期占位符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D6C542E-C9A2-4D5E-8742-9DCC88881679}" type="datetime1">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2023/7/31</a:t>
            </a:fld>
            <a:endParaRPr kumimoji="0" lang="zh-CN" altLang="en-US" sz="12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4101" name="灯片编号占位符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76662A5-D12E-4A0D-97DE-4D8B6CD57DFD}"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33902160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ChangeArrowheads="1" noTextEdit="1"/>
          </p:cNvSpPr>
          <p:nvPr>
            <p:ph type="sldImg"/>
          </p:nvPr>
        </p:nvSpPr>
        <p:spPr/>
      </p:sp>
      <p:sp>
        <p:nvSpPr>
          <p:cNvPr id="4099" name="备注占位符 2"/>
          <p:cNvSpPr>
            <a:spLocks noGrp="1"/>
          </p:cNvSpPr>
          <p:nvPr>
            <p:ph type="body" idx="1"/>
          </p:nvPr>
        </p:nvSpPr>
        <p:spPr bwMode="auto">
          <a:xfrm>
            <a:off x="679768" y="4777194"/>
            <a:ext cx="5438140" cy="390861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4100" name="日期占位符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80604020202020204" pitchFamily="34" charset="0"/>
                <a:ea typeface="宋体" panose="02010600030101010101" pitchFamily="2" charset="-122"/>
              </a:defRPr>
            </a:lvl1pPr>
            <a:lvl2pPr marL="742950" indent="-285750">
              <a:defRPr>
                <a:solidFill>
                  <a:schemeClr val="tx1"/>
                </a:solidFill>
                <a:latin typeface="Arial" panose="02080604020202020204" pitchFamily="34" charset="0"/>
                <a:ea typeface="宋体" panose="02010600030101010101" pitchFamily="2" charset="-122"/>
              </a:defRPr>
            </a:lvl2pPr>
            <a:lvl3pPr marL="1143000" indent="-228600">
              <a:defRPr>
                <a:solidFill>
                  <a:schemeClr val="tx1"/>
                </a:solidFill>
                <a:latin typeface="Arial" panose="02080604020202020204" pitchFamily="34" charset="0"/>
                <a:ea typeface="宋体" panose="02010600030101010101" pitchFamily="2" charset="-122"/>
              </a:defRPr>
            </a:lvl3pPr>
            <a:lvl4pPr marL="1600200" indent="-228600">
              <a:defRPr>
                <a:solidFill>
                  <a:schemeClr val="tx1"/>
                </a:solidFill>
                <a:latin typeface="Arial" panose="02080604020202020204" pitchFamily="34" charset="0"/>
                <a:ea typeface="宋体" panose="02010600030101010101" pitchFamily="2" charset="-122"/>
              </a:defRPr>
            </a:lvl4pPr>
            <a:lvl5pPr marL="2057400" indent="-228600">
              <a:defRPr>
                <a:solidFill>
                  <a:schemeClr val="tx1"/>
                </a:solidFill>
                <a:latin typeface="Arial" panose="0208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8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8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8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80604020202020204" pitchFamily="3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D6C542E-C9A2-4D5E-8742-9DCC88881679}" type="datetime1">
              <a:rPr kumimoji="0" lang="zh-CN" altLang="en-US" sz="1200" b="0" i="0" u="none" strike="noStrike" kern="1200" cap="none" spc="0" normalizeH="0" baseline="0" noProof="0" smtClean="0">
                <a:ln>
                  <a:noFill/>
                </a:ln>
                <a:solidFill>
                  <a:prstClr val="black"/>
                </a:solidFill>
                <a:effectLst/>
                <a:uLnTx/>
                <a:uFillTx/>
                <a:latin typeface="Arial" panose="02080604020202020204" pitchFamily="34" charset="0"/>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2023/7/31</a:t>
            </a:fld>
            <a:endParaRPr kumimoji="0" lang="zh-CN" altLang="en-US" sz="1200" b="0" i="0" u="none" strike="noStrike" kern="1200" cap="none" spc="0" normalizeH="0" baseline="0" noProof="0">
              <a:ln>
                <a:noFill/>
              </a:ln>
              <a:solidFill>
                <a:prstClr val="black"/>
              </a:solidFill>
              <a:effectLst/>
              <a:uLnTx/>
              <a:uFillTx/>
              <a:latin typeface="Arial" panose="02080604020202020204" pitchFamily="34" charset="0"/>
              <a:ea typeface="宋体" panose="02010600030101010101" pitchFamily="2" charset="-122"/>
              <a:cs typeface="+mn-cs"/>
            </a:endParaRPr>
          </a:p>
        </p:txBody>
      </p:sp>
      <p:sp>
        <p:nvSpPr>
          <p:cNvPr id="4101" name="灯片编号占位符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80604020202020204" pitchFamily="34" charset="0"/>
                <a:ea typeface="宋体" panose="02010600030101010101" pitchFamily="2" charset="-122"/>
              </a:defRPr>
            </a:lvl1pPr>
            <a:lvl2pPr marL="742950" indent="-285750">
              <a:defRPr>
                <a:solidFill>
                  <a:schemeClr val="tx1"/>
                </a:solidFill>
                <a:latin typeface="Arial" panose="02080604020202020204" pitchFamily="34" charset="0"/>
                <a:ea typeface="宋体" panose="02010600030101010101" pitchFamily="2" charset="-122"/>
              </a:defRPr>
            </a:lvl2pPr>
            <a:lvl3pPr marL="1143000" indent="-228600">
              <a:defRPr>
                <a:solidFill>
                  <a:schemeClr val="tx1"/>
                </a:solidFill>
                <a:latin typeface="Arial" panose="02080604020202020204" pitchFamily="34" charset="0"/>
                <a:ea typeface="宋体" panose="02010600030101010101" pitchFamily="2" charset="-122"/>
              </a:defRPr>
            </a:lvl3pPr>
            <a:lvl4pPr marL="1600200" indent="-228600">
              <a:defRPr>
                <a:solidFill>
                  <a:schemeClr val="tx1"/>
                </a:solidFill>
                <a:latin typeface="Arial" panose="02080604020202020204" pitchFamily="34" charset="0"/>
                <a:ea typeface="宋体" panose="02010600030101010101" pitchFamily="2" charset="-122"/>
              </a:defRPr>
            </a:lvl4pPr>
            <a:lvl5pPr marL="2057400" indent="-228600">
              <a:defRPr>
                <a:solidFill>
                  <a:schemeClr val="tx1"/>
                </a:solidFill>
                <a:latin typeface="Arial" panose="0208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8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8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8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80604020202020204" pitchFamily="3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76662A5-D12E-4A0D-97DE-4D8B6CD57DFD}" type="slidenum">
              <a:rPr kumimoji="0" lang="zh-CN" altLang="en-US" sz="1200" b="0" i="0" u="none" strike="noStrike" kern="1200" cap="none" spc="0" normalizeH="0" baseline="0" noProof="0" smtClean="0">
                <a:ln>
                  <a:noFill/>
                </a:ln>
                <a:solidFill>
                  <a:prstClr val="black"/>
                </a:solidFill>
                <a:effectLst/>
                <a:uLnTx/>
                <a:uFillTx/>
                <a:latin typeface="Arial" panose="02080604020202020204" pitchFamily="34" charset="0"/>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zh-CN" altLang="en-US" sz="1200" b="0" i="0" u="none" strike="noStrike" kern="1200" cap="none" spc="0" normalizeH="0" baseline="0" noProof="0">
              <a:ln>
                <a:noFill/>
              </a:ln>
              <a:solidFill>
                <a:prstClr val="black"/>
              </a:solidFill>
              <a:effectLst/>
              <a:uLnTx/>
              <a:uFillTx/>
              <a:latin typeface="Arial" panose="0208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33974898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endParaRPr lang="zh-HK" altLang="en-US"/>
          </a:p>
        </p:txBody>
      </p:sp>
      <p:sp>
        <p:nvSpPr>
          <p:cNvPr id="3" name="副標題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按一下以編輯母片副標題樣式</a:t>
            </a:r>
            <a:endParaRPr lang="zh-HK" altLang="en-US"/>
          </a:p>
        </p:txBody>
      </p:sp>
      <p:sp>
        <p:nvSpPr>
          <p:cNvPr id="4" name="日期版面配置區 3"/>
          <p:cNvSpPr>
            <a:spLocks noGrp="1"/>
          </p:cNvSpPr>
          <p:nvPr>
            <p:ph type="dt" sz="half" idx="10"/>
          </p:nvPr>
        </p:nvSpPr>
        <p:spPr/>
        <p:txBody>
          <a:bodyPr/>
          <a:lstStyle/>
          <a:p>
            <a:fld id="{26B14271-17FF-4205-98E4-C83FE695953B}" type="datetime1">
              <a:rPr lang="zh-HK" altLang="en-US" smtClean="0"/>
              <a:t>31/7/2023</a:t>
            </a:fld>
            <a:endParaRPr lang="zh-HK" altLang="en-US"/>
          </a:p>
        </p:txBody>
      </p:sp>
      <p:sp>
        <p:nvSpPr>
          <p:cNvPr id="5" name="頁尾版面配置區 4"/>
          <p:cNvSpPr>
            <a:spLocks noGrp="1"/>
          </p:cNvSpPr>
          <p:nvPr>
            <p:ph type="ftr" sz="quarter" idx="11"/>
          </p:nvPr>
        </p:nvSpPr>
        <p:spPr/>
        <p:txBody>
          <a:bodyPr/>
          <a:lstStyle/>
          <a:p>
            <a:r>
              <a:rPr lang="en-HK" altLang="zh-HK" smtClean="0"/>
              <a:t>Confidential</a:t>
            </a:r>
            <a:endParaRPr lang="zh-HK" altLang="en-US"/>
          </a:p>
        </p:txBody>
      </p:sp>
      <p:sp>
        <p:nvSpPr>
          <p:cNvPr id="6" name="投影片編號版面配置區 5"/>
          <p:cNvSpPr>
            <a:spLocks noGrp="1"/>
          </p:cNvSpPr>
          <p:nvPr>
            <p:ph type="sldNum" sz="quarter" idx="12"/>
          </p:nvPr>
        </p:nvSpPr>
        <p:spPr/>
        <p:txBody>
          <a:bodyPr/>
          <a:lstStyle/>
          <a:p>
            <a:fld id="{8ED393E0-0C2C-41D4-98C7-FA62175D2AAB}" type="slidenum">
              <a:rPr lang="zh-HK" altLang="en-US" smtClean="0"/>
              <a:t>‹#›</a:t>
            </a:fld>
            <a:endParaRPr lang="zh-HK" altLang="en-US"/>
          </a:p>
        </p:txBody>
      </p:sp>
    </p:spTree>
    <p:extLst>
      <p:ext uri="{BB962C8B-B14F-4D97-AF65-F5344CB8AC3E}">
        <p14:creationId xmlns:p14="http://schemas.microsoft.com/office/powerpoint/2010/main" val="36997398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endParaRPr lang="zh-HK" altLang="en-US"/>
          </a:p>
        </p:txBody>
      </p:sp>
      <p:sp>
        <p:nvSpPr>
          <p:cNvPr id="3" name="直排文字版面配置區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4" name="日期版面配置區 3"/>
          <p:cNvSpPr>
            <a:spLocks noGrp="1"/>
          </p:cNvSpPr>
          <p:nvPr>
            <p:ph type="dt" sz="half" idx="10"/>
          </p:nvPr>
        </p:nvSpPr>
        <p:spPr/>
        <p:txBody>
          <a:bodyPr/>
          <a:lstStyle/>
          <a:p>
            <a:fld id="{058FF238-EFC4-4242-874B-07DBCF6CF3DA}" type="datetime1">
              <a:rPr lang="zh-HK" altLang="en-US" smtClean="0"/>
              <a:t>31/7/2023</a:t>
            </a:fld>
            <a:endParaRPr lang="zh-HK" altLang="en-US"/>
          </a:p>
        </p:txBody>
      </p:sp>
      <p:sp>
        <p:nvSpPr>
          <p:cNvPr id="5" name="頁尾版面配置區 4"/>
          <p:cNvSpPr>
            <a:spLocks noGrp="1"/>
          </p:cNvSpPr>
          <p:nvPr>
            <p:ph type="ftr" sz="quarter" idx="11"/>
          </p:nvPr>
        </p:nvSpPr>
        <p:spPr/>
        <p:txBody>
          <a:bodyPr/>
          <a:lstStyle/>
          <a:p>
            <a:r>
              <a:rPr lang="en-HK" altLang="zh-HK" smtClean="0"/>
              <a:t>Confidential</a:t>
            </a:r>
            <a:endParaRPr lang="zh-HK" altLang="en-US"/>
          </a:p>
        </p:txBody>
      </p:sp>
      <p:sp>
        <p:nvSpPr>
          <p:cNvPr id="6" name="投影片編號版面配置區 5"/>
          <p:cNvSpPr>
            <a:spLocks noGrp="1"/>
          </p:cNvSpPr>
          <p:nvPr>
            <p:ph type="sldNum" sz="quarter" idx="12"/>
          </p:nvPr>
        </p:nvSpPr>
        <p:spPr/>
        <p:txBody>
          <a:bodyPr/>
          <a:lstStyle/>
          <a:p>
            <a:fld id="{8ED393E0-0C2C-41D4-98C7-FA62175D2AAB}" type="slidenum">
              <a:rPr lang="zh-HK" altLang="en-US" smtClean="0"/>
              <a:t>‹#›</a:t>
            </a:fld>
            <a:endParaRPr lang="zh-HK" altLang="en-US"/>
          </a:p>
        </p:txBody>
      </p:sp>
    </p:spTree>
    <p:extLst>
      <p:ext uri="{BB962C8B-B14F-4D97-AF65-F5344CB8AC3E}">
        <p14:creationId xmlns:p14="http://schemas.microsoft.com/office/powerpoint/2010/main" val="7557911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724900" y="365125"/>
            <a:ext cx="2628900" cy="5811838"/>
          </a:xfrm>
        </p:spPr>
        <p:txBody>
          <a:bodyPr vert="eaVert"/>
          <a:lstStyle/>
          <a:p>
            <a:r>
              <a:rPr lang="zh-TW" altLang="en-US"/>
              <a:t>按一下以編輯母片標題樣式</a:t>
            </a:r>
            <a:endParaRPr lang="zh-HK" altLang="en-US"/>
          </a:p>
        </p:txBody>
      </p:sp>
      <p:sp>
        <p:nvSpPr>
          <p:cNvPr id="3" name="直排文字版面配置區 2"/>
          <p:cNvSpPr>
            <a:spLocks noGrp="1"/>
          </p:cNvSpPr>
          <p:nvPr>
            <p:ph type="body" orient="vert" idx="1"/>
          </p:nvPr>
        </p:nvSpPr>
        <p:spPr>
          <a:xfrm>
            <a:off x="838200" y="365125"/>
            <a:ext cx="7734300" cy="5811838"/>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4" name="日期版面配置區 3"/>
          <p:cNvSpPr>
            <a:spLocks noGrp="1"/>
          </p:cNvSpPr>
          <p:nvPr>
            <p:ph type="dt" sz="half" idx="10"/>
          </p:nvPr>
        </p:nvSpPr>
        <p:spPr/>
        <p:txBody>
          <a:bodyPr/>
          <a:lstStyle/>
          <a:p>
            <a:fld id="{44CBA853-9FAB-4C3C-A255-D5FE479E4FBE}" type="datetime1">
              <a:rPr lang="zh-HK" altLang="en-US" smtClean="0"/>
              <a:t>31/7/2023</a:t>
            </a:fld>
            <a:endParaRPr lang="zh-HK" altLang="en-US"/>
          </a:p>
        </p:txBody>
      </p:sp>
      <p:sp>
        <p:nvSpPr>
          <p:cNvPr id="5" name="頁尾版面配置區 4"/>
          <p:cNvSpPr>
            <a:spLocks noGrp="1"/>
          </p:cNvSpPr>
          <p:nvPr>
            <p:ph type="ftr" sz="quarter" idx="11"/>
          </p:nvPr>
        </p:nvSpPr>
        <p:spPr/>
        <p:txBody>
          <a:bodyPr/>
          <a:lstStyle/>
          <a:p>
            <a:r>
              <a:rPr lang="en-HK" altLang="zh-HK" smtClean="0"/>
              <a:t>Confidential</a:t>
            </a:r>
            <a:endParaRPr lang="zh-HK" altLang="en-US"/>
          </a:p>
        </p:txBody>
      </p:sp>
      <p:sp>
        <p:nvSpPr>
          <p:cNvPr id="6" name="投影片編號版面配置區 5"/>
          <p:cNvSpPr>
            <a:spLocks noGrp="1"/>
          </p:cNvSpPr>
          <p:nvPr>
            <p:ph type="sldNum" sz="quarter" idx="12"/>
          </p:nvPr>
        </p:nvSpPr>
        <p:spPr/>
        <p:txBody>
          <a:bodyPr/>
          <a:lstStyle/>
          <a:p>
            <a:fld id="{8ED393E0-0C2C-41D4-98C7-FA62175D2AAB}" type="slidenum">
              <a:rPr lang="zh-HK" altLang="en-US" smtClean="0"/>
              <a:t>‹#›</a:t>
            </a:fld>
            <a:endParaRPr lang="zh-HK" altLang="en-US"/>
          </a:p>
        </p:txBody>
      </p:sp>
    </p:spTree>
    <p:extLst>
      <p:ext uri="{BB962C8B-B14F-4D97-AF65-F5344CB8AC3E}">
        <p14:creationId xmlns:p14="http://schemas.microsoft.com/office/powerpoint/2010/main" val="36312429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標題及物件">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6E99D5C0-DB21-479C-8D7A-1AE98E32406E}"/>
              </a:ext>
            </a:extLst>
          </p:cNvPr>
          <p:cNvSpPr/>
          <p:nvPr userDrawn="1"/>
        </p:nvSpPr>
        <p:spPr>
          <a:xfrm>
            <a:off x="0" y="0"/>
            <a:ext cx="12192000" cy="6858000"/>
          </a:xfrm>
          <a:prstGeom prst="rect">
            <a:avLst/>
          </a:prstGeom>
          <a:solidFill>
            <a:schemeClr val="accent4">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8" name="灯片编号占位符 3">
            <a:extLst>
              <a:ext uri="{FF2B5EF4-FFF2-40B4-BE49-F238E27FC236}">
                <a16:creationId xmlns:a16="http://schemas.microsoft.com/office/drawing/2014/main" id="{0010969B-532B-42BF-9BEC-7801319D8EC3}"/>
              </a:ext>
            </a:extLst>
          </p:cNvPr>
          <p:cNvSpPr>
            <a:spLocks noGrp="1"/>
          </p:cNvSpPr>
          <p:nvPr>
            <p:ph type="sldNum" sz="quarter" idx="10"/>
          </p:nvPr>
        </p:nvSpPr>
        <p:spPr>
          <a:xfrm>
            <a:off x="9120188" y="6381750"/>
            <a:ext cx="2743200" cy="365125"/>
          </a:xfrm>
        </p:spPr>
        <p:txBody>
          <a:bodyPr/>
          <a:lstStyle>
            <a:lvl1pPr>
              <a:defRPr/>
            </a:lvl1pPr>
          </a:lstStyle>
          <a:p>
            <a:pPr>
              <a:defRPr/>
            </a:pPr>
            <a:fld id="{CCC39F1E-6A31-493C-9487-6B2C2D0B44A4}" type="slidenum">
              <a:rPr lang="en-US" altLang="en-US"/>
              <a:pPr>
                <a:defRPr/>
              </a:pPr>
              <a:t>‹#›</a:t>
            </a:fld>
            <a:endParaRPr lang="en-US" altLang="en-US"/>
          </a:p>
        </p:txBody>
      </p:sp>
    </p:spTree>
    <p:extLst>
      <p:ext uri="{BB962C8B-B14F-4D97-AF65-F5344CB8AC3E}">
        <p14:creationId xmlns:p14="http://schemas.microsoft.com/office/powerpoint/2010/main" val="39182227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標題及物件">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6E99D5C0-DB21-479C-8D7A-1AE98E32406E}"/>
              </a:ext>
            </a:extLst>
          </p:cNvPr>
          <p:cNvSpPr/>
          <p:nvPr userDrawn="1"/>
        </p:nvSpPr>
        <p:spPr>
          <a:xfrm>
            <a:off x="0" y="0"/>
            <a:ext cx="12192000" cy="6858000"/>
          </a:xfrm>
          <a:prstGeom prst="rect">
            <a:avLst/>
          </a:prstGeom>
          <a:solidFill>
            <a:schemeClr val="accent4">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8" name="灯片编号占位符 3">
            <a:extLst>
              <a:ext uri="{FF2B5EF4-FFF2-40B4-BE49-F238E27FC236}">
                <a16:creationId xmlns:a16="http://schemas.microsoft.com/office/drawing/2014/main" id="{0010969B-532B-42BF-9BEC-7801319D8EC3}"/>
              </a:ext>
            </a:extLst>
          </p:cNvPr>
          <p:cNvSpPr>
            <a:spLocks noGrp="1"/>
          </p:cNvSpPr>
          <p:nvPr>
            <p:ph type="sldNum" sz="quarter" idx="10"/>
          </p:nvPr>
        </p:nvSpPr>
        <p:spPr>
          <a:xfrm>
            <a:off x="9120188" y="6381750"/>
            <a:ext cx="2743200" cy="365125"/>
          </a:xfrm>
        </p:spPr>
        <p:txBody>
          <a:bodyPr/>
          <a:lstStyle>
            <a:lvl1pPr>
              <a:defRPr/>
            </a:lvl1pPr>
          </a:lstStyle>
          <a:p>
            <a:pPr>
              <a:defRPr/>
            </a:pPr>
            <a:fld id="{CCC39F1E-6A31-493C-9487-6B2C2D0B44A4}" type="slidenum">
              <a:rPr lang="en-US" altLang="en-US"/>
              <a:pPr>
                <a:defRPr/>
              </a:pPr>
              <a:t>‹#›</a:t>
            </a:fld>
            <a:endParaRPr lang="en-US" altLang="en-US"/>
          </a:p>
        </p:txBody>
      </p:sp>
    </p:spTree>
    <p:extLst>
      <p:ext uri="{BB962C8B-B14F-4D97-AF65-F5344CB8AC3E}">
        <p14:creationId xmlns:p14="http://schemas.microsoft.com/office/powerpoint/2010/main" val="2552384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2" name="矩形 2"/>
          <p:cNvSpPr/>
          <p:nvPr/>
        </p:nvSpPr>
        <p:spPr>
          <a:xfrm>
            <a:off x="0" y="0"/>
            <a:ext cx="12192000" cy="6858000"/>
          </a:xfrm>
          <a:prstGeom prst="rect">
            <a:avLst/>
          </a:prstGeom>
          <a:solidFill>
            <a:schemeClr val="accent4">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 name="灯片编号占位符 3"/>
          <p:cNvSpPr>
            <a:spLocks noGrp="1"/>
          </p:cNvSpPr>
          <p:nvPr>
            <p:ph type="sldNum" sz="quarter" idx="10"/>
          </p:nvPr>
        </p:nvSpPr>
        <p:spPr>
          <a:xfrm>
            <a:off x="9120188" y="6381750"/>
            <a:ext cx="2743200" cy="365125"/>
          </a:xfrm>
        </p:spPr>
        <p:txBody>
          <a:bodyPr/>
          <a:lstStyle>
            <a:lvl1pPr>
              <a:defRPr/>
            </a:lvl1pPr>
          </a:lstStyle>
          <a:p>
            <a:pPr>
              <a:defRPr/>
            </a:pPr>
            <a:fld id="{2CE80193-6D31-41C6-8E27-8F8ECC3FBA41}" type="slidenum">
              <a:rPr lang="en-US" altLang="en-US"/>
              <a:pPr>
                <a:defRPr/>
              </a:pPr>
              <a:t>‹#›</a:t>
            </a:fld>
            <a:endParaRPr lang="en-US" altLang="en-US"/>
          </a:p>
        </p:txBody>
      </p:sp>
    </p:spTree>
    <p:extLst>
      <p:ext uri="{BB962C8B-B14F-4D97-AF65-F5344CB8AC3E}">
        <p14:creationId xmlns:p14="http://schemas.microsoft.com/office/powerpoint/2010/main" val="38620112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endParaRPr lang="zh-HK" altLang="en-US"/>
          </a:p>
        </p:txBody>
      </p:sp>
      <p:sp>
        <p:nvSpPr>
          <p:cNvPr id="3" name="內容版面配置區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4" name="日期版面配置區 3"/>
          <p:cNvSpPr>
            <a:spLocks noGrp="1"/>
          </p:cNvSpPr>
          <p:nvPr>
            <p:ph type="dt" sz="half" idx="10"/>
          </p:nvPr>
        </p:nvSpPr>
        <p:spPr/>
        <p:txBody>
          <a:bodyPr/>
          <a:lstStyle/>
          <a:p>
            <a:fld id="{EDC53CE1-21D2-4534-801B-BE23CB94C14F}" type="datetime1">
              <a:rPr lang="zh-HK" altLang="en-US" smtClean="0"/>
              <a:t>31/7/2023</a:t>
            </a:fld>
            <a:endParaRPr lang="zh-HK" altLang="en-US"/>
          </a:p>
        </p:txBody>
      </p:sp>
      <p:sp>
        <p:nvSpPr>
          <p:cNvPr id="5" name="頁尾版面配置區 4"/>
          <p:cNvSpPr>
            <a:spLocks noGrp="1"/>
          </p:cNvSpPr>
          <p:nvPr>
            <p:ph type="ftr" sz="quarter" idx="11"/>
          </p:nvPr>
        </p:nvSpPr>
        <p:spPr/>
        <p:txBody>
          <a:bodyPr/>
          <a:lstStyle/>
          <a:p>
            <a:r>
              <a:rPr lang="en-HK" altLang="zh-HK" smtClean="0"/>
              <a:t>Confidential</a:t>
            </a:r>
            <a:endParaRPr lang="zh-HK" altLang="en-US"/>
          </a:p>
        </p:txBody>
      </p:sp>
      <p:sp>
        <p:nvSpPr>
          <p:cNvPr id="6" name="投影片編號版面配置區 5"/>
          <p:cNvSpPr>
            <a:spLocks noGrp="1"/>
          </p:cNvSpPr>
          <p:nvPr>
            <p:ph type="sldNum" sz="quarter" idx="12"/>
          </p:nvPr>
        </p:nvSpPr>
        <p:spPr/>
        <p:txBody>
          <a:bodyPr/>
          <a:lstStyle/>
          <a:p>
            <a:fld id="{8ED393E0-0C2C-41D4-98C7-FA62175D2AAB}" type="slidenum">
              <a:rPr lang="zh-HK" altLang="en-US" smtClean="0"/>
              <a:t>‹#›</a:t>
            </a:fld>
            <a:endParaRPr lang="zh-HK" altLang="en-US"/>
          </a:p>
        </p:txBody>
      </p:sp>
    </p:spTree>
    <p:extLst>
      <p:ext uri="{BB962C8B-B14F-4D97-AF65-F5344CB8AC3E}">
        <p14:creationId xmlns:p14="http://schemas.microsoft.com/office/powerpoint/2010/main" val="30415157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endParaRPr lang="zh-HK" altLang="en-US"/>
          </a:p>
        </p:txBody>
      </p:sp>
      <p:sp>
        <p:nvSpPr>
          <p:cNvPr id="3" name="文字版面配置區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編輯母片文字樣式</a:t>
            </a:r>
          </a:p>
        </p:txBody>
      </p:sp>
      <p:sp>
        <p:nvSpPr>
          <p:cNvPr id="4" name="日期版面配置區 3"/>
          <p:cNvSpPr>
            <a:spLocks noGrp="1"/>
          </p:cNvSpPr>
          <p:nvPr>
            <p:ph type="dt" sz="half" idx="10"/>
          </p:nvPr>
        </p:nvSpPr>
        <p:spPr/>
        <p:txBody>
          <a:bodyPr/>
          <a:lstStyle/>
          <a:p>
            <a:fld id="{3BE55D17-22AC-4BAE-BEE4-572498D3C1FE}" type="datetime1">
              <a:rPr lang="zh-HK" altLang="en-US" smtClean="0"/>
              <a:t>31/7/2023</a:t>
            </a:fld>
            <a:endParaRPr lang="zh-HK" altLang="en-US"/>
          </a:p>
        </p:txBody>
      </p:sp>
      <p:sp>
        <p:nvSpPr>
          <p:cNvPr id="5" name="頁尾版面配置區 4"/>
          <p:cNvSpPr>
            <a:spLocks noGrp="1"/>
          </p:cNvSpPr>
          <p:nvPr>
            <p:ph type="ftr" sz="quarter" idx="11"/>
          </p:nvPr>
        </p:nvSpPr>
        <p:spPr/>
        <p:txBody>
          <a:bodyPr/>
          <a:lstStyle/>
          <a:p>
            <a:r>
              <a:rPr lang="en-HK" altLang="zh-HK" smtClean="0"/>
              <a:t>Confidential</a:t>
            </a:r>
            <a:endParaRPr lang="zh-HK" altLang="en-US"/>
          </a:p>
        </p:txBody>
      </p:sp>
      <p:sp>
        <p:nvSpPr>
          <p:cNvPr id="6" name="投影片編號版面配置區 5"/>
          <p:cNvSpPr>
            <a:spLocks noGrp="1"/>
          </p:cNvSpPr>
          <p:nvPr>
            <p:ph type="sldNum" sz="quarter" idx="12"/>
          </p:nvPr>
        </p:nvSpPr>
        <p:spPr/>
        <p:txBody>
          <a:bodyPr/>
          <a:lstStyle/>
          <a:p>
            <a:fld id="{8ED393E0-0C2C-41D4-98C7-FA62175D2AAB}" type="slidenum">
              <a:rPr lang="zh-HK" altLang="en-US" smtClean="0"/>
              <a:t>‹#›</a:t>
            </a:fld>
            <a:endParaRPr lang="zh-HK" altLang="en-US"/>
          </a:p>
        </p:txBody>
      </p:sp>
    </p:spTree>
    <p:extLst>
      <p:ext uri="{BB962C8B-B14F-4D97-AF65-F5344CB8AC3E}">
        <p14:creationId xmlns:p14="http://schemas.microsoft.com/office/powerpoint/2010/main" val="4719941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endParaRPr lang="zh-HK" altLang="en-US"/>
          </a:p>
        </p:txBody>
      </p:sp>
      <p:sp>
        <p:nvSpPr>
          <p:cNvPr id="3" name="內容版面配置區 2"/>
          <p:cNvSpPr>
            <a:spLocks noGrp="1"/>
          </p:cNvSpPr>
          <p:nvPr>
            <p:ph sz="half" idx="1"/>
          </p:nvPr>
        </p:nvSpPr>
        <p:spPr>
          <a:xfrm>
            <a:off x="838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4" name="內容版面配置區 3"/>
          <p:cNvSpPr>
            <a:spLocks noGrp="1"/>
          </p:cNvSpPr>
          <p:nvPr>
            <p:ph sz="half" idx="2"/>
          </p:nvPr>
        </p:nvSpPr>
        <p:spPr>
          <a:xfrm>
            <a:off x="6172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5" name="日期版面配置區 4"/>
          <p:cNvSpPr>
            <a:spLocks noGrp="1"/>
          </p:cNvSpPr>
          <p:nvPr>
            <p:ph type="dt" sz="half" idx="10"/>
          </p:nvPr>
        </p:nvSpPr>
        <p:spPr/>
        <p:txBody>
          <a:bodyPr/>
          <a:lstStyle/>
          <a:p>
            <a:fld id="{36E5BA58-52DC-46B1-B251-A6FBED2248A3}" type="datetime1">
              <a:rPr lang="zh-HK" altLang="en-US" smtClean="0"/>
              <a:t>31/7/2023</a:t>
            </a:fld>
            <a:endParaRPr lang="zh-HK" altLang="en-US"/>
          </a:p>
        </p:txBody>
      </p:sp>
      <p:sp>
        <p:nvSpPr>
          <p:cNvPr id="6" name="頁尾版面配置區 5"/>
          <p:cNvSpPr>
            <a:spLocks noGrp="1"/>
          </p:cNvSpPr>
          <p:nvPr>
            <p:ph type="ftr" sz="quarter" idx="11"/>
          </p:nvPr>
        </p:nvSpPr>
        <p:spPr/>
        <p:txBody>
          <a:bodyPr/>
          <a:lstStyle/>
          <a:p>
            <a:r>
              <a:rPr lang="en-HK" altLang="zh-HK" smtClean="0"/>
              <a:t>Confidential</a:t>
            </a:r>
            <a:endParaRPr lang="zh-HK" altLang="en-US"/>
          </a:p>
        </p:txBody>
      </p:sp>
      <p:sp>
        <p:nvSpPr>
          <p:cNvPr id="7" name="投影片編號版面配置區 6"/>
          <p:cNvSpPr>
            <a:spLocks noGrp="1"/>
          </p:cNvSpPr>
          <p:nvPr>
            <p:ph type="sldNum" sz="quarter" idx="12"/>
          </p:nvPr>
        </p:nvSpPr>
        <p:spPr/>
        <p:txBody>
          <a:bodyPr/>
          <a:lstStyle/>
          <a:p>
            <a:fld id="{8ED393E0-0C2C-41D4-98C7-FA62175D2AAB}" type="slidenum">
              <a:rPr lang="zh-HK" altLang="en-US" smtClean="0"/>
              <a:t>‹#›</a:t>
            </a:fld>
            <a:endParaRPr lang="zh-HK" altLang="en-US"/>
          </a:p>
        </p:txBody>
      </p:sp>
    </p:spTree>
    <p:extLst>
      <p:ext uri="{BB962C8B-B14F-4D97-AF65-F5344CB8AC3E}">
        <p14:creationId xmlns:p14="http://schemas.microsoft.com/office/powerpoint/2010/main" val="25572651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839788" y="365125"/>
            <a:ext cx="10515600" cy="1325563"/>
          </a:xfrm>
        </p:spPr>
        <p:txBody>
          <a:bodyPr/>
          <a:lstStyle/>
          <a:p>
            <a:r>
              <a:rPr lang="zh-TW" altLang="en-US"/>
              <a:t>按一下以編輯母片標題樣式</a:t>
            </a:r>
            <a:endParaRPr lang="zh-HK" altLang="en-US"/>
          </a:p>
        </p:txBody>
      </p:sp>
      <p:sp>
        <p:nvSpPr>
          <p:cNvPr id="3" name="文字版面配置區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內容版面配置區 3"/>
          <p:cNvSpPr>
            <a:spLocks noGrp="1"/>
          </p:cNvSpPr>
          <p:nvPr>
            <p:ph sz="half" idx="2"/>
          </p:nvPr>
        </p:nvSpPr>
        <p:spPr>
          <a:xfrm>
            <a:off x="839788" y="2505075"/>
            <a:ext cx="5157787"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5" name="文字版面配置區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內容版面配置區 5"/>
          <p:cNvSpPr>
            <a:spLocks noGrp="1"/>
          </p:cNvSpPr>
          <p:nvPr>
            <p:ph sz="quarter" idx="4"/>
          </p:nvPr>
        </p:nvSpPr>
        <p:spPr>
          <a:xfrm>
            <a:off x="6172200" y="2505075"/>
            <a:ext cx="5183188"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7" name="日期版面配置區 6"/>
          <p:cNvSpPr>
            <a:spLocks noGrp="1"/>
          </p:cNvSpPr>
          <p:nvPr>
            <p:ph type="dt" sz="half" idx="10"/>
          </p:nvPr>
        </p:nvSpPr>
        <p:spPr/>
        <p:txBody>
          <a:bodyPr/>
          <a:lstStyle/>
          <a:p>
            <a:fld id="{2DE43E40-7648-407E-AF62-FA859DB64BF1}" type="datetime1">
              <a:rPr lang="zh-HK" altLang="en-US" smtClean="0"/>
              <a:t>31/7/2023</a:t>
            </a:fld>
            <a:endParaRPr lang="zh-HK" altLang="en-US"/>
          </a:p>
        </p:txBody>
      </p:sp>
      <p:sp>
        <p:nvSpPr>
          <p:cNvPr id="8" name="頁尾版面配置區 7"/>
          <p:cNvSpPr>
            <a:spLocks noGrp="1"/>
          </p:cNvSpPr>
          <p:nvPr>
            <p:ph type="ftr" sz="quarter" idx="11"/>
          </p:nvPr>
        </p:nvSpPr>
        <p:spPr/>
        <p:txBody>
          <a:bodyPr/>
          <a:lstStyle/>
          <a:p>
            <a:r>
              <a:rPr lang="en-HK" altLang="zh-HK" smtClean="0"/>
              <a:t>Confidential</a:t>
            </a:r>
            <a:endParaRPr lang="zh-HK" altLang="en-US"/>
          </a:p>
        </p:txBody>
      </p:sp>
      <p:sp>
        <p:nvSpPr>
          <p:cNvPr id="9" name="投影片編號版面配置區 8"/>
          <p:cNvSpPr>
            <a:spLocks noGrp="1"/>
          </p:cNvSpPr>
          <p:nvPr>
            <p:ph type="sldNum" sz="quarter" idx="12"/>
          </p:nvPr>
        </p:nvSpPr>
        <p:spPr/>
        <p:txBody>
          <a:bodyPr/>
          <a:lstStyle/>
          <a:p>
            <a:fld id="{8ED393E0-0C2C-41D4-98C7-FA62175D2AAB}" type="slidenum">
              <a:rPr lang="zh-HK" altLang="en-US" smtClean="0"/>
              <a:t>‹#›</a:t>
            </a:fld>
            <a:endParaRPr lang="zh-HK" altLang="en-US"/>
          </a:p>
        </p:txBody>
      </p:sp>
    </p:spTree>
    <p:extLst>
      <p:ext uri="{BB962C8B-B14F-4D97-AF65-F5344CB8AC3E}">
        <p14:creationId xmlns:p14="http://schemas.microsoft.com/office/powerpoint/2010/main" val="34469083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endParaRPr lang="zh-HK" altLang="en-US"/>
          </a:p>
        </p:txBody>
      </p:sp>
      <p:sp>
        <p:nvSpPr>
          <p:cNvPr id="3" name="日期版面配置區 2"/>
          <p:cNvSpPr>
            <a:spLocks noGrp="1"/>
          </p:cNvSpPr>
          <p:nvPr>
            <p:ph type="dt" sz="half" idx="10"/>
          </p:nvPr>
        </p:nvSpPr>
        <p:spPr/>
        <p:txBody>
          <a:bodyPr/>
          <a:lstStyle/>
          <a:p>
            <a:fld id="{46A1DD7A-CECF-473E-A222-9112948A9809}" type="datetime1">
              <a:rPr lang="zh-HK" altLang="en-US" smtClean="0"/>
              <a:t>31/7/2023</a:t>
            </a:fld>
            <a:endParaRPr lang="zh-HK" altLang="en-US"/>
          </a:p>
        </p:txBody>
      </p:sp>
      <p:sp>
        <p:nvSpPr>
          <p:cNvPr id="4" name="頁尾版面配置區 3"/>
          <p:cNvSpPr>
            <a:spLocks noGrp="1"/>
          </p:cNvSpPr>
          <p:nvPr>
            <p:ph type="ftr" sz="quarter" idx="11"/>
          </p:nvPr>
        </p:nvSpPr>
        <p:spPr/>
        <p:txBody>
          <a:bodyPr/>
          <a:lstStyle/>
          <a:p>
            <a:r>
              <a:rPr lang="en-HK" altLang="zh-HK" smtClean="0"/>
              <a:t>Confidential</a:t>
            </a:r>
            <a:endParaRPr lang="zh-HK" altLang="en-US"/>
          </a:p>
        </p:txBody>
      </p:sp>
      <p:sp>
        <p:nvSpPr>
          <p:cNvPr id="5" name="投影片編號版面配置區 4"/>
          <p:cNvSpPr>
            <a:spLocks noGrp="1"/>
          </p:cNvSpPr>
          <p:nvPr>
            <p:ph type="sldNum" sz="quarter" idx="12"/>
          </p:nvPr>
        </p:nvSpPr>
        <p:spPr/>
        <p:txBody>
          <a:bodyPr/>
          <a:lstStyle/>
          <a:p>
            <a:fld id="{8ED393E0-0C2C-41D4-98C7-FA62175D2AAB}" type="slidenum">
              <a:rPr lang="zh-HK" altLang="en-US" smtClean="0"/>
              <a:t>‹#›</a:t>
            </a:fld>
            <a:endParaRPr lang="zh-HK" altLang="en-US"/>
          </a:p>
        </p:txBody>
      </p:sp>
    </p:spTree>
    <p:extLst>
      <p:ext uri="{BB962C8B-B14F-4D97-AF65-F5344CB8AC3E}">
        <p14:creationId xmlns:p14="http://schemas.microsoft.com/office/powerpoint/2010/main" val="16759499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288CB455-A3A3-40E0-95DE-C8324F911BA2}" type="datetime1">
              <a:rPr lang="zh-HK" altLang="en-US" smtClean="0"/>
              <a:t>31/7/2023</a:t>
            </a:fld>
            <a:endParaRPr lang="zh-HK" altLang="en-US"/>
          </a:p>
        </p:txBody>
      </p:sp>
      <p:sp>
        <p:nvSpPr>
          <p:cNvPr id="3" name="頁尾版面配置區 2"/>
          <p:cNvSpPr>
            <a:spLocks noGrp="1"/>
          </p:cNvSpPr>
          <p:nvPr>
            <p:ph type="ftr" sz="quarter" idx="11"/>
          </p:nvPr>
        </p:nvSpPr>
        <p:spPr/>
        <p:txBody>
          <a:bodyPr/>
          <a:lstStyle/>
          <a:p>
            <a:r>
              <a:rPr lang="en-HK" altLang="zh-HK" smtClean="0"/>
              <a:t>Confidential</a:t>
            </a:r>
            <a:endParaRPr lang="zh-HK" altLang="en-US"/>
          </a:p>
        </p:txBody>
      </p:sp>
      <p:sp>
        <p:nvSpPr>
          <p:cNvPr id="4" name="投影片編號版面配置區 3"/>
          <p:cNvSpPr>
            <a:spLocks noGrp="1"/>
          </p:cNvSpPr>
          <p:nvPr>
            <p:ph type="sldNum" sz="quarter" idx="12"/>
          </p:nvPr>
        </p:nvSpPr>
        <p:spPr/>
        <p:txBody>
          <a:bodyPr/>
          <a:lstStyle/>
          <a:p>
            <a:fld id="{8ED393E0-0C2C-41D4-98C7-FA62175D2AAB}" type="slidenum">
              <a:rPr lang="zh-HK" altLang="en-US" smtClean="0"/>
              <a:t>‹#›</a:t>
            </a:fld>
            <a:endParaRPr lang="zh-HK" altLang="en-US"/>
          </a:p>
        </p:txBody>
      </p:sp>
    </p:spTree>
    <p:extLst>
      <p:ext uri="{BB962C8B-B14F-4D97-AF65-F5344CB8AC3E}">
        <p14:creationId xmlns:p14="http://schemas.microsoft.com/office/powerpoint/2010/main" val="18755081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endParaRPr lang="zh-HK" altLang="en-US"/>
          </a:p>
        </p:txBody>
      </p:sp>
      <p:sp>
        <p:nvSpPr>
          <p:cNvPr id="3" name="內容版面配置區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p:cNvSpPr>
            <a:spLocks noGrp="1"/>
          </p:cNvSpPr>
          <p:nvPr>
            <p:ph type="dt" sz="half" idx="10"/>
          </p:nvPr>
        </p:nvSpPr>
        <p:spPr/>
        <p:txBody>
          <a:bodyPr/>
          <a:lstStyle/>
          <a:p>
            <a:fld id="{373E389C-EDC2-43EC-8559-E0F074D41046}" type="datetime1">
              <a:rPr lang="zh-HK" altLang="en-US" smtClean="0"/>
              <a:t>31/7/2023</a:t>
            </a:fld>
            <a:endParaRPr lang="zh-HK" altLang="en-US"/>
          </a:p>
        </p:txBody>
      </p:sp>
      <p:sp>
        <p:nvSpPr>
          <p:cNvPr id="6" name="頁尾版面配置區 5"/>
          <p:cNvSpPr>
            <a:spLocks noGrp="1"/>
          </p:cNvSpPr>
          <p:nvPr>
            <p:ph type="ftr" sz="quarter" idx="11"/>
          </p:nvPr>
        </p:nvSpPr>
        <p:spPr/>
        <p:txBody>
          <a:bodyPr/>
          <a:lstStyle/>
          <a:p>
            <a:r>
              <a:rPr lang="en-HK" altLang="zh-HK" smtClean="0"/>
              <a:t>Confidential</a:t>
            </a:r>
            <a:endParaRPr lang="zh-HK" altLang="en-US"/>
          </a:p>
        </p:txBody>
      </p:sp>
      <p:sp>
        <p:nvSpPr>
          <p:cNvPr id="7" name="投影片編號版面配置區 6"/>
          <p:cNvSpPr>
            <a:spLocks noGrp="1"/>
          </p:cNvSpPr>
          <p:nvPr>
            <p:ph type="sldNum" sz="quarter" idx="12"/>
          </p:nvPr>
        </p:nvSpPr>
        <p:spPr/>
        <p:txBody>
          <a:bodyPr/>
          <a:lstStyle/>
          <a:p>
            <a:fld id="{8ED393E0-0C2C-41D4-98C7-FA62175D2AAB}" type="slidenum">
              <a:rPr lang="zh-HK" altLang="en-US" smtClean="0"/>
              <a:t>‹#›</a:t>
            </a:fld>
            <a:endParaRPr lang="zh-HK" altLang="en-US"/>
          </a:p>
        </p:txBody>
      </p:sp>
    </p:spTree>
    <p:extLst>
      <p:ext uri="{BB962C8B-B14F-4D97-AF65-F5344CB8AC3E}">
        <p14:creationId xmlns:p14="http://schemas.microsoft.com/office/powerpoint/2010/main" val="1452503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endParaRPr lang="zh-HK" altLang="en-US"/>
          </a:p>
        </p:txBody>
      </p:sp>
      <p:sp>
        <p:nvSpPr>
          <p:cNvPr id="3" name="圖片版面配置區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HK" altLang="en-US"/>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p:cNvSpPr>
            <a:spLocks noGrp="1"/>
          </p:cNvSpPr>
          <p:nvPr>
            <p:ph type="dt" sz="half" idx="10"/>
          </p:nvPr>
        </p:nvSpPr>
        <p:spPr/>
        <p:txBody>
          <a:bodyPr/>
          <a:lstStyle/>
          <a:p>
            <a:fld id="{D366D1E4-182E-4C2B-9EC4-5968AA5264F2}" type="datetime1">
              <a:rPr lang="zh-HK" altLang="en-US" smtClean="0"/>
              <a:t>31/7/2023</a:t>
            </a:fld>
            <a:endParaRPr lang="zh-HK" altLang="en-US"/>
          </a:p>
        </p:txBody>
      </p:sp>
      <p:sp>
        <p:nvSpPr>
          <p:cNvPr id="6" name="頁尾版面配置區 5"/>
          <p:cNvSpPr>
            <a:spLocks noGrp="1"/>
          </p:cNvSpPr>
          <p:nvPr>
            <p:ph type="ftr" sz="quarter" idx="11"/>
          </p:nvPr>
        </p:nvSpPr>
        <p:spPr/>
        <p:txBody>
          <a:bodyPr/>
          <a:lstStyle/>
          <a:p>
            <a:r>
              <a:rPr lang="en-HK" altLang="zh-HK" smtClean="0"/>
              <a:t>Confidential</a:t>
            </a:r>
            <a:endParaRPr lang="zh-HK" altLang="en-US"/>
          </a:p>
        </p:txBody>
      </p:sp>
      <p:sp>
        <p:nvSpPr>
          <p:cNvPr id="7" name="投影片編號版面配置區 6"/>
          <p:cNvSpPr>
            <a:spLocks noGrp="1"/>
          </p:cNvSpPr>
          <p:nvPr>
            <p:ph type="sldNum" sz="quarter" idx="12"/>
          </p:nvPr>
        </p:nvSpPr>
        <p:spPr/>
        <p:txBody>
          <a:bodyPr/>
          <a:lstStyle/>
          <a:p>
            <a:fld id="{8ED393E0-0C2C-41D4-98C7-FA62175D2AAB}" type="slidenum">
              <a:rPr lang="zh-HK" altLang="en-US" smtClean="0"/>
              <a:t>‹#›</a:t>
            </a:fld>
            <a:endParaRPr lang="zh-HK" altLang="en-US"/>
          </a:p>
        </p:txBody>
      </p:sp>
    </p:spTree>
    <p:extLst>
      <p:ext uri="{BB962C8B-B14F-4D97-AF65-F5344CB8AC3E}">
        <p14:creationId xmlns:p14="http://schemas.microsoft.com/office/powerpoint/2010/main" val="697876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pct30">
          <a:fgClr>
            <a:schemeClr val="accent4">
              <a:lumMod val="40000"/>
              <a:lumOff val="60000"/>
            </a:schemeClr>
          </a:fgClr>
          <a:bgClr>
            <a:schemeClr val="bg1"/>
          </a:bgClr>
        </a:pattFill>
        <a:effectLst/>
      </p:bgPr>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endParaRPr lang="zh-HK" altLang="en-US"/>
          </a:p>
        </p:txBody>
      </p:sp>
      <p:sp>
        <p:nvSpPr>
          <p:cNvPr id="3" name="文字版面配置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4" name="日期版面配置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C1553F-35D3-4443-8AB6-EE2CF03A0000}" type="datetime1">
              <a:rPr lang="zh-HK" altLang="en-US" smtClean="0"/>
              <a:t>31/7/2023</a:t>
            </a:fld>
            <a:endParaRPr lang="zh-HK" altLang="en-US"/>
          </a:p>
        </p:txBody>
      </p:sp>
      <p:sp>
        <p:nvSpPr>
          <p:cNvPr id="5" name="頁尾版面配置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HK" altLang="zh-HK" smtClean="0"/>
              <a:t>Confidential</a:t>
            </a:r>
            <a:endParaRPr lang="zh-HK" altLang="en-US"/>
          </a:p>
        </p:txBody>
      </p:sp>
      <p:sp>
        <p:nvSpPr>
          <p:cNvPr id="6" name="投影片編號版面配置區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D393E0-0C2C-41D4-98C7-FA62175D2AAB}" type="slidenum">
              <a:rPr lang="zh-HK" altLang="en-US" smtClean="0"/>
              <a:t>‹#›</a:t>
            </a:fld>
            <a:endParaRPr lang="zh-HK" altLang="en-US"/>
          </a:p>
        </p:txBody>
      </p:sp>
    </p:spTree>
    <p:extLst>
      <p:ext uri="{BB962C8B-B14F-4D97-AF65-F5344CB8AC3E}">
        <p14:creationId xmlns:p14="http://schemas.microsoft.com/office/powerpoint/2010/main" val="23833778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H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app7.rthk.hk/elearning/law/law.php?cid=1"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0.sv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0.svg"/><Relationship Id="rId4" Type="http://schemas.openxmlformats.org/officeDocument/2006/relationships/image" Target="../media/image13.png"/><Relationship Id="rId9" Type="http://schemas.openxmlformats.org/officeDocument/2006/relationships/image" Target="../media/image7.svg"/></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app7.rthk.hk/elearning/law/law.php?cid=1" TargetMode="Externa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tags" Target="../tags/tag6.xml"/><Relationship Id="rId7" Type="http://schemas.openxmlformats.org/officeDocument/2006/relationships/slideLayout" Target="../slideLayouts/slideLayout13.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tags" Target="../tags/tag9.xml"/><Relationship Id="rId5" Type="http://schemas.openxmlformats.org/officeDocument/2006/relationships/tags" Target="../tags/tag8.xml"/><Relationship Id="rId4" Type="http://schemas.openxmlformats.org/officeDocument/2006/relationships/tags" Target="../tags/tag7.xml"/></Relationships>
</file>

<file path=ppt/slides/_rels/slide19.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32.sv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23.png"/><Relationship Id="rId2" Type="http://schemas.openxmlformats.org/officeDocument/2006/relationships/image" Target="../media/image20.tiff"/><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image" Target="../media/image30.svg"/><Relationship Id="rId5" Type="http://schemas.openxmlformats.org/officeDocument/2006/relationships/diagramQuickStyle" Target="../diagrams/quickStyle2.xml"/><Relationship Id="rId10" Type="http://schemas.openxmlformats.org/officeDocument/2006/relationships/image" Target="../media/image22.png"/><Relationship Id="rId4" Type="http://schemas.openxmlformats.org/officeDocument/2006/relationships/diagramLayout" Target="../diagrams/layout2.xml"/><Relationship Id="rId9" Type="http://schemas.openxmlformats.org/officeDocument/2006/relationships/image" Target="../media/image28.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hyperlink" Target="https://haokan.baidu.com/v?vid=10586831975894646222&amp;pd=bjh&amp;fr=bjhauthor&amp;type=video" TargetMode="External"/><Relationship Id="rId4" Type="http://schemas.openxmlformats.org/officeDocument/2006/relationships/image" Target="../media/image7.sv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9.emf"/><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hyperlink" Target="https://chinacurrent.com/education/article/2022/09/23968.html" TargetMode="External"/><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hyperlink" Target="http://www.gov.cn/" TargetMode="External"/><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36.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35.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slideLayout" Target="../slideLayouts/slideLayout12.xml"/><Relationship Id="rId5" Type="http://schemas.microsoft.com/office/2007/relationships/media" Target="../media/media3.mp3"/><Relationship Id="rId10" Type="http://schemas.openxmlformats.org/officeDocument/2006/relationships/audio" Target="../media/media5.mp3"/><Relationship Id="rId4" Type="http://schemas.openxmlformats.org/officeDocument/2006/relationships/audio" Target="../media/media2.mp3"/><Relationship Id="rId9" Type="http://schemas.microsoft.com/office/2007/relationships/media" Target="../media/media5.mp3"/></Relationships>
</file>

<file path=ppt/slides/_rels/slide42.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jpeg"/></Relationships>
</file>

<file path=ppt/slides/_rels/slide4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47.jpeg"/><Relationship Id="rId4" Type="http://schemas.openxmlformats.org/officeDocument/2006/relationships/image" Target="../media/image46.jpeg"/></Relationships>
</file>

<file path=ppt/slides/_rels/slide4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2.xml"/><Relationship Id="rId5" Type="http://schemas.openxmlformats.org/officeDocument/2006/relationships/image" Target="../media/image50.png"/><Relationship Id="rId4" Type="http://schemas.openxmlformats.org/officeDocument/2006/relationships/image" Target="../media/image43.png"/></Relationships>
</file>

<file path=ppt/slides/_rels/slide4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hyperlink" Target="https://app7.rthk.hk/elearning/law/law.php?cid=1" TargetMode="External"/><Relationship Id="rId2" Type="http://schemas.openxmlformats.org/officeDocument/2006/relationships/image" Target="../media/image3.jpeg"/><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5.tiff"/><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 Id="rId6" Type="http://schemas.openxmlformats.org/officeDocument/2006/relationships/image" Target="../media/image5.svg"/><Relationship Id="rId5" Type="http://schemas.openxmlformats.org/officeDocument/2006/relationships/image" Target="../media/image57.png"/><Relationship Id="rId4" Type="http://schemas.openxmlformats.org/officeDocument/2006/relationships/image" Target="../media/image7.svg"/></Relationships>
</file>

<file path=ppt/slides/_rels/slide5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10.sv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s://chinacurrent.com/education/subject/%E5%9C%8B%E5%AE%B6%E6%94%BF%E7%AD%96%E5%92%8C%E6%B3%95%E5%BE%8B" TargetMode="External"/><Relationship Id="rId1" Type="http://schemas.openxmlformats.org/officeDocument/2006/relationships/slideLayout" Target="../slideLayouts/slideLayout14.xml"/><Relationship Id="rId6" Type="http://schemas.openxmlformats.org/officeDocument/2006/relationships/image" Target="../media/image63.png"/><Relationship Id="rId5" Type="http://schemas.openxmlformats.org/officeDocument/2006/relationships/hyperlink" Target="https://www.rthk.hk/tv/dtt31/programme/rootorigintheconstitution" TargetMode="External"/><Relationship Id="rId4" Type="http://schemas.openxmlformats.org/officeDocument/2006/relationships/image" Target="../media/image62.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7.png"/><Relationship Id="rId7" Type="http://schemas.openxmlformats.org/officeDocument/2006/relationships/diagramLayout" Target="../diagrams/layout1.xml"/><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diagramData" Target="../diagrams/data1.xml"/><Relationship Id="rId5" Type="http://schemas.openxmlformats.org/officeDocument/2006/relationships/image" Target="../media/image7.svg"/><Relationship Id="rId10" Type="http://schemas.microsoft.com/office/2007/relationships/diagramDrawing" Target="../diagrams/drawing1.xml"/><Relationship Id="rId9" Type="http://schemas.openxmlformats.org/officeDocument/2006/relationships/diagramColors" Target="../diagrams/colors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10131" y="227164"/>
            <a:ext cx="9367204" cy="1363524"/>
          </a:xfrm>
          <a:prstGeom prst="rect">
            <a:avLst/>
          </a:prstGeom>
        </p:spPr>
        <p:txBody>
          <a:bodyPr vert="horz" lIns="91440" tIns="45720" rIns="91440" bIns="45720" rtlCol="0" anchor="t">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公民與社會發展科</a:t>
            </a:r>
            <a:r>
              <a:rPr kumimoji="0" lang="en-US" altLang="zh-TW"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a:t>
            </a:r>
          </a:p>
          <a:p>
            <a:pPr marL="0" marR="0" lvl="0" indent="-228600" algn="l" defTabSz="914400" rtl="0" eaLnBrk="1" fontAlgn="auto" latinLnBrk="0" hangingPunct="1">
              <a:lnSpc>
                <a:spcPct val="90000"/>
              </a:lnSpc>
              <a:spcBef>
                <a:spcPct val="0"/>
              </a:spcBef>
              <a:spcAft>
                <a:spcPts val="600"/>
              </a:spcAft>
              <a:buClrTx/>
              <a:buSzTx/>
              <a:buFont typeface="Arial" panose="020B0604020202020204" pitchFamily="34" charset="0"/>
              <a:buChar char="•"/>
              <a:tabLst/>
              <a:defRPr/>
            </a:pPr>
            <a:r>
              <a:rPr kumimoji="0" lang="zh-TW" altLang="en-US" sz="24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主題</a:t>
            </a:r>
            <a:r>
              <a:rPr kumimoji="0" lang="en-US" altLang="zh-TW"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1</a:t>
            </a:r>
            <a:r>
              <a:rPr kumimoji="0" lang="zh-TW" altLang="en-US" sz="24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a:t>
            </a:r>
            <a:r>
              <a:rPr kumimoji="0" lang="zh-TW"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「一國兩制」下的香港</a:t>
            </a:r>
            <a:endParaRPr kumimoji="0" lang="en-US" altLang="zh-TW"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endParaRPr>
          </a:p>
          <a:p>
            <a:pPr marL="0" marR="0" lvl="0" indent="-228600" algn="l" defTabSz="914400" rtl="0" eaLnBrk="1" fontAlgn="auto" latinLnBrk="0" hangingPunct="1">
              <a:lnSpc>
                <a:spcPct val="90000"/>
              </a:lnSpc>
              <a:spcBef>
                <a:spcPct val="0"/>
              </a:spcBef>
              <a:spcAft>
                <a:spcPts val="600"/>
              </a:spcAft>
              <a:buClrTx/>
              <a:buSzTx/>
              <a:buFont typeface="Arial" panose="020B0604020202020204" pitchFamily="34" charset="0"/>
              <a:buChar char="•"/>
              <a:tabLst/>
              <a:defRPr/>
            </a:pPr>
            <a:r>
              <a:rPr kumimoji="0" lang="zh-TW"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課題</a:t>
            </a:r>
            <a:r>
              <a:rPr kumimoji="0" lang="en-US" altLang="zh-TW"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 </a:t>
            </a:r>
            <a:r>
              <a:rPr kumimoji="0" lang="zh-TW"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國家情況與國民身份認同</a:t>
            </a:r>
            <a:endParaRPr kumimoji="0" lang="en-US"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endParaRPr>
          </a:p>
        </p:txBody>
      </p:sp>
      <p:sp>
        <p:nvSpPr>
          <p:cNvPr id="7" name="標題 1"/>
          <p:cNvSpPr txBox="1">
            <a:spLocks/>
          </p:cNvSpPr>
          <p:nvPr/>
        </p:nvSpPr>
        <p:spPr>
          <a:xfrm>
            <a:off x="1207147" y="1745892"/>
            <a:ext cx="9367203" cy="1527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TW" sz="3200" dirty="0" smtClean="0"/>
              <a:t/>
            </a:r>
            <a:br>
              <a:rPr lang="en-US" altLang="zh-TW" sz="3200" dirty="0" smtClean="0"/>
            </a:br>
            <a:r>
              <a:rPr lang="zh-TW" altLang="en-US" dirty="0" smtClean="0">
                <a:latin typeface="DFKai-SB" panose="03000509000000000000" pitchFamily="65" charset="-120"/>
                <a:ea typeface="DFKai-SB" panose="03000509000000000000" pitchFamily="65" charset="-120"/>
              </a:rPr>
              <a:t>學習重點</a:t>
            </a:r>
            <a:r>
              <a:rPr lang="en-US" altLang="zh-TW" dirty="0" smtClean="0">
                <a:latin typeface="DFKai-SB" panose="03000509000000000000" pitchFamily="65" charset="-120"/>
                <a:ea typeface="DFKai-SB" panose="03000509000000000000" pitchFamily="65" charset="-120"/>
              </a:rPr>
              <a:t>:</a:t>
            </a:r>
            <a:r>
              <a:rPr lang="zh-TW" altLang="en-US" dirty="0" smtClean="0">
                <a:latin typeface="DFKai-SB" panose="03000509000000000000" pitchFamily="65" charset="-120"/>
                <a:ea typeface="DFKai-SB" panose="03000509000000000000" pitchFamily="65" charset="-120"/>
              </a:rPr>
              <a:t>當代國情概略</a:t>
            </a:r>
            <a:endParaRPr lang="en-US" altLang="zh-HK" dirty="0">
              <a:latin typeface="DFKai-SB" panose="03000509000000000000" pitchFamily="65" charset="-120"/>
              <a:ea typeface="DFKai-SB" panose="03000509000000000000" pitchFamily="65" charset="-120"/>
            </a:endParaRPr>
          </a:p>
        </p:txBody>
      </p:sp>
      <p:sp>
        <p:nvSpPr>
          <p:cNvPr id="8" name="矩形 4">
            <a:extLst>
              <a:ext uri="{FF2B5EF4-FFF2-40B4-BE49-F238E27FC236}">
                <a16:creationId xmlns:a16="http://schemas.microsoft.com/office/drawing/2014/main" id="{DBB851FC-53C7-0D47-B0AD-11F53F223E1C}"/>
              </a:ext>
            </a:extLst>
          </p:cNvPr>
          <p:cNvSpPr/>
          <p:nvPr/>
        </p:nvSpPr>
        <p:spPr>
          <a:xfrm>
            <a:off x="2367051" y="3424878"/>
            <a:ext cx="7047393" cy="1938992"/>
          </a:xfrm>
          <a:prstGeom prst="rect">
            <a:avLst/>
          </a:prstGeom>
        </p:spPr>
        <p:txBody>
          <a:bodyPr wrap="square">
            <a:spAutoFit/>
          </a:bodyPr>
          <a:lstStyle/>
          <a:p>
            <a:pPr marL="514350" marR="0" lvl="0" indent="-514350" algn="l" defTabSz="914400" rtl="0" eaLnBrk="1" fontAlgn="auto" latinLnBrk="0" hangingPunct="1">
              <a:lnSpc>
                <a:spcPct val="100000"/>
              </a:lnSpc>
              <a:spcBef>
                <a:spcPts val="0"/>
              </a:spcBef>
              <a:spcAft>
                <a:spcPts val="0"/>
              </a:spcAft>
              <a:buClrTx/>
              <a:buSzTx/>
              <a:buFont typeface="+mj-ea"/>
              <a:buAutoNum type="ea1ChtPeriod"/>
              <a:tabLst/>
              <a:defRPr/>
            </a:pPr>
            <a:r>
              <a:rPr kumimoji="0" lang="zh-TW" altLang="en-US" sz="40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rPr>
              <a:t>國家的政治</a:t>
            </a:r>
            <a:r>
              <a:rPr kumimoji="0" lang="zh-TW" altLang="en-US" sz="4000"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rPr>
              <a:t>體制</a:t>
            </a:r>
            <a:endParaRPr kumimoji="0" lang="en-US" altLang="zh-TW" sz="40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endParaRPr>
          </a:p>
          <a:p>
            <a:pPr marL="514350" marR="0" lvl="0" indent="-514350" algn="l" defTabSz="914400" rtl="0" eaLnBrk="1" fontAlgn="auto" latinLnBrk="0" hangingPunct="1">
              <a:lnSpc>
                <a:spcPct val="100000"/>
              </a:lnSpc>
              <a:spcBef>
                <a:spcPts val="0"/>
              </a:spcBef>
              <a:spcAft>
                <a:spcPts val="0"/>
              </a:spcAft>
              <a:buClrTx/>
              <a:buSzTx/>
              <a:buFont typeface="+mj-ea"/>
              <a:buAutoNum type="ea1ChtPeriod"/>
              <a:tabLst/>
              <a:defRPr/>
            </a:pPr>
            <a:r>
              <a:rPr kumimoji="0" lang="zh-TW" altLang="en-US" sz="40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rPr>
              <a:t>中華民族的</a:t>
            </a:r>
            <a:r>
              <a:rPr kumimoji="0" lang="zh-TW" altLang="en-US" sz="4000"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rPr>
              <a:t>組成</a:t>
            </a:r>
            <a:endParaRPr kumimoji="0" lang="en-US" altLang="zh-TW" sz="40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endParaRPr>
          </a:p>
          <a:p>
            <a:pPr marL="514350" marR="0" lvl="0" indent="-514350" algn="l" defTabSz="914400" rtl="0" eaLnBrk="1" fontAlgn="auto" latinLnBrk="0" hangingPunct="1">
              <a:lnSpc>
                <a:spcPct val="100000"/>
              </a:lnSpc>
              <a:spcBef>
                <a:spcPts val="0"/>
              </a:spcBef>
              <a:spcAft>
                <a:spcPts val="0"/>
              </a:spcAft>
              <a:buClrTx/>
              <a:buSzTx/>
              <a:buFont typeface="+mj-ea"/>
              <a:buAutoNum type="ea1ChtPeriod"/>
              <a:tabLst/>
              <a:defRPr/>
            </a:pPr>
            <a:r>
              <a:rPr kumimoji="0" lang="zh-TW" altLang="en-US" sz="40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rPr>
              <a:t>中國國籍及中國</a:t>
            </a:r>
            <a:r>
              <a:rPr kumimoji="0" lang="zh-TW" altLang="en-US" sz="4000"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rPr>
              <a:t>公民的概念</a:t>
            </a:r>
            <a:endParaRPr kumimoji="0" lang="zh-HK" altLang="en-US" sz="40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endParaRPr>
          </a:p>
        </p:txBody>
      </p:sp>
      <p:sp>
        <p:nvSpPr>
          <p:cNvPr id="2" name="Rectangle 1"/>
          <p:cNvSpPr/>
          <p:nvPr/>
        </p:nvSpPr>
        <p:spPr>
          <a:xfrm>
            <a:off x="4529879" y="6002407"/>
            <a:ext cx="2492990" cy="707886"/>
          </a:xfrm>
          <a:prstGeom prst="rect">
            <a:avLst/>
          </a:prstGeom>
        </p:spPr>
        <p:txBody>
          <a:bodyPr wrap="none">
            <a:spAutoFit/>
          </a:bodyPr>
          <a:lstStyle/>
          <a:p>
            <a:r>
              <a:rPr lang="en-US" altLang="zh-TW" sz="4000" dirty="0" smtClean="0">
                <a:latin typeface="Times New Roman" panose="02020603050405020304" pitchFamily="18" charset="0"/>
                <a:ea typeface="DFKai-SB" panose="03000509000000000000" pitchFamily="65" charset="-120"/>
                <a:cs typeface="Times New Roman" panose="02020603050405020304" pitchFamily="18" charset="0"/>
              </a:rPr>
              <a:t>2023</a:t>
            </a:r>
            <a:r>
              <a:rPr lang="zh-TW" altLang="en-US" sz="4000" dirty="0" smtClean="0">
                <a:latin typeface="Times New Roman" panose="02020603050405020304" pitchFamily="18" charset="0"/>
                <a:ea typeface="DFKai-SB" panose="03000509000000000000" pitchFamily="65" charset="-120"/>
                <a:cs typeface="Times New Roman" panose="02020603050405020304" pitchFamily="18" charset="0"/>
              </a:rPr>
              <a:t>年</a:t>
            </a:r>
            <a:r>
              <a:rPr lang="en-US" altLang="zh-TW" sz="4000" dirty="0">
                <a:latin typeface="Times New Roman" panose="02020603050405020304" pitchFamily="18" charset="0"/>
                <a:ea typeface="DFKai-SB" panose="03000509000000000000" pitchFamily="65" charset="-120"/>
                <a:cs typeface="Times New Roman" panose="02020603050405020304" pitchFamily="18" charset="0"/>
              </a:rPr>
              <a:t>8</a:t>
            </a:r>
            <a:r>
              <a:rPr lang="zh-TW" altLang="en-US" sz="4000" dirty="0" smtClean="0">
                <a:latin typeface="Times New Roman" panose="02020603050405020304" pitchFamily="18" charset="0"/>
                <a:ea typeface="DFKai-SB" panose="03000509000000000000" pitchFamily="65" charset="-120"/>
                <a:cs typeface="Times New Roman" panose="02020603050405020304" pitchFamily="18" charset="0"/>
              </a:rPr>
              <a:t>月</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96839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p:cNvSpPr txBox="1">
            <a:spLocks/>
          </p:cNvSpPr>
          <p:nvPr/>
        </p:nvSpPr>
        <p:spPr>
          <a:xfrm>
            <a:off x="3429528" y="1077150"/>
            <a:ext cx="5083158" cy="525779"/>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zh-TW" altLang="en-US" sz="5400" dirty="0">
                <a:latin typeface="DFKai-SB" panose="03000509000000000000" pitchFamily="65" charset="-120"/>
                <a:ea typeface="DFKai-SB" panose="03000509000000000000" pitchFamily="65" charset="-120"/>
              </a:rPr>
              <a:t>人大代表的選舉</a:t>
            </a:r>
            <a:endParaRPr lang="en-US" altLang="zh-HK" sz="5400" dirty="0">
              <a:latin typeface="DFKai-SB" panose="03000509000000000000" pitchFamily="65" charset="-120"/>
              <a:ea typeface="DFKai-SB" panose="03000509000000000000" pitchFamily="65" charset="-120"/>
            </a:endParaRPr>
          </a:p>
        </p:txBody>
      </p:sp>
      <p:sp>
        <p:nvSpPr>
          <p:cNvPr id="2" name="灯片编号占位符 1">
            <a:extLst>
              <a:ext uri="{FF2B5EF4-FFF2-40B4-BE49-F238E27FC236}">
                <a16:creationId xmlns:a16="http://schemas.microsoft.com/office/drawing/2014/main" id="{816B783C-B782-4394-9F22-CDC8587EB010}"/>
              </a:ext>
            </a:extLst>
          </p:cNvPr>
          <p:cNvSpPr>
            <a:spLocks noGrp="1"/>
          </p:cNvSpPr>
          <p:nvPr>
            <p:ph type="sldNum" sz="quarter" idx="12"/>
          </p:nvPr>
        </p:nvSpPr>
        <p:spPr>
          <a:xfrm>
            <a:off x="9077706" y="6356350"/>
            <a:ext cx="2743200" cy="365125"/>
          </a:xfrm>
        </p:spPr>
        <p:txBody>
          <a:bodyPr vert="horz" lIns="91440" tIns="45720" rIns="91440" bIns="45720" rtlCol="0" anchor="ctr">
            <a:normAutofit/>
          </a:bodyPr>
          <a:lstStyle/>
          <a:p>
            <a:pPr>
              <a:spcAft>
                <a:spcPts val="600"/>
              </a:spcAft>
              <a:defRPr/>
            </a:pPr>
            <a:fld id="{8ED393E0-0C2C-41D4-98C7-FA62175D2AAB}" type="slidenum">
              <a:rPr lang="en-US" altLang="zh-HK">
                <a:solidFill>
                  <a:schemeClr val="tx1"/>
                </a:solidFill>
                <a:latin typeface="Calibri" panose="020F0502020204030204"/>
              </a:rPr>
              <a:pPr>
                <a:spcAft>
                  <a:spcPts val="600"/>
                </a:spcAft>
                <a:defRPr/>
              </a:pPr>
              <a:t>10</a:t>
            </a:fld>
            <a:endParaRPr lang="en-US" altLang="zh-HK" dirty="0">
              <a:solidFill>
                <a:schemeClr val="tx1"/>
              </a:solidFill>
              <a:latin typeface="Calibri" panose="020F0502020204030204"/>
            </a:endParaRPr>
          </a:p>
        </p:txBody>
      </p:sp>
      <p:sp>
        <p:nvSpPr>
          <p:cNvPr id="7" name="文字方塊 6"/>
          <p:cNvSpPr txBox="1"/>
          <p:nvPr/>
        </p:nvSpPr>
        <p:spPr>
          <a:xfrm>
            <a:off x="287771" y="2261586"/>
            <a:ext cx="7509567" cy="3785652"/>
          </a:xfrm>
          <a:prstGeom prst="rect">
            <a:avLst/>
          </a:prstGeom>
          <a:solidFill>
            <a:schemeClr val="accent2">
              <a:lumMod val="20000"/>
              <a:lumOff val="80000"/>
            </a:schemeClr>
          </a:solidFill>
        </p:spPr>
        <p:txBody>
          <a:bodyPr wrap="square" rtlCol="0">
            <a:spAutoFit/>
          </a:bodyPr>
          <a:lstStyle/>
          <a:p>
            <a:pPr lvl="1">
              <a:spcAft>
                <a:spcPts val="600"/>
              </a:spcAft>
            </a:pPr>
            <a:r>
              <a:rPr lang="zh-TW" altLang="en-US" sz="4000" kern="0" dirty="0" smtClean="0">
                <a:latin typeface="DFKai-SB" panose="03000509000000000000" pitchFamily="65" charset="-120"/>
                <a:ea typeface="DFKai-SB" panose="03000509000000000000" pitchFamily="65" charset="-120"/>
              </a:rPr>
              <a:t>根據</a:t>
            </a:r>
            <a:r>
              <a:rPr lang="en-US" altLang="zh-TW" sz="4000" kern="0" dirty="0" smtClean="0">
                <a:latin typeface="DFKai-SB" panose="03000509000000000000" pitchFamily="65" charset="-120"/>
                <a:ea typeface="DFKai-SB" panose="03000509000000000000" pitchFamily="65" charset="-120"/>
              </a:rPr>
              <a:t>《</a:t>
            </a:r>
            <a:r>
              <a:rPr lang="zh-TW" altLang="en-US" sz="4000" kern="0" dirty="0">
                <a:latin typeface="DFKai-SB" panose="03000509000000000000" pitchFamily="65" charset="-120"/>
                <a:ea typeface="DFKai-SB" panose="03000509000000000000" pitchFamily="65" charset="-120"/>
              </a:rPr>
              <a:t>憲法</a:t>
            </a:r>
            <a:r>
              <a:rPr lang="en-US" altLang="zh-TW" sz="4000" kern="0" dirty="0">
                <a:latin typeface="DFKai-SB" panose="03000509000000000000" pitchFamily="65" charset="-120"/>
                <a:ea typeface="DFKai-SB" panose="03000509000000000000" pitchFamily="65" charset="-120"/>
              </a:rPr>
              <a:t>》</a:t>
            </a:r>
            <a:r>
              <a:rPr lang="zh-TW" altLang="en-US" sz="4000" kern="0" dirty="0" smtClean="0">
                <a:latin typeface="DFKai-SB" panose="03000509000000000000" pitchFamily="65" charset="-120"/>
                <a:ea typeface="DFKai-SB" panose="03000509000000000000" pitchFamily="65" charset="-120"/>
              </a:rPr>
              <a:t>第五十九條</a:t>
            </a:r>
            <a:r>
              <a:rPr lang="zh-TW" altLang="en-US" sz="4000" kern="0" dirty="0">
                <a:latin typeface="DFKai-SB" panose="03000509000000000000" pitchFamily="65" charset="-120"/>
                <a:ea typeface="DFKai-SB" panose="03000509000000000000" pitchFamily="65" charset="-120"/>
              </a:rPr>
              <a:t>第一款，</a:t>
            </a:r>
            <a:r>
              <a:rPr lang="zh-CN" altLang="en-US" sz="4000" kern="0" dirty="0" smtClean="0">
                <a:latin typeface="DFKai-SB" panose="03000509000000000000" pitchFamily="65" charset="-120"/>
                <a:ea typeface="DFKai-SB" panose="03000509000000000000" pitchFamily="65" charset="-120"/>
              </a:rPr>
              <a:t>全國</a:t>
            </a:r>
            <a:r>
              <a:rPr lang="zh-CN" altLang="en-US" sz="4000" kern="0" dirty="0">
                <a:latin typeface="DFKai-SB" panose="03000509000000000000" pitchFamily="65" charset="-120"/>
                <a:ea typeface="DFKai-SB" panose="03000509000000000000" pitchFamily="65" charset="-120"/>
              </a:rPr>
              <a:t>人民代表大會由省、自治區、直轄市、特別行政區和軍隊選出的代表組成</a:t>
            </a:r>
            <a:r>
              <a:rPr lang="zh-CN" altLang="en-US" sz="4000" kern="0" dirty="0" smtClean="0">
                <a:latin typeface="DFKai-SB" panose="03000509000000000000" pitchFamily="65" charset="-120"/>
                <a:ea typeface="DFKai-SB" panose="03000509000000000000" pitchFamily="65" charset="-120"/>
              </a:rPr>
              <a:t>。</a:t>
            </a:r>
            <a:r>
              <a:rPr lang="zh-TW" altLang="en-US" sz="4000" kern="0" dirty="0" smtClean="0">
                <a:latin typeface="DFKai-SB" panose="03000509000000000000" pitchFamily="65" charset="-120"/>
                <a:ea typeface="DFKai-SB" panose="03000509000000000000" pitchFamily="65" charset="-120"/>
              </a:rPr>
              <a:t>各少數民族都應當有適當名額的代表。</a:t>
            </a:r>
            <a:endParaRPr lang="en-US" altLang="zh-CN" sz="4000" kern="0" dirty="0">
              <a:latin typeface="DFKai-SB" panose="03000509000000000000" pitchFamily="65" charset="-120"/>
              <a:ea typeface="DFKai-SB" panose="03000509000000000000" pitchFamily="65" charset="-120"/>
            </a:endParaRPr>
          </a:p>
        </p:txBody>
      </p:sp>
      <p:pic>
        <p:nvPicPr>
          <p:cNvPr id="3" name="Picture 2">
            <a:hlinkClick r:id="rId3"/>
          </p:cNvPr>
          <p:cNvPicPr>
            <a:picLocks noChangeAspect="1"/>
          </p:cNvPicPr>
          <p:nvPr/>
        </p:nvPicPr>
        <p:blipFill>
          <a:blip r:embed="rId4"/>
          <a:stretch>
            <a:fillRect/>
          </a:stretch>
        </p:blipFill>
        <p:spPr>
          <a:xfrm>
            <a:off x="8137425" y="4101444"/>
            <a:ext cx="3495353" cy="1945794"/>
          </a:xfrm>
          <a:prstGeom prst="rect">
            <a:avLst/>
          </a:prstGeom>
        </p:spPr>
      </p:pic>
      <p:sp>
        <p:nvSpPr>
          <p:cNvPr id="6" name="Rectangle 5"/>
          <p:cNvSpPr/>
          <p:nvPr/>
        </p:nvSpPr>
        <p:spPr>
          <a:xfrm>
            <a:off x="8596261" y="3455113"/>
            <a:ext cx="2577680" cy="646331"/>
          </a:xfrm>
          <a:prstGeom prst="rect">
            <a:avLst/>
          </a:prstGeom>
        </p:spPr>
        <p:txBody>
          <a:bodyPr wrap="square">
            <a:spAutoFit/>
          </a:bodyPr>
          <a:lstStyle/>
          <a:p>
            <a:r>
              <a:rPr lang="zh-TW" altLang="en-US" dirty="0">
                <a:latin typeface="標楷體" panose="03000509000000000000" pitchFamily="65" charset="-120"/>
                <a:ea typeface="標楷體" panose="03000509000000000000" pitchFamily="65" charset="-120"/>
              </a:rPr>
              <a:t>請點擊圖片看香港</a:t>
            </a:r>
            <a:r>
              <a:rPr lang="zh-TW" altLang="en-US" dirty="0" smtClean="0">
                <a:latin typeface="標楷體" panose="03000509000000000000" pitchFamily="65" charset="-120"/>
                <a:ea typeface="標楷體" panose="03000509000000000000" pitchFamily="65" charset="-120"/>
              </a:rPr>
              <a:t>電台</a:t>
            </a:r>
            <a:endParaRPr lang="en-US" altLang="zh-TW" dirty="0" smtClean="0">
              <a:latin typeface="標楷體" panose="03000509000000000000" pitchFamily="65" charset="-120"/>
              <a:ea typeface="標楷體" panose="03000509000000000000" pitchFamily="65" charset="-120"/>
            </a:endParaRPr>
          </a:p>
          <a:p>
            <a:r>
              <a:rPr lang="en-US" altLang="zh-TW" dirty="0" smtClean="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憲法傳萬家</a:t>
            </a:r>
            <a:r>
              <a:rPr lang="en-US" altLang="zh-TW" dirty="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影片</a:t>
            </a:r>
            <a:r>
              <a:rPr lang="en-US" altLang="zh-TW" dirty="0" smtClean="0">
                <a:latin typeface="標楷體" panose="03000509000000000000" pitchFamily="65" charset="-120"/>
                <a:ea typeface="標楷體" panose="03000509000000000000" pitchFamily="65" charset="-120"/>
              </a:rPr>
              <a:t>: </a:t>
            </a:r>
            <a:endParaRPr lang="en-US" dirty="0"/>
          </a:p>
        </p:txBody>
      </p:sp>
    </p:spTree>
    <p:extLst>
      <p:ext uri="{BB962C8B-B14F-4D97-AF65-F5344CB8AC3E}">
        <p14:creationId xmlns:p14="http://schemas.microsoft.com/office/powerpoint/2010/main" val="39799098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rotWithShape="1">
          <a:blip r:embed="rId2" cstate="print">
            <a:alphaModFix/>
            <a:extLst>
              <a:ext uri="{28A0092B-C50C-407E-A947-70E740481C1C}">
                <a14:useLocalDpi xmlns:a14="http://schemas.microsoft.com/office/drawing/2010/main" val="0"/>
              </a:ext>
            </a:extLst>
          </a:blip>
          <a:srcRect/>
          <a:stretch/>
        </p:blipFill>
        <p:spPr>
          <a:xfrm>
            <a:off x="6936530" y="659323"/>
            <a:ext cx="4932725" cy="5290550"/>
          </a:xfrm>
          <a:prstGeom prst="rect">
            <a:avLst/>
          </a:prstGeom>
        </p:spPr>
      </p:pic>
      <p:pic>
        <p:nvPicPr>
          <p:cNvPr id="16" name="Picture 15">
            <a:extLst>
              <a:ext uri="{FF2B5EF4-FFF2-40B4-BE49-F238E27FC236}">
                <a16:creationId xmlns:a16="http://schemas.microsoft.com/office/drawing/2014/main" id="{54DDEBDD-D8BD-41A6-8A0D-B00E3768B0F9}"/>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4" name="文字方塊 3"/>
          <p:cNvSpPr txBox="1"/>
          <p:nvPr/>
        </p:nvSpPr>
        <p:spPr>
          <a:xfrm>
            <a:off x="315884" y="1481145"/>
            <a:ext cx="6392488" cy="3788830"/>
          </a:xfrm>
          <a:prstGeom prst="rect">
            <a:avLst/>
          </a:prstGeom>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ctr">
            <a:normAutofit/>
          </a:bodyPr>
          <a:lstStyle/>
          <a:p>
            <a:pPr lvl="0">
              <a:lnSpc>
                <a:spcPct val="90000"/>
              </a:lnSpc>
              <a:spcAft>
                <a:spcPts val="600"/>
              </a:spcAft>
              <a:defRPr/>
            </a:pPr>
            <a:r>
              <a:rPr kumimoji="0" lang="zh-TW" altLang="en-US" sz="2800" b="0" i="0" u="none" strike="noStrike" kern="1200" cap="none" spc="0" normalizeH="0" baseline="0" noProof="0" dirty="0">
                <a:ln>
                  <a:noFill/>
                </a:ln>
                <a:solidFill>
                  <a:srgbClr val="000000"/>
                </a:solidFill>
                <a:effectLst/>
                <a:uLnTx/>
                <a:uFillTx/>
                <a:latin typeface="Calibri" panose="020F0502020204030204"/>
                <a:ea typeface="新細明體" panose="02020500000000000000" pitchFamily="18" charset="-120"/>
                <a:cs typeface="+mn-cs"/>
              </a:rPr>
              <a:t> </a:t>
            </a:r>
            <a:r>
              <a:rPr lang="en-US" altLang="zh-TW" sz="2800" dirty="0" smtClean="0">
                <a:solidFill>
                  <a:schemeClr val="tx1"/>
                </a:solidFill>
                <a:latin typeface="DFKai-SB" panose="03000509000000000000" pitchFamily="65" charset="-120"/>
                <a:ea typeface="DFKai-SB" panose="03000509000000000000" pitchFamily="65" charset="-120"/>
              </a:rPr>
              <a:t>《</a:t>
            </a:r>
            <a:r>
              <a:rPr lang="zh-TW" altLang="en-US" sz="2800" dirty="0">
                <a:solidFill>
                  <a:schemeClr val="tx1"/>
                </a:solidFill>
                <a:latin typeface="DFKai-SB" panose="03000509000000000000" pitchFamily="65" charset="-120"/>
                <a:ea typeface="DFKai-SB" panose="03000509000000000000" pitchFamily="65" charset="-120"/>
              </a:rPr>
              <a:t>憲</a:t>
            </a:r>
            <a:r>
              <a:rPr lang="zh-TW" altLang="en-US" sz="2800" dirty="0" smtClean="0">
                <a:solidFill>
                  <a:schemeClr val="tx1"/>
                </a:solidFill>
                <a:latin typeface="DFKai-SB" panose="03000509000000000000" pitchFamily="65" charset="-120"/>
                <a:ea typeface="DFKai-SB" panose="03000509000000000000" pitchFamily="65" charset="-120"/>
              </a:rPr>
              <a:t>法</a:t>
            </a:r>
            <a:r>
              <a:rPr lang="en-US" altLang="zh-TW" sz="2800" dirty="0">
                <a:solidFill>
                  <a:schemeClr val="tx1"/>
                </a:solidFill>
                <a:latin typeface="DFKai-SB" panose="03000509000000000000" pitchFamily="65" charset="-120"/>
                <a:ea typeface="DFKai-SB" panose="03000509000000000000" pitchFamily="65" charset="-120"/>
              </a:rPr>
              <a:t>》</a:t>
            </a:r>
            <a:r>
              <a:rPr lang="zh-TW" altLang="en-US" sz="2800" dirty="0" smtClean="0">
                <a:solidFill>
                  <a:schemeClr val="tx1"/>
                </a:solidFill>
                <a:latin typeface="DFKai-SB" panose="03000509000000000000" pitchFamily="65" charset="-120"/>
                <a:ea typeface="DFKai-SB" panose="03000509000000000000" pitchFamily="65" charset="-120"/>
              </a:rPr>
              <a:t>第三十四條</a:t>
            </a:r>
            <a:endParaRPr lang="en-US" altLang="zh-TW" sz="2800" dirty="0" smtClean="0">
              <a:solidFill>
                <a:schemeClr val="tx1"/>
              </a:solidFill>
              <a:latin typeface="DFKai-SB" panose="03000509000000000000" pitchFamily="65" charset="-120"/>
              <a:ea typeface="DFKai-SB" panose="03000509000000000000" pitchFamily="65" charset="-120"/>
            </a:endParaRPr>
          </a:p>
          <a:p>
            <a:pPr lvl="0">
              <a:lnSpc>
                <a:spcPct val="90000"/>
              </a:lnSpc>
              <a:spcAft>
                <a:spcPts val="600"/>
              </a:spcAft>
              <a:defRPr/>
            </a:pPr>
            <a:endParaRPr lang="zh-TW" altLang="en-US" sz="2800" dirty="0">
              <a:solidFill>
                <a:schemeClr val="tx1"/>
              </a:solidFill>
              <a:latin typeface="DFKai-SB" panose="03000509000000000000" pitchFamily="65" charset="-120"/>
              <a:ea typeface="DFKai-SB" panose="03000509000000000000" pitchFamily="65" charset="-120"/>
            </a:endParaRPr>
          </a:p>
          <a:p>
            <a:pPr lvl="0">
              <a:lnSpc>
                <a:spcPct val="90000"/>
              </a:lnSpc>
              <a:spcAft>
                <a:spcPts val="600"/>
              </a:spcAft>
              <a:defRPr/>
            </a:pPr>
            <a:r>
              <a:rPr lang="zh-TW" altLang="en-US" sz="2800" dirty="0">
                <a:solidFill>
                  <a:schemeClr val="tx1"/>
                </a:solidFill>
                <a:latin typeface="DFKai-SB" panose="03000509000000000000" pitchFamily="65" charset="-120"/>
                <a:ea typeface="DFKai-SB" panose="03000509000000000000" pitchFamily="65" charset="-120"/>
              </a:rPr>
              <a:t>「中華人民共和國年滿十八周歲的公民，不分民族、種族、性別、職業、家庭出身、宗教信仰、教育程度、財產狀況、居住期限，都有選舉權和被選舉權；但是依照法律被剝奪政治權利的人除外。」</a:t>
            </a:r>
            <a:endParaRPr kumimoji="0" lang="en-US" altLang="zh-TW" sz="2800" b="0" i="0" u="none" strike="noStrike" kern="1200" cap="none" spc="0" normalizeH="0" baseline="0" noProof="0" dirty="0" smtClean="0">
              <a:ln>
                <a:noFill/>
              </a:ln>
              <a:solidFill>
                <a:schemeClr val="tx1"/>
              </a:solidFill>
              <a:effectLst/>
              <a:uLnTx/>
              <a:uFillTx/>
              <a:latin typeface="DFKai-SB" panose="03000509000000000000" pitchFamily="65" charset="-120"/>
              <a:ea typeface="DFKai-SB" panose="03000509000000000000" pitchFamily="65" charset="-120"/>
            </a:endParaRPr>
          </a:p>
        </p:txBody>
      </p:sp>
      <p:sp>
        <p:nvSpPr>
          <p:cNvPr id="2" name="灯片编号占位符 1">
            <a:extLst>
              <a:ext uri="{FF2B5EF4-FFF2-40B4-BE49-F238E27FC236}">
                <a16:creationId xmlns:a16="http://schemas.microsoft.com/office/drawing/2014/main" id="{9F85A421-AD48-4E1D-B4B6-5A8891A7786E}"/>
              </a:ext>
            </a:extLst>
          </p:cNvPr>
          <p:cNvSpPr>
            <a:spLocks noGrp="1"/>
          </p:cNvSpPr>
          <p:nvPr>
            <p:ph type="sldNum" sz="quarter" idx="12"/>
          </p:nvPr>
        </p:nvSpPr>
        <p:spPr>
          <a:xfrm>
            <a:off x="10825930" y="6223702"/>
            <a:ext cx="570728" cy="314067"/>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ED393E0-0C2C-41D4-98C7-FA62175D2AAB}" type="slidenum">
              <a:rPr kumimoji="0" lang="en-US" altLang="zh-HK" sz="1100" b="0" i="0" u="none" strike="noStrike" kern="1200" cap="none" spc="0" normalizeH="0" baseline="0" noProof="0">
                <a:ln>
                  <a:noFill/>
                </a:ln>
                <a:solidFill>
                  <a:schemeClr val="tx1"/>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600"/>
                </a:spcAft>
                <a:buClrTx/>
                <a:buSzTx/>
                <a:buFontTx/>
                <a:buNone/>
                <a:tabLst/>
                <a:defRPr/>
              </a:pPr>
              <a:t>11</a:t>
            </a:fld>
            <a:endParaRPr kumimoji="0" lang="en-US" altLang="zh-HK" sz="1100" b="0" i="0" u="none" strike="noStrike" kern="1200" cap="none" spc="0" normalizeH="0" baseline="0" noProof="0" dirty="0">
              <a:ln>
                <a:noFill/>
              </a:ln>
              <a:solidFill>
                <a:schemeClr val="tx1"/>
              </a:solidFill>
              <a:effectLst/>
              <a:uLnTx/>
              <a:uFillTx/>
              <a:latin typeface="Calibri" panose="020F0502020204030204"/>
              <a:ea typeface="新細明體" panose="02020500000000000000" pitchFamily="18" charset="-120"/>
              <a:cs typeface="+mn-cs"/>
            </a:endParaRPr>
          </a:p>
        </p:txBody>
      </p:sp>
      <p:sp>
        <p:nvSpPr>
          <p:cNvPr id="6" name="文字方塊 5"/>
          <p:cNvSpPr txBox="1"/>
          <p:nvPr/>
        </p:nvSpPr>
        <p:spPr>
          <a:xfrm>
            <a:off x="1656453" y="6444350"/>
            <a:ext cx="649357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zh-TW" altLang="en-US" sz="1800" b="0" i="0" u="none" strike="noStrike" kern="1200" cap="none" spc="0" normalizeH="0" baseline="0" noProof="0" dirty="0">
                <a:ln>
                  <a:noFill/>
                </a:ln>
                <a:solidFill>
                  <a:srgbClr val="00B050"/>
                </a:solidFill>
                <a:effectLst/>
                <a:uLnTx/>
                <a:uFillTx/>
                <a:latin typeface="Calibri" panose="020F0502020204030204"/>
                <a:ea typeface="新細明體" panose="02020500000000000000" pitchFamily="18" charset="-120"/>
                <a:cs typeface="+mn-cs"/>
                <a:sym typeface="Wingdings 3" panose="05040102010807070707" pitchFamily="18" charset="2"/>
              </a:rPr>
              <a:t></a:t>
            </a:r>
            <a:r>
              <a:rPr kumimoji="0" lang="zh-TW" altLang="en-US" sz="18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cs typeface="+mn-cs"/>
              </a:rPr>
              <a:t>圖為安徽省蕪湖市南陵</a:t>
            </a:r>
            <a:r>
              <a:rPr kumimoji="0" lang="zh-CN" altLang="en-US" sz="18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cs typeface="+mn-cs"/>
              </a:rPr>
              <a:t>縣官塘村</a:t>
            </a:r>
            <a:r>
              <a:rPr kumimoji="0" lang="zh-TW" altLang="en-US" sz="18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cs typeface="+mn-cs"/>
              </a:rPr>
              <a:t>村民投票選</a:t>
            </a:r>
            <a:r>
              <a:rPr kumimoji="0" lang="zh-CN" altLang="en-US" sz="18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cs typeface="+mn-cs"/>
              </a:rPr>
              <a:t>縣人大代表</a:t>
            </a:r>
            <a:endParaRPr kumimoji="0" lang="zh-HK" altLang="en-US" sz="18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cs typeface="+mn-cs"/>
            </a:endParaRPr>
          </a:p>
        </p:txBody>
      </p:sp>
      <p:sp>
        <p:nvSpPr>
          <p:cNvPr id="9" name="矩形 3">
            <a:extLst>
              <a:ext uri="{FF2B5EF4-FFF2-40B4-BE49-F238E27FC236}">
                <a16:creationId xmlns:a16="http://schemas.microsoft.com/office/drawing/2014/main" id="{9F4DB37F-3138-444E-8C90-057DBBEE8A61}"/>
              </a:ext>
            </a:extLst>
          </p:cNvPr>
          <p:cNvSpPr/>
          <p:nvPr/>
        </p:nvSpPr>
        <p:spPr>
          <a:xfrm>
            <a:off x="1531046" y="5026729"/>
            <a:ext cx="4265701" cy="81560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altLang="zh-CN" sz="2800" b="1" i="0" u="none" strike="noStrike" kern="1200" cap="none" spc="0" normalizeH="0" baseline="0" noProof="0" dirty="0">
              <a:ln>
                <a:noFill/>
              </a:ln>
              <a:solidFill>
                <a:srgbClr val="333333"/>
              </a:solidFill>
              <a:effectLst/>
              <a:uLnTx/>
              <a:uFillTx/>
              <a:latin typeface="DFKai-SB" panose="03000509000000000000" pitchFamily="65" charset="-120"/>
              <a:ea typeface="DFKai-SB" panose="03000509000000000000" pitchFamily="65" charset="-120"/>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zh-CN" altLang="en-US" sz="1400" b="1" i="0" u="none" strike="noStrike" kern="1200" cap="none" spc="0" normalizeH="0" baseline="0" noProof="0" dirty="0">
              <a:ln>
                <a:noFill/>
              </a:ln>
              <a:solidFill>
                <a:srgbClr val="333333"/>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1" name="圖形 10" descr="說故事 以實心填滿">
            <a:extLst>
              <a:ext uri="{FF2B5EF4-FFF2-40B4-BE49-F238E27FC236}">
                <a16:creationId xmlns:a16="http://schemas.microsoft.com/office/drawing/2014/main" id="{6ACCCB05-38FB-504E-BC87-3C8A56129BB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229019" y="308051"/>
            <a:ext cx="914400" cy="914400"/>
          </a:xfrm>
          <a:prstGeom prst="rect">
            <a:avLst/>
          </a:prstGeom>
        </p:spPr>
      </p:pic>
      <p:sp>
        <p:nvSpPr>
          <p:cNvPr id="12" name="标题 1">
            <a:extLst>
              <a:ext uri="{FF2B5EF4-FFF2-40B4-BE49-F238E27FC236}">
                <a16:creationId xmlns:a16="http://schemas.microsoft.com/office/drawing/2014/main" id="{0918F605-9AAB-DF43-936A-0309EE412A0D}"/>
              </a:ext>
            </a:extLst>
          </p:cNvPr>
          <p:cNvSpPr txBox="1">
            <a:spLocks/>
          </p:cNvSpPr>
          <p:nvPr/>
        </p:nvSpPr>
        <p:spPr>
          <a:xfrm>
            <a:off x="1231793" y="362028"/>
            <a:ext cx="7213937" cy="583565"/>
          </a:xfrm>
          <a:prstGeom prst="rect">
            <a:avLst/>
          </a:prstGeom>
          <a:noFill/>
          <a:ln>
            <a:noFill/>
          </a:ln>
        </p:spPr>
        <p:txBody>
          <a:bodyPr vert="horz" wrap="square" lIns="68580" tIns="34290" rIns="68580" bIns="34290" numCol="1" rtlCol="0" anchor="t" anchorCtr="0" compatLnSpc="1">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zh-CN" altLang="en-US" sz="3200" b="1" i="0" u="none" strike="noStrike" kern="1200" cap="none" spc="0" normalizeH="0" baseline="0" noProof="0" dirty="0">
                <a:ln>
                  <a:noFill/>
                </a:ln>
                <a:effectLst/>
                <a:uLnTx/>
                <a:uFillTx/>
                <a:latin typeface="DFKai-SB" panose="03000509000000000000" pitchFamily="65" charset="-120"/>
                <a:ea typeface="DFKai-SB" panose="03000509000000000000" pitchFamily="65" charset="-120"/>
              </a:rPr>
              <a:t>補充資料</a:t>
            </a:r>
            <a:r>
              <a:rPr kumimoji="0" lang="zh-TW" altLang="en-US" sz="3200" b="1" i="0" u="none" strike="noStrike" kern="1200" cap="none" spc="0" normalizeH="0" baseline="0" noProof="0" dirty="0">
                <a:ln>
                  <a:noFill/>
                </a:ln>
                <a:effectLst/>
                <a:uLnTx/>
                <a:uFillTx/>
                <a:latin typeface="DFKai-SB" panose="03000509000000000000" pitchFamily="65" charset="-120"/>
                <a:ea typeface="DFKai-SB" panose="03000509000000000000" pitchFamily="65" charset="-120"/>
              </a:rPr>
              <a:t>：誰有權選人大代表？</a:t>
            </a:r>
            <a:endParaRPr kumimoji="0" lang="zh-CN" altLang="en-US" sz="3200" b="1" i="0" u="none" strike="noStrike" kern="1200" cap="none" spc="0" normalizeH="0" baseline="0" noProof="0" dirty="0">
              <a:ln>
                <a:noFill/>
              </a:ln>
              <a:effectLst/>
              <a:uLnTx/>
              <a:uFillTx/>
              <a:latin typeface="DFKai-SB" panose="03000509000000000000" pitchFamily="65" charset="-120"/>
              <a:ea typeface="DFKai-SB" panose="03000509000000000000" pitchFamily="65" charset="-120"/>
            </a:endParaRPr>
          </a:p>
        </p:txBody>
      </p:sp>
      <p:sp>
        <p:nvSpPr>
          <p:cNvPr id="3" name="矩形 2">
            <a:extLst>
              <a:ext uri="{FF2B5EF4-FFF2-40B4-BE49-F238E27FC236}">
                <a16:creationId xmlns:a16="http://schemas.microsoft.com/office/drawing/2014/main" id="{68D74CBC-EFDE-494A-9524-555695978622}"/>
              </a:ext>
            </a:extLst>
          </p:cNvPr>
          <p:cNvSpPr/>
          <p:nvPr/>
        </p:nvSpPr>
        <p:spPr>
          <a:xfrm>
            <a:off x="1245844" y="5817634"/>
            <a:ext cx="6096001" cy="66172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http://news.cctv.com/2018/02/28/ARTI3fXmvHwuo6wxs62nqjEI180228.shtml</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5" name="矩形 14">
            <a:extLst>
              <a:ext uri="{FF2B5EF4-FFF2-40B4-BE49-F238E27FC236}">
                <a16:creationId xmlns:a16="http://schemas.microsoft.com/office/drawing/2014/main" id="{8BA9B231-BDE0-CD4C-8E7D-99B59BCD6F88}"/>
              </a:ext>
            </a:extLst>
          </p:cNvPr>
          <p:cNvSpPr/>
          <p:nvPr/>
        </p:nvSpPr>
        <p:spPr>
          <a:xfrm>
            <a:off x="1245844" y="5452528"/>
            <a:ext cx="3518912"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zh-CN" altLang="en-US" sz="2000" b="1" i="0" u="none" strike="noStrike" kern="1200" cap="none" spc="0" normalizeH="0" baseline="0" noProof="0" dirty="0">
                <a:ln>
                  <a:noFill/>
                </a:ln>
                <a:solidFill>
                  <a:srgbClr val="333333"/>
                </a:solidFill>
                <a:effectLst/>
                <a:uLnTx/>
                <a:uFillTx/>
                <a:latin typeface="DFKai-SB" panose="03000509000000000000" pitchFamily="65" charset="-120"/>
                <a:ea typeface="DFKai-SB" panose="03000509000000000000" pitchFamily="65" charset="-120"/>
                <a:cs typeface="+mn-cs"/>
              </a:rPr>
              <a:t>短片</a:t>
            </a:r>
            <a:r>
              <a:rPr kumimoji="0" lang="zh-TW" altLang="en-US" sz="2000" b="1" i="0" u="none" strike="noStrike" kern="1200" cap="none" spc="0" normalizeH="0" baseline="0" noProof="0" dirty="0">
                <a:ln>
                  <a:noFill/>
                </a:ln>
                <a:solidFill>
                  <a:srgbClr val="333333"/>
                </a:solidFill>
                <a:effectLst/>
                <a:uLnTx/>
                <a:uFillTx/>
                <a:latin typeface="DFKai-SB" panose="03000509000000000000" pitchFamily="65" charset="-120"/>
                <a:ea typeface="DFKai-SB" panose="03000509000000000000" pitchFamily="65" charset="-120"/>
                <a:cs typeface="+mn-cs"/>
              </a:rPr>
              <a:t>：</a:t>
            </a:r>
            <a:r>
              <a:rPr kumimoji="0" lang="zh-CN" altLang="en-US" sz="2000" b="1" i="0" u="none" strike="noStrike" kern="1200" cap="none" spc="0" normalizeH="0" baseline="0" noProof="0" dirty="0">
                <a:ln>
                  <a:noFill/>
                </a:ln>
                <a:solidFill>
                  <a:srgbClr val="333333"/>
                </a:solidFill>
                <a:effectLst/>
                <a:uLnTx/>
                <a:uFillTx/>
                <a:latin typeface="DFKai-SB" panose="03000509000000000000" pitchFamily="65" charset="-120"/>
                <a:ea typeface="DFKai-SB" panose="03000509000000000000" pitchFamily="65" charset="-120"/>
                <a:cs typeface="+mn-cs"/>
              </a:rPr>
              <a:t>全國人大代表如何產生</a:t>
            </a:r>
            <a:endParaRPr kumimoji="0" lang="en-US" altLang="zh-CN" sz="2000" b="1" i="0" u="none" strike="noStrike" kern="1200" cap="none" spc="0" normalizeH="0" baseline="0" noProof="0" dirty="0">
              <a:ln>
                <a:noFill/>
              </a:ln>
              <a:solidFill>
                <a:srgbClr val="333333"/>
              </a:solidFill>
              <a:effectLst/>
              <a:uLnTx/>
              <a:uFillTx/>
              <a:latin typeface="DFKai-SB" panose="03000509000000000000" pitchFamily="65" charset="-120"/>
              <a:ea typeface="DFKai-SB" panose="03000509000000000000" pitchFamily="65" charset="-120"/>
              <a:cs typeface="+mn-cs"/>
            </a:endParaRPr>
          </a:p>
        </p:txBody>
      </p:sp>
      <p:pic>
        <p:nvPicPr>
          <p:cNvPr id="17" name="圖形 16" descr="網頁設計 以實心填滿">
            <a:extLst>
              <a:ext uri="{FF2B5EF4-FFF2-40B4-BE49-F238E27FC236}">
                <a16:creationId xmlns:a16="http://schemas.microsoft.com/office/drawing/2014/main" id="{618EDFCA-2138-114C-A3AB-16F700FF048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474123" y="5369246"/>
            <a:ext cx="851515" cy="851515"/>
          </a:xfrm>
          <a:prstGeom prst="rect">
            <a:avLst/>
          </a:prstGeom>
        </p:spPr>
      </p:pic>
    </p:spTree>
    <p:extLst>
      <p:ext uri="{BB962C8B-B14F-4D97-AF65-F5344CB8AC3E}">
        <p14:creationId xmlns:p14="http://schemas.microsoft.com/office/powerpoint/2010/main" val="14597297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FC7A3AA1-44C4-4CBE-8808-D86A411AD66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3032449"/>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4FDAB746-A9A3-4EC2-8997-5EB71BC96424}"/>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cstate="print">
            <a:extLst>
              <a:ext uri="{28A0092B-C50C-407E-A947-70E740481C1C}">
                <a14:useLocalDpi xmlns:a14="http://schemas.microsoft.com/office/drawing/2010/main" val="0"/>
              </a:ext>
            </a:extLst>
          </a:blip>
          <a:srcRect t="45716" b="33968"/>
          <a:stretch/>
        </p:blipFill>
        <p:spPr>
          <a:xfrm>
            <a:off x="0" y="1584458"/>
            <a:ext cx="12192000" cy="1393277"/>
          </a:xfrm>
          <a:custGeom>
            <a:avLst/>
            <a:gdLst>
              <a:gd name="connsiteX0" fmla="*/ 0 w 12192000"/>
              <a:gd name="connsiteY0" fmla="*/ 0 h 3049325"/>
              <a:gd name="connsiteX1" fmla="*/ 12192000 w 12192000"/>
              <a:gd name="connsiteY1" fmla="*/ 0 h 3049325"/>
              <a:gd name="connsiteX2" fmla="*/ 12192000 w 12192000"/>
              <a:gd name="connsiteY2" fmla="*/ 3049325 h 3049325"/>
              <a:gd name="connsiteX3" fmla="*/ 0 w 12192000"/>
              <a:gd name="connsiteY3" fmla="*/ 3049325 h 3049325"/>
            </a:gdLst>
            <a:ahLst/>
            <a:cxnLst>
              <a:cxn ang="0">
                <a:pos x="connsiteX0" y="connsiteY0"/>
              </a:cxn>
              <a:cxn ang="0">
                <a:pos x="connsiteX1" y="connsiteY1"/>
              </a:cxn>
              <a:cxn ang="0">
                <a:pos x="connsiteX2" y="connsiteY2"/>
              </a:cxn>
              <a:cxn ang="0">
                <a:pos x="connsiteX3" y="connsiteY3"/>
              </a:cxn>
            </a:cxnLst>
            <a:rect l="l" t="t" r="r" b="b"/>
            <a:pathLst>
              <a:path w="12192000" h="3049325">
                <a:moveTo>
                  <a:pt x="0" y="0"/>
                </a:moveTo>
                <a:lnTo>
                  <a:pt x="12192000" y="0"/>
                </a:lnTo>
                <a:lnTo>
                  <a:pt x="12192000" y="3049325"/>
                </a:lnTo>
                <a:lnTo>
                  <a:pt x="0" y="3049325"/>
                </a:lnTo>
                <a:close/>
              </a:path>
            </a:pathLst>
          </a:custGeom>
        </p:spPr>
      </p:pic>
      <p:sp>
        <p:nvSpPr>
          <p:cNvPr id="23" name="Rectangle 22">
            <a:extLst>
              <a:ext uri="{FF2B5EF4-FFF2-40B4-BE49-F238E27FC236}">
                <a16:creationId xmlns:a16="http://schemas.microsoft.com/office/drawing/2014/main" id="{091C9E05-1ED5-4438-8E0F-38219974999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2805364"/>
            <a:ext cx="12188952" cy="405263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圖形 9" descr="說故事 以實心填滿">
            <a:extLst>
              <a:ext uri="{FF2B5EF4-FFF2-40B4-BE49-F238E27FC236}">
                <a16:creationId xmlns:a16="http://schemas.microsoft.com/office/drawing/2014/main" id="{586F6C98-336B-1545-940C-B6AD58C7AF5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2034451" y="779168"/>
            <a:ext cx="1270248" cy="1270248"/>
          </a:xfrm>
          <a:prstGeom prst="rect">
            <a:avLst/>
          </a:prstGeom>
        </p:spPr>
      </p:pic>
      <p:sp>
        <p:nvSpPr>
          <p:cNvPr id="4" name="灯片编号占位符 3">
            <a:extLst>
              <a:ext uri="{FF2B5EF4-FFF2-40B4-BE49-F238E27FC236}">
                <a16:creationId xmlns:a16="http://schemas.microsoft.com/office/drawing/2014/main" id="{ED263AD2-00A3-4404-81DE-850986A4D3D9}"/>
              </a:ext>
            </a:extLst>
          </p:cNvPr>
          <p:cNvSpPr>
            <a:spLocks noGrp="1"/>
          </p:cNvSpPr>
          <p:nvPr>
            <p:ph type="sldNum" sz="quarter" idx="12"/>
          </p:nvPr>
        </p:nvSpPr>
        <p:spPr>
          <a:xfrm>
            <a:off x="10817352" y="6223702"/>
            <a:ext cx="570728" cy="314067"/>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ED393E0-0C2C-41D4-98C7-FA62175D2AAB}" type="slidenum">
              <a:rPr kumimoji="0" lang="en-US" altLang="zh-HK" sz="1100" b="0" i="0" u="none" strike="noStrike" kern="1200" cap="none" spc="0" normalizeH="0" baseline="0" noProof="0">
                <a:ln>
                  <a:noFill/>
                </a:ln>
                <a:solidFill>
                  <a:srgbClr val="898989"/>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600"/>
                </a:spcAft>
                <a:buClrTx/>
                <a:buSzTx/>
                <a:buFontTx/>
                <a:buNone/>
                <a:tabLst/>
                <a:defRPr/>
              </a:pPr>
              <a:t>12</a:t>
            </a:fld>
            <a:endParaRPr kumimoji="0" lang="en-US" altLang="zh-HK" sz="1100" b="0" i="0" u="none" strike="noStrike" kern="1200" cap="none" spc="0" normalizeH="0" baseline="0" noProof="0">
              <a:ln>
                <a:noFill/>
              </a:ln>
              <a:solidFill>
                <a:srgbClr val="898989"/>
              </a:solidFill>
              <a:effectLst/>
              <a:uLnTx/>
              <a:uFillTx/>
              <a:latin typeface="Calibri" panose="020F0502020204030204"/>
              <a:ea typeface="新細明體" panose="02020500000000000000" pitchFamily="18" charset="-120"/>
              <a:cs typeface="+mn-cs"/>
            </a:endParaRPr>
          </a:p>
        </p:txBody>
      </p:sp>
      <p:sp>
        <p:nvSpPr>
          <p:cNvPr id="7" name="矩形 6">
            <a:extLst>
              <a:ext uri="{FF2B5EF4-FFF2-40B4-BE49-F238E27FC236}">
                <a16:creationId xmlns:a16="http://schemas.microsoft.com/office/drawing/2014/main" id="{F41904D1-0EF7-4CF1-A67A-6B9AA7AE7BF0}"/>
              </a:ext>
            </a:extLst>
          </p:cNvPr>
          <p:cNvSpPr/>
          <p:nvPr/>
        </p:nvSpPr>
        <p:spPr>
          <a:xfrm>
            <a:off x="2236426" y="5154657"/>
            <a:ext cx="7835532" cy="7232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zh-TW" altLang="en-US" sz="18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來源</a:t>
            </a:r>
            <a:r>
              <a:rPr kumimoji="0" lang="en-US" altLang="zh-TW" sz="18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a:t>
            </a:r>
            <a:r>
              <a:rPr kumimoji="0" lang="en-US" altLang="zh-TW" sz="1800" b="0" i="0" u="none" strike="noStrike" kern="1200" cap="none" spc="0" normalizeH="0" baseline="0" noProof="0" dirty="0" smtClean="0">
                <a:ln>
                  <a:noFill/>
                </a:ln>
                <a:solidFill>
                  <a:prstClr val="black"/>
                </a:solidFill>
                <a:effectLst/>
                <a:uLnTx/>
                <a:uFillTx/>
                <a:latin typeface="Calibri" panose="020F0502020204030204"/>
                <a:ea typeface="等线" panose="02010600030101010101" pitchFamily="2" charset="-122"/>
                <a:cs typeface="+mn-cs"/>
              </a:rPr>
              <a:t> </a:t>
            </a:r>
            <a:r>
              <a:rPr kumimoji="0" lang="en-US" altLang="zh-CN" sz="1800" b="0" i="0" u="none" strike="noStrike" kern="1200" cap="none" spc="0" normalizeH="0" baseline="0" noProof="0" dirty="0" smtClean="0">
                <a:ln>
                  <a:noFill/>
                </a:ln>
                <a:solidFill>
                  <a:prstClr val="black"/>
                </a:solidFill>
                <a:effectLst/>
                <a:uLnTx/>
                <a:uFillTx/>
                <a:latin typeface="Calibri" panose="020F0502020204030204"/>
                <a:ea typeface="等线" panose="02010600030101010101" pitchFamily="2" charset="-122"/>
                <a:cs typeface="+mn-cs"/>
              </a:rPr>
              <a:t>https</a:t>
            </a:r>
            <a:r>
              <a:rPr kumimoji="0" lang="en-US" altLang="zh-CN" sz="18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://www.hmo.gov.cn/zcfg_new/xf/201801/t20180129_2166.html</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p:txBody>
      </p:sp>
      <p:sp>
        <p:nvSpPr>
          <p:cNvPr id="9" name="矩形 8">
            <a:extLst>
              <a:ext uri="{FF2B5EF4-FFF2-40B4-BE49-F238E27FC236}">
                <a16:creationId xmlns:a16="http://schemas.microsoft.com/office/drawing/2014/main" id="{22F812FB-1E3D-49FB-A554-39408E6B1826}"/>
              </a:ext>
            </a:extLst>
          </p:cNvPr>
          <p:cNvSpPr/>
          <p:nvPr/>
        </p:nvSpPr>
        <p:spPr>
          <a:xfrm>
            <a:off x="555522" y="638880"/>
            <a:ext cx="6096000" cy="64633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zh-CN" altLang="en-US" sz="18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br>
              <a:rPr kumimoji="0" lang="zh-CN" altLang="en-US" sz="18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b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1" name="标题 1">
            <a:extLst>
              <a:ext uri="{FF2B5EF4-FFF2-40B4-BE49-F238E27FC236}">
                <a16:creationId xmlns:a16="http://schemas.microsoft.com/office/drawing/2014/main" id="{68803E9C-AEC9-4B47-888B-AB0DC8AE18FF}"/>
              </a:ext>
            </a:extLst>
          </p:cNvPr>
          <p:cNvSpPr txBox="1">
            <a:spLocks/>
          </p:cNvSpPr>
          <p:nvPr/>
        </p:nvSpPr>
        <p:spPr>
          <a:xfrm>
            <a:off x="2789310" y="977056"/>
            <a:ext cx="7044646" cy="939575"/>
          </a:xfrm>
          <a:prstGeom prst="rect">
            <a:avLst/>
          </a:prstGeom>
          <a:noFill/>
          <a:ln>
            <a:noFill/>
          </a:ln>
        </p:spPr>
        <p:txBody>
          <a:bodyPr vert="horz" wrap="square" lIns="68580" tIns="34290" rIns="68580" bIns="34290" numCol="1" rtlCol="0" anchor="t" anchorCtr="0" compatLnSpc="1">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spcAft>
                <a:spcPts val="600"/>
              </a:spcAft>
              <a:defRPr/>
            </a:pPr>
            <a:r>
              <a:rPr kumimoji="0" lang="zh-CN" altLang="en-US" sz="3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j-cs"/>
              </a:rPr>
              <a:t> </a:t>
            </a:r>
            <a:r>
              <a:rPr kumimoji="0" lang="zh-CN" altLang="en-US" sz="3400" b="1" i="0" u="none" strike="noStrike" kern="1200" cap="none" spc="0" normalizeH="0" baseline="0" noProof="0" dirty="0" smtClean="0">
                <a:ln>
                  <a:noFill/>
                </a:ln>
                <a:solidFill>
                  <a:srgbClr val="FF0000"/>
                </a:solidFill>
                <a:effectLst/>
                <a:uLnTx/>
                <a:uFillTx/>
                <a:latin typeface="微软雅黑" panose="020B0503020204020204" pitchFamily="34" charset="-122"/>
                <a:ea typeface="微软雅黑" panose="020B0503020204020204" pitchFamily="34" charset="-122"/>
                <a:cs typeface="+mj-cs"/>
              </a:rPr>
              <a:t>    </a:t>
            </a:r>
            <a:r>
              <a:rPr lang="zh-CN" altLang="en-US" sz="4500" b="1" dirty="0">
                <a:solidFill>
                  <a:schemeClr val="bg1"/>
                </a:solidFill>
                <a:latin typeface="DFKai-SB" panose="03000509000000000000" pitchFamily="65" charset="-120"/>
                <a:ea typeface="DFKai-SB" panose="03000509000000000000" pitchFamily="65" charset="-120"/>
              </a:rPr>
              <a:t>補充資料：</a:t>
            </a:r>
            <a:r>
              <a:rPr kumimoji="0" lang="zh-TW" altLang="en-US" sz="4500" b="1" i="0" u="none" strike="noStrike" kern="1200" cap="none" spc="0" normalizeH="0" baseline="0" noProof="0" dirty="0" smtClean="0">
                <a:ln>
                  <a:noFill/>
                </a:ln>
                <a:solidFill>
                  <a:schemeClr val="bg1"/>
                </a:solidFill>
                <a:effectLst/>
                <a:uLnTx/>
                <a:uFillTx/>
                <a:latin typeface="DFKai-SB" panose="03000509000000000000" pitchFamily="65" charset="-120"/>
                <a:ea typeface="DFKai-SB" panose="03000509000000000000" pitchFamily="65" charset="-120"/>
              </a:rPr>
              <a:t>港</a:t>
            </a:r>
            <a:r>
              <a:rPr kumimoji="0" lang="zh-TW" altLang="en-US" sz="4500" b="1" i="0" u="none" strike="noStrike" kern="1200" cap="none" spc="0" normalizeH="0" baseline="0" noProof="0" dirty="0">
                <a:ln>
                  <a:noFill/>
                </a:ln>
                <a:solidFill>
                  <a:schemeClr val="bg1"/>
                </a:solidFill>
                <a:effectLst/>
                <a:uLnTx/>
                <a:uFillTx/>
                <a:latin typeface="DFKai-SB" panose="03000509000000000000" pitchFamily="65" charset="-120"/>
                <a:ea typeface="DFKai-SB" panose="03000509000000000000" pitchFamily="65" charset="-120"/>
              </a:rPr>
              <a:t>區人大如何選？</a:t>
            </a:r>
            <a:endParaRPr kumimoji="0" lang="zh-CN" altLang="en-US" sz="4500" b="1" i="0" u="none" strike="noStrike" kern="1200" cap="none" spc="0" normalizeH="0" baseline="0" noProof="0" dirty="0">
              <a:ln>
                <a:noFill/>
              </a:ln>
              <a:solidFill>
                <a:schemeClr val="bg1"/>
              </a:solidFill>
              <a:effectLst/>
              <a:uLnTx/>
              <a:uFillTx/>
              <a:latin typeface="DFKai-SB" panose="03000509000000000000" pitchFamily="65" charset="-120"/>
              <a:ea typeface="DFKai-SB" panose="03000509000000000000" pitchFamily="65" charset="-120"/>
            </a:endParaRPr>
          </a:p>
        </p:txBody>
      </p:sp>
      <p:pic>
        <p:nvPicPr>
          <p:cNvPr id="14" name="圖形 13" descr="網頁設計 以實心填滿">
            <a:extLst>
              <a:ext uri="{FF2B5EF4-FFF2-40B4-BE49-F238E27FC236}">
                <a16:creationId xmlns:a16="http://schemas.microsoft.com/office/drawing/2014/main" id="{BAB0E6F3-5436-E546-897E-6E2D226C22A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a:off x="1105185" y="4945224"/>
            <a:ext cx="851515" cy="851515"/>
          </a:xfrm>
          <a:prstGeom prst="rect">
            <a:avLst/>
          </a:prstGeom>
        </p:spPr>
      </p:pic>
      <p:sp>
        <p:nvSpPr>
          <p:cNvPr id="6" name="矩形 5">
            <a:extLst>
              <a:ext uri="{FF2B5EF4-FFF2-40B4-BE49-F238E27FC236}">
                <a16:creationId xmlns:a16="http://schemas.microsoft.com/office/drawing/2014/main" id="{2A7979F0-7B8B-4911-BDD8-E19D30579780}"/>
              </a:ext>
            </a:extLst>
          </p:cNvPr>
          <p:cNvSpPr/>
          <p:nvPr/>
        </p:nvSpPr>
        <p:spPr>
          <a:xfrm>
            <a:off x="2685901" y="2977735"/>
            <a:ext cx="6936581" cy="1773936"/>
          </a:xfrm>
          <a:prstGeom prst="rect">
            <a:avLst/>
          </a:prstGeom>
          <a:solidFill>
            <a:schemeClr val="bg1"/>
          </a:solidFill>
        </p:spPr>
        <p:txBody>
          <a:bodyPr vert="horz" lIns="91440" tIns="45720" rIns="91440" bIns="45720" rtlCol="0" anchor="ctr">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zh-TW" altLang="en-US" sz="4000" b="1"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中華人民共和國香港特別行政區選舉第十三屆全國人民代表大會代表的辦法 </a:t>
            </a:r>
            <a:r>
              <a:rPr kumimoji="0" lang="en-US" altLang="zh-TW" sz="4000" b="1"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a:t>
            </a:r>
            <a:r>
              <a:rPr kumimoji="0" lang="en-US" altLang="zh-CN" sz="4000" b="1"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2017</a:t>
            </a:r>
            <a:r>
              <a:rPr kumimoji="0" lang="en-US" altLang="zh-TW" sz="40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a:t>
            </a:r>
            <a:endParaRPr kumimoji="0" lang="en-US" altLang="zh-CN" sz="40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endParaRPr>
          </a:p>
        </p:txBody>
      </p:sp>
    </p:spTree>
    <p:extLst>
      <p:ext uri="{BB962C8B-B14F-4D97-AF65-F5344CB8AC3E}">
        <p14:creationId xmlns:p14="http://schemas.microsoft.com/office/powerpoint/2010/main" val="27655060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内容占位符 6">
            <a:extLst>
              <a:ext uri="{FF2B5EF4-FFF2-40B4-BE49-F238E27FC236}">
                <a16:creationId xmlns:a16="http://schemas.microsoft.com/office/drawing/2014/main" id="{FCD74F1C-1021-4341-9ACF-6970AF687456}"/>
              </a:ext>
            </a:extLst>
          </p:cNvPr>
          <p:cNvPicPr>
            <a:picLocks noGrp="1" noChangeAspect="1"/>
          </p:cNvPicPr>
          <p:nvPr>
            <p:ph idx="1"/>
          </p:nvPr>
        </p:nvPicPr>
        <p:blipFill>
          <a:blip r:embed="rId2"/>
          <a:stretch>
            <a:fillRect/>
          </a:stretch>
        </p:blipFill>
        <p:spPr>
          <a:xfrm>
            <a:off x="351282" y="2020482"/>
            <a:ext cx="3499238" cy="2349393"/>
          </a:xfrm>
          <a:prstGeom prst="rect">
            <a:avLst/>
          </a:prstGeom>
        </p:spPr>
      </p:pic>
      <p:sp>
        <p:nvSpPr>
          <p:cNvPr id="4" name="灯片编号占位符 3">
            <a:extLst>
              <a:ext uri="{FF2B5EF4-FFF2-40B4-BE49-F238E27FC236}">
                <a16:creationId xmlns:a16="http://schemas.microsoft.com/office/drawing/2014/main" id="{AA6279B7-7D05-4A76-A636-C0CE5B6F182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D393E0-0C2C-41D4-98C7-FA62175D2AAB}" type="slidenum">
              <a:rPr kumimoji="0" lang="zh-HK"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HK" altLang="en-US" sz="1200" b="0" i="0" u="none" strike="noStrike" kern="1200" cap="none" spc="0" normalizeH="0" baseline="0" noProof="0" dirty="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pic>
        <p:nvPicPr>
          <p:cNvPr id="9" name="图片 8" descr="一群男人和女人站在草地上&#10;&#10;描述已自动生成">
            <a:extLst>
              <a:ext uri="{FF2B5EF4-FFF2-40B4-BE49-F238E27FC236}">
                <a16:creationId xmlns:a16="http://schemas.microsoft.com/office/drawing/2014/main" id="{E7E1D16D-203D-4221-A09E-25219F8BCE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3966" y="2020482"/>
            <a:ext cx="3499238" cy="2329589"/>
          </a:xfrm>
          <a:prstGeom prst="rect">
            <a:avLst/>
          </a:prstGeom>
        </p:spPr>
      </p:pic>
      <p:sp>
        <p:nvSpPr>
          <p:cNvPr id="10" name="矩形 9">
            <a:extLst>
              <a:ext uri="{FF2B5EF4-FFF2-40B4-BE49-F238E27FC236}">
                <a16:creationId xmlns:a16="http://schemas.microsoft.com/office/drawing/2014/main" id="{D9C77898-A8BB-4636-BBDD-0071EE9174C3}"/>
              </a:ext>
            </a:extLst>
          </p:cNvPr>
          <p:cNvSpPr/>
          <p:nvPr/>
        </p:nvSpPr>
        <p:spPr>
          <a:xfrm>
            <a:off x="4025255" y="4470956"/>
            <a:ext cx="3775393"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全國人大代表基層調研</a:t>
            </a:r>
          </a:p>
        </p:txBody>
      </p:sp>
      <p:sp>
        <p:nvSpPr>
          <p:cNvPr id="11" name="矩形 10">
            <a:extLst>
              <a:ext uri="{FF2B5EF4-FFF2-40B4-BE49-F238E27FC236}">
                <a16:creationId xmlns:a16="http://schemas.microsoft.com/office/drawing/2014/main" id="{506F5D1C-61A6-4DAD-94F4-91F27D2D3557}"/>
              </a:ext>
            </a:extLst>
          </p:cNvPr>
          <p:cNvSpPr/>
          <p:nvPr/>
        </p:nvSpPr>
        <p:spPr>
          <a:xfrm>
            <a:off x="1290422" y="4470956"/>
            <a:ext cx="1620957"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投票選舉</a:t>
            </a:r>
          </a:p>
        </p:txBody>
      </p:sp>
      <p:pic>
        <p:nvPicPr>
          <p:cNvPr id="12" name="图片 11" descr="图片包含 人, 室内, 桌子, 站&#10;&#10;描述已自动生成">
            <a:extLst>
              <a:ext uri="{FF2B5EF4-FFF2-40B4-BE49-F238E27FC236}">
                <a16:creationId xmlns:a16="http://schemas.microsoft.com/office/drawing/2014/main" id="{69C9D07C-5F32-4013-9E99-06FFD7E557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5677" y="1995571"/>
            <a:ext cx="3569116" cy="2379410"/>
          </a:xfrm>
          <a:prstGeom prst="rect">
            <a:avLst/>
          </a:prstGeom>
        </p:spPr>
      </p:pic>
      <p:sp>
        <p:nvSpPr>
          <p:cNvPr id="13" name="矩形 12">
            <a:extLst>
              <a:ext uri="{FF2B5EF4-FFF2-40B4-BE49-F238E27FC236}">
                <a16:creationId xmlns:a16="http://schemas.microsoft.com/office/drawing/2014/main" id="{CDFD8496-1D55-40B6-B65F-A4EB1696B18B}"/>
              </a:ext>
            </a:extLst>
          </p:cNvPr>
          <p:cNvSpPr/>
          <p:nvPr/>
        </p:nvSpPr>
        <p:spPr>
          <a:xfrm>
            <a:off x="7875677" y="4470956"/>
            <a:ext cx="3448979" cy="954107"/>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香港</a:t>
            </a:r>
            <a:r>
              <a:rPr lang="zh-CN" altLang="en-US" sz="2800" dirty="0" smtClean="0">
                <a:solidFill>
                  <a:prstClr val="black"/>
                </a:solidFill>
                <a:latin typeface="DFKai-SB" panose="03000509000000000000" pitchFamily="65" charset="-120"/>
                <a:ea typeface="DFKai-SB" panose="03000509000000000000" pitchFamily="65" charset="-120"/>
              </a:rPr>
              <a:t>全國人大</a:t>
            </a:r>
            <a:r>
              <a:rPr kumimoji="0" lang="zh-CN" altLang="en-US" sz="28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代表</a:t>
            </a:r>
            <a:r>
              <a:rPr kumimoji="0" lang="zh-CN" altLang="en-US"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赴海口江東新區調研</a:t>
            </a:r>
          </a:p>
        </p:txBody>
      </p:sp>
      <p:sp>
        <p:nvSpPr>
          <p:cNvPr id="14" name="文本框 2">
            <a:extLst>
              <a:ext uri="{FF2B5EF4-FFF2-40B4-BE49-F238E27FC236}">
                <a16:creationId xmlns:a16="http://schemas.microsoft.com/office/drawing/2014/main" id="{65849866-A7CD-4FC5-893D-DC6675155A9E}"/>
              </a:ext>
            </a:extLst>
          </p:cNvPr>
          <p:cNvSpPr txBox="1"/>
          <p:nvPr/>
        </p:nvSpPr>
        <p:spPr>
          <a:xfrm>
            <a:off x="463986" y="631896"/>
            <a:ext cx="2441694"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44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參考資料</a:t>
            </a:r>
            <a:endParaRPr kumimoji="0" lang="zh-CN" altLang="en-US" sz="4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spTree>
    <p:extLst>
      <p:ext uri="{BB962C8B-B14F-4D97-AF65-F5344CB8AC3E}">
        <p14:creationId xmlns:p14="http://schemas.microsoft.com/office/powerpoint/2010/main" val="12015915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2">
            <a:extLst>
              <a:ext uri="{FF2B5EF4-FFF2-40B4-BE49-F238E27FC236}">
                <a16:creationId xmlns:a16="http://schemas.microsoft.com/office/drawing/2014/main" id="{DFEFB0E9-BBFE-4664-8936-B155FA4726A7}"/>
              </a:ext>
            </a:extLst>
          </p:cNvPr>
          <p:cNvSpPr>
            <a:spLocks noGrp="1"/>
          </p:cNvSpPr>
          <p:nvPr>
            <p:ph idx="1"/>
          </p:nvPr>
        </p:nvSpPr>
        <p:spPr>
          <a:xfrm>
            <a:off x="190500" y="555687"/>
            <a:ext cx="11876314" cy="6246284"/>
          </a:xfrm>
          <a:solidFill>
            <a:srgbClr val="FFFFCC"/>
          </a:solidFill>
          <a:effectLst>
            <a:glow rad="63500">
              <a:schemeClr val="accent3">
                <a:satMod val="175000"/>
                <a:alpha val="40000"/>
              </a:schemeClr>
            </a:glow>
          </a:effectLst>
        </p:spPr>
        <p:style>
          <a:lnRef idx="2">
            <a:schemeClr val="accent3"/>
          </a:lnRef>
          <a:fillRef idx="1003">
            <a:schemeClr val="lt1"/>
          </a:fillRef>
          <a:effectRef idx="0">
            <a:schemeClr val="accent3"/>
          </a:effectRef>
          <a:fontRef idx="minor">
            <a:schemeClr val="dk1"/>
          </a:fontRef>
        </p:style>
        <p:txBody>
          <a:bodyPr>
            <a:noAutofit/>
          </a:bodyPr>
          <a:lstStyle/>
          <a:p>
            <a:pPr marL="0" indent="0" algn="ctr">
              <a:lnSpc>
                <a:spcPts val="2400"/>
              </a:lnSpc>
              <a:buNone/>
            </a:pPr>
            <a:r>
              <a:rPr lang="zh-CN" altLang="en-US" sz="2400" b="1" dirty="0">
                <a:latin typeface="DFKai-SB" panose="03000509000000000000" pitchFamily="65" charset="-120"/>
                <a:ea typeface="DFKai-SB" panose="03000509000000000000" pitchFamily="65" charset="-120"/>
              </a:rPr>
              <a:t>十三屆全國人大四次會議</a:t>
            </a:r>
            <a:r>
              <a:rPr lang="zh-TW" altLang="en-US" sz="2400" b="1" dirty="0">
                <a:latin typeface="DFKai-SB" panose="03000509000000000000" pitchFamily="65" charset="-120"/>
                <a:ea typeface="DFKai-SB" panose="03000509000000000000" pitchFamily="65" charset="-120"/>
              </a:rPr>
              <a:t>主要議程</a:t>
            </a:r>
            <a:endParaRPr lang="en-US" altLang="zh-CN" sz="2400" b="1" dirty="0">
              <a:latin typeface="DFKai-SB" panose="03000509000000000000" pitchFamily="65" charset="-120"/>
              <a:ea typeface="DFKai-SB" panose="03000509000000000000" pitchFamily="65" charset="-120"/>
            </a:endParaRPr>
          </a:p>
          <a:p>
            <a:pPr marL="342900" indent="-342900">
              <a:lnSpc>
                <a:spcPts val="2400"/>
              </a:lnSpc>
              <a:buFont typeface="+mj-ea"/>
              <a:buAutoNum type="ea1ChtPeriod"/>
            </a:pPr>
            <a:r>
              <a:rPr lang="zh-CN" altLang="en-US" sz="2400" dirty="0">
                <a:latin typeface="DFKai-SB" panose="03000509000000000000" pitchFamily="65" charset="-120"/>
                <a:ea typeface="DFKai-SB" panose="03000509000000000000" pitchFamily="65" charset="-120"/>
              </a:rPr>
              <a:t>審議政府工作報告</a:t>
            </a:r>
            <a:endParaRPr lang="en-US" altLang="zh-CN" sz="2400" dirty="0">
              <a:latin typeface="DFKai-SB" panose="03000509000000000000" pitchFamily="65" charset="-120"/>
              <a:ea typeface="DFKai-SB" panose="03000509000000000000" pitchFamily="65" charset="-120"/>
            </a:endParaRPr>
          </a:p>
          <a:p>
            <a:pPr marL="342900" indent="-342900">
              <a:lnSpc>
                <a:spcPts val="2400"/>
              </a:lnSpc>
              <a:buFont typeface="+mj-ea"/>
              <a:buAutoNum type="ea1ChtPeriod"/>
            </a:pPr>
            <a:r>
              <a:rPr lang="zh-CN" altLang="en-US" sz="2400" dirty="0">
                <a:latin typeface="DFKai-SB" panose="03000509000000000000" pitchFamily="65" charset="-120"/>
                <a:ea typeface="DFKai-SB" panose="03000509000000000000" pitchFamily="65" charset="-120"/>
              </a:rPr>
              <a:t>審查國民經濟和</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社會發展第十四個五年規劃和</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2035</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年遠景目標綱要草案</a:t>
            </a:r>
            <a:endParaRPr lang="en-US" altLang="zh-CN" sz="2400" dirty="0">
              <a:latin typeface="Times New Roman" panose="02020603050405020304" pitchFamily="18" charset="0"/>
              <a:ea typeface="DFKai-SB" panose="03000509000000000000" pitchFamily="65" charset="-120"/>
              <a:cs typeface="Times New Roman" panose="02020603050405020304" pitchFamily="18" charset="0"/>
            </a:endParaRPr>
          </a:p>
          <a:p>
            <a:pPr marL="342900" indent="-342900">
              <a:lnSpc>
                <a:spcPts val="2400"/>
              </a:lnSpc>
              <a:buFont typeface="+mj-ea"/>
              <a:buAutoNum type="ea1ChtPeriod"/>
            </a:pP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審查</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2020</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年國民經濟和社會發展計劃執行情况與</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2021</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年國民經濟和社會發展計劃</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草   案</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的報告、</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2021</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年國民經濟和社會發展計劃草案        </a:t>
            </a:r>
            <a:endParaRPr lang="en-US" altLang="zh-CN" sz="2400" dirty="0">
              <a:latin typeface="Times New Roman" panose="02020603050405020304" pitchFamily="18" charset="0"/>
              <a:ea typeface="DFKai-SB" panose="03000509000000000000" pitchFamily="65" charset="-120"/>
              <a:cs typeface="Times New Roman" panose="02020603050405020304" pitchFamily="18" charset="0"/>
            </a:endParaRPr>
          </a:p>
          <a:p>
            <a:pPr marL="342900" indent="-342900">
              <a:lnSpc>
                <a:spcPts val="2400"/>
              </a:lnSpc>
              <a:buFont typeface="+mj-ea"/>
              <a:buAutoNum type="ea1ChtPeriod"/>
            </a:pP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審查</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2020</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年中央和地方預算執行情况與</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2021</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年中央和地方預算草案的報告、</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2021</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年中央和地方預算草案</a:t>
            </a:r>
            <a:endParaRPr lang="en-US" altLang="zh-CN" sz="2400" dirty="0">
              <a:latin typeface="Times New Roman" panose="02020603050405020304" pitchFamily="18" charset="0"/>
              <a:ea typeface="DFKai-SB" panose="03000509000000000000" pitchFamily="65" charset="-120"/>
              <a:cs typeface="Times New Roman" panose="02020603050405020304" pitchFamily="18" charset="0"/>
            </a:endParaRPr>
          </a:p>
          <a:p>
            <a:pPr marL="342900" indent="-342900">
              <a:lnSpc>
                <a:spcPts val="2400"/>
              </a:lnSpc>
              <a:buFont typeface="+mj-ea"/>
              <a:buAutoNum type="ea1ChtPeriod"/>
            </a:pP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審議全國人民代表大會常務委員會</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關</a:t>
            </a:r>
            <a:r>
              <a:rPr lang="zh-TW"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於</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提請</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審議</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中華人民共和國全國人民代表大會組織法（修正草案）</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的議案</a:t>
            </a:r>
            <a:endParaRPr lang="en-US" altLang="zh-CN" sz="2400" dirty="0">
              <a:latin typeface="Times New Roman" panose="02020603050405020304" pitchFamily="18" charset="0"/>
              <a:ea typeface="DFKai-SB" panose="03000509000000000000" pitchFamily="65" charset="-120"/>
              <a:cs typeface="Times New Roman" panose="02020603050405020304" pitchFamily="18" charset="0"/>
            </a:endParaRPr>
          </a:p>
          <a:p>
            <a:pPr marL="342900" indent="-342900">
              <a:lnSpc>
                <a:spcPts val="2400"/>
              </a:lnSpc>
              <a:buFont typeface="+mj-ea"/>
              <a:buAutoNum type="ea1ChtPeriod"/>
            </a:pP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審議全國人民代表大會常務委員會</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關</a:t>
            </a:r>
            <a:r>
              <a:rPr lang="zh-CN"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於</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提請</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審議</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中華人民共和國全國 人民代表大會議事規則（修正草案）</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的議案</a:t>
            </a:r>
            <a:endParaRPr lang="en-US" altLang="zh-CN" sz="2400" dirty="0">
              <a:latin typeface="Times New Roman" panose="02020603050405020304" pitchFamily="18" charset="0"/>
              <a:ea typeface="DFKai-SB" panose="03000509000000000000" pitchFamily="65" charset="-120"/>
              <a:cs typeface="Times New Roman" panose="02020603050405020304" pitchFamily="18" charset="0"/>
            </a:endParaRPr>
          </a:p>
          <a:p>
            <a:pPr marL="342900" indent="-342900">
              <a:lnSpc>
                <a:spcPts val="2400"/>
              </a:lnSpc>
              <a:buFont typeface="+mj-ea"/>
              <a:buAutoNum type="ea1ChtPeriod"/>
            </a:pP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審議全國人民代表大會常務委員會</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關</a:t>
            </a:r>
            <a:r>
              <a:rPr lang="zh-TW"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於</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提請</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審議</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全國人民代表大會</a:t>
            </a:r>
            <a:r>
              <a:rPr lang="zh-CN" altLang="en-US" sz="2400" dirty="0">
                <a:latin typeface="DFKai-SB" panose="03000509000000000000" pitchFamily="65" charset="-120"/>
                <a:ea typeface="DFKai-SB" panose="03000509000000000000" pitchFamily="65" charset="-120"/>
              </a:rPr>
              <a:t>關</a:t>
            </a:r>
            <a:r>
              <a:rPr lang="zh-TW" altLang="en-US" sz="2400" dirty="0">
                <a:latin typeface="DFKai-SB" panose="03000509000000000000" pitchFamily="65" charset="-120"/>
                <a:ea typeface="DFKai-SB" panose="03000509000000000000" pitchFamily="65" charset="-120"/>
              </a:rPr>
              <a:t>於</a:t>
            </a:r>
            <a:r>
              <a:rPr lang="zh-CN" altLang="en-US" sz="2400" dirty="0">
                <a:latin typeface="DFKai-SB" panose="03000509000000000000" pitchFamily="65" charset="-120"/>
                <a:ea typeface="DFKai-SB" panose="03000509000000000000" pitchFamily="65" charset="-120"/>
              </a:rPr>
              <a:t>完善香港特別行政區選舉制度的决定（草案）</a:t>
            </a:r>
            <a:r>
              <a:rPr lang="en-US" altLang="zh-CN" sz="2400" dirty="0">
                <a:latin typeface="DFKai-SB" panose="03000509000000000000" pitchFamily="65" charset="-120"/>
                <a:ea typeface="DFKai-SB" panose="03000509000000000000" pitchFamily="65" charset="-120"/>
              </a:rPr>
              <a:t>》</a:t>
            </a:r>
            <a:r>
              <a:rPr lang="zh-CN" altLang="en-US" sz="2400" dirty="0">
                <a:latin typeface="DFKai-SB" panose="03000509000000000000" pitchFamily="65" charset="-120"/>
                <a:ea typeface="DFKai-SB" panose="03000509000000000000" pitchFamily="65" charset="-120"/>
              </a:rPr>
              <a:t>的議案</a:t>
            </a:r>
            <a:endParaRPr lang="en-US" altLang="zh-CN" sz="2400" dirty="0">
              <a:latin typeface="DFKai-SB" panose="03000509000000000000" pitchFamily="65" charset="-120"/>
              <a:ea typeface="DFKai-SB" panose="03000509000000000000" pitchFamily="65" charset="-120"/>
            </a:endParaRPr>
          </a:p>
          <a:p>
            <a:pPr marL="342900" indent="-342900">
              <a:lnSpc>
                <a:spcPts val="2400"/>
              </a:lnSpc>
              <a:buFont typeface="+mj-ea"/>
              <a:buAutoNum type="ea1ChtPeriod"/>
            </a:pPr>
            <a:r>
              <a:rPr lang="zh-CN" altLang="en-US" sz="2400" dirty="0">
                <a:latin typeface="DFKai-SB" panose="03000509000000000000" pitchFamily="65" charset="-120"/>
                <a:ea typeface="DFKai-SB" panose="03000509000000000000" pitchFamily="65" charset="-120"/>
              </a:rPr>
              <a:t>審議全國人民代表大會常務委員會工作報告</a:t>
            </a:r>
            <a:endParaRPr lang="en-US" altLang="zh-CN" sz="2400" dirty="0">
              <a:latin typeface="DFKai-SB" panose="03000509000000000000" pitchFamily="65" charset="-120"/>
              <a:ea typeface="DFKai-SB" panose="03000509000000000000" pitchFamily="65" charset="-120"/>
            </a:endParaRPr>
          </a:p>
          <a:p>
            <a:pPr marL="342900" indent="-342900">
              <a:lnSpc>
                <a:spcPts val="2400"/>
              </a:lnSpc>
              <a:buFont typeface="+mj-ea"/>
              <a:buAutoNum type="ea1ChtPeriod"/>
            </a:pPr>
            <a:r>
              <a:rPr lang="zh-CN" altLang="en-US" sz="2400" dirty="0">
                <a:latin typeface="DFKai-SB" panose="03000509000000000000" pitchFamily="65" charset="-120"/>
                <a:ea typeface="DFKai-SB" panose="03000509000000000000" pitchFamily="65" charset="-120"/>
              </a:rPr>
              <a:t>審議最高人民法院工作報告</a:t>
            </a:r>
            <a:endParaRPr lang="en-US" altLang="zh-CN" sz="2400" dirty="0">
              <a:latin typeface="DFKai-SB" panose="03000509000000000000" pitchFamily="65" charset="-120"/>
              <a:ea typeface="DFKai-SB" panose="03000509000000000000" pitchFamily="65" charset="-120"/>
            </a:endParaRPr>
          </a:p>
          <a:p>
            <a:pPr marL="342900" indent="-342900">
              <a:lnSpc>
                <a:spcPts val="2400"/>
              </a:lnSpc>
              <a:buFont typeface="+mj-ea"/>
              <a:buAutoNum type="ea1ChtPeriod"/>
            </a:pPr>
            <a:r>
              <a:rPr lang="zh-CN" altLang="en-US" sz="2400" dirty="0">
                <a:latin typeface="DFKai-SB" panose="03000509000000000000" pitchFamily="65" charset="-120"/>
                <a:ea typeface="DFKai-SB" panose="03000509000000000000" pitchFamily="65" charset="-120"/>
              </a:rPr>
              <a:t>審議最高人民檢察院工作報告</a:t>
            </a:r>
          </a:p>
        </p:txBody>
      </p:sp>
      <p:sp>
        <p:nvSpPr>
          <p:cNvPr id="2" name="灯片编号占位符 1">
            <a:extLst>
              <a:ext uri="{FF2B5EF4-FFF2-40B4-BE49-F238E27FC236}">
                <a16:creationId xmlns:a16="http://schemas.microsoft.com/office/drawing/2014/main" id="{31D47120-3460-4D54-93A3-EF8F5EDACBF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D393E0-0C2C-41D4-98C7-FA62175D2AAB}" type="slidenum">
              <a:rPr kumimoji="0" lang="zh-HK"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HK"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3" name="文本框 2">
            <a:extLst>
              <a:ext uri="{FF2B5EF4-FFF2-40B4-BE49-F238E27FC236}">
                <a16:creationId xmlns:a16="http://schemas.microsoft.com/office/drawing/2014/main" id="{65849866-A7CD-4FC5-893D-DC6675155A9E}"/>
              </a:ext>
            </a:extLst>
          </p:cNvPr>
          <p:cNvSpPr txBox="1"/>
          <p:nvPr/>
        </p:nvSpPr>
        <p:spPr>
          <a:xfrm>
            <a:off x="0" y="108194"/>
            <a:ext cx="162095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參考資料</a:t>
            </a:r>
            <a:endParaRPr kumimoji="0" lang="zh-CN" altLang="en-US"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spTree>
    <p:extLst>
      <p:ext uri="{BB962C8B-B14F-4D97-AF65-F5344CB8AC3E}">
        <p14:creationId xmlns:p14="http://schemas.microsoft.com/office/powerpoint/2010/main" val="247936798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4294967295"/>
          </p:nvPr>
        </p:nvSpPr>
        <p:spPr>
          <a:xfrm>
            <a:off x="111843" y="1773742"/>
            <a:ext cx="7876688" cy="4490973"/>
          </a:xfrm>
        </p:spPr>
        <p:txBody>
          <a:bodyPr wrap="square">
            <a:spAutoFit/>
          </a:bodyPr>
          <a:lstStyle/>
          <a:p>
            <a:pPr lvl="1">
              <a:lnSpc>
                <a:spcPts val="3700"/>
              </a:lnSpc>
            </a:pPr>
            <a:r>
              <a:rPr lang="zh-TW" altLang="en-US" dirty="0">
                <a:latin typeface="DFKai-SB" panose="03000509000000000000" pitchFamily="65" charset="-120"/>
                <a:ea typeface="DFKai-SB" panose="03000509000000000000" pitchFamily="65" charset="-120"/>
              </a:rPr>
              <a:t>除中國共產黨外</a:t>
            </a:r>
            <a:r>
              <a:rPr lang="zh-TW" altLang="en-US" dirty="0" smtClean="0">
                <a:latin typeface="DFKai-SB" panose="03000509000000000000" pitchFamily="65" charset="-120"/>
                <a:ea typeface="DFKai-SB" panose="03000509000000000000" pitchFamily="65" charset="-120"/>
              </a:rPr>
              <a:t>，</a:t>
            </a:r>
            <a:r>
              <a:rPr lang="zh-CN" altLang="en-US" dirty="0" smtClean="0">
                <a:latin typeface="DFKai-SB" panose="03000509000000000000" pitchFamily="65" charset="-120"/>
                <a:ea typeface="DFKai-SB" panose="03000509000000000000" pitchFamily="65" charset="-120"/>
              </a:rPr>
              <a:t>國</a:t>
            </a:r>
            <a:r>
              <a:rPr lang="zh-TW" altLang="en-US" dirty="0" smtClean="0">
                <a:latin typeface="DFKai-SB" panose="03000509000000000000" pitchFamily="65" charset="-120"/>
                <a:ea typeface="DFKai-SB" panose="03000509000000000000" pitchFamily="65" charset="-120"/>
              </a:rPr>
              <a:t>家還有八個</a:t>
            </a:r>
            <a:r>
              <a:rPr lang="zh-TW" altLang="en-US" dirty="0">
                <a:latin typeface="DFKai-SB" panose="03000509000000000000" pitchFamily="65" charset="-120"/>
                <a:ea typeface="DFKai-SB" panose="03000509000000000000" pitchFamily="65" charset="-120"/>
              </a:rPr>
              <a:t>民主黨派長期存在</a:t>
            </a:r>
            <a:r>
              <a:rPr lang="zh-TW" altLang="zh-HK" dirty="0">
                <a:latin typeface="DFKai-SB" panose="03000509000000000000" pitchFamily="65" charset="-120"/>
                <a:ea typeface="DFKai-SB" panose="03000509000000000000" pitchFamily="65" charset="-120"/>
              </a:rPr>
              <a:t>。</a:t>
            </a:r>
            <a:r>
              <a:rPr lang="zh-CN" altLang="en-US" dirty="0">
                <a:latin typeface="DFKai-SB" panose="03000509000000000000" pitchFamily="65" charset="-120"/>
                <a:ea typeface="DFKai-SB" panose="03000509000000000000" pitchFamily="65" charset="-120"/>
              </a:rPr>
              <a:t>共産黨與各民主黨派是通力合作、共同致力於社會主義事業的親密</a:t>
            </a:r>
            <a:r>
              <a:rPr lang="zh-CN" altLang="en-US" dirty="0" smtClean="0">
                <a:latin typeface="DFKai-SB" panose="03000509000000000000" pitchFamily="65" charset="-120"/>
                <a:ea typeface="DFKai-SB" panose="03000509000000000000" pitchFamily="65" charset="-120"/>
              </a:rPr>
              <a:t>友黨。</a:t>
            </a:r>
            <a:endParaRPr lang="en-US" altLang="zh-CN" dirty="0">
              <a:latin typeface="DFKai-SB" panose="03000509000000000000" pitchFamily="65" charset="-120"/>
              <a:ea typeface="DFKai-SB" panose="03000509000000000000" pitchFamily="65" charset="-120"/>
            </a:endParaRPr>
          </a:p>
          <a:p>
            <a:pPr lvl="1">
              <a:lnSpc>
                <a:spcPts val="3700"/>
              </a:lnSpc>
            </a:pPr>
            <a:r>
              <a:rPr lang="zh-TW" altLang="en-US" dirty="0">
                <a:latin typeface="DFKai-SB" panose="03000509000000000000" pitchFamily="65" charset="-120"/>
                <a:ea typeface="DFKai-SB" panose="03000509000000000000" pitchFamily="65" charset="-120"/>
              </a:rPr>
              <a:t>各</a:t>
            </a:r>
            <a:r>
              <a:rPr lang="zh-TW" altLang="zh-HK" dirty="0">
                <a:latin typeface="DFKai-SB" panose="03000509000000000000" pitchFamily="65" charset="-120"/>
                <a:ea typeface="DFKai-SB" panose="03000509000000000000" pitchFamily="65" charset="-120"/>
              </a:rPr>
              <a:t>民主黨</a:t>
            </a:r>
            <a:r>
              <a:rPr lang="zh-CN" altLang="en-US" dirty="0">
                <a:latin typeface="DFKai-SB" panose="03000509000000000000" pitchFamily="65" charset="-120"/>
                <a:ea typeface="DFKai-SB" panose="03000509000000000000" pitchFamily="65" charset="-120"/>
              </a:rPr>
              <a:t>是</a:t>
            </a:r>
            <a:r>
              <a:rPr lang="zh-TW" altLang="zh-HK" dirty="0">
                <a:latin typeface="DFKai-SB" panose="03000509000000000000" pitchFamily="65" charset="-120"/>
                <a:ea typeface="DFKai-SB" panose="03000509000000000000" pitchFamily="65" charset="-120"/>
              </a:rPr>
              <a:t>參政黨，</a:t>
            </a:r>
            <a:r>
              <a:rPr lang="zh-CN" altLang="en-US" dirty="0">
                <a:latin typeface="DFKai-SB" panose="03000509000000000000" pitchFamily="65" charset="-120"/>
                <a:ea typeface="DFKai-SB" panose="03000509000000000000" pitchFamily="65" charset="-120"/>
              </a:rPr>
              <a:t>具有參政權，包括參加國家政權，參與國家大政方針和國家領導人人選的協商，參與國家事務的管理，參與國家方針政策、法律法規的制定和執行等</a:t>
            </a:r>
            <a:r>
              <a:rPr lang="zh-TW" altLang="en-US" dirty="0">
                <a:latin typeface="DFKai-SB" panose="03000509000000000000" pitchFamily="65" charset="-120"/>
                <a:ea typeface="DFKai-SB" panose="03000509000000000000" pitchFamily="65" charset="-120"/>
              </a:rPr>
              <a:t>。</a:t>
            </a:r>
            <a:endParaRPr lang="en-US" altLang="zh-TW" dirty="0">
              <a:latin typeface="DFKai-SB" panose="03000509000000000000" pitchFamily="65" charset="-120"/>
              <a:ea typeface="DFKai-SB" panose="03000509000000000000" pitchFamily="65" charset="-120"/>
            </a:endParaRPr>
          </a:p>
          <a:p>
            <a:pPr lvl="1">
              <a:lnSpc>
                <a:spcPts val="3700"/>
              </a:lnSpc>
            </a:pPr>
            <a:r>
              <a:rPr lang="zh-TW" altLang="zh-HK" dirty="0">
                <a:latin typeface="DFKai-SB" panose="03000509000000000000" pitchFamily="65" charset="-120"/>
                <a:ea typeface="DFKai-SB" panose="03000509000000000000" pitchFamily="65" charset="-120"/>
              </a:rPr>
              <a:t>中國共産黨與各民主黨派合作的基本方針是：</a:t>
            </a:r>
            <a:r>
              <a:rPr lang="zh-TW" altLang="en-US" dirty="0">
                <a:latin typeface="DFKai-SB" panose="03000509000000000000" pitchFamily="65" charset="-120"/>
                <a:ea typeface="DFKai-SB" panose="03000509000000000000" pitchFamily="65" charset="-120"/>
              </a:rPr>
              <a:t>「</a:t>
            </a:r>
            <a:r>
              <a:rPr lang="zh-TW" altLang="zh-HK" dirty="0">
                <a:latin typeface="DFKai-SB" panose="03000509000000000000" pitchFamily="65" charset="-120"/>
                <a:ea typeface="DFKai-SB" panose="03000509000000000000" pitchFamily="65" charset="-120"/>
              </a:rPr>
              <a:t>長期共存、互相監督、肝膽相照、榮辱與共。</a:t>
            </a:r>
            <a:r>
              <a:rPr lang="zh-TW" altLang="en-US" dirty="0">
                <a:latin typeface="DFKai-SB" panose="03000509000000000000" pitchFamily="65" charset="-120"/>
                <a:ea typeface="DFKai-SB" panose="03000509000000000000" pitchFamily="65" charset="-120"/>
              </a:rPr>
              <a:t>」</a:t>
            </a:r>
            <a:endParaRPr lang="en-US" altLang="zh-TW" dirty="0">
              <a:latin typeface="DFKai-SB" panose="03000509000000000000" pitchFamily="65" charset="-120"/>
              <a:ea typeface="DFKai-SB" panose="03000509000000000000" pitchFamily="65" charset="-120"/>
            </a:endParaRPr>
          </a:p>
        </p:txBody>
      </p:sp>
      <p:sp>
        <p:nvSpPr>
          <p:cNvPr id="7" name="矩形 6">
            <a:extLst>
              <a:ext uri="{FF2B5EF4-FFF2-40B4-BE49-F238E27FC236}">
                <a16:creationId xmlns:a16="http://schemas.microsoft.com/office/drawing/2014/main" id="{AE1029D5-B7F4-4E08-BBAA-20493C8C689F}"/>
              </a:ext>
            </a:extLst>
          </p:cNvPr>
          <p:cNvSpPr/>
          <p:nvPr/>
        </p:nvSpPr>
        <p:spPr>
          <a:xfrm>
            <a:off x="576725" y="490401"/>
            <a:ext cx="10905550" cy="76944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400" b="1" i="0" u="none" strike="noStrike" kern="1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宋体" panose="02010600030101010101" pitchFamily="2" charset="-122"/>
              </a:rPr>
              <a:t>中國</a:t>
            </a:r>
            <a:r>
              <a:rPr kumimoji="0" lang="zh-TW" altLang="en-US" sz="4400" b="1" i="0" u="none" strike="noStrike" kern="1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宋体" panose="02010600030101010101" pitchFamily="2" charset="-122"/>
              </a:rPr>
              <a:t>共産黨領導的多黨合作和政治協商制度</a:t>
            </a:r>
          </a:p>
        </p:txBody>
      </p:sp>
      <p:sp>
        <p:nvSpPr>
          <p:cNvPr id="9" name="文本框 8">
            <a:extLst>
              <a:ext uri="{FF2B5EF4-FFF2-40B4-BE49-F238E27FC236}">
                <a16:creationId xmlns:a16="http://schemas.microsoft.com/office/drawing/2014/main" id="{DAB5332A-2DFB-426D-BA9A-D89B02D76C4D}"/>
              </a:ext>
            </a:extLst>
          </p:cNvPr>
          <p:cNvSpPr txBox="1"/>
          <p:nvPr/>
        </p:nvSpPr>
        <p:spPr>
          <a:xfrm>
            <a:off x="8095549" y="5261113"/>
            <a:ext cx="409645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2021</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年</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2</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月</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1</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日，習近平、汪洋、韓正等在北京人民大會堂同黨外人士座談</a:t>
            </a:r>
          </a:p>
        </p:txBody>
      </p:sp>
      <p:sp>
        <p:nvSpPr>
          <p:cNvPr id="4" name="灯片编号占位符 3">
            <a:extLst>
              <a:ext uri="{FF2B5EF4-FFF2-40B4-BE49-F238E27FC236}">
                <a16:creationId xmlns:a16="http://schemas.microsoft.com/office/drawing/2014/main" id="{C88BF49A-EB2B-4D09-8644-4D7FB072DE68}"/>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C39F1E-6A31-493C-9487-6B2C2D0B44A4}"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图片 4">
            <a:extLst>
              <a:ext uri="{FF2B5EF4-FFF2-40B4-BE49-F238E27FC236}">
                <a16:creationId xmlns:a16="http://schemas.microsoft.com/office/drawing/2014/main" id="{73D7931E-5441-42D8-B56C-D8D1E58978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5549" y="2510444"/>
            <a:ext cx="3905065" cy="2601750"/>
          </a:xfrm>
          <a:prstGeom prst="rect">
            <a:avLst/>
          </a:prstGeom>
        </p:spPr>
      </p:pic>
    </p:spTree>
    <p:extLst>
      <p:ext uri="{BB962C8B-B14F-4D97-AF65-F5344CB8AC3E}">
        <p14:creationId xmlns:p14="http://schemas.microsoft.com/office/powerpoint/2010/main" val="31699082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內容版面配置區 2"/>
          <p:cNvSpPr>
            <a:spLocks noGrp="1"/>
          </p:cNvSpPr>
          <p:nvPr>
            <p:ph idx="4294967295"/>
          </p:nvPr>
        </p:nvSpPr>
        <p:spPr>
          <a:xfrm>
            <a:off x="3073572" y="510063"/>
            <a:ext cx="5955175" cy="701731"/>
          </a:xfrm>
        </p:spPr>
        <p:txBody>
          <a:bodyPr wrap="square">
            <a:spAutoFit/>
          </a:bodyPr>
          <a:lstStyle/>
          <a:p>
            <a:pPr marL="0" indent="0">
              <a:buNone/>
            </a:pPr>
            <a:r>
              <a:rPr lang="zh-TW" altLang="en-US" sz="4400" b="1" dirty="0">
                <a:latin typeface="DFKai-SB" panose="03000509000000000000" pitchFamily="65" charset="-120"/>
                <a:ea typeface="DFKai-SB" panose="03000509000000000000" pitchFamily="65" charset="-120"/>
              </a:rPr>
              <a:t>八個民主黨派分別是：</a:t>
            </a:r>
            <a:endParaRPr lang="en-US" altLang="zh-TW" sz="4400" b="1" dirty="0">
              <a:latin typeface="DFKai-SB" panose="03000509000000000000" pitchFamily="65" charset="-120"/>
              <a:ea typeface="DFKai-SB" panose="03000509000000000000" pitchFamily="65" charset="-120"/>
            </a:endParaRPr>
          </a:p>
        </p:txBody>
      </p:sp>
      <p:sp>
        <p:nvSpPr>
          <p:cNvPr id="5" name="矩形 4">
            <a:extLst>
              <a:ext uri="{FF2B5EF4-FFF2-40B4-BE49-F238E27FC236}">
                <a16:creationId xmlns:a16="http://schemas.microsoft.com/office/drawing/2014/main" id="{ADA38B00-45F5-4760-9B4F-9E3D812EEABB}"/>
              </a:ext>
            </a:extLst>
          </p:cNvPr>
          <p:cNvSpPr/>
          <p:nvPr/>
        </p:nvSpPr>
        <p:spPr>
          <a:xfrm>
            <a:off x="547688" y="762000"/>
            <a:ext cx="363537"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6" name="矩形 5">
            <a:extLst>
              <a:ext uri="{FF2B5EF4-FFF2-40B4-BE49-F238E27FC236}">
                <a16:creationId xmlns:a16="http://schemas.microsoft.com/office/drawing/2014/main" id="{FCB2B83E-7B77-420A-8CBB-376B74323D4F}"/>
              </a:ext>
            </a:extLst>
          </p:cNvPr>
          <p:cNvSpPr/>
          <p:nvPr/>
        </p:nvSpPr>
        <p:spPr>
          <a:xfrm>
            <a:off x="671513" y="896938"/>
            <a:ext cx="303212"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7" name="文本框 8">
            <a:extLst>
              <a:ext uri="{FF2B5EF4-FFF2-40B4-BE49-F238E27FC236}">
                <a16:creationId xmlns:a16="http://schemas.microsoft.com/office/drawing/2014/main" id="{36905764-CDFE-41CD-AEAD-8207100F566F}"/>
              </a:ext>
            </a:extLst>
          </p:cNvPr>
          <p:cNvSpPr txBox="1">
            <a:spLocks noChangeArrowheads="1"/>
          </p:cNvSpPr>
          <p:nvPr/>
        </p:nvSpPr>
        <p:spPr bwMode="auto">
          <a:xfrm>
            <a:off x="911225" y="512763"/>
            <a:ext cx="15843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DFKai-SB" panose="03000509000000000000" pitchFamily="65" charset="-120"/>
                <a:ea typeface="DFKai-SB" panose="03000509000000000000" pitchFamily="65" charset="-120"/>
              </a:rPr>
              <a:t>知多點</a:t>
            </a:r>
          </a:p>
        </p:txBody>
      </p:sp>
      <p:cxnSp>
        <p:nvCxnSpPr>
          <p:cNvPr id="8" name="直接连接符 7">
            <a:extLst>
              <a:ext uri="{FF2B5EF4-FFF2-40B4-BE49-F238E27FC236}">
                <a16:creationId xmlns:a16="http://schemas.microsoft.com/office/drawing/2014/main" id="{272F04F1-8B47-4027-A35A-AB435120A68C}"/>
              </a:ext>
            </a:extLst>
          </p:cNvPr>
          <p:cNvCxnSpPr>
            <a:cxnSpLocks/>
          </p:cNvCxnSpPr>
          <p:nvPr/>
        </p:nvCxnSpPr>
        <p:spPr>
          <a:xfrm>
            <a:off x="974725" y="1160463"/>
            <a:ext cx="1439863"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9" name="图形 105">
            <a:extLst>
              <a:ext uri="{FF2B5EF4-FFF2-40B4-BE49-F238E27FC236}">
                <a16:creationId xmlns:a16="http://schemas.microsoft.com/office/drawing/2014/main" id="{B8EC9E91-561A-46BA-90CC-1A9A56932F69}"/>
              </a:ext>
            </a:extLst>
          </p:cNvPr>
          <p:cNvGrpSpPr/>
          <p:nvPr/>
        </p:nvGrpSpPr>
        <p:grpSpPr>
          <a:xfrm>
            <a:off x="438458" y="1525389"/>
            <a:ext cx="7709141" cy="525444"/>
            <a:chOff x="4617282" y="2518919"/>
            <a:chExt cx="3601669" cy="233086"/>
          </a:xfrm>
        </p:grpSpPr>
        <p:sp>
          <p:nvSpPr>
            <p:cNvPr id="10" name="任意多边形: 形状 9">
              <a:extLst>
                <a:ext uri="{FF2B5EF4-FFF2-40B4-BE49-F238E27FC236}">
                  <a16:creationId xmlns:a16="http://schemas.microsoft.com/office/drawing/2014/main" id="{EBA2E9A0-3A5E-4333-9342-1577A1C3E22F}"/>
                </a:ext>
              </a:extLst>
            </p:cNvPr>
            <p:cNvSpPr/>
            <p:nvPr/>
          </p:nvSpPr>
          <p:spPr>
            <a:xfrm>
              <a:off x="5925978" y="2539495"/>
              <a:ext cx="2292973" cy="191452"/>
            </a:xfrm>
            <a:custGeom>
              <a:avLst/>
              <a:gdLst>
                <a:gd name="connsiteX0" fmla="*/ 0 w 1228248"/>
                <a:gd name="connsiteY0" fmla="*/ 0 h 191452"/>
                <a:gd name="connsiteX1" fmla="*/ 1228249 w 1228248"/>
                <a:gd name="connsiteY1" fmla="*/ 0 h 191452"/>
                <a:gd name="connsiteX2" fmla="*/ 1228249 w 1228248"/>
                <a:gd name="connsiteY2" fmla="*/ 191453 h 191452"/>
                <a:gd name="connsiteX3" fmla="*/ 0 w 1228248"/>
                <a:gd name="connsiteY3" fmla="*/ 191453 h 191452"/>
              </a:gdLst>
              <a:ahLst/>
              <a:cxnLst>
                <a:cxn ang="0">
                  <a:pos x="connsiteX0" y="connsiteY0"/>
                </a:cxn>
                <a:cxn ang="0">
                  <a:pos x="connsiteX1" y="connsiteY1"/>
                </a:cxn>
                <a:cxn ang="0">
                  <a:pos x="connsiteX2" y="connsiteY2"/>
                </a:cxn>
                <a:cxn ang="0">
                  <a:pos x="connsiteX3" y="connsiteY3"/>
                </a:cxn>
              </a:cxnLst>
              <a:rect l="l" t="t" r="r" b="b"/>
              <a:pathLst>
                <a:path w="1228248" h="191452">
                  <a:moveTo>
                    <a:pt x="0" y="0"/>
                  </a:moveTo>
                  <a:lnTo>
                    <a:pt x="1228249" y="0"/>
                  </a:lnTo>
                  <a:lnTo>
                    <a:pt x="1228249" y="191453"/>
                  </a:lnTo>
                  <a:lnTo>
                    <a:pt x="0" y="191453"/>
                  </a:lnTo>
                  <a:close/>
                </a:path>
              </a:pathLst>
            </a:custGeom>
            <a:solidFill>
              <a:srgbClr val="F0F0F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DFKai-SB" panose="03000509000000000000" pitchFamily="65" charset="-120"/>
                <a:ea typeface="DFKai-SB" panose="03000509000000000000" pitchFamily="65" charset="-120"/>
                <a:cs typeface="+mn-cs"/>
              </a:endParaRPr>
            </a:p>
          </p:txBody>
        </p:sp>
        <p:sp>
          <p:nvSpPr>
            <p:cNvPr id="11" name="任意多边形: 形状 10">
              <a:extLst>
                <a:ext uri="{FF2B5EF4-FFF2-40B4-BE49-F238E27FC236}">
                  <a16:creationId xmlns:a16="http://schemas.microsoft.com/office/drawing/2014/main" id="{89FAFC70-EAF1-4D21-A957-B76D10B9BCC0}"/>
                </a:ext>
              </a:extLst>
            </p:cNvPr>
            <p:cNvSpPr/>
            <p:nvPr/>
          </p:nvSpPr>
          <p:spPr>
            <a:xfrm>
              <a:off x="4617282" y="2518919"/>
              <a:ext cx="2473480" cy="233086"/>
            </a:xfrm>
            <a:custGeom>
              <a:avLst/>
              <a:gdLst>
                <a:gd name="connsiteX0" fmla="*/ 1577054 w 1692401"/>
                <a:gd name="connsiteY0" fmla="*/ 0 h 201072"/>
                <a:gd name="connsiteX1" fmla="*/ 29813 w 1692401"/>
                <a:gd name="connsiteY1" fmla="*/ 0 h 201072"/>
                <a:gd name="connsiteX2" fmla="*/ 0 w 1692401"/>
                <a:gd name="connsiteY2" fmla="*/ 29813 h 201072"/>
                <a:gd name="connsiteX3" fmla="*/ 0 w 1692401"/>
                <a:gd name="connsiteY3" fmla="*/ 171260 h 201072"/>
                <a:gd name="connsiteX4" fmla="*/ 29813 w 1692401"/>
                <a:gd name="connsiteY4" fmla="*/ 201073 h 201072"/>
                <a:gd name="connsiteX5" fmla="*/ 1577054 w 1692401"/>
                <a:gd name="connsiteY5" fmla="*/ 201073 h 201072"/>
                <a:gd name="connsiteX6" fmla="*/ 1692402 w 1692401"/>
                <a:gd name="connsiteY6" fmla="*/ 100584 h 201072"/>
                <a:gd name="connsiteX7" fmla="*/ 1577054 w 1692401"/>
                <a:gd name="connsiteY7" fmla="*/ 0 h 20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2401" h="201072">
                  <a:moveTo>
                    <a:pt x="1577054" y="0"/>
                  </a:moveTo>
                  <a:lnTo>
                    <a:pt x="29813" y="0"/>
                  </a:lnTo>
                  <a:cubicBezTo>
                    <a:pt x="13335" y="0"/>
                    <a:pt x="0" y="13335"/>
                    <a:pt x="0" y="29813"/>
                  </a:cubicBezTo>
                  <a:lnTo>
                    <a:pt x="0" y="171260"/>
                  </a:lnTo>
                  <a:cubicBezTo>
                    <a:pt x="0" y="187738"/>
                    <a:pt x="13335" y="201073"/>
                    <a:pt x="29813" y="201073"/>
                  </a:cubicBezTo>
                  <a:lnTo>
                    <a:pt x="1577054" y="201073"/>
                  </a:lnTo>
                  <a:lnTo>
                    <a:pt x="1692402" y="100584"/>
                  </a:lnTo>
                  <a:lnTo>
                    <a:pt x="1577054" y="0"/>
                  </a:lnTo>
                  <a:close/>
                </a:path>
              </a:pathLst>
            </a:custGeom>
            <a:solidFill>
              <a:schemeClr val="accent1">
                <a:lumMod val="40000"/>
                <a:lumOff val="6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grpSp>
      <p:grpSp>
        <p:nvGrpSpPr>
          <p:cNvPr id="12" name="图形 105">
            <a:extLst>
              <a:ext uri="{FF2B5EF4-FFF2-40B4-BE49-F238E27FC236}">
                <a16:creationId xmlns:a16="http://schemas.microsoft.com/office/drawing/2014/main" id="{8E64AA68-22B9-4632-969A-F7008960010A}"/>
              </a:ext>
            </a:extLst>
          </p:cNvPr>
          <p:cNvGrpSpPr/>
          <p:nvPr/>
        </p:nvGrpSpPr>
        <p:grpSpPr>
          <a:xfrm>
            <a:off x="438458" y="2171767"/>
            <a:ext cx="7709142" cy="525444"/>
            <a:chOff x="4617282" y="2774474"/>
            <a:chExt cx="3708448" cy="233086"/>
          </a:xfrm>
        </p:grpSpPr>
        <p:sp>
          <p:nvSpPr>
            <p:cNvPr id="13" name="任意多边形: 形状 12">
              <a:extLst>
                <a:ext uri="{FF2B5EF4-FFF2-40B4-BE49-F238E27FC236}">
                  <a16:creationId xmlns:a16="http://schemas.microsoft.com/office/drawing/2014/main" id="{B1E7A19E-0AAD-4277-A350-4C990DB3E8C8}"/>
                </a:ext>
              </a:extLst>
            </p:cNvPr>
            <p:cNvSpPr/>
            <p:nvPr/>
          </p:nvSpPr>
          <p:spPr>
            <a:xfrm>
              <a:off x="5925978" y="2795051"/>
              <a:ext cx="2399752" cy="191452"/>
            </a:xfrm>
            <a:custGeom>
              <a:avLst/>
              <a:gdLst>
                <a:gd name="connsiteX0" fmla="*/ 0 w 1228248"/>
                <a:gd name="connsiteY0" fmla="*/ 0 h 191452"/>
                <a:gd name="connsiteX1" fmla="*/ 1228249 w 1228248"/>
                <a:gd name="connsiteY1" fmla="*/ 0 h 191452"/>
                <a:gd name="connsiteX2" fmla="*/ 1228249 w 1228248"/>
                <a:gd name="connsiteY2" fmla="*/ 191453 h 191452"/>
                <a:gd name="connsiteX3" fmla="*/ 0 w 1228248"/>
                <a:gd name="connsiteY3" fmla="*/ 191453 h 191452"/>
              </a:gdLst>
              <a:ahLst/>
              <a:cxnLst>
                <a:cxn ang="0">
                  <a:pos x="connsiteX0" y="connsiteY0"/>
                </a:cxn>
                <a:cxn ang="0">
                  <a:pos x="connsiteX1" y="connsiteY1"/>
                </a:cxn>
                <a:cxn ang="0">
                  <a:pos x="connsiteX2" y="connsiteY2"/>
                </a:cxn>
                <a:cxn ang="0">
                  <a:pos x="connsiteX3" y="connsiteY3"/>
                </a:cxn>
              </a:cxnLst>
              <a:rect l="l" t="t" r="r" b="b"/>
              <a:pathLst>
                <a:path w="1228248" h="191452">
                  <a:moveTo>
                    <a:pt x="0" y="0"/>
                  </a:moveTo>
                  <a:lnTo>
                    <a:pt x="1228249" y="0"/>
                  </a:lnTo>
                  <a:lnTo>
                    <a:pt x="1228249" y="191453"/>
                  </a:lnTo>
                  <a:lnTo>
                    <a:pt x="0" y="191453"/>
                  </a:lnTo>
                  <a:close/>
                </a:path>
              </a:pathLst>
            </a:custGeom>
            <a:solidFill>
              <a:srgbClr val="F0F0F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DFKai-SB" panose="03000509000000000000" pitchFamily="65" charset="-120"/>
                <a:ea typeface="DFKai-SB" panose="03000509000000000000" pitchFamily="65" charset="-120"/>
                <a:cs typeface="+mn-cs"/>
              </a:endParaRPr>
            </a:p>
          </p:txBody>
        </p:sp>
        <p:sp>
          <p:nvSpPr>
            <p:cNvPr id="14" name="任意多边形: 形状 13">
              <a:extLst>
                <a:ext uri="{FF2B5EF4-FFF2-40B4-BE49-F238E27FC236}">
                  <a16:creationId xmlns:a16="http://schemas.microsoft.com/office/drawing/2014/main" id="{6A14B833-29D4-4624-9DFE-1B0F5815DF3E}"/>
                </a:ext>
              </a:extLst>
            </p:cNvPr>
            <p:cNvSpPr/>
            <p:nvPr/>
          </p:nvSpPr>
          <p:spPr>
            <a:xfrm>
              <a:off x="4617282" y="2774474"/>
              <a:ext cx="2473480" cy="233086"/>
            </a:xfrm>
            <a:custGeom>
              <a:avLst/>
              <a:gdLst>
                <a:gd name="connsiteX0" fmla="*/ 1577054 w 1692401"/>
                <a:gd name="connsiteY0" fmla="*/ 0 h 201072"/>
                <a:gd name="connsiteX1" fmla="*/ 29813 w 1692401"/>
                <a:gd name="connsiteY1" fmla="*/ 0 h 201072"/>
                <a:gd name="connsiteX2" fmla="*/ 0 w 1692401"/>
                <a:gd name="connsiteY2" fmla="*/ 29813 h 201072"/>
                <a:gd name="connsiteX3" fmla="*/ 0 w 1692401"/>
                <a:gd name="connsiteY3" fmla="*/ 171260 h 201072"/>
                <a:gd name="connsiteX4" fmla="*/ 29813 w 1692401"/>
                <a:gd name="connsiteY4" fmla="*/ 201073 h 201072"/>
                <a:gd name="connsiteX5" fmla="*/ 1577054 w 1692401"/>
                <a:gd name="connsiteY5" fmla="*/ 201073 h 201072"/>
                <a:gd name="connsiteX6" fmla="*/ 1692402 w 1692401"/>
                <a:gd name="connsiteY6" fmla="*/ 100584 h 201072"/>
                <a:gd name="connsiteX7" fmla="*/ 1577054 w 1692401"/>
                <a:gd name="connsiteY7" fmla="*/ 0 h 20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2401" h="201072">
                  <a:moveTo>
                    <a:pt x="1577054" y="0"/>
                  </a:moveTo>
                  <a:lnTo>
                    <a:pt x="29813" y="0"/>
                  </a:lnTo>
                  <a:cubicBezTo>
                    <a:pt x="13335" y="0"/>
                    <a:pt x="0" y="13335"/>
                    <a:pt x="0" y="29813"/>
                  </a:cubicBezTo>
                  <a:lnTo>
                    <a:pt x="0" y="171260"/>
                  </a:lnTo>
                  <a:cubicBezTo>
                    <a:pt x="0" y="187738"/>
                    <a:pt x="13335" y="201073"/>
                    <a:pt x="29813" y="201073"/>
                  </a:cubicBezTo>
                  <a:lnTo>
                    <a:pt x="1577054" y="201073"/>
                  </a:lnTo>
                  <a:lnTo>
                    <a:pt x="1692402" y="100584"/>
                  </a:lnTo>
                  <a:lnTo>
                    <a:pt x="1577054" y="0"/>
                  </a:lnTo>
                  <a:close/>
                </a:path>
              </a:pathLst>
            </a:custGeom>
            <a:solidFill>
              <a:srgbClr val="3DC5C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DFKai-SB" panose="03000509000000000000" pitchFamily="65" charset="-120"/>
                <a:ea typeface="DFKai-SB" panose="03000509000000000000" pitchFamily="65" charset="-120"/>
                <a:cs typeface="+mn-cs"/>
              </a:endParaRPr>
            </a:p>
          </p:txBody>
        </p:sp>
      </p:grpSp>
      <p:grpSp>
        <p:nvGrpSpPr>
          <p:cNvPr id="15" name="图形 105">
            <a:extLst>
              <a:ext uri="{FF2B5EF4-FFF2-40B4-BE49-F238E27FC236}">
                <a16:creationId xmlns:a16="http://schemas.microsoft.com/office/drawing/2014/main" id="{D4D5EBF2-0FD2-43FA-835D-61DB4550066A}"/>
              </a:ext>
            </a:extLst>
          </p:cNvPr>
          <p:cNvGrpSpPr/>
          <p:nvPr/>
        </p:nvGrpSpPr>
        <p:grpSpPr>
          <a:xfrm>
            <a:off x="438458" y="2818145"/>
            <a:ext cx="7709142" cy="525446"/>
            <a:chOff x="4617282" y="3030031"/>
            <a:chExt cx="3708448" cy="233087"/>
          </a:xfrm>
        </p:grpSpPr>
        <p:sp>
          <p:nvSpPr>
            <p:cNvPr id="16" name="任意多边形: 形状 15">
              <a:extLst>
                <a:ext uri="{FF2B5EF4-FFF2-40B4-BE49-F238E27FC236}">
                  <a16:creationId xmlns:a16="http://schemas.microsoft.com/office/drawing/2014/main" id="{7E02A211-68B5-499F-A142-4016DC4BFA99}"/>
                </a:ext>
              </a:extLst>
            </p:cNvPr>
            <p:cNvSpPr/>
            <p:nvPr/>
          </p:nvSpPr>
          <p:spPr>
            <a:xfrm>
              <a:off x="5925978" y="3050702"/>
              <a:ext cx="2399752" cy="191452"/>
            </a:xfrm>
            <a:custGeom>
              <a:avLst/>
              <a:gdLst>
                <a:gd name="connsiteX0" fmla="*/ 0 w 1228248"/>
                <a:gd name="connsiteY0" fmla="*/ 0 h 191452"/>
                <a:gd name="connsiteX1" fmla="*/ 1228249 w 1228248"/>
                <a:gd name="connsiteY1" fmla="*/ 0 h 191452"/>
                <a:gd name="connsiteX2" fmla="*/ 1228249 w 1228248"/>
                <a:gd name="connsiteY2" fmla="*/ 191452 h 191452"/>
                <a:gd name="connsiteX3" fmla="*/ 0 w 1228248"/>
                <a:gd name="connsiteY3" fmla="*/ 191452 h 191452"/>
              </a:gdLst>
              <a:ahLst/>
              <a:cxnLst>
                <a:cxn ang="0">
                  <a:pos x="connsiteX0" y="connsiteY0"/>
                </a:cxn>
                <a:cxn ang="0">
                  <a:pos x="connsiteX1" y="connsiteY1"/>
                </a:cxn>
                <a:cxn ang="0">
                  <a:pos x="connsiteX2" y="connsiteY2"/>
                </a:cxn>
                <a:cxn ang="0">
                  <a:pos x="connsiteX3" y="connsiteY3"/>
                </a:cxn>
              </a:cxnLst>
              <a:rect l="l" t="t" r="r" b="b"/>
              <a:pathLst>
                <a:path w="1228248" h="191452">
                  <a:moveTo>
                    <a:pt x="0" y="0"/>
                  </a:moveTo>
                  <a:lnTo>
                    <a:pt x="1228249" y="0"/>
                  </a:lnTo>
                  <a:lnTo>
                    <a:pt x="1228249" y="191452"/>
                  </a:lnTo>
                  <a:lnTo>
                    <a:pt x="0" y="191452"/>
                  </a:lnTo>
                  <a:close/>
                </a:path>
              </a:pathLst>
            </a:custGeom>
            <a:solidFill>
              <a:srgbClr val="F0F0F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DFKai-SB" panose="03000509000000000000" pitchFamily="65" charset="-120"/>
                <a:ea typeface="DFKai-SB" panose="03000509000000000000" pitchFamily="65" charset="-120"/>
                <a:cs typeface="+mn-cs"/>
              </a:endParaRPr>
            </a:p>
          </p:txBody>
        </p:sp>
        <p:sp>
          <p:nvSpPr>
            <p:cNvPr id="17" name="任意多边形: 形状 16">
              <a:extLst>
                <a:ext uri="{FF2B5EF4-FFF2-40B4-BE49-F238E27FC236}">
                  <a16:creationId xmlns:a16="http://schemas.microsoft.com/office/drawing/2014/main" id="{DA467A8B-44AA-48CA-87F0-008D657EEF89}"/>
                </a:ext>
              </a:extLst>
            </p:cNvPr>
            <p:cNvSpPr/>
            <p:nvPr/>
          </p:nvSpPr>
          <p:spPr>
            <a:xfrm>
              <a:off x="4617282" y="3030031"/>
              <a:ext cx="2473480" cy="233087"/>
            </a:xfrm>
            <a:custGeom>
              <a:avLst/>
              <a:gdLst>
                <a:gd name="connsiteX0" fmla="*/ 1577054 w 1692401"/>
                <a:gd name="connsiteY0" fmla="*/ 0 h 201072"/>
                <a:gd name="connsiteX1" fmla="*/ 29813 w 1692401"/>
                <a:gd name="connsiteY1" fmla="*/ 0 h 201072"/>
                <a:gd name="connsiteX2" fmla="*/ 0 w 1692401"/>
                <a:gd name="connsiteY2" fmla="*/ 29813 h 201072"/>
                <a:gd name="connsiteX3" fmla="*/ 0 w 1692401"/>
                <a:gd name="connsiteY3" fmla="*/ 171260 h 201072"/>
                <a:gd name="connsiteX4" fmla="*/ 29813 w 1692401"/>
                <a:gd name="connsiteY4" fmla="*/ 201073 h 201072"/>
                <a:gd name="connsiteX5" fmla="*/ 1577054 w 1692401"/>
                <a:gd name="connsiteY5" fmla="*/ 201073 h 201072"/>
                <a:gd name="connsiteX6" fmla="*/ 1692402 w 1692401"/>
                <a:gd name="connsiteY6" fmla="*/ 100584 h 201072"/>
                <a:gd name="connsiteX7" fmla="*/ 1577054 w 1692401"/>
                <a:gd name="connsiteY7" fmla="*/ 0 h 20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2401" h="201072">
                  <a:moveTo>
                    <a:pt x="1577054" y="0"/>
                  </a:moveTo>
                  <a:lnTo>
                    <a:pt x="29813" y="0"/>
                  </a:lnTo>
                  <a:cubicBezTo>
                    <a:pt x="13335" y="0"/>
                    <a:pt x="0" y="13335"/>
                    <a:pt x="0" y="29813"/>
                  </a:cubicBezTo>
                  <a:lnTo>
                    <a:pt x="0" y="171260"/>
                  </a:lnTo>
                  <a:cubicBezTo>
                    <a:pt x="0" y="187738"/>
                    <a:pt x="13335" y="201073"/>
                    <a:pt x="29813" y="201073"/>
                  </a:cubicBezTo>
                  <a:lnTo>
                    <a:pt x="1577054" y="201073"/>
                  </a:lnTo>
                  <a:lnTo>
                    <a:pt x="1692402" y="100584"/>
                  </a:lnTo>
                  <a:lnTo>
                    <a:pt x="1577054" y="0"/>
                  </a:lnTo>
                  <a:close/>
                </a:path>
              </a:pathLst>
            </a:custGeom>
            <a:solidFill>
              <a:srgbClr val="B7DD7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DFKai-SB" panose="03000509000000000000" pitchFamily="65" charset="-120"/>
                <a:ea typeface="DFKai-SB" panose="03000509000000000000" pitchFamily="65" charset="-120"/>
                <a:cs typeface="+mn-cs"/>
              </a:endParaRPr>
            </a:p>
          </p:txBody>
        </p:sp>
      </p:grpSp>
      <p:grpSp>
        <p:nvGrpSpPr>
          <p:cNvPr id="18" name="图形 105">
            <a:extLst>
              <a:ext uri="{FF2B5EF4-FFF2-40B4-BE49-F238E27FC236}">
                <a16:creationId xmlns:a16="http://schemas.microsoft.com/office/drawing/2014/main" id="{9AC575DC-A140-4EAA-80DF-6066E1FC3FC0}"/>
              </a:ext>
            </a:extLst>
          </p:cNvPr>
          <p:cNvGrpSpPr/>
          <p:nvPr/>
        </p:nvGrpSpPr>
        <p:grpSpPr>
          <a:xfrm>
            <a:off x="438458" y="3464525"/>
            <a:ext cx="7709142" cy="525447"/>
            <a:chOff x="4617282" y="3285586"/>
            <a:chExt cx="3708448" cy="233087"/>
          </a:xfrm>
        </p:grpSpPr>
        <p:sp>
          <p:nvSpPr>
            <p:cNvPr id="19" name="任意多边形: 形状 18">
              <a:extLst>
                <a:ext uri="{FF2B5EF4-FFF2-40B4-BE49-F238E27FC236}">
                  <a16:creationId xmlns:a16="http://schemas.microsoft.com/office/drawing/2014/main" id="{0960D2D9-EE86-4E98-95F6-624657278CB6}"/>
                </a:ext>
              </a:extLst>
            </p:cNvPr>
            <p:cNvSpPr/>
            <p:nvPr/>
          </p:nvSpPr>
          <p:spPr>
            <a:xfrm>
              <a:off x="5925978" y="3306258"/>
              <a:ext cx="2399752" cy="191452"/>
            </a:xfrm>
            <a:custGeom>
              <a:avLst/>
              <a:gdLst>
                <a:gd name="connsiteX0" fmla="*/ 0 w 1228248"/>
                <a:gd name="connsiteY0" fmla="*/ 0 h 191452"/>
                <a:gd name="connsiteX1" fmla="*/ 1228249 w 1228248"/>
                <a:gd name="connsiteY1" fmla="*/ 0 h 191452"/>
                <a:gd name="connsiteX2" fmla="*/ 1228249 w 1228248"/>
                <a:gd name="connsiteY2" fmla="*/ 191452 h 191452"/>
                <a:gd name="connsiteX3" fmla="*/ 0 w 1228248"/>
                <a:gd name="connsiteY3" fmla="*/ 191452 h 191452"/>
              </a:gdLst>
              <a:ahLst/>
              <a:cxnLst>
                <a:cxn ang="0">
                  <a:pos x="connsiteX0" y="connsiteY0"/>
                </a:cxn>
                <a:cxn ang="0">
                  <a:pos x="connsiteX1" y="connsiteY1"/>
                </a:cxn>
                <a:cxn ang="0">
                  <a:pos x="connsiteX2" y="connsiteY2"/>
                </a:cxn>
                <a:cxn ang="0">
                  <a:pos x="connsiteX3" y="connsiteY3"/>
                </a:cxn>
              </a:cxnLst>
              <a:rect l="l" t="t" r="r" b="b"/>
              <a:pathLst>
                <a:path w="1228248" h="191452">
                  <a:moveTo>
                    <a:pt x="0" y="0"/>
                  </a:moveTo>
                  <a:lnTo>
                    <a:pt x="1228249" y="0"/>
                  </a:lnTo>
                  <a:lnTo>
                    <a:pt x="1228249" y="191452"/>
                  </a:lnTo>
                  <a:lnTo>
                    <a:pt x="0" y="191452"/>
                  </a:lnTo>
                  <a:close/>
                </a:path>
              </a:pathLst>
            </a:custGeom>
            <a:solidFill>
              <a:srgbClr val="F0F0F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DFKai-SB" panose="03000509000000000000" pitchFamily="65" charset="-120"/>
                <a:ea typeface="DFKai-SB" panose="03000509000000000000" pitchFamily="65" charset="-120"/>
                <a:cs typeface="+mn-cs"/>
              </a:endParaRPr>
            </a:p>
          </p:txBody>
        </p:sp>
        <p:sp>
          <p:nvSpPr>
            <p:cNvPr id="20" name="任意多边形: 形状 19">
              <a:extLst>
                <a:ext uri="{FF2B5EF4-FFF2-40B4-BE49-F238E27FC236}">
                  <a16:creationId xmlns:a16="http://schemas.microsoft.com/office/drawing/2014/main" id="{AA10FB5E-4B71-4826-8810-CBD037F4C162}"/>
                </a:ext>
              </a:extLst>
            </p:cNvPr>
            <p:cNvSpPr/>
            <p:nvPr/>
          </p:nvSpPr>
          <p:spPr>
            <a:xfrm>
              <a:off x="4617282" y="3285586"/>
              <a:ext cx="2473480" cy="233087"/>
            </a:xfrm>
            <a:custGeom>
              <a:avLst/>
              <a:gdLst>
                <a:gd name="connsiteX0" fmla="*/ 1577054 w 1692401"/>
                <a:gd name="connsiteY0" fmla="*/ 0 h 201072"/>
                <a:gd name="connsiteX1" fmla="*/ 29813 w 1692401"/>
                <a:gd name="connsiteY1" fmla="*/ 0 h 201072"/>
                <a:gd name="connsiteX2" fmla="*/ 0 w 1692401"/>
                <a:gd name="connsiteY2" fmla="*/ 29813 h 201072"/>
                <a:gd name="connsiteX3" fmla="*/ 0 w 1692401"/>
                <a:gd name="connsiteY3" fmla="*/ 171260 h 201072"/>
                <a:gd name="connsiteX4" fmla="*/ 29813 w 1692401"/>
                <a:gd name="connsiteY4" fmla="*/ 201073 h 201072"/>
                <a:gd name="connsiteX5" fmla="*/ 1577054 w 1692401"/>
                <a:gd name="connsiteY5" fmla="*/ 201073 h 201072"/>
                <a:gd name="connsiteX6" fmla="*/ 1692402 w 1692401"/>
                <a:gd name="connsiteY6" fmla="*/ 100584 h 201072"/>
                <a:gd name="connsiteX7" fmla="*/ 1577054 w 1692401"/>
                <a:gd name="connsiteY7" fmla="*/ 0 h 20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2401" h="201072">
                  <a:moveTo>
                    <a:pt x="1577054" y="0"/>
                  </a:moveTo>
                  <a:lnTo>
                    <a:pt x="29813" y="0"/>
                  </a:lnTo>
                  <a:cubicBezTo>
                    <a:pt x="13335" y="0"/>
                    <a:pt x="0" y="13335"/>
                    <a:pt x="0" y="29813"/>
                  </a:cubicBezTo>
                  <a:lnTo>
                    <a:pt x="0" y="171260"/>
                  </a:lnTo>
                  <a:cubicBezTo>
                    <a:pt x="0" y="187738"/>
                    <a:pt x="13335" y="201073"/>
                    <a:pt x="29813" y="201073"/>
                  </a:cubicBezTo>
                  <a:lnTo>
                    <a:pt x="1577054" y="201073"/>
                  </a:lnTo>
                  <a:lnTo>
                    <a:pt x="1692402" y="100584"/>
                  </a:lnTo>
                  <a:lnTo>
                    <a:pt x="1577054" y="0"/>
                  </a:lnTo>
                  <a:close/>
                </a:path>
              </a:pathLst>
            </a:custGeom>
            <a:solidFill>
              <a:srgbClr val="F0E08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DFKai-SB" panose="03000509000000000000" pitchFamily="65" charset="-120"/>
                <a:ea typeface="DFKai-SB" panose="03000509000000000000" pitchFamily="65" charset="-120"/>
                <a:cs typeface="+mn-cs"/>
              </a:endParaRPr>
            </a:p>
          </p:txBody>
        </p:sp>
      </p:grpSp>
      <p:grpSp>
        <p:nvGrpSpPr>
          <p:cNvPr id="21" name="图形 105">
            <a:extLst>
              <a:ext uri="{FF2B5EF4-FFF2-40B4-BE49-F238E27FC236}">
                <a16:creationId xmlns:a16="http://schemas.microsoft.com/office/drawing/2014/main" id="{9ED20B79-C871-4D17-93DE-26603BE6C350}"/>
              </a:ext>
            </a:extLst>
          </p:cNvPr>
          <p:cNvGrpSpPr/>
          <p:nvPr/>
        </p:nvGrpSpPr>
        <p:grpSpPr>
          <a:xfrm>
            <a:off x="438458" y="4110906"/>
            <a:ext cx="7709142" cy="525445"/>
            <a:chOff x="4617282" y="3541139"/>
            <a:chExt cx="3708448" cy="233086"/>
          </a:xfrm>
        </p:grpSpPr>
        <p:sp>
          <p:nvSpPr>
            <p:cNvPr id="22" name="任意多边形: 形状 21">
              <a:extLst>
                <a:ext uri="{FF2B5EF4-FFF2-40B4-BE49-F238E27FC236}">
                  <a16:creationId xmlns:a16="http://schemas.microsoft.com/office/drawing/2014/main" id="{B13DD0DB-B31D-4BCC-9339-43933455FE6E}"/>
                </a:ext>
              </a:extLst>
            </p:cNvPr>
            <p:cNvSpPr/>
            <p:nvPr/>
          </p:nvSpPr>
          <p:spPr>
            <a:xfrm>
              <a:off x="5925978" y="3561813"/>
              <a:ext cx="2399752" cy="191452"/>
            </a:xfrm>
            <a:custGeom>
              <a:avLst/>
              <a:gdLst>
                <a:gd name="connsiteX0" fmla="*/ 0 w 1228248"/>
                <a:gd name="connsiteY0" fmla="*/ 0 h 191452"/>
                <a:gd name="connsiteX1" fmla="*/ 1228249 w 1228248"/>
                <a:gd name="connsiteY1" fmla="*/ 0 h 191452"/>
                <a:gd name="connsiteX2" fmla="*/ 1228249 w 1228248"/>
                <a:gd name="connsiteY2" fmla="*/ 191453 h 191452"/>
                <a:gd name="connsiteX3" fmla="*/ 0 w 1228248"/>
                <a:gd name="connsiteY3" fmla="*/ 191453 h 191452"/>
              </a:gdLst>
              <a:ahLst/>
              <a:cxnLst>
                <a:cxn ang="0">
                  <a:pos x="connsiteX0" y="connsiteY0"/>
                </a:cxn>
                <a:cxn ang="0">
                  <a:pos x="connsiteX1" y="connsiteY1"/>
                </a:cxn>
                <a:cxn ang="0">
                  <a:pos x="connsiteX2" y="connsiteY2"/>
                </a:cxn>
                <a:cxn ang="0">
                  <a:pos x="connsiteX3" y="connsiteY3"/>
                </a:cxn>
              </a:cxnLst>
              <a:rect l="l" t="t" r="r" b="b"/>
              <a:pathLst>
                <a:path w="1228248" h="191452">
                  <a:moveTo>
                    <a:pt x="0" y="0"/>
                  </a:moveTo>
                  <a:lnTo>
                    <a:pt x="1228249" y="0"/>
                  </a:lnTo>
                  <a:lnTo>
                    <a:pt x="1228249" y="191453"/>
                  </a:lnTo>
                  <a:lnTo>
                    <a:pt x="0" y="191453"/>
                  </a:lnTo>
                  <a:close/>
                </a:path>
              </a:pathLst>
            </a:custGeom>
            <a:solidFill>
              <a:srgbClr val="F0F0F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DFKai-SB" panose="03000509000000000000" pitchFamily="65" charset="-120"/>
                <a:ea typeface="DFKai-SB" panose="03000509000000000000" pitchFamily="65" charset="-120"/>
                <a:cs typeface="+mn-cs"/>
              </a:endParaRPr>
            </a:p>
          </p:txBody>
        </p:sp>
        <p:sp>
          <p:nvSpPr>
            <p:cNvPr id="23" name="任意多边形: 形状 22">
              <a:extLst>
                <a:ext uri="{FF2B5EF4-FFF2-40B4-BE49-F238E27FC236}">
                  <a16:creationId xmlns:a16="http://schemas.microsoft.com/office/drawing/2014/main" id="{A4B9E7DB-420B-44A0-9C41-4EF6F21B6591}"/>
                </a:ext>
              </a:extLst>
            </p:cNvPr>
            <p:cNvSpPr/>
            <p:nvPr/>
          </p:nvSpPr>
          <p:spPr>
            <a:xfrm>
              <a:off x="4617282" y="3541139"/>
              <a:ext cx="2473480" cy="233086"/>
            </a:xfrm>
            <a:custGeom>
              <a:avLst/>
              <a:gdLst>
                <a:gd name="connsiteX0" fmla="*/ 1577054 w 1692401"/>
                <a:gd name="connsiteY0" fmla="*/ 0 h 201072"/>
                <a:gd name="connsiteX1" fmla="*/ 29813 w 1692401"/>
                <a:gd name="connsiteY1" fmla="*/ 0 h 201072"/>
                <a:gd name="connsiteX2" fmla="*/ 0 w 1692401"/>
                <a:gd name="connsiteY2" fmla="*/ 29813 h 201072"/>
                <a:gd name="connsiteX3" fmla="*/ 0 w 1692401"/>
                <a:gd name="connsiteY3" fmla="*/ 171260 h 201072"/>
                <a:gd name="connsiteX4" fmla="*/ 29813 w 1692401"/>
                <a:gd name="connsiteY4" fmla="*/ 201073 h 201072"/>
                <a:gd name="connsiteX5" fmla="*/ 1577054 w 1692401"/>
                <a:gd name="connsiteY5" fmla="*/ 201073 h 201072"/>
                <a:gd name="connsiteX6" fmla="*/ 1692402 w 1692401"/>
                <a:gd name="connsiteY6" fmla="*/ 100584 h 201072"/>
                <a:gd name="connsiteX7" fmla="*/ 1577054 w 1692401"/>
                <a:gd name="connsiteY7" fmla="*/ 0 h 20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2401" h="201072">
                  <a:moveTo>
                    <a:pt x="1577054" y="0"/>
                  </a:moveTo>
                  <a:lnTo>
                    <a:pt x="29813" y="0"/>
                  </a:lnTo>
                  <a:cubicBezTo>
                    <a:pt x="13335" y="0"/>
                    <a:pt x="0" y="13335"/>
                    <a:pt x="0" y="29813"/>
                  </a:cubicBezTo>
                  <a:lnTo>
                    <a:pt x="0" y="171260"/>
                  </a:lnTo>
                  <a:cubicBezTo>
                    <a:pt x="0" y="187738"/>
                    <a:pt x="13335" y="201073"/>
                    <a:pt x="29813" y="201073"/>
                  </a:cubicBezTo>
                  <a:lnTo>
                    <a:pt x="1577054" y="201073"/>
                  </a:lnTo>
                  <a:lnTo>
                    <a:pt x="1692402" y="100584"/>
                  </a:lnTo>
                  <a:lnTo>
                    <a:pt x="1577054" y="0"/>
                  </a:lnTo>
                  <a:close/>
                </a:path>
              </a:pathLst>
            </a:custGeom>
            <a:solidFill>
              <a:srgbClr val="F1913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DFKai-SB" panose="03000509000000000000" pitchFamily="65" charset="-120"/>
                <a:ea typeface="DFKai-SB" panose="03000509000000000000" pitchFamily="65" charset="-120"/>
                <a:cs typeface="+mn-cs"/>
              </a:endParaRPr>
            </a:p>
          </p:txBody>
        </p:sp>
      </p:grpSp>
      <p:grpSp>
        <p:nvGrpSpPr>
          <p:cNvPr id="24" name="图形 105">
            <a:extLst>
              <a:ext uri="{FF2B5EF4-FFF2-40B4-BE49-F238E27FC236}">
                <a16:creationId xmlns:a16="http://schemas.microsoft.com/office/drawing/2014/main" id="{87FACE8E-0920-41D1-A2A6-0E4340627C0B}"/>
              </a:ext>
            </a:extLst>
          </p:cNvPr>
          <p:cNvGrpSpPr/>
          <p:nvPr/>
        </p:nvGrpSpPr>
        <p:grpSpPr>
          <a:xfrm>
            <a:off x="438458" y="4757285"/>
            <a:ext cx="7709142" cy="525445"/>
            <a:chOff x="4617282" y="3796791"/>
            <a:chExt cx="3708448" cy="233086"/>
          </a:xfrm>
        </p:grpSpPr>
        <p:sp>
          <p:nvSpPr>
            <p:cNvPr id="25" name="任意多边形: 形状 24">
              <a:extLst>
                <a:ext uri="{FF2B5EF4-FFF2-40B4-BE49-F238E27FC236}">
                  <a16:creationId xmlns:a16="http://schemas.microsoft.com/office/drawing/2014/main" id="{68CFEBF6-B172-4E48-9E85-4499AD768383}"/>
                </a:ext>
              </a:extLst>
            </p:cNvPr>
            <p:cNvSpPr/>
            <p:nvPr/>
          </p:nvSpPr>
          <p:spPr>
            <a:xfrm>
              <a:off x="5925978" y="3817369"/>
              <a:ext cx="2399752" cy="191452"/>
            </a:xfrm>
            <a:custGeom>
              <a:avLst/>
              <a:gdLst>
                <a:gd name="connsiteX0" fmla="*/ 0 w 1228248"/>
                <a:gd name="connsiteY0" fmla="*/ 0 h 191452"/>
                <a:gd name="connsiteX1" fmla="*/ 1228249 w 1228248"/>
                <a:gd name="connsiteY1" fmla="*/ 0 h 191452"/>
                <a:gd name="connsiteX2" fmla="*/ 1228249 w 1228248"/>
                <a:gd name="connsiteY2" fmla="*/ 191453 h 191452"/>
                <a:gd name="connsiteX3" fmla="*/ 0 w 1228248"/>
                <a:gd name="connsiteY3" fmla="*/ 191453 h 191452"/>
              </a:gdLst>
              <a:ahLst/>
              <a:cxnLst>
                <a:cxn ang="0">
                  <a:pos x="connsiteX0" y="connsiteY0"/>
                </a:cxn>
                <a:cxn ang="0">
                  <a:pos x="connsiteX1" y="connsiteY1"/>
                </a:cxn>
                <a:cxn ang="0">
                  <a:pos x="connsiteX2" y="connsiteY2"/>
                </a:cxn>
                <a:cxn ang="0">
                  <a:pos x="connsiteX3" y="connsiteY3"/>
                </a:cxn>
              </a:cxnLst>
              <a:rect l="l" t="t" r="r" b="b"/>
              <a:pathLst>
                <a:path w="1228248" h="191452">
                  <a:moveTo>
                    <a:pt x="0" y="0"/>
                  </a:moveTo>
                  <a:lnTo>
                    <a:pt x="1228249" y="0"/>
                  </a:lnTo>
                  <a:lnTo>
                    <a:pt x="1228249" y="191453"/>
                  </a:lnTo>
                  <a:lnTo>
                    <a:pt x="0" y="191453"/>
                  </a:lnTo>
                  <a:close/>
                </a:path>
              </a:pathLst>
            </a:custGeom>
            <a:solidFill>
              <a:srgbClr val="F0F0F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sp>
          <p:nvSpPr>
            <p:cNvPr id="26" name="任意多边形: 形状 25">
              <a:extLst>
                <a:ext uri="{FF2B5EF4-FFF2-40B4-BE49-F238E27FC236}">
                  <a16:creationId xmlns:a16="http://schemas.microsoft.com/office/drawing/2014/main" id="{61145312-DD26-4DC6-86F4-9CBD4F2A899E}"/>
                </a:ext>
              </a:extLst>
            </p:cNvPr>
            <p:cNvSpPr/>
            <p:nvPr/>
          </p:nvSpPr>
          <p:spPr>
            <a:xfrm>
              <a:off x="4617282" y="3796791"/>
              <a:ext cx="2473480" cy="233086"/>
            </a:xfrm>
            <a:custGeom>
              <a:avLst/>
              <a:gdLst>
                <a:gd name="connsiteX0" fmla="*/ 1577054 w 1692401"/>
                <a:gd name="connsiteY0" fmla="*/ 0 h 201072"/>
                <a:gd name="connsiteX1" fmla="*/ 29813 w 1692401"/>
                <a:gd name="connsiteY1" fmla="*/ 0 h 201072"/>
                <a:gd name="connsiteX2" fmla="*/ 0 w 1692401"/>
                <a:gd name="connsiteY2" fmla="*/ 29813 h 201072"/>
                <a:gd name="connsiteX3" fmla="*/ 0 w 1692401"/>
                <a:gd name="connsiteY3" fmla="*/ 171259 h 201072"/>
                <a:gd name="connsiteX4" fmla="*/ 29813 w 1692401"/>
                <a:gd name="connsiteY4" fmla="*/ 201073 h 201072"/>
                <a:gd name="connsiteX5" fmla="*/ 1577054 w 1692401"/>
                <a:gd name="connsiteY5" fmla="*/ 201073 h 201072"/>
                <a:gd name="connsiteX6" fmla="*/ 1692402 w 1692401"/>
                <a:gd name="connsiteY6" fmla="*/ 100584 h 201072"/>
                <a:gd name="connsiteX7" fmla="*/ 1577054 w 1692401"/>
                <a:gd name="connsiteY7" fmla="*/ 0 h 20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2401" h="201072">
                  <a:moveTo>
                    <a:pt x="1577054" y="0"/>
                  </a:moveTo>
                  <a:lnTo>
                    <a:pt x="29813" y="0"/>
                  </a:lnTo>
                  <a:cubicBezTo>
                    <a:pt x="13335" y="0"/>
                    <a:pt x="0" y="13335"/>
                    <a:pt x="0" y="29813"/>
                  </a:cubicBezTo>
                  <a:lnTo>
                    <a:pt x="0" y="171259"/>
                  </a:lnTo>
                  <a:cubicBezTo>
                    <a:pt x="0" y="187738"/>
                    <a:pt x="13335" y="201073"/>
                    <a:pt x="29813" y="201073"/>
                  </a:cubicBezTo>
                  <a:lnTo>
                    <a:pt x="1577054" y="201073"/>
                  </a:lnTo>
                  <a:lnTo>
                    <a:pt x="1692402" y="100584"/>
                  </a:lnTo>
                  <a:lnTo>
                    <a:pt x="1577054" y="0"/>
                  </a:lnTo>
                  <a:close/>
                </a:path>
              </a:pathLst>
            </a:custGeom>
            <a:solidFill>
              <a:schemeClr val="accent1">
                <a:lumMod val="40000"/>
                <a:lumOff val="6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DFKai-SB" panose="03000509000000000000" pitchFamily="65" charset="-120"/>
                <a:ea typeface="DFKai-SB" panose="03000509000000000000" pitchFamily="65" charset="-120"/>
                <a:cs typeface="+mn-cs"/>
              </a:endParaRPr>
            </a:p>
          </p:txBody>
        </p:sp>
      </p:grpSp>
      <p:grpSp>
        <p:nvGrpSpPr>
          <p:cNvPr id="27" name="图形 105">
            <a:extLst>
              <a:ext uri="{FF2B5EF4-FFF2-40B4-BE49-F238E27FC236}">
                <a16:creationId xmlns:a16="http://schemas.microsoft.com/office/drawing/2014/main" id="{B4F76093-229C-4B1B-9DEB-3D350D67F32C}"/>
              </a:ext>
            </a:extLst>
          </p:cNvPr>
          <p:cNvGrpSpPr/>
          <p:nvPr/>
        </p:nvGrpSpPr>
        <p:grpSpPr>
          <a:xfrm>
            <a:off x="438458" y="5403664"/>
            <a:ext cx="7709142" cy="525446"/>
            <a:chOff x="4617282" y="4052348"/>
            <a:chExt cx="3708448" cy="233087"/>
          </a:xfrm>
        </p:grpSpPr>
        <p:sp>
          <p:nvSpPr>
            <p:cNvPr id="28" name="任意多边形: 形状 27">
              <a:extLst>
                <a:ext uri="{FF2B5EF4-FFF2-40B4-BE49-F238E27FC236}">
                  <a16:creationId xmlns:a16="http://schemas.microsoft.com/office/drawing/2014/main" id="{2E4F418A-EF7B-4973-AC30-A3B0068CBD3A}"/>
                </a:ext>
              </a:extLst>
            </p:cNvPr>
            <p:cNvSpPr/>
            <p:nvPr/>
          </p:nvSpPr>
          <p:spPr>
            <a:xfrm>
              <a:off x="5925978" y="4072925"/>
              <a:ext cx="2399752" cy="204339"/>
            </a:xfrm>
            <a:custGeom>
              <a:avLst/>
              <a:gdLst>
                <a:gd name="connsiteX0" fmla="*/ 0 w 1228248"/>
                <a:gd name="connsiteY0" fmla="*/ 0 h 191452"/>
                <a:gd name="connsiteX1" fmla="*/ 1228249 w 1228248"/>
                <a:gd name="connsiteY1" fmla="*/ 0 h 191452"/>
                <a:gd name="connsiteX2" fmla="*/ 1228249 w 1228248"/>
                <a:gd name="connsiteY2" fmla="*/ 191453 h 191452"/>
                <a:gd name="connsiteX3" fmla="*/ 0 w 1228248"/>
                <a:gd name="connsiteY3" fmla="*/ 191453 h 191452"/>
              </a:gdLst>
              <a:ahLst/>
              <a:cxnLst>
                <a:cxn ang="0">
                  <a:pos x="connsiteX0" y="connsiteY0"/>
                </a:cxn>
                <a:cxn ang="0">
                  <a:pos x="connsiteX1" y="connsiteY1"/>
                </a:cxn>
                <a:cxn ang="0">
                  <a:pos x="connsiteX2" y="connsiteY2"/>
                </a:cxn>
                <a:cxn ang="0">
                  <a:pos x="connsiteX3" y="connsiteY3"/>
                </a:cxn>
              </a:cxnLst>
              <a:rect l="l" t="t" r="r" b="b"/>
              <a:pathLst>
                <a:path w="1228248" h="191452">
                  <a:moveTo>
                    <a:pt x="0" y="0"/>
                  </a:moveTo>
                  <a:lnTo>
                    <a:pt x="1228249" y="0"/>
                  </a:lnTo>
                  <a:lnTo>
                    <a:pt x="1228249" y="191453"/>
                  </a:lnTo>
                  <a:lnTo>
                    <a:pt x="0" y="191453"/>
                  </a:lnTo>
                  <a:close/>
                </a:path>
              </a:pathLst>
            </a:custGeom>
            <a:solidFill>
              <a:srgbClr val="F0F0F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DFKai-SB" panose="03000509000000000000" pitchFamily="65" charset="-120"/>
                <a:ea typeface="DFKai-SB" panose="03000509000000000000" pitchFamily="65" charset="-120"/>
                <a:cs typeface="+mn-cs"/>
              </a:endParaRPr>
            </a:p>
          </p:txBody>
        </p:sp>
        <p:sp>
          <p:nvSpPr>
            <p:cNvPr id="29" name="任意多边形: 形状 28">
              <a:extLst>
                <a:ext uri="{FF2B5EF4-FFF2-40B4-BE49-F238E27FC236}">
                  <a16:creationId xmlns:a16="http://schemas.microsoft.com/office/drawing/2014/main" id="{7CB5F2E0-A22F-4DAD-839A-7E4AE6EB737F}"/>
                </a:ext>
              </a:extLst>
            </p:cNvPr>
            <p:cNvSpPr/>
            <p:nvPr/>
          </p:nvSpPr>
          <p:spPr>
            <a:xfrm>
              <a:off x="4617282" y="4052348"/>
              <a:ext cx="2473480" cy="233087"/>
            </a:xfrm>
            <a:custGeom>
              <a:avLst/>
              <a:gdLst>
                <a:gd name="connsiteX0" fmla="*/ 1577054 w 1692401"/>
                <a:gd name="connsiteY0" fmla="*/ 0 h 201072"/>
                <a:gd name="connsiteX1" fmla="*/ 29813 w 1692401"/>
                <a:gd name="connsiteY1" fmla="*/ 0 h 201072"/>
                <a:gd name="connsiteX2" fmla="*/ 0 w 1692401"/>
                <a:gd name="connsiteY2" fmla="*/ 29813 h 201072"/>
                <a:gd name="connsiteX3" fmla="*/ 0 w 1692401"/>
                <a:gd name="connsiteY3" fmla="*/ 171259 h 201072"/>
                <a:gd name="connsiteX4" fmla="*/ 29813 w 1692401"/>
                <a:gd name="connsiteY4" fmla="*/ 201073 h 201072"/>
                <a:gd name="connsiteX5" fmla="*/ 1577054 w 1692401"/>
                <a:gd name="connsiteY5" fmla="*/ 201073 h 201072"/>
                <a:gd name="connsiteX6" fmla="*/ 1692402 w 1692401"/>
                <a:gd name="connsiteY6" fmla="*/ 100584 h 201072"/>
                <a:gd name="connsiteX7" fmla="*/ 1577054 w 1692401"/>
                <a:gd name="connsiteY7" fmla="*/ 0 h 20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2401" h="201072">
                  <a:moveTo>
                    <a:pt x="1577054" y="0"/>
                  </a:moveTo>
                  <a:lnTo>
                    <a:pt x="29813" y="0"/>
                  </a:lnTo>
                  <a:cubicBezTo>
                    <a:pt x="13335" y="0"/>
                    <a:pt x="0" y="13335"/>
                    <a:pt x="0" y="29813"/>
                  </a:cubicBezTo>
                  <a:lnTo>
                    <a:pt x="0" y="171259"/>
                  </a:lnTo>
                  <a:cubicBezTo>
                    <a:pt x="0" y="187738"/>
                    <a:pt x="13335" y="201073"/>
                    <a:pt x="29813" y="201073"/>
                  </a:cubicBezTo>
                  <a:lnTo>
                    <a:pt x="1577054" y="201073"/>
                  </a:lnTo>
                  <a:lnTo>
                    <a:pt x="1692402" y="100584"/>
                  </a:lnTo>
                  <a:lnTo>
                    <a:pt x="1577054" y="0"/>
                  </a:lnTo>
                  <a:close/>
                </a:path>
              </a:pathLst>
            </a:custGeom>
            <a:solidFill>
              <a:srgbClr val="3DC5C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DFKai-SB" panose="03000509000000000000" pitchFamily="65" charset="-120"/>
                <a:ea typeface="DFKai-SB" panose="03000509000000000000" pitchFamily="65" charset="-120"/>
                <a:cs typeface="+mn-cs"/>
              </a:endParaRPr>
            </a:p>
          </p:txBody>
        </p:sp>
      </p:grpSp>
      <p:grpSp>
        <p:nvGrpSpPr>
          <p:cNvPr id="30" name="组合 29">
            <a:extLst>
              <a:ext uri="{FF2B5EF4-FFF2-40B4-BE49-F238E27FC236}">
                <a16:creationId xmlns:a16="http://schemas.microsoft.com/office/drawing/2014/main" id="{7C44F5FD-4852-4480-81E7-EFF264FDAA92}"/>
              </a:ext>
            </a:extLst>
          </p:cNvPr>
          <p:cNvGrpSpPr/>
          <p:nvPr/>
        </p:nvGrpSpPr>
        <p:grpSpPr>
          <a:xfrm>
            <a:off x="438458" y="6050043"/>
            <a:ext cx="7709141" cy="525446"/>
            <a:chOff x="541287" y="5608654"/>
            <a:chExt cx="7709141" cy="525446"/>
          </a:xfrm>
        </p:grpSpPr>
        <p:sp>
          <p:nvSpPr>
            <p:cNvPr id="31" name="任意多边形: 形状 30">
              <a:extLst>
                <a:ext uri="{FF2B5EF4-FFF2-40B4-BE49-F238E27FC236}">
                  <a16:creationId xmlns:a16="http://schemas.microsoft.com/office/drawing/2014/main" id="{3E394FF6-DA88-4573-8B04-F0F137DB1454}"/>
                </a:ext>
              </a:extLst>
            </p:cNvPr>
            <p:cNvSpPr/>
            <p:nvPr/>
          </p:nvSpPr>
          <p:spPr>
            <a:xfrm>
              <a:off x="3261811" y="5655252"/>
              <a:ext cx="4988617" cy="431589"/>
            </a:xfrm>
            <a:custGeom>
              <a:avLst/>
              <a:gdLst>
                <a:gd name="connsiteX0" fmla="*/ 0 w 1228248"/>
                <a:gd name="connsiteY0" fmla="*/ 0 h 191452"/>
                <a:gd name="connsiteX1" fmla="*/ 1228249 w 1228248"/>
                <a:gd name="connsiteY1" fmla="*/ 0 h 191452"/>
                <a:gd name="connsiteX2" fmla="*/ 1228249 w 1228248"/>
                <a:gd name="connsiteY2" fmla="*/ 191452 h 191452"/>
                <a:gd name="connsiteX3" fmla="*/ 0 w 1228248"/>
                <a:gd name="connsiteY3" fmla="*/ 191452 h 191452"/>
              </a:gdLst>
              <a:ahLst/>
              <a:cxnLst>
                <a:cxn ang="0">
                  <a:pos x="connsiteX0" y="connsiteY0"/>
                </a:cxn>
                <a:cxn ang="0">
                  <a:pos x="connsiteX1" y="connsiteY1"/>
                </a:cxn>
                <a:cxn ang="0">
                  <a:pos x="connsiteX2" y="connsiteY2"/>
                </a:cxn>
                <a:cxn ang="0">
                  <a:pos x="connsiteX3" y="connsiteY3"/>
                </a:cxn>
              </a:cxnLst>
              <a:rect l="l" t="t" r="r" b="b"/>
              <a:pathLst>
                <a:path w="1228248" h="191452">
                  <a:moveTo>
                    <a:pt x="0" y="0"/>
                  </a:moveTo>
                  <a:lnTo>
                    <a:pt x="1228249" y="0"/>
                  </a:lnTo>
                  <a:lnTo>
                    <a:pt x="1228249" y="191452"/>
                  </a:lnTo>
                  <a:lnTo>
                    <a:pt x="0" y="191452"/>
                  </a:lnTo>
                  <a:close/>
                </a:path>
              </a:pathLst>
            </a:custGeom>
            <a:solidFill>
              <a:srgbClr val="F0F0F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DFKai-SB" panose="03000509000000000000" pitchFamily="65" charset="-120"/>
                <a:ea typeface="DFKai-SB" panose="03000509000000000000" pitchFamily="65" charset="-120"/>
                <a:cs typeface="+mn-cs"/>
              </a:endParaRPr>
            </a:p>
          </p:txBody>
        </p:sp>
        <p:sp>
          <p:nvSpPr>
            <p:cNvPr id="32" name="任意多边形: 形状 31">
              <a:extLst>
                <a:ext uri="{FF2B5EF4-FFF2-40B4-BE49-F238E27FC236}">
                  <a16:creationId xmlns:a16="http://schemas.microsoft.com/office/drawing/2014/main" id="{154A33D7-1CEF-4A28-8328-0AE4ECA674A1}"/>
                </a:ext>
              </a:extLst>
            </p:cNvPr>
            <p:cNvSpPr/>
            <p:nvPr/>
          </p:nvSpPr>
          <p:spPr>
            <a:xfrm>
              <a:off x="541287" y="5608654"/>
              <a:ext cx="5141884" cy="525446"/>
            </a:xfrm>
            <a:custGeom>
              <a:avLst/>
              <a:gdLst>
                <a:gd name="connsiteX0" fmla="*/ 1577054 w 1692401"/>
                <a:gd name="connsiteY0" fmla="*/ 0 h 201072"/>
                <a:gd name="connsiteX1" fmla="*/ 29813 w 1692401"/>
                <a:gd name="connsiteY1" fmla="*/ 0 h 201072"/>
                <a:gd name="connsiteX2" fmla="*/ 0 w 1692401"/>
                <a:gd name="connsiteY2" fmla="*/ 29813 h 201072"/>
                <a:gd name="connsiteX3" fmla="*/ 0 w 1692401"/>
                <a:gd name="connsiteY3" fmla="*/ 171260 h 201072"/>
                <a:gd name="connsiteX4" fmla="*/ 29813 w 1692401"/>
                <a:gd name="connsiteY4" fmla="*/ 201073 h 201072"/>
                <a:gd name="connsiteX5" fmla="*/ 1577054 w 1692401"/>
                <a:gd name="connsiteY5" fmla="*/ 201073 h 201072"/>
                <a:gd name="connsiteX6" fmla="*/ 1692402 w 1692401"/>
                <a:gd name="connsiteY6" fmla="*/ 100584 h 201072"/>
                <a:gd name="connsiteX7" fmla="*/ 1577054 w 1692401"/>
                <a:gd name="connsiteY7" fmla="*/ 0 h 20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2401" h="201072">
                  <a:moveTo>
                    <a:pt x="1577054" y="0"/>
                  </a:moveTo>
                  <a:lnTo>
                    <a:pt x="29813" y="0"/>
                  </a:lnTo>
                  <a:cubicBezTo>
                    <a:pt x="13335" y="0"/>
                    <a:pt x="0" y="13335"/>
                    <a:pt x="0" y="29813"/>
                  </a:cubicBezTo>
                  <a:lnTo>
                    <a:pt x="0" y="171260"/>
                  </a:lnTo>
                  <a:cubicBezTo>
                    <a:pt x="0" y="187738"/>
                    <a:pt x="13335" y="201073"/>
                    <a:pt x="29813" y="201073"/>
                  </a:cubicBezTo>
                  <a:lnTo>
                    <a:pt x="1577054" y="201073"/>
                  </a:lnTo>
                  <a:lnTo>
                    <a:pt x="1692402" y="100584"/>
                  </a:lnTo>
                  <a:lnTo>
                    <a:pt x="1577054" y="0"/>
                  </a:lnTo>
                  <a:close/>
                </a:path>
              </a:pathLst>
            </a:custGeom>
            <a:solidFill>
              <a:srgbClr val="B7DD7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grpSp>
      <p:sp>
        <p:nvSpPr>
          <p:cNvPr id="33" name="文本框 32">
            <a:extLst>
              <a:ext uri="{FF2B5EF4-FFF2-40B4-BE49-F238E27FC236}">
                <a16:creationId xmlns:a16="http://schemas.microsoft.com/office/drawing/2014/main" id="{48F9704D-4022-429C-908D-EA74EAF76813}"/>
              </a:ext>
            </a:extLst>
          </p:cNvPr>
          <p:cNvSpPr txBox="1"/>
          <p:nvPr/>
        </p:nvSpPr>
        <p:spPr>
          <a:xfrm>
            <a:off x="101889" y="1445174"/>
            <a:ext cx="8601537" cy="5183535"/>
          </a:xfrm>
          <a:prstGeom prst="rect">
            <a:avLst/>
          </a:prstGeom>
          <a:noFill/>
        </p:spPr>
        <p:txBody>
          <a:bodyPr wrap="square">
            <a:spAutoFit/>
          </a:bodyPr>
          <a:lstStyle/>
          <a:p>
            <a:pPr marL="457200" marR="0" lvl="1" indent="0" algn="l" defTabSz="914400" rtl="0" eaLnBrk="1" fontAlgn="auto" latinLnBrk="0" hangingPunct="1">
              <a:lnSpc>
                <a:spcPct val="150000"/>
              </a:lnSpc>
              <a:spcBef>
                <a:spcPts val="700"/>
              </a:spcBef>
              <a:spcAft>
                <a:spcPts val="0"/>
              </a:spcAft>
              <a:buClrTx/>
              <a:buSzTx/>
              <a:buFontTx/>
              <a:buNone/>
              <a:tabLst/>
              <a:defRPr/>
            </a:pPr>
            <a:r>
              <a:rPr kumimoji="0" lang="zh-TW" altLang="zh-HK"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中國國民黨革命委員會（簡稱民革）</a:t>
            </a:r>
            <a:r>
              <a:rPr kumimoji="0" lang="en-US" altLang="zh-TW"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   </a:t>
            </a:r>
            <a:r>
              <a:rPr kumimoji="0" lang="zh-TW" altLang="zh-HK"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成立於</a:t>
            </a:r>
            <a:r>
              <a:rPr kumimoji="0" lang="en-US" altLang="zh-HK"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1948</a:t>
            </a:r>
            <a:r>
              <a:rPr kumimoji="0" lang="zh-TW" altLang="zh-HK"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年</a:t>
            </a:r>
          </a:p>
          <a:p>
            <a:pPr marL="457200" marR="0" lvl="1" indent="0" algn="l" defTabSz="914400" rtl="0" eaLnBrk="1" fontAlgn="auto" latinLnBrk="0" hangingPunct="1">
              <a:lnSpc>
                <a:spcPct val="150000"/>
              </a:lnSpc>
              <a:spcBef>
                <a:spcPts val="700"/>
              </a:spcBef>
              <a:spcAft>
                <a:spcPts val="0"/>
              </a:spcAft>
              <a:buClrTx/>
              <a:buSzTx/>
              <a:buFontTx/>
              <a:buNone/>
              <a:tabLst/>
              <a:defRPr/>
            </a:pPr>
            <a:r>
              <a:rPr kumimoji="0" lang="zh-TW" altLang="zh-HK"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中國民主同盟（簡稱民盟</a:t>
            </a:r>
            <a:r>
              <a:rPr kumimoji="0" lang="zh-HK"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en-US" altLang="zh-TW"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           </a:t>
            </a:r>
            <a:r>
              <a:rPr kumimoji="0" lang="en-US" altLang="zh-TW"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         </a:t>
            </a:r>
            <a:r>
              <a:rPr kumimoji="0" lang="zh-TW" altLang="zh-HK"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成立</a:t>
            </a:r>
            <a:r>
              <a:rPr kumimoji="0" lang="zh-TW" altLang="zh-HK"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於</a:t>
            </a:r>
            <a:r>
              <a:rPr kumimoji="0" lang="en-US" altLang="zh-TW"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1941</a:t>
            </a:r>
            <a:r>
              <a:rPr kumimoji="0" lang="zh-TW" altLang="zh-HK"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年</a:t>
            </a:r>
          </a:p>
          <a:p>
            <a:pPr marL="457200" marR="0" lvl="1" indent="0" algn="l" defTabSz="914400" rtl="0" eaLnBrk="1" fontAlgn="auto" latinLnBrk="0" hangingPunct="1">
              <a:lnSpc>
                <a:spcPct val="150000"/>
              </a:lnSpc>
              <a:spcBef>
                <a:spcPts val="700"/>
              </a:spcBef>
              <a:spcAft>
                <a:spcPts val="0"/>
              </a:spcAft>
              <a:buClrTx/>
              <a:buSzTx/>
              <a:buFontTx/>
              <a:buNone/>
              <a:tabLst/>
              <a:defRPr/>
            </a:pPr>
            <a:r>
              <a:rPr kumimoji="0" lang="zh-TW" altLang="zh-HK"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中國民主建國會（簡稱民建）</a:t>
            </a:r>
            <a:r>
              <a:rPr kumimoji="0" lang="en-US" altLang="zh-TW"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         </a:t>
            </a:r>
            <a:r>
              <a:rPr kumimoji="0" lang="en-US" altLang="zh-TW"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       </a:t>
            </a:r>
            <a:r>
              <a:rPr kumimoji="0" lang="zh-TW" altLang="zh-HK"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成立</a:t>
            </a:r>
            <a:r>
              <a:rPr kumimoji="0" lang="zh-TW" altLang="zh-HK"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於</a:t>
            </a:r>
            <a:r>
              <a:rPr kumimoji="0" lang="en-US" altLang="zh-HK"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1945</a:t>
            </a:r>
            <a:r>
              <a:rPr kumimoji="0" lang="zh-TW" altLang="zh-HK"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年</a:t>
            </a:r>
          </a:p>
          <a:p>
            <a:pPr marL="457200" marR="0" lvl="1" indent="0" algn="l" defTabSz="914400" rtl="0" eaLnBrk="1" fontAlgn="auto" latinLnBrk="0" hangingPunct="1">
              <a:lnSpc>
                <a:spcPct val="150000"/>
              </a:lnSpc>
              <a:spcBef>
                <a:spcPts val="700"/>
              </a:spcBef>
              <a:spcAft>
                <a:spcPts val="0"/>
              </a:spcAft>
              <a:buClrTx/>
              <a:buSzTx/>
              <a:buFontTx/>
              <a:buNone/>
              <a:tabLst/>
              <a:defRPr/>
            </a:pPr>
            <a:r>
              <a:rPr kumimoji="0" lang="zh-TW" altLang="zh-HK"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中國民主促進會（簡稱民進</a:t>
            </a:r>
            <a:r>
              <a:rPr kumimoji="0" lang="en-US" altLang="zh-HK"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en-US" altLang="zh-TW"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          </a:t>
            </a:r>
            <a:r>
              <a:rPr kumimoji="0" lang="en-US" altLang="zh-TW"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         </a:t>
            </a:r>
            <a:r>
              <a:rPr kumimoji="0" lang="zh-TW" altLang="zh-HK"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成立</a:t>
            </a:r>
            <a:r>
              <a:rPr kumimoji="0" lang="zh-TW" altLang="zh-HK"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於</a:t>
            </a:r>
            <a:r>
              <a:rPr kumimoji="0" lang="en-US" altLang="zh-HK"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1945</a:t>
            </a:r>
            <a:r>
              <a:rPr kumimoji="0" lang="zh-TW" altLang="zh-HK"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年</a:t>
            </a:r>
          </a:p>
          <a:p>
            <a:pPr marL="457200" marR="0" lvl="1" indent="0" algn="l" defTabSz="914400" rtl="0" eaLnBrk="1" fontAlgn="auto" latinLnBrk="0" hangingPunct="1">
              <a:lnSpc>
                <a:spcPct val="150000"/>
              </a:lnSpc>
              <a:spcBef>
                <a:spcPts val="700"/>
              </a:spcBef>
              <a:spcAft>
                <a:spcPts val="0"/>
              </a:spcAft>
              <a:buClrTx/>
              <a:buSzTx/>
              <a:buFontTx/>
              <a:buNone/>
              <a:tabLst/>
              <a:defRPr/>
            </a:pPr>
            <a:r>
              <a:rPr kumimoji="0" lang="zh-TW" altLang="zh-HK"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中國農工民主黨（簡稱農工黨）</a:t>
            </a:r>
            <a:r>
              <a:rPr kumimoji="0" lang="en-US" altLang="zh-TW"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       </a:t>
            </a:r>
            <a:r>
              <a:rPr kumimoji="0" lang="en-US" altLang="zh-TW"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     </a:t>
            </a:r>
            <a:r>
              <a:rPr kumimoji="0" lang="zh-TW" altLang="zh-HK"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成立</a:t>
            </a:r>
            <a:r>
              <a:rPr kumimoji="0" lang="zh-TW" altLang="zh-HK"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於</a:t>
            </a:r>
            <a:r>
              <a:rPr kumimoji="0" lang="en-US" altLang="zh-HK"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1930</a:t>
            </a:r>
            <a:r>
              <a:rPr kumimoji="0" lang="zh-TW" altLang="zh-HK"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年</a:t>
            </a:r>
          </a:p>
          <a:p>
            <a:pPr marL="457200" marR="0" lvl="1" indent="0" algn="l" defTabSz="914400" rtl="0" eaLnBrk="1" fontAlgn="auto" latinLnBrk="0" hangingPunct="1">
              <a:lnSpc>
                <a:spcPct val="150000"/>
              </a:lnSpc>
              <a:spcBef>
                <a:spcPts val="700"/>
              </a:spcBef>
              <a:spcAft>
                <a:spcPts val="0"/>
              </a:spcAft>
              <a:buClrTx/>
              <a:buSzTx/>
              <a:buFontTx/>
              <a:buNone/>
              <a:tabLst/>
              <a:defRPr/>
            </a:pPr>
            <a:r>
              <a:rPr kumimoji="0" lang="zh-TW" altLang="zh-HK"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中國致公黨（簡稱致公黨）</a:t>
            </a:r>
            <a:r>
              <a:rPr kumimoji="0" lang="en-US" altLang="zh-TW"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           </a:t>
            </a:r>
            <a:r>
              <a:rPr kumimoji="0" lang="en-US" altLang="zh-TW"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         </a:t>
            </a:r>
            <a:r>
              <a:rPr kumimoji="0" lang="zh-TW" alt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成立</a:t>
            </a:r>
            <a:r>
              <a:rPr kumimoji="0" lang="zh-TW"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於</a:t>
            </a:r>
            <a:r>
              <a:rPr kumimoji="0" lang="en-US" altLang="zh-HK"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1925</a:t>
            </a:r>
            <a:r>
              <a:rPr kumimoji="0" lang="zh-TW" altLang="zh-HK"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年</a:t>
            </a:r>
          </a:p>
          <a:p>
            <a:pPr marL="457200" marR="0" lvl="1" indent="0" algn="l" defTabSz="914400" rtl="0" eaLnBrk="1" fontAlgn="auto" latinLnBrk="0" hangingPunct="1">
              <a:lnSpc>
                <a:spcPct val="150000"/>
              </a:lnSpc>
              <a:spcBef>
                <a:spcPts val="700"/>
              </a:spcBef>
              <a:spcAft>
                <a:spcPts val="0"/>
              </a:spcAft>
              <a:buClrTx/>
              <a:buSzTx/>
              <a:buFontTx/>
              <a:buNone/>
              <a:tabLst/>
              <a:defRPr/>
            </a:pPr>
            <a:r>
              <a:rPr kumimoji="0" lang="zh-TW" altLang="zh-HK"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九三學社</a:t>
            </a:r>
            <a:r>
              <a:rPr kumimoji="0" lang="en-US" altLang="zh-TW"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                           </a:t>
            </a:r>
            <a:r>
              <a:rPr kumimoji="0" lang="en-US" altLang="zh-TW"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                         </a:t>
            </a:r>
            <a:r>
              <a:rPr kumimoji="0" lang="zh-TW" altLang="zh-HK"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成立</a:t>
            </a:r>
            <a:r>
              <a:rPr kumimoji="0" lang="zh-TW" altLang="zh-HK"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於</a:t>
            </a:r>
            <a:r>
              <a:rPr kumimoji="0" lang="en-US" altLang="zh-HK"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1946</a:t>
            </a:r>
            <a:r>
              <a:rPr kumimoji="0" lang="zh-TW" altLang="zh-HK"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年</a:t>
            </a:r>
          </a:p>
          <a:p>
            <a:pPr marL="457200" marR="0" lvl="1" indent="0" algn="l" defTabSz="914400" rtl="0" eaLnBrk="1" fontAlgn="auto" latinLnBrk="0" hangingPunct="1">
              <a:lnSpc>
                <a:spcPct val="150000"/>
              </a:lnSpc>
              <a:spcBef>
                <a:spcPts val="700"/>
              </a:spcBef>
              <a:spcAft>
                <a:spcPts val="0"/>
              </a:spcAft>
              <a:buClrTx/>
              <a:buSzTx/>
              <a:buFontTx/>
              <a:buNone/>
              <a:tabLst/>
              <a:defRPr/>
            </a:pPr>
            <a:r>
              <a:rPr kumimoji="0" lang="zh-TW" altLang="zh-HK"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台灣民主自治同盟（簡稱</a:t>
            </a:r>
            <a:r>
              <a:rPr kumimoji="0" lang="zh-TW"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台</a:t>
            </a:r>
            <a:r>
              <a:rPr kumimoji="0" lang="zh-TW" altLang="zh-HK"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盟</a:t>
            </a:r>
            <a:r>
              <a:rPr kumimoji="0" lang="en-US" altLang="zh-HK"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en-US" altLang="zh-TW"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        </a:t>
            </a:r>
            <a:r>
              <a:rPr kumimoji="0" lang="en-US" altLang="zh-TW"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       </a:t>
            </a:r>
            <a:r>
              <a:rPr kumimoji="0" lang="zh-TW" alt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成立</a:t>
            </a:r>
            <a:r>
              <a:rPr kumimoji="0" lang="zh-TW"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於</a:t>
            </a:r>
            <a:r>
              <a:rPr kumimoji="0" lang="en-US" altLang="zh-HK"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1947</a:t>
            </a:r>
            <a:r>
              <a:rPr kumimoji="0" lang="zh-TW" altLang="zh-HK"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年</a:t>
            </a:r>
            <a:endParaRPr kumimoji="0" lang="zh-C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2" name="灯片编号占位符 1">
            <a:extLst>
              <a:ext uri="{FF2B5EF4-FFF2-40B4-BE49-F238E27FC236}">
                <a16:creationId xmlns:a16="http://schemas.microsoft.com/office/drawing/2014/main" id="{D7CD9F3F-B0A0-4A93-AD03-492A269AD4C2}"/>
              </a:ext>
            </a:extLst>
          </p:cNvPr>
          <p:cNvSpPr>
            <a:spLocks noGrp="1"/>
          </p:cNvSpPr>
          <p:nvPr>
            <p:ph type="sldNum" sz="quarter" idx="10"/>
          </p:nvPr>
        </p:nvSpPr>
        <p:spPr>
          <a:xfrm>
            <a:off x="11163992" y="6381750"/>
            <a:ext cx="69939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C39F1E-6A31-493C-9487-6B2C2D0B44A4}"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34" name="Picture 33">
            <a:hlinkClick r:id="rId2"/>
          </p:cNvPr>
          <p:cNvPicPr>
            <a:picLocks noChangeAspect="1"/>
          </p:cNvPicPr>
          <p:nvPr/>
        </p:nvPicPr>
        <p:blipFill>
          <a:blip r:embed="rId3"/>
          <a:stretch>
            <a:fillRect/>
          </a:stretch>
        </p:blipFill>
        <p:spPr>
          <a:xfrm>
            <a:off x="8628944" y="4286572"/>
            <a:ext cx="3272048" cy="1810069"/>
          </a:xfrm>
          <a:prstGeom prst="rect">
            <a:avLst/>
          </a:prstGeom>
        </p:spPr>
      </p:pic>
      <p:sp>
        <p:nvSpPr>
          <p:cNvPr id="35" name="Rectangle 34"/>
          <p:cNvSpPr/>
          <p:nvPr/>
        </p:nvSpPr>
        <p:spPr>
          <a:xfrm>
            <a:off x="8908727" y="3619549"/>
            <a:ext cx="3144727" cy="646331"/>
          </a:xfrm>
          <a:prstGeom prst="rect">
            <a:avLst/>
          </a:prstGeom>
        </p:spPr>
        <p:txBody>
          <a:bodyPr wrap="square">
            <a:spAutoFit/>
          </a:bodyPr>
          <a:lstStyle/>
          <a:p>
            <a:r>
              <a:rPr lang="zh-TW" altLang="en-US" dirty="0">
                <a:latin typeface="標楷體" panose="03000509000000000000" pitchFamily="65" charset="-120"/>
                <a:ea typeface="標楷體" panose="03000509000000000000" pitchFamily="65" charset="-120"/>
              </a:rPr>
              <a:t>請點擊圖片看香港</a:t>
            </a:r>
            <a:r>
              <a:rPr lang="zh-TW" altLang="en-US" dirty="0" smtClean="0">
                <a:latin typeface="標楷體" panose="03000509000000000000" pitchFamily="65" charset="-120"/>
                <a:ea typeface="標楷體" panose="03000509000000000000" pitchFamily="65" charset="-120"/>
              </a:rPr>
              <a:t>電台</a:t>
            </a:r>
            <a:endParaRPr lang="en-US" altLang="zh-TW" dirty="0" smtClean="0">
              <a:latin typeface="標楷體" panose="03000509000000000000" pitchFamily="65" charset="-120"/>
              <a:ea typeface="標楷體" panose="03000509000000000000" pitchFamily="65" charset="-120"/>
            </a:endParaRPr>
          </a:p>
          <a:p>
            <a:r>
              <a:rPr lang="en-US" altLang="zh-TW" dirty="0" smtClean="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憲法傳萬家</a:t>
            </a:r>
            <a:r>
              <a:rPr lang="en-US" altLang="zh-TW" dirty="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影片</a:t>
            </a:r>
            <a:r>
              <a:rPr lang="en-US" altLang="zh-TW" dirty="0" smtClean="0">
                <a:latin typeface="標楷體" panose="03000509000000000000" pitchFamily="65" charset="-120"/>
                <a:ea typeface="標楷體" panose="03000509000000000000" pitchFamily="65" charset="-120"/>
              </a:rPr>
              <a:t>: </a:t>
            </a:r>
            <a:endParaRPr lang="en-US" dirty="0"/>
          </a:p>
        </p:txBody>
      </p:sp>
    </p:spTree>
    <p:extLst>
      <p:ext uri="{BB962C8B-B14F-4D97-AF65-F5344CB8AC3E}">
        <p14:creationId xmlns:p14="http://schemas.microsoft.com/office/powerpoint/2010/main" val="22261662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CCC39F1E-6A31-493C-9487-6B2C2D0B44A4}" type="slidenum">
              <a:rPr lang="en-US" altLang="en-US" smtClean="0"/>
              <a:pPr>
                <a:defRPr/>
              </a:pPr>
              <a:t>17</a:t>
            </a:fld>
            <a:endParaRPr lang="en-US" altLang="en-US"/>
          </a:p>
        </p:txBody>
      </p:sp>
      <p:sp>
        <p:nvSpPr>
          <p:cNvPr id="3" name="標題 1"/>
          <p:cNvSpPr txBox="1">
            <a:spLocks/>
          </p:cNvSpPr>
          <p:nvPr/>
        </p:nvSpPr>
        <p:spPr>
          <a:xfrm>
            <a:off x="716114" y="380117"/>
            <a:ext cx="10964396" cy="94991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dirty="0">
                <a:solidFill>
                  <a:srgbClr val="000000"/>
                </a:solidFill>
                <a:latin typeface="DFKai-SB" panose="03000509000000000000" pitchFamily="65" charset="-120"/>
                <a:ea typeface="DFKai-SB" panose="03000509000000000000" pitchFamily="65" charset="-120"/>
              </a:rPr>
              <a:t>中國</a:t>
            </a:r>
            <a:r>
              <a:rPr lang="zh-TW" altLang="en-US" dirty="0" smtClean="0">
                <a:solidFill>
                  <a:srgbClr val="000000"/>
                </a:solidFill>
                <a:latin typeface="DFKai-SB" panose="03000509000000000000" pitchFamily="65" charset="-120"/>
                <a:ea typeface="DFKai-SB" panose="03000509000000000000" pitchFamily="65" charset="-120"/>
              </a:rPr>
              <a:t>共產黨領導的多黨合作和政治協商制度</a:t>
            </a:r>
            <a:endParaRPr lang="zh-HK" altLang="en-US" dirty="0">
              <a:solidFill>
                <a:srgbClr val="000000"/>
              </a:solidFill>
              <a:latin typeface="DFKai-SB" panose="03000509000000000000" pitchFamily="65" charset="-120"/>
              <a:ea typeface="DFKai-SB" panose="03000509000000000000" pitchFamily="65" charset="-120"/>
            </a:endParaRPr>
          </a:p>
        </p:txBody>
      </p:sp>
      <p:sp>
        <p:nvSpPr>
          <p:cNvPr id="4" name="內容版面配置區 2"/>
          <p:cNvSpPr txBox="1">
            <a:spLocks/>
          </p:cNvSpPr>
          <p:nvPr/>
        </p:nvSpPr>
        <p:spPr>
          <a:xfrm>
            <a:off x="5034859" y="1903613"/>
            <a:ext cx="6645651" cy="4139738"/>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zh-CN" altLang="en-US" sz="3600" dirty="0" smtClean="0">
                <a:solidFill>
                  <a:srgbClr val="000000"/>
                </a:solidFill>
                <a:latin typeface="DFKai-SB" panose="03000509000000000000" pitchFamily="65" charset="-120"/>
                <a:ea typeface="DFKai-SB" panose="03000509000000000000" pitchFamily="65" charset="-120"/>
              </a:rPr>
              <a:t>中國人民政治協商會議</a:t>
            </a:r>
            <a:endParaRPr lang="en-US" altLang="zh-CN" sz="3600" dirty="0" smtClean="0">
              <a:solidFill>
                <a:srgbClr val="000000"/>
              </a:solidFill>
              <a:latin typeface="DFKai-SB" panose="03000509000000000000" pitchFamily="65" charset="-120"/>
              <a:ea typeface="DFKai-SB" panose="03000509000000000000" pitchFamily="65" charset="-120"/>
            </a:endParaRPr>
          </a:p>
          <a:p>
            <a:pPr marL="0" indent="0">
              <a:buFont typeface="Arial" panose="020B0604020202020204" pitchFamily="34" charset="0"/>
              <a:buNone/>
            </a:pPr>
            <a:endParaRPr lang="en-US" altLang="zh-CN" sz="3600" dirty="0" smtClean="0">
              <a:solidFill>
                <a:srgbClr val="000000"/>
              </a:solidFill>
              <a:latin typeface="DFKai-SB" panose="03000509000000000000" pitchFamily="65" charset="-120"/>
              <a:ea typeface="DFKai-SB" panose="03000509000000000000" pitchFamily="65" charset="-120"/>
            </a:endParaRPr>
          </a:p>
          <a:p>
            <a:pPr marL="0" indent="0">
              <a:buFont typeface="Arial" panose="020B0604020202020204" pitchFamily="34" charset="0"/>
              <a:buNone/>
            </a:pPr>
            <a:r>
              <a:rPr lang="zh-CN" altLang="en-US" sz="3600" dirty="0" smtClean="0">
                <a:solidFill>
                  <a:srgbClr val="000000"/>
                </a:solidFill>
                <a:latin typeface="DFKai-SB" panose="03000509000000000000" pitchFamily="65" charset="-120"/>
                <a:ea typeface="DFKai-SB" panose="03000509000000000000" pitchFamily="65" charset="-120"/>
              </a:rPr>
              <a:t>中國人民政治協商會議（簡稱</a:t>
            </a:r>
            <a:r>
              <a:rPr lang="zh-CN" altLang="en-US" sz="3600" dirty="0" smtClean="0">
                <a:latin typeface="DFKai-SB" panose="03000509000000000000" pitchFamily="65" charset="-120"/>
                <a:ea typeface="DFKai-SB" panose="03000509000000000000" pitchFamily="65" charset="-120"/>
              </a:rPr>
              <a:t>全國</a:t>
            </a:r>
            <a:r>
              <a:rPr lang="zh-CN" altLang="en-US" sz="3600" dirty="0" smtClean="0">
                <a:solidFill>
                  <a:srgbClr val="000000"/>
                </a:solidFill>
                <a:latin typeface="DFKai-SB" panose="03000509000000000000" pitchFamily="65" charset="-120"/>
                <a:ea typeface="DFKai-SB" panose="03000509000000000000" pitchFamily="65" charset="-120"/>
              </a:rPr>
              <a:t>政協）是中國人民愛國統一戰線的組織，是中國共產黨領導的多黨合作和政治協商的重要機構，是我國政治生活中發揚社會主義民主的重要形式。</a:t>
            </a:r>
            <a:endParaRPr lang="en-US" altLang="zh-TW" sz="3600" dirty="0">
              <a:solidFill>
                <a:srgbClr val="000000"/>
              </a:solidFill>
              <a:latin typeface="DFKai-SB" panose="03000509000000000000" pitchFamily="65" charset="-120"/>
              <a:ea typeface="DFKai-SB" panose="03000509000000000000" pitchFamily="65" charset="-120"/>
            </a:endParaRPr>
          </a:p>
        </p:txBody>
      </p:sp>
      <p:pic>
        <p:nvPicPr>
          <p:cNvPr id="5" name="Picture 4"/>
          <p:cNvPicPr>
            <a:picLocks noChangeAspect="1"/>
          </p:cNvPicPr>
          <p:nvPr/>
        </p:nvPicPr>
        <p:blipFill>
          <a:blip r:embed="rId2"/>
          <a:stretch>
            <a:fillRect/>
          </a:stretch>
        </p:blipFill>
        <p:spPr>
          <a:xfrm>
            <a:off x="529877" y="2287936"/>
            <a:ext cx="4312649" cy="2373566"/>
          </a:xfrm>
          <a:prstGeom prst="rect">
            <a:avLst/>
          </a:prstGeom>
        </p:spPr>
      </p:pic>
    </p:spTree>
    <p:extLst>
      <p:ext uri="{BB962C8B-B14F-4D97-AF65-F5344CB8AC3E}">
        <p14:creationId xmlns:p14="http://schemas.microsoft.com/office/powerpoint/2010/main" val="221330826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箭头3">
            <a:extLst>
              <a:ext uri="{FF2B5EF4-FFF2-40B4-BE49-F238E27FC236}">
                <a16:creationId xmlns:a16="http://schemas.microsoft.com/office/drawing/2014/main" id="{1AA975DF-E21D-480B-8255-E94D1947DCAA}"/>
              </a:ext>
            </a:extLst>
          </p:cNvPr>
          <p:cNvSpPr>
            <a:spLocks noChangeArrowheads="1"/>
          </p:cNvSpPr>
          <p:nvPr/>
        </p:nvSpPr>
        <p:spPr bwMode="auto">
          <a:xfrm flipV="1">
            <a:off x="1548162" y="4450823"/>
            <a:ext cx="1032186" cy="1438039"/>
          </a:xfrm>
          <a:custGeom>
            <a:avLst/>
            <a:gdLst/>
            <a:ahLst/>
            <a:cxnLst>
              <a:cxn ang="0">
                <a:pos x="118" y="1044"/>
              </a:cxn>
              <a:cxn ang="0">
                <a:pos x="128" y="340"/>
              </a:cxn>
              <a:cxn ang="0">
                <a:pos x="264" y="210"/>
              </a:cxn>
              <a:cxn ang="0">
                <a:pos x="720" y="202"/>
              </a:cxn>
              <a:cxn ang="0">
                <a:pos x="720" y="320"/>
              </a:cxn>
              <a:cxn ang="0">
                <a:pos x="933" y="153"/>
              </a:cxn>
              <a:cxn ang="0">
                <a:pos x="712" y="0"/>
              </a:cxn>
              <a:cxn ang="0">
                <a:pos x="714" y="92"/>
              </a:cxn>
              <a:cxn ang="0">
                <a:pos x="234" y="94"/>
              </a:cxn>
              <a:cxn ang="0">
                <a:pos x="0" y="298"/>
              </a:cxn>
              <a:cxn ang="0">
                <a:pos x="0" y="1058"/>
              </a:cxn>
              <a:cxn ang="0">
                <a:pos x="118" y="1044"/>
              </a:cxn>
            </a:cxnLst>
            <a:rect l="0" t="0" r="r" b="b"/>
            <a:pathLst>
              <a:path w="933" h="1182">
                <a:moveTo>
                  <a:pt x="118" y="1044"/>
                </a:moveTo>
                <a:lnTo>
                  <a:pt x="128" y="340"/>
                </a:lnTo>
                <a:cubicBezTo>
                  <a:pt x="134" y="214"/>
                  <a:pt x="182" y="212"/>
                  <a:pt x="264" y="210"/>
                </a:cubicBezTo>
                <a:lnTo>
                  <a:pt x="720" y="202"/>
                </a:lnTo>
                <a:lnTo>
                  <a:pt x="720" y="320"/>
                </a:lnTo>
                <a:lnTo>
                  <a:pt x="933" y="153"/>
                </a:lnTo>
                <a:lnTo>
                  <a:pt x="712" y="0"/>
                </a:lnTo>
                <a:lnTo>
                  <a:pt x="714" y="92"/>
                </a:lnTo>
                <a:cubicBezTo>
                  <a:pt x="714" y="92"/>
                  <a:pt x="406" y="94"/>
                  <a:pt x="234" y="94"/>
                </a:cubicBezTo>
                <a:cubicBezTo>
                  <a:pt x="60" y="96"/>
                  <a:pt x="2" y="156"/>
                  <a:pt x="0" y="298"/>
                </a:cubicBezTo>
                <a:lnTo>
                  <a:pt x="0" y="1058"/>
                </a:lnTo>
                <a:cubicBezTo>
                  <a:pt x="20" y="1182"/>
                  <a:pt x="93" y="1170"/>
                  <a:pt x="118" y="1044"/>
                </a:cubicBezTo>
                <a:close/>
              </a:path>
            </a:pathLst>
          </a:custGeom>
          <a:solidFill>
            <a:srgbClr val="A6A6A6"/>
          </a:solidFill>
          <a:ln w="9525">
            <a:noFill/>
            <a:round/>
            <a:headEnd/>
            <a:tailEnd/>
          </a:ln>
        </p:spPr>
        <p:txBody>
          <a:bodyPr wrap="none" lIns="78260" tIns="39129" rIns="78260" bIns="39129" anchor="ctr"/>
          <a:lstStyle/>
          <a:p>
            <a:pPr marL="0" marR="0" lvl="0" indent="0" algn="l" defTabSz="1151995" rtl="0" eaLnBrk="1" fontAlgn="auto" latinLnBrk="0" hangingPunct="1">
              <a:lnSpc>
                <a:spcPct val="100000"/>
              </a:lnSpc>
              <a:spcBef>
                <a:spcPts val="0"/>
              </a:spcBef>
              <a:spcAft>
                <a:spcPts val="0"/>
              </a:spcAft>
              <a:buClrTx/>
              <a:buSzTx/>
              <a:buFontTx/>
              <a:buNone/>
              <a:tabLst/>
              <a:defRPr/>
            </a:pPr>
            <a:endParaRPr kumimoji="0" lang="zh-CN" altLang="en-US" sz="1100" b="0" i="0" u="none" strike="noStrike" kern="1200" cap="none" spc="0" normalizeH="0" baseline="0" noProof="0" dirty="0">
              <a:ln>
                <a:noFill/>
              </a:ln>
              <a:solidFill>
                <a:srgbClr val="000000"/>
              </a:solidFill>
              <a:effectLst/>
              <a:uLnTx/>
              <a:uFillTx/>
              <a:latin typeface="Calibri"/>
              <a:ea typeface="宋体"/>
              <a:cs typeface="+mn-cs"/>
            </a:endParaRPr>
          </a:p>
        </p:txBody>
      </p:sp>
      <p:sp>
        <p:nvSpPr>
          <p:cNvPr id="11" name="箭头2">
            <a:extLst>
              <a:ext uri="{FF2B5EF4-FFF2-40B4-BE49-F238E27FC236}">
                <a16:creationId xmlns:a16="http://schemas.microsoft.com/office/drawing/2014/main" id="{1BACA84E-67F7-43FA-B3D2-51E796D8FA20}"/>
              </a:ext>
            </a:extLst>
          </p:cNvPr>
          <p:cNvSpPr>
            <a:spLocks noChangeArrowheads="1"/>
          </p:cNvSpPr>
          <p:nvPr/>
        </p:nvSpPr>
        <p:spPr bwMode="auto">
          <a:xfrm rot="16200000">
            <a:off x="1884582" y="3333125"/>
            <a:ext cx="308008" cy="1228221"/>
          </a:xfrm>
          <a:custGeom>
            <a:avLst/>
            <a:gdLst/>
            <a:ahLst/>
            <a:cxnLst>
              <a:cxn ang="0">
                <a:pos x="37" y="1"/>
              </a:cxn>
              <a:cxn ang="0">
                <a:pos x="45" y="472"/>
              </a:cxn>
              <a:cxn ang="0">
                <a:pos x="0" y="474"/>
              </a:cxn>
              <a:cxn ang="0">
                <a:pos x="72" y="604"/>
              </a:cxn>
              <a:cxn ang="0">
                <a:pos x="142" y="474"/>
              </a:cxn>
              <a:cxn ang="0">
                <a:pos x="100" y="474"/>
              </a:cxn>
              <a:cxn ang="0">
                <a:pos x="99" y="0"/>
              </a:cxn>
              <a:cxn ang="0">
                <a:pos x="37" y="1"/>
              </a:cxn>
            </a:cxnLst>
            <a:rect l="0" t="0" r="r" b="b"/>
            <a:pathLst>
              <a:path w="142" h="604">
                <a:moveTo>
                  <a:pt x="37" y="1"/>
                </a:moveTo>
                <a:lnTo>
                  <a:pt x="45" y="472"/>
                </a:lnTo>
                <a:lnTo>
                  <a:pt x="0" y="474"/>
                </a:lnTo>
                <a:lnTo>
                  <a:pt x="72" y="604"/>
                </a:lnTo>
                <a:lnTo>
                  <a:pt x="142" y="474"/>
                </a:lnTo>
                <a:lnTo>
                  <a:pt x="100" y="474"/>
                </a:lnTo>
                <a:lnTo>
                  <a:pt x="99" y="0"/>
                </a:lnTo>
                <a:lnTo>
                  <a:pt x="37" y="1"/>
                </a:lnTo>
                <a:close/>
              </a:path>
            </a:pathLst>
          </a:custGeom>
          <a:solidFill>
            <a:srgbClr val="A6A6A6"/>
          </a:solidFill>
          <a:ln w="9525">
            <a:noFill/>
            <a:round/>
            <a:headEnd/>
            <a:tailEnd/>
          </a:ln>
        </p:spPr>
        <p:txBody>
          <a:bodyPr wrap="none" lIns="78260" tIns="39129" rIns="78260" bIns="39129" anchor="ctr"/>
          <a:lstStyle/>
          <a:p>
            <a:pPr marL="0" marR="0" lvl="0" indent="0" algn="l" defTabSz="1151995" rtl="0" eaLnBrk="1" fontAlgn="auto" latinLnBrk="0" hangingPunct="1">
              <a:lnSpc>
                <a:spcPct val="100000"/>
              </a:lnSpc>
              <a:spcBef>
                <a:spcPts val="0"/>
              </a:spcBef>
              <a:spcAft>
                <a:spcPts val="0"/>
              </a:spcAft>
              <a:buClrTx/>
              <a:buSzTx/>
              <a:buFontTx/>
              <a:buNone/>
              <a:tabLst/>
              <a:defRPr/>
            </a:pPr>
            <a:endParaRPr kumimoji="0" lang="zh-CN" altLang="en-US" sz="1100" b="0" i="0" u="none" strike="noStrike" kern="1200" cap="none" spc="0" normalizeH="0" baseline="0" noProof="0" dirty="0">
              <a:ln>
                <a:noFill/>
              </a:ln>
              <a:solidFill>
                <a:srgbClr val="000000"/>
              </a:solidFill>
              <a:effectLst/>
              <a:uLnTx/>
              <a:uFillTx/>
              <a:latin typeface="Calibri"/>
              <a:ea typeface="宋体"/>
              <a:cs typeface="+mn-cs"/>
            </a:endParaRPr>
          </a:p>
        </p:txBody>
      </p:sp>
      <p:sp>
        <p:nvSpPr>
          <p:cNvPr id="12" name="箭头1">
            <a:extLst>
              <a:ext uri="{FF2B5EF4-FFF2-40B4-BE49-F238E27FC236}">
                <a16:creationId xmlns:a16="http://schemas.microsoft.com/office/drawing/2014/main" id="{01FC93E2-3355-4C9B-977A-28A475144670}"/>
              </a:ext>
            </a:extLst>
          </p:cNvPr>
          <p:cNvSpPr>
            <a:spLocks noChangeArrowheads="1"/>
          </p:cNvSpPr>
          <p:nvPr/>
        </p:nvSpPr>
        <p:spPr bwMode="auto">
          <a:xfrm>
            <a:off x="1551932" y="1938810"/>
            <a:ext cx="1032186" cy="1666044"/>
          </a:xfrm>
          <a:custGeom>
            <a:avLst/>
            <a:gdLst/>
            <a:ahLst/>
            <a:cxnLst>
              <a:cxn ang="0">
                <a:pos x="118" y="1044"/>
              </a:cxn>
              <a:cxn ang="0">
                <a:pos x="128" y="340"/>
              </a:cxn>
              <a:cxn ang="0">
                <a:pos x="264" y="210"/>
              </a:cxn>
              <a:cxn ang="0">
                <a:pos x="720" y="202"/>
              </a:cxn>
              <a:cxn ang="0">
                <a:pos x="720" y="320"/>
              </a:cxn>
              <a:cxn ang="0">
                <a:pos x="933" y="153"/>
              </a:cxn>
              <a:cxn ang="0">
                <a:pos x="712" y="0"/>
              </a:cxn>
              <a:cxn ang="0">
                <a:pos x="714" y="92"/>
              </a:cxn>
              <a:cxn ang="0">
                <a:pos x="234" y="94"/>
              </a:cxn>
              <a:cxn ang="0">
                <a:pos x="0" y="298"/>
              </a:cxn>
              <a:cxn ang="0">
                <a:pos x="0" y="1058"/>
              </a:cxn>
              <a:cxn ang="0">
                <a:pos x="118" y="1044"/>
              </a:cxn>
            </a:cxnLst>
            <a:rect l="0" t="0" r="r" b="b"/>
            <a:pathLst>
              <a:path w="933" h="1182">
                <a:moveTo>
                  <a:pt x="118" y="1044"/>
                </a:moveTo>
                <a:lnTo>
                  <a:pt x="128" y="340"/>
                </a:lnTo>
                <a:cubicBezTo>
                  <a:pt x="134" y="214"/>
                  <a:pt x="182" y="212"/>
                  <a:pt x="264" y="210"/>
                </a:cubicBezTo>
                <a:lnTo>
                  <a:pt x="720" y="202"/>
                </a:lnTo>
                <a:lnTo>
                  <a:pt x="720" y="320"/>
                </a:lnTo>
                <a:lnTo>
                  <a:pt x="933" y="153"/>
                </a:lnTo>
                <a:lnTo>
                  <a:pt x="712" y="0"/>
                </a:lnTo>
                <a:lnTo>
                  <a:pt x="714" y="92"/>
                </a:lnTo>
                <a:cubicBezTo>
                  <a:pt x="714" y="92"/>
                  <a:pt x="406" y="94"/>
                  <a:pt x="234" y="94"/>
                </a:cubicBezTo>
                <a:cubicBezTo>
                  <a:pt x="60" y="96"/>
                  <a:pt x="2" y="156"/>
                  <a:pt x="0" y="298"/>
                </a:cubicBezTo>
                <a:lnTo>
                  <a:pt x="0" y="1058"/>
                </a:lnTo>
                <a:cubicBezTo>
                  <a:pt x="20" y="1182"/>
                  <a:pt x="93" y="1170"/>
                  <a:pt x="118" y="1044"/>
                </a:cubicBezTo>
                <a:close/>
              </a:path>
            </a:pathLst>
          </a:custGeom>
          <a:solidFill>
            <a:srgbClr val="A6A6A6"/>
          </a:solidFill>
          <a:ln w="9525">
            <a:noFill/>
            <a:round/>
            <a:headEnd/>
            <a:tailEnd/>
          </a:ln>
        </p:spPr>
        <p:txBody>
          <a:bodyPr wrap="none" lIns="78260" tIns="39129" rIns="78260" bIns="39129" anchor="ctr"/>
          <a:lstStyle/>
          <a:p>
            <a:pPr marL="0" marR="0" lvl="0" indent="0" algn="l" defTabSz="1151995" rtl="0" eaLnBrk="1" fontAlgn="auto" latinLnBrk="0" hangingPunct="1">
              <a:lnSpc>
                <a:spcPct val="100000"/>
              </a:lnSpc>
              <a:spcBef>
                <a:spcPts val="0"/>
              </a:spcBef>
              <a:spcAft>
                <a:spcPts val="0"/>
              </a:spcAft>
              <a:buClrTx/>
              <a:buSzTx/>
              <a:buFontTx/>
              <a:buNone/>
              <a:tabLst/>
              <a:defRPr/>
            </a:pPr>
            <a:endParaRPr kumimoji="0" lang="zh-CN" altLang="en-US" sz="1100" b="0" i="0" u="none" strike="noStrike" kern="1200" cap="none" spc="0" normalizeH="0" baseline="0" noProof="0" dirty="0">
              <a:ln>
                <a:noFill/>
              </a:ln>
              <a:solidFill>
                <a:srgbClr val="000000"/>
              </a:solidFill>
              <a:effectLst/>
              <a:uLnTx/>
              <a:uFillTx/>
              <a:latin typeface="Calibri"/>
              <a:ea typeface="宋体"/>
              <a:cs typeface="+mn-cs"/>
            </a:endParaRPr>
          </a:p>
        </p:txBody>
      </p:sp>
      <p:sp>
        <p:nvSpPr>
          <p:cNvPr id="13" name="文本1">
            <a:extLst>
              <a:ext uri="{FF2B5EF4-FFF2-40B4-BE49-F238E27FC236}">
                <a16:creationId xmlns:a16="http://schemas.microsoft.com/office/drawing/2014/main" id="{120752D6-E03D-4CA0-A4A1-2B30A3235222}"/>
              </a:ext>
            </a:extLst>
          </p:cNvPr>
          <p:cNvSpPr>
            <a:spLocks noChangeArrowheads="1"/>
          </p:cNvSpPr>
          <p:nvPr/>
        </p:nvSpPr>
        <p:spPr bwMode="auto">
          <a:xfrm>
            <a:off x="4151766" y="1519630"/>
            <a:ext cx="6874606" cy="1385914"/>
          </a:xfrm>
          <a:prstGeom prst="roundRect">
            <a:avLst>
              <a:gd name="adj" fmla="val 11505"/>
            </a:avLst>
          </a:prstGeom>
          <a:noFill/>
          <a:ln w="15875">
            <a:solidFill>
              <a:sysClr val="window" lastClr="FFFFFF">
                <a:lumMod val="75000"/>
              </a:sysClr>
            </a:solidFill>
            <a:round/>
            <a:headEnd/>
            <a:tailEnd/>
          </a:ln>
        </p:spPr>
        <p:txBody>
          <a:bodyPr lIns="78260" tIns="39129" rIns="78260" bIns="39129" anchor="ctr"/>
          <a:lstStyle/>
          <a:p>
            <a:pPr marL="0" marR="0" lvl="0" indent="0" algn="l" defTabSz="1151995" rtl="0" eaLnBrk="1" fontAlgn="auto" latinLnBrk="0" hangingPunct="1">
              <a:lnSpc>
                <a:spcPct val="120000"/>
              </a:lnSpc>
              <a:spcBef>
                <a:spcPts val="0"/>
              </a:spcBef>
              <a:spcAft>
                <a:spcPts val="0"/>
              </a:spcAft>
              <a:buClrTx/>
              <a:buSzTx/>
              <a:buFontTx/>
              <a:buNone/>
              <a:tabLst/>
              <a:defRPr/>
            </a:pPr>
            <a:endParaRPr kumimoji="0" lang="zh-CN" altLang="zh-CN" sz="1000" b="0" i="0" u="none" strike="noStrike" kern="0" cap="none" spc="0" normalizeH="0" baseline="0" noProof="0" dirty="0">
              <a:ln>
                <a:noFill/>
              </a:ln>
              <a:solidFill>
                <a:srgbClr val="404040"/>
              </a:solidFill>
              <a:effectLst/>
              <a:uLnTx/>
              <a:uFillTx/>
              <a:latin typeface="微软雅黑" pitchFamily="34" charset="-122"/>
              <a:ea typeface="微软雅黑" pitchFamily="34" charset="-122"/>
              <a:cs typeface="+mn-cs"/>
            </a:endParaRPr>
          </a:p>
        </p:txBody>
      </p:sp>
      <p:sp>
        <p:nvSpPr>
          <p:cNvPr id="14" name="标题1">
            <a:extLst>
              <a:ext uri="{FF2B5EF4-FFF2-40B4-BE49-F238E27FC236}">
                <a16:creationId xmlns:a16="http://schemas.microsoft.com/office/drawing/2014/main" id="{FB8FF6CC-3230-45DA-BAF4-D869B8ECC0E4}"/>
              </a:ext>
            </a:extLst>
          </p:cNvPr>
          <p:cNvSpPr>
            <a:spLocks noChangeArrowheads="1"/>
          </p:cNvSpPr>
          <p:nvPr/>
        </p:nvSpPr>
        <p:spPr bwMode="auto">
          <a:xfrm>
            <a:off x="2674016" y="1503218"/>
            <a:ext cx="1346544" cy="1344980"/>
          </a:xfrm>
          <a:prstGeom prst="roundRect">
            <a:avLst>
              <a:gd name="adj" fmla="val 11921"/>
            </a:avLst>
          </a:prstGeom>
          <a:solidFill>
            <a:srgbClr val="FFBF53">
              <a:alpha val="62000"/>
            </a:srgbClr>
          </a:solidFill>
          <a:ln w="25400">
            <a:noFill/>
            <a:round/>
            <a:headEnd/>
            <a:tailEnd/>
          </a:ln>
        </p:spPr>
        <p:txBody>
          <a:bodyPr lIns="78260" tIns="39129" rIns="78260" bIns="39129" anchor="ctr"/>
          <a:lstStyle/>
          <a:p>
            <a:pPr marL="0" marR="0" lvl="0" indent="0" algn="ctr" defTabSz="1151995" rtl="0" eaLnBrk="1" fontAlgn="auto" latinLnBrk="0" hangingPunct="1">
              <a:lnSpc>
                <a:spcPct val="120000"/>
              </a:lnSpc>
              <a:spcBef>
                <a:spcPts val="0"/>
              </a:spcBef>
              <a:spcAft>
                <a:spcPts val="0"/>
              </a:spcAft>
              <a:buClrTx/>
              <a:buSzTx/>
              <a:buFontTx/>
              <a:buNone/>
              <a:tabLst/>
              <a:defRPr/>
            </a:pPr>
            <a:endParaRPr kumimoji="0" lang="zh-CN" altLang="zh-CN" sz="1500" b="1" i="0" u="none" strike="noStrike" kern="0" cap="none" spc="0" normalizeH="0" baseline="0" noProof="0" dirty="0">
              <a:ln>
                <a:noFill/>
              </a:ln>
              <a:solidFill>
                <a:srgbClr val="F2F2F2"/>
              </a:solidFill>
              <a:effectLst/>
              <a:uLnTx/>
              <a:uFillTx/>
              <a:latin typeface="微软雅黑" pitchFamily="34" charset="-122"/>
              <a:ea typeface="微软雅黑" pitchFamily="34" charset="-122"/>
              <a:cs typeface="+mn-cs"/>
            </a:endParaRPr>
          </a:p>
        </p:txBody>
      </p:sp>
      <p:sp>
        <p:nvSpPr>
          <p:cNvPr id="15" name="文本2">
            <a:extLst>
              <a:ext uri="{FF2B5EF4-FFF2-40B4-BE49-F238E27FC236}">
                <a16:creationId xmlns:a16="http://schemas.microsoft.com/office/drawing/2014/main" id="{8EE3D17B-5EAE-44D1-972A-3AF4FD285D8A}"/>
              </a:ext>
            </a:extLst>
          </p:cNvPr>
          <p:cNvSpPr>
            <a:spLocks noChangeArrowheads="1"/>
          </p:cNvSpPr>
          <p:nvPr/>
        </p:nvSpPr>
        <p:spPr bwMode="auto">
          <a:xfrm>
            <a:off x="4184144" y="3264163"/>
            <a:ext cx="6874606" cy="1335507"/>
          </a:xfrm>
          <a:prstGeom prst="roundRect">
            <a:avLst>
              <a:gd name="adj" fmla="val 11505"/>
            </a:avLst>
          </a:prstGeom>
          <a:noFill/>
          <a:ln w="15875">
            <a:solidFill>
              <a:sysClr val="window" lastClr="FFFFFF">
                <a:lumMod val="75000"/>
              </a:sysClr>
            </a:solidFill>
            <a:round/>
            <a:headEnd/>
            <a:tailEnd/>
          </a:ln>
        </p:spPr>
        <p:txBody>
          <a:bodyPr lIns="78260" tIns="39129" rIns="78260" bIns="39129" anchor="ctr"/>
          <a:lstStyle/>
          <a:p>
            <a:pPr marL="0" marR="0" lvl="0" indent="0" algn="l" defTabSz="1151995" rtl="0" eaLnBrk="1" fontAlgn="auto" latinLnBrk="0" hangingPunct="1">
              <a:lnSpc>
                <a:spcPct val="120000"/>
              </a:lnSpc>
              <a:spcBef>
                <a:spcPts val="0"/>
              </a:spcBef>
              <a:spcAft>
                <a:spcPts val="0"/>
              </a:spcAft>
              <a:buClrTx/>
              <a:buSzTx/>
              <a:buFontTx/>
              <a:buNone/>
              <a:tabLst/>
              <a:defRPr/>
            </a:pPr>
            <a:endParaRPr kumimoji="0" lang="zh-CN" altLang="zh-CN" sz="1000" b="0" i="0" u="none" strike="noStrike" kern="0" cap="none" spc="0" normalizeH="0" baseline="0" noProof="0" dirty="0">
              <a:ln>
                <a:noFill/>
              </a:ln>
              <a:solidFill>
                <a:prstClr val="white">
                  <a:lumMod val="50000"/>
                </a:prstClr>
              </a:solidFill>
              <a:effectLst/>
              <a:uLnTx/>
              <a:uFillTx/>
              <a:latin typeface="微软雅黑" pitchFamily="34" charset="-122"/>
              <a:ea typeface="微软雅黑" pitchFamily="34" charset="-122"/>
              <a:cs typeface="+mn-cs"/>
            </a:endParaRPr>
          </a:p>
        </p:txBody>
      </p:sp>
      <p:sp>
        <p:nvSpPr>
          <p:cNvPr id="16" name="标题2">
            <a:extLst>
              <a:ext uri="{FF2B5EF4-FFF2-40B4-BE49-F238E27FC236}">
                <a16:creationId xmlns:a16="http://schemas.microsoft.com/office/drawing/2014/main" id="{B9B8B35F-4BC4-45DA-9B84-7AE993819FF1}"/>
              </a:ext>
            </a:extLst>
          </p:cNvPr>
          <p:cNvSpPr>
            <a:spLocks noChangeArrowheads="1"/>
          </p:cNvSpPr>
          <p:nvPr/>
        </p:nvSpPr>
        <p:spPr bwMode="auto">
          <a:xfrm>
            <a:off x="2678486" y="3241973"/>
            <a:ext cx="1346544" cy="1335507"/>
          </a:xfrm>
          <a:prstGeom prst="roundRect">
            <a:avLst>
              <a:gd name="adj" fmla="val 11921"/>
            </a:avLst>
          </a:prstGeom>
          <a:solidFill>
            <a:srgbClr val="01B3C5">
              <a:alpha val="62000"/>
            </a:srgbClr>
          </a:solidFill>
          <a:ln w="25400">
            <a:noFill/>
            <a:round/>
            <a:headEnd/>
            <a:tailEnd/>
          </a:ln>
        </p:spPr>
        <p:txBody>
          <a:bodyPr lIns="78260" tIns="39129" rIns="78260" bIns="39129" anchor="ctr"/>
          <a:lstStyle/>
          <a:p>
            <a:pPr marL="0" marR="0" lvl="0" indent="0" algn="ctr" defTabSz="1151995" rtl="0" eaLnBrk="1" fontAlgn="auto" latinLnBrk="0" hangingPunct="1">
              <a:lnSpc>
                <a:spcPct val="120000"/>
              </a:lnSpc>
              <a:spcBef>
                <a:spcPts val="0"/>
              </a:spcBef>
              <a:spcAft>
                <a:spcPts val="0"/>
              </a:spcAft>
              <a:buClrTx/>
              <a:buSzTx/>
              <a:buFontTx/>
              <a:buNone/>
              <a:tabLst/>
              <a:defRPr/>
            </a:pPr>
            <a:endParaRPr kumimoji="0" lang="zh-CN" altLang="zh-CN" sz="1500" b="1" i="0" u="none" strike="noStrike" kern="0" cap="none" spc="0" normalizeH="0" baseline="0" noProof="0" dirty="0">
              <a:ln>
                <a:noFill/>
              </a:ln>
              <a:solidFill>
                <a:srgbClr val="F2F2F2"/>
              </a:solidFill>
              <a:effectLst/>
              <a:uLnTx/>
              <a:uFillTx/>
              <a:latin typeface="微软雅黑" pitchFamily="34" charset="-122"/>
              <a:ea typeface="微软雅黑" pitchFamily="34" charset="-122"/>
              <a:cs typeface="+mn-cs"/>
            </a:endParaRPr>
          </a:p>
        </p:txBody>
      </p:sp>
      <p:sp>
        <p:nvSpPr>
          <p:cNvPr id="17" name="文本3">
            <a:extLst>
              <a:ext uri="{FF2B5EF4-FFF2-40B4-BE49-F238E27FC236}">
                <a16:creationId xmlns:a16="http://schemas.microsoft.com/office/drawing/2014/main" id="{AA760AA8-5FE5-42FF-9AFA-64800B046621}"/>
              </a:ext>
            </a:extLst>
          </p:cNvPr>
          <p:cNvSpPr>
            <a:spLocks noChangeArrowheads="1"/>
          </p:cNvSpPr>
          <p:nvPr/>
        </p:nvSpPr>
        <p:spPr bwMode="auto">
          <a:xfrm>
            <a:off x="4151766" y="5023690"/>
            <a:ext cx="6874606" cy="1321300"/>
          </a:xfrm>
          <a:prstGeom prst="roundRect">
            <a:avLst>
              <a:gd name="adj" fmla="val 11505"/>
            </a:avLst>
          </a:prstGeom>
          <a:noFill/>
          <a:ln w="15875">
            <a:solidFill>
              <a:sysClr val="window" lastClr="FFFFFF">
                <a:lumMod val="75000"/>
              </a:sysClr>
            </a:solidFill>
            <a:round/>
            <a:headEnd/>
            <a:tailEnd/>
          </a:ln>
        </p:spPr>
        <p:txBody>
          <a:bodyPr lIns="78260" tIns="39129" rIns="78260" bIns="39129" anchor="ctr"/>
          <a:lstStyle/>
          <a:p>
            <a:pPr marL="0" marR="0" lvl="0" indent="0" algn="l" defTabSz="1151995" rtl="0" eaLnBrk="1" fontAlgn="auto" latinLnBrk="0" hangingPunct="1">
              <a:lnSpc>
                <a:spcPct val="120000"/>
              </a:lnSpc>
              <a:spcBef>
                <a:spcPts val="0"/>
              </a:spcBef>
              <a:spcAft>
                <a:spcPts val="0"/>
              </a:spcAft>
              <a:buClrTx/>
              <a:buSzTx/>
              <a:buFontTx/>
              <a:buNone/>
              <a:tabLst/>
              <a:defRPr/>
            </a:pPr>
            <a:endParaRPr kumimoji="0" lang="zh-CN" altLang="zh-CN" sz="1000" b="0" i="0" u="none" strike="noStrike" kern="0" cap="none" spc="0" normalizeH="0" baseline="0" noProof="0" dirty="0">
              <a:ln>
                <a:noFill/>
              </a:ln>
              <a:solidFill>
                <a:prstClr val="white">
                  <a:lumMod val="50000"/>
                </a:prstClr>
              </a:solidFill>
              <a:effectLst/>
              <a:uLnTx/>
              <a:uFillTx/>
              <a:latin typeface="微软雅黑" pitchFamily="34" charset="-122"/>
              <a:ea typeface="微软雅黑" pitchFamily="34" charset="-122"/>
              <a:cs typeface="+mn-cs"/>
            </a:endParaRPr>
          </a:p>
        </p:txBody>
      </p:sp>
      <p:sp>
        <p:nvSpPr>
          <p:cNvPr id="18" name="标题3">
            <a:extLst>
              <a:ext uri="{FF2B5EF4-FFF2-40B4-BE49-F238E27FC236}">
                <a16:creationId xmlns:a16="http://schemas.microsoft.com/office/drawing/2014/main" id="{51FB6C41-F2F0-4B41-8471-2DAEA372CBC3}"/>
              </a:ext>
            </a:extLst>
          </p:cNvPr>
          <p:cNvSpPr>
            <a:spLocks noChangeArrowheads="1"/>
          </p:cNvSpPr>
          <p:nvPr/>
        </p:nvSpPr>
        <p:spPr bwMode="auto">
          <a:xfrm>
            <a:off x="2685200" y="4948099"/>
            <a:ext cx="1346544" cy="1321300"/>
          </a:xfrm>
          <a:prstGeom prst="roundRect">
            <a:avLst>
              <a:gd name="adj" fmla="val 11921"/>
            </a:avLst>
          </a:prstGeom>
          <a:solidFill>
            <a:srgbClr val="FFBF53">
              <a:alpha val="62000"/>
            </a:srgbClr>
          </a:solidFill>
          <a:ln w="25400">
            <a:noFill/>
            <a:round/>
            <a:headEnd/>
            <a:tailEnd/>
          </a:ln>
        </p:spPr>
        <p:txBody>
          <a:bodyPr lIns="78260" tIns="39129" rIns="78260" bIns="39129" anchor="ctr"/>
          <a:lstStyle/>
          <a:p>
            <a:pPr marL="0" marR="0" lvl="0" indent="0" algn="ctr" defTabSz="1151995" rtl="0" eaLnBrk="1" fontAlgn="auto" latinLnBrk="0" hangingPunct="1">
              <a:lnSpc>
                <a:spcPct val="120000"/>
              </a:lnSpc>
              <a:spcBef>
                <a:spcPts val="0"/>
              </a:spcBef>
              <a:spcAft>
                <a:spcPts val="0"/>
              </a:spcAft>
              <a:buClrTx/>
              <a:buSzTx/>
              <a:buFontTx/>
              <a:buNone/>
              <a:tabLst/>
              <a:defRPr/>
            </a:pPr>
            <a:endParaRPr kumimoji="0" lang="zh-CN" altLang="zh-CN" sz="1500" b="1" i="0" u="none" strike="noStrike" kern="0" cap="none" spc="0" normalizeH="0" baseline="0" noProof="0" dirty="0">
              <a:ln>
                <a:noFill/>
              </a:ln>
              <a:solidFill>
                <a:srgbClr val="F2F2F2"/>
              </a:solidFill>
              <a:effectLst/>
              <a:uLnTx/>
              <a:uFillTx/>
              <a:latin typeface="微软雅黑" pitchFamily="34" charset="-122"/>
              <a:ea typeface="微软雅黑" pitchFamily="34" charset="-122"/>
              <a:cs typeface="+mn-cs"/>
            </a:endParaRPr>
          </a:p>
        </p:txBody>
      </p:sp>
      <p:sp>
        <p:nvSpPr>
          <p:cNvPr id="19" name="Oval 19">
            <a:extLst>
              <a:ext uri="{FF2B5EF4-FFF2-40B4-BE49-F238E27FC236}">
                <a16:creationId xmlns:a16="http://schemas.microsoft.com/office/drawing/2014/main" id="{E8D49704-D58A-4F56-817A-650F5981E83C}"/>
              </a:ext>
            </a:extLst>
          </p:cNvPr>
          <p:cNvSpPr>
            <a:spLocks noChangeArrowheads="1"/>
          </p:cNvSpPr>
          <p:nvPr/>
        </p:nvSpPr>
        <p:spPr bwMode="auto">
          <a:xfrm>
            <a:off x="670090" y="3198828"/>
            <a:ext cx="1508770" cy="1511218"/>
          </a:xfrm>
          <a:prstGeom prst="ellipse">
            <a:avLst/>
          </a:prstGeom>
          <a:solidFill>
            <a:srgbClr val="01B3C5"/>
          </a:solidFill>
          <a:ln w="9525">
            <a:noFill/>
            <a:round/>
            <a:headEnd/>
            <a:tailEnd/>
          </a:ln>
        </p:spPr>
        <p:txBody>
          <a:bodyPr lIns="78260" tIns="39129" rIns="78260" bIns="39129" anchor="ctr"/>
          <a:lstStyle/>
          <a:p>
            <a:pPr marL="0" marR="0" lvl="0" indent="0" algn="ctr" defTabSz="1151995" rtl="0" eaLnBrk="1" fontAlgn="auto" latinLnBrk="0" hangingPunct="1">
              <a:lnSpc>
                <a:spcPct val="120000"/>
              </a:lnSpc>
              <a:spcBef>
                <a:spcPts val="0"/>
              </a:spcBef>
              <a:spcAft>
                <a:spcPts val="0"/>
              </a:spcAft>
              <a:buClrTx/>
              <a:buSzTx/>
              <a:buFontTx/>
              <a:buNone/>
              <a:tabLst/>
              <a:defRPr/>
            </a:pPr>
            <a:endParaRPr kumimoji="0" lang="en-US" altLang="zh-CN" sz="2400" b="1" i="0" u="none" strike="noStrike" kern="0" cap="none" spc="0" normalizeH="0" baseline="0" noProof="0" dirty="0">
              <a:ln>
                <a:noFill/>
              </a:ln>
              <a:solidFill>
                <a:prstClr val="white"/>
              </a:solidFill>
              <a:effectLst/>
              <a:uLnTx/>
              <a:uFillTx/>
              <a:latin typeface="Calibri" panose="020F0502020204030204"/>
              <a:ea typeface="微软雅黑" pitchFamily="34" charset="-122"/>
              <a:cs typeface="+mn-cs"/>
            </a:endParaRPr>
          </a:p>
        </p:txBody>
      </p:sp>
      <p:sp>
        <p:nvSpPr>
          <p:cNvPr id="20" name="MH_Text_3">
            <a:extLst>
              <a:ext uri="{FF2B5EF4-FFF2-40B4-BE49-F238E27FC236}">
                <a16:creationId xmlns:a16="http://schemas.microsoft.com/office/drawing/2014/main" id="{B3E33FCE-184F-4CA7-81DD-4B2E338C777B}"/>
              </a:ext>
            </a:extLst>
          </p:cNvPr>
          <p:cNvSpPr txBox="1">
            <a:spLocks noChangeArrowheads="1"/>
          </p:cNvSpPr>
          <p:nvPr>
            <p:custDataLst>
              <p:tags r:id="rId1"/>
            </p:custDataLst>
          </p:nvPr>
        </p:nvSpPr>
        <p:spPr bwMode="auto">
          <a:xfrm>
            <a:off x="4296298" y="5224737"/>
            <a:ext cx="6585542" cy="489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000">
            <a:no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marL="0" marR="0" lvl="0" indent="0" algn="just" defTabSz="914400" rtl="0" eaLnBrk="1" fontAlgn="auto" latinLnBrk="0" hangingPunct="1">
              <a:lnSpc>
                <a:spcPct val="110000"/>
              </a:lnSpc>
              <a:spcBef>
                <a:spcPct val="0"/>
              </a:spcBef>
              <a:spcAft>
                <a:spcPts val="0"/>
              </a:spcAft>
              <a:buClrTx/>
              <a:buSzTx/>
              <a:buFont typeface="Arial" panose="020B0604020202020204" pitchFamily="34" charset="0"/>
              <a:buNone/>
              <a:tabLst/>
              <a:defRPr/>
            </a:pPr>
            <a:r>
              <a:rPr kumimoji="0" lang="zh-TW" altLang="en-US" sz="24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cs typeface="+mn-cs"/>
              </a:rPr>
              <a:t>通過調研報告、提案、建議案或其他形式，向中國共産黨和國家機關提出意見和建議。</a:t>
            </a:r>
          </a:p>
        </p:txBody>
      </p:sp>
      <p:sp>
        <p:nvSpPr>
          <p:cNvPr id="21" name="MH_SubTitle_3">
            <a:extLst>
              <a:ext uri="{FF2B5EF4-FFF2-40B4-BE49-F238E27FC236}">
                <a16:creationId xmlns:a16="http://schemas.microsoft.com/office/drawing/2014/main" id="{EAB7E440-482B-43EC-B9A1-43B76BDB93F3}"/>
              </a:ext>
            </a:extLst>
          </p:cNvPr>
          <p:cNvSpPr txBox="1">
            <a:spLocks noChangeArrowheads="1"/>
          </p:cNvSpPr>
          <p:nvPr>
            <p:custDataLst>
              <p:tags r:id="rId2"/>
            </p:custDataLst>
          </p:nvPr>
        </p:nvSpPr>
        <p:spPr bwMode="auto">
          <a:xfrm>
            <a:off x="2446455" y="5422242"/>
            <a:ext cx="1799868" cy="436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zh-CN" altLang="en-US" sz="2400" b="1" i="0" u="none" strike="noStrike" kern="1200" cap="none" spc="0" normalizeH="0" baseline="0" noProof="0" dirty="0">
                <a:ln>
                  <a:noFill/>
                </a:ln>
                <a:solidFill>
                  <a:prstClr val="black">
                    <a:lumMod val="50000"/>
                  </a:prstClr>
                </a:solidFill>
                <a:effectLst/>
                <a:uLnTx/>
                <a:uFillTx/>
                <a:latin typeface="DFKai-SB" panose="03000509000000000000" pitchFamily="65" charset="-120"/>
                <a:ea typeface="DFKai-SB" panose="03000509000000000000" pitchFamily="65" charset="-120"/>
                <a:cs typeface="+mn-cs"/>
              </a:rPr>
              <a:t>參政議政</a:t>
            </a:r>
          </a:p>
        </p:txBody>
      </p:sp>
      <p:sp>
        <p:nvSpPr>
          <p:cNvPr id="22" name="MH_Text_2">
            <a:extLst>
              <a:ext uri="{FF2B5EF4-FFF2-40B4-BE49-F238E27FC236}">
                <a16:creationId xmlns:a16="http://schemas.microsoft.com/office/drawing/2014/main" id="{D5251127-B67C-4CA2-94E4-7C78A9B02802}"/>
              </a:ext>
            </a:extLst>
          </p:cNvPr>
          <p:cNvSpPr txBox="1">
            <a:spLocks noChangeArrowheads="1"/>
          </p:cNvSpPr>
          <p:nvPr>
            <p:custDataLst>
              <p:tags r:id="rId3"/>
            </p:custDataLst>
          </p:nvPr>
        </p:nvSpPr>
        <p:spPr bwMode="auto">
          <a:xfrm>
            <a:off x="4203084" y="3241973"/>
            <a:ext cx="6585543" cy="489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000">
            <a:no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marL="0" marR="0" lvl="0" indent="0" algn="just" defTabSz="914400" rtl="0" eaLnBrk="1" fontAlgn="auto" latinLnBrk="0" hangingPunct="1">
              <a:lnSpc>
                <a:spcPct val="110000"/>
              </a:lnSpc>
              <a:spcBef>
                <a:spcPct val="0"/>
              </a:spcBef>
              <a:spcAft>
                <a:spcPts val="0"/>
              </a:spcAft>
              <a:buClrTx/>
              <a:buSzTx/>
              <a:buFont typeface="Arial" panose="020B0604020202020204" pitchFamily="34" charset="0"/>
              <a:buNone/>
              <a:tabLst/>
              <a:defRPr/>
            </a:pPr>
            <a:r>
              <a:rPr kumimoji="0" lang="zh-TW" altLang="en-US" sz="24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cs typeface="+mn-cs"/>
              </a:rPr>
              <a:t>對國家憲法、法律和法規的實施，重大方針政策的貫徹執行、國家機關及其工作人員的工作等，通過建議和批評進行監督。</a:t>
            </a:r>
          </a:p>
        </p:txBody>
      </p:sp>
      <p:sp>
        <p:nvSpPr>
          <p:cNvPr id="23" name="MH_SubTitle_2">
            <a:extLst>
              <a:ext uri="{FF2B5EF4-FFF2-40B4-BE49-F238E27FC236}">
                <a16:creationId xmlns:a16="http://schemas.microsoft.com/office/drawing/2014/main" id="{5315992C-C283-496E-BC66-6B89F41AEC92}"/>
              </a:ext>
            </a:extLst>
          </p:cNvPr>
          <p:cNvSpPr txBox="1">
            <a:spLocks noChangeArrowheads="1"/>
          </p:cNvSpPr>
          <p:nvPr>
            <p:custDataLst>
              <p:tags r:id="rId4"/>
            </p:custDataLst>
          </p:nvPr>
        </p:nvSpPr>
        <p:spPr bwMode="auto">
          <a:xfrm>
            <a:off x="2471659" y="3670770"/>
            <a:ext cx="1799868" cy="436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zh-CN" altLang="en-US" sz="2400" b="1" i="0" u="none" strike="noStrike" kern="1200" cap="none" spc="0" normalizeH="0" baseline="0" noProof="0" dirty="0">
                <a:ln>
                  <a:noFill/>
                </a:ln>
                <a:solidFill>
                  <a:prstClr val="black">
                    <a:lumMod val="50000"/>
                  </a:prstClr>
                </a:solidFill>
                <a:effectLst/>
                <a:uLnTx/>
                <a:uFillTx/>
                <a:latin typeface="DFKai-SB" panose="03000509000000000000" pitchFamily="65" charset="-120"/>
                <a:ea typeface="DFKai-SB" panose="03000509000000000000" pitchFamily="65" charset="-120"/>
                <a:cs typeface="+mn-cs"/>
              </a:rPr>
              <a:t>民主監督</a:t>
            </a:r>
          </a:p>
        </p:txBody>
      </p:sp>
      <p:sp>
        <p:nvSpPr>
          <p:cNvPr id="24" name="MH_SubTitle_1">
            <a:extLst>
              <a:ext uri="{FF2B5EF4-FFF2-40B4-BE49-F238E27FC236}">
                <a16:creationId xmlns:a16="http://schemas.microsoft.com/office/drawing/2014/main" id="{BD56F802-0BF1-4431-9100-1BCCF94C0E24}"/>
              </a:ext>
            </a:extLst>
          </p:cNvPr>
          <p:cNvSpPr txBox="1">
            <a:spLocks noChangeArrowheads="1"/>
          </p:cNvSpPr>
          <p:nvPr>
            <p:custDataLst>
              <p:tags r:id="rId5"/>
            </p:custDataLst>
          </p:nvPr>
        </p:nvSpPr>
        <p:spPr bwMode="auto">
          <a:xfrm>
            <a:off x="2458538" y="1946425"/>
            <a:ext cx="1799868" cy="436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zh-CN" altLang="en-US" sz="2400" b="1" i="0" u="none" strike="noStrike" kern="1200" cap="none" spc="0" normalizeH="0" baseline="0" noProof="0" dirty="0">
                <a:ln>
                  <a:noFill/>
                </a:ln>
                <a:solidFill>
                  <a:prstClr val="black">
                    <a:lumMod val="50000"/>
                  </a:prstClr>
                </a:solidFill>
                <a:effectLst/>
                <a:uLnTx/>
                <a:uFillTx/>
                <a:latin typeface="DFKai-SB" panose="03000509000000000000" pitchFamily="65" charset="-120"/>
                <a:ea typeface="DFKai-SB" panose="03000509000000000000" pitchFamily="65" charset="-120"/>
                <a:cs typeface="+mn-cs"/>
              </a:rPr>
              <a:t>政治協商</a:t>
            </a:r>
          </a:p>
        </p:txBody>
      </p:sp>
      <p:sp>
        <p:nvSpPr>
          <p:cNvPr id="25" name="MH_Text_1">
            <a:extLst>
              <a:ext uri="{FF2B5EF4-FFF2-40B4-BE49-F238E27FC236}">
                <a16:creationId xmlns:a16="http://schemas.microsoft.com/office/drawing/2014/main" id="{7FE21BE5-E528-4A5E-89F2-CDAE335A1340}"/>
              </a:ext>
            </a:extLst>
          </p:cNvPr>
          <p:cNvSpPr txBox="1">
            <a:spLocks noChangeArrowheads="1"/>
          </p:cNvSpPr>
          <p:nvPr>
            <p:custDataLst>
              <p:tags r:id="rId6"/>
            </p:custDataLst>
          </p:nvPr>
        </p:nvSpPr>
        <p:spPr bwMode="auto">
          <a:xfrm>
            <a:off x="4230278" y="1489784"/>
            <a:ext cx="6696931" cy="489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000">
            <a:no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marL="0" marR="0" lvl="0" indent="0" algn="just" defTabSz="914400" rtl="0" eaLnBrk="1" fontAlgn="auto" latinLnBrk="0" hangingPunct="1">
              <a:lnSpc>
                <a:spcPct val="110000"/>
              </a:lnSpc>
              <a:spcBef>
                <a:spcPct val="0"/>
              </a:spcBef>
              <a:spcAft>
                <a:spcPts val="0"/>
              </a:spcAft>
              <a:buClrTx/>
              <a:buSzTx/>
              <a:buFont typeface="Arial" panose="020B0604020202020204" pitchFamily="34" charset="0"/>
              <a:buNone/>
              <a:tabLst/>
              <a:defRPr/>
            </a:pPr>
            <a:r>
              <a:rPr kumimoji="0" lang="zh-TW" altLang="en-US" sz="24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cs typeface="+mn-cs"/>
              </a:rPr>
              <a:t>對國家和地方</a:t>
            </a:r>
            <a:r>
              <a:rPr kumimoji="0" lang="zh-TW" altLang="en-US" sz="2400"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cs typeface="+mn-cs"/>
              </a:rPr>
              <a:t>的政策方針</a:t>
            </a:r>
            <a:r>
              <a:rPr kumimoji="0" lang="zh-TW" altLang="en-US" sz="24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cs typeface="+mn-cs"/>
              </a:rPr>
              <a:t>以及政治、經濟、文化和社會生活中的重要問題在決策之前進行協商和就決策執行過程中的重要問題進行協商。</a:t>
            </a:r>
          </a:p>
        </p:txBody>
      </p:sp>
      <p:sp>
        <p:nvSpPr>
          <p:cNvPr id="26" name="文本框 25">
            <a:extLst>
              <a:ext uri="{FF2B5EF4-FFF2-40B4-BE49-F238E27FC236}">
                <a16:creationId xmlns:a16="http://schemas.microsoft.com/office/drawing/2014/main" id="{C9F08FD7-635E-4E95-B2D5-8DFC91FBF630}"/>
              </a:ext>
            </a:extLst>
          </p:cNvPr>
          <p:cNvSpPr txBox="1"/>
          <p:nvPr/>
        </p:nvSpPr>
        <p:spPr>
          <a:xfrm>
            <a:off x="119352" y="3477383"/>
            <a:ext cx="2554664"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人民政協</a:t>
            </a:r>
            <a:endParaRPr kumimoji="0" lang="en-US" altLang="zh-TW" sz="28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的職能</a:t>
            </a:r>
          </a:p>
        </p:txBody>
      </p:sp>
      <p:sp>
        <p:nvSpPr>
          <p:cNvPr id="3" name="灯片编号占位符 2">
            <a:extLst>
              <a:ext uri="{FF2B5EF4-FFF2-40B4-BE49-F238E27FC236}">
                <a16:creationId xmlns:a16="http://schemas.microsoft.com/office/drawing/2014/main" id="{4F1366BA-FA8B-41A5-9409-BF999C553B4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C39F1E-6A31-493C-9487-6B2C2D0B44A4}"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7" name="標題 1">
            <a:extLst>
              <a:ext uri="{FF2B5EF4-FFF2-40B4-BE49-F238E27FC236}">
                <a16:creationId xmlns:a16="http://schemas.microsoft.com/office/drawing/2014/main" id="{ABE9B22E-64E1-4C56-A20B-B4F686DF55C8}"/>
              </a:ext>
            </a:extLst>
          </p:cNvPr>
          <p:cNvSpPr txBox="1">
            <a:spLocks/>
          </p:cNvSpPr>
          <p:nvPr/>
        </p:nvSpPr>
        <p:spPr>
          <a:xfrm>
            <a:off x="332510" y="264541"/>
            <a:ext cx="11452922"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lang="zh-CN" altLang="en-US" dirty="0">
                <a:solidFill>
                  <a:srgbClr val="000000"/>
                </a:solidFill>
                <a:latin typeface="DFKai-SB" panose="03000509000000000000" pitchFamily="65" charset="-120"/>
                <a:ea typeface="DFKai-SB" panose="03000509000000000000" pitchFamily="65" charset="-120"/>
              </a:rPr>
              <a:t>中國</a:t>
            </a:r>
            <a:r>
              <a:rPr kumimoji="0" lang="zh-TW" altLang="en-US"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共產黨領導的多黨合作和政治協商制度</a:t>
            </a:r>
            <a:endParaRPr kumimoji="0" lang="zh-HK" altLang="en-US"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endParaRPr>
          </a:p>
        </p:txBody>
      </p:sp>
    </p:spTree>
    <p:extLst>
      <p:ext uri="{BB962C8B-B14F-4D97-AF65-F5344CB8AC3E}">
        <p14:creationId xmlns:p14="http://schemas.microsoft.com/office/powerpoint/2010/main" val="25364129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EC6F02F7-F4A1-B048-8C21-CD6B27CFD2C7}"/>
              </a:ext>
            </a:extLst>
          </p:cNvPr>
          <p:cNvPicPr>
            <a:picLocks noChangeAspect="1"/>
          </p:cNvPicPr>
          <p:nvPr/>
        </p:nvPicPr>
        <p:blipFill>
          <a:blip r:embed="rId2">
            <a:alphaModFix amt="20000"/>
          </a:blip>
          <a:stretch>
            <a:fillRect/>
          </a:stretch>
        </p:blipFill>
        <p:spPr>
          <a:xfrm>
            <a:off x="0" y="0"/>
            <a:ext cx="12192000" cy="6858000"/>
          </a:xfrm>
          <a:prstGeom prst="rect">
            <a:avLst/>
          </a:prstGeom>
        </p:spPr>
      </p:pic>
      <p:sp>
        <p:nvSpPr>
          <p:cNvPr id="3" name="內容版面配置區 2"/>
          <p:cNvSpPr>
            <a:spLocks noGrp="1"/>
          </p:cNvSpPr>
          <p:nvPr>
            <p:ph idx="1"/>
          </p:nvPr>
        </p:nvSpPr>
        <p:spPr>
          <a:xfrm>
            <a:off x="710596" y="835555"/>
            <a:ext cx="9870622" cy="1003351"/>
          </a:xfrm>
        </p:spPr>
        <p:txBody>
          <a:bodyPr>
            <a:normAutofit/>
          </a:bodyPr>
          <a:lstStyle/>
          <a:p>
            <a:pPr marL="0" indent="0">
              <a:buNone/>
            </a:pPr>
            <a:r>
              <a:rPr lang="zh-TW" altLang="en-US" sz="4400" dirty="0">
                <a:latin typeface="DFKai-SB" panose="03000509000000000000" pitchFamily="65" charset="-120"/>
                <a:ea typeface="DFKai-SB" panose="03000509000000000000" pitchFamily="65" charset="-120"/>
              </a:rPr>
              <a:t>延伸</a:t>
            </a:r>
            <a:r>
              <a:rPr lang="zh-TW" altLang="en-US" sz="4400" dirty="0" smtClean="0">
                <a:latin typeface="DFKai-SB" panose="03000509000000000000" pitchFamily="65" charset="-120"/>
                <a:ea typeface="DFKai-SB" panose="03000509000000000000" pitchFamily="65" charset="-120"/>
              </a:rPr>
              <a:t>學習</a:t>
            </a:r>
            <a:r>
              <a:rPr lang="en-US" altLang="zh-TW" sz="4400" dirty="0" smtClean="0">
                <a:latin typeface="DFKai-SB" panose="03000509000000000000" pitchFamily="65" charset="-120"/>
                <a:ea typeface="DFKai-SB" panose="03000509000000000000" pitchFamily="65" charset="-120"/>
              </a:rPr>
              <a:t>:</a:t>
            </a:r>
            <a:r>
              <a:rPr lang="zh-TW" altLang="en-US" sz="4400" dirty="0" smtClean="0">
                <a:latin typeface="DFKai-SB" panose="03000509000000000000" pitchFamily="65" charset="-120"/>
                <a:ea typeface="DFKai-SB" panose="03000509000000000000" pitchFamily="65" charset="-120"/>
              </a:rPr>
              <a:t>除此之外</a:t>
            </a:r>
            <a:r>
              <a:rPr lang="zh-TW" altLang="en-US" sz="4400" dirty="0">
                <a:latin typeface="DFKai-SB" panose="03000509000000000000" pitchFamily="65" charset="-120"/>
                <a:ea typeface="DFKai-SB" panose="03000509000000000000" pitchFamily="65" charset="-120"/>
              </a:rPr>
              <a:t>，還有</a:t>
            </a:r>
            <a:r>
              <a:rPr lang="zh-CN" altLang="en-US" sz="4400" dirty="0" smtClean="0">
                <a:latin typeface="DFKai-SB" panose="03000509000000000000" pitchFamily="65" charset="-120"/>
                <a:ea typeface="DFKai-SB" panose="03000509000000000000" pitchFamily="65" charset="-120"/>
              </a:rPr>
              <a:t>如下</a:t>
            </a:r>
            <a:r>
              <a:rPr lang="zh-TW" altLang="en-US" sz="4400" dirty="0" smtClean="0">
                <a:latin typeface="DFKai-SB" panose="03000509000000000000" pitchFamily="65" charset="-120"/>
                <a:ea typeface="DFKai-SB" panose="03000509000000000000" pitchFamily="65" charset="-120"/>
              </a:rPr>
              <a:t>制度</a:t>
            </a:r>
            <a:r>
              <a:rPr lang="zh-TW" altLang="en-US" sz="4400" dirty="0">
                <a:latin typeface="DFKai-SB" panose="03000509000000000000" pitchFamily="65" charset="-120"/>
                <a:ea typeface="DFKai-SB" panose="03000509000000000000" pitchFamily="65" charset="-120"/>
              </a:rPr>
              <a:t>：</a:t>
            </a:r>
            <a:endParaRPr lang="en-US" altLang="zh-TW" sz="4400" dirty="0">
              <a:latin typeface="DFKai-SB" panose="03000509000000000000" pitchFamily="65" charset="-120"/>
              <a:ea typeface="DFKai-SB" panose="03000509000000000000" pitchFamily="65" charset="-120"/>
            </a:endParaRPr>
          </a:p>
        </p:txBody>
      </p:sp>
      <p:sp>
        <p:nvSpPr>
          <p:cNvPr id="5" name="灯片编号占位符 4">
            <a:extLst>
              <a:ext uri="{FF2B5EF4-FFF2-40B4-BE49-F238E27FC236}">
                <a16:creationId xmlns:a16="http://schemas.microsoft.com/office/drawing/2014/main" id="{DC76F1F9-7A0C-4F9D-898A-CC52FF76B83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D393E0-0C2C-41D4-98C7-FA62175D2AAB}" type="slidenum">
              <a:rPr kumimoji="0" lang="zh-HK"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HK"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graphicFrame>
        <p:nvGraphicFramePr>
          <p:cNvPr id="9" name="图示 8">
            <a:extLst>
              <a:ext uri="{FF2B5EF4-FFF2-40B4-BE49-F238E27FC236}">
                <a16:creationId xmlns:a16="http://schemas.microsoft.com/office/drawing/2014/main" id="{FF40540C-8C09-4B95-91CE-843068B2CE00}"/>
              </a:ext>
            </a:extLst>
          </p:cNvPr>
          <p:cNvGraphicFramePr/>
          <p:nvPr>
            <p:extLst>
              <p:ext uri="{D42A27DB-BD31-4B8C-83A1-F6EECF244321}">
                <p14:modId xmlns:p14="http://schemas.microsoft.com/office/powerpoint/2010/main" val="2136394193"/>
              </p:ext>
            </p:extLst>
          </p:nvPr>
        </p:nvGraphicFramePr>
        <p:xfrm>
          <a:off x="537429" y="2243267"/>
          <a:ext cx="10816371" cy="31219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圖形 9" descr="集體討論 以實心填滿">
            <a:extLst>
              <a:ext uri="{FF2B5EF4-FFF2-40B4-BE49-F238E27FC236}">
                <a16:creationId xmlns:a16="http://schemas.microsoft.com/office/drawing/2014/main" id="{5846D117-1148-9248-9610-BE70F5A9DFC6}"/>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a:off x="2624257" y="2271611"/>
            <a:ext cx="1257786" cy="1257786"/>
          </a:xfrm>
          <a:prstGeom prst="rect">
            <a:avLst/>
          </a:prstGeom>
        </p:spPr>
      </p:pic>
      <p:pic>
        <p:nvPicPr>
          <p:cNvPr id="12" name="圖形 11" descr="拼圖塊 外框">
            <a:extLst>
              <a:ext uri="{FF2B5EF4-FFF2-40B4-BE49-F238E27FC236}">
                <a16:creationId xmlns:a16="http://schemas.microsoft.com/office/drawing/2014/main" id="{2B26058D-7C05-8048-AAA0-478A056A1BDB}"/>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tretch>
            <a:fillRect/>
          </a:stretch>
        </p:blipFill>
        <p:spPr>
          <a:xfrm>
            <a:off x="5671339" y="2443304"/>
            <a:ext cx="914400" cy="914400"/>
          </a:xfrm>
          <a:prstGeom prst="rect">
            <a:avLst/>
          </a:prstGeom>
        </p:spPr>
      </p:pic>
      <p:pic>
        <p:nvPicPr>
          <p:cNvPr id="14" name="圖形 13" descr="會議室 外框">
            <a:extLst>
              <a:ext uri="{FF2B5EF4-FFF2-40B4-BE49-F238E27FC236}">
                <a16:creationId xmlns:a16="http://schemas.microsoft.com/office/drawing/2014/main" id="{A3592BF5-92A3-7C40-84D6-61B4B40EB75C}"/>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tretch>
            <a:fillRect/>
          </a:stretch>
        </p:blipFill>
        <p:spPr>
          <a:xfrm>
            <a:off x="8147875" y="2292203"/>
            <a:ext cx="1237194" cy="1237194"/>
          </a:xfrm>
          <a:prstGeom prst="rect">
            <a:avLst/>
          </a:prstGeom>
        </p:spPr>
      </p:pic>
    </p:spTree>
    <p:extLst>
      <p:ext uri="{BB962C8B-B14F-4D97-AF65-F5344CB8AC3E}">
        <p14:creationId xmlns:p14="http://schemas.microsoft.com/office/powerpoint/2010/main" val="14202516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27D73B4-9F5C-4A64-A179-51B9500CB8B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C1F06963-6374-4B48-844F-071A9BAAAE0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9528"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標題 1"/>
          <p:cNvSpPr>
            <a:spLocks noGrp="1"/>
          </p:cNvSpPr>
          <p:nvPr>
            <p:ph type="title"/>
          </p:nvPr>
        </p:nvSpPr>
        <p:spPr>
          <a:xfrm>
            <a:off x="1245072" y="1289765"/>
            <a:ext cx="3651101" cy="4270963"/>
          </a:xfrm>
        </p:spPr>
        <p:txBody>
          <a:bodyPr anchor="ctr">
            <a:normAutofit/>
          </a:bodyPr>
          <a:lstStyle/>
          <a:p>
            <a:pPr algn="ctr"/>
            <a:r>
              <a:rPr lang="zh-TW" altLang="en-US" sz="5600" dirty="0">
                <a:solidFill>
                  <a:srgbClr val="FFFFFF"/>
                </a:solidFill>
                <a:latin typeface="DFKai-SB" panose="03000509000000000000" pitchFamily="65" charset="-120"/>
                <a:ea typeface="DFKai-SB" panose="03000509000000000000" pitchFamily="65" charset="-120"/>
              </a:rPr>
              <a:t>學習目標</a:t>
            </a:r>
            <a:endParaRPr lang="zh-HK" altLang="en-US" sz="5600" dirty="0">
              <a:solidFill>
                <a:srgbClr val="FFFFFF"/>
              </a:solidFill>
              <a:latin typeface="DFKai-SB" panose="03000509000000000000" pitchFamily="65" charset="-120"/>
              <a:ea typeface="DFKai-SB" panose="03000509000000000000" pitchFamily="65" charset="-120"/>
            </a:endParaRPr>
          </a:p>
        </p:txBody>
      </p:sp>
      <p:sp>
        <p:nvSpPr>
          <p:cNvPr id="13" name="Graphic 11">
            <a:extLst>
              <a:ext uri="{FF2B5EF4-FFF2-40B4-BE49-F238E27FC236}">
                <a16:creationId xmlns:a16="http://schemas.microsoft.com/office/drawing/2014/main" id="{6CB927A4-E432-4310-9CD5-E89FF506317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3493" y="374394"/>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Graphic 12">
            <a:extLst>
              <a:ext uri="{FF2B5EF4-FFF2-40B4-BE49-F238E27FC236}">
                <a16:creationId xmlns:a16="http://schemas.microsoft.com/office/drawing/2014/main" id="{1453BF6C-B012-48B7-B4E8-6D7AC7C27D0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109" y="1084507"/>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內容版面配置區 2"/>
          <p:cNvSpPr>
            <a:spLocks noGrp="1"/>
          </p:cNvSpPr>
          <p:nvPr>
            <p:ph idx="1"/>
          </p:nvPr>
        </p:nvSpPr>
        <p:spPr>
          <a:xfrm>
            <a:off x="6297233" y="518400"/>
            <a:ext cx="5344657" cy="5837949"/>
          </a:xfrm>
        </p:spPr>
        <p:txBody>
          <a:bodyPr anchor="ctr">
            <a:noAutofit/>
          </a:bodyPr>
          <a:lstStyle/>
          <a:p>
            <a:pPr marL="0" indent="0">
              <a:buNone/>
            </a:pPr>
            <a:r>
              <a:rPr lang="zh-TW" altLang="en-US" sz="2400" dirty="0" smtClean="0">
                <a:latin typeface="DFKai-SB" panose="03000509000000000000" pitchFamily="65" charset="-120"/>
                <a:ea typeface="DFKai-SB" panose="03000509000000000000" pitchFamily="65" charset="-120"/>
              </a:rPr>
              <a:t>知識</a:t>
            </a:r>
            <a:endParaRPr lang="en-US" altLang="zh-TW" sz="2400" dirty="0">
              <a:latin typeface="DFKai-SB" panose="03000509000000000000" pitchFamily="65" charset="-120"/>
              <a:ea typeface="DFKai-SB" panose="03000509000000000000" pitchFamily="65" charset="-120"/>
            </a:endParaRPr>
          </a:p>
          <a:p>
            <a:r>
              <a:rPr lang="zh-TW" altLang="en-US" sz="2400" dirty="0" smtClean="0">
                <a:latin typeface="DFKai-SB" panose="03000509000000000000" pitchFamily="65" charset="-120"/>
                <a:ea typeface="DFKai-SB" panose="03000509000000000000" pitchFamily="65" charset="-120"/>
              </a:rPr>
              <a:t>認識中國</a:t>
            </a:r>
            <a:r>
              <a:rPr lang="zh-TW" altLang="en-US" sz="2400" dirty="0">
                <a:latin typeface="DFKai-SB" panose="03000509000000000000" pitchFamily="65" charset="-120"/>
                <a:ea typeface="DFKai-SB" panose="03000509000000000000" pitchFamily="65" charset="-120"/>
              </a:rPr>
              <a:t>的政治體制和政治</a:t>
            </a:r>
            <a:r>
              <a:rPr lang="zh-TW" altLang="en-US" sz="2400" dirty="0" smtClean="0">
                <a:latin typeface="DFKai-SB" panose="03000509000000000000" pitchFamily="65" charset="-120"/>
                <a:ea typeface="DFKai-SB" panose="03000509000000000000" pitchFamily="65" charset="-120"/>
              </a:rPr>
              <a:t>制度</a:t>
            </a:r>
            <a:endParaRPr lang="en-US" altLang="zh-TW" sz="2400" dirty="0" smtClean="0">
              <a:latin typeface="DFKai-SB" panose="03000509000000000000" pitchFamily="65" charset="-120"/>
              <a:ea typeface="DFKai-SB" panose="03000509000000000000" pitchFamily="65" charset="-120"/>
            </a:endParaRPr>
          </a:p>
          <a:p>
            <a:r>
              <a:rPr lang="zh-TW" altLang="en-US" sz="2400" dirty="0" smtClean="0">
                <a:latin typeface="DFKai-SB" panose="03000509000000000000" pitchFamily="65" charset="-120"/>
                <a:ea typeface="DFKai-SB" panose="03000509000000000000" pitchFamily="65" charset="-120"/>
              </a:rPr>
              <a:t>認識中華民族的組成</a:t>
            </a:r>
            <a:endParaRPr lang="en-US" altLang="zh-TW" sz="2400" dirty="0" smtClean="0">
              <a:latin typeface="DFKai-SB" panose="03000509000000000000" pitchFamily="65" charset="-120"/>
              <a:ea typeface="DFKai-SB" panose="03000509000000000000" pitchFamily="65" charset="-120"/>
            </a:endParaRPr>
          </a:p>
          <a:p>
            <a:r>
              <a:rPr lang="zh-TW" altLang="en-US" sz="2400" dirty="0" smtClean="0">
                <a:latin typeface="DFKai-SB" panose="03000509000000000000" pitchFamily="65" charset="-120"/>
                <a:ea typeface="DFKai-SB" panose="03000509000000000000" pitchFamily="65" charset="-120"/>
              </a:rPr>
              <a:t>認識中國國籍與中國公民</a:t>
            </a:r>
            <a:r>
              <a:rPr lang="zh-TW" altLang="en-US" sz="2400" dirty="0">
                <a:latin typeface="DFKai-SB" panose="03000509000000000000" pitchFamily="65" charset="-120"/>
                <a:ea typeface="DFKai-SB" panose="03000509000000000000" pitchFamily="65" charset="-120"/>
              </a:rPr>
              <a:t>的概念</a:t>
            </a:r>
            <a:endParaRPr lang="en-US" altLang="zh-CN" sz="2400" dirty="0">
              <a:latin typeface="DFKai-SB" panose="03000509000000000000" pitchFamily="65" charset="-120"/>
              <a:ea typeface="DFKai-SB" panose="03000509000000000000" pitchFamily="65" charset="-120"/>
            </a:endParaRPr>
          </a:p>
          <a:p>
            <a:endParaRPr lang="en-US" altLang="zh-TW" sz="2400" dirty="0">
              <a:latin typeface="DFKai-SB" panose="03000509000000000000" pitchFamily="65" charset="-120"/>
              <a:ea typeface="DFKai-SB" panose="03000509000000000000" pitchFamily="65" charset="-120"/>
            </a:endParaRPr>
          </a:p>
          <a:p>
            <a:pPr marL="0" indent="0">
              <a:buNone/>
            </a:pPr>
            <a:r>
              <a:rPr lang="zh-TW" altLang="en-US" sz="2400" dirty="0" smtClean="0">
                <a:latin typeface="DFKai-SB" panose="03000509000000000000" pitchFamily="65" charset="-120"/>
                <a:ea typeface="DFKai-SB" panose="03000509000000000000" pitchFamily="65" charset="-120"/>
              </a:rPr>
              <a:t>技能</a:t>
            </a:r>
            <a:endParaRPr lang="en-US" altLang="zh-TW" sz="2400" dirty="0">
              <a:latin typeface="DFKai-SB" panose="03000509000000000000" pitchFamily="65" charset="-120"/>
              <a:ea typeface="DFKai-SB" panose="03000509000000000000" pitchFamily="65" charset="-120"/>
            </a:endParaRPr>
          </a:p>
          <a:p>
            <a:r>
              <a:rPr lang="zh-TW" altLang="en-US" sz="2400" dirty="0">
                <a:latin typeface="DFKai-SB" panose="03000509000000000000" pitchFamily="65" charset="-120"/>
                <a:ea typeface="DFKai-SB" panose="03000509000000000000" pitchFamily="65" charset="-120"/>
              </a:rPr>
              <a:t>根據事實和證據從多角度建立論據</a:t>
            </a:r>
            <a:endParaRPr lang="en-US" altLang="zh-TW" sz="2400" dirty="0">
              <a:latin typeface="DFKai-SB" panose="03000509000000000000" pitchFamily="65" charset="-120"/>
              <a:ea typeface="DFKai-SB" panose="03000509000000000000" pitchFamily="65" charset="-120"/>
            </a:endParaRPr>
          </a:p>
          <a:p>
            <a:r>
              <a:rPr lang="zh-TW" altLang="en-US" sz="2400" dirty="0" smtClean="0">
                <a:latin typeface="DFKai-SB" panose="03000509000000000000" pitchFamily="65" charset="-120"/>
                <a:ea typeface="DFKai-SB" panose="03000509000000000000" pitchFamily="65" charset="-120"/>
              </a:rPr>
              <a:t>掌握溝通、協作、慎思明辨等共通能力</a:t>
            </a:r>
            <a:endParaRPr lang="en-US" altLang="zh-CN" sz="2400" dirty="0">
              <a:latin typeface="DFKai-SB" panose="03000509000000000000" pitchFamily="65" charset="-120"/>
              <a:ea typeface="DFKai-SB" panose="03000509000000000000" pitchFamily="65" charset="-120"/>
            </a:endParaRPr>
          </a:p>
          <a:p>
            <a:pPr marL="0" indent="0">
              <a:buNone/>
            </a:pPr>
            <a:endParaRPr lang="en-US" altLang="zh-TW" sz="2400" dirty="0">
              <a:latin typeface="DFKai-SB" panose="03000509000000000000" pitchFamily="65" charset="-120"/>
              <a:ea typeface="DFKai-SB" panose="03000509000000000000" pitchFamily="65" charset="-120"/>
            </a:endParaRPr>
          </a:p>
          <a:p>
            <a:pPr marL="0" indent="0">
              <a:buNone/>
            </a:pPr>
            <a:r>
              <a:rPr lang="zh-TW" altLang="en-US" sz="2400" dirty="0" smtClean="0">
                <a:latin typeface="DFKai-SB" panose="03000509000000000000" pitchFamily="65" charset="-120"/>
                <a:ea typeface="DFKai-SB" panose="03000509000000000000" pitchFamily="65" charset="-120"/>
              </a:rPr>
              <a:t>價值觀</a:t>
            </a:r>
            <a:endParaRPr lang="en-US" altLang="zh-TW" sz="2400" dirty="0">
              <a:latin typeface="DFKai-SB" panose="03000509000000000000" pitchFamily="65" charset="-120"/>
              <a:ea typeface="DFKai-SB" panose="03000509000000000000" pitchFamily="65" charset="-120"/>
            </a:endParaRPr>
          </a:p>
          <a:p>
            <a:r>
              <a:rPr lang="zh-TW" altLang="en-US" sz="2400" dirty="0">
                <a:latin typeface="DFKai-SB" panose="03000509000000000000" pitchFamily="65" charset="-120"/>
                <a:ea typeface="DFKai-SB" panose="03000509000000000000" pitchFamily="65" charset="-120"/>
              </a:rPr>
              <a:t>尊重國家的政治</a:t>
            </a:r>
            <a:r>
              <a:rPr lang="zh-TW" altLang="en-US" sz="2400" dirty="0" smtClean="0">
                <a:latin typeface="DFKai-SB" panose="03000509000000000000" pitchFamily="65" charset="-120"/>
                <a:ea typeface="DFKai-SB" panose="03000509000000000000" pitchFamily="65" charset="-120"/>
              </a:rPr>
              <a:t>體</a:t>
            </a:r>
            <a:r>
              <a:rPr lang="zh-TW" altLang="en-US" sz="2400" dirty="0">
                <a:latin typeface="DFKai-SB" panose="03000509000000000000" pitchFamily="65" charset="-120"/>
                <a:ea typeface="DFKai-SB" panose="03000509000000000000" pitchFamily="65" charset="-120"/>
              </a:rPr>
              <a:t>制</a:t>
            </a:r>
            <a:endParaRPr lang="en-US" altLang="zh-CN" sz="2400" dirty="0">
              <a:latin typeface="DFKai-SB" panose="03000509000000000000" pitchFamily="65" charset="-120"/>
              <a:ea typeface="DFKai-SB" panose="03000509000000000000" pitchFamily="65" charset="-120"/>
            </a:endParaRPr>
          </a:p>
          <a:p>
            <a:r>
              <a:rPr lang="zh-TW" altLang="en-US" sz="2400" dirty="0" smtClean="0">
                <a:latin typeface="DFKai-SB" panose="03000509000000000000" pitchFamily="65" charset="-120"/>
                <a:ea typeface="DFKai-SB" panose="03000509000000000000" pitchFamily="65" charset="-120"/>
              </a:rPr>
              <a:t>自覺維護國家政治安全</a:t>
            </a:r>
            <a:endParaRPr lang="en-US" altLang="zh-CN" sz="2400" dirty="0">
              <a:latin typeface="DFKai-SB" panose="03000509000000000000" pitchFamily="65" charset="-120"/>
              <a:ea typeface="DFKai-SB" panose="03000509000000000000" pitchFamily="65" charset="-120"/>
            </a:endParaRPr>
          </a:p>
          <a:p>
            <a:r>
              <a:rPr lang="zh-TW" altLang="en-US" sz="2400" dirty="0">
                <a:latin typeface="DFKai-SB" panose="03000509000000000000" pitchFamily="65" charset="-120"/>
                <a:ea typeface="DFKai-SB" panose="03000509000000000000" pitchFamily="65" charset="-120"/>
              </a:rPr>
              <a:t>培養愛國心，中華民族認同感</a:t>
            </a:r>
            <a:r>
              <a:rPr lang="zh-TW" altLang="en-US" sz="2400" dirty="0" smtClean="0">
                <a:latin typeface="DFKai-SB" panose="03000509000000000000" pitchFamily="65" charset="-120"/>
                <a:ea typeface="DFKai-SB" panose="03000509000000000000" pitchFamily="65" charset="-120"/>
              </a:rPr>
              <a:t>，成為有識見、負責任的公民</a:t>
            </a:r>
            <a:endParaRPr lang="en-US" altLang="zh-TW" sz="2400" dirty="0">
              <a:latin typeface="DFKai-SB" panose="03000509000000000000" pitchFamily="65" charset="-120"/>
              <a:ea typeface="DFKai-SB" panose="03000509000000000000" pitchFamily="65" charset="-120"/>
            </a:endParaRPr>
          </a:p>
        </p:txBody>
      </p:sp>
      <p:sp>
        <p:nvSpPr>
          <p:cNvPr id="17" name="Graphic 10">
            <a:extLst>
              <a:ext uri="{FF2B5EF4-FFF2-40B4-BE49-F238E27FC236}">
                <a16:creationId xmlns:a16="http://schemas.microsoft.com/office/drawing/2014/main" id="{E3020543-B24B-4EC4-8FFC-8DD88EEA91A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6547" y="5751820"/>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灯片编号占位符 3">
            <a:extLst>
              <a:ext uri="{FF2B5EF4-FFF2-40B4-BE49-F238E27FC236}">
                <a16:creationId xmlns:a16="http://schemas.microsoft.com/office/drawing/2014/main" id="{1153A044-6EA0-4270-A17A-B7BE238AC2EC}"/>
              </a:ext>
            </a:extLst>
          </p:cNvPr>
          <p:cNvSpPr>
            <a:spLocks noGrp="1"/>
          </p:cNvSpPr>
          <p:nvPr>
            <p:ph type="sldNum" sz="quarter" idx="12"/>
          </p:nvPr>
        </p:nvSpPr>
        <p:spPr>
          <a:xfrm>
            <a:off x="8610600" y="6356350"/>
            <a:ext cx="2743200"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ED393E0-0C2C-41D4-98C7-FA62175D2AAB}" type="slidenum">
              <a:rPr kumimoji="0" lang="zh-HK" altLang="en-US" sz="1200" b="0" i="0" u="none" strike="noStrike" kern="1200" cap="none" spc="0" normalizeH="0" baseline="0" noProof="0">
                <a:ln>
                  <a:noFill/>
                </a:ln>
                <a:solidFill>
                  <a:prstClr val="black">
                    <a:alpha val="60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600"/>
                </a:spcAft>
                <a:buClrTx/>
                <a:buSzTx/>
                <a:buFontTx/>
                <a:buNone/>
                <a:tabLst/>
                <a:defRPr/>
              </a:pPr>
              <a:t>2</a:t>
            </a:fld>
            <a:endParaRPr kumimoji="0" lang="zh-HK" altLang="en-US" sz="1200" b="0" i="0" u="none" strike="noStrike" kern="1200" cap="none" spc="0" normalizeH="0" baseline="0" noProof="0" dirty="0">
              <a:ln>
                <a:noFill/>
              </a:ln>
              <a:solidFill>
                <a:prstClr val="black">
                  <a:alpha val="60000"/>
                </a:prstClr>
              </a:solidFill>
              <a:effectLst/>
              <a:uLnTx/>
              <a:uFillTx/>
              <a:latin typeface="Calibri" panose="020F0502020204030204"/>
              <a:ea typeface="新細明體" panose="02020500000000000000" pitchFamily="18" charset="-120"/>
              <a:cs typeface="+mn-cs"/>
            </a:endParaRPr>
          </a:p>
        </p:txBody>
      </p:sp>
      <p:cxnSp>
        <p:nvCxnSpPr>
          <p:cNvPr id="19" name="Straight Connector 18">
            <a:extLst>
              <a:ext uri="{FF2B5EF4-FFF2-40B4-BE49-F238E27FC236}">
                <a16:creationId xmlns:a16="http://schemas.microsoft.com/office/drawing/2014/main" id="{C49DA8F6-BCC1-4447-B54C-57856834B94B}"/>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71792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D4993743-B10A-433C-9996-3035D2C3A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45">
            <a:extLst>
              <a:ext uri="{FF2B5EF4-FFF2-40B4-BE49-F238E27FC236}">
                <a16:creationId xmlns:a16="http://schemas.microsoft.com/office/drawing/2014/main" id="{BB3B8946-A0AA-42D4-8A24-639DC6EA170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46">
            <a:extLst>
              <a:ext uri="{FF2B5EF4-FFF2-40B4-BE49-F238E27FC236}">
                <a16:creationId xmlns:a16="http://schemas.microsoft.com/office/drawing/2014/main" id="{AB1038E6-06EF-4DCB-B52E-D3825C50F7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47">
            <a:extLst>
              <a:ext uri="{FF2B5EF4-FFF2-40B4-BE49-F238E27FC236}">
                <a16:creationId xmlns:a16="http://schemas.microsoft.com/office/drawing/2014/main" id="{5C7EF35C-8B7D-4026-8F09-8B2B2250579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44">
            <a:extLst>
              <a:ext uri="{FF2B5EF4-FFF2-40B4-BE49-F238E27FC236}">
                <a16:creationId xmlns:a16="http://schemas.microsoft.com/office/drawing/2014/main" id="{5F24A71D-C0A9-49AC-B2D1-5A9EA2BD383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348538"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14280C55-570C-4284-9850-B2BA33DB672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7033095"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標題 1"/>
          <p:cNvSpPr>
            <a:spLocks noGrp="1"/>
          </p:cNvSpPr>
          <p:nvPr>
            <p:ph type="title"/>
          </p:nvPr>
        </p:nvSpPr>
        <p:spPr>
          <a:xfrm>
            <a:off x="593197" y="813981"/>
            <a:ext cx="7281466" cy="1205821"/>
          </a:xfrm>
        </p:spPr>
        <p:txBody>
          <a:bodyPr>
            <a:noAutofit/>
          </a:bodyPr>
          <a:lstStyle/>
          <a:p>
            <a:r>
              <a:rPr lang="zh-TW" altLang="en-US" b="1" dirty="0" smtClean="0">
                <a:solidFill>
                  <a:schemeClr val="bg1"/>
                </a:solidFill>
                <a:latin typeface="DFKai-SB" panose="03000509000000000000" pitchFamily="65" charset="-120"/>
                <a:ea typeface="DFKai-SB" panose="03000509000000000000" pitchFamily="65" charset="-120"/>
              </a:rPr>
              <a:t>延伸學習</a:t>
            </a:r>
            <a:r>
              <a:rPr lang="en-US" altLang="zh-TW" b="1" dirty="0" smtClean="0">
                <a:solidFill>
                  <a:schemeClr val="bg1"/>
                </a:solidFill>
                <a:latin typeface="DFKai-SB" panose="03000509000000000000" pitchFamily="65" charset="-120"/>
                <a:ea typeface="DFKai-SB" panose="03000509000000000000" pitchFamily="65" charset="-120"/>
              </a:rPr>
              <a:t>:</a:t>
            </a:r>
            <a:r>
              <a:rPr lang="zh-TW" altLang="en-US" b="1" dirty="0" smtClean="0">
                <a:solidFill>
                  <a:srgbClr val="FEFFFF"/>
                </a:solidFill>
                <a:latin typeface="DFKai-SB" panose="03000509000000000000" pitchFamily="65" charset="-120"/>
                <a:ea typeface="DFKai-SB" panose="03000509000000000000" pitchFamily="65" charset="-120"/>
              </a:rPr>
              <a:t>民族</a:t>
            </a:r>
            <a:r>
              <a:rPr lang="zh-TW" altLang="en-US" b="1" dirty="0">
                <a:solidFill>
                  <a:srgbClr val="FEFFFF"/>
                </a:solidFill>
                <a:latin typeface="DFKai-SB" panose="03000509000000000000" pitchFamily="65" charset="-120"/>
                <a:ea typeface="DFKai-SB" panose="03000509000000000000" pitchFamily="65" charset="-120"/>
              </a:rPr>
              <a:t>區域自治制度</a:t>
            </a:r>
            <a:endParaRPr lang="zh-HK" altLang="en-US" b="1" dirty="0">
              <a:solidFill>
                <a:srgbClr val="FEFFFF"/>
              </a:solidFill>
              <a:latin typeface="DFKai-SB" panose="03000509000000000000" pitchFamily="65" charset="-120"/>
              <a:ea typeface="DFKai-SB" panose="03000509000000000000" pitchFamily="65" charset="-120"/>
            </a:endParaRPr>
          </a:p>
        </p:txBody>
      </p:sp>
      <p:sp>
        <p:nvSpPr>
          <p:cNvPr id="6" name="内容占位符 2">
            <a:extLst>
              <a:ext uri="{FF2B5EF4-FFF2-40B4-BE49-F238E27FC236}">
                <a16:creationId xmlns:a16="http://schemas.microsoft.com/office/drawing/2014/main" id="{A7B5C4D4-A5F4-4039-B3A1-954D58EA5D1F}"/>
              </a:ext>
            </a:extLst>
          </p:cNvPr>
          <p:cNvSpPr>
            <a:spLocks noGrp="1"/>
          </p:cNvSpPr>
          <p:nvPr>
            <p:ph idx="1"/>
          </p:nvPr>
        </p:nvSpPr>
        <p:spPr>
          <a:xfrm>
            <a:off x="1282189" y="2494450"/>
            <a:ext cx="6436130" cy="2932389"/>
          </a:xfrm>
        </p:spPr>
        <p:txBody>
          <a:bodyPr>
            <a:normAutofit lnSpcReduction="10000"/>
          </a:bodyPr>
          <a:lstStyle/>
          <a:p>
            <a:pPr marL="0" indent="0">
              <a:buNone/>
            </a:pPr>
            <a:r>
              <a:rPr lang="zh-TW" altLang="en-US" sz="3200" dirty="0">
                <a:latin typeface="DFKai-SB" panose="03000509000000000000" pitchFamily="65" charset="-120"/>
                <a:ea typeface="DFKai-SB" panose="03000509000000000000" pitchFamily="65" charset="-120"/>
              </a:rPr>
              <a:t>中</a:t>
            </a:r>
            <a:r>
              <a:rPr lang="zh-TW" altLang="en-US" sz="3200" dirty="0" smtClean="0">
                <a:latin typeface="DFKai-SB" panose="03000509000000000000" pitchFamily="65" charset="-120"/>
                <a:ea typeface="DFKai-SB" panose="03000509000000000000" pitchFamily="65" charset="-120"/>
              </a:rPr>
              <a:t>國是統一</a:t>
            </a:r>
            <a:r>
              <a:rPr lang="zh-TW" altLang="en-US" sz="3200" dirty="0">
                <a:latin typeface="DFKai-SB" panose="03000509000000000000" pitchFamily="65" charset="-120"/>
                <a:ea typeface="DFKai-SB" panose="03000509000000000000" pitchFamily="65" charset="-120"/>
              </a:rPr>
              <a:t>的多民族國家</a:t>
            </a:r>
            <a:endParaRPr lang="en-US" altLang="zh-CN" sz="3200" dirty="0">
              <a:latin typeface="DFKai-SB" panose="03000509000000000000" pitchFamily="65" charset="-120"/>
              <a:ea typeface="DFKai-SB" panose="03000509000000000000" pitchFamily="65" charset="-120"/>
            </a:endParaRPr>
          </a:p>
          <a:p>
            <a:pPr marL="0" indent="0">
              <a:buNone/>
            </a:pPr>
            <a:endParaRPr lang="en-US" altLang="zh-CN" sz="3200" dirty="0">
              <a:latin typeface="DFKai-SB" panose="03000509000000000000" pitchFamily="65" charset="-120"/>
              <a:ea typeface="DFKai-SB" panose="03000509000000000000" pitchFamily="65" charset="-120"/>
            </a:endParaRPr>
          </a:p>
          <a:p>
            <a:pPr marL="0" indent="0">
              <a:buNone/>
            </a:pPr>
            <a:r>
              <a:rPr lang="zh-CN" altLang="en-US" sz="3200" dirty="0" smtClean="0">
                <a:latin typeface="DFKai-SB" panose="03000509000000000000" pitchFamily="65" charset="-120"/>
                <a:ea typeface="DFKai-SB" panose="03000509000000000000" pitchFamily="65" charset="-120"/>
              </a:rPr>
              <a:t>中</a:t>
            </a:r>
            <a:r>
              <a:rPr lang="zh-CN" altLang="en-US" sz="3200" dirty="0">
                <a:latin typeface="DFKai-SB" panose="03000509000000000000" pitchFamily="65" charset="-120"/>
                <a:ea typeface="DFKai-SB" panose="03000509000000000000" pitchFamily="65" charset="-120"/>
              </a:rPr>
              <a:t>國是統一的多民族國家。</a:t>
            </a:r>
            <a:r>
              <a:rPr lang="zh-TW" altLang="zh-HK" sz="3200" dirty="0">
                <a:latin typeface="DFKai-SB" panose="03000509000000000000" pitchFamily="65" charset="-120"/>
                <a:ea typeface="DFKai-SB" panose="03000509000000000000" pitchFamily="65" charset="-120"/>
              </a:rPr>
              <a:t>中國共有</a:t>
            </a:r>
            <a:r>
              <a:rPr lang="en-US" altLang="zh-HK" sz="3200" dirty="0">
                <a:latin typeface="Times New Roman" panose="02020603050405020304" pitchFamily="18" charset="0"/>
                <a:ea typeface="DFKai-SB" panose="03000509000000000000" pitchFamily="65" charset="-120"/>
                <a:cs typeface="Times New Roman" panose="02020603050405020304" pitchFamily="18" charset="0"/>
              </a:rPr>
              <a:t>56</a:t>
            </a:r>
            <a:r>
              <a:rPr lang="zh-TW" altLang="zh-HK" sz="3200" dirty="0">
                <a:latin typeface="Times New Roman" panose="02020603050405020304" pitchFamily="18" charset="0"/>
                <a:ea typeface="DFKai-SB" panose="03000509000000000000" pitchFamily="65" charset="-120"/>
                <a:cs typeface="Times New Roman" panose="02020603050405020304" pitchFamily="18" charset="0"/>
              </a:rPr>
              <a:t>個民族</a:t>
            </a:r>
            <a:r>
              <a:rPr lang="zh-TW" altLang="en-US" sz="32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TW" sz="3200" dirty="0">
                <a:latin typeface="Times New Roman" panose="02020603050405020304" pitchFamily="18" charset="0"/>
                <a:ea typeface="DFKai-SB" panose="03000509000000000000" pitchFamily="65" charset="-120"/>
                <a:cs typeface="Times New Roman" panose="02020603050405020304" pitchFamily="18" charset="0"/>
              </a:rPr>
              <a:t>56</a:t>
            </a:r>
            <a:r>
              <a:rPr lang="zh-CN" altLang="en-US" sz="3200" dirty="0">
                <a:latin typeface="Times New Roman" panose="02020603050405020304" pitchFamily="18" charset="0"/>
                <a:ea typeface="DFKai-SB" panose="03000509000000000000" pitchFamily="65" charset="-120"/>
                <a:cs typeface="Times New Roman" panose="02020603050405020304" pitchFamily="18" charset="0"/>
              </a:rPr>
              <a:t>個民族在長期</a:t>
            </a:r>
            <a:r>
              <a:rPr lang="zh-CN" altLang="en-US" sz="3200" dirty="0">
                <a:latin typeface="DFKai-SB" panose="03000509000000000000" pitchFamily="65" charset="-120"/>
                <a:ea typeface="DFKai-SB" panose="03000509000000000000" pitchFamily="65" charset="-120"/>
              </a:rPr>
              <a:t>的交往、交流、交融中確立了平等團結互助和諧的社會主義民族關係。</a:t>
            </a:r>
            <a:endParaRPr lang="en-US" altLang="zh-CN" sz="3200" dirty="0">
              <a:latin typeface="DFKai-SB" panose="03000509000000000000" pitchFamily="65" charset="-120"/>
              <a:ea typeface="DFKai-SB" panose="03000509000000000000" pitchFamily="65" charset="-120"/>
            </a:endParaRPr>
          </a:p>
          <a:p>
            <a:endParaRPr lang="zh-TW" altLang="zh-HK" sz="2400" dirty="0"/>
          </a:p>
          <a:p>
            <a:endParaRPr lang="zh-CN" altLang="en-US" sz="2400" dirty="0">
              <a:latin typeface="新細明體" panose="02020500000000000000" pitchFamily="18" charset="-120"/>
              <a:ea typeface="新細明體" panose="02020500000000000000" pitchFamily="18" charset="-120"/>
            </a:endParaRPr>
          </a:p>
        </p:txBody>
      </p:sp>
      <p:pic>
        <p:nvPicPr>
          <p:cNvPr id="7" name="圖形 6" descr="網頁設計 以實心填滿">
            <a:extLst>
              <a:ext uri="{FF2B5EF4-FFF2-40B4-BE49-F238E27FC236}">
                <a16:creationId xmlns:a16="http://schemas.microsoft.com/office/drawing/2014/main" id="{27708EDA-00A9-2940-89CF-ECDCA5542C8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1042701" y="5501301"/>
            <a:ext cx="1104741" cy="1104741"/>
          </a:xfrm>
          <a:prstGeom prst="rect">
            <a:avLst/>
          </a:prstGeom>
        </p:spPr>
      </p:pic>
      <p:sp>
        <p:nvSpPr>
          <p:cNvPr id="2" name="灯片编号占位符 1">
            <a:extLst>
              <a:ext uri="{FF2B5EF4-FFF2-40B4-BE49-F238E27FC236}">
                <a16:creationId xmlns:a16="http://schemas.microsoft.com/office/drawing/2014/main" id="{697CFAD3-F324-4B03-A8E9-660101094D29}"/>
              </a:ext>
            </a:extLst>
          </p:cNvPr>
          <p:cNvSpPr>
            <a:spLocks noGrp="1"/>
          </p:cNvSpPr>
          <p:nvPr>
            <p:ph type="sldNum" sz="quarter" idx="12"/>
          </p:nvPr>
        </p:nvSpPr>
        <p:spPr>
          <a:xfrm>
            <a:off x="10707624" y="6382512"/>
            <a:ext cx="685800" cy="320040"/>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ED393E0-0C2C-41D4-98C7-FA62175D2AAB}" type="slidenum">
              <a:rPr kumimoji="0" lang="zh-HK" altLang="en-US"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600"/>
                </a:spcAft>
                <a:buClrTx/>
                <a:buSzTx/>
                <a:buFontTx/>
                <a:buNone/>
                <a:tabLst/>
                <a:defRPr/>
              </a:pPr>
              <a:t>20</a:t>
            </a:fld>
            <a:endParaRPr kumimoji="0" lang="zh-HK" altLang="en-US" b="0" i="0" u="none" strike="noStrike" kern="1200" cap="none" spc="0" normalizeH="0" baseline="0" noProof="0" dirty="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5" name="标题 1"/>
          <p:cNvSpPr txBox="1">
            <a:spLocks/>
          </p:cNvSpPr>
          <p:nvPr/>
        </p:nvSpPr>
        <p:spPr>
          <a:xfrm>
            <a:off x="497149" y="365125"/>
            <a:ext cx="7408255" cy="14769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endParaRPr kumimoji="0" lang="en-US" altLang="zh-CN"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j-cs"/>
            </a:endParaRPr>
          </a:p>
        </p:txBody>
      </p:sp>
      <p:sp>
        <p:nvSpPr>
          <p:cNvPr id="10" name="文字方塊 9"/>
          <p:cNvSpPr txBox="1"/>
          <p:nvPr/>
        </p:nvSpPr>
        <p:spPr>
          <a:xfrm>
            <a:off x="2147442" y="5655954"/>
            <a:ext cx="9202388" cy="13696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sym typeface="Wingdings 3" panose="05040102010807070707" pitchFamily="18" charset="2"/>
              </a:rPr>
              <a:t>短片：我國有多少個少數民族</a:t>
            </a:r>
            <a:endParaRPr kumimoji="0" lang="en-US" altLang="zh-TW" sz="1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sym typeface="Wingdings 3" panose="05040102010807070707" pitchFamily="18" charset="2"/>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altLang="zh-TW" sz="1400" b="0" i="0" u="none" strike="noStrike" kern="1200" cap="none" spc="0" normalizeH="0" baseline="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hlinkClick r:id="rId5"/>
              </a:rPr>
              <a:t>https://haokan.baidu.com/v?vid=10586831975894646222&amp;pd=bjh&amp;fr=bjhauthor&amp;type=video</a:t>
            </a:r>
            <a:endParaRPr kumimoji="0" lang="en-US" altLang="zh-TW" sz="1400" b="0" i="0" u="none" strike="noStrike" kern="1200" cap="none" spc="0" normalizeH="0" baseline="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altLang="zh-HK"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sym typeface="Wingdings 3" panose="05040102010807070707" pitchFamily="18" charset="2"/>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zh-HK"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pic>
        <p:nvPicPr>
          <p:cNvPr id="16" name="图片 6">
            <a:extLst>
              <a:ext uri="{FF2B5EF4-FFF2-40B4-BE49-F238E27FC236}">
                <a16:creationId xmlns:a16="http://schemas.microsoft.com/office/drawing/2014/main" id="{D885B159-9A27-45EA-8973-4174540F52FB}"/>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8439523" y="2793075"/>
            <a:ext cx="3483436" cy="1994087"/>
          </a:xfrm>
          <a:prstGeom prst="rect">
            <a:avLst/>
          </a:prstGeom>
        </p:spPr>
      </p:pic>
      <p:sp>
        <p:nvSpPr>
          <p:cNvPr id="18" name="文本框 8">
            <a:extLst>
              <a:ext uri="{FF2B5EF4-FFF2-40B4-BE49-F238E27FC236}">
                <a16:creationId xmlns:a16="http://schemas.microsoft.com/office/drawing/2014/main" id="{071372A5-154B-486D-9842-D4F8F3F7D33D}"/>
              </a:ext>
            </a:extLst>
          </p:cNvPr>
          <p:cNvSpPr txBox="1"/>
          <p:nvPr/>
        </p:nvSpPr>
        <p:spPr>
          <a:xfrm>
            <a:off x="8439523" y="4787162"/>
            <a:ext cx="33562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 </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56</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個民族形象代表合影</a:t>
            </a:r>
          </a:p>
        </p:txBody>
      </p:sp>
    </p:spTree>
    <p:extLst>
      <p:ext uri="{BB962C8B-B14F-4D97-AF65-F5344CB8AC3E}">
        <p14:creationId xmlns:p14="http://schemas.microsoft.com/office/powerpoint/2010/main" val="334105276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内容占位符 2">
            <a:extLst>
              <a:ext uri="{FF2B5EF4-FFF2-40B4-BE49-F238E27FC236}">
                <a16:creationId xmlns:a16="http://schemas.microsoft.com/office/drawing/2014/main" id="{A7B5C4D4-A5F4-4039-B3A1-954D58EA5D1F}"/>
              </a:ext>
            </a:extLst>
          </p:cNvPr>
          <p:cNvSpPr>
            <a:spLocks noGrp="1"/>
          </p:cNvSpPr>
          <p:nvPr>
            <p:ph idx="4294967295"/>
          </p:nvPr>
        </p:nvSpPr>
        <p:spPr>
          <a:xfrm>
            <a:off x="657205" y="2230998"/>
            <a:ext cx="10831398" cy="4150752"/>
          </a:xfrm>
        </p:spPr>
        <p:txBody>
          <a:bodyPr wrap="square">
            <a:spAutoFit/>
          </a:bodyPr>
          <a:lstStyle/>
          <a:p>
            <a:pPr>
              <a:lnSpc>
                <a:spcPct val="150000"/>
              </a:lnSpc>
            </a:pPr>
            <a:r>
              <a:rPr lang="zh-CN" altLang="en-US" dirty="0">
                <a:latin typeface="DFKai-SB" panose="03000509000000000000" pitchFamily="65" charset="-120"/>
                <a:ea typeface="DFKai-SB" panose="03000509000000000000" pitchFamily="65" charset="-120"/>
              </a:rPr>
              <a:t>民族區域自治制度是</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在國家統一領導下，在各少數民族聚居的地方設立自治機關、依法行使自治權的制度。</a:t>
            </a:r>
            <a:endParaRPr lang="en-US" altLang="zh-CN" dirty="0">
              <a:latin typeface="Times New Roman" panose="02020603050405020304" pitchFamily="18" charset="0"/>
              <a:ea typeface="DFKai-SB" panose="03000509000000000000" pitchFamily="65" charset="-120"/>
              <a:cs typeface="Times New Roman" panose="02020603050405020304" pitchFamily="18" charset="0"/>
            </a:endParaRPr>
          </a:p>
          <a:p>
            <a:pPr>
              <a:lnSpc>
                <a:spcPct val="150000"/>
              </a:lnSpc>
            </a:pPr>
            <a:r>
              <a:rPr lang="zh-TW" altLang="en-US" dirty="0">
                <a:latin typeface="Times New Roman" panose="02020603050405020304" pitchFamily="18" charset="0"/>
                <a:ea typeface="DFKai-SB" panose="03000509000000000000" pitchFamily="65" charset="-120"/>
                <a:cs typeface="Times New Roman" panose="02020603050405020304" pitchFamily="18" charset="0"/>
              </a:rPr>
              <a:t>中</a:t>
            </a:r>
            <a:r>
              <a:rPr lang="zh-CN" altLang="en-US" dirty="0" smtClean="0">
                <a:latin typeface="Times New Roman" panose="02020603050405020304" pitchFamily="18" charset="0"/>
                <a:ea typeface="DFKai-SB" panose="03000509000000000000" pitchFamily="65" charset="-120"/>
                <a:cs typeface="Times New Roman" panose="02020603050405020304" pitchFamily="18" charset="0"/>
              </a:rPr>
              <a:t>國</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的</a:t>
            </a:r>
            <a:r>
              <a:rPr lang="zh-TW" altLang="en-US" dirty="0">
                <a:latin typeface="Times New Roman" panose="02020603050405020304" pitchFamily="18" charset="0"/>
                <a:ea typeface="DFKai-SB" panose="03000509000000000000" pitchFamily="65" charset="-120"/>
                <a:cs typeface="Times New Roman" panose="02020603050405020304" pitchFamily="18" charset="0"/>
              </a:rPr>
              <a:t>民族自治地方分為自治區、自治州、自治縣</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（旗）</a:t>
            </a:r>
            <a:r>
              <a:rPr lang="zh-TW" altLang="en-US" dirty="0">
                <a:latin typeface="Times New Roman" panose="02020603050405020304" pitchFamily="18" charset="0"/>
                <a:ea typeface="DFKai-SB" panose="03000509000000000000" pitchFamily="65" charset="-120"/>
                <a:cs typeface="Times New Roman" panose="02020603050405020304" pitchFamily="18" charset="0"/>
              </a:rPr>
              <a:t>三級。</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各民族自治地方都是中華人民共和國不可分離的部分。</a:t>
            </a:r>
            <a:endParaRPr lang="en-US" altLang="zh-CN" dirty="0">
              <a:latin typeface="Times New Roman" panose="02020603050405020304" pitchFamily="18" charset="0"/>
              <a:ea typeface="DFKai-SB" panose="03000509000000000000" pitchFamily="65" charset="-120"/>
              <a:cs typeface="Times New Roman" panose="02020603050405020304" pitchFamily="18" charset="0"/>
            </a:endParaRPr>
          </a:p>
          <a:p>
            <a:pPr>
              <a:lnSpc>
                <a:spcPct val="150000"/>
              </a:lnSpc>
            </a:pPr>
            <a:r>
              <a:rPr lang="zh-TW" altLang="en-US" dirty="0">
                <a:latin typeface="Times New Roman" panose="02020603050405020304" pitchFamily="18" charset="0"/>
                <a:ea typeface="DFKai-SB" panose="03000509000000000000" pitchFamily="65" charset="-120"/>
                <a:cs typeface="Times New Roman" panose="02020603050405020304" pitchFamily="18" charset="0"/>
              </a:rPr>
              <a:t>截至</a:t>
            </a:r>
            <a:r>
              <a:rPr lang="en-US" altLang="zh-TW" dirty="0">
                <a:latin typeface="Times New Roman" panose="02020603050405020304" pitchFamily="18" charset="0"/>
                <a:ea typeface="DFKai-SB" panose="03000509000000000000" pitchFamily="65" charset="-120"/>
                <a:cs typeface="Times New Roman" panose="02020603050405020304" pitchFamily="18" charset="0"/>
              </a:rPr>
              <a:t>2019</a:t>
            </a:r>
            <a:r>
              <a:rPr lang="zh-TW" altLang="en-US" dirty="0">
                <a:latin typeface="Times New Roman" panose="02020603050405020304" pitchFamily="18" charset="0"/>
                <a:ea typeface="DFKai-SB" panose="03000509000000000000" pitchFamily="65" charset="-120"/>
                <a:cs typeface="Times New Roman" panose="02020603050405020304" pitchFamily="18" charset="0"/>
              </a:rPr>
              <a:t>年底，全國共建立了</a:t>
            </a:r>
            <a:r>
              <a:rPr lang="en-US" altLang="zh-TW" dirty="0">
                <a:latin typeface="Times New Roman" panose="02020603050405020304" pitchFamily="18" charset="0"/>
                <a:ea typeface="DFKai-SB" panose="03000509000000000000" pitchFamily="65" charset="-120"/>
                <a:cs typeface="Times New Roman" panose="02020603050405020304" pitchFamily="18" charset="0"/>
              </a:rPr>
              <a:t>155</a:t>
            </a:r>
            <a:r>
              <a:rPr lang="zh-TW" altLang="en-US" dirty="0">
                <a:latin typeface="Times New Roman" panose="02020603050405020304" pitchFamily="18" charset="0"/>
                <a:ea typeface="DFKai-SB" panose="03000509000000000000" pitchFamily="65" charset="-120"/>
                <a:cs typeface="Times New Roman" panose="02020603050405020304" pitchFamily="18" charset="0"/>
              </a:rPr>
              <a:t>個民族自治地方，其中自治區</a:t>
            </a:r>
            <a:r>
              <a:rPr lang="en-US" altLang="zh-TW" dirty="0">
                <a:latin typeface="Times New Roman" panose="02020603050405020304" pitchFamily="18" charset="0"/>
                <a:ea typeface="DFKai-SB" panose="03000509000000000000" pitchFamily="65" charset="-120"/>
                <a:cs typeface="Times New Roman" panose="02020603050405020304" pitchFamily="18" charset="0"/>
              </a:rPr>
              <a:t>5</a:t>
            </a:r>
            <a:r>
              <a:rPr lang="zh-TW" altLang="en-US" dirty="0">
                <a:latin typeface="Times New Roman" panose="02020603050405020304" pitchFamily="18" charset="0"/>
                <a:ea typeface="DFKai-SB" panose="03000509000000000000" pitchFamily="65" charset="-120"/>
                <a:cs typeface="Times New Roman" panose="02020603050405020304" pitchFamily="18" charset="0"/>
              </a:rPr>
              <a:t>個，自治州</a:t>
            </a:r>
            <a:r>
              <a:rPr lang="en-US" altLang="zh-TW" dirty="0">
                <a:latin typeface="Times New Roman" panose="02020603050405020304" pitchFamily="18" charset="0"/>
                <a:ea typeface="DFKai-SB" panose="03000509000000000000" pitchFamily="65" charset="-120"/>
                <a:cs typeface="Times New Roman" panose="02020603050405020304" pitchFamily="18" charset="0"/>
              </a:rPr>
              <a:t>30</a:t>
            </a:r>
            <a:r>
              <a:rPr lang="zh-TW" altLang="en-US" dirty="0">
                <a:latin typeface="Times New Roman" panose="02020603050405020304" pitchFamily="18" charset="0"/>
                <a:ea typeface="DFKai-SB" panose="03000509000000000000" pitchFamily="65" charset="-120"/>
                <a:cs typeface="Times New Roman" panose="02020603050405020304" pitchFamily="18" charset="0"/>
              </a:rPr>
              <a:t>個，自治縣</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（旗）</a:t>
            </a:r>
            <a:r>
              <a:rPr lang="en-US" altLang="zh-TW" dirty="0">
                <a:latin typeface="Times New Roman" panose="02020603050405020304" pitchFamily="18" charset="0"/>
                <a:ea typeface="DFKai-SB" panose="03000509000000000000" pitchFamily="65" charset="-120"/>
                <a:cs typeface="Times New Roman" panose="02020603050405020304" pitchFamily="18" charset="0"/>
              </a:rPr>
              <a:t>120</a:t>
            </a:r>
            <a:r>
              <a:rPr lang="zh-TW" altLang="en-US" dirty="0">
                <a:latin typeface="Times New Roman" panose="02020603050405020304" pitchFamily="18" charset="0"/>
                <a:ea typeface="DFKai-SB" panose="03000509000000000000" pitchFamily="65" charset="-120"/>
                <a:cs typeface="Times New Roman" panose="02020603050405020304" pitchFamily="18" charset="0"/>
              </a:rPr>
              <a:t>個。</a:t>
            </a:r>
            <a:endParaRPr lang="en-US" altLang="zh-TW"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5" name="标题 1"/>
          <p:cNvSpPr txBox="1">
            <a:spLocks/>
          </p:cNvSpPr>
          <p:nvPr/>
        </p:nvSpPr>
        <p:spPr>
          <a:xfrm>
            <a:off x="497149" y="365125"/>
            <a:ext cx="11151511" cy="14769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endParaRPr kumimoji="0" lang="en-US" altLang="zh-CN"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j-cs"/>
            </a:endParaRPr>
          </a:p>
        </p:txBody>
      </p:sp>
      <p:sp>
        <p:nvSpPr>
          <p:cNvPr id="10" name="文本框 9">
            <a:extLst>
              <a:ext uri="{FF2B5EF4-FFF2-40B4-BE49-F238E27FC236}">
                <a16:creationId xmlns:a16="http://schemas.microsoft.com/office/drawing/2014/main" id="{5CD6FC9B-C74E-403C-AD7C-8AF0A9888203}"/>
              </a:ext>
            </a:extLst>
          </p:cNvPr>
          <p:cNvSpPr txBox="1"/>
          <p:nvPr/>
        </p:nvSpPr>
        <p:spPr>
          <a:xfrm>
            <a:off x="220181" y="115925"/>
            <a:ext cx="11705446" cy="2031325"/>
          </a:xfrm>
          <a:prstGeom prst="rect">
            <a:avLst/>
          </a:prstGeom>
          <a:noFill/>
        </p:spPr>
        <p:txBody>
          <a:bodyPr wrap="square">
            <a:spAutoFit/>
          </a:bodyPr>
          <a:lstStyle/>
          <a:p>
            <a:pPr lvl="0" algn="ctr">
              <a:lnSpc>
                <a:spcPct val="150000"/>
              </a:lnSpc>
              <a:defRPr/>
            </a:pPr>
            <a:r>
              <a:rPr lang="zh-TW" altLang="en-US" sz="4400" b="1" dirty="0">
                <a:latin typeface="DFKai-SB" panose="03000509000000000000" pitchFamily="65" charset="-120"/>
                <a:ea typeface="DFKai-SB" panose="03000509000000000000" pitchFamily="65" charset="-120"/>
              </a:rPr>
              <a:t>延伸學習</a:t>
            </a:r>
            <a:r>
              <a:rPr lang="en-US" altLang="zh-TW" sz="4400" b="1" dirty="0" smtClean="0">
                <a:latin typeface="DFKai-SB" panose="03000509000000000000" pitchFamily="65" charset="-120"/>
                <a:ea typeface="DFKai-SB" panose="03000509000000000000" pitchFamily="65" charset="-120"/>
              </a:rPr>
              <a:t>:</a:t>
            </a:r>
          </a:p>
          <a:p>
            <a:pPr lvl="0" algn="ctr">
              <a:lnSpc>
                <a:spcPct val="150000"/>
              </a:lnSpc>
              <a:defRPr/>
            </a:pPr>
            <a:r>
              <a:rPr kumimoji="0" lang="zh-TW" altLang="en-US" sz="4000" b="1"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民族</a:t>
            </a:r>
            <a:r>
              <a:rPr kumimoji="0" lang="zh-TW" altLang="en-US" sz="40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區域自治制度</a:t>
            </a:r>
            <a:r>
              <a:rPr kumimoji="0" lang="zh-TW" altLang="en-US" sz="4000" b="1"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是中國</a:t>
            </a:r>
            <a:r>
              <a:rPr kumimoji="0" lang="zh-TW" altLang="en-US" sz="40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的一項基本政治制度</a:t>
            </a:r>
          </a:p>
        </p:txBody>
      </p:sp>
      <p:sp>
        <p:nvSpPr>
          <p:cNvPr id="3" name="灯片编号占位符 2">
            <a:extLst>
              <a:ext uri="{FF2B5EF4-FFF2-40B4-BE49-F238E27FC236}">
                <a16:creationId xmlns:a16="http://schemas.microsoft.com/office/drawing/2014/main" id="{E3309237-F54E-433A-9148-A344E5F0E48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C39F1E-6A31-493C-9487-6B2C2D0B44A4}"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309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内容占位符 2">
            <a:extLst>
              <a:ext uri="{FF2B5EF4-FFF2-40B4-BE49-F238E27FC236}">
                <a16:creationId xmlns:a16="http://schemas.microsoft.com/office/drawing/2014/main" id="{A7B5C4D4-A5F4-4039-B3A1-954D58EA5D1F}"/>
              </a:ext>
            </a:extLst>
          </p:cNvPr>
          <p:cNvSpPr>
            <a:spLocks noGrp="1"/>
          </p:cNvSpPr>
          <p:nvPr>
            <p:ph idx="4294967295"/>
          </p:nvPr>
        </p:nvSpPr>
        <p:spPr>
          <a:xfrm>
            <a:off x="497149" y="1288051"/>
            <a:ext cx="11028453" cy="4873129"/>
          </a:xfrm>
        </p:spPr>
        <p:txBody>
          <a:bodyPr wrap="square">
            <a:spAutoFit/>
          </a:bodyPr>
          <a:lstStyle/>
          <a:p>
            <a:pPr>
              <a:lnSpc>
                <a:spcPct val="150000"/>
              </a:lnSpc>
            </a:pPr>
            <a:r>
              <a:rPr lang="zh-TW" altLang="en-US" dirty="0" smtClean="0">
                <a:latin typeface="DFKai-SB" panose="03000509000000000000" pitchFamily="65" charset="-120"/>
                <a:ea typeface="DFKai-SB" panose="03000509000000000000" pitchFamily="65" charset="-120"/>
              </a:rPr>
              <a:t>根據國家</a:t>
            </a:r>
            <a:r>
              <a:rPr lang="en-US" altLang="zh-TW" dirty="0">
                <a:latin typeface="DFKai-SB" panose="03000509000000000000" pitchFamily="65" charset="-120"/>
                <a:ea typeface="DFKai-SB" panose="03000509000000000000" pitchFamily="65" charset="-120"/>
              </a:rPr>
              <a:t>《</a:t>
            </a:r>
            <a:r>
              <a:rPr lang="zh-TW" altLang="en-US" dirty="0">
                <a:latin typeface="DFKai-SB" panose="03000509000000000000" pitchFamily="65" charset="-120"/>
                <a:ea typeface="DFKai-SB" panose="03000509000000000000" pitchFamily="65" charset="-120"/>
              </a:rPr>
              <a:t>憲法</a:t>
            </a:r>
            <a:r>
              <a:rPr lang="en-US" altLang="zh-TW" dirty="0">
                <a:latin typeface="DFKai-SB" panose="03000509000000000000" pitchFamily="65" charset="-120"/>
                <a:ea typeface="DFKai-SB" panose="03000509000000000000" pitchFamily="65" charset="-120"/>
              </a:rPr>
              <a:t>》</a:t>
            </a:r>
            <a:r>
              <a:rPr lang="zh-TW" altLang="en-US" dirty="0" smtClean="0">
                <a:latin typeface="DFKai-SB" panose="03000509000000000000" pitchFamily="65" charset="-120"/>
                <a:ea typeface="DFKai-SB" panose="03000509000000000000" pitchFamily="65" charset="-120"/>
              </a:rPr>
              <a:t>第一百一十一條第一款</a:t>
            </a:r>
            <a:r>
              <a:rPr lang="en-US" altLang="zh-TW" dirty="0" smtClean="0">
                <a:latin typeface="DFKai-SB" panose="03000509000000000000" pitchFamily="65" charset="-120"/>
                <a:ea typeface="DFKai-SB" panose="03000509000000000000" pitchFamily="65" charset="-120"/>
              </a:rPr>
              <a:t>:</a:t>
            </a:r>
            <a:r>
              <a:rPr lang="zh-TW" altLang="en-US" dirty="0" smtClean="0">
                <a:latin typeface="DFKai-SB" panose="03000509000000000000" pitchFamily="65" charset="-120"/>
                <a:ea typeface="DFKai-SB" panose="03000509000000000000" pitchFamily="65" charset="-120"/>
              </a:rPr>
              <a:t>「城市</a:t>
            </a:r>
            <a:r>
              <a:rPr lang="zh-TW" altLang="en-US" dirty="0">
                <a:latin typeface="DFKai-SB" panose="03000509000000000000" pitchFamily="65" charset="-120"/>
                <a:ea typeface="DFKai-SB" panose="03000509000000000000" pitchFamily="65" charset="-120"/>
              </a:rPr>
              <a:t>和農村按居民居住地區設立的居民委員會或者村民委員會是基層群眾性自治組織</a:t>
            </a:r>
            <a:r>
              <a:rPr lang="zh-TW" altLang="en-US" dirty="0" smtClean="0">
                <a:latin typeface="DFKai-SB" panose="03000509000000000000" pitchFamily="65" charset="-120"/>
                <a:ea typeface="DFKai-SB" panose="03000509000000000000" pitchFamily="65" charset="-120"/>
              </a:rPr>
              <a:t>。</a:t>
            </a:r>
            <a:r>
              <a:rPr lang="en-US" altLang="zh-TW" dirty="0" smtClean="0">
                <a:latin typeface="DFKai-SB" panose="03000509000000000000" pitchFamily="65" charset="-120"/>
                <a:ea typeface="DFKai-SB" panose="03000509000000000000" pitchFamily="65" charset="-120"/>
              </a:rPr>
              <a:t>……</a:t>
            </a:r>
            <a:r>
              <a:rPr lang="zh-TW" altLang="en-US" dirty="0" smtClean="0">
                <a:latin typeface="DFKai-SB" panose="03000509000000000000" pitchFamily="65" charset="-120"/>
                <a:ea typeface="DFKai-SB" panose="03000509000000000000" pitchFamily="65" charset="-120"/>
              </a:rPr>
              <a:t>」</a:t>
            </a:r>
            <a:endParaRPr lang="en-US" altLang="zh-TW" dirty="0">
              <a:ea typeface="DFKai-SB" panose="03000509000000000000" pitchFamily="65" charset="-120"/>
            </a:endParaRPr>
          </a:p>
          <a:p>
            <a:pPr>
              <a:lnSpc>
                <a:spcPct val="150000"/>
              </a:lnSpc>
            </a:pPr>
            <a:r>
              <a:rPr lang="zh-TW" altLang="en-US" dirty="0">
                <a:latin typeface="DFKai-SB" panose="03000509000000000000" pitchFamily="65" charset="-120"/>
                <a:ea typeface="DFKai-SB" panose="03000509000000000000" pitchFamily="65" charset="-120"/>
              </a:rPr>
              <a:t>基層群眾自治是指</a:t>
            </a:r>
            <a:r>
              <a:rPr lang="zh-CN" altLang="en-US" dirty="0">
                <a:latin typeface="DFKai-SB" panose="03000509000000000000" pitchFamily="65" charset="-120"/>
                <a:ea typeface="DFKai-SB" panose="03000509000000000000" pitchFamily="65" charset="-120"/>
              </a:rPr>
              <a:t>人民群衆在城鄉基層黨組織領導下，在居住地範圍內，依托基層群衆性自治組織，依法直接行使民主權利，實行自我管理、自我教育、自我服務、自我監督的民主制度和治理模式</a:t>
            </a:r>
            <a:r>
              <a:rPr lang="zh-TW" altLang="en-US" dirty="0">
                <a:latin typeface="DFKai-SB" panose="03000509000000000000" pitchFamily="65" charset="-120"/>
                <a:ea typeface="DFKai-SB" panose="03000509000000000000" pitchFamily="65" charset="-120"/>
              </a:rPr>
              <a:t>。</a:t>
            </a:r>
            <a:endParaRPr lang="en-US" altLang="zh-CN" dirty="0">
              <a:latin typeface="DFKai-SB" panose="03000509000000000000" pitchFamily="65" charset="-120"/>
              <a:ea typeface="DFKai-SB" panose="03000509000000000000" pitchFamily="65" charset="-120"/>
            </a:endParaRPr>
          </a:p>
          <a:p>
            <a:pPr>
              <a:lnSpc>
                <a:spcPct val="150000"/>
              </a:lnSpc>
            </a:pPr>
            <a:r>
              <a:rPr lang="zh-TW" altLang="en-US" dirty="0">
                <a:latin typeface="DFKai-SB" panose="03000509000000000000" pitchFamily="65" charset="-120"/>
                <a:ea typeface="DFKai-SB" panose="03000509000000000000" pitchFamily="65" charset="-120"/>
              </a:rPr>
              <a:t>基層群眾</a:t>
            </a:r>
            <a:r>
              <a:rPr lang="zh-CN" altLang="en-US" dirty="0">
                <a:latin typeface="DFKai-SB" panose="03000509000000000000" pitchFamily="65" charset="-120"/>
                <a:ea typeface="DFKai-SB" panose="03000509000000000000" pitchFamily="65" charset="-120"/>
              </a:rPr>
              <a:t>性</a:t>
            </a:r>
            <a:r>
              <a:rPr lang="zh-TW" altLang="en-US" dirty="0">
                <a:latin typeface="DFKai-SB" panose="03000509000000000000" pitchFamily="65" charset="-120"/>
                <a:ea typeface="DFKai-SB" panose="03000509000000000000" pitchFamily="65" charset="-120"/>
              </a:rPr>
              <a:t>自治組織</a:t>
            </a:r>
            <a:r>
              <a:rPr lang="zh-CN" altLang="en-US" dirty="0">
                <a:latin typeface="DFKai-SB" panose="03000509000000000000" pitchFamily="65" charset="-120"/>
                <a:ea typeface="DFKai-SB" panose="03000509000000000000" pitchFamily="65" charset="-120"/>
              </a:rPr>
              <a:t>，在農村是</a:t>
            </a:r>
            <a:r>
              <a:rPr lang="zh-TW" altLang="en-US" dirty="0">
                <a:latin typeface="DFKai-SB" panose="03000509000000000000" pitchFamily="65" charset="-120"/>
                <a:ea typeface="DFKai-SB" panose="03000509000000000000" pitchFamily="65" charset="-120"/>
              </a:rPr>
              <a:t>村民委員會</a:t>
            </a:r>
            <a:r>
              <a:rPr lang="zh-CN" altLang="en-US" dirty="0">
                <a:latin typeface="DFKai-SB" panose="03000509000000000000" pitchFamily="65" charset="-120"/>
                <a:ea typeface="DFKai-SB" panose="03000509000000000000" pitchFamily="65" charset="-120"/>
              </a:rPr>
              <a:t>，在城市是居民委員會</a:t>
            </a:r>
            <a:r>
              <a:rPr lang="zh-CN" altLang="en-US" dirty="0" smtClean="0">
                <a:latin typeface="DFKai-SB" panose="03000509000000000000" pitchFamily="65" charset="-120"/>
                <a:ea typeface="DFKai-SB" panose="03000509000000000000" pitchFamily="65" charset="-120"/>
              </a:rPr>
              <a:t>。</a:t>
            </a:r>
            <a:endParaRPr lang="zh-TW" altLang="en-US" dirty="0">
              <a:latin typeface="DFKai-SB" panose="03000509000000000000" pitchFamily="65" charset="-120"/>
              <a:ea typeface="DFKai-SB" panose="03000509000000000000" pitchFamily="65" charset="-120"/>
            </a:endParaRPr>
          </a:p>
        </p:txBody>
      </p:sp>
      <p:sp>
        <p:nvSpPr>
          <p:cNvPr id="6" name="标题 1"/>
          <p:cNvSpPr txBox="1">
            <a:spLocks/>
          </p:cNvSpPr>
          <p:nvPr/>
        </p:nvSpPr>
        <p:spPr>
          <a:xfrm>
            <a:off x="497149" y="365125"/>
            <a:ext cx="11151511" cy="14769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endParaRPr kumimoji="0" lang="en-US" altLang="zh-CN"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j-cs"/>
            </a:endParaRPr>
          </a:p>
        </p:txBody>
      </p:sp>
      <p:sp>
        <p:nvSpPr>
          <p:cNvPr id="8" name="矩形 7">
            <a:extLst>
              <a:ext uri="{FF2B5EF4-FFF2-40B4-BE49-F238E27FC236}">
                <a16:creationId xmlns:a16="http://schemas.microsoft.com/office/drawing/2014/main" id="{613ABA55-F381-40A3-B02C-2EAF8C64C237}"/>
              </a:ext>
            </a:extLst>
          </p:cNvPr>
          <p:cNvSpPr/>
          <p:nvPr/>
        </p:nvSpPr>
        <p:spPr>
          <a:xfrm>
            <a:off x="2128646" y="365125"/>
            <a:ext cx="7237879" cy="769441"/>
          </a:xfrm>
          <a:prstGeom prst="rect">
            <a:avLst/>
          </a:prstGeom>
        </p:spPr>
        <p:txBody>
          <a:bodyPr wrap="none">
            <a:spAutoFit/>
          </a:bodyPr>
          <a:lstStyle/>
          <a:p>
            <a:pPr lvl="0" algn="ctr">
              <a:defRPr/>
            </a:pPr>
            <a:r>
              <a:rPr lang="zh-TW" altLang="en-US" sz="4400" b="1" kern="100" dirty="0">
                <a:latin typeface="DFKai-SB" panose="03000509000000000000" pitchFamily="65" charset="-120"/>
                <a:ea typeface="DFKai-SB" panose="03000509000000000000" pitchFamily="65" charset="-120"/>
                <a:cs typeface="宋体" panose="02010600030101010101" pitchFamily="2" charset="-122"/>
              </a:rPr>
              <a:t>延伸學習</a:t>
            </a:r>
            <a:r>
              <a:rPr lang="en-US" altLang="zh-TW" sz="4400" b="1" kern="100" dirty="0">
                <a:latin typeface="DFKai-SB" panose="03000509000000000000" pitchFamily="65" charset="-120"/>
                <a:ea typeface="DFKai-SB" panose="03000509000000000000" pitchFamily="65" charset="-120"/>
                <a:cs typeface="宋体" panose="02010600030101010101" pitchFamily="2" charset="-122"/>
              </a:rPr>
              <a:t>:</a:t>
            </a:r>
            <a:r>
              <a:rPr kumimoji="0" lang="zh-TW" altLang="en-US" sz="4400" b="1" i="0" u="none" strike="noStrike" kern="1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宋体" panose="02010600030101010101" pitchFamily="2" charset="-122"/>
              </a:rPr>
              <a:t>基層</a:t>
            </a:r>
            <a:r>
              <a:rPr kumimoji="0" lang="zh-TW" altLang="en-US" sz="4400" b="1" i="0" u="none" strike="noStrike" kern="1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宋体" panose="02010600030101010101" pitchFamily="2" charset="-122"/>
              </a:rPr>
              <a:t>群衆自治制度</a:t>
            </a:r>
          </a:p>
        </p:txBody>
      </p:sp>
      <p:sp>
        <p:nvSpPr>
          <p:cNvPr id="3" name="灯片编号占位符 2">
            <a:extLst>
              <a:ext uri="{FF2B5EF4-FFF2-40B4-BE49-F238E27FC236}">
                <a16:creationId xmlns:a16="http://schemas.microsoft.com/office/drawing/2014/main" id="{D50F459A-CBEB-4F57-AEAD-D515BE4A002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C39F1E-6A31-493C-9487-6B2C2D0B44A4}"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288280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內容版面配置區 2"/>
          <p:cNvSpPr>
            <a:spLocks noGrp="1"/>
          </p:cNvSpPr>
          <p:nvPr>
            <p:ph idx="4294967295"/>
          </p:nvPr>
        </p:nvSpPr>
        <p:spPr>
          <a:xfrm>
            <a:off x="974725" y="1404966"/>
            <a:ext cx="10201275" cy="5168178"/>
          </a:xfrm>
        </p:spPr>
        <p:txBody>
          <a:bodyPr>
            <a:normAutofit fontScale="85000" lnSpcReduction="20000"/>
          </a:bodyPr>
          <a:lstStyle/>
          <a:p>
            <a:pPr marL="0" indent="0">
              <a:lnSpc>
                <a:spcPct val="150000"/>
              </a:lnSpc>
              <a:buNone/>
            </a:pPr>
            <a:r>
              <a:rPr lang="zh-CN" altLang="en-US" dirty="0">
                <a:latin typeface="Times New Roman" panose="02020603050405020304" pitchFamily="18" charset="0"/>
                <a:ea typeface="DFKai-SB" panose="03000509000000000000" pitchFamily="65" charset="-120"/>
                <a:cs typeface="Times New Roman" panose="02020603050405020304" pitchFamily="18" charset="0"/>
              </a:rPr>
              <a:t>居委會的任務包括：</a:t>
            </a:r>
            <a:endParaRPr lang="en-US" altLang="zh-CN" dirty="0">
              <a:latin typeface="Times New Roman" panose="02020603050405020304" pitchFamily="18" charset="0"/>
              <a:ea typeface="DFKai-SB" panose="03000509000000000000" pitchFamily="65" charset="-120"/>
              <a:cs typeface="Times New Roman" panose="02020603050405020304" pitchFamily="18" charset="0"/>
            </a:endParaRPr>
          </a:p>
          <a:p>
            <a:pPr marL="914400" lvl="1" indent="-457200">
              <a:lnSpc>
                <a:spcPct val="150000"/>
              </a:lnSpc>
              <a:buFont typeface="+mj-lt"/>
              <a:buAutoNum type="arabicPeriod"/>
            </a:pPr>
            <a:r>
              <a:rPr lang="zh-TW" altLang="en-US" sz="2800" dirty="0" smtClean="0">
                <a:latin typeface="Times New Roman" panose="02020603050405020304" pitchFamily="18" charset="0"/>
                <a:ea typeface="DFKai-SB" panose="03000509000000000000" pitchFamily="65" charset="-120"/>
                <a:cs typeface="Times New Roman" panose="02020603050405020304" pitchFamily="18" charset="0"/>
              </a:rPr>
              <a:t>宣傳憲法、</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法律、法規和國家的政策，維護居民的合法權益；</a:t>
            </a:r>
          </a:p>
          <a:p>
            <a:pPr marL="914400" lvl="1" indent="-457200">
              <a:lnSpc>
                <a:spcPct val="150000"/>
              </a:lnSpc>
              <a:buFont typeface="+mj-lt"/>
              <a:buAutoNum type="arabicPeriod"/>
            </a:pPr>
            <a:r>
              <a:rPr lang="zh-TW" altLang="en-US" sz="2800" dirty="0" smtClean="0">
                <a:latin typeface="Times New Roman" panose="02020603050405020304" pitchFamily="18" charset="0"/>
                <a:ea typeface="DFKai-SB" panose="03000509000000000000" pitchFamily="65" charset="-120"/>
                <a:cs typeface="Times New Roman" panose="02020603050405020304" pitchFamily="18" charset="0"/>
              </a:rPr>
              <a:t>辦理</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本居住地區居民的公共事務和公益事業；</a:t>
            </a:r>
          </a:p>
          <a:p>
            <a:pPr marL="914400" lvl="1" indent="-457200">
              <a:lnSpc>
                <a:spcPct val="150000"/>
              </a:lnSpc>
              <a:buFont typeface="+mj-lt"/>
              <a:buAutoNum type="arabicPeriod"/>
            </a:pPr>
            <a:r>
              <a:rPr lang="zh-TW" altLang="en-US" sz="2800" dirty="0" smtClean="0">
                <a:latin typeface="Times New Roman" panose="02020603050405020304" pitchFamily="18" charset="0"/>
                <a:ea typeface="DFKai-SB" panose="03000509000000000000" pitchFamily="65" charset="-120"/>
                <a:cs typeface="Times New Roman" panose="02020603050405020304" pitchFamily="18" charset="0"/>
              </a:rPr>
              <a:t>調解</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民間糾紛；</a:t>
            </a:r>
          </a:p>
          <a:p>
            <a:pPr marL="914400" lvl="1" indent="-457200">
              <a:lnSpc>
                <a:spcPct val="150000"/>
              </a:lnSpc>
              <a:buFont typeface="+mj-lt"/>
              <a:buAutoNum type="arabicPeriod"/>
            </a:pPr>
            <a:r>
              <a:rPr lang="zh-TW" altLang="en-US" sz="2800" dirty="0" smtClean="0">
                <a:latin typeface="Times New Roman" panose="02020603050405020304" pitchFamily="18" charset="0"/>
                <a:ea typeface="DFKai-SB" panose="03000509000000000000" pitchFamily="65" charset="-120"/>
                <a:cs typeface="Times New Roman" panose="02020603050405020304" pitchFamily="18" charset="0"/>
              </a:rPr>
              <a:t>協助</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維護社會治安；</a:t>
            </a:r>
          </a:p>
          <a:p>
            <a:pPr marL="914400" lvl="1" indent="-457200">
              <a:lnSpc>
                <a:spcPct val="150000"/>
              </a:lnSpc>
              <a:buFont typeface="+mj-lt"/>
              <a:buAutoNum type="arabicPeriod"/>
            </a:pPr>
            <a:r>
              <a:rPr lang="zh-TW" altLang="en-US" sz="2800" dirty="0" smtClean="0">
                <a:latin typeface="Times New Roman" panose="02020603050405020304" pitchFamily="18" charset="0"/>
                <a:ea typeface="DFKai-SB" panose="03000509000000000000" pitchFamily="65" charset="-120"/>
                <a:cs typeface="Times New Roman" panose="02020603050405020304" pitchFamily="18" charset="0"/>
              </a:rPr>
              <a:t>協助</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人民政府或者它的派出機關做好與居民利益有關的公共衞生、計劃生育、優撫救濟、青少年教育等項工作；</a:t>
            </a:r>
          </a:p>
          <a:p>
            <a:pPr marL="914400" lvl="1" indent="-457200">
              <a:lnSpc>
                <a:spcPct val="150000"/>
              </a:lnSpc>
              <a:buFont typeface="+mj-lt"/>
              <a:buAutoNum type="arabicPeriod"/>
            </a:pPr>
            <a:r>
              <a:rPr lang="zh-TW" altLang="en-US" sz="2800" dirty="0" smtClean="0">
                <a:latin typeface="Times New Roman" panose="02020603050405020304" pitchFamily="18" charset="0"/>
                <a:ea typeface="DFKai-SB" panose="03000509000000000000" pitchFamily="65" charset="-120"/>
                <a:cs typeface="Times New Roman" panose="02020603050405020304" pitchFamily="18" charset="0"/>
              </a:rPr>
              <a:t>向</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人民政府或者它的派出機關反映居民的意見、要求和提出建議。</a:t>
            </a:r>
          </a:p>
          <a:p>
            <a:pPr marL="0" indent="0">
              <a:buNone/>
            </a:pPr>
            <a:endParaRPr lang="en-US" altLang="zh-CN" dirty="0" smtClean="0">
              <a:latin typeface="Times New Roman" panose="02020603050405020304" pitchFamily="18" charset="0"/>
              <a:ea typeface="DFKai-SB" panose="03000509000000000000" pitchFamily="65" charset="-120"/>
              <a:cs typeface="Times New Roman" panose="02020603050405020304" pitchFamily="18" charset="0"/>
            </a:endParaRPr>
          </a:p>
          <a:p>
            <a:pPr marL="0" indent="0">
              <a:buNone/>
            </a:pPr>
            <a:r>
              <a:rPr lang="zh-TW" altLang="en-US" sz="2100" dirty="0" smtClean="0">
                <a:latin typeface="Times New Roman" panose="02020603050405020304" pitchFamily="18" charset="0"/>
                <a:ea typeface="DFKai-SB" panose="03000509000000000000" pitchFamily="65" charset="-120"/>
                <a:cs typeface="Times New Roman" panose="02020603050405020304" pitchFamily="18" charset="0"/>
              </a:rPr>
              <a:t>來源</a:t>
            </a:r>
            <a:r>
              <a:rPr lang="en-US" altLang="zh-TW" sz="2100" dirty="0" smtClean="0">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dirty="0" smtClean="0">
                <a:latin typeface="Times New Roman" panose="02020603050405020304" pitchFamily="18" charset="0"/>
                <a:ea typeface="DFKai-SB" panose="03000509000000000000" pitchFamily="65" charset="-120"/>
                <a:cs typeface="Times New Roman" panose="02020603050405020304" pitchFamily="18" charset="0"/>
              </a:rPr>
              <a:t>http</a:t>
            </a:r>
            <a:r>
              <a:rPr lang="en-US" altLang="zh-CN" sz="2100" dirty="0">
                <a:latin typeface="Times New Roman" panose="02020603050405020304" pitchFamily="18" charset="0"/>
                <a:ea typeface="DFKai-SB" panose="03000509000000000000" pitchFamily="65" charset="-120"/>
                <a:cs typeface="Times New Roman" panose="02020603050405020304" pitchFamily="18" charset="0"/>
              </a:rPr>
              <a:t>://www.npc.gov.cn/wxzl/gongbao/1989-12/26/content_1481131.htm</a:t>
            </a:r>
          </a:p>
        </p:txBody>
      </p:sp>
      <p:sp>
        <p:nvSpPr>
          <p:cNvPr id="9" name="矩形 8">
            <a:extLst>
              <a:ext uri="{FF2B5EF4-FFF2-40B4-BE49-F238E27FC236}">
                <a16:creationId xmlns:a16="http://schemas.microsoft.com/office/drawing/2014/main" id="{39EF1164-4909-443F-BD00-75763E0A5135}"/>
              </a:ext>
            </a:extLst>
          </p:cNvPr>
          <p:cNvSpPr/>
          <p:nvPr/>
        </p:nvSpPr>
        <p:spPr>
          <a:xfrm>
            <a:off x="547688" y="762000"/>
            <a:ext cx="363537"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0" name="矩形 9">
            <a:extLst>
              <a:ext uri="{FF2B5EF4-FFF2-40B4-BE49-F238E27FC236}">
                <a16:creationId xmlns:a16="http://schemas.microsoft.com/office/drawing/2014/main" id="{5CC108B0-04AA-4A27-92F4-932078D88FDE}"/>
              </a:ext>
            </a:extLst>
          </p:cNvPr>
          <p:cNvSpPr/>
          <p:nvPr/>
        </p:nvSpPr>
        <p:spPr>
          <a:xfrm>
            <a:off x="671513" y="896938"/>
            <a:ext cx="303212"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1" name="文本框 8">
            <a:extLst>
              <a:ext uri="{FF2B5EF4-FFF2-40B4-BE49-F238E27FC236}">
                <a16:creationId xmlns:a16="http://schemas.microsoft.com/office/drawing/2014/main" id="{4F6794E7-8CBF-498B-9BA9-02CBBB271B5A}"/>
              </a:ext>
            </a:extLst>
          </p:cNvPr>
          <p:cNvSpPr txBox="1">
            <a:spLocks noChangeArrowheads="1"/>
          </p:cNvSpPr>
          <p:nvPr/>
        </p:nvSpPr>
        <p:spPr bwMode="auto">
          <a:xfrm>
            <a:off x="911225" y="512763"/>
            <a:ext cx="222990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smtClean="0">
                <a:ln>
                  <a:noFill/>
                </a:ln>
                <a:solidFill>
                  <a:srgbClr val="000000"/>
                </a:solidFill>
                <a:effectLst/>
                <a:uLnTx/>
                <a:uFillTx/>
                <a:latin typeface="DFKai-SB" panose="03000509000000000000" pitchFamily="65" charset="-120"/>
                <a:ea typeface="DFKai-SB" panose="03000509000000000000" pitchFamily="65" charset="-120"/>
              </a:rPr>
              <a:t>延伸學習</a:t>
            </a:r>
            <a:endParaRPr kumimoji="0" lang="zh-CN" altLang="en-US" sz="3600" b="1" i="0" u="none" strike="noStrike" kern="1200" cap="none" spc="0" normalizeH="0" baseline="0" noProof="0" dirty="0">
              <a:ln>
                <a:noFill/>
              </a:ln>
              <a:solidFill>
                <a:srgbClr val="000000"/>
              </a:solidFill>
              <a:effectLst/>
              <a:uLnTx/>
              <a:uFillTx/>
              <a:latin typeface="DFKai-SB" panose="03000509000000000000" pitchFamily="65" charset="-120"/>
              <a:ea typeface="DFKai-SB" panose="03000509000000000000" pitchFamily="65" charset="-120"/>
            </a:endParaRPr>
          </a:p>
        </p:txBody>
      </p:sp>
      <p:cxnSp>
        <p:nvCxnSpPr>
          <p:cNvPr id="12" name="直接连接符 11">
            <a:extLst>
              <a:ext uri="{FF2B5EF4-FFF2-40B4-BE49-F238E27FC236}">
                <a16:creationId xmlns:a16="http://schemas.microsoft.com/office/drawing/2014/main" id="{5BEF8DF8-9A02-4630-8B45-F06B5FBBD863}"/>
              </a:ext>
            </a:extLst>
          </p:cNvPr>
          <p:cNvCxnSpPr>
            <a:cxnSpLocks/>
          </p:cNvCxnSpPr>
          <p:nvPr/>
        </p:nvCxnSpPr>
        <p:spPr>
          <a:xfrm>
            <a:off x="974725" y="1160463"/>
            <a:ext cx="1439863"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2" name="灯片编号占位符 1">
            <a:extLst>
              <a:ext uri="{FF2B5EF4-FFF2-40B4-BE49-F238E27FC236}">
                <a16:creationId xmlns:a16="http://schemas.microsoft.com/office/drawing/2014/main" id="{1C8DF7DA-404F-43D1-A011-E37E0BA4763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C39F1E-6A31-493C-9487-6B2C2D0B44A4}"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751844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圓角矩形圖說文字 3"/>
          <p:cNvSpPr/>
          <p:nvPr/>
        </p:nvSpPr>
        <p:spPr>
          <a:xfrm>
            <a:off x="1378041" y="1586367"/>
            <a:ext cx="3716474" cy="1401989"/>
          </a:xfrm>
          <a:prstGeom prst="wedgeRoundRectCallout">
            <a:avLst>
              <a:gd name="adj1" fmla="val 45576"/>
              <a:gd name="adj2" fmla="val 93995"/>
              <a:gd name="adj3" fmla="val 16667"/>
            </a:avLst>
          </a:prstGeom>
          <a:solidFill>
            <a:schemeClr val="accent2">
              <a:lumMod val="20000"/>
              <a:lumOff val="80000"/>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00" cap="none" spc="0" normalizeH="0" baseline="0" noProof="0" dirty="0">
                <a:ln>
                  <a:noFill/>
                </a:ln>
                <a:solidFill>
                  <a:srgbClr val="000000"/>
                </a:solidFill>
                <a:effectLst/>
                <a:uLnTx/>
                <a:uFillTx/>
                <a:latin typeface="DFKai-SB" panose="03000509000000000000" pitchFamily="65" charset="-120"/>
                <a:ea typeface="DFKai-SB" panose="03000509000000000000" pitchFamily="65" charset="-120"/>
                <a:cs typeface="Times New Roman" panose="02020603050405020304" pitchFamily="18" charset="0"/>
              </a:rPr>
              <a:t>新年好，非常時期打擾了</a:t>
            </a:r>
            <a:r>
              <a:rPr kumimoji="0" lang="zh-TW" altLang="en-US" sz="2400" b="0" i="0" u="none" strike="noStrike" kern="100" cap="none" spc="0" normalizeH="0" baseline="0" noProof="0" dirty="0" smtClean="0">
                <a:ln>
                  <a:noFill/>
                </a:ln>
                <a:solidFill>
                  <a:srgbClr val="000000"/>
                </a:solidFill>
                <a:effectLst/>
                <a:uLnTx/>
                <a:uFillTx/>
                <a:latin typeface="DFKai-SB" panose="03000509000000000000" pitchFamily="65" charset="-120"/>
                <a:ea typeface="DFKai-SB" panose="03000509000000000000" pitchFamily="65" charset="-120"/>
                <a:cs typeface="Times New Roman" panose="02020603050405020304" pitchFamily="18" charset="0"/>
              </a:rPr>
              <a:t>。你家</a:t>
            </a:r>
            <a:r>
              <a:rPr kumimoji="0" lang="zh-TW" altLang="en-US" sz="2400" b="0" i="0" u="none" strike="noStrike" kern="100" cap="none" spc="0" normalizeH="0" baseline="0" noProof="0" dirty="0">
                <a:ln>
                  <a:noFill/>
                </a:ln>
                <a:solidFill>
                  <a:srgbClr val="000000"/>
                </a:solidFill>
                <a:effectLst/>
                <a:uLnTx/>
                <a:uFillTx/>
                <a:latin typeface="DFKai-SB" panose="03000509000000000000" pitchFamily="65" charset="-120"/>
                <a:ea typeface="DFKai-SB" panose="03000509000000000000" pitchFamily="65" charset="-120"/>
                <a:cs typeface="Times New Roman" panose="02020603050405020304" pitchFamily="18" charset="0"/>
              </a:rPr>
              <a:t>裏有發燒人員嗎？</a:t>
            </a:r>
            <a:endParaRPr kumimoji="0" lang="zh-TW" altLang="en-US" sz="2400" b="0" i="0" u="none" strike="noStrike" kern="1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Times New Roman" panose="02020603050405020304" pitchFamily="18" charset="0"/>
            </a:endParaRPr>
          </a:p>
        </p:txBody>
      </p:sp>
      <p:sp>
        <p:nvSpPr>
          <p:cNvPr id="5" name="圓角矩形圖說文字 4"/>
          <p:cNvSpPr/>
          <p:nvPr/>
        </p:nvSpPr>
        <p:spPr>
          <a:xfrm>
            <a:off x="1254037" y="3756116"/>
            <a:ext cx="3011170" cy="1829162"/>
          </a:xfrm>
          <a:prstGeom prst="wedgeRoundRectCallout">
            <a:avLst>
              <a:gd name="adj1" fmla="val 73944"/>
              <a:gd name="adj2" fmla="val -47156"/>
              <a:gd name="adj3" fmla="val 16667"/>
            </a:avLst>
          </a:prstGeom>
          <a:solidFill>
            <a:schemeClr val="accent2">
              <a:lumMod val="20000"/>
              <a:lumOff val="80000"/>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00" cap="none" spc="0" normalizeH="0" baseline="0" noProof="0" dirty="0">
                <a:ln>
                  <a:noFill/>
                </a:ln>
                <a:solidFill>
                  <a:srgbClr val="000000"/>
                </a:solidFill>
                <a:effectLst/>
                <a:uLnTx/>
                <a:uFillTx/>
                <a:latin typeface="DFKai-SB" panose="03000509000000000000" pitchFamily="65" charset="-120"/>
                <a:ea typeface="DFKai-SB" panose="03000509000000000000" pitchFamily="65" charset="-120"/>
                <a:cs typeface="Times New Roman" panose="02020603050405020304" pitchFamily="18" charset="0"/>
              </a:rPr>
              <a:t>請您填寫</a:t>
            </a:r>
            <a:r>
              <a:rPr kumimoji="0" lang="en-US" altLang="zh-TW" sz="2400" b="0" i="0" u="none" strike="noStrike" kern="100" cap="none" spc="0" normalizeH="0" baseline="0" noProof="0" dirty="0">
                <a:ln>
                  <a:noFill/>
                </a:ln>
                <a:solidFill>
                  <a:srgbClr val="000000"/>
                </a:solidFill>
                <a:effectLst/>
                <a:uLnTx/>
                <a:uFillTx/>
                <a:latin typeface="DFKai-SB" panose="03000509000000000000" pitchFamily="65" charset="-120"/>
                <a:ea typeface="DFKai-SB" panose="03000509000000000000" pitchFamily="65" charset="-120"/>
                <a:cs typeface="Times New Roman" panose="02020603050405020304" pitchFamily="18" charset="0"/>
              </a:rPr>
              <a:t>《</a:t>
            </a:r>
            <a:r>
              <a:rPr kumimoji="0" lang="zh-TW" altLang="en-US" sz="2400" b="0" i="0" u="none" strike="noStrike" kern="100" cap="none" spc="0" normalizeH="0" baseline="0" noProof="0" dirty="0">
                <a:ln>
                  <a:noFill/>
                </a:ln>
                <a:solidFill>
                  <a:srgbClr val="000000"/>
                </a:solidFill>
                <a:effectLst/>
                <a:uLnTx/>
                <a:uFillTx/>
                <a:latin typeface="DFKai-SB" panose="03000509000000000000" pitchFamily="65" charset="-120"/>
                <a:ea typeface="DFKai-SB" panose="03000509000000000000" pitchFamily="65" charset="-120"/>
                <a:cs typeface="Times New Roman" panose="02020603050405020304" pitchFamily="18" charset="0"/>
              </a:rPr>
              <a:t>外來人員信息登記表</a:t>
            </a:r>
            <a:r>
              <a:rPr kumimoji="0" lang="en-US" altLang="zh-TW" sz="2400" b="0" i="0" u="none" strike="noStrike" kern="100" cap="none" spc="0" normalizeH="0" baseline="0" noProof="0" dirty="0">
                <a:ln>
                  <a:noFill/>
                </a:ln>
                <a:solidFill>
                  <a:srgbClr val="000000"/>
                </a:solidFill>
                <a:effectLst/>
                <a:uLnTx/>
                <a:uFillTx/>
                <a:latin typeface="DFKai-SB" panose="03000509000000000000" pitchFamily="65" charset="-120"/>
                <a:ea typeface="DFKai-SB" panose="03000509000000000000" pitchFamily="65" charset="-120"/>
                <a:cs typeface="Times New Roman" panose="02020603050405020304" pitchFamily="18" charset="0"/>
              </a:rPr>
              <a:t>》</a:t>
            </a:r>
            <a:r>
              <a:rPr kumimoji="0" lang="zh-CN" altLang="en-US" sz="2400" b="0" i="0" u="none" strike="noStrike" kern="100" cap="none" spc="0" normalizeH="0" baseline="0" noProof="0" dirty="0">
                <a:ln>
                  <a:noFill/>
                </a:ln>
                <a:solidFill>
                  <a:srgbClr val="000000"/>
                </a:solidFill>
                <a:effectLst/>
                <a:uLnTx/>
                <a:uFillTx/>
                <a:latin typeface="DFKai-SB" panose="03000509000000000000" pitchFamily="65" charset="-120"/>
                <a:ea typeface="DFKai-SB" panose="03000509000000000000" pitchFamily="65" charset="-120"/>
                <a:cs typeface="Times New Roman" panose="02020603050405020304" pitchFamily="18" charset="0"/>
              </a:rPr>
              <a:t>。</a:t>
            </a:r>
            <a:endParaRPr kumimoji="0" lang="zh-TW" altLang="en-US" sz="2400" b="0" i="0" u="none" strike="noStrike" kern="1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Times New Roman" panose="02020603050405020304" pitchFamily="18" charset="0"/>
            </a:endParaRPr>
          </a:p>
        </p:txBody>
      </p:sp>
      <p:sp>
        <p:nvSpPr>
          <p:cNvPr id="6" name="圓角矩形圖說文字 5"/>
          <p:cNvSpPr/>
          <p:nvPr/>
        </p:nvSpPr>
        <p:spPr>
          <a:xfrm>
            <a:off x="6918371" y="1586367"/>
            <a:ext cx="3675018" cy="1445805"/>
          </a:xfrm>
          <a:prstGeom prst="wedgeRoundRectCallout">
            <a:avLst>
              <a:gd name="adj1" fmla="val -43018"/>
              <a:gd name="adj2" fmla="val 76062"/>
              <a:gd name="adj3" fmla="val 16667"/>
            </a:avLst>
          </a:prstGeom>
          <a:solidFill>
            <a:schemeClr val="accent2">
              <a:lumMod val="20000"/>
              <a:lumOff val="80000"/>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00" cap="none" spc="0" normalizeH="0" baseline="0" noProof="0" dirty="0">
                <a:ln>
                  <a:noFill/>
                </a:ln>
                <a:solidFill>
                  <a:srgbClr val="000000"/>
                </a:solidFill>
                <a:effectLst/>
                <a:uLnTx/>
                <a:uFillTx/>
                <a:latin typeface="DFKai-SB" panose="03000509000000000000" pitchFamily="65" charset="-120"/>
                <a:ea typeface="DFKai-SB" panose="03000509000000000000" pitchFamily="65" charset="-120"/>
                <a:cs typeface="Times New Roman" panose="02020603050405020304" pitchFamily="18" charset="0"/>
              </a:rPr>
              <a:t>過年期間有沒有去外地？通過甚麽交通工具出行</a:t>
            </a:r>
            <a:r>
              <a:rPr kumimoji="0" lang="en-US" altLang="zh-TW" sz="2400" b="0" i="0" u="none" strike="noStrike" kern="100" cap="none" spc="0" normalizeH="0" baseline="0" noProof="0" dirty="0">
                <a:ln>
                  <a:noFill/>
                </a:ln>
                <a:solidFill>
                  <a:srgbClr val="000000"/>
                </a:solidFill>
                <a:effectLst/>
                <a:uLnTx/>
                <a:uFillTx/>
                <a:latin typeface="DFKai-SB" panose="03000509000000000000" pitchFamily="65" charset="-120"/>
                <a:ea typeface="DFKai-SB" panose="03000509000000000000" pitchFamily="65" charset="-120"/>
                <a:cs typeface="Times New Roman" panose="02020603050405020304" pitchFamily="18" charset="0"/>
              </a:rPr>
              <a:t>……</a:t>
            </a:r>
            <a:endParaRPr kumimoji="0" lang="zh-TW" altLang="en-US" sz="2400" b="0" i="0" u="none" strike="noStrike" kern="1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Times New Roman" panose="02020603050405020304" pitchFamily="18" charset="0"/>
            </a:endParaRPr>
          </a:p>
        </p:txBody>
      </p:sp>
      <p:sp>
        <p:nvSpPr>
          <p:cNvPr id="7" name="圓角矩形圖說文字 6"/>
          <p:cNvSpPr/>
          <p:nvPr/>
        </p:nvSpPr>
        <p:spPr>
          <a:xfrm>
            <a:off x="7460251" y="3625849"/>
            <a:ext cx="3590925" cy="1547041"/>
          </a:xfrm>
          <a:prstGeom prst="wedgeRoundRectCallout">
            <a:avLst>
              <a:gd name="adj1" fmla="val -58396"/>
              <a:gd name="adj2" fmla="val -42620"/>
              <a:gd name="adj3" fmla="val 16667"/>
            </a:avLst>
          </a:prstGeom>
          <a:solidFill>
            <a:schemeClr val="accent2">
              <a:lumMod val="20000"/>
              <a:lumOff val="80000"/>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00" cap="none" spc="0" normalizeH="0" baseline="0" noProof="0" dirty="0">
                <a:ln>
                  <a:noFill/>
                </a:ln>
                <a:solidFill>
                  <a:srgbClr val="000000"/>
                </a:solidFill>
                <a:effectLst/>
                <a:uLnTx/>
                <a:uFillTx/>
                <a:latin typeface="DFKai-SB" panose="03000509000000000000" pitchFamily="65" charset="-120"/>
                <a:ea typeface="DFKai-SB" panose="03000509000000000000" pitchFamily="65" charset="-120"/>
                <a:cs typeface="Times New Roman" panose="02020603050405020304" pitchFamily="18" charset="0"/>
              </a:rPr>
              <a:t>您</a:t>
            </a:r>
            <a:r>
              <a:rPr kumimoji="0" lang="zh-TW" altLang="en-US" sz="2400" b="0" i="0" u="none" strike="noStrike" kern="100" cap="none" spc="0" normalizeH="0" baseline="0" noProof="0" dirty="0">
                <a:ln>
                  <a:noFill/>
                </a:ln>
                <a:solidFill>
                  <a:srgbClr val="000000"/>
                </a:solidFill>
                <a:effectLst/>
                <a:uLnTx/>
                <a:uFillTx/>
                <a:latin typeface="DFKai-SB" panose="03000509000000000000" pitchFamily="65" charset="-120"/>
                <a:ea typeface="DFKai-SB" panose="03000509000000000000" pitchFamily="65" charset="-120"/>
                <a:cs typeface="Times New Roman" panose="02020603050405020304" pitchFamily="18" charset="0"/>
              </a:rPr>
              <a:t>有甚麽需求儘管和我們說，雖說</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DFKai-SB" panose="03000509000000000000" pitchFamily="65" charset="-120"/>
                <a:cs typeface="Times New Roman" panose="02020603050405020304" pitchFamily="18" charset="0"/>
              </a:rPr>
              <a:t>14</a:t>
            </a:r>
            <a:r>
              <a:rPr kumimoji="0" lang="zh-TW" altLang="en-US" sz="2400" b="0" i="0" u="none" strike="noStrike" kern="100" cap="none" spc="0" normalizeH="0" baseline="0" noProof="0" dirty="0">
                <a:ln>
                  <a:noFill/>
                </a:ln>
                <a:solidFill>
                  <a:srgbClr val="000000"/>
                </a:solidFill>
                <a:effectLst/>
                <a:uLnTx/>
                <a:uFillTx/>
                <a:latin typeface="Times New Roman" panose="02020603050405020304" pitchFamily="18" charset="0"/>
                <a:ea typeface="DFKai-SB" panose="03000509000000000000" pitchFamily="65" charset="-120"/>
                <a:cs typeface="Times New Roman" panose="02020603050405020304" pitchFamily="18" charset="0"/>
              </a:rPr>
              <a:t>天</a:t>
            </a:r>
            <a:r>
              <a:rPr kumimoji="0" lang="zh-TW" altLang="en-US" sz="2400" b="0" i="0" u="none" strike="noStrike" kern="100" cap="none" spc="0" normalizeH="0" baseline="0" noProof="0" dirty="0">
                <a:ln>
                  <a:noFill/>
                </a:ln>
                <a:solidFill>
                  <a:srgbClr val="000000"/>
                </a:solidFill>
                <a:effectLst/>
                <a:uLnTx/>
                <a:uFillTx/>
                <a:latin typeface="DFKai-SB" panose="03000509000000000000" pitchFamily="65" charset="-120"/>
                <a:ea typeface="DFKai-SB" panose="03000509000000000000" pitchFamily="65" charset="-120"/>
                <a:cs typeface="Times New Roman" panose="02020603050405020304" pitchFamily="18" charset="0"/>
              </a:rPr>
              <a:t>挺久，</a:t>
            </a:r>
            <a:r>
              <a:rPr kumimoji="0" lang="zh-TW" altLang="en-US" sz="2400" b="0" i="0" u="none" strike="noStrike" kern="100" cap="none" spc="0" normalizeH="0" baseline="0" noProof="0" dirty="0" smtClean="0">
                <a:ln>
                  <a:noFill/>
                </a:ln>
                <a:solidFill>
                  <a:srgbClr val="000000"/>
                </a:solidFill>
                <a:effectLst/>
                <a:uLnTx/>
                <a:uFillTx/>
                <a:latin typeface="DFKai-SB" panose="03000509000000000000" pitchFamily="65" charset="-120"/>
                <a:ea typeface="DFKai-SB" panose="03000509000000000000" pitchFamily="65" charset="-120"/>
                <a:cs typeface="Times New Roman" panose="02020603050405020304" pitchFamily="18" charset="0"/>
              </a:rPr>
              <a:t>但為了</a:t>
            </a:r>
            <a:r>
              <a:rPr kumimoji="0" lang="zh-TW" altLang="en-US" sz="2400" b="0" i="0" u="none" strike="noStrike" kern="100" cap="none" spc="0" normalizeH="0" baseline="0" noProof="0" dirty="0">
                <a:ln>
                  <a:noFill/>
                </a:ln>
                <a:solidFill>
                  <a:srgbClr val="000000"/>
                </a:solidFill>
                <a:effectLst/>
                <a:uLnTx/>
                <a:uFillTx/>
                <a:latin typeface="DFKai-SB" panose="03000509000000000000" pitchFamily="65" charset="-120"/>
                <a:ea typeface="DFKai-SB" panose="03000509000000000000" pitchFamily="65" charset="-120"/>
                <a:cs typeface="Times New Roman" panose="02020603050405020304" pitchFamily="18" charset="0"/>
              </a:rPr>
              <a:t>大家的安全，請堅持一下。</a:t>
            </a:r>
            <a:endParaRPr kumimoji="0" lang="zh-TW" altLang="en-US" sz="2400" b="0" i="0" u="none" strike="noStrike" kern="1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Times New Roman" panose="02020603050405020304" pitchFamily="18" charset="0"/>
            </a:endParaRPr>
          </a:p>
        </p:txBody>
      </p:sp>
      <p:pic>
        <p:nvPicPr>
          <p:cNvPr id="8" name="圖片 7"/>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054" b="100000" l="0" r="100000"/>
                    </a14:imgEffect>
                  </a14:imgLayer>
                </a14:imgProps>
              </a:ext>
              <a:ext uri="{28A0092B-C50C-407E-A947-70E740481C1C}">
                <a14:useLocalDpi xmlns:a14="http://schemas.microsoft.com/office/drawing/2010/main" val="0"/>
              </a:ext>
            </a:extLst>
          </a:blip>
          <a:srcRect/>
          <a:stretch/>
        </p:blipFill>
        <p:spPr>
          <a:xfrm>
            <a:off x="5039406" y="2792369"/>
            <a:ext cx="2065291" cy="2852941"/>
          </a:xfrm>
          <a:prstGeom prst="rect">
            <a:avLst/>
          </a:prstGeom>
        </p:spPr>
      </p:pic>
      <p:sp>
        <p:nvSpPr>
          <p:cNvPr id="9" name="文字方塊 8"/>
          <p:cNvSpPr txBox="1"/>
          <p:nvPr/>
        </p:nvSpPr>
        <p:spPr>
          <a:xfrm>
            <a:off x="3444096" y="319493"/>
            <a:ext cx="6795997"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新冠肺炎</a:t>
            </a:r>
            <a:r>
              <a:rPr kumimoji="0" lang="zh-TW" altLang="en-US" sz="32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疫情期間，居委會</a:t>
            </a:r>
            <a:r>
              <a:rPr kumimoji="0" lang="zh-CN" altLang="en-US" sz="32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人</a:t>
            </a:r>
            <a:r>
              <a:rPr kumimoji="0" lang="zh-TW" altLang="en-US" sz="32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員經常說的話</a:t>
            </a:r>
            <a:r>
              <a:rPr kumimoji="0" lang="en-US" altLang="zh-TW" sz="32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a:t>
            </a:r>
            <a:endParaRPr kumimoji="0" lang="zh-HK" altLang="en-US" sz="32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sp>
        <p:nvSpPr>
          <p:cNvPr id="10" name="文字方塊 9"/>
          <p:cNvSpPr txBox="1"/>
          <p:nvPr/>
        </p:nvSpPr>
        <p:spPr>
          <a:xfrm>
            <a:off x="2151017" y="5823488"/>
            <a:ext cx="84423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問題</a:t>
            </a:r>
            <a:r>
              <a:rPr kumimoji="0" lang="en-US" altLang="zh-TW" sz="2400" b="1"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 </a:t>
            </a:r>
            <a:r>
              <a:rPr kumimoji="0" lang="zh-TW" altLang="en-US" sz="240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思考</a:t>
            </a:r>
            <a:r>
              <a:rPr kumimoji="0" lang="zh-TW" altLang="en-US" sz="24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上述</a:t>
            </a:r>
            <a:r>
              <a:rPr kumimoji="0" lang="zh-TW"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事例，屬於居委會工作任務中的哪一項？</a:t>
            </a:r>
            <a:endParaRPr kumimoji="0" lang="zh-HK"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sp>
        <p:nvSpPr>
          <p:cNvPr id="11" name="矩形 10">
            <a:extLst>
              <a:ext uri="{FF2B5EF4-FFF2-40B4-BE49-F238E27FC236}">
                <a16:creationId xmlns:a16="http://schemas.microsoft.com/office/drawing/2014/main" id="{081103BE-B30F-4F41-85EB-457E3136E7AE}"/>
              </a:ext>
            </a:extLst>
          </p:cNvPr>
          <p:cNvSpPr/>
          <p:nvPr/>
        </p:nvSpPr>
        <p:spPr>
          <a:xfrm>
            <a:off x="547688" y="762000"/>
            <a:ext cx="363537"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Kai-SB" panose="03000509000000000000" pitchFamily="65" charset="-120"/>
              <a:ea typeface="DFKai-SB" panose="03000509000000000000" pitchFamily="65" charset="-120"/>
              <a:cs typeface="+mn-cs"/>
            </a:endParaRPr>
          </a:p>
        </p:txBody>
      </p:sp>
      <p:sp>
        <p:nvSpPr>
          <p:cNvPr id="13" name="矩形 12">
            <a:extLst>
              <a:ext uri="{FF2B5EF4-FFF2-40B4-BE49-F238E27FC236}">
                <a16:creationId xmlns:a16="http://schemas.microsoft.com/office/drawing/2014/main" id="{3D043467-11E3-4FB5-BB65-CB98F54301A4}"/>
              </a:ext>
            </a:extLst>
          </p:cNvPr>
          <p:cNvSpPr/>
          <p:nvPr/>
        </p:nvSpPr>
        <p:spPr>
          <a:xfrm>
            <a:off x="671513" y="896938"/>
            <a:ext cx="303212"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Kai-SB" panose="03000509000000000000" pitchFamily="65" charset="-120"/>
              <a:ea typeface="DFKai-SB" panose="03000509000000000000" pitchFamily="65" charset="-120"/>
              <a:cs typeface="+mn-cs"/>
            </a:endParaRPr>
          </a:p>
        </p:txBody>
      </p:sp>
      <p:sp>
        <p:nvSpPr>
          <p:cNvPr id="14" name="文本框 8">
            <a:extLst>
              <a:ext uri="{FF2B5EF4-FFF2-40B4-BE49-F238E27FC236}">
                <a16:creationId xmlns:a16="http://schemas.microsoft.com/office/drawing/2014/main" id="{031CCB7A-550B-4BAD-BFCC-C9AE5DAA3DE2}"/>
              </a:ext>
            </a:extLst>
          </p:cNvPr>
          <p:cNvSpPr txBox="1">
            <a:spLocks noChangeArrowheads="1"/>
          </p:cNvSpPr>
          <p:nvPr/>
        </p:nvSpPr>
        <p:spPr bwMode="auto">
          <a:xfrm>
            <a:off x="911225" y="512763"/>
            <a:ext cx="15843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DFKai-SB" panose="03000509000000000000" pitchFamily="65" charset="-120"/>
                <a:ea typeface="DFKai-SB" panose="03000509000000000000" pitchFamily="65" charset="-120"/>
              </a:rPr>
              <a:t>小活動</a:t>
            </a:r>
          </a:p>
        </p:txBody>
      </p:sp>
      <p:cxnSp>
        <p:nvCxnSpPr>
          <p:cNvPr id="15" name="直接连接符 14">
            <a:extLst>
              <a:ext uri="{FF2B5EF4-FFF2-40B4-BE49-F238E27FC236}">
                <a16:creationId xmlns:a16="http://schemas.microsoft.com/office/drawing/2014/main" id="{3EE746E4-801B-44EE-AF2C-B237A8FA28FE}"/>
              </a:ext>
            </a:extLst>
          </p:cNvPr>
          <p:cNvCxnSpPr>
            <a:cxnSpLocks/>
          </p:cNvCxnSpPr>
          <p:nvPr/>
        </p:nvCxnSpPr>
        <p:spPr>
          <a:xfrm>
            <a:off x="974725" y="1160463"/>
            <a:ext cx="1439863"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3" name="灯片编号占位符 2">
            <a:extLst>
              <a:ext uri="{FF2B5EF4-FFF2-40B4-BE49-F238E27FC236}">
                <a16:creationId xmlns:a16="http://schemas.microsoft.com/office/drawing/2014/main" id="{CA8C4278-49A9-4DA0-B6EB-462EA404621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C39F1E-6A31-493C-9487-6B2C2D0B44A4}"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958637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2">
            <a:extLst>
              <a:ext uri="{FF2B5EF4-FFF2-40B4-BE49-F238E27FC236}">
                <a16:creationId xmlns:a16="http://schemas.microsoft.com/office/drawing/2014/main" id="{641BE5D0-82EF-4F2E-900A-41F9006C7654}"/>
              </a:ext>
            </a:extLst>
          </p:cNvPr>
          <p:cNvSpPr txBox="1">
            <a:spLocks noChangeArrowheads="1"/>
          </p:cNvSpPr>
          <p:nvPr/>
        </p:nvSpPr>
        <p:spPr bwMode="auto">
          <a:xfrm>
            <a:off x="2001642" y="1435698"/>
            <a:ext cx="6993766" cy="4315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40000"/>
              </a:lnSpc>
            </a:pPr>
            <a:r>
              <a:rPr lang="zh-TW" altLang="en-US" sz="2800" dirty="0" smtClean="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全國</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人民代表大會</a:t>
            </a:r>
          </a:p>
          <a:p>
            <a:pPr eaLnBrk="1" hangingPunct="1">
              <a:lnSpc>
                <a:spcPct val="140000"/>
              </a:lnSpc>
            </a:pPr>
            <a:r>
              <a:rPr lang="zh-TW" altLang="en-US" sz="2800" dirty="0" smtClean="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中華人民共和國</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主席</a:t>
            </a:r>
          </a:p>
          <a:p>
            <a:pPr eaLnBrk="1" hangingPunct="1">
              <a:lnSpc>
                <a:spcPct val="140000"/>
              </a:lnSpc>
            </a:pPr>
            <a:r>
              <a:rPr lang="zh-TW" altLang="en-US" sz="2800" dirty="0" smtClean="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國務院</a:t>
            </a:r>
            <a:endParaRPr lang="zh-TW" altLang="en-US" sz="28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endParaRPr>
          </a:p>
          <a:p>
            <a:pPr eaLnBrk="1" hangingPunct="1">
              <a:lnSpc>
                <a:spcPct val="140000"/>
              </a:lnSpc>
            </a:pPr>
            <a:r>
              <a:rPr lang="zh-TW" altLang="en-US" sz="2800" dirty="0" smtClean="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中央</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軍事委員會</a:t>
            </a:r>
          </a:p>
          <a:p>
            <a:pPr eaLnBrk="1" hangingPunct="1">
              <a:lnSpc>
                <a:spcPct val="140000"/>
              </a:lnSpc>
            </a:pPr>
            <a:r>
              <a:rPr lang="zh-TW" altLang="en-US" sz="2800" dirty="0" smtClean="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國家</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監察委員會</a:t>
            </a:r>
          </a:p>
          <a:p>
            <a:pPr eaLnBrk="1" hangingPunct="1">
              <a:lnSpc>
                <a:spcPct val="140000"/>
              </a:lnSpc>
            </a:pPr>
            <a:r>
              <a:rPr lang="zh-TW" altLang="en-US" sz="2800" dirty="0" smtClean="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最高</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人民法院</a:t>
            </a:r>
          </a:p>
          <a:p>
            <a:pPr eaLnBrk="1" hangingPunct="1">
              <a:lnSpc>
                <a:spcPct val="140000"/>
              </a:lnSpc>
            </a:pPr>
            <a:r>
              <a:rPr lang="zh-TW" altLang="en-US" sz="2800" dirty="0" smtClean="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最高</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人民檢察院</a:t>
            </a:r>
          </a:p>
        </p:txBody>
      </p:sp>
      <p:sp>
        <p:nvSpPr>
          <p:cNvPr id="5" name="任意多边形: 形状 4">
            <a:extLst>
              <a:ext uri="{FF2B5EF4-FFF2-40B4-BE49-F238E27FC236}">
                <a16:creationId xmlns:a16="http://schemas.microsoft.com/office/drawing/2014/main" id="{E672EC55-BD92-44DF-B0B5-15E7AB4F7268}"/>
              </a:ext>
            </a:extLst>
          </p:cNvPr>
          <p:cNvSpPr/>
          <p:nvPr/>
        </p:nvSpPr>
        <p:spPr>
          <a:xfrm>
            <a:off x="6110288" y="2363465"/>
            <a:ext cx="1860550" cy="2646363"/>
          </a:xfrm>
          <a:custGeom>
            <a:avLst/>
            <a:gdLst>
              <a:gd name="connsiteX0" fmla="*/ 0 w 1860507"/>
              <a:gd name="connsiteY0" fmla="*/ 0 h 2646637"/>
              <a:gd name="connsiteX1" fmla="*/ 1860507 w 1860507"/>
              <a:gd name="connsiteY1" fmla="*/ 0 h 2646637"/>
              <a:gd name="connsiteX2" fmla="*/ 1860507 w 1860507"/>
              <a:gd name="connsiteY2" fmla="*/ 2646637 h 2646637"/>
              <a:gd name="connsiteX3" fmla="*/ 0 w 1860507"/>
              <a:gd name="connsiteY3" fmla="*/ 2646637 h 2646637"/>
              <a:gd name="connsiteX4" fmla="*/ 0 w 1860507"/>
              <a:gd name="connsiteY4" fmla="*/ 0 h 2646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0507" h="2646637">
                <a:moveTo>
                  <a:pt x="0" y="0"/>
                </a:moveTo>
                <a:lnTo>
                  <a:pt x="1860507" y="0"/>
                </a:lnTo>
                <a:lnTo>
                  <a:pt x="1860507" y="2646637"/>
                </a:lnTo>
                <a:lnTo>
                  <a:pt x="0" y="26466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37160" tIns="137160" rIns="137160" bIns="137160" spcCol="1270"/>
          <a:lstStyle/>
          <a:p>
            <a:pPr defTabSz="2400300">
              <a:lnSpc>
                <a:spcPct val="90000"/>
              </a:lnSpc>
              <a:spcAft>
                <a:spcPct val="35000"/>
              </a:spcAft>
              <a:defRPr/>
            </a:pPr>
            <a:endParaRPr lang="zh-CN" altLang="en-US" sz="5400"/>
          </a:p>
        </p:txBody>
      </p:sp>
      <p:grpSp>
        <p:nvGrpSpPr>
          <p:cNvPr id="18" name="组合 17">
            <a:extLst>
              <a:ext uri="{FF2B5EF4-FFF2-40B4-BE49-F238E27FC236}">
                <a16:creationId xmlns:a16="http://schemas.microsoft.com/office/drawing/2014/main" id="{34269FD0-6B73-4779-A1C7-CBEC43892F2E}"/>
              </a:ext>
            </a:extLst>
          </p:cNvPr>
          <p:cNvGrpSpPr/>
          <p:nvPr/>
        </p:nvGrpSpPr>
        <p:grpSpPr>
          <a:xfrm>
            <a:off x="979177" y="1578344"/>
            <a:ext cx="7025904" cy="523453"/>
            <a:chOff x="1896153" y="1769612"/>
            <a:chExt cx="8174037" cy="571500"/>
          </a:xfrm>
        </p:grpSpPr>
        <p:sp>
          <p:nvSpPr>
            <p:cNvPr id="7" name="矩形: 圆顶角 6">
              <a:extLst>
                <a:ext uri="{FF2B5EF4-FFF2-40B4-BE49-F238E27FC236}">
                  <a16:creationId xmlns:a16="http://schemas.microsoft.com/office/drawing/2014/main" id="{8129D9E4-EFAB-43FD-A309-41D88626CB67}"/>
                </a:ext>
              </a:extLst>
            </p:cNvPr>
            <p:cNvSpPr/>
            <p:nvPr/>
          </p:nvSpPr>
          <p:spPr>
            <a:xfrm>
              <a:off x="2167615" y="1769612"/>
              <a:ext cx="7902575" cy="557212"/>
            </a:xfrm>
            <a:prstGeom prst="round2SameRect">
              <a:avLst/>
            </a:prstGeom>
            <a:noFill/>
            <a:ln w="19050">
              <a:solidFill>
                <a:srgbClr val="14446E"/>
              </a:solidFill>
              <a:prstDash val="dash"/>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228729" tIns="165100" rIns="165100" bIns="165100" spcCol="1270" anchor="ctr"/>
            <a:lstStyle/>
            <a:p>
              <a:pPr defTabSz="2889250">
                <a:lnSpc>
                  <a:spcPct val="90000"/>
                </a:lnSpc>
                <a:spcAft>
                  <a:spcPct val="35000"/>
                </a:spcAft>
                <a:defRPr/>
              </a:pPr>
              <a:endParaRPr lang="zh-CN" altLang="en-US" sz="6500"/>
            </a:p>
          </p:txBody>
        </p:sp>
        <p:sp>
          <p:nvSpPr>
            <p:cNvPr id="8" name="星形: 四角 7">
              <a:extLst>
                <a:ext uri="{FF2B5EF4-FFF2-40B4-BE49-F238E27FC236}">
                  <a16:creationId xmlns:a16="http://schemas.microsoft.com/office/drawing/2014/main" id="{67F73CAE-333A-4B30-B96A-CF9ADC6E8016}"/>
                </a:ext>
              </a:extLst>
            </p:cNvPr>
            <p:cNvSpPr/>
            <p:nvPr/>
          </p:nvSpPr>
          <p:spPr>
            <a:xfrm>
              <a:off x="1896153" y="1782312"/>
              <a:ext cx="542925" cy="558800"/>
            </a:xfrm>
            <a:prstGeom prst="star4">
              <a:avLst/>
            </a:prstGeom>
            <a:solidFill>
              <a:srgbClr val="C80404"/>
            </a:solidFill>
            <a:ln>
              <a:no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sp>
        <p:nvSpPr>
          <p:cNvPr id="17" name="任意多边形: 形状 16">
            <a:extLst>
              <a:ext uri="{FF2B5EF4-FFF2-40B4-BE49-F238E27FC236}">
                <a16:creationId xmlns:a16="http://schemas.microsoft.com/office/drawing/2014/main" id="{07C240A3-5688-4AC1-BD37-EBBF2E6A4484}"/>
              </a:ext>
            </a:extLst>
          </p:cNvPr>
          <p:cNvSpPr/>
          <p:nvPr/>
        </p:nvSpPr>
        <p:spPr>
          <a:xfrm>
            <a:off x="3843411" y="512361"/>
            <a:ext cx="4127426" cy="6734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TW" altLang="en-US" sz="4400" b="1" dirty="0" smtClean="0">
                <a:solidFill>
                  <a:srgbClr val="FFFFFF"/>
                </a:solidFill>
                <a:latin typeface="DFKai-SB" panose="03000509000000000000" pitchFamily="65" charset="-120"/>
                <a:ea typeface="DFKai-SB" panose="03000509000000000000" pitchFamily="65" charset="-120"/>
              </a:rPr>
              <a:t>中央</a:t>
            </a:r>
            <a:r>
              <a:rPr lang="zh-TW" altLang="en-US" sz="4400" b="1" dirty="0">
                <a:solidFill>
                  <a:srgbClr val="FFFFFF"/>
                </a:solidFill>
                <a:latin typeface="DFKai-SB" panose="03000509000000000000" pitchFamily="65" charset="-120"/>
                <a:ea typeface="DFKai-SB" panose="03000509000000000000" pitchFamily="65" charset="-120"/>
              </a:rPr>
              <a:t>國家機構</a:t>
            </a:r>
          </a:p>
        </p:txBody>
      </p:sp>
      <p:grpSp>
        <p:nvGrpSpPr>
          <p:cNvPr id="19" name="组合 18">
            <a:extLst>
              <a:ext uri="{FF2B5EF4-FFF2-40B4-BE49-F238E27FC236}">
                <a16:creationId xmlns:a16="http://schemas.microsoft.com/office/drawing/2014/main" id="{7F431213-ECF2-4E6D-998F-3C3BFF77EB4D}"/>
              </a:ext>
            </a:extLst>
          </p:cNvPr>
          <p:cNvGrpSpPr/>
          <p:nvPr/>
        </p:nvGrpSpPr>
        <p:grpSpPr>
          <a:xfrm>
            <a:off x="979177" y="2155948"/>
            <a:ext cx="7017904" cy="523453"/>
            <a:chOff x="1896153" y="1769612"/>
            <a:chExt cx="8174037" cy="571500"/>
          </a:xfrm>
        </p:grpSpPr>
        <p:sp>
          <p:nvSpPr>
            <p:cNvPr id="20" name="矩形: 圆顶角 19">
              <a:extLst>
                <a:ext uri="{FF2B5EF4-FFF2-40B4-BE49-F238E27FC236}">
                  <a16:creationId xmlns:a16="http://schemas.microsoft.com/office/drawing/2014/main" id="{207A8CD1-B4C8-4BDA-AF6F-74BF92FF6D93}"/>
                </a:ext>
              </a:extLst>
            </p:cNvPr>
            <p:cNvSpPr/>
            <p:nvPr/>
          </p:nvSpPr>
          <p:spPr>
            <a:xfrm>
              <a:off x="2167615" y="1769612"/>
              <a:ext cx="7902575" cy="557212"/>
            </a:xfrm>
            <a:prstGeom prst="round2SameRect">
              <a:avLst/>
            </a:prstGeom>
            <a:noFill/>
            <a:ln w="19050">
              <a:solidFill>
                <a:srgbClr val="14446E"/>
              </a:solidFill>
              <a:prstDash val="dash"/>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228729" tIns="165100" rIns="165100" bIns="165100" spcCol="1270" anchor="ctr"/>
            <a:lstStyle/>
            <a:p>
              <a:pPr defTabSz="2889250">
                <a:lnSpc>
                  <a:spcPct val="90000"/>
                </a:lnSpc>
                <a:spcAft>
                  <a:spcPct val="35000"/>
                </a:spcAft>
                <a:defRPr/>
              </a:pPr>
              <a:endParaRPr lang="zh-CN" altLang="en-US" sz="6500"/>
            </a:p>
          </p:txBody>
        </p:sp>
        <p:sp>
          <p:nvSpPr>
            <p:cNvPr id="21" name="星形: 四角 20">
              <a:extLst>
                <a:ext uri="{FF2B5EF4-FFF2-40B4-BE49-F238E27FC236}">
                  <a16:creationId xmlns:a16="http://schemas.microsoft.com/office/drawing/2014/main" id="{CB0ABE9A-2400-41F9-B95F-3C438FDBC092}"/>
                </a:ext>
              </a:extLst>
            </p:cNvPr>
            <p:cNvSpPr/>
            <p:nvPr/>
          </p:nvSpPr>
          <p:spPr>
            <a:xfrm>
              <a:off x="1896153" y="1782312"/>
              <a:ext cx="542925" cy="558800"/>
            </a:xfrm>
            <a:prstGeom prst="star4">
              <a:avLst/>
            </a:prstGeom>
            <a:solidFill>
              <a:srgbClr val="C80404"/>
            </a:solidFill>
            <a:ln>
              <a:no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grpSp>
        <p:nvGrpSpPr>
          <p:cNvPr id="22" name="组合 21">
            <a:extLst>
              <a:ext uri="{FF2B5EF4-FFF2-40B4-BE49-F238E27FC236}">
                <a16:creationId xmlns:a16="http://schemas.microsoft.com/office/drawing/2014/main" id="{C9EA44BB-72A2-428A-992F-294B0FEEFE58}"/>
              </a:ext>
            </a:extLst>
          </p:cNvPr>
          <p:cNvGrpSpPr/>
          <p:nvPr/>
        </p:nvGrpSpPr>
        <p:grpSpPr>
          <a:xfrm>
            <a:off x="979176" y="2713623"/>
            <a:ext cx="6991661" cy="523453"/>
            <a:chOff x="1896153" y="1769612"/>
            <a:chExt cx="8174037" cy="571500"/>
          </a:xfrm>
        </p:grpSpPr>
        <p:sp>
          <p:nvSpPr>
            <p:cNvPr id="23" name="矩形: 圆顶角 22">
              <a:extLst>
                <a:ext uri="{FF2B5EF4-FFF2-40B4-BE49-F238E27FC236}">
                  <a16:creationId xmlns:a16="http://schemas.microsoft.com/office/drawing/2014/main" id="{5186BA74-FEB9-4696-AA4D-EC22A01E531A}"/>
                </a:ext>
              </a:extLst>
            </p:cNvPr>
            <p:cNvSpPr/>
            <p:nvPr/>
          </p:nvSpPr>
          <p:spPr>
            <a:xfrm>
              <a:off x="2167615" y="1769612"/>
              <a:ext cx="7902575" cy="557212"/>
            </a:xfrm>
            <a:prstGeom prst="round2SameRect">
              <a:avLst/>
            </a:prstGeom>
            <a:noFill/>
            <a:ln w="19050">
              <a:solidFill>
                <a:srgbClr val="14446E"/>
              </a:solidFill>
              <a:prstDash val="dash"/>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228729" tIns="165100" rIns="165100" bIns="165100" spcCol="1270" anchor="ctr"/>
            <a:lstStyle/>
            <a:p>
              <a:pPr defTabSz="2889250">
                <a:lnSpc>
                  <a:spcPct val="90000"/>
                </a:lnSpc>
                <a:spcAft>
                  <a:spcPct val="35000"/>
                </a:spcAft>
                <a:defRPr/>
              </a:pPr>
              <a:endParaRPr lang="zh-CN" altLang="en-US" sz="6500"/>
            </a:p>
          </p:txBody>
        </p:sp>
        <p:sp>
          <p:nvSpPr>
            <p:cNvPr id="24" name="星形: 四角 23">
              <a:extLst>
                <a:ext uri="{FF2B5EF4-FFF2-40B4-BE49-F238E27FC236}">
                  <a16:creationId xmlns:a16="http://schemas.microsoft.com/office/drawing/2014/main" id="{241DEA93-042D-4732-8B13-5314718EE2F2}"/>
                </a:ext>
              </a:extLst>
            </p:cNvPr>
            <p:cNvSpPr/>
            <p:nvPr/>
          </p:nvSpPr>
          <p:spPr>
            <a:xfrm>
              <a:off x="1896153" y="1782312"/>
              <a:ext cx="542925" cy="558800"/>
            </a:xfrm>
            <a:prstGeom prst="star4">
              <a:avLst/>
            </a:prstGeom>
            <a:solidFill>
              <a:srgbClr val="C80404"/>
            </a:solidFill>
            <a:ln>
              <a:no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grpSp>
        <p:nvGrpSpPr>
          <p:cNvPr id="25" name="组合 24">
            <a:extLst>
              <a:ext uri="{FF2B5EF4-FFF2-40B4-BE49-F238E27FC236}">
                <a16:creationId xmlns:a16="http://schemas.microsoft.com/office/drawing/2014/main" id="{58511D6A-96BC-4170-B37F-76CD86EE632C}"/>
              </a:ext>
            </a:extLst>
          </p:cNvPr>
          <p:cNvGrpSpPr/>
          <p:nvPr/>
        </p:nvGrpSpPr>
        <p:grpSpPr>
          <a:xfrm>
            <a:off x="914399" y="3309978"/>
            <a:ext cx="7082681" cy="523453"/>
            <a:chOff x="1896153" y="1769612"/>
            <a:chExt cx="8174037" cy="571500"/>
          </a:xfrm>
        </p:grpSpPr>
        <p:sp>
          <p:nvSpPr>
            <p:cNvPr id="26" name="矩形: 圆顶角 25">
              <a:extLst>
                <a:ext uri="{FF2B5EF4-FFF2-40B4-BE49-F238E27FC236}">
                  <a16:creationId xmlns:a16="http://schemas.microsoft.com/office/drawing/2014/main" id="{A5045F9A-C3C3-4989-88BD-E1D74F7D4F44}"/>
                </a:ext>
              </a:extLst>
            </p:cNvPr>
            <p:cNvSpPr/>
            <p:nvPr/>
          </p:nvSpPr>
          <p:spPr>
            <a:xfrm>
              <a:off x="2167615" y="1769612"/>
              <a:ext cx="7902575" cy="557212"/>
            </a:xfrm>
            <a:prstGeom prst="round2SameRect">
              <a:avLst/>
            </a:prstGeom>
            <a:noFill/>
            <a:ln w="19050">
              <a:solidFill>
                <a:srgbClr val="14446E"/>
              </a:solidFill>
              <a:prstDash val="dash"/>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228729" tIns="165100" rIns="165100" bIns="165100" spcCol="1270" anchor="ctr"/>
            <a:lstStyle/>
            <a:p>
              <a:pPr defTabSz="2889250">
                <a:lnSpc>
                  <a:spcPct val="90000"/>
                </a:lnSpc>
                <a:spcAft>
                  <a:spcPct val="35000"/>
                </a:spcAft>
                <a:defRPr/>
              </a:pPr>
              <a:endParaRPr lang="zh-CN" altLang="en-US" sz="6500"/>
            </a:p>
          </p:txBody>
        </p:sp>
        <p:sp>
          <p:nvSpPr>
            <p:cNvPr id="27" name="星形: 四角 26">
              <a:extLst>
                <a:ext uri="{FF2B5EF4-FFF2-40B4-BE49-F238E27FC236}">
                  <a16:creationId xmlns:a16="http://schemas.microsoft.com/office/drawing/2014/main" id="{E4466258-7E8A-4FB8-AC6D-AF020DE5938A}"/>
                </a:ext>
              </a:extLst>
            </p:cNvPr>
            <p:cNvSpPr/>
            <p:nvPr/>
          </p:nvSpPr>
          <p:spPr>
            <a:xfrm>
              <a:off x="1896153" y="1782312"/>
              <a:ext cx="542925" cy="558800"/>
            </a:xfrm>
            <a:prstGeom prst="star4">
              <a:avLst/>
            </a:prstGeom>
            <a:solidFill>
              <a:srgbClr val="C80404"/>
            </a:solidFill>
            <a:ln>
              <a:no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grpSp>
        <p:nvGrpSpPr>
          <p:cNvPr id="28" name="组合 27">
            <a:extLst>
              <a:ext uri="{FF2B5EF4-FFF2-40B4-BE49-F238E27FC236}">
                <a16:creationId xmlns:a16="http://schemas.microsoft.com/office/drawing/2014/main" id="{F26C3485-B89E-44E1-B18F-3C55E32C159F}"/>
              </a:ext>
            </a:extLst>
          </p:cNvPr>
          <p:cNvGrpSpPr/>
          <p:nvPr/>
        </p:nvGrpSpPr>
        <p:grpSpPr>
          <a:xfrm>
            <a:off x="914398" y="3897048"/>
            <a:ext cx="7056439" cy="523453"/>
            <a:chOff x="1896153" y="1769612"/>
            <a:chExt cx="8174037" cy="571500"/>
          </a:xfrm>
        </p:grpSpPr>
        <p:sp>
          <p:nvSpPr>
            <p:cNvPr id="29" name="矩形: 圆顶角 28">
              <a:extLst>
                <a:ext uri="{FF2B5EF4-FFF2-40B4-BE49-F238E27FC236}">
                  <a16:creationId xmlns:a16="http://schemas.microsoft.com/office/drawing/2014/main" id="{F33E57AC-6699-4493-85B1-D09F80C2291C}"/>
                </a:ext>
              </a:extLst>
            </p:cNvPr>
            <p:cNvSpPr/>
            <p:nvPr/>
          </p:nvSpPr>
          <p:spPr>
            <a:xfrm>
              <a:off x="2167615" y="1769612"/>
              <a:ext cx="7902575" cy="557212"/>
            </a:xfrm>
            <a:prstGeom prst="round2SameRect">
              <a:avLst/>
            </a:prstGeom>
            <a:noFill/>
            <a:ln w="19050">
              <a:solidFill>
                <a:srgbClr val="14446E"/>
              </a:solidFill>
              <a:prstDash val="dash"/>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228729" tIns="165100" rIns="165100" bIns="165100" spcCol="1270" anchor="ctr"/>
            <a:lstStyle/>
            <a:p>
              <a:pPr defTabSz="2889250">
                <a:lnSpc>
                  <a:spcPct val="90000"/>
                </a:lnSpc>
                <a:spcAft>
                  <a:spcPct val="35000"/>
                </a:spcAft>
                <a:defRPr/>
              </a:pPr>
              <a:endParaRPr lang="zh-CN" altLang="en-US" sz="6500"/>
            </a:p>
          </p:txBody>
        </p:sp>
        <p:sp>
          <p:nvSpPr>
            <p:cNvPr id="30" name="星形: 四角 29">
              <a:extLst>
                <a:ext uri="{FF2B5EF4-FFF2-40B4-BE49-F238E27FC236}">
                  <a16:creationId xmlns:a16="http://schemas.microsoft.com/office/drawing/2014/main" id="{B8F38DE9-E673-4EF6-A875-FCD7226FFAC5}"/>
                </a:ext>
              </a:extLst>
            </p:cNvPr>
            <p:cNvSpPr/>
            <p:nvPr/>
          </p:nvSpPr>
          <p:spPr>
            <a:xfrm>
              <a:off x="1896153" y="1782312"/>
              <a:ext cx="542925" cy="558800"/>
            </a:xfrm>
            <a:prstGeom prst="star4">
              <a:avLst/>
            </a:prstGeom>
            <a:solidFill>
              <a:srgbClr val="C80404"/>
            </a:solidFill>
            <a:ln>
              <a:no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grpSp>
        <p:nvGrpSpPr>
          <p:cNvPr id="31" name="组合 30">
            <a:extLst>
              <a:ext uri="{FF2B5EF4-FFF2-40B4-BE49-F238E27FC236}">
                <a16:creationId xmlns:a16="http://schemas.microsoft.com/office/drawing/2014/main" id="{26A7089F-67DC-4B70-A991-7D356BDAB52D}"/>
              </a:ext>
            </a:extLst>
          </p:cNvPr>
          <p:cNvGrpSpPr/>
          <p:nvPr/>
        </p:nvGrpSpPr>
        <p:grpSpPr>
          <a:xfrm>
            <a:off x="914398" y="4503094"/>
            <a:ext cx="7056440" cy="523453"/>
            <a:chOff x="1896153" y="1769612"/>
            <a:chExt cx="8174037" cy="571500"/>
          </a:xfrm>
        </p:grpSpPr>
        <p:sp>
          <p:nvSpPr>
            <p:cNvPr id="32" name="矩形: 圆顶角 31">
              <a:extLst>
                <a:ext uri="{FF2B5EF4-FFF2-40B4-BE49-F238E27FC236}">
                  <a16:creationId xmlns:a16="http://schemas.microsoft.com/office/drawing/2014/main" id="{F7B2DF87-B073-4B02-9461-44894B9691D0}"/>
                </a:ext>
              </a:extLst>
            </p:cNvPr>
            <p:cNvSpPr/>
            <p:nvPr/>
          </p:nvSpPr>
          <p:spPr>
            <a:xfrm>
              <a:off x="2167615" y="1769612"/>
              <a:ext cx="7902575" cy="557212"/>
            </a:xfrm>
            <a:prstGeom prst="round2SameRect">
              <a:avLst/>
            </a:prstGeom>
            <a:noFill/>
            <a:ln w="19050">
              <a:solidFill>
                <a:srgbClr val="14446E"/>
              </a:solidFill>
              <a:prstDash val="dash"/>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228729" tIns="165100" rIns="165100" bIns="165100" spcCol="1270" anchor="ctr"/>
            <a:lstStyle/>
            <a:p>
              <a:pPr defTabSz="2889250">
                <a:lnSpc>
                  <a:spcPct val="90000"/>
                </a:lnSpc>
                <a:spcAft>
                  <a:spcPct val="35000"/>
                </a:spcAft>
                <a:defRPr/>
              </a:pPr>
              <a:endParaRPr lang="zh-CN" altLang="en-US" sz="6500"/>
            </a:p>
          </p:txBody>
        </p:sp>
        <p:sp>
          <p:nvSpPr>
            <p:cNvPr id="33" name="星形: 四角 32">
              <a:extLst>
                <a:ext uri="{FF2B5EF4-FFF2-40B4-BE49-F238E27FC236}">
                  <a16:creationId xmlns:a16="http://schemas.microsoft.com/office/drawing/2014/main" id="{4B398DB0-13B3-49E8-B533-2959DC9F2275}"/>
                </a:ext>
              </a:extLst>
            </p:cNvPr>
            <p:cNvSpPr/>
            <p:nvPr/>
          </p:nvSpPr>
          <p:spPr>
            <a:xfrm>
              <a:off x="1896153" y="1782312"/>
              <a:ext cx="542925" cy="558800"/>
            </a:xfrm>
            <a:prstGeom prst="star4">
              <a:avLst/>
            </a:prstGeom>
            <a:solidFill>
              <a:srgbClr val="C80404"/>
            </a:solidFill>
            <a:ln>
              <a:no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grpSp>
        <p:nvGrpSpPr>
          <p:cNvPr id="34" name="组合 33">
            <a:extLst>
              <a:ext uri="{FF2B5EF4-FFF2-40B4-BE49-F238E27FC236}">
                <a16:creationId xmlns:a16="http://schemas.microsoft.com/office/drawing/2014/main" id="{9F34E946-EDED-4DCD-ADD0-C8AC378AE7AA}"/>
              </a:ext>
            </a:extLst>
          </p:cNvPr>
          <p:cNvGrpSpPr/>
          <p:nvPr/>
        </p:nvGrpSpPr>
        <p:grpSpPr>
          <a:xfrm>
            <a:off x="914398" y="5120772"/>
            <a:ext cx="7056440" cy="523453"/>
            <a:chOff x="1896153" y="1769612"/>
            <a:chExt cx="8174037" cy="571500"/>
          </a:xfrm>
        </p:grpSpPr>
        <p:sp>
          <p:nvSpPr>
            <p:cNvPr id="35" name="矩形: 圆顶角 34">
              <a:extLst>
                <a:ext uri="{FF2B5EF4-FFF2-40B4-BE49-F238E27FC236}">
                  <a16:creationId xmlns:a16="http://schemas.microsoft.com/office/drawing/2014/main" id="{75AA0D5D-CB52-49B6-9CF1-7E366635D7AA}"/>
                </a:ext>
              </a:extLst>
            </p:cNvPr>
            <p:cNvSpPr/>
            <p:nvPr/>
          </p:nvSpPr>
          <p:spPr>
            <a:xfrm>
              <a:off x="2167615" y="1769612"/>
              <a:ext cx="7902575" cy="557212"/>
            </a:xfrm>
            <a:prstGeom prst="round2SameRect">
              <a:avLst/>
            </a:prstGeom>
            <a:noFill/>
            <a:ln w="19050">
              <a:solidFill>
                <a:srgbClr val="14446E"/>
              </a:solidFill>
              <a:prstDash val="dash"/>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228729" tIns="165100" rIns="165100" bIns="165100" spcCol="1270" anchor="ctr"/>
            <a:lstStyle/>
            <a:p>
              <a:pPr defTabSz="2889250">
                <a:lnSpc>
                  <a:spcPct val="90000"/>
                </a:lnSpc>
                <a:spcAft>
                  <a:spcPct val="35000"/>
                </a:spcAft>
                <a:defRPr/>
              </a:pPr>
              <a:endParaRPr lang="zh-CN" altLang="en-US" sz="6500"/>
            </a:p>
          </p:txBody>
        </p:sp>
        <p:sp>
          <p:nvSpPr>
            <p:cNvPr id="36" name="星形: 四角 35">
              <a:extLst>
                <a:ext uri="{FF2B5EF4-FFF2-40B4-BE49-F238E27FC236}">
                  <a16:creationId xmlns:a16="http://schemas.microsoft.com/office/drawing/2014/main" id="{2BF2561B-06AB-45C1-BF55-4C76ED8FBEA9}"/>
                </a:ext>
              </a:extLst>
            </p:cNvPr>
            <p:cNvSpPr/>
            <p:nvPr/>
          </p:nvSpPr>
          <p:spPr>
            <a:xfrm>
              <a:off x="1896153" y="1782312"/>
              <a:ext cx="542925" cy="558800"/>
            </a:xfrm>
            <a:prstGeom prst="star4">
              <a:avLst/>
            </a:prstGeom>
            <a:solidFill>
              <a:srgbClr val="C80404"/>
            </a:solidFill>
            <a:ln>
              <a:no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sp>
        <p:nvSpPr>
          <p:cNvPr id="3" name="灯片编号占位符 2">
            <a:extLst>
              <a:ext uri="{FF2B5EF4-FFF2-40B4-BE49-F238E27FC236}">
                <a16:creationId xmlns:a16="http://schemas.microsoft.com/office/drawing/2014/main" id="{DF69A956-2088-447A-9D76-5CE4402011C3}"/>
              </a:ext>
            </a:extLst>
          </p:cNvPr>
          <p:cNvSpPr>
            <a:spLocks noGrp="1"/>
          </p:cNvSpPr>
          <p:nvPr>
            <p:ph type="sldNum" sz="quarter" idx="10"/>
          </p:nvPr>
        </p:nvSpPr>
        <p:spPr/>
        <p:txBody>
          <a:bodyPr/>
          <a:lstStyle/>
          <a:p>
            <a:pPr>
              <a:defRPr/>
            </a:pPr>
            <a:fld id="{CCC39F1E-6A31-493C-9487-6B2C2D0B44A4}" type="slidenum">
              <a:rPr lang="en-US" altLang="en-US" smtClean="0"/>
              <a:pPr>
                <a:defRPr/>
              </a:pPr>
              <a:t>25</a:t>
            </a:fld>
            <a:endParaRPr lang="en-US" altLang="en-US"/>
          </a:p>
        </p:txBody>
      </p:sp>
      <p:grpSp>
        <p:nvGrpSpPr>
          <p:cNvPr id="37" name="组合 7">
            <a:extLst>
              <a:ext uri="{FF2B5EF4-FFF2-40B4-BE49-F238E27FC236}">
                <a16:creationId xmlns:a16="http://schemas.microsoft.com/office/drawing/2014/main" id="{B552DFBA-BDCB-47B5-8DAF-96AEE8E943B6}"/>
              </a:ext>
            </a:extLst>
          </p:cNvPr>
          <p:cNvGrpSpPr>
            <a:grpSpLocks/>
          </p:cNvGrpSpPr>
          <p:nvPr/>
        </p:nvGrpSpPr>
        <p:grpSpPr bwMode="auto">
          <a:xfrm>
            <a:off x="6442364" y="2761361"/>
            <a:ext cx="5237019" cy="3702658"/>
            <a:chOff x="3081181" y="1749406"/>
            <a:chExt cx="5581808" cy="4058927"/>
          </a:xfrm>
        </p:grpSpPr>
        <p:pic>
          <p:nvPicPr>
            <p:cNvPr id="38" name="图片 1">
              <a:extLst>
                <a:ext uri="{FF2B5EF4-FFF2-40B4-BE49-F238E27FC236}">
                  <a16:creationId xmlns:a16="http://schemas.microsoft.com/office/drawing/2014/main" id="{CF4BF963-654A-49CB-824F-D2F0B657951A}"/>
                </a:ext>
              </a:extLst>
            </p:cNvPr>
            <p:cNvPicPr>
              <a:picLocks noChangeAspect="1"/>
            </p:cNvPicPr>
            <p:nvPr/>
          </p:nvPicPr>
          <p:blipFill>
            <a:blip r:embed="rId2"/>
            <a:stretch>
              <a:fillRect/>
            </a:stretch>
          </p:blipFill>
          <p:spPr>
            <a:xfrm rot="16200000">
              <a:off x="2496936" y="2456942"/>
              <a:ext cx="3935636" cy="2767145"/>
            </a:xfrm>
            <a:prstGeom prst="rect">
              <a:avLst/>
            </a:prstGeom>
            <a:effectLst>
              <a:outerShdw blurRad="50800" dist="38100" dir="2700000" algn="tl" rotWithShape="0">
                <a:prstClr val="black">
                  <a:alpha val="40000"/>
                </a:prstClr>
              </a:outerShdw>
            </a:effectLst>
          </p:spPr>
        </p:pic>
        <p:sp>
          <p:nvSpPr>
            <p:cNvPr id="39" name="矩形 14">
              <a:extLst>
                <a:ext uri="{FF2B5EF4-FFF2-40B4-BE49-F238E27FC236}">
                  <a16:creationId xmlns:a16="http://schemas.microsoft.com/office/drawing/2014/main" id="{58484016-FA22-40FE-B2D8-A88D7FC4CB99}"/>
                </a:ext>
              </a:extLst>
            </p:cNvPr>
            <p:cNvSpPr/>
            <p:nvPr/>
          </p:nvSpPr>
          <p:spPr>
            <a:xfrm>
              <a:off x="5857679" y="1872697"/>
              <a:ext cx="2765558" cy="3935636"/>
            </a:xfrm>
            <a:prstGeom prst="rect">
              <a:avLst/>
            </a:prstGeom>
            <a:solidFill>
              <a:srgbClr val="FDE995">
                <a:alpha val="83137"/>
              </a:srgbClr>
            </a:solidFill>
            <a:ln w="12700" cap="flat">
              <a:noFill/>
              <a:miter lim="400000"/>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none"/>
          </p:style>
          <p:txBody>
            <a:bodyPr spcFirstLastPara="1" lIns="50800" tIns="50800" rIns="50800" bIns="50800" spcCol="38100"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zh-CN" altLang="en-US" sz="4400" b="0" i="0" u="none" strike="noStrike" kern="0" cap="none" spc="0" normalizeH="0" baseline="0" noProof="0">
                <a:ln>
                  <a:noFill/>
                </a:ln>
                <a:solidFill>
                  <a:srgbClr val="F3F1DF"/>
                </a:solidFill>
                <a:effectLst/>
                <a:uLnTx/>
                <a:uFillTx/>
                <a:latin typeface="DFKai-SB" panose="03000509000000000000" pitchFamily="65" charset="-120"/>
                <a:ea typeface="DFKai-SB" panose="03000509000000000000" pitchFamily="65" charset="-120"/>
                <a:cs typeface="+mn-cs"/>
                <a:sym typeface="Helvetica Neue" panose="02000503000000020004"/>
              </a:endParaRPr>
            </a:p>
          </p:txBody>
        </p:sp>
        <p:sp>
          <p:nvSpPr>
            <p:cNvPr id="40" name="文本框 3">
              <a:extLst>
                <a:ext uri="{FF2B5EF4-FFF2-40B4-BE49-F238E27FC236}">
                  <a16:creationId xmlns:a16="http://schemas.microsoft.com/office/drawing/2014/main" id="{210BDC3D-82C3-47D5-9B1A-0ABC73A69AFC}"/>
                </a:ext>
              </a:extLst>
            </p:cNvPr>
            <p:cNvSpPr txBox="1"/>
            <p:nvPr/>
          </p:nvSpPr>
          <p:spPr>
            <a:xfrm>
              <a:off x="5935306" y="1749406"/>
              <a:ext cx="2727683" cy="3936226"/>
            </a:xfrm>
            <a:prstGeom prst="rect">
              <a:avLst/>
            </a:prstGeom>
            <a:noFill/>
            <a:ln w="12700" cap="flat">
              <a:noFill/>
              <a:miter lim="400000"/>
            </a:ln>
          </p:spPr>
          <p:style>
            <a:lnRef idx="0">
              <a:scrgbClr r="0" g="0" b="0"/>
            </a:lnRef>
            <a:fillRef idx="0">
              <a:scrgbClr r="0" g="0" b="0"/>
            </a:fillRef>
            <a:effectRef idx="0">
              <a:scrgbClr r="0" g="0" b="0"/>
            </a:effectRef>
            <a:fontRef idx="none"/>
          </p:style>
          <p:txBody>
            <a:bodyPr spcFirstLastPara="1" wrap="square" lIns="50800" tIns="50800" rIns="50800" bIns="50800" spcCol="38100" anchor="ctr">
              <a:spAutoFit/>
            </a:bodyPr>
            <a:lstStyle/>
            <a:p>
              <a:pPr marL="0" marR="0" lvl="0" indent="0" algn="ctr" defTabSz="825500" rtl="0" eaLnBrk="1" fontAlgn="auto" latinLnBrk="0" hangingPunct="0">
                <a:lnSpc>
                  <a:spcPts val="1700"/>
                </a:lnSpc>
                <a:spcBef>
                  <a:spcPts val="0"/>
                </a:spcBef>
                <a:spcAft>
                  <a:spcPts val="0"/>
                </a:spcAft>
                <a:buClrTx/>
                <a:buSzTx/>
                <a:buFontTx/>
                <a:buNone/>
                <a:tabLst/>
                <a:defRPr/>
              </a:pPr>
              <a:r>
                <a:rPr kumimoji="0" lang="zh-CN" altLang="en-US" sz="1400" b="0" i="0" u="none" strike="noStrike" kern="0" cap="none" spc="0" normalizeH="0" baseline="0" noProof="0" dirty="0">
                  <a:ln>
                    <a:noFill/>
                  </a:ln>
                  <a:solidFill>
                    <a:srgbClr val="073E86">
                      <a:lumMod val="50000"/>
                    </a:srgbClr>
                  </a:solidFill>
                  <a:effectLst/>
                  <a:uLnTx/>
                  <a:uFillTx/>
                  <a:latin typeface="DFKai-SB" panose="03000509000000000000" pitchFamily="65" charset="-120"/>
                  <a:ea typeface="DFKai-SB" panose="03000509000000000000" pitchFamily="65" charset="-120"/>
                  <a:cs typeface="+mn-cs"/>
                  <a:sym typeface="Hoefler Text"/>
                </a:rPr>
                <a:t>目錄</a:t>
              </a:r>
              <a:endParaRPr kumimoji="0" lang="en-US" altLang="zh-CN" sz="1400" b="0" i="0" u="none" strike="noStrike" kern="0" cap="none" spc="0" normalizeH="0" baseline="0" noProof="0" dirty="0">
                <a:ln>
                  <a:noFill/>
                </a:ln>
                <a:solidFill>
                  <a:srgbClr val="073E86">
                    <a:lumMod val="50000"/>
                  </a:srgbClr>
                </a:solidFill>
                <a:effectLst/>
                <a:uLnTx/>
                <a:uFillTx/>
                <a:latin typeface="DFKai-SB" panose="03000509000000000000" pitchFamily="65" charset="-120"/>
                <a:ea typeface="DFKai-SB" panose="03000509000000000000" pitchFamily="65" charset="-120"/>
                <a:cs typeface="+mn-cs"/>
                <a:sym typeface="Hoefler Text"/>
              </a:endParaRPr>
            </a:p>
            <a:p>
              <a:pPr marL="0" marR="0" lvl="0" indent="0" algn="l" defTabSz="825500" rtl="0" eaLnBrk="1" fontAlgn="auto" latinLnBrk="0" hangingPunct="0">
                <a:lnSpc>
                  <a:spcPts val="1700"/>
                </a:lnSpc>
                <a:spcBef>
                  <a:spcPts val="0"/>
                </a:spcBef>
                <a:spcAft>
                  <a:spcPts val="0"/>
                </a:spcAft>
                <a:buClrTx/>
                <a:buSzTx/>
                <a:buFontTx/>
                <a:buNone/>
                <a:tabLst/>
                <a:defRPr/>
              </a:pPr>
              <a:endParaRPr kumimoji="0" lang="en-US" altLang="zh-CN" sz="1200" b="0" i="0" u="none" strike="noStrike" kern="0" cap="none" spc="0" normalizeH="0" baseline="0" noProof="0" dirty="0">
                <a:ln>
                  <a:noFill/>
                </a:ln>
                <a:solidFill>
                  <a:srgbClr val="073E86">
                    <a:lumMod val="50000"/>
                  </a:srgbClr>
                </a:solidFill>
                <a:effectLst/>
                <a:uLnTx/>
                <a:uFillTx/>
                <a:latin typeface="DFKai-SB" panose="03000509000000000000" pitchFamily="65" charset="-120"/>
                <a:ea typeface="DFKai-SB" panose="03000509000000000000" pitchFamily="65" charset="-120"/>
                <a:cs typeface="+mn-cs"/>
                <a:sym typeface="Hoefler Text"/>
              </a:endParaRPr>
            </a:p>
            <a:p>
              <a:pPr marL="0" marR="0" lvl="0" indent="0" algn="l" defTabSz="825500" rtl="0" eaLnBrk="1" fontAlgn="auto" latinLnBrk="0" hangingPunct="0">
                <a:lnSpc>
                  <a:spcPts val="1700"/>
                </a:lnSpc>
                <a:spcBef>
                  <a:spcPts val="0"/>
                </a:spcBef>
                <a:spcAft>
                  <a:spcPts val="0"/>
                </a:spcAft>
                <a:buClrTx/>
                <a:buSzTx/>
                <a:buFontTx/>
                <a:buNone/>
                <a:tabLst/>
                <a:defRPr/>
              </a:pPr>
              <a:r>
                <a:rPr kumimoji="0" lang="zh-CN" altLang="en-US" sz="1200" b="0" i="0" u="none" strike="noStrike" kern="0" cap="none" spc="0" normalizeH="0" baseline="0" noProof="0" dirty="0">
                  <a:ln>
                    <a:noFill/>
                  </a:ln>
                  <a:solidFill>
                    <a:srgbClr val="073E86">
                      <a:lumMod val="50000"/>
                    </a:srgbClr>
                  </a:solidFill>
                  <a:effectLst/>
                  <a:uLnTx/>
                  <a:uFillTx/>
                  <a:latin typeface="DFKai-SB" panose="03000509000000000000" pitchFamily="65" charset="-120"/>
                  <a:ea typeface="DFKai-SB" panose="03000509000000000000" pitchFamily="65" charset="-120"/>
                  <a:cs typeface="+mn-cs"/>
                  <a:sym typeface="Hoefler Text"/>
                </a:rPr>
                <a:t>序言</a:t>
              </a:r>
              <a:endParaRPr kumimoji="0" lang="en-US" altLang="zh-CN" sz="1200" b="0" i="0" u="none" strike="noStrike" kern="0" cap="none" spc="0" normalizeH="0" baseline="0" noProof="0" dirty="0">
                <a:ln>
                  <a:noFill/>
                </a:ln>
                <a:solidFill>
                  <a:srgbClr val="073E86">
                    <a:lumMod val="50000"/>
                  </a:srgbClr>
                </a:solidFill>
                <a:effectLst/>
                <a:uLnTx/>
                <a:uFillTx/>
                <a:latin typeface="DFKai-SB" panose="03000509000000000000" pitchFamily="65" charset="-120"/>
                <a:ea typeface="DFKai-SB" panose="03000509000000000000" pitchFamily="65" charset="-120"/>
                <a:cs typeface="+mn-cs"/>
                <a:sym typeface="Hoefler Text"/>
              </a:endParaRPr>
            </a:p>
            <a:p>
              <a:pPr marL="0" marR="0" lvl="0" indent="0" algn="l" defTabSz="825500" rtl="0" eaLnBrk="1" fontAlgn="auto" latinLnBrk="0" hangingPunct="0">
                <a:lnSpc>
                  <a:spcPts val="1700"/>
                </a:lnSpc>
                <a:spcBef>
                  <a:spcPts val="0"/>
                </a:spcBef>
                <a:spcAft>
                  <a:spcPts val="0"/>
                </a:spcAft>
                <a:buClrTx/>
                <a:buSzTx/>
                <a:buFontTx/>
                <a:buNone/>
                <a:tabLst/>
                <a:defRPr/>
              </a:pPr>
              <a:r>
                <a:rPr kumimoji="0" lang="zh-CN" altLang="en-US" sz="1200" b="0" i="0" u="none" strike="noStrike" kern="0" cap="none" spc="0" normalizeH="0" baseline="0" noProof="0" dirty="0">
                  <a:ln>
                    <a:noFill/>
                  </a:ln>
                  <a:solidFill>
                    <a:srgbClr val="073E86">
                      <a:lumMod val="50000"/>
                    </a:srgbClr>
                  </a:solidFill>
                  <a:effectLst/>
                  <a:uLnTx/>
                  <a:uFillTx/>
                  <a:latin typeface="DFKai-SB" panose="03000509000000000000" pitchFamily="65" charset="-120"/>
                  <a:ea typeface="DFKai-SB" panose="03000509000000000000" pitchFamily="65" charset="-120"/>
                  <a:cs typeface="+mn-cs"/>
                  <a:sym typeface="Hoefler Text"/>
                </a:rPr>
                <a:t>第一章  總綱</a:t>
              </a:r>
              <a:endParaRPr kumimoji="0" lang="en-US" altLang="zh-CN" sz="1200" b="0" i="0" u="none" strike="noStrike" kern="0" cap="none" spc="0" normalizeH="0" baseline="0" noProof="0" dirty="0">
                <a:ln>
                  <a:noFill/>
                </a:ln>
                <a:solidFill>
                  <a:srgbClr val="073E86">
                    <a:lumMod val="50000"/>
                  </a:srgbClr>
                </a:solidFill>
                <a:effectLst/>
                <a:uLnTx/>
                <a:uFillTx/>
                <a:latin typeface="DFKai-SB" panose="03000509000000000000" pitchFamily="65" charset="-120"/>
                <a:ea typeface="DFKai-SB" panose="03000509000000000000" pitchFamily="65" charset="-120"/>
                <a:cs typeface="+mn-cs"/>
                <a:sym typeface="Hoefler Text"/>
              </a:endParaRPr>
            </a:p>
            <a:p>
              <a:pPr marL="0" marR="0" lvl="0" indent="0" algn="l" defTabSz="825500" rtl="0" eaLnBrk="1" fontAlgn="auto" latinLnBrk="0" hangingPunct="0">
                <a:lnSpc>
                  <a:spcPts val="1700"/>
                </a:lnSpc>
                <a:spcBef>
                  <a:spcPts val="0"/>
                </a:spcBef>
                <a:spcAft>
                  <a:spcPts val="0"/>
                </a:spcAft>
                <a:buClrTx/>
                <a:buSzTx/>
                <a:buFontTx/>
                <a:buNone/>
                <a:tabLst/>
                <a:defRPr/>
              </a:pPr>
              <a:r>
                <a:rPr kumimoji="0" lang="zh-CN" altLang="en-US" sz="1200" b="0" i="0" u="none" strike="noStrike" kern="0" cap="none" spc="0" normalizeH="0" baseline="0" noProof="0" dirty="0">
                  <a:ln>
                    <a:noFill/>
                  </a:ln>
                  <a:solidFill>
                    <a:srgbClr val="073E86">
                      <a:lumMod val="50000"/>
                    </a:srgbClr>
                  </a:solidFill>
                  <a:effectLst/>
                  <a:uLnTx/>
                  <a:uFillTx/>
                  <a:latin typeface="DFKai-SB" panose="03000509000000000000" pitchFamily="65" charset="-120"/>
                  <a:ea typeface="DFKai-SB" panose="03000509000000000000" pitchFamily="65" charset="-120"/>
                  <a:cs typeface="+mn-cs"/>
                  <a:sym typeface="Hoefler Text"/>
                </a:rPr>
                <a:t>第二章  公民的基本權利和義務</a:t>
              </a:r>
              <a:endParaRPr kumimoji="0" lang="en-US" altLang="zh-CN" sz="1200" b="0" i="0" u="none" strike="noStrike" kern="0" cap="none" spc="0" normalizeH="0" baseline="0" noProof="0" dirty="0">
                <a:ln>
                  <a:noFill/>
                </a:ln>
                <a:solidFill>
                  <a:srgbClr val="073E86">
                    <a:lumMod val="50000"/>
                  </a:srgbClr>
                </a:solidFill>
                <a:effectLst/>
                <a:uLnTx/>
                <a:uFillTx/>
                <a:latin typeface="DFKai-SB" panose="03000509000000000000" pitchFamily="65" charset="-120"/>
                <a:ea typeface="DFKai-SB" panose="03000509000000000000" pitchFamily="65" charset="-120"/>
                <a:cs typeface="+mn-cs"/>
                <a:sym typeface="Hoefler Text"/>
              </a:endParaRPr>
            </a:p>
            <a:p>
              <a:pPr marL="0" marR="0" lvl="0" indent="0" algn="l" defTabSz="825500" rtl="0" eaLnBrk="1" fontAlgn="auto" latinLnBrk="0" hangingPunct="0">
                <a:lnSpc>
                  <a:spcPts val="1700"/>
                </a:lnSpc>
                <a:spcBef>
                  <a:spcPts val="0"/>
                </a:spcBef>
                <a:spcAft>
                  <a:spcPts val="0"/>
                </a:spcAft>
                <a:buClrTx/>
                <a:buSzTx/>
                <a:buFontTx/>
                <a:buNone/>
                <a:tabLst/>
                <a:defRPr/>
              </a:pPr>
              <a:r>
                <a:rPr kumimoji="0" lang="zh-CN" altLang="en-US" sz="1200" b="0" i="0" u="none" strike="noStrike" kern="0" cap="none" spc="0" normalizeH="0" baseline="0" noProof="0" dirty="0">
                  <a:ln>
                    <a:noFill/>
                  </a:ln>
                  <a:solidFill>
                    <a:srgbClr val="073E86">
                      <a:lumMod val="50000"/>
                    </a:srgbClr>
                  </a:solidFill>
                  <a:effectLst/>
                  <a:uLnTx/>
                  <a:uFillTx/>
                  <a:latin typeface="DFKai-SB" panose="03000509000000000000" pitchFamily="65" charset="-120"/>
                  <a:ea typeface="DFKai-SB" panose="03000509000000000000" pitchFamily="65" charset="-120"/>
                  <a:cs typeface="+mn-cs"/>
                  <a:sym typeface="Hoefler Text"/>
                </a:rPr>
                <a:t>第三章  國家機構</a:t>
              </a:r>
              <a:endParaRPr kumimoji="0" lang="en-US" altLang="zh-CN" sz="1200" b="0" i="0" u="none" strike="noStrike" kern="0" cap="none" spc="0" normalizeH="0" baseline="0" noProof="0" dirty="0">
                <a:ln>
                  <a:noFill/>
                </a:ln>
                <a:solidFill>
                  <a:srgbClr val="073E86">
                    <a:lumMod val="50000"/>
                  </a:srgbClr>
                </a:solidFill>
                <a:effectLst/>
                <a:uLnTx/>
                <a:uFillTx/>
                <a:latin typeface="DFKai-SB" panose="03000509000000000000" pitchFamily="65" charset="-120"/>
                <a:ea typeface="DFKai-SB" panose="03000509000000000000" pitchFamily="65" charset="-120"/>
                <a:cs typeface="+mn-cs"/>
                <a:sym typeface="Hoefler Text"/>
              </a:endParaRPr>
            </a:p>
            <a:p>
              <a:pPr marL="0" marR="0" lvl="0" indent="0" algn="l" defTabSz="825500" rtl="0" eaLnBrk="1" fontAlgn="auto" latinLnBrk="0" hangingPunct="0">
                <a:lnSpc>
                  <a:spcPts val="17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srgbClr val="073E86">
                      <a:lumMod val="50000"/>
                    </a:srgbClr>
                  </a:solidFill>
                  <a:effectLst/>
                  <a:uLnTx/>
                  <a:uFillTx/>
                  <a:latin typeface="DFKai-SB" panose="03000509000000000000" pitchFamily="65" charset="-120"/>
                  <a:ea typeface="DFKai-SB" panose="03000509000000000000" pitchFamily="65" charset="-120"/>
                  <a:cs typeface="+mn-cs"/>
                  <a:sym typeface="Hoefler Text"/>
                </a:rPr>
                <a:t>  </a:t>
              </a:r>
              <a:r>
                <a:rPr kumimoji="0" lang="zh-CN" altLang="en-US" sz="1200" b="0" i="0" u="none" strike="noStrike" kern="0" cap="none" spc="0" normalizeH="0" baseline="0" noProof="0" dirty="0">
                  <a:ln>
                    <a:noFill/>
                  </a:ln>
                  <a:solidFill>
                    <a:srgbClr val="073E86">
                      <a:lumMod val="50000"/>
                    </a:srgbClr>
                  </a:solidFill>
                  <a:effectLst/>
                  <a:uLnTx/>
                  <a:uFillTx/>
                  <a:latin typeface="DFKai-SB" panose="03000509000000000000" pitchFamily="65" charset="-120"/>
                  <a:ea typeface="DFKai-SB" panose="03000509000000000000" pitchFamily="65" charset="-120"/>
                  <a:cs typeface="+mn-cs"/>
                  <a:sym typeface="Hoefler Text"/>
                </a:rPr>
                <a:t>第一節  全國人民代表大會</a:t>
              </a:r>
              <a:endParaRPr kumimoji="0" lang="en-US" altLang="zh-CN" sz="1200" b="0" i="0" u="none" strike="noStrike" kern="0" cap="none" spc="0" normalizeH="0" baseline="0" noProof="0" dirty="0">
                <a:ln>
                  <a:noFill/>
                </a:ln>
                <a:solidFill>
                  <a:srgbClr val="073E86">
                    <a:lumMod val="50000"/>
                  </a:srgbClr>
                </a:solidFill>
                <a:effectLst/>
                <a:uLnTx/>
                <a:uFillTx/>
                <a:latin typeface="DFKai-SB" panose="03000509000000000000" pitchFamily="65" charset="-120"/>
                <a:ea typeface="DFKai-SB" panose="03000509000000000000" pitchFamily="65" charset="-120"/>
                <a:cs typeface="+mn-cs"/>
                <a:sym typeface="Hoefler Text"/>
              </a:endParaRPr>
            </a:p>
            <a:p>
              <a:pPr marL="0" marR="0" lvl="0" indent="0" algn="l" defTabSz="825500" rtl="0" eaLnBrk="1" fontAlgn="auto" latinLnBrk="0" hangingPunct="0">
                <a:lnSpc>
                  <a:spcPts val="17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srgbClr val="073E86">
                      <a:lumMod val="50000"/>
                    </a:srgbClr>
                  </a:solidFill>
                  <a:effectLst/>
                  <a:uLnTx/>
                  <a:uFillTx/>
                  <a:latin typeface="DFKai-SB" panose="03000509000000000000" pitchFamily="65" charset="-120"/>
                  <a:ea typeface="DFKai-SB" panose="03000509000000000000" pitchFamily="65" charset="-120"/>
                  <a:cs typeface="+mn-cs"/>
                  <a:sym typeface="Hoefler Text"/>
                </a:rPr>
                <a:t>  </a:t>
              </a:r>
              <a:r>
                <a:rPr kumimoji="0" lang="zh-CN" altLang="en-US" sz="1200" b="0" i="0" u="none" strike="noStrike" kern="0" cap="none" spc="0" normalizeH="0" baseline="0" noProof="0" dirty="0">
                  <a:ln>
                    <a:noFill/>
                  </a:ln>
                  <a:solidFill>
                    <a:srgbClr val="073E86">
                      <a:lumMod val="50000"/>
                    </a:srgbClr>
                  </a:solidFill>
                  <a:effectLst/>
                  <a:uLnTx/>
                  <a:uFillTx/>
                  <a:latin typeface="DFKai-SB" panose="03000509000000000000" pitchFamily="65" charset="-120"/>
                  <a:ea typeface="DFKai-SB" panose="03000509000000000000" pitchFamily="65" charset="-120"/>
                  <a:cs typeface="+mn-cs"/>
                  <a:sym typeface="Hoefler Text"/>
                </a:rPr>
                <a:t>第二節  中華人民共和國主席</a:t>
              </a:r>
              <a:endParaRPr kumimoji="0" lang="en-US" altLang="zh-CN" sz="1200" b="0" i="0" u="none" strike="noStrike" kern="0" cap="none" spc="0" normalizeH="0" baseline="0" noProof="0" dirty="0">
                <a:ln>
                  <a:noFill/>
                </a:ln>
                <a:solidFill>
                  <a:srgbClr val="073E86">
                    <a:lumMod val="50000"/>
                  </a:srgbClr>
                </a:solidFill>
                <a:effectLst/>
                <a:uLnTx/>
                <a:uFillTx/>
                <a:latin typeface="DFKai-SB" panose="03000509000000000000" pitchFamily="65" charset="-120"/>
                <a:ea typeface="DFKai-SB" panose="03000509000000000000" pitchFamily="65" charset="-120"/>
                <a:cs typeface="+mn-cs"/>
                <a:sym typeface="Hoefler Text"/>
              </a:endParaRPr>
            </a:p>
            <a:p>
              <a:pPr marL="0" marR="0" lvl="0" indent="0" algn="l" defTabSz="825500" rtl="0" eaLnBrk="1" fontAlgn="auto" latinLnBrk="0" hangingPunct="0">
                <a:lnSpc>
                  <a:spcPts val="17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srgbClr val="073E86">
                      <a:lumMod val="50000"/>
                    </a:srgbClr>
                  </a:solidFill>
                  <a:effectLst/>
                  <a:uLnTx/>
                  <a:uFillTx/>
                  <a:latin typeface="DFKai-SB" panose="03000509000000000000" pitchFamily="65" charset="-120"/>
                  <a:ea typeface="DFKai-SB" panose="03000509000000000000" pitchFamily="65" charset="-120"/>
                  <a:cs typeface="+mn-cs"/>
                  <a:sym typeface="Hoefler Text"/>
                </a:rPr>
                <a:t>  </a:t>
              </a:r>
              <a:r>
                <a:rPr kumimoji="0" lang="zh-CN" altLang="en-US" sz="1200" b="0" i="0" u="none" strike="noStrike" kern="0" cap="none" spc="0" normalizeH="0" baseline="0" noProof="0" dirty="0">
                  <a:ln>
                    <a:noFill/>
                  </a:ln>
                  <a:solidFill>
                    <a:srgbClr val="073E86">
                      <a:lumMod val="50000"/>
                    </a:srgbClr>
                  </a:solidFill>
                  <a:effectLst/>
                  <a:uLnTx/>
                  <a:uFillTx/>
                  <a:latin typeface="DFKai-SB" panose="03000509000000000000" pitchFamily="65" charset="-120"/>
                  <a:ea typeface="DFKai-SB" panose="03000509000000000000" pitchFamily="65" charset="-120"/>
                  <a:cs typeface="+mn-cs"/>
                  <a:sym typeface="Hoefler Text"/>
                </a:rPr>
                <a:t>第三節  國務院</a:t>
              </a:r>
              <a:endParaRPr kumimoji="0" lang="en-US" altLang="zh-CN" sz="1200" b="0" i="0" u="none" strike="noStrike" kern="0" cap="none" spc="0" normalizeH="0" baseline="0" noProof="0" dirty="0">
                <a:ln>
                  <a:noFill/>
                </a:ln>
                <a:solidFill>
                  <a:srgbClr val="073E86">
                    <a:lumMod val="50000"/>
                  </a:srgbClr>
                </a:solidFill>
                <a:effectLst/>
                <a:uLnTx/>
                <a:uFillTx/>
                <a:latin typeface="DFKai-SB" panose="03000509000000000000" pitchFamily="65" charset="-120"/>
                <a:ea typeface="DFKai-SB" panose="03000509000000000000" pitchFamily="65" charset="-120"/>
                <a:cs typeface="+mn-cs"/>
                <a:sym typeface="Hoefler Text"/>
              </a:endParaRPr>
            </a:p>
            <a:p>
              <a:pPr marL="0" marR="0" lvl="0" indent="0" algn="l" defTabSz="825500" rtl="0" eaLnBrk="1" fontAlgn="auto" latinLnBrk="0" hangingPunct="0">
                <a:lnSpc>
                  <a:spcPts val="17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srgbClr val="073E86">
                      <a:lumMod val="50000"/>
                    </a:srgbClr>
                  </a:solidFill>
                  <a:effectLst/>
                  <a:uLnTx/>
                  <a:uFillTx/>
                  <a:latin typeface="DFKai-SB" panose="03000509000000000000" pitchFamily="65" charset="-120"/>
                  <a:ea typeface="DFKai-SB" panose="03000509000000000000" pitchFamily="65" charset="-120"/>
                  <a:cs typeface="+mn-cs"/>
                  <a:sym typeface="Hoefler Text"/>
                </a:rPr>
                <a:t>  </a:t>
              </a:r>
              <a:r>
                <a:rPr kumimoji="0" lang="zh-CN" altLang="en-US" sz="1200" b="0" i="0" u="none" strike="noStrike" kern="0" cap="none" spc="0" normalizeH="0" baseline="0" noProof="0" dirty="0">
                  <a:ln>
                    <a:noFill/>
                  </a:ln>
                  <a:solidFill>
                    <a:srgbClr val="073E86">
                      <a:lumMod val="50000"/>
                    </a:srgbClr>
                  </a:solidFill>
                  <a:effectLst/>
                  <a:uLnTx/>
                  <a:uFillTx/>
                  <a:latin typeface="DFKai-SB" panose="03000509000000000000" pitchFamily="65" charset="-120"/>
                  <a:ea typeface="DFKai-SB" panose="03000509000000000000" pitchFamily="65" charset="-120"/>
                  <a:cs typeface="+mn-cs"/>
                  <a:sym typeface="Hoefler Text"/>
                </a:rPr>
                <a:t>第四節  中央軍事委員會</a:t>
              </a:r>
              <a:endParaRPr kumimoji="0" lang="en-US" altLang="zh-CN" sz="1200" b="0" i="0" u="none" strike="noStrike" kern="0" cap="none" spc="0" normalizeH="0" baseline="0" noProof="0" dirty="0">
                <a:ln>
                  <a:noFill/>
                </a:ln>
                <a:solidFill>
                  <a:srgbClr val="073E86">
                    <a:lumMod val="50000"/>
                  </a:srgbClr>
                </a:solidFill>
                <a:effectLst/>
                <a:uLnTx/>
                <a:uFillTx/>
                <a:latin typeface="DFKai-SB" panose="03000509000000000000" pitchFamily="65" charset="-120"/>
                <a:ea typeface="DFKai-SB" panose="03000509000000000000" pitchFamily="65" charset="-120"/>
                <a:cs typeface="+mn-cs"/>
                <a:sym typeface="Hoefler Text"/>
              </a:endParaRPr>
            </a:p>
            <a:p>
              <a:pPr marL="0" marR="0" lvl="0" indent="0" algn="l" defTabSz="825500" rtl="0" eaLnBrk="1" fontAlgn="auto" latinLnBrk="0" hangingPunct="0">
                <a:lnSpc>
                  <a:spcPts val="1700"/>
                </a:lnSpc>
                <a:spcBef>
                  <a:spcPts val="0"/>
                </a:spcBef>
                <a:spcAft>
                  <a:spcPts val="0"/>
                </a:spcAft>
                <a:buClrTx/>
                <a:buSzTx/>
                <a:buFontTx/>
                <a:buNone/>
                <a:tabLst/>
                <a:defRPr/>
              </a:pPr>
              <a:r>
                <a:rPr kumimoji="0" lang="zh-CN" altLang="en-US" sz="1200" b="0" i="0" u="none" strike="noStrike" kern="0" cap="none" spc="0" normalizeH="0" baseline="0" noProof="0" dirty="0">
                  <a:ln>
                    <a:noFill/>
                  </a:ln>
                  <a:solidFill>
                    <a:srgbClr val="073E86">
                      <a:lumMod val="50000"/>
                    </a:srgbClr>
                  </a:solidFill>
                  <a:effectLst/>
                  <a:uLnTx/>
                  <a:uFillTx/>
                  <a:latin typeface="DFKai-SB" panose="03000509000000000000" pitchFamily="65" charset="-120"/>
                  <a:ea typeface="DFKai-SB" panose="03000509000000000000" pitchFamily="65" charset="-120"/>
                  <a:cs typeface="+mn-cs"/>
                  <a:sym typeface="Hoefler Text"/>
                </a:rPr>
                <a:t>  第五節  地方各級人民代表大會和</a:t>
              </a:r>
              <a:endParaRPr kumimoji="0" lang="en-US" altLang="zh-CN" sz="1200" b="0" i="0" u="none" strike="noStrike" kern="0" cap="none" spc="0" normalizeH="0" baseline="0" noProof="0" dirty="0">
                <a:ln>
                  <a:noFill/>
                </a:ln>
                <a:solidFill>
                  <a:srgbClr val="073E86">
                    <a:lumMod val="50000"/>
                  </a:srgbClr>
                </a:solidFill>
                <a:effectLst/>
                <a:uLnTx/>
                <a:uFillTx/>
                <a:latin typeface="DFKai-SB" panose="03000509000000000000" pitchFamily="65" charset="-120"/>
                <a:ea typeface="DFKai-SB" panose="03000509000000000000" pitchFamily="65" charset="-120"/>
                <a:cs typeface="+mn-cs"/>
                <a:sym typeface="Hoefler Text"/>
              </a:endParaRPr>
            </a:p>
            <a:p>
              <a:pPr marL="0" marR="0" lvl="0" indent="0" algn="l" defTabSz="825500" rtl="0" eaLnBrk="1" fontAlgn="auto" latinLnBrk="0" hangingPunct="0">
                <a:lnSpc>
                  <a:spcPts val="17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srgbClr val="073E86">
                      <a:lumMod val="50000"/>
                    </a:srgbClr>
                  </a:solidFill>
                  <a:effectLst/>
                  <a:uLnTx/>
                  <a:uFillTx/>
                  <a:latin typeface="DFKai-SB" panose="03000509000000000000" pitchFamily="65" charset="-120"/>
                  <a:ea typeface="DFKai-SB" panose="03000509000000000000" pitchFamily="65" charset="-120"/>
                  <a:cs typeface="+mn-cs"/>
                  <a:sym typeface="Hoefler Text"/>
                </a:rPr>
                <a:t>          </a:t>
              </a:r>
              <a:r>
                <a:rPr kumimoji="0" lang="zh-CN" altLang="en-US" sz="1200" b="0" i="0" u="none" strike="noStrike" kern="0" cap="none" spc="0" normalizeH="0" baseline="0" noProof="0" dirty="0">
                  <a:ln>
                    <a:noFill/>
                  </a:ln>
                  <a:solidFill>
                    <a:srgbClr val="073E86">
                      <a:lumMod val="50000"/>
                    </a:srgbClr>
                  </a:solidFill>
                  <a:effectLst/>
                  <a:uLnTx/>
                  <a:uFillTx/>
                  <a:latin typeface="DFKai-SB" panose="03000509000000000000" pitchFamily="65" charset="-120"/>
                  <a:ea typeface="DFKai-SB" panose="03000509000000000000" pitchFamily="65" charset="-120"/>
                  <a:cs typeface="+mn-cs"/>
                  <a:sym typeface="Hoefler Text"/>
                </a:rPr>
                <a:t>地方各級人民政府</a:t>
              </a:r>
              <a:endParaRPr kumimoji="0" lang="en-US" altLang="zh-CN" sz="1200" b="0" i="0" u="none" strike="noStrike" kern="0" cap="none" spc="0" normalizeH="0" baseline="0" noProof="0" dirty="0">
                <a:ln>
                  <a:noFill/>
                </a:ln>
                <a:solidFill>
                  <a:srgbClr val="073E86">
                    <a:lumMod val="50000"/>
                  </a:srgbClr>
                </a:solidFill>
                <a:effectLst/>
                <a:uLnTx/>
                <a:uFillTx/>
                <a:latin typeface="DFKai-SB" panose="03000509000000000000" pitchFamily="65" charset="-120"/>
                <a:ea typeface="DFKai-SB" panose="03000509000000000000" pitchFamily="65" charset="-120"/>
                <a:cs typeface="+mn-cs"/>
                <a:sym typeface="Hoefler Text"/>
              </a:endParaRPr>
            </a:p>
            <a:p>
              <a:pPr marL="0" marR="0" lvl="0" indent="0" algn="l" defTabSz="825500" rtl="0" eaLnBrk="1" fontAlgn="auto" latinLnBrk="0" hangingPunct="0">
                <a:lnSpc>
                  <a:spcPts val="17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srgbClr val="073E86">
                      <a:lumMod val="50000"/>
                    </a:srgbClr>
                  </a:solidFill>
                  <a:effectLst/>
                  <a:uLnTx/>
                  <a:uFillTx/>
                  <a:latin typeface="DFKai-SB" panose="03000509000000000000" pitchFamily="65" charset="-120"/>
                  <a:ea typeface="DFKai-SB" panose="03000509000000000000" pitchFamily="65" charset="-120"/>
                  <a:cs typeface="+mn-cs"/>
                  <a:sym typeface="Hoefler Text"/>
                </a:rPr>
                <a:t>  </a:t>
              </a:r>
              <a:r>
                <a:rPr kumimoji="0" lang="zh-CN" altLang="en-US" sz="1200" b="0" i="0" u="none" strike="noStrike" kern="0" cap="none" spc="0" normalizeH="0" baseline="0" noProof="0" dirty="0">
                  <a:ln>
                    <a:noFill/>
                  </a:ln>
                  <a:solidFill>
                    <a:srgbClr val="073E86">
                      <a:lumMod val="50000"/>
                    </a:srgbClr>
                  </a:solidFill>
                  <a:effectLst/>
                  <a:uLnTx/>
                  <a:uFillTx/>
                  <a:latin typeface="DFKai-SB" panose="03000509000000000000" pitchFamily="65" charset="-120"/>
                  <a:ea typeface="DFKai-SB" panose="03000509000000000000" pitchFamily="65" charset="-120"/>
                  <a:cs typeface="+mn-cs"/>
                  <a:sym typeface="Hoefler Text"/>
                </a:rPr>
                <a:t>第六節  民族自治地方的自治機關</a:t>
              </a:r>
              <a:endParaRPr kumimoji="0" lang="en-US" altLang="zh-CN" sz="1200" b="0" i="0" u="none" strike="noStrike" kern="0" cap="none" spc="0" normalizeH="0" baseline="0" noProof="0" dirty="0">
                <a:ln>
                  <a:noFill/>
                </a:ln>
                <a:solidFill>
                  <a:srgbClr val="073E86">
                    <a:lumMod val="50000"/>
                  </a:srgbClr>
                </a:solidFill>
                <a:effectLst/>
                <a:uLnTx/>
                <a:uFillTx/>
                <a:latin typeface="DFKai-SB" panose="03000509000000000000" pitchFamily="65" charset="-120"/>
                <a:ea typeface="DFKai-SB" panose="03000509000000000000" pitchFamily="65" charset="-120"/>
                <a:cs typeface="+mn-cs"/>
                <a:sym typeface="Hoefler Text"/>
              </a:endParaRPr>
            </a:p>
            <a:p>
              <a:pPr marL="0" marR="0" lvl="0" indent="0" algn="l" defTabSz="825500" rtl="0" eaLnBrk="1" fontAlgn="auto" latinLnBrk="0" hangingPunct="0">
                <a:lnSpc>
                  <a:spcPts val="17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srgbClr val="073E86">
                      <a:lumMod val="50000"/>
                    </a:srgbClr>
                  </a:solidFill>
                  <a:effectLst/>
                  <a:uLnTx/>
                  <a:uFillTx/>
                  <a:latin typeface="DFKai-SB" panose="03000509000000000000" pitchFamily="65" charset="-120"/>
                  <a:ea typeface="DFKai-SB" panose="03000509000000000000" pitchFamily="65" charset="-120"/>
                  <a:cs typeface="+mn-cs"/>
                  <a:sym typeface="Hoefler Text"/>
                </a:rPr>
                <a:t>  </a:t>
              </a:r>
              <a:r>
                <a:rPr kumimoji="0" lang="zh-CN" altLang="en-US" sz="1200" b="0" i="0" u="none" strike="noStrike" kern="0" cap="none" spc="0" normalizeH="0" baseline="0" noProof="0" dirty="0">
                  <a:ln>
                    <a:noFill/>
                  </a:ln>
                  <a:solidFill>
                    <a:srgbClr val="073E86">
                      <a:lumMod val="50000"/>
                    </a:srgbClr>
                  </a:solidFill>
                  <a:effectLst/>
                  <a:uLnTx/>
                  <a:uFillTx/>
                  <a:latin typeface="DFKai-SB" panose="03000509000000000000" pitchFamily="65" charset="-120"/>
                  <a:ea typeface="DFKai-SB" panose="03000509000000000000" pitchFamily="65" charset="-120"/>
                  <a:cs typeface="+mn-cs"/>
                  <a:sym typeface="Hoefler Text"/>
                </a:rPr>
                <a:t>第七節  監察委員會</a:t>
              </a:r>
              <a:endParaRPr kumimoji="0" lang="en-US" altLang="zh-CN" sz="1200" b="0" i="0" u="none" strike="noStrike" kern="0" cap="none" spc="0" normalizeH="0" baseline="0" noProof="0" dirty="0">
                <a:ln>
                  <a:noFill/>
                </a:ln>
                <a:solidFill>
                  <a:srgbClr val="073E86">
                    <a:lumMod val="50000"/>
                  </a:srgbClr>
                </a:solidFill>
                <a:effectLst/>
                <a:uLnTx/>
                <a:uFillTx/>
                <a:latin typeface="DFKai-SB" panose="03000509000000000000" pitchFamily="65" charset="-120"/>
                <a:ea typeface="DFKai-SB" panose="03000509000000000000" pitchFamily="65" charset="-120"/>
                <a:cs typeface="+mn-cs"/>
                <a:sym typeface="Hoefler Text"/>
              </a:endParaRPr>
            </a:p>
            <a:p>
              <a:pPr marL="0" marR="0" lvl="0" indent="0" algn="l" defTabSz="825500" rtl="0" eaLnBrk="1" fontAlgn="auto" latinLnBrk="0" hangingPunct="0">
                <a:lnSpc>
                  <a:spcPts val="17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srgbClr val="073E86">
                      <a:lumMod val="50000"/>
                    </a:srgbClr>
                  </a:solidFill>
                  <a:effectLst/>
                  <a:uLnTx/>
                  <a:uFillTx/>
                  <a:latin typeface="DFKai-SB" panose="03000509000000000000" pitchFamily="65" charset="-120"/>
                  <a:ea typeface="DFKai-SB" panose="03000509000000000000" pitchFamily="65" charset="-120"/>
                  <a:cs typeface="+mn-cs"/>
                  <a:sym typeface="Hoefler Text"/>
                </a:rPr>
                <a:t>  </a:t>
              </a:r>
              <a:r>
                <a:rPr kumimoji="0" lang="zh-CN" altLang="en-US" sz="1200" b="0" i="0" u="none" strike="noStrike" kern="0" cap="none" spc="0" normalizeH="0" baseline="0" noProof="0" dirty="0">
                  <a:ln>
                    <a:noFill/>
                  </a:ln>
                  <a:solidFill>
                    <a:srgbClr val="073E86">
                      <a:lumMod val="50000"/>
                    </a:srgbClr>
                  </a:solidFill>
                  <a:effectLst/>
                  <a:uLnTx/>
                  <a:uFillTx/>
                  <a:latin typeface="DFKai-SB" panose="03000509000000000000" pitchFamily="65" charset="-120"/>
                  <a:ea typeface="DFKai-SB" panose="03000509000000000000" pitchFamily="65" charset="-120"/>
                  <a:cs typeface="+mn-cs"/>
                  <a:sym typeface="Hoefler Text"/>
                </a:rPr>
                <a:t>第八節  人民法院和人民檢察院</a:t>
              </a:r>
              <a:endParaRPr kumimoji="0" lang="en-US" altLang="zh-CN" sz="1200" b="0" i="0" u="none" strike="noStrike" kern="0" cap="none" spc="0" normalizeH="0" baseline="0" noProof="0" dirty="0">
                <a:ln>
                  <a:noFill/>
                </a:ln>
                <a:solidFill>
                  <a:srgbClr val="073E86">
                    <a:lumMod val="50000"/>
                  </a:srgbClr>
                </a:solidFill>
                <a:effectLst/>
                <a:uLnTx/>
                <a:uFillTx/>
                <a:latin typeface="DFKai-SB" panose="03000509000000000000" pitchFamily="65" charset="-120"/>
                <a:ea typeface="DFKai-SB" panose="03000509000000000000" pitchFamily="65" charset="-120"/>
                <a:cs typeface="+mn-cs"/>
                <a:sym typeface="Hoefler Text"/>
              </a:endParaRPr>
            </a:p>
            <a:p>
              <a:pPr marL="0" marR="0" lvl="0" indent="0" algn="l" defTabSz="825500" rtl="0" eaLnBrk="1" fontAlgn="auto" latinLnBrk="0" hangingPunct="0">
                <a:lnSpc>
                  <a:spcPts val="1700"/>
                </a:lnSpc>
                <a:spcBef>
                  <a:spcPts val="0"/>
                </a:spcBef>
                <a:spcAft>
                  <a:spcPts val="0"/>
                </a:spcAft>
                <a:buClrTx/>
                <a:buSzTx/>
                <a:buFontTx/>
                <a:buNone/>
                <a:tabLst/>
                <a:defRPr/>
              </a:pPr>
              <a:r>
                <a:rPr kumimoji="0" lang="zh-CN" altLang="en-US" sz="1200" b="0" i="0" u="none" strike="noStrike" kern="0" cap="none" spc="0" normalizeH="0" baseline="0" noProof="0" dirty="0">
                  <a:ln>
                    <a:noFill/>
                  </a:ln>
                  <a:solidFill>
                    <a:srgbClr val="073E86">
                      <a:lumMod val="50000"/>
                    </a:srgbClr>
                  </a:solidFill>
                  <a:effectLst/>
                  <a:uLnTx/>
                  <a:uFillTx/>
                  <a:latin typeface="DFKai-SB" panose="03000509000000000000" pitchFamily="65" charset="-120"/>
                  <a:ea typeface="DFKai-SB" panose="03000509000000000000" pitchFamily="65" charset="-120"/>
                  <a:cs typeface="+mn-cs"/>
                  <a:sym typeface="Hoefler Text"/>
                </a:rPr>
                <a:t>第四章  國旗、國歌、國徽、首都</a:t>
              </a:r>
            </a:p>
          </p:txBody>
        </p:sp>
      </p:grpSp>
    </p:spTree>
    <p:extLst>
      <p:ext uri="{BB962C8B-B14F-4D97-AF65-F5344CB8AC3E}">
        <p14:creationId xmlns:p14="http://schemas.microsoft.com/office/powerpoint/2010/main" val="278106118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内容占位符 2"/>
          <p:cNvSpPr>
            <a:spLocks noGrp="1"/>
          </p:cNvSpPr>
          <p:nvPr>
            <p:ph idx="4294967295"/>
          </p:nvPr>
        </p:nvSpPr>
        <p:spPr>
          <a:xfrm>
            <a:off x="497521" y="1301333"/>
            <a:ext cx="6751177" cy="5262979"/>
          </a:xfrm>
        </p:spPr>
        <p:txBody>
          <a:bodyPr wrap="square">
            <a:spAutoFit/>
          </a:bodyPr>
          <a:lstStyle/>
          <a:p>
            <a:pPr marL="0" indent="0">
              <a:lnSpc>
                <a:spcPct val="150000"/>
              </a:lnSpc>
              <a:spcBef>
                <a:spcPts val="0"/>
              </a:spcBef>
              <a:buNone/>
            </a:pPr>
            <a:r>
              <a:rPr lang="zh-CN" altLang="en-US" b="1" dirty="0">
                <a:solidFill>
                  <a:srgbClr val="000000"/>
                </a:solidFill>
                <a:latin typeface="DFKai-SB" panose="03000509000000000000" pitchFamily="65" charset="-120"/>
                <a:ea typeface="DFKai-SB" panose="03000509000000000000" pitchFamily="65" charset="-120"/>
              </a:rPr>
              <a:t>全國人民代表大會：</a:t>
            </a:r>
            <a:endParaRPr lang="en-US" altLang="zh-CN" b="1" dirty="0">
              <a:solidFill>
                <a:srgbClr val="000000"/>
              </a:solidFill>
              <a:latin typeface="DFKai-SB" panose="03000509000000000000" pitchFamily="65" charset="-120"/>
              <a:ea typeface="DFKai-SB" panose="03000509000000000000" pitchFamily="65" charset="-120"/>
            </a:endParaRPr>
          </a:p>
          <a:p>
            <a:pPr>
              <a:lnSpc>
                <a:spcPct val="150000"/>
              </a:lnSpc>
              <a:spcBef>
                <a:spcPts val="0"/>
              </a:spcBef>
            </a:pPr>
            <a:r>
              <a:rPr lang="zh-CN" altLang="en-US" dirty="0">
                <a:solidFill>
                  <a:srgbClr val="000000"/>
                </a:solidFill>
                <a:latin typeface="DFKai-SB" panose="03000509000000000000" pitchFamily="65" charset="-120"/>
                <a:ea typeface="DFKai-SB" panose="03000509000000000000" pitchFamily="65" charset="-120"/>
              </a:rPr>
              <a:t>是最高國家權力機關。</a:t>
            </a:r>
            <a:endParaRPr lang="en-US" altLang="zh-CN" dirty="0">
              <a:solidFill>
                <a:srgbClr val="000000"/>
              </a:solidFill>
              <a:latin typeface="DFKai-SB" panose="03000509000000000000" pitchFamily="65" charset="-120"/>
              <a:ea typeface="DFKai-SB" panose="03000509000000000000" pitchFamily="65" charset="-120"/>
            </a:endParaRPr>
          </a:p>
          <a:p>
            <a:pPr>
              <a:lnSpc>
                <a:spcPct val="150000"/>
              </a:lnSpc>
              <a:spcBef>
                <a:spcPts val="0"/>
              </a:spcBef>
            </a:pPr>
            <a:r>
              <a:rPr lang="zh-CN" altLang="en-US" dirty="0">
                <a:solidFill>
                  <a:srgbClr val="000000"/>
                </a:solidFill>
                <a:latin typeface="DFKai-SB" panose="03000509000000000000" pitchFamily="65" charset="-120"/>
                <a:ea typeface="DFKai-SB" panose="03000509000000000000" pitchFamily="65" charset="-120"/>
              </a:rPr>
              <a:t>由省、自治區、直轄市、特別</a:t>
            </a:r>
            <a:r>
              <a:rPr lang="zh-CN" altLang="en-US" dirty="0">
                <a:latin typeface="DFKai-SB" panose="03000509000000000000" pitchFamily="65" charset="-120"/>
                <a:ea typeface="DFKai-SB" panose="03000509000000000000" pitchFamily="65" charset="-120"/>
              </a:rPr>
              <a:t>行政區和軍隊選出的代表組成</a:t>
            </a:r>
            <a:r>
              <a:rPr lang="zh-CN" altLang="en-US" dirty="0" smtClean="0">
                <a:latin typeface="DFKai-SB" panose="03000509000000000000" pitchFamily="65" charset="-120"/>
                <a:ea typeface="DFKai-SB" panose="03000509000000000000" pitchFamily="65" charset="-120"/>
              </a:rPr>
              <a:t>。</a:t>
            </a:r>
            <a:r>
              <a:rPr lang="zh-TW" altLang="en-US" dirty="0">
                <a:latin typeface="DFKai-SB" panose="03000509000000000000" pitchFamily="65" charset="-120"/>
                <a:ea typeface="DFKai-SB" panose="03000509000000000000" pitchFamily="65" charset="-120"/>
              </a:rPr>
              <a:t>各少數民族都應當有適當名額的代表</a:t>
            </a:r>
            <a:r>
              <a:rPr lang="zh-TW" altLang="en-US" dirty="0" smtClean="0">
                <a:latin typeface="DFKai-SB" panose="03000509000000000000" pitchFamily="65" charset="-120"/>
                <a:ea typeface="DFKai-SB" panose="03000509000000000000" pitchFamily="65" charset="-120"/>
              </a:rPr>
              <a:t>。</a:t>
            </a:r>
            <a:endParaRPr lang="en-US" altLang="zh-CN" dirty="0">
              <a:latin typeface="DFKai-SB" panose="03000509000000000000" pitchFamily="65" charset="-120"/>
              <a:ea typeface="DFKai-SB" panose="03000509000000000000" pitchFamily="65" charset="-120"/>
            </a:endParaRPr>
          </a:p>
          <a:p>
            <a:pPr>
              <a:lnSpc>
                <a:spcPct val="150000"/>
              </a:lnSpc>
              <a:spcBef>
                <a:spcPts val="0"/>
              </a:spcBef>
            </a:pPr>
            <a:r>
              <a:rPr lang="zh-TW" altLang="en-US" dirty="0">
                <a:latin typeface="DFKai-SB" panose="03000509000000000000" pitchFamily="65" charset="-120"/>
                <a:ea typeface="DFKai-SB" panose="03000509000000000000" pitchFamily="65" charset="-120"/>
              </a:rPr>
              <a:t>通過會議方式集體行使職權。每年召開一次全體會議，有必要時也可以臨時召開會議。</a:t>
            </a:r>
            <a:endParaRPr lang="en-US" altLang="zh-CN" dirty="0">
              <a:latin typeface="DFKai-SB" panose="03000509000000000000" pitchFamily="65" charset="-120"/>
              <a:ea typeface="DFKai-SB" panose="03000509000000000000" pitchFamily="65" charset="-120"/>
            </a:endParaRPr>
          </a:p>
        </p:txBody>
      </p:sp>
      <p:sp>
        <p:nvSpPr>
          <p:cNvPr id="3" name="文本框 2">
            <a:extLst>
              <a:ext uri="{FF2B5EF4-FFF2-40B4-BE49-F238E27FC236}">
                <a16:creationId xmlns:a16="http://schemas.microsoft.com/office/drawing/2014/main" id="{FDE3C396-6407-4F6A-8AB8-E56A926F939F}"/>
              </a:ext>
            </a:extLst>
          </p:cNvPr>
          <p:cNvSpPr txBox="1"/>
          <p:nvPr/>
        </p:nvSpPr>
        <p:spPr>
          <a:xfrm>
            <a:off x="7631464" y="5241791"/>
            <a:ext cx="3823582"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第十三屆全</a:t>
            </a:r>
            <a:r>
              <a:rPr kumimoji="0" lang="zh-CN" altLang="en-US" sz="20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國人民代表大會第四次會議表決關於「十四五」規劃和</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2035</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年遠景目標綱要</a:t>
            </a:r>
            <a:r>
              <a:rPr kumimoji="0" lang="zh-CN" altLang="en-US" sz="20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的決議（草案）</a:t>
            </a:r>
            <a:endParaRPr kumimoji="0" lang="zh-CN" altLang="en-US" sz="2000" b="0" i="0" u="none" strike="noStrike" kern="1200" cap="none" spc="0" normalizeH="0" baseline="0" noProof="0" dirty="0">
              <a:ln>
                <a:noFill/>
              </a:ln>
              <a:solidFill>
                <a:srgbClr val="FF0000"/>
              </a:solidFill>
              <a:effectLst/>
              <a:uLnTx/>
              <a:uFillTx/>
              <a:latin typeface="DFKai-SB" panose="03000509000000000000" pitchFamily="65" charset="-120"/>
              <a:ea typeface="DFKai-SB" panose="03000509000000000000" pitchFamily="65" charset="-120"/>
            </a:endParaRPr>
          </a:p>
        </p:txBody>
      </p:sp>
      <p:pic>
        <p:nvPicPr>
          <p:cNvPr id="11" name="图片 10">
            <a:extLst>
              <a:ext uri="{FF2B5EF4-FFF2-40B4-BE49-F238E27FC236}">
                <a16:creationId xmlns:a16="http://schemas.microsoft.com/office/drawing/2014/main" id="{FE28BFB0-52F6-4941-8B77-413E4DBBEB9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631464" y="2660072"/>
            <a:ext cx="3823581" cy="2480161"/>
          </a:xfrm>
          <a:prstGeom prst="rect">
            <a:avLst/>
          </a:prstGeom>
        </p:spPr>
      </p:pic>
      <p:sp>
        <p:nvSpPr>
          <p:cNvPr id="7" name="矩形 6">
            <a:extLst>
              <a:ext uri="{FF2B5EF4-FFF2-40B4-BE49-F238E27FC236}">
                <a16:creationId xmlns:a16="http://schemas.microsoft.com/office/drawing/2014/main" id="{1267B568-9838-4EB2-B7D4-7A18E3FDF58C}"/>
              </a:ext>
            </a:extLst>
          </p:cNvPr>
          <p:cNvSpPr/>
          <p:nvPr/>
        </p:nvSpPr>
        <p:spPr>
          <a:xfrm>
            <a:off x="3655197" y="355520"/>
            <a:ext cx="4698723" cy="76944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400" b="1" i="0" u="none" strike="noStrike" kern="1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宋体" panose="02010600030101010101" pitchFamily="2" charset="-122"/>
              </a:rPr>
              <a:t>全國</a:t>
            </a:r>
            <a:r>
              <a:rPr kumimoji="0" lang="zh-TW" altLang="en-US" sz="4400" b="1" i="0" u="none" strike="noStrike" kern="1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宋体" panose="02010600030101010101" pitchFamily="2" charset="-122"/>
              </a:rPr>
              <a:t>人民代表大會</a:t>
            </a:r>
          </a:p>
        </p:txBody>
      </p:sp>
      <p:sp>
        <p:nvSpPr>
          <p:cNvPr id="4" name="灯片编号占位符 3">
            <a:extLst>
              <a:ext uri="{FF2B5EF4-FFF2-40B4-BE49-F238E27FC236}">
                <a16:creationId xmlns:a16="http://schemas.microsoft.com/office/drawing/2014/main" id="{279DC2C8-D7D0-4506-8611-935D56A86DD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C39F1E-6A31-493C-9487-6B2C2D0B44A4}"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507738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内容占位符 5">
            <a:extLst>
              <a:ext uri="{FF2B5EF4-FFF2-40B4-BE49-F238E27FC236}">
                <a16:creationId xmlns:a16="http://schemas.microsoft.com/office/drawing/2014/main" id="{6551B192-AB84-487E-9FF5-87B94450C308}"/>
              </a:ext>
            </a:extLst>
          </p:cNvPr>
          <p:cNvSpPr>
            <a:spLocks noGrp="1"/>
          </p:cNvSpPr>
          <p:nvPr>
            <p:ph idx="4294967295"/>
          </p:nvPr>
        </p:nvSpPr>
        <p:spPr>
          <a:xfrm>
            <a:off x="671513" y="2198296"/>
            <a:ext cx="10384574" cy="3416320"/>
          </a:xfrm>
          <a:prstGeom prst="rect">
            <a:avLst/>
          </a:prstGeom>
        </p:spPr>
        <p:txBody>
          <a:bodyPr wrap="square">
            <a:spAutoFit/>
          </a:bodyPr>
          <a:lstStyle/>
          <a:p>
            <a:pPr marL="0" indent="0">
              <a:lnSpc>
                <a:spcPct val="150000"/>
              </a:lnSpc>
              <a:spcBef>
                <a:spcPts val="0"/>
              </a:spcBef>
              <a:buNone/>
            </a:pPr>
            <a:r>
              <a:rPr lang="zh-CN" altLang="en-US" dirty="0">
                <a:latin typeface="DFKai-SB" panose="03000509000000000000" pitchFamily="65" charset="-120"/>
                <a:ea typeface="DFKai-SB" panose="03000509000000000000" pitchFamily="65" charset="-120"/>
              </a:rPr>
              <a:t>    </a:t>
            </a:r>
            <a:r>
              <a:rPr lang="zh-CN" altLang="en-US" sz="3600" dirty="0">
                <a:latin typeface="DFKai-SB" panose="03000509000000000000" pitchFamily="65" charset="-120"/>
                <a:ea typeface="DFKai-SB" panose="03000509000000000000" pitchFamily="65" charset="-120"/>
              </a:rPr>
              <a:t>從</a:t>
            </a:r>
            <a:r>
              <a:rPr lang="en-US" altLang="zh-CN" sz="3600" dirty="0">
                <a:latin typeface="Times New Roman" panose="02020603050405020304" pitchFamily="18" charset="0"/>
                <a:ea typeface="DFKai-SB" panose="03000509000000000000" pitchFamily="65" charset="-120"/>
                <a:cs typeface="Times New Roman" panose="02020603050405020304" pitchFamily="18" charset="0"/>
              </a:rPr>
              <a:t>1998</a:t>
            </a:r>
            <a:r>
              <a:rPr lang="zh-CN" altLang="en-US" sz="3600" dirty="0">
                <a:latin typeface="Times New Roman" panose="02020603050405020304" pitchFamily="18" charset="0"/>
                <a:ea typeface="DFKai-SB" panose="03000509000000000000" pitchFamily="65" charset="-120"/>
                <a:cs typeface="Times New Roman" panose="02020603050405020304" pitchFamily="18" charset="0"/>
              </a:rPr>
              <a:t>年</a:t>
            </a:r>
            <a:r>
              <a:rPr lang="zh-CN" altLang="en-US" sz="3600" dirty="0">
                <a:latin typeface="DFKai-SB" panose="03000509000000000000" pitchFamily="65" charset="-120"/>
                <a:ea typeface="DFKai-SB" panose="03000509000000000000" pitchFamily="65" charset="-120"/>
              </a:rPr>
              <a:t>的</a:t>
            </a:r>
            <a:r>
              <a:rPr lang="zh-CN" altLang="en-US" sz="3600" dirty="0" smtClean="0">
                <a:latin typeface="DFKai-SB" panose="03000509000000000000" pitchFamily="65" charset="-120"/>
                <a:ea typeface="DFKai-SB" panose="03000509000000000000" pitchFamily="65" charset="-120"/>
              </a:rPr>
              <a:t>第九屆全</a:t>
            </a:r>
            <a:r>
              <a:rPr lang="zh-CN" altLang="en-US" sz="3600" dirty="0">
                <a:latin typeface="DFKai-SB" panose="03000509000000000000" pitchFamily="65" charset="-120"/>
                <a:ea typeface="DFKai-SB" panose="03000509000000000000" pitchFamily="65" charset="-120"/>
              </a:rPr>
              <a:t>國人民代表大會開始，香港特別行政區的全國人大代表不再</a:t>
            </a:r>
            <a:r>
              <a:rPr lang="zh-CN" altLang="en-US" sz="3600" dirty="0" smtClean="0">
                <a:latin typeface="DFKai-SB" panose="03000509000000000000" pitchFamily="65" charset="-120"/>
                <a:ea typeface="DFKai-SB" panose="03000509000000000000" pitchFamily="65" charset="-120"/>
              </a:rPr>
              <a:t>作</a:t>
            </a:r>
            <a:r>
              <a:rPr lang="zh-TW" altLang="en-US" sz="3600" dirty="0">
                <a:latin typeface="DFKai-SB" panose="03000509000000000000" pitchFamily="65" charset="-120"/>
                <a:ea typeface="DFKai-SB" panose="03000509000000000000" pitchFamily="65" charset="-120"/>
              </a:rPr>
              <a:t>為</a:t>
            </a:r>
            <a:r>
              <a:rPr lang="zh-CN" altLang="en-US" sz="3600" dirty="0" smtClean="0">
                <a:latin typeface="DFKai-SB" panose="03000509000000000000" pitchFamily="65" charset="-120"/>
                <a:ea typeface="DFKai-SB" panose="03000509000000000000" pitchFamily="65" charset="-120"/>
              </a:rPr>
              <a:t>廣東省</a:t>
            </a:r>
            <a:r>
              <a:rPr lang="zh-CN" altLang="en-US" sz="3600" dirty="0">
                <a:latin typeface="DFKai-SB" panose="03000509000000000000" pitchFamily="65" charset="-120"/>
                <a:ea typeface="DFKai-SB" panose="03000509000000000000" pitchFamily="65" charset="-120"/>
              </a:rPr>
              <a:t>代表團的代表，而以香港特別行政區代表團的代表身份出席全國人民代表大會會議</a:t>
            </a:r>
            <a:r>
              <a:rPr lang="zh-CN" altLang="en-US" sz="3600" dirty="0" smtClean="0">
                <a:latin typeface="DFKai-SB" panose="03000509000000000000" pitchFamily="65" charset="-120"/>
                <a:ea typeface="DFKai-SB" panose="03000509000000000000" pitchFamily="65" charset="-120"/>
              </a:rPr>
              <a:t>。</a:t>
            </a:r>
            <a:endParaRPr lang="en-US" altLang="zh-CN" sz="3600" dirty="0">
              <a:latin typeface="DFKai-SB" panose="03000509000000000000" pitchFamily="65" charset="-120"/>
              <a:ea typeface="DFKai-SB" panose="03000509000000000000" pitchFamily="65" charset="-120"/>
            </a:endParaRPr>
          </a:p>
        </p:txBody>
      </p:sp>
      <p:sp>
        <p:nvSpPr>
          <p:cNvPr id="7" name="矩形 6">
            <a:extLst>
              <a:ext uri="{FF2B5EF4-FFF2-40B4-BE49-F238E27FC236}">
                <a16:creationId xmlns:a16="http://schemas.microsoft.com/office/drawing/2014/main" id="{66221061-B609-433C-AD43-E8B6774A8189}"/>
              </a:ext>
            </a:extLst>
          </p:cNvPr>
          <p:cNvSpPr/>
          <p:nvPr/>
        </p:nvSpPr>
        <p:spPr>
          <a:xfrm>
            <a:off x="547688" y="762000"/>
            <a:ext cx="363537"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8" name="矩形 7">
            <a:extLst>
              <a:ext uri="{FF2B5EF4-FFF2-40B4-BE49-F238E27FC236}">
                <a16:creationId xmlns:a16="http://schemas.microsoft.com/office/drawing/2014/main" id="{07116BA7-F434-4573-81D3-085AE4149F99}"/>
              </a:ext>
            </a:extLst>
          </p:cNvPr>
          <p:cNvSpPr/>
          <p:nvPr/>
        </p:nvSpPr>
        <p:spPr>
          <a:xfrm>
            <a:off x="671513" y="896938"/>
            <a:ext cx="303212"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9" name="文本框 8">
            <a:extLst>
              <a:ext uri="{FF2B5EF4-FFF2-40B4-BE49-F238E27FC236}">
                <a16:creationId xmlns:a16="http://schemas.microsoft.com/office/drawing/2014/main" id="{D05ACDDD-3AC9-43A2-B307-74E8768B23D3}"/>
              </a:ext>
            </a:extLst>
          </p:cNvPr>
          <p:cNvSpPr txBox="1">
            <a:spLocks noChangeArrowheads="1"/>
          </p:cNvSpPr>
          <p:nvPr/>
        </p:nvSpPr>
        <p:spPr bwMode="auto">
          <a:xfrm>
            <a:off x="911225" y="512763"/>
            <a:ext cx="2322426"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4400" b="1" i="0" u="none" strike="noStrike" kern="1200" cap="none" spc="0" normalizeH="0" baseline="0" noProof="0" dirty="0">
                <a:ln>
                  <a:noFill/>
                </a:ln>
                <a:solidFill>
                  <a:srgbClr val="000000"/>
                </a:solidFill>
                <a:effectLst/>
                <a:uLnTx/>
                <a:uFillTx/>
                <a:latin typeface="DFKai-SB" panose="03000509000000000000" pitchFamily="65" charset="-120"/>
                <a:ea typeface="DFKai-SB" panose="03000509000000000000" pitchFamily="65" charset="-120"/>
              </a:rPr>
              <a:t>知多點</a:t>
            </a:r>
          </a:p>
        </p:txBody>
      </p:sp>
      <p:cxnSp>
        <p:nvCxnSpPr>
          <p:cNvPr id="10" name="直接连接符 9">
            <a:extLst>
              <a:ext uri="{FF2B5EF4-FFF2-40B4-BE49-F238E27FC236}">
                <a16:creationId xmlns:a16="http://schemas.microsoft.com/office/drawing/2014/main" id="{0A0121BE-C7CD-44FF-AC1F-D3B5C103162E}"/>
              </a:ext>
            </a:extLst>
          </p:cNvPr>
          <p:cNvCxnSpPr>
            <a:cxnSpLocks/>
          </p:cNvCxnSpPr>
          <p:nvPr/>
        </p:nvCxnSpPr>
        <p:spPr>
          <a:xfrm>
            <a:off x="974725" y="1160463"/>
            <a:ext cx="1439863"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2" name="灯片编号占位符 1">
            <a:extLst>
              <a:ext uri="{FF2B5EF4-FFF2-40B4-BE49-F238E27FC236}">
                <a16:creationId xmlns:a16="http://schemas.microsoft.com/office/drawing/2014/main" id="{5A2A4450-E21E-403D-8CE4-1E89F51EEFFF}"/>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C39F1E-6A31-493C-9487-6B2C2D0B44A4}"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20910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7046EB40-ECFF-4130-9F68-DD0B408FF602}"/>
              </a:ext>
            </a:extLst>
          </p:cNvPr>
          <p:cNvSpPr>
            <a:spLocks noGrp="1"/>
          </p:cNvSpPr>
          <p:nvPr>
            <p:ph idx="4294967295"/>
          </p:nvPr>
        </p:nvSpPr>
        <p:spPr>
          <a:xfrm>
            <a:off x="911225" y="1409700"/>
            <a:ext cx="10410710" cy="1569660"/>
          </a:xfrm>
        </p:spPr>
        <p:txBody>
          <a:bodyPr wrap="square">
            <a:spAutoFit/>
          </a:bodyPr>
          <a:lstStyle/>
          <a:p>
            <a:pPr>
              <a:lnSpc>
                <a:spcPct val="150000"/>
              </a:lnSpc>
              <a:buFont typeface="Wingdings" panose="05000000000000000000" pitchFamily="2" charset="2"/>
              <a:buChar char="Ø"/>
            </a:pPr>
            <a:r>
              <a:rPr lang="zh-CN" altLang="en-US" sz="3200" b="1" dirty="0" smtClean="0">
                <a:latin typeface="DFKai-SB" panose="03000509000000000000" pitchFamily="65" charset="-120"/>
                <a:ea typeface="DFKai-SB" panose="03000509000000000000" pitchFamily="65" charset="-120"/>
              </a:rPr>
              <a:t>觀看今年</a:t>
            </a:r>
            <a:r>
              <a:rPr lang="zh-CN" altLang="en-US" sz="3200" b="1" dirty="0">
                <a:latin typeface="DFKai-SB" panose="03000509000000000000" pitchFamily="65" charset="-120"/>
                <a:ea typeface="DFKai-SB" panose="03000509000000000000" pitchFamily="65" charset="-120"/>
              </a:rPr>
              <a:t>全國人大會議的有關視頻。（</a:t>
            </a:r>
            <a:r>
              <a:rPr lang="en-US" altLang="zh-CN" sz="3200" b="1" dirty="0">
                <a:latin typeface="Times New Roman" panose="02020603050405020304" pitchFamily="18" charset="0"/>
                <a:ea typeface="DFKai-SB" panose="03000509000000000000" pitchFamily="65" charset="-120"/>
                <a:cs typeface="Times New Roman" panose="02020603050405020304" pitchFamily="18" charset="0"/>
              </a:rPr>
              <a:t>http://www.npc.gov.cn/npc/dbdh13j4c/13j4c.shtml</a:t>
            </a:r>
            <a:r>
              <a:rPr lang="zh-CN" altLang="en-US" sz="3200" b="1" dirty="0">
                <a:latin typeface="DFKai-SB" panose="03000509000000000000" pitchFamily="65" charset="-120"/>
                <a:ea typeface="DFKai-SB" panose="03000509000000000000" pitchFamily="65" charset="-120"/>
              </a:rPr>
              <a:t>）</a:t>
            </a:r>
          </a:p>
        </p:txBody>
      </p:sp>
      <p:sp>
        <p:nvSpPr>
          <p:cNvPr id="7" name="矩形 6">
            <a:extLst>
              <a:ext uri="{FF2B5EF4-FFF2-40B4-BE49-F238E27FC236}">
                <a16:creationId xmlns:a16="http://schemas.microsoft.com/office/drawing/2014/main" id="{9BC49A29-1819-488C-8892-E359CBC743C5}"/>
              </a:ext>
            </a:extLst>
          </p:cNvPr>
          <p:cNvSpPr/>
          <p:nvPr/>
        </p:nvSpPr>
        <p:spPr>
          <a:xfrm>
            <a:off x="1250740" y="2843122"/>
            <a:ext cx="6096000" cy="2251835"/>
          </a:xfrm>
          <a:prstGeom prst="rect">
            <a:avLst/>
          </a:prstGeom>
        </p:spPr>
        <p:txBody>
          <a:bodyPr>
            <a:spAutoFit/>
          </a:bodyPr>
          <a:lstStyle/>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zh-CN"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大會開幕式</a:t>
            </a:r>
            <a:endParaRPr kumimoji="0" lang="en-US" altLang="zh-CN"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zh-CN"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會議議程</a:t>
            </a:r>
            <a:endParaRPr kumimoji="0" lang="en-US" altLang="zh-CN"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zh-CN"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總理作政府工作報告</a:t>
            </a:r>
            <a:endParaRPr kumimoji="0" lang="en-US" altLang="zh-CN"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zh-CN"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大會閉幕式</a:t>
            </a:r>
            <a:endParaRPr kumimoji="0" lang="en-US" altLang="zh-CN"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sp>
        <p:nvSpPr>
          <p:cNvPr id="8" name="内容占位符 2">
            <a:extLst>
              <a:ext uri="{FF2B5EF4-FFF2-40B4-BE49-F238E27FC236}">
                <a16:creationId xmlns:a16="http://schemas.microsoft.com/office/drawing/2014/main" id="{A7D11BB5-A1DF-417D-A674-C2EE39594A1E}"/>
              </a:ext>
            </a:extLst>
          </p:cNvPr>
          <p:cNvSpPr txBox="1">
            <a:spLocks/>
          </p:cNvSpPr>
          <p:nvPr/>
        </p:nvSpPr>
        <p:spPr>
          <a:xfrm>
            <a:off x="911225" y="5379684"/>
            <a:ext cx="6605016" cy="744435"/>
          </a:xfrm>
          <a:prstGeom prst="rect">
            <a:avLst/>
          </a:prstGeom>
        </p:spPr>
        <p:txBody>
          <a:bodyPr vert="horz"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50000"/>
              </a:lnSpc>
              <a:spcBef>
                <a:spcPts val="1000"/>
              </a:spcBef>
              <a:spcAft>
                <a:spcPts val="0"/>
              </a:spcAft>
              <a:buClrTx/>
              <a:buSzTx/>
              <a:buFont typeface="Wingdings" panose="05000000000000000000" pitchFamily="2" charset="2"/>
              <a:buChar char="Ø"/>
              <a:tabLst/>
              <a:defRPr/>
            </a:pPr>
            <a:r>
              <a:rPr kumimoji="0" lang="zh-CN" altLang="en-US" sz="3200" b="1" i="0" u="none" strike="noStrike" kern="1200" cap="none" spc="0" normalizeH="0" baseline="0" noProof="0" dirty="0">
                <a:ln>
                  <a:noFill/>
                </a:ln>
                <a:effectLst/>
                <a:uLnTx/>
                <a:uFillTx/>
                <a:latin typeface="DFKai-SB" panose="03000509000000000000" pitchFamily="65" charset="-120"/>
                <a:ea typeface="DFKai-SB" panose="03000509000000000000" pitchFamily="65" charset="-120"/>
                <a:cs typeface="+mn-cs"/>
              </a:rPr>
              <a:t>了解全國</a:t>
            </a:r>
            <a:r>
              <a:rPr kumimoji="0" lang="zh-CN" altLang="en-US" sz="3200" b="1"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cs typeface="+mn-cs"/>
              </a:rPr>
              <a:t>人大如何</a:t>
            </a:r>
            <a:r>
              <a:rPr kumimoji="0" lang="zh-CN" altLang="en-US" sz="3200" b="1" i="0" u="none" strike="noStrike" kern="1200" cap="none" spc="0" normalizeH="0" baseline="0" noProof="0" dirty="0">
                <a:ln>
                  <a:noFill/>
                </a:ln>
                <a:effectLst/>
                <a:uLnTx/>
                <a:uFillTx/>
                <a:latin typeface="DFKai-SB" panose="03000509000000000000" pitchFamily="65" charset="-120"/>
                <a:ea typeface="DFKai-SB" panose="03000509000000000000" pitchFamily="65" charset="-120"/>
                <a:cs typeface="+mn-cs"/>
              </a:rPr>
              <a:t>管理國家事</a:t>
            </a:r>
            <a:r>
              <a:rPr kumimoji="0" lang="zh-CN" altLang="en-US" sz="3200" b="1"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cs typeface="+mn-cs"/>
              </a:rPr>
              <a:t>務。</a:t>
            </a:r>
            <a:endParaRPr kumimoji="0" lang="zh-CN" altLang="en-US" sz="3200" b="1" i="0" u="none" strike="noStrike" kern="1200" cap="none" spc="0" normalizeH="0" baseline="0" noProof="0" dirty="0">
              <a:ln>
                <a:noFill/>
              </a:ln>
              <a:effectLst/>
              <a:uLnTx/>
              <a:uFillTx/>
              <a:latin typeface="DFKai-SB" panose="03000509000000000000" pitchFamily="65" charset="-120"/>
              <a:ea typeface="DFKai-SB" panose="03000509000000000000" pitchFamily="65" charset="-120"/>
              <a:cs typeface="+mn-cs"/>
            </a:endParaRPr>
          </a:p>
        </p:txBody>
      </p:sp>
      <p:sp>
        <p:nvSpPr>
          <p:cNvPr id="10" name="矩形 9">
            <a:extLst>
              <a:ext uri="{FF2B5EF4-FFF2-40B4-BE49-F238E27FC236}">
                <a16:creationId xmlns:a16="http://schemas.microsoft.com/office/drawing/2014/main" id="{697DFC55-D384-4A34-B097-9A9E221268C6}"/>
              </a:ext>
            </a:extLst>
          </p:cNvPr>
          <p:cNvSpPr/>
          <p:nvPr/>
        </p:nvSpPr>
        <p:spPr>
          <a:xfrm>
            <a:off x="547688" y="762000"/>
            <a:ext cx="363537"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1" name="矩形 10">
            <a:extLst>
              <a:ext uri="{FF2B5EF4-FFF2-40B4-BE49-F238E27FC236}">
                <a16:creationId xmlns:a16="http://schemas.microsoft.com/office/drawing/2014/main" id="{239B038B-3943-489A-9A86-C8EF1BF7BB10}"/>
              </a:ext>
            </a:extLst>
          </p:cNvPr>
          <p:cNvSpPr/>
          <p:nvPr/>
        </p:nvSpPr>
        <p:spPr>
          <a:xfrm>
            <a:off x="671513" y="896938"/>
            <a:ext cx="303212"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2" name="文本框 8">
            <a:extLst>
              <a:ext uri="{FF2B5EF4-FFF2-40B4-BE49-F238E27FC236}">
                <a16:creationId xmlns:a16="http://schemas.microsoft.com/office/drawing/2014/main" id="{2206311C-2D38-423D-BC29-74AA0840730B}"/>
              </a:ext>
            </a:extLst>
          </p:cNvPr>
          <p:cNvSpPr txBox="1">
            <a:spLocks noChangeArrowheads="1"/>
          </p:cNvSpPr>
          <p:nvPr/>
        </p:nvSpPr>
        <p:spPr bwMode="auto">
          <a:xfrm>
            <a:off x="911225" y="512763"/>
            <a:ext cx="15843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DFKai-SB" panose="03000509000000000000" pitchFamily="65" charset="-120"/>
                <a:ea typeface="DFKai-SB" panose="03000509000000000000" pitchFamily="65" charset="-120"/>
              </a:rPr>
              <a:t>小活動</a:t>
            </a:r>
          </a:p>
        </p:txBody>
      </p:sp>
      <p:cxnSp>
        <p:nvCxnSpPr>
          <p:cNvPr id="13" name="直接连接符 12">
            <a:extLst>
              <a:ext uri="{FF2B5EF4-FFF2-40B4-BE49-F238E27FC236}">
                <a16:creationId xmlns:a16="http://schemas.microsoft.com/office/drawing/2014/main" id="{278D5AE5-9276-4C2F-964A-90419182345A}"/>
              </a:ext>
            </a:extLst>
          </p:cNvPr>
          <p:cNvCxnSpPr>
            <a:cxnSpLocks/>
          </p:cNvCxnSpPr>
          <p:nvPr/>
        </p:nvCxnSpPr>
        <p:spPr>
          <a:xfrm>
            <a:off x="974725" y="1160463"/>
            <a:ext cx="1439863"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2" name="灯片编号占位符 1">
            <a:extLst>
              <a:ext uri="{FF2B5EF4-FFF2-40B4-BE49-F238E27FC236}">
                <a16:creationId xmlns:a16="http://schemas.microsoft.com/office/drawing/2014/main" id="{152D05CA-7601-455B-9EEE-3DD3997B2574}"/>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C39F1E-6A31-493C-9487-6B2C2D0B44A4}"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819807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内容占位符 2"/>
          <p:cNvSpPr txBox="1">
            <a:spLocks/>
          </p:cNvSpPr>
          <p:nvPr/>
        </p:nvSpPr>
        <p:spPr>
          <a:xfrm>
            <a:off x="487573" y="1557211"/>
            <a:ext cx="7393489" cy="425610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a:pPr>
            <a:r>
              <a:rPr kumimoji="0" lang="zh-TW" altLang="en-US" sz="36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中華人民共和國主席：</a:t>
            </a:r>
          </a:p>
          <a:p>
            <a:pPr lvl="0">
              <a:lnSpc>
                <a:spcPct val="120000"/>
              </a:lnSpc>
              <a:spcBef>
                <a:spcPts val="600"/>
              </a:spcBef>
              <a:defRPr/>
            </a:pPr>
            <a:r>
              <a:rPr kumimoji="0" lang="zh-CN" altLang="en-US" sz="36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是中華人民共和國的國家元首，代表國家</a:t>
            </a:r>
            <a:r>
              <a:rPr kumimoji="0" lang="zh-CN" altLang="en-US" sz="36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行使</a:t>
            </a:r>
            <a:r>
              <a:rPr lang="en-US" altLang="zh-CN" sz="3600" dirty="0">
                <a:solidFill>
                  <a:prstClr val="black"/>
                </a:solidFill>
                <a:latin typeface="DFKai-SB" panose="03000509000000000000" pitchFamily="65" charset="-120"/>
                <a:ea typeface="DFKai-SB" panose="03000509000000000000" pitchFamily="65" charset="-120"/>
              </a:rPr>
              <a:t>《</a:t>
            </a:r>
            <a:r>
              <a:rPr lang="zh-CN" altLang="en-US" sz="3600" dirty="0">
                <a:solidFill>
                  <a:prstClr val="black"/>
                </a:solidFill>
                <a:latin typeface="DFKai-SB" panose="03000509000000000000" pitchFamily="65" charset="-120"/>
                <a:ea typeface="DFKai-SB" panose="03000509000000000000" pitchFamily="65" charset="-120"/>
              </a:rPr>
              <a:t>憲法</a:t>
            </a:r>
            <a:r>
              <a:rPr lang="en-US" altLang="zh-CN" sz="3600" dirty="0">
                <a:solidFill>
                  <a:prstClr val="black"/>
                </a:solidFill>
                <a:latin typeface="DFKai-SB" panose="03000509000000000000" pitchFamily="65" charset="-120"/>
                <a:ea typeface="DFKai-SB" panose="03000509000000000000" pitchFamily="65" charset="-120"/>
              </a:rPr>
              <a:t>》</a:t>
            </a:r>
            <a:r>
              <a:rPr kumimoji="0" lang="zh-CN" altLang="en-US" sz="36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賦予</a:t>
            </a:r>
            <a:r>
              <a:rPr kumimoji="0" lang="zh-CN" altLang="en-US" sz="36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的職權。</a:t>
            </a:r>
            <a:endParaRPr kumimoji="0" lang="en-US" altLang="zh-CN" sz="36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endParaRPr>
          </a:p>
          <a:p>
            <a:pPr marL="228600" marR="0" lvl="0" indent="-228600" algn="l" defTabSz="914400" rtl="0" eaLnBrk="1" fontAlgn="auto" latinLnBrk="0" hangingPunct="1">
              <a:lnSpc>
                <a:spcPct val="120000"/>
              </a:lnSpc>
              <a:spcBef>
                <a:spcPts val="600"/>
              </a:spcBef>
              <a:spcAft>
                <a:spcPts val="0"/>
              </a:spcAft>
              <a:buClrTx/>
              <a:buSzTx/>
              <a:buFont typeface="Arial" panose="020B0604020202020204" pitchFamily="34" charset="0"/>
              <a:buChar char="•"/>
              <a:tabLst/>
              <a:defRPr/>
            </a:pPr>
            <a:r>
              <a:rPr kumimoji="0" lang="zh-CN" altLang="en-US" sz="36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由全國人民代表大會選舉。</a:t>
            </a:r>
            <a:endParaRPr kumimoji="0" lang="en-US" altLang="zh-CN" sz="36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endParaRPr>
          </a:p>
          <a:p>
            <a:pPr marL="228600" marR="0" lvl="0" indent="-228600" algn="l" defTabSz="914400" rtl="0" eaLnBrk="1" fontAlgn="auto" latinLnBrk="0" hangingPunct="1">
              <a:lnSpc>
                <a:spcPct val="120000"/>
              </a:lnSpc>
              <a:spcBef>
                <a:spcPts val="600"/>
              </a:spcBef>
              <a:spcAft>
                <a:spcPts val="0"/>
              </a:spcAft>
              <a:buClrTx/>
              <a:buSzTx/>
              <a:buFont typeface="Arial" panose="020B0604020202020204" pitchFamily="34" charset="0"/>
              <a:buChar char="•"/>
              <a:tabLst/>
              <a:defRPr/>
            </a:pPr>
            <a:r>
              <a:rPr kumimoji="0" lang="zh-CN" altLang="en-US" sz="36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每屆任期</a:t>
            </a:r>
            <a:r>
              <a:rPr kumimoji="0" lang="zh-CN" altLang="en-US" sz="36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同全國人民代表大會</a:t>
            </a:r>
            <a:r>
              <a:rPr kumimoji="0" lang="zh-CN" altLang="en-US" sz="36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每屆任期</a:t>
            </a:r>
            <a:r>
              <a:rPr kumimoji="0" lang="zh-CN" altLang="en-US" sz="36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相同。</a:t>
            </a:r>
            <a:endParaRPr kumimoji="0" lang="en-US" altLang="zh-CN" sz="36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endParaRPr>
          </a:p>
        </p:txBody>
      </p:sp>
      <p:sp>
        <p:nvSpPr>
          <p:cNvPr id="9" name="文字方塊 6">
            <a:extLst>
              <a:ext uri="{FF2B5EF4-FFF2-40B4-BE49-F238E27FC236}">
                <a16:creationId xmlns:a16="http://schemas.microsoft.com/office/drawing/2014/main" id="{73DEFEE5-52C6-4E43-8EA8-CC8E5199E050}"/>
              </a:ext>
            </a:extLst>
          </p:cNvPr>
          <p:cNvSpPr txBox="1"/>
          <p:nvPr/>
        </p:nvSpPr>
        <p:spPr>
          <a:xfrm>
            <a:off x="8079972" y="5487094"/>
            <a:ext cx="3566160" cy="1077218"/>
          </a:xfrm>
          <a:prstGeom prst="rect">
            <a:avLst/>
          </a:prstGeom>
          <a:noFill/>
        </p:spPr>
        <p:txBody>
          <a:bodyPr wrap="square" rtlCol="0">
            <a:spAutoFit/>
          </a:bodyPr>
          <a:lstStyle/>
          <a:p>
            <a:pPr lvl="0">
              <a:defRPr/>
            </a:pPr>
            <a:r>
              <a:rPr kumimoji="0" lang="zh-TW" altLang="en-US" sz="160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十三屆全國人大一次會議第五次全體會議。習近平當選中華人民共和國主席、中華人民共和國中央軍事委員會主席。圖為習近平</a:t>
            </a:r>
            <a:r>
              <a:rPr kumimoji="0" lang="zh-TW" altLang="en-US" sz="160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進行</a:t>
            </a:r>
            <a:r>
              <a:rPr lang="en-US" altLang="zh-TW" sz="1600" kern="100" dirty="0">
                <a:solidFill>
                  <a:prstClr val="black"/>
                </a:solidFill>
                <a:latin typeface="DFKai-SB" panose="03000509000000000000" pitchFamily="65" charset="-120"/>
                <a:ea typeface="DFKai-SB" panose="03000509000000000000" pitchFamily="65" charset="-120"/>
                <a:cs typeface="宋体" panose="02010600030101010101" pitchFamily="2" charset="-122"/>
                <a:sym typeface="+mn-ea"/>
              </a:rPr>
              <a:t>《</a:t>
            </a:r>
            <a:r>
              <a:rPr lang="zh-TW" altLang="en-US" sz="1600" kern="100" dirty="0">
                <a:solidFill>
                  <a:prstClr val="black"/>
                </a:solidFill>
                <a:latin typeface="DFKai-SB" panose="03000509000000000000" pitchFamily="65" charset="-120"/>
                <a:ea typeface="DFKai-SB" panose="03000509000000000000" pitchFamily="65" charset="-120"/>
                <a:cs typeface="宋体" panose="02010600030101010101" pitchFamily="2" charset="-122"/>
                <a:sym typeface="+mn-ea"/>
              </a:rPr>
              <a:t>憲法</a:t>
            </a:r>
            <a:r>
              <a:rPr lang="en-US" altLang="zh-TW" sz="1600" kern="100" dirty="0">
                <a:solidFill>
                  <a:prstClr val="black"/>
                </a:solidFill>
                <a:latin typeface="DFKai-SB" panose="03000509000000000000" pitchFamily="65" charset="-120"/>
                <a:ea typeface="DFKai-SB" panose="03000509000000000000" pitchFamily="65" charset="-120"/>
                <a:cs typeface="宋体" panose="02010600030101010101" pitchFamily="2" charset="-122"/>
                <a:sym typeface="+mn-ea"/>
              </a:rPr>
              <a:t>》</a:t>
            </a:r>
            <a:r>
              <a:rPr kumimoji="0" lang="zh-TW" altLang="en-US" sz="160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宣誓</a:t>
            </a:r>
            <a:r>
              <a:rPr kumimoji="0" lang="zh-TW" altLang="en-US" sz="160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a:t>
            </a:r>
            <a:endParaRPr kumimoji="0" lang="zh-HK" altLang="en-US" sz="160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endParaRPr>
          </a:p>
        </p:txBody>
      </p:sp>
      <p:sp>
        <p:nvSpPr>
          <p:cNvPr id="8" name="矩形 7">
            <a:extLst>
              <a:ext uri="{FF2B5EF4-FFF2-40B4-BE49-F238E27FC236}">
                <a16:creationId xmlns:a16="http://schemas.microsoft.com/office/drawing/2014/main" id="{57B2CC3F-D249-46C0-98BC-2E82E3FE4D4C}"/>
              </a:ext>
            </a:extLst>
          </p:cNvPr>
          <p:cNvSpPr/>
          <p:nvPr/>
        </p:nvSpPr>
        <p:spPr>
          <a:xfrm>
            <a:off x="3282504" y="417092"/>
            <a:ext cx="5262980" cy="76944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400" b="1" i="0" u="none" strike="noStrike" kern="1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宋体" panose="02010600030101010101" pitchFamily="2" charset="-122"/>
              </a:rPr>
              <a:t>中華人民共和國</a:t>
            </a:r>
            <a:r>
              <a:rPr kumimoji="0" lang="zh-TW" altLang="en-US" sz="4400" b="1" i="0" u="none" strike="noStrike" kern="1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宋体" panose="02010600030101010101" pitchFamily="2" charset="-122"/>
              </a:rPr>
              <a:t>主席</a:t>
            </a:r>
          </a:p>
        </p:txBody>
      </p:sp>
      <p:sp>
        <p:nvSpPr>
          <p:cNvPr id="2" name="灯片编号占位符 1">
            <a:extLst>
              <a:ext uri="{FF2B5EF4-FFF2-40B4-BE49-F238E27FC236}">
                <a16:creationId xmlns:a16="http://schemas.microsoft.com/office/drawing/2014/main" id="{7766C606-B68B-4464-9C55-F568F3CFC4F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C39F1E-6A31-493C-9487-6B2C2D0B44A4}"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图片 4">
            <a:extLst>
              <a:ext uri="{FF2B5EF4-FFF2-40B4-BE49-F238E27FC236}">
                <a16:creationId xmlns:a16="http://schemas.microsoft.com/office/drawing/2014/main" id="{7D8F4C14-6C5E-46B2-8228-8FEE91064E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71412" y="1458397"/>
            <a:ext cx="2642859" cy="3962307"/>
          </a:xfrm>
          <a:prstGeom prst="rect">
            <a:avLst/>
          </a:prstGeom>
        </p:spPr>
      </p:pic>
    </p:spTree>
    <p:extLst>
      <p:ext uri="{BB962C8B-B14F-4D97-AF65-F5344CB8AC3E}">
        <p14:creationId xmlns:p14="http://schemas.microsoft.com/office/powerpoint/2010/main" val="7671133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一張含有 文字, 觀眾席, 大廳 的圖片&#10;&#10;自動產生的描述"/>
          <p:cNvPicPr>
            <a:picLocks noChangeAspect="1"/>
          </p:cNvPicPr>
          <p:nvPr/>
        </p:nvPicPr>
        <p:blipFill rotWithShape="1">
          <a:blip r:embed="rId2">
            <a:extLst>
              <a:ext uri="{28A0092B-C50C-407E-A947-70E740481C1C}">
                <a14:useLocalDpi xmlns:a14="http://schemas.microsoft.com/office/drawing/2010/main" val="0"/>
              </a:ext>
            </a:extLst>
          </a:blip>
          <a:srcRect r="-2"/>
          <a:stretch/>
        </p:blipFill>
        <p:spPr>
          <a:xfrm>
            <a:off x="5478867" y="0"/>
            <a:ext cx="6713133" cy="309066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sp>
        <p:nvSpPr>
          <p:cNvPr id="3" name="內容版面配置區 2"/>
          <p:cNvSpPr>
            <a:spLocks noGrp="1"/>
          </p:cNvSpPr>
          <p:nvPr>
            <p:ph idx="1"/>
          </p:nvPr>
        </p:nvSpPr>
        <p:spPr>
          <a:xfrm>
            <a:off x="407868" y="1892085"/>
            <a:ext cx="5487344" cy="3664351"/>
          </a:xfrm>
        </p:spPr>
        <p:txBody>
          <a:bodyPr>
            <a:normAutofit fontScale="92500" lnSpcReduction="10000"/>
          </a:bodyPr>
          <a:lstStyle/>
          <a:p>
            <a:pPr marL="514350" indent="-514350">
              <a:buFont typeface="+mj-lt"/>
              <a:buAutoNum type="arabicPeriod"/>
            </a:pPr>
            <a:r>
              <a:rPr lang="zh-TW" altLang="en-US" sz="3000" dirty="0">
                <a:latin typeface="Times New Roman" panose="02020603050405020304" pitchFamily="18" charset="0"/>
                <a:ea typeface="DFKai-SB" panose="03000509000000000000" pitchFamily="65" charset="-120"/>
                <a:cs typeface="Times New Roman" panose="02020603050405020304" pitchFamily="18" charset="0"/>
              </a:rPr>
              <a:t>每逢</a:t>
            </a:r>
            <a:r>
              <a:rPr lang="en-US" altLang="zh-TW" sz="3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TW" sz="3000" dirty="0" smtClean="0">
                <a:latin typeface="Times New Roman" panose="02020603050405020304" pitchFamily="18" charset="0"/>
                <a:ea typeface="DFKai-SB" panose="03000509000000000000" pitchFamily="65" charset="-120"/>
                <a:cs typeface="Times New Roman" panose="02020603050405020304" pitchFamily="18" charset="0"/>
              </a:rPr>
              <a:t>3</a:t>
            </a:r>
            <a:r>
              <a:rPr lang="zh-TW" altLang="en-US" sz="3000" dirty="0" smtClean="0">
                <a:latin typeface="Times New Roman" panose="02020603050405020304" pitchFamily="18" charset="0"/>
                <a:ea typeface="DFKai-SB" panose="03000509000000000000" pitchFamily="65" charset="-120"/>
                <a:cs typeface="Times New Roman" panose="02020603050405020304" pitchFamily="18" charset="0"/>
              </a:rPr>
              <a:t>月</a:t>
            </a:r>
            <a:r>
              <a:rPr lang="zh-TW" altLang="en-US" sz="3000" dirty="0">
                <a:latin typeface="Times New Roman" panose="02020603050405020304" pitchFamily="18" charset="0"/>
                <a:ea typeface="DFKai-SB" panose="03000509000000000000" pitchFamily="65" charset="-120"/>
                <a:cs typeface="Times New Roman" panose="02020603050405020304" pitchFamily="18" charset="0"/>
              </a:rPr>
              <a:t>，新聞媒體中常出現「兩會」召開的報道</a:t>
            </a:r>
            <a:r>
              <a:rPr lang="zh-CN" altLang="en-US" sz="3000" dirty="0">
                <a:latin typeface="Times New Roman" panose="02020603050405020304" pitchFamily="18" charset="0"/>
                <a:ea typeface="DFKai-SB" panose="03000509000000000000" pitchFamily="65" charset="-120"/>
                <a:cs typeface="Times New Roman" panose="02020603050405020304" pitchFamily="18" charset="0"/>
              </a:rPr>
              <a:t>，港區全國人大代表和政協委員也到北京參加會議</a:t>
            </a:r>
            <a:r>
              <a:rPr lang="zh-TW" altLang="en-US" sz="3000" dirty="0">
                <a:latin typeface="Times New Roman" panose="02020603050405020304" pitchFamily="18" charset="0"/>
                <a:ea typeface="DFKai-SB" panose="03000509000000000000" pitchFamily="65" charset="-120"/>
                <a:cs typeface="Times New Roman" panose="02020603050405020304" pitchFamily="18" charset="0"/>
              </a:rPr>
              <a:t>。你知道「兩會」指的是甚麼會議嗎？</a:t>
            </a:r>
            <a:endParaRPr lang="en-US" altLang="zh-TW" sz="3000" dirty="0">
              <a:latin typeface="Times New Roman" panose="02020603050405020304" pitchFamily="18" charset="0"/>
              <a:ea typeface="DFKai-SB" panose="03000509000000000000" pitchFamily="65" charset="-120"/>
              <a:cs typeface="Times New Roman" panose="02020603050405020304" pitchFamily="18" charset="0"/>
            </a:endParaRPr>
          </a:p>
          <a:p>
            <a:pPr marL="514350" indent="-514350">
              <a:buFont typeface="+mj-lt"/>
              <a:buAutoNum type="arabicPeriod"/>
            </a:pPr>
            <a:endParaRPr lang="en-US" altLang="zh-TW" sz="3000" dirty="0">
              <a:latin typeface="Times New Roman" panose="02020603050405020304" pitchFamily="18" charset="0"/>
              <a:ea typeface="DFKai-SB" panose="03000509000000000000" pitchFamily="65" charset="-120"/>
              <a:cs typeface="Times New Roman" panose="02020603050405020304" pitchFamily="18" charset="0"/>
            </a:endParaRPr>
          </a:p>
          <a:p>
            <a:pPr marL="514350" indent="-514350">
              <a:buFont typeface="+mj-lt"/>
              <a:buAutoNum type="arabicPeriod"/>
            </a:pPr>
            <a:r>
              <a:rPr lang="zh-TW" altLang="en-US" sz="3000" dirty="0">
                <a:latin typeface="Times New Roman" panose="02020603050405020304" pitchFamily="18" charset="0"/>
                <a:ea typeface="DFKai-SB" panose="03000509000000000000" pitchFamily="65" charset="-120"/>
                <a:cs typeface="Times New Roman" panose="02020603050405020304" pitchFamily="18" charset="0"/>
              </a:rPr>
              <a:t>每年</a:t>
            </a:r>
            <a:r>
              <a:rPr lang="zh-CN" altLang="en-US" sz="3000" dirty="0">
                <a:latin typeface="Times New Roman" panose="02020603050405020304" pitchFamily="18" charset="0"/>
                <a:ea typeface="DFKai-SB" panose="03000509000000000000" pitchFamily="65" charset="-120"/>
                <a:cs typeface="Times New Roman" panose="02020603050405020304" pitchFamily="18" charset="0"/>
              </a:rPr>
              <a:t>均有</a:t>
            </a:r>
            <a:r>
              <a:rPr lang="zh-TW" altLang="en-US" sz="3000" dirty="0">
                <a:latin typeface="Times New Roman" panose="02020603050405020304" pitchFamily="18" charset="0"/>
                <a:ea typeface="DFKai-SB" panose="03000509000000000000" pitchFamily="65" charset="-120"/>
                <a:cs typeface="Times New Roman" panose="02020603050405020304" pitchFamily="18" charset="0"/>
              </a:rPr>
              <a:t>「兩會」</a:t>
            </a:r>
            <a:r>
              <a:rPr lang="zh-CN" altLang="en-US" sz="3000" dirty="0" smtClean="0">
                <a:latin typeface="Times New Roman" panose="02020603050405020304" pitchFamily="18" charset="0"/>
                <a:ea typeface="DFKai-SB" panose="03000509000000000000" pitchFamily="65" charset="-120"/>
                <a:cs typeface="Times New Roman" panose="02020603050405020304" pitchFamily="18" charset="0"/>
              </a:rPr>
              <a:t>，</a:t>
            </a:r>
            <a:r>
              <a:rPr lang="en-US" altLang="zh-TW" sz="3000" dirty="0" smtClean="0">
                <a:latin typeface="Times New Roman" panose="02020603050405020304" pitchFamily="18" charset="0"/>
                <a:ea typeface="DFKai-SB" panose="03000509000000000000" pitchFamily="65" charset="-120"/>
                <a:cs typeface="Times New Roman" panose="02020603050405020304" pitchFamily="18" charset="0"/>
              </a:rPr>
              <a:t>2021</a:t>
            </a:r>
            <a:r>
              <a:rPr lang="zh-TW" altLang="en-US" sz="3000" dirty="0" smtClean="0">
                <a:latin typeface="Times New Roman" panose="02020603050405020304" pitchFamily="18" charset="0"/>
                <a:ea typeface="DFKai-SB" panose="03000509000000000000" pitchFamily="65" charset="-120"/>
                <a:cs typeface="Times New Roman" panose="02020603050405020304" pitchFamily="18" charset="0"/>
              </a:rPr>
              <a:t>年就回應香港事務有甚麼重要議程？</a:t>
            </a:r>
            <a:endParaRPr lang="en-US" altLang="zh-TW" sz="3000" dirty="0">
              <a:latin typeface="Times New Roman" panose="02020603050405020304" pitchFamily="18" charset="0"/>
              <a:ea typeface="DFKai-SB" panose="03000509000000000000" pitchFamily="65" charset="-120"/>
              <a:cs typeface="Times New Roman" panose="02020603050405020304" pitchFamily="18" charset="0"/>
            </a:endParaRPr>
          </a:p>
          <a:p>
            <a:pPr marL="0" indent="0">
              <a:buNone/>
            </a:pPr>
            <a:r>
              <a:rPr lang="en-US" altLang="zh-TW" sz="3000" dirty="0">
                <a:latin typeface="Times New Roman" panose="02020603050405020304" pitchFamily="18" charset="0"/>
                <a:ea typeface="DFKai-SB" panose="03000509000000000000" pitchFamily="65" charset="-120"/>
                <a:cs typeface="Times New Roman" panose="02020603050405020304" pitchFamily="18" charset="0"/>
              </a:rPr>
              <a:t>    </a:t>
            </a:r>
          </a:p>
          <a:p>
            <a:pPr marL="0" indent="0">
              <a:buNone/>
            </a:pPr>
            <a:endParaRPr lang="zh-HK" altLang="en-US" sz="2000" i="1" u="sng" dirty="0"/>
          </a:p>
        </p:txBody>
      </p:sp>
      <p:sp>
        <p:nvSpPr>
          <p:cNvPr id="9" name="文本框 1">
            <a:extLst>
              <a:ext uri="{FF2B5EF4-FFF2-40B4-BE49-F238E27FC236}">
                <a16:creationId xmlns:a16="http://schemas.microsoft.com/office/drawing/2014/main" id="{3924D290-9BC9-E441-A89E-3126D74D74CA}"/>
              </a:ext>
            </a:extLst>
          </p:cNvPr>
          <p:cNvSpPr txBox="1">
            <a:spLocks noChangeArrowheads="1"/>
          </p:cNvSpPr>
          <p:nvPr/>
        </p:nvSpPr>
        <p:spPr bwMode="auto">
          <a:xfrm>
            <a:off x="721721" y="420418"/>
            <a:ext cx="2160588" cy="646331"/>
          </a:xfrm>
          <a:prstGeom prst="rect">
            <a:avLst/>
          </a:prstGeom>
          <a:solidFill>
            <a:schemeClr val="accent5">
              <a:lumMod val="20000"/>
              <a:lumOff val="80000"/>
            </a:schemeClr>
          </a:solid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a:spcBef>
                <a:spcPct val="0"/>
              </a:spcBef>
              <a:spcAft>
                <a:spcPts val="600"/>
              </a:spcAft>
              <a:buFontTx/>
              <a:buNone/>
              <a:defRPr/>
            </a:pPr>
            <a:r>
              <a:rPr lang="zh-TW" altLang="en-US" sz="3600" b="1" dirty="0">
                <a:solidFill>
                  <a:srgbClr val="0070C0"/>
                </a:solidFill>
                <a:latin typeface="DFKai-SB" panose="03000509000000000000" pitchFamily="65" charset="-120"/>
                <a:ea typeface="DFKai-SB" panose="03000509000000000000" pitchFamily="65" charset="-120"/>
              </a:rPr>
              <a:t>課堂導入</a:t>
            </a:r>
            <a:endParaRPr lang="zh-CN" altLang="en-US" sz="3600" dirty="0">
              <a:solidFill>
                <a:srgbClr val="0070C0"/>
              </a:solidFill>
              <a:latin typeface="DFKai-SB" panose="03000509000000000000" pitchFamily="65" charset="-120"/>
              <a:ea typeface="DFKai-SB" panose="03000509000000000000" pitchFamily="65" charset="-120"/>
            </a:endParaRPr>
          </a:p>
        </p:txBody>
      </p:sp>
      <p:pic>
        <p:nvPicPr>
          <p:cNvPr id="29" name="图片 28">
            <a:extLst>
              <a:ext uri="{FF2B5EF4-FFF2-40B4-BE49-F238E27FC236}">
                <a16:creationId xmlns:a16="http://schemas.microsoft.com/office/drawing/2014/main" id="{F37BB5CD-A46A-4B01-A0C4-971313571C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5376" y="2867891"/>
            <a:ext cx="7636624" cy="3923607"/>
          </a:xfrm>
          <a:prstGeom prst="rect">
            <a:avLst/>
          </a:prstGeom>
        </p:spPr>
      </p:pic>
      <p:sp>
        <p:nvSpPr>
          <p:cNvPr id="7" name="灯片编号占位符 5">
            <a:extLst>
              <a:ext uri="{FF2B5EF4-FFF2-40B4-BE49-F238E27FC236}">
                <a16:creationId xmlns:a16="http://schemas.microsoft.com/office/drawing/2014/main" id="{788CD6F7-0AA4-4584-95CF-CE91D5F08D6A}"/>
              </a:ext>
            </a:extLst>
          </p:cNvPr>
          <p:cNvSpPr>
            <a:spLocks noGrp="1"/>
          </p:cNvSpPr>
          <p:nvPr>
            <p:ph type="sldNum" sz="quarter" idx="12"/>
          </p:nvPr>
        </p:nvSpPr>
        <p:spPr>
          <a:xfrm>
            <a:off x="9217706" y="6140219"/>
            <a:ext cx="2743200" cy="365125"/>
          </a:xfrm>
        </p:spPr>
        <p:txBody>
          <a:bodyPr>
            <a:normAutofit/>
          </a:bodyPr>
          <a:lstStyle/>
          <a:p>
            <a:pPr>
              <a:spcAft>
                <a:spcPts val="600"/>
              </a:spcAft>
            </a:pPr>
            <a:fld id="{8ED393E0-0C2C-41D4-98C7-FA62175D2AAB}" type="slidenum">
              <a:rPr lang="zh-HK" altLang="en-US" sz="1600" b="1">
                <a:solidFill>
                  <a:schemeClr val="bg1"/>
                </a:solidFill>
              </a:rPr>
              <a:pPr>
                <a:spcAft>
                  <a:spcPts val="600"/>
                </a:spcAft>
              </a:pPr>
              <a:t>3</a:t>
            </a:fld>
            <a:endParaRPr lang="zh-HK" altLang="en-US" sz="1600" b="1" dirty="0">
              <a:solidFill>
                <a:schemeClr val="bg1"/>
              </a:solidFill>
            </a:endParaRPr>
          </a:p>
        </p:txBody>
      </p:sp>
    </p:spTree>
    <p:extLst>
      <p:ext uri="{BB962C8B-B14F-4D97-AF65-F5344CB8AC3E}">
        <p14:creationId xmlns:p14="http://schemas.microsoft.com/office/powerpoint/2010/main" val="423609967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8">
            <a:extLst>
              <a:ext uri="{FF2B5EF4-FFF2-40B4-BE49-F238E27FC236}">
                <a16:creationId xmlns:a16="http://schemas.microsoft.com/office/drawing/2014/main" id="{266B19F1-4773-47B3-AA4E-88CB42B86E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888" y="337240"/>
            <a:ext cx="10872787" cy="6221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内容占位符 2"/>
          <p:cNvSpPr>
            <a:spLocks noGrp="1"/>
          </p:cNvSpPr>
          <p:nvPr>
            <p:ph idx="4294967295"/>
          </p:nvPr>
        </p:nvSpPr>
        <p:spPr>
          <a:xfrm>
            <a:off x="3609026" y="276677"/>
            <a:ext cx="4180000" cy="646331"/>
          </a:xfrm>
        </p:spPr>
        <p:txBody>
          <a:bodyPr wrap="square">
            <a:spAutoFit/>
          </a:bodyPr>
          <a:lstStyle/>
          <a:p>
            <a:pPr marL="0" indent="0" algn="ctr">
              <a:spcBef>
                <a:spcPts val="0"/>
              </a:spcBef>
              <a:buNone/>
            </a:pPr>
            <a:r>
              <a:rPr lang="zh-TW" altLang="en-US" sz="4000" b="1" dirty="0">
                <a:solidFill>
                  <a:srgbClr val="000000"/>
                </a:solidFill>
                <a:latin typeface="DFKai-SB" panose="03000509000000000000" pitchFamily="65" charset="-120"/>
                <a:ea typeface="DFKai-SB" panose="03000509000000000000" pitchFamily="65" charset="-120"/>
              </a:rPr>
              <a:t>國家主席</a:t>
            </a:r>
            <a:r>
              <a:rPr lang="zh-CN" altLang="en-US" sz="4000" b="1" dirty="0">
                <a:solidFill>
                  <a:srgbClr val="000000"/>
                </a:solidFill>
                <a:latin typeface="DFKai-SB" panose="03000509000000000000" pitchFamily="65" charset="-120"/>
                <a:ea typeface="DFKai-SB" panose="03000509000000000000" pitchFamily="65" charset="-120"/>
              </a:rPr>
              <a:t>的職權</a:t>
            </a:r>
            <a:endParaRPr lang="en-US" altLang="zh-CN" sz="4000" b="1" dirty="0">
              <a:solidFill>
                <a:srgbClr val="000000"/>
              </a:solidFill>
              <a:latin typeface="DFKai-SB" panose="03000509000000000000" pitchFamily="65" charset="-120"/>
              <a:ea typeface="DFKai-SB" panose="03000509000000000000" pitchFamily="65" charset="-120"/>
            </a:endParaRPr>
          </a:p>
        </p:txBody>
      </p:sp>
      <p:sp>
        <p:nvSpPr>
          <p:cNvPr id="6" name="内容占位符 2"/>
          <p:cNvSpPr txBox="1">
            <a:spLocks/>
          </p:cNvSpPr>
          <p:nvPr/>
        </p:nvSpPr>
        <p:spPr>
          <a:xfrm>
            <a:off x="831273" y="1152501"/>
            <a:ext cx="4946071" cy="5241435"/>
          </a:xfrm>
          <a:prstGeom prst="rect">
            <a:avLst/>
          </a:prstGeom>
          <a:ln w="19050">
            <a:solidFill>
              <a:srgbClr val="0070C0"/>
            </a:solidFill>
          </a:ln>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lnSpc>
                <a:spcPct val="150000"/>
              </a:lnSpc>
              <a:spcBef>
                <a:spcPts val="600"/>
              </a:spcBef>
              <a:buNone/>
              <a:defRPr/>
            </a:pPr>
            <a:r>
              <a:rPr lang="en-US" altLang="zh-CN" sz="2400" b="1" dirty="0">
                <a:solidFill>
                  <a:prstClr val="black"/>
                </a:solidFill>
                <a:latin typeface="DFKai-SB" panose="03000509000000000000" pitchFamily="65" charset="-120"/>
                <a:ea typeface="DFKai-SB" panose="03000509000000000000" pitchFamily="65" charset="-120"/>
              </a:rPr>
              <a:t>《</a:t>
            </a:r>
            <a:r>
              <a:rPr lang="zh-CN" altLang="en-US" sz="2400" b="1" dirty="0">
                <a:solidFill>
                  <a:prstClr val="black"/>
                </a:solidFill>
                <a:latin typeface="DFKai-SB" panose="03000509000000000000" pitchFamily="65" charset="-120"/>
                <a:ea typeface="DFKai-SB" panose="03000509000000000000" pitchFamily="65" charset="-120"/>
              </a:rPr>
              <a:t>憲法</a:t>
            </a:r>
            <a:r>
              <a:rPr lang="en-US" altLang="zh-CN" sz="2400" b="1" dirty="0" smtClean="0">
                <a:solidFill>
                  <a:prstClr val="black"/>
                </a:solidFill>
                <a:latin typeface="DFKai-SB" panose="03000509000000000000" pitchFamily="65" charset="-120"/>
                <a:ea typeface="DFKai-SB" panose="03000509000000000000" pitchFamily="65" charset="-120"/>
              </a:rPr>
              <a:t>》</a:t>
            </a:r>
            <a:r>
              <a:rPr lang="zh-TW" altLang="en-US" sz="2400" b="1" dirty="0" smtClean="0">
                <a:solidFill>
                  <a:prstClr val="black"/>
                </a:solidFill>
                <a:latin typeface="DFKai-SB" panose="03000509000000000000" pitchFamily="65" charset="-120"/>
                <a:ea typeface="DFKai-SB" panose="03000509000000000000" pitchFamily="65" charset="-120"/>
              </a:rPr>
              <a:t>第八十條</a:t>
            </a:r>
            <a:endParaRPr lang="en-US" altLang="zh-CN" sz="2400" b="1" dirty="0" smtClean="0">
              <a:solidFill>
                <a:prstClr val="black"/>
              </a:solidFill>
              <a:latin typeface="DFKai-SB" panose="03000509000000000000" pitchFamily="65" charset="-120"/>
              <a:ea typeface="DFKai-SB" panose="03000509000000000000" pitchFamily="65" charset="-120"/>
            </a:endParaRPr>
          </a:p>
          <a:p>
            <a:pPr marL="0" lvl="0" indent="0">
              <a:lnSpc>
                <a:spcPct val="150000"/>
              </a:lnSpc>
              <a:spcBef>
                <a:spcPts val="600"/>
              </a:spcBef>
              <a:buNone/>
              <a:defRPr/>
            </a:pPr>
            <a:r>
              <a:rPr kumimoji="0" lang="zh-TW" altLang="en-US" sz="24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中華人民共和國主席</a:t>
            </a:r>
            <a:r>
              <a:rPr kumimoji="0" lang="zh-CN" altLang="en-US" sz="24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根據</a:t>
            </a:r>
            <a:r>
              <a:rPr kumimoji="0" lang="zh-CN"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全國人民代表大會和全國人大常委會的</a:t>
            </a:r>
            <a:r>
              <a:rPr kumimoji="0" lang="zh-TW"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決</a:t>
            </a:r>
            <a:r>
              <a:rPr kumimoji="0" lang="zh-CN"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定，</a:t>
            </a:r>
            <a:endParaRPr kumimoji="0" lang="en-US" altLang="zh-CN"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a:p>
            <a:pPr marL="228600" marR="0" lvl="0" indent="-228600" algn="l" defTabSz="914400" rtl="0" eaLnBrk="1" fontAlgn="auto" latinLnBrk="0" hangingPunct="1">
              <a:lnSpc>
                <a:spcPct val="120000"/>
              </a:lnSpc>
              <a:spcBef>
                <a:spcPts val="600"/>
              </a:spcBef>
              <a:spcAft>
                <a:spcPts val="0"/>
              </a:spcAft>
              <a:buClrTx/>
              <a:buSzTx/>
              <a:buFont typeface="Arial" panose="020B0604020202020204" pitchFamily="34" charset="0"/>
              <a:buChar char="•"/>
              <a:tabLst/>
              <a:defRPr/>
            </a:pPr>
            <a:r>
              <a:rPr kumimoji="0" lang="zh-CN"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公布</a:t>
            </a:r>
            <a:r>
              <a:rPr kumimoji="0" lang="zh-CN" altLang="en-US" sz="24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法律</a:t>
            </a:r>
            <a:r>
              <a:rPr kumimoji="0" lang="en-US" altLang="zh-TW" sz="24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a:t>
            </a:r>
            <a:endParaRPr kumimoji="0" lang="en-US" altLang="zh-CN"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a:p>
            <a:pPr marL="228600" marR="0" lvl="0" indent="-228600" algn="l" defTabSz="914400" rtl="0" eaLnBrk="1" fontAlgn="auto" latinLnBrk="0" hangingPunct="1">
              <a:lnSpc>
                <a:spcPct val="120000"/>
              </a:lnSpc>
              <a:spcBef>
                <a:spcPts val="600"/>
              </a:spcBef>
              <a:spcAft>
                <a:spcPts val="0"/>
              </a:spcAft>
              <a:buClrTx/>
              <a:buSzTx/>
              <a:buFont typeface="Arial" panose="020B0604020202020204" pitchFamily="34" charset="0"/>
              <a:buChar char="•"/>
              <a:tabLst/>
              <a:defRPr/>
            </a:pPr>
            <a:r>
              <a:rPr kumimoji="0" lang="zh-CN"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任免國務院總理、副總理、國務委員、各部部長、各委員會主任、審計長、</a:t>
            </a:r>
            <a:r>
              <a:rPr kumimoji="0" lang="zh-CN" altLang="en-US" sz="24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秘書長</a:t>
            </a:r>
            <a:r>
              <a:rPr kumimoji="0" lang="en-US" altLang="zh-TW" sz="24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a:t>
            </a:r>
            <a:endParaRPr kumimoji="0" lang="en-US" altLang="zh-CN"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a:p>
            <a:pPr marL="228600" marR="0" lvl="0" indent="-228600" algn="l" defTabSz="914400" rtl="0" eaLnBrk="1" fontAlgn="auto" latinLnBrk="0" hangingPunct="1">
              <a:lnSpc>
                <a:spcPct val="120000"/>
              </a:lnSpc>
              <a:spcBef>
                <a:spcPts val="600"/>
              </a:spcBef>
              <a:spcAft>
                <a:spcPts val="0"/>
              </a:spcAft>
              <a:buClrTx/>
              <a:buSzTx/>
              <a:buFont typeface="Arial" panose="020B0604020202020204" pitchFamily="34" charset="0"/>
              <a:buChar char="•"/>
              <a:tabLst/>
              <a:defRPr/>
            </a:pPr>
            <a:r>
              <a:rPr kumimoji="0" lang="zh-CN"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授予國家的勛章和榮譽</a:t>
            </a:r>
            <a:r>
              <a:rPr kumimoji="0" lang="zh-CN" altLang="en-US" sz="24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稱號</a:t>
            </a:r>
            <a:r>
              <a:rPr kumimoji="0" lang="en-US" altLang="zh-TW" sz="24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a:t>
            </a:r>
            <a:endParaRPr kumimoji="0" lang="en-US" altLang="zh-CN"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a:p>
            <a:pPr marL="228600" marR="0" lvl="0" indent="-228600" algn="l" defTabSz="914400" rtl="0" eaLnBrk="1" fontAlgn="auto" latinLnBrk="0" hangingPunct="1">
              <a:lnSpc>
                <a:spcPct val="120000"/>
              </a:lnSpc>
              <a:spcBef>
                <a:spcPts val="600"/>
              </a:spcBef>
              <a:spcAft>
                <a:spcPts val="0"/>
              </a:spcAft>
              <a:buClrTx/>
              <a:buSzTx/>
              <a:buFont typeface="Arial" panose="020B0604020202020204" pitchFamily="34" charset="0"/>
              <a:buChar char="•"/>
              <a:tabLst/>
              <a:defRPr/>
            </a:pPr>
            <a:r>
              <a:rPr kumimoji="0" lang="zh-CN"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發布特赦令，宣布進入緊急狀態，宣布戰爭狀態，發布動員令</a:t>
            </a:r>
            <a:r>
              <a:rPr kumimoji="0" lang="zh-CN" altLang="en-US" sz="24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a:t>
            </a:r>
            <a:endParaRPr kumimoji="0" lang="en-US" altLang="zh-CN"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sp>
        <p:nvSpPr>
          <p:cNvPr id="3" name="灯片编号占位符 2">
            <a:extLst>
              <a:ext uri="{FF2B5EF4-FFF2-40B4-BE49-F238E27FC236}">
                <a16:creationId xmlns:a16="http://schemas.microsoft.com/office/drawing/2014/main" id="{24A7E0EA-0AAC-4DF9-A565-7392DB4B449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C39F1E-6A31-493C-9487-6B2C2D0B44A4}"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 name="Rectangle 1"/>
          <p:cNvSpPr/>
          <p:nvPr/>
        </p:nvSpPr>
        <p:spPr>
          <a:xfrm>
            <a:off x="5954839" y="1143893"/>
            <a:ext cx="5223027" cy="4909036"/>
          </a:xfrm>
          <a:prstGeom prst="rect">
            <a:avLst/>
          </a:prstGeom>
          <a:ln w="19050">
            <a:solidFill>
              <a:srgbClr val="0070C0"/>
            </a:solidFill>
          </a:ln>
        </p:spPr>
        <p:txBody>
          <a:bodyPr wrap="square">
            <a:spAutoFit/>
          </a:bodyPr>
          <a:lstStyle/>
          <a:p>
            <a:pPr lvl="0" algn="ctr">
              <a:lnSpc>
                <a:spcPct val="120000"/>
              </a:lnSpc>
              <a:spcBef>
                <a:spcPts val="600"/>
              </a:spcBef>
              <a:defRPr/>
            </a:pPr>
            <a:r>
              <a:rPr lang="en-US" altLang="zh-TW" sz="2400" b="1" dirty="0">
                <a:solidFill>
                  <a:prstClr val="black"/>
                </a:solidFill>
                <a:latin typeface="DFKai-SB" panose="03000509000000000000" pitchFamily="65" charset="-120"/>
                <a:ea typeface="DFKai-SB" panose="03000509000000000000" pitchFamily="65" charset="-120"/>
              </a:rPr>
              <a:t>《</a:t>
            </a:r>
            <a:r>
              <a:rPr lang="zh-TW" altLang="en-US" sz="2400" b="1" dirty="0">
                <a:solidFill>
                  <a:prstClr val="black"/>
                </a:solidFill>
                <a:latin typeface="DFKai-SB" panose="03000509000000000000" pitchFamily="65" charset="-120"/>
                <a:ea typeface="DFKai-SB" panose="03000509000000000000" pitchFamily="65" charset="-120"/>
              </a:rPr>
              <a:t>憲法</a:t>
            </a:r>
            <a:r>
              <a:rPr lang="en-US" altLang="zh-TW" sz="2400" b="1" dirty="0" smtClean="0">
                <a:solidFill>
                  <a:prstClr val="black"/>
                </a:solidFill>
                <a:latin typeface="DFKai-SB" panose="03000509000000000000" pitchFamily="65" charset="-120"/>
                <a:ea typeface="DFKai-SB" panose="03000509000000000000" pitchFamily="65" charset="-120"/>
              </a:rPr>
              <a:t>》</a:t>
            </a:r>
            <a:r>
              <a:rPr lang="zh-TW" altLang="en-US" sz="2400" b="1" dirty="0" smtClean="0">
                <a:solidFill>
                  <a:prstClr val="black"/>
                </a:solidFill>
                <a:latin typeface="DFKai-SB" panose="03000509000000000000" pitchFamily="65" charset="-120"/>
                <a:ea typeface="DFKai-SB" panose="03000509000000000000" pitchFamily="65" charset="-120"/>
              </a:rPr>
              <a:t>第八十一條</a:t>
            </a:r>
            <a:endParaRPr lang="en-US" altLang="zh-CN" sz="2400" b="1" dirty="0" smtClean="0">
              <a:solidFill>
                <a:prstClr val="black"/>
              </a:solidFill>
              <a:latin typeface="DFKai-SB" panose="03000509000000000000" pitchFamily="65" charset="-120"/>
              <a:ea typeface="DFKai-SB" panose="03000509000000000000" pitchFamily="65" charset="-120"/>
            </a:endParaRPr>
          </a:p>
          <a:p>
            <a:pPr marL="228600" lvl="0" indent="-228600">
              <a:lnSpc>
                <a:spcPct val="120000"/>
              </a:lnSpc>
              <a:spcBef>
                <a:spcPts val="600"/>
              </a:spcBef>
              <a:buFont typeface="Arial" panose="020B0604020202020204" pitchFamily="34" charset="0"/>
              <a:buChar char="•"/>
              <a:defRPr/>
            </a:pPr>
            <a:r>
              <a:rPr lang="zh-CN" altLang="en-US" sz="2400" dirty="0" smtClean="0">
                <a:solidFill>
                  <a:prstClr val="black"/>
                </a:solidFill>
                <a:latin typeface="DFKai-SB" panose="03000509000000000000" pitchFamily="65" charset="-120"/>
                <a:ea typeface="DFKai-SB" panose="03000509000000000000" pitchFamily="65" charset="-120"/>
              </a:rPr>
              <a:t>代表</a:t>
            </a:r>
            <a:r>
              <a:rPr lang="zh-CN" altLang="en-US" sz="2400" dirty="0">
                <a:solidFill>
                  <a:prstClr val="black"/>
                </a:solidFill>
                <a:latin typeface="DFKai-SB" panose="03000509000000000000" pitchFamily="65" charset="-120"/>
                <a:ea typeface="DFKai-SB" panose="03000509000000000000" pitchFamily="65" charset="-120"/>
              </a:rPr>
              <a:t>中華人民共和國，進行國事活動，接受外國使節；根據全國人民代表大會常務委員會的</a:t>
            </a:r>
            <a:r>
              <a:rPr lang="zh-TW" altLang="en-US" sz="2400" dirty="0">
                <a:solidFill>
                  <a:prstClr val="black"/>
                </a:solidFill>
                <a:latin typeface="DFKai-SB" panose="03000509000000000000" pitchFamily="65" charset="-120"/>
                <a:ea typeface="DFKai-SB" panose="03000509000000000000" pitchFamily="65" charset="-120"/>
              </a:rPr>
              <a:t>決</a:t>
            </a:r>
            <a:r>
              <a:rPr lang="zh-CN" altLang="en-US" sz="2400" dirty="0">
                <a:solidFill>
                  <a:prstClr val="black"/>
                </a:solidFill>
                <a:latin typeface="DFKai-SB" panose="03000509000000000000" pitchFamily="65" charset="-120"/>
                <a:ea typeface="DFKai-SB" panose="03000509000000000000" pitchFamily="65" charset="-120"/>
              </a:rPr>
              <a:t>定，派遣和召回駐外全權代表，批准和廢除同外國締結的條約和重要協定</a:t>
            </a:r>
            <a:r>
              <a:rPr lang="zh-CN" altLang="en-US" sz="2400" dirty="0" smtClean="0">
                <a:solidFill>
                  <a:prstClr val="black"/>
                </a:solidFill>
                <a:latin typeface="DFKai-SB" panose="03000509000000000000" pitchFamily="65" charset="-120"/>
                <a:ea typeface="DFKai-SB" panose="03000509000000000000" pitchFamily="65" charset="-120"/>
              </a:rPr>
              <a:t>。</a:t>
            </a:r>
            <a:endParaRPr lang="en-US" altLang="zh-CN" sz="2400" dirty="0" smtClean="0">
              <a:solidFill>
                <a:prstClr val="black"/>
              </a:solidFill>
              <a:latin typeface="DFKai-SB" panose="03000509000000000000" pitchFamily="65" charset="-120"/>
              <a:ea typeface="DFKai-SB" panose="03000509000000000000" pitchFamily="65" charset="-120"/>
            </a:endParaRPr>
          </a:p>
          <a:p>
            <a:pPr marL="228600" lvl="0" indent="-228600">
              <a:lnSpc>
                <a:spcPct val="120000"/>
              </a:lnSpc>
              <a:spcBef>
                <a:spcPts val="600"/>
              </a:spcBef>
              <a:buFont typeface="Arial" panose="020B0604020202020204" pitchFamily="34" charset="0"/>
              <a:buChar char="•"/>
              <a:defRPr/>
            </a:pPr>
            <a:endParaRPr lang="en-US" altLang="zh-CN" sz="2400" dirty="0">
              <a:solidFill>
                <a:prstClr val="black"/>
              </a:solidFill>
              <a:latin typeface="DFKai-SB" panose="03000509000000000000" pitchFamily="65" charset="-120"/>
              <a:ea typeface="DFKai-SB" panose="03000509000000000000" pitchFamily="65" charset="-120"/>
            </a:endParaRPr>
          </a:p>
          <a:p>
            <a:pPr marL="228600" lvl="0" indent="-228600">
              <a:lnSpc>
                <a:spcPct val="120000"/>
              </a:lnSpc>
              <a:spcBef>
                <a:spcPts val="600"/>
              </a:spcBef>
              <a:buFont typeface="Arial" panose="020B0604020202020204" pitchFamily="34" charset="0"/>
              <a:buChar char="•"/>
              <a:defRPr/>
            </a:pPr>
            <a:endParaRPr lang="en-US" altLang="zh-CN" sz="2400" dirty="0" smtClean="0">
              <a:solidFill>
                <a:prstClr val="black"/>
              </a:solidFill>
              <a:latin typeface="DFKai-SB" panose="03000509000000000000" pitchFamily="65" charset="-120"/>
              <a:ea typeface="DFKai-SB" panose="03000509000000000000" pitchFamily="65" charset="-120"/>
            </a:endParaRPr>
          </a:p>
          <a:p>
            <a:pPr marL="228600" lvl="0" indent="-228600">
              <a:lnSpc>
                <a:spcPct val="120000"/>
              </a:lnSpc>
              <a:spcBef>
                <a:spcPts val="600"/>
              </a:spcBef>
              <a:buFont typeface="Arial" panose="020B0604020202020204" pitchFamily="34" charset="0"/>
              <a:buChar char="•"/>
              <a:defRPr/>
            </a:pPr>
            <a:endParaRPr lang="en-US" altLang="zh-CN" sz="2400" dirty="0">
              <a:solidFill>
                <a:prstClr val="black"/>
              </a:solidFill>
              <a:latin typeface="DFKai-SB" panose="03000509000000000000" pitchFamily="65" charset="-120"/>
              <a:ea typeface="DFKai-SB" panose="03000509000000000000" pitchFamily="65" charset="-120"/>
            </a:endParaRPr>
          </a:p>
          <a:p>
            <a:pPr marL="228600" lvl="0" indent="-228600">
              <a:lnSpc>
                <a:spcPct val="120000"/>
              </a:lnSpc>
              <a:spcBef>
                <a:spcPts val="600"/>
              </a:spcBef>
              <a:buFont typeface="Arial" panose="020B0604020202020204" pitchFamily="34" charset="0"/>
              <a:buChar char="•"/>
              <a:defRPr/>
            </a:pPr>
            <a:endParaRPr lang="en-US" altLang="zh-CN" sz="2400" dirty="0" smtClean="0">
              <a:solidFill>
                <a:prstClr val="black"/>
              </a:solidFill>
              <a:latin typeface="DFKai-SB" panose="03000509000000000000" pitchFamily="65" charset="-120"/>
              <a:ea typeface="DFKai-SB" panose="03000509000000000000" pitchFamily="65" charset="-120"/>
            </a:endParaRPr>
          </a:p>
        </p:txBody>
      </p:sp>
      <p:pic>
        <p:nvPicPr>
          <p:cNvPr id="4" name="Picture 3"/>
          <p:cNvPicPr>
            <a:picLocks noChangeAspect="1"/>
          </p:cNvPicPr>
          <p:nvPr/>
        </p:nvPicPr>
        <p:blipFill>
          <a:blip r:embed="rId3"/>
          <a:stretch>
            <a:fillRect/>
          </a:stretch>
        </p:blipFill>
        <p:spPr>
          <a:xfrm>
            <a:off x="9473668" y="4037729"/>
            <a:ext cx="2036240" cy="2773920"/>
          </a:xfrm>
          <a:prstGeom prst="rect">
            <a:avLst/>
          </a:prstGeom>
        </p:spPr>
      </p:pic>
    </p:spTree>
    <p:extLst>
      <p:ext uri="{BB962C8B-B14F-4D97-AF65-F5344CB8AC3E}">
        <p14:creationId xmlns:p14="http://schemas.microsoft.com/office/powerpoint/2010/main" val="237361951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8">
            <a:extLst>
              <a:ext uri="{FF2B5EF4-FFF2-40B4-BE49-F238E27FC236}">
                <a16:creationId xmlns:a16="http://schemas.microsoft.com/office/drawing/2014/main" id="{23E70B1F-1B5D-4C3D-A34C-029A2B5833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747" y="598266"/>
            <a:ext cx="11146133" cy="6227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 name="组合 38">
            <a:extLst>
              <a:ext uri="{FF2B5EF4-FFF2-40B4-BE49-F238E27FC236}">
                <a16:creationId xmlns:a16="http://schemas.microsoft.com/office/drawing/2014/main" id="{B9AB8BB7-5152-4763-B9EF-E24F1CCB366A}"/>
              </a:ext>
            </a:extLst>
          </p:cNvPr>
          <p:cNvGrpSpPr>
            <a:grpSpLocks/>
          </p:cNvGrpSpPr>
          <p:nvPr/>
        </p:nvGrpSpPr>
        <p:grpSpPr bwMode="auto">
          <a:xfrm>
            <a:off x="776382" y="161108"/>
            <a:ext cx="1581718" cy="647700"/>
            <a:chOff x="4225771" y="1065320"/>
            <a:chExt cx="895882" cy="947506"/>
          </a:xfrm>
        </p:grpSpPr>
        <p:sp>
          <p:nvSpPr>
            <p:cNvPr id="18" name="矩形 17">
              <a:extLst>
                <a:ext uri="{FF2B5EF4-FFF2-40B4-BE49-F238E27FC236}">
                  <a16:creationId xmlns:a16="http://schemas.microsoft.com/office/drawing/2014/main" id="{C1D4557E-58BB-450A-9F97-E93F669F3111}"/>
                </a:ext>
              </a:extLst>
            </p:cNvPr>
            <p:cNvSpPr/>
            <p:nvPr/>
          </p:nvSpPr>
          <p:spPr>
            <a:xfrm>
              <a:off x="4269020" y="1160536"/>
              <a:ext cx="852633" cy="85229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id="{4531D255-0DCA-4EC6-9030-53EC5700C02E}"/>
                </a:ext>
              </a:extLst>
            </p:cNvPr>
            <p:cNvSpPr/>
            <p:nvPr/>
          </p:nvSpPr>
          <p:spPr>
            <a:xfrm>
              <a:off x="4225771" y="1065320"/>
              <a:ext cx="852633" cy="852292"/>
            </a:xfrm>
            <a:prstGeom prst="rect">
              <a:avLst/>
            </a:prstGeom>
            <a:solidFill>
              <a:schemeClr val="bg1"/>
            </a:solidFill>
            <a:ln w="38100">
              <a:solidFill>
                <a:srgbClr val="C00000"/>
              </a:solidFill>
            </a:ln>
            <a:effectLst>
              <a:outerShdw dist="38100" dir="2700000" algn="tl"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20" name="文本框 42">
            <a:extLst>
              <a:ext uri="{FF2B5EF4-FFF2-40B4-BE49-F238E27FC236}">
                <a16:creationId xmlns:a16="http://schemas.microsoft.com/office/drawing/2014/main" id="{F178C129-4676-4CFB-85B0-12B44221F16B}"/>
              </a:ext>
            </a:extLst>
          </p:cNvPr>
          <p:cNvSpPr txBox="1">
            <a:spLocks noChangeArrowheads="1"/>
          </p:cNvSpPr>
          <p:nvPr/>
        </p:nvSpPr>
        <p:spPr bwMode="auto">
          <a:xfrm>
            <a:off x="401747" y="234456"/>
            <a:ext cx="22960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400" dirty="0" smtClean="0">
                <a:solidFill>
                  <a:srgbClr val="0D0D0D"/>
                </a:solidFill>
                <a:latin typeface="標楷體" panose="03000509000000000000" pitchFamily="65" charset="-120"/>
                <a:ea typeface="標楷體" panose="03000509000000000000" pitchFamily="65" charset="-120"/>
              </a:rPr>
              <a:t>參考</a:t>
            </a:r>
            <a:r>
              <a:rPr kumimoji="0" lang="zh-CN" altLang="en-US" sz="2400" b="0" i="0" u="none" strike="noStrike" kern="1200" cap="none" spc="0" normalizeH="0" baseline="0" noProof="0" dirty="0" smtClean="0">
                <a:ln>
                  <a:noFill/>
                </a:ln>
                <a:solidFill>
                  <a:srgbClr val="0D0D0D"/>
                </a:solidFill>
                <a:effectLst/>
                <a:uLnTx/>
                <a:uFillTx/>
                <a:latin typeface="標楷體" panose="03000509000000000000" pitchFamily="65" charset="-120"/>
                <a:ea typeface="標楷體" panose="03000509000000000000" pitchFamily="65" charset="-120"/>
                <a:cs typeface="+mn-cs"/>
              </a:rPr>
              <a:t>資料</a:t>
            </a:r>
            <a:endParaRPr kumimoji="0" lang="zh-CN" altLang="en-US" sz="2400" b="0" i="0" u="none" strike="noStrike" kern="1200" cap="none" spc="0" normalizeH="0" baseline="0" noProof="0" dirty="0">
              <a:ln>
                <a:noFill/>
              </a:ln>
              <a:solidFill>
                <a:srgbClr val="0D0D0D"/>
              </a:solidFill>
              <a:effectLst/>
              <a:uLnTx/>
              <a:uFillTx/>
              <a:latin typeface="標楷體" panose="03000509000000000000" pitchFamily="65" charset="-120"/>
              <a:ea typeface="標楷體" panose="03000509000000000000" pitchFamily="65" charset="-120"/>
              <a:cs typeface="+mn-cs"/>
            </a:endParaRPr>
          </a:p>
        </p:txBody>
      </p:sp>
      <p:sp>
        <p:nvSpPr>
          <p:cNvPr id="5" name="文本框 1">
            <a:extLst>
              <a:ext uri="{FF2B5EF4-FFF2-40B4-BE49-F238E27FC236}">
                <a16:creationId xmlns:a16="http://schemas.microsoft.com/office/drawing/2014/main" id="{1D5D8083-1628-480B-8821-B0A4D2B97AD6}"/>
              </a:ext>
            </a:extLst>
          </p:cNvPr>
          <p:cNvSpPr txBox="1"/>
          <p:nvPr/>
        </p:nvSpPr>
        <p:spPr>
          <a:xfrm>
            <a:off x="2079877" y="866116"/>
            <a:ext cx="8929212" cy="965132"/>
          </a:xfrm>
          <a:prstGeom prst="rect">
            <a:avLst/>
          </a:prstGeom>
          <a:solidFill>
            <a:schemeClr val="accent6">
              <a:lumMod val="20000"/>
              <a:lumOff val="80000"/>
            </a:schemeClr>
          </a:solidFill>
        </p:spPr>
        <p:txBody>
          <a:bodyPr wrap="square" lIns="121917" tIns="60958" rIns="121917" bIns="60958" rtlCol="0">
            <a:spAutoFit/>
          </a:bodyPr>
          <a:lstStyle/>
          <a:p>
            <a:pPr lvl="0">
              <a:lnSpc>
                <a:spcPct val="114000"/>
              </a:lnSpc>
              <a:defRPr/>
            </a:pP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 </a:t>
            </a:r>
            <a:r>
              <a:rPr kumimoji="0" lang="en-US" altLang="zh-CN"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2018</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年</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3</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月</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20</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日，</a:t>
            </a:r>
            <a:r>
              <a:rPr kumimoji="0" lang="zh-CN"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十三屆</a:t>
            </a:r>
            <a:r>
              <a:rPr kumimoji="0" lang="zh-CN" alt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全</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國人大一次會議表決通過了</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中華人民共和國監察法</a:t>
            </a:r>
            <a:r>
              <a:rPr kumimoji="0" lang="en-US" altLang="zh-CN"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2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國家</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主席習近平簽署</a:t>
            </a:r>
            <a:r>
              <a:rPr kumimoji="0" lang="zh-CN" alt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第</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三</a:t>
            </a:r>
            <a:r>
              <a:rPr kumimoji="0" lang="zh-CN" alt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號</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主席</a:t>
            </a:r>
            <a:r>
              <a:rPr kumimoji="0" lang="zh-CN"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令予以公布。</a:t>
            </a:r>
          </a:p>
        </p:txBody>
      </p:sp>
      <p:sp>
        <p:nvSpPr>
          <p:cNvPr id="6" name="文本框 14">
            <a:extLst>
              <a:ext uri="{FF2B5EF4-FFF2-40B4-BE49-F238E27FC236}">
                <a16:creationId xmlns:a16="http://schemas.microsoft.com/office/drawing/2014/main" id="{422E4D27-DE55-42B8-BBF4-1112D075FBBA}"/>
              </a:ext>
            </a:extLst>
          </p:cNvPr>
          <p:cNvSpPr txBox="1"/>
          <p:nvPr/>
        </p:nvSpPr>
        <p:spPr>
          <a:xfrm>
            <a:off x="2057699" y="3023142"/>
            <a:ext cx="8929212" cy="1807157"/>
          </a:xfrm>
          <a:prstGeom prst="rect">
            <a:avLst/>
          </a:prstGeom>
          <a:solidFill>
            <a:schemeClr val="accent2">
              <a:lumMod val="20000"/>
              <a:lumOff val="80000"/>
            </a:schemeClr>
          </a:solidFill>
        </p:spPr>
        <p:txBody>
          <a:bodyPr wrap="square" lIns="121917" tIns="60958" rIns="121917" bIns="60958" rtlCol="0">
            <a:sp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altLang="zh-CN"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2018</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年</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3</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月</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18</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日，</a:t>
            </a:r>
            <a:r>
              <a:rPr kumimoji="0" lang="zh-CN" alt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十三屆全</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國人大一次會議根據國家主席習近平的提名，經過投票表決，決定李克强爲中華人民共和國</a:t>
            </a:r>
            <a:r>
              <a:rPr kumimoji="0" lang="zh-CN"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國務院總理。國家主席習近平簽署第一號主席令，根據大會決定，任命李克强爲國務院總理。</a:t>
            </a:r>
          </a:p>
        </p:txBody>
      </p:sp>
      <p:sp>
        <p:nvSpPr>
          <p:cNvPr id="7" name="文本框 17">
            <a:extLst>
              <a:ext uri="{FF2B5EF4-FFF2-40B4-BE49-F238E27FC236}">
                <a16:creationId xmlns:a16="http://schemas.microsoft.com/office/drawing/2014/main" id="{06F065E4-A41C-49F1-977E-F3F8C98B3EA3}"/>
              </a:ext>
            </a:extLst>
          </p:cNvPr>
          <p:cNvSpPr txBox="1"/>
          <p:nvPr/>
        </p:nvSpPr>
        <p:spPr>
          <a:xfrm>
            <a:off x="2057699" y="1951119"/>
            <a:ext cx="8951390" cy="965132"/>
          </a:xfrm>
          <a:prstGeom prst="rect">
            <a:avLst/>
          </a:prstGeom>
          <a:solidFill>
            <a:schemeClr val="accent4">
              <a:lumMod val="20000"/>
              <a:lumOff val="80000"/>
            </a:schemeClr>
          </a:solidFill>
        </p:spPr>
        <p:txBody>
          <a:bodyPr wrap="square" lIns="121917" tIns="60958" rIns="121917" bIns="60958" rtlCol="0">
            <a:spAutoFit/>
          </a:bodyPr>
          <a:lstStyle/>
          <a:p>
            <a:pPr lvl="0">
              <a:lnSpc>
                <a:spcPct val="114000"/>
              </a:lnSpc>
              <a:defRPr/>
            </a:pPr>
            <a:r>
              <a:rPr kumimoji="0" lang="en-US" altLang="zh-CN"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2019</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年</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3</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月</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21</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日至</a:t>
            </a:r>
            <a:r>
              <a:rPr kumimoji="0" lang="en-US" altLang="zh-CN"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26</a:t>
            </a:r>
            <a:r>
              <a:rPr lang="zh-CN" altLang="en-US" sz="2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日，國家</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主席習近平應邀對意大利、摩納哥、法國進行國事訪問。</a:t>
            </a:r>
          </a:p>
        </p:txBody>
      </p:sp>
      <p:sp>
        <p:nvSpPr>
          <p:cNvPr id="8" name="文本框 18">
            <a:extLst>
              <a:ext uri="{FF2B5EF4-FFF2-40B4-BE49-F238E27FC236}">
                <a16:creationId xmlns:a16="http://schemas.microsoft.com/office/drawing/2014/main" id="{5AEC3AD1-E8E8-48B9-8161-736EA979EEAD}"/>
              </a:ext>
            </a:extLst>
          </p:cNvPr>
          <p:cNvSpPr txBox="1"/>
          <p:nvPr/>
        </p:nvSpPr>
        <p:spPr>
          <a:xfrm>
            <a:off x="2057699" y="4887213"/>
            <a:ext cx="8929212" cy="1807157"/>
          </a:xfrm>
          <a:prstGeom prst="rect">
            <a:avLst/>
          </a:prstGeom>
          <a:solidFill>
            <a:schemeClr val="accent5">
              <a:lumMod val="20000"/>
              <a:lumOff val="80000"/>
            </a:schemeClr>
          </a:solidFill>
        </p:spPr>
        <p:txBody>
          <a:bodyPr wrap="square" lIns="121917" tIns="60958" rIns="121917" bIns="60958" rtlCol="0">
            <a:spAutoFit/>
          </a:bodyPr>
          <a:lstStyle/>
          <a:p>
            <a:pPr lvl="0">
              <a:lnSpc>
                <a:spcPct val="114000"/>
              </a:lnSpc>
              <a:defRPr/>
            </a:pPr>
            <a:r>
              <a:rPr kumimoji="0" lang="en-US" altLang="zh-TW"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2020</a:t>
            </a:r>
            <a:r>
              <a:rPr kumimoji="0" lang="zh-TW"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年</a:t>
            </a:r>
            <a:r>
              <a:rPr kumimoji="0" lang="en-US" altLang="zh-TW"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8</a:t>
            </a:r>
            <a:r>
              <a:rPr kumimoji="0" lang="zh-TW"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月</a:t>
            </a:r>
            <a:r>
              <a:rPr kumimoji="0" lang="en-US" altLang="zh-TW"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11</a:t>
            </a:r>
            <a:r>
              <a:rPr kumimoji="0" lang="zh-TW"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日</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國家</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主席習近</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平簽署</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主席令，根據十三屆全國人大常委會第二十一次</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會議</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的</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表決</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通過的全國人大常委會關於授予在抗擊新冠肺炎疫情鬥爭中作出傑出貢獻的人士國家勳章和國家榮譽稱號的決定，授予鍾南山「共和國勳章</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a:t>
            </a:r>
            <a:endParaRPr kumimoji="0" lang="zh-CN" altLang="en-US" sz="24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endParaRPr>
          </a:p>
        </p:txBody>
      </p:sp>
      <p:sp>
        <p:nvSpPr>
          <p:cNvPr id="9" name="矩形 8"/>
          <p:cNvSpPr/>
          <p:nvPr/>
        </p:nvSpPr>
        <p:spPr>
          <a:xfrm>
            <a:off x="545440" y="948052"/>
            <a:ext cx="1415772"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公布法律</a:t>
            </a:r>
            <a:endParaRPr kumimoji="0" lang="en-US" altLang="zh-CN" sz="24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發布命令</a:t>
            </a:r>
          </a:p>
        </p:txBody>
      </p:sp>
      <p:sp>
        <p:nvSpPr>
          <p:cNvPr id="10" name="矩形 9"/>
          <p:cNvSpPr/>
          <p:nvPr/>
        </p:nvSpPr>
        <p:spPr>
          <a:xfrm>
            <a:off x="728008" y="3481139"/>
            <a:ext cx="110799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任免權</a:t>
            </a:r>
          </a:p>
        </p:txBody>
      </p:sp>
      <p:sp>
        <p:nvSpPr>
          <p:cNvPr id="11" name="矩形 10"/>
          <p:cNvSpPr/>
          <p:nvPr/>
        </p:nvSpPr>
        <p:spPr>
          <a:xfrm>
            <a:off x="699328" y="2172788"/>
            <a:ext cx="110799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外事權</a:t>
            </a:r>
          </a:p>
        </p:txBody>
      </p:sp>
      <p:sp>
        <p:nvSpPr>
          <p:cNvPr id="12" name="矩形 11"/>
          <p:cNvSpPr/>
          <p:nvPr/>
        </p:nvSpPr>
        <p:spPr>
          <a:xfrm>
            <a:off x="420231" y="5446152"/>
            <a:ext cx="1723549"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授予榮譽權</a:t>
            </a:r>
          </a:p>
        </p:txBody>
      </p:sp>
      <p:sp>
        <p:nvSpPr>
          <p:cNvPr id="2" name="灯片编号占位符 1">
            <a:extLst>
              <a:ext uri="{FF2B5EF4-FFF2-40B4-BE49-F238E27FC236}">
                <a16:creationId xmlns:a16="http://schemas.microsoft.com/office/drawing/2014/main" id="{F9699DFC-CAEE-4D77-9B46-8E3E7151913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C39F1E-6A31-493C-9487-6B2C2D0B44A4}"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071542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a:extLst>
              <a:ext uri="{FF2B5EF4-FFF2-40B4-BE49-F238E27FC236}">
                <a16:creationId xmlns:a16="http://schemas.microsoft.com/office/drawing/2014/main" id="{E3F25A23-B76A-4B32-80C0-FCAC20880179}"/>
              </a:ext>
            </a:extLst>
          </p:cNvPr>
          <p:cNvSpPr/>
          <p:nvPr/>
        </p:nvSpPr>
        <p:spPr>
          <a:xfrm>
            <a:off x="5074154" y="235509"/>
            <a:ext cx="1877437" cy="76944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400" b="1" i="0" u="none" strike="noStrike" kern="1200" cap="none" spc="0" normalizeH="0" baseline="0" noProof="0" dirty="0" smtClean="0">
                <a:ln>
                  <a:noFill/>
                </a:ln>
                <a:solidFill>
                  <a:srgbClr val="000000"/>
                </a:solidFill>
                <a:effectLst/>
                <a:uLnTx/>
                <a:uFillTx/>
                <a:latin typeface="DFKai-SB" panose="03000509000000000000" pitchFamily="65" charset="-120"/>
                <a:ea typeface="DFKai-SB" panose="03000509000000000000" pitchFamily="65" charset="-120"/>
              </a:rPr>
              <a:t>國務院</a:t>
            </a:r>
            <a:endParaRPr kumimoji="0" lang="zh-CN" altLang="en-US" sz="4400" b="1" i="0" u="none" strike="noStrike" kern="1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宋体" panose="02010600030101010101" pitchFamily="2" charset="-122"/>
            </a:endParaRPr>
          </a:p>
        </p:txBody>
      </p:sp>
      <p:sp>
        <p:nvSpPr>
          <p:cNvPr id="15" name="内容占位符 2">
            <a:extLst>
              <a:ext uri="{FF2B5EF4-FFF2-40B4-BE49-F238E27FC236}">
                <a16:creationId xmlns:a16="http://schemas.microsoft.com/office/drawing/2014/main" id="{23171B9B-92FA-4AD0-B580-80B0002AEC0E}"/>
              </a:ext>
            </a:extLst>
          </p:cNvPr>
          <p:cNvSpPr txBox="1">
            <a:spLocks/>
          </p:cNvSpPr>
          <p:nvPr/>
        </p:nvSpPr>
        <p:spPr>
          <a:xfrm>
            <a:off x="374599" y="1194662"/>
            <a:ext cx="8189088" cy="156966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zh-CN"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中華人民共和國國務院，即中央人民政府，是最高國家權力機關的執行機關，是最高國家行政機關。</a:t>
            </a:r>
            <a:endParaRPr kumimoji="0" lang="en-US" altLang="zh-CN" sz="3200" b="1" i="0" u="none" strike="noStrike" kern="1200" cap="none" spc="0" normalizeH="0" baseline="0" noProof="0" dirty="0">
              <a:ln>
                <a:noFill/>
              </a:ln>
              <a:solidFill>
                <a:srgbClr val="FF0000"/>
              </a:solidFill>
              <a:effectLst/>
              <a:uLnTx/>
              <a:uFillTx/>
              <a:latin typeface="DFKai-SB" panose="03000509000000000000" pitchFamily="65" charset="-120"/>
              <a:ea typeface="DFKai-SB" panose="03000509000000000000" pitchFamily="65" charset="-120"/>
              <a:cs typeface="+mn-cs"/>
            </a:endParaRPr>
          </a:p>
        </p:txBody>
      </p:sp>
      <p:sp>
        <p:nvSpPr>
          <p:cNvPr id="41" name="内容占位符 2">
            <a:extLst>
              <a:ext uri="{FF2B5EF4-FFF2-40B4-BE49-F238E27FC236}">
                <a16:creationId xmlns:a16="http://schemas.microsoft.com/office/drawing/2014/main" id="{8B2AF0FD-939C-460E-B9C3-94919B369FF3}"/>
              </a:ext>
            </a:extLst>
          </p:cNvPr>
          <p:cNvSpPr txBox="1">
            <a:spLocks/>
          </p:cNvSpPr>
          <p:nvPr/>
        </p:nvSpPr>
        <p:spPr>
          <a:xfrm>
            <a:off x="374599" y="2863722"/>
            <a:ext cx="8482682" cy="1077218"/>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zh-CN"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國務院</a:t>
            </a:r>
            <a:r>
              <a:rPr kumimoji="0" lang="zh-CN" altLang="en-US" sz="32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每屆任期</a:t>
            </a:r>
            <a:r>
              <a:rPr kumimoji="0" lang="zh-CN"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同全國人民代表大會</a:t>
            </a:r>
            <a:r>
              <a:rPr kumimoji="0" lang="zh-CN" altLang="en-US" sz="32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每屆任期</a:t>
            </a:r>
            <a:r>
              <a:rPr kumimoji="0" lang="zh-CN"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相同。</a:t>
            </a:r>
            <a:endParaRPr kumimoji="0" lang="zh-CN" altLang="en-US" sz="3200" b="0" i="0" u="none" strike="noStrike" kern="1200" cap="none" spc="0" normalizeH="0" baseline="0" noProof="0" dirty="0">
              <a:ln>
                <a:noFill/>
              </a:ln>
              <a:solidFill>
                <a:srgbClr val="000000"/>
              </a:solidFill>
              <a:effectLst/>
              <a:uLnTx/>
              <a:uFillTx/>
              <a:latin typeface="DFKai-SB" panose="03000509000000000000" pitchFamily="65" charset="-120"/>
              <a:ea typeface="DFKai-SB" panose="03000509000000000000" pitchFamily="65" charset="-120"/>
              <a:cs typeface="+mn-cs"/>
            </a:endParaRPr>
          </a:p>
        </p:txBody>
      </p:sp>
      <p:sp>
        <p:nvSpPr>
          <p:cNvPr id="42" name="内容占位符 2">
            <a:extLst>
              <a:ext uri="{FF2B5EF4-FFF2-40B4-BE49-F238E27FC236}">
                <a16:creationId xmlns:a16="http://schemas.microsoft.com/office/drawing/2014/main" id="{51AF11C9-7D72-4785-89E0-EC31DBBC0B64}"/>
              </a:ext>
            </a:extLst>
          </p:cNvPr>
          <p:cNvSpPr txBox="1">
            <a:spLocks/>
          </p:cNvSpPr>
          <p:nvPr/>
        </p:nvSpPr>
        <p:spPr>
          <a:xfrm>
            <a:off x="374599" y="4020468"/>
            <a:ext cx="8145946" cy="156966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zh-CN"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國務院對全國人民代表大會負責</a:t>
            </a:r>
            <a:r>
              <a:rPr kumimoji="0" lang="zh-TW"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並</a:t>
            </a:r>
            <a:r>
              <a:rPr kumimoji="0" lang="zh-CN"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報告工作；在全國人民代表大會閉會期間，對全國人民代表大會常務委員會負責</a:t>
            </a:r>
            <a:r>
              <a:rPr kumimoji="0" lang="zh-TW"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並</a:t>
            </a:r>
            <a:r>
              <a:rPr kumimoji="0" lang="zh-CN"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報告工作。</a:t>
            </a:r>
            <a:endParaRPr kumimoji="0" lang="zh-CN" altLang="en-US" sz="3200" b="0" i="0" u="none" strike="noStrike" kern="1200" cap="none" spc="0" normalizeH="0" baseline="0" noProof="0" dirty="0">
              <a:ln>
                <a:noFill/>
              </a:ln>
              <a:solidFill>
                <a:srgbClr val="000000"/>
              </a:solidFill>
              <a:effectLst/>
              <a:uLnTx/>
              <a:uFillTx/>
              <a:latin typeface="DFKai-SB" panose="03000509000000000000" pitchFamily="65" charset="-120"/>
              <a:ea typeface="DFKai-SB" panose="03000509000000000000" pitchFamily="65" charset="-120"/>
              <a:cs typeface="+mn-cs"/>
            </a:endParaRPr>
          </a:p>
        </p:txBody>
      </p:sp>
      <p:sp>
        <p:nvSpPr>
          <p:cNvPr id="43" name="内容占位符 2">
            <a:extLst>
              <a:ext uri="{FF2B5EF4-FFF2-40B4-BE49-F238E27FC236}">
                <a16:creationId xmlns:a16="http://schemas.microsoft.com/office/drawing/2014/main" id="{EB3FD969-1992-477C-9773-F458AD6363B8}"/>
              </a:ext>
            </a:extLst>
          </p:cNvPr>
          <p:cNvSpPr txBox="1">
            <a:spLocks/>
          </p:cNvSpPr>
          <p:nvPr/>
        </p:nvSpPr>
        <p:spPr>
          <a:xfrm>
            <a:off x="374599" y="5669657"/>
            <a:ext cx="8482682" cy="1077218"/>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zh-TW"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國務院實行總理負責制，總理領導國務院的工作。</a:t>
            </a:r>
            <a:endParaRPr kumimoji="0" lang="zh-CN" altLang="en-US" sz="3200" b="0" i="0" u="none" strike="noStrike" kern="1200" cap="none" spc="0" normalizeH="0" baseline="0" noProof="0" dirty="0">
              <a:ln>
                <a:noFill/>
              </a:ln>
              <a:solidFill>
                <a:srgbClr val="000000"/>
              </a:solidFill>
              <a:effectLst/>
              <a:uLnTx/>
              <a:uFillTx/>
              <a:latin typeface="DFKai-SB" panose="03000509000000000000" pitchFamily="65" charset="-120"/>
              <a:ea typeface="DFKai-SB" panose="03000509000000000000" pitchFamily="65" charset="-120"/>
              <a:cs typeface="+mn-cs"/>
            </a:endParaRPr>
          </a:p>
        </p:txBody>
      </p:sp>
      <p:sp>
        <p:nvSpPr>
          <p:cNvPr id="3" name="灯片编号占位符 2">
            <a:extLst>
              <a:ext uri="{FF2B5EF4-FFF2-40B4-BE49-F238E27FC236}">
                <a16:creationId xmlns:a16="http://schemas.microsoft.com/office/drawing/2014/main" id="{060760AB-3E39-4E6D-8F33-2107939F086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C39F1E-6A31-493C-9487-6B2C2D0B44A4}"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Rectangle 8"/>
          <p:cNvSpPr/>
          <p:nvPr/>
        </p:nvSpPr>
        <p:spPr>
          <a:xfrm>
            <a:off x="8718661" y="2710314"/>
            <a:ext cx="3144727" cy="3139321"/>
          </a:xfrm>
          <a:prstGeom prst="rect">
            <a:avLst/>
          </a:prstGeom>
          <a:ln w="38100">
            <a:solidFill>
              <a:srgbClr val="FF0000"/>
            </a:solidFill>
          </a:ln>
        </p:spPr>
        <p:txBody>
          <a:bodyPr wrap="square">
            <a:spAutoFit/>
          </a:bodyPr>
          <a:lstStyle/>
          <a:p>
            <a:r>
              <a:rPr lang="zh-TW" altLang="en-US" dirty="0">
                <a:latin typeface="標楷體" panose="03000509000000000000" pitchFamily="65" charset="-120"/>
                <a:ea typeface="標楷體" panose="03000509000000000000" pitchFamily="65" charset="-120"/>
              </a:rPr>
              <a:t>請點擊圖片</a:t>
            </a:r>
            <a:r>
              <a:rPr lang="zh-TW" altLang="en-US" dirty="0" smtClean="0">
                <a:latin typeface="標楷體" panose="03000509000000000000" pitchFamily="65" charset="-120"/>
                <a:ea typeface="標楷體" panose="03000509000000000000" pitchFamily="65" charset="-120"/>
              </a:rPr>
              <a:t>看影片</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中央</a:t>
            </a:r>
            <a:r>
              <a:rPr lang="zh-TW" altLang="en-US" dirty="0">
                <a:latin typeface="標楷體" panose="03000509000000000000" pitchFamily="65" charset="-120"/>
                <a:ea typeface="標楷體" panose="03000509000000000000" pitchFamily="65" charset="-120"/>
              </a:rPr>
              <a:t>人民政府 </a:t>
            </a:r>
            <a:r>
              <a:rPr lang="en-US" altLang="zh-TW" dirty="0">
                <a:latin typeface="標楷體" panose="03000509000000000000" pitchFamily="65" charset="-120"/>
                <a:ea typeface="標楷體" panose="03000509000000000000" pitchFamily="65" charset="-120"/>
              </a:rPr>
              <a:t>: </a:t>
            </a:r>
            <a:r>
              <a:rPr lang="zh-TW" altLang="en-US" dirty="0">
                <a:latin typeface="標楷體" panose="03000509000000000000" pitchFamily="65" charset="-120"/>
                <a:ea typeface="標楷體" panose="03000509000000000000" pitchFamily="65" charset="-120"/>
              </a:rPr>
              <a:t>國務院</a:t>
            </a:r>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r>
              <a:rPr lang="zh-TW" altLang="en-US" dirty="0" smtClean="0"/>
              <a:t>來源</a:t>
            </a:r>
            <a:r>
              <a:rPr lang="en-US" altLang="zh-TW" dirty="0" smtClean="0"/>
              <a:t>: The China Current</a:t>
            </a:r>
            <a:endParaRPr lang="en-US" dirty="0"/>
          </a:p>
        </p:txBody>
      </p:sp>
      <p:pic>
        <p:nvPicPr>
          <p:cNvPr id="4" name="Picture 3">
            <a:hlinkClick r:id="rId3"/>
          </p:cNvPr>
          <p:cNvPicPr>
            <a:picLocks noChangeAspect="1"/>
          </p:cNvPicPr>
          <p:nvPr/>
        </p:nvPicPr>
        <p:blipFill>
          <a:blip r:embed="rId4"/>
          <a:stretch>
            <a:fillRect/>
          </a:stretch>
        </p:blipFill>
        <p:spPr>
          <a:xfrm>
            <a:off x="8857281" y="3552411"/>
            <a:ext cx="2721454" cy="1559166"/>
          </a:xfrm>
          <a:prstGeom prst="rect">
            <a:avLst/>
          </a:prstGeom>
        </p:spPr>
      </p:pic>
    </p:spTree>
    <p:extLst>
      <p:ext uri="{BB962C8B-B14F-4D97-AF65-F5344CB8AC3E}">
        <p14:creationId xmlns:p14="http://schemas.microsoft.com/office/powerpoint/2010/main" val="327563256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8">
            <a:extLst>
              <a:ext uri="{FF2B5EF4-FFF2-40B4-BE49-F238E27FC236}">
                <a16:creationId xmlns:a16="http://schemas.microsoft.com/office/drawing/2014/main" id="{13CAAFCB-3A44-447F-88EA-3F41A38FE6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888" y="476250"/>
            <a:ext cx="10872787" cy="588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内容占位符 2">
            <a:extLst>
              <a:ext uri="{FF2B5EF4-FFF2-40B4-BE49-F238E27FC236}">
                <a16:creationId xmlns:a16="http://schemas.microsoft.com/office/drawing/2014/main" id="{686B6EEB-CD67-4141-8248-783BFDE25897}"/>
              </a:ext>
            </a:extLst>
          </p:cNvPr>
          <p:cNvSpPr txBox="1">
            <a:spLocks/>
          </p:cNvSpPr>
          <p:nvPr/>
        </p:nvSpPr>
        <p:spPr>
          <a:xfrm>
            <a:off x="3420797" y="682832"/>
            <a:ext cx="5016621" cy="52322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zh-CN" altLang="en-US" sz="2400" b="1" i="0" u="none" strike="noStrike" kern="1200" cap="none" spc="0" normalizeH="0" baseline="0" noProof="0" dirty="0">
                <a:ln>
                  <a:noFill/>
                </a:ln>
                <a:solidFill>
                  <a:srgbClr val="000000"/>
                </a:solidFill>
                <a:effectLst/>
                <a:uLnTx/>
                <a:uFillTx/>
                <a:latin typeface="DFKai-SB" panose="03000509000000000000" pitchFamily="65" charset="-120"/>
                <a:ea typeface="DFKai-SB" panose="03000509000000000000" pitchFamily="65" charset="-120"/>
                <a:cs typeface="+mn-cs"/>
              </a:rPr>
              <a:t> </a:t>
            </a:r>
            <a:r>
              <a:rPr kumimoji="0" lang="zh-TW" altLang="en-US" sz="4400" b="1" i="0" u="none" strike="noStrike" kern="1200" cap="none" spc="0" normalizeH="0" baseline="0" noProof="0" dirty="0">
                <a:ln>
                  <a:noFill/>
                </a:ln>
                <a:solidFill>
                  <a:srgbClr val="000000"/>
                </a:solidFill>
                <a:effectLst/>
                <a:uLnTx/>
                <a:uFillTx/>
                <a:latin typeface="DFKai-SB" panose="03000509000000000000" pitchFamily="65" charset="-120"/>
                <a:ea typeface="DFKai-SB" panose="03000509000000000000" pitchFamily="65" charset="-120"/>
                <a:cs typeface="+mn-cs"/>
              </a:rPr>
              <a:t>國務院的</a:t>
            </a:r>
            <a:r>
              <a:rPr kumimoji="0" lang="zh-CN" altLang="en-US" sz="4400" b="1" i="0" u="none" strike="noStrike" kern="1200" cap="none" spc="0" normalizeH="0" baseline="0" noProof="0" dirty="0">
                <a:ln>
                  <a:noFill/>
                </a:ln>
                <a:solidFill>
                  <a:srgbClr val="000000"/>
                </a:solidFill>
                <a:effectLst/>
                <a:uLnTx/>
                <a:uFillTx/>
                <a:latin typeface="DFKai-SB" panose="03000509000000000000" pitchFamily="65" charset="-120"/>
                <a:ea typeface="DFKai-SB" panose="03000509000000000000" pitchFamily="65" charset="-120"/>
                <a:cs typeface="+mn-cs"/>
              </a:rPr>
              <a:t>主要</a:t>
            </a:r>
            <a:r>
              <a:rPr kumimoji="0" lang="zh-TW" altLang="en-US" sz="44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職權</a:t>
            </a:r>
            <a:endParaRPr kumimoji="0" lang="en-US" altLang="zh-TW" sz="44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altLang="zh-CN" sz="2400" b="1" i="0" u="none" strike="noStrike" kern="1200" cap="none" spc="0" normalizeH="0" baseline="0" noProof="0" dirty="0">
              <a:ln>
                <a:noFill/>
              </a:ln>
              <a:solidFill>
                <a:srgbClr val="000000"/>
              </a:solidFill>
              <a:effectLst/>
              <a:uLnTx/>
              <a:uFillTx/>
              <a:latin typeface="DFKai-SB" panose="03000509000000000000" pitchFamily="65" charset="-120"/>
              <a:ea typeface="DFKai-SB" panose="03000509000000000000" pitchFamily="65" charset="-120"/>
              <a:cs typeface="+mn-cs"/>
            </a:endParaRPr>
          </a:p>
        </p:txBody>
      </p:sp>
      <p:sp>
        <p:nvSpPr>
          <p:cNvPr id="95" name="文本框 94">
            <a:extLst>
              <a:ext uri="{FF2B5EF4-FFF2-40B4-BE49-F238E27FC236}">
                <a16:creationId xmlns:a16="http://schemas.microsoft.com/office/drawing/2014/main" id="{DEDFEEF4-8333-4CB9-9E22-DB5E26B503D2}"/>
              </a:ext>
            </a:extLst>
          </p:cNvPr>
          <p:cNvSpPr txBox="1"/>
          <p:nvPr/>
        </p:nvSpPr>
        <p:spPr>
          <a:xfrm>
            <a:off x="1258916" y="1603348"/>
            <a:ext cx="9892146" cy="4524315"/>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zh-CN"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根據憲法和法律，規定行政措施，制定行政法規，發布決定和命令；</a:t>
            </a:r>
            <a:endParaRPr kumimoji="0" lang="en-US" altLang="zh-CN"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zh-CN"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向全國人民代表大會或者全國人民代表大會常務委員會提出議案；</a:t>
            </a:r>
            <a:endParaRPr kumimoji="0" lang="en-US" altLang="zh-CN"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zh-CN"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編制和執行國民經濟和社會發展</a:t>
            </a:r>
            <a:r>
              <a:rPr kumimoji="0" lang="zh-CN" altLang="en-US" sz="24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計</a:t>
            </a:r>
            <a:r>
              <a:rPr kumimoji="0" lang="zh-TW" altLang="en-US" sz="2400"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rPr>
              <a:t>劃</a:t>
            </a:r>
            <a:r>
              <a:rPr kumimoji="0" lang="zh-CN" altLang="en-US" sz="24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和</a:t>
            </a:r>
            <a:r>
              <a:rPr kumimoji="0" lang="zh-CN"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國家預算；</a:t>
            </a:r>
            <a:endParaRPr kumimoji="0" lang="en-US" altLang="zh-CN"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endParaRPr>
          </a:p>
          <a:p>
            <a:pPr marL="285750" lvl="0" indent="-285750">
              <a:lnSpc>
                <a:spcPct val="150000"/>
              </a:lnSpc>
              <a:buFont typeface="Arial" panose="020B0604020202020204" pitchFamily="34" charset="0"/>
              <a:buChar char="•"/>
              <a:defRPr/>
            </a:pPr>
            <a:r>
              <a:rPr kumimoji="0" lang="zh-CN"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領導和管理經濟工作和城鄉建設、生態文明建設；領導和管理教育、科學、文化</a:t>
            </a:r>
            <a:r>
              <a:rPr lang="zh-CN" altLang="en-US" sz="2400" dirty="0">
                <a:solidFill>
                  <a:prstClr val="black"/>
                </a:solidFill>
                <a:latin typeface="DFKai-SB" panose="03000509000000000000" pitchFamily="65" charset="-120"/>
                <a:ea typeface="DFKai-SB" panose="03000509000000000000" pitchFamily="65" charset="-120"/>
              </a:rPr>
              <a:t>、</a:t>
            </a:r>
            <a:r>
              <a:rPr lang="zh-CN" altLang="en-US" sz="2400" dirty="0">
                <a:latin typeface="DFKai-SB" panose="03000509000000000000" pitchFamily="65" charset="-120"/>
                <a:ea typeface="DFKai-SB" panose="03000509000000000000" pitchFamily="65" charset="-120"/>
              </a:rPr>
              <a:t>衞</a:t>
            </a:r>
            <a:r>
              <a:rPr lang="zh-CN" altLang="en-US" sz="2400" dirty="0">
                <a:solidFill>
                  <a:prstClr val="black"/>
                </a:solidFill>
                <a:latin typeface="DFKai-SB" panose="03000509000000000000" pitchFamily="65" charset="-120"/>
                <a:ea typeface="DFKai-SB" panose="03000509000000000000" pitchFamily="65" charset="-120"/>
              </a:rPr>
              <a:t>生</a:t>
            </a:r>
            <a:r>
              <a:rPr kumimoji="0" lang="zh-CN"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、體育和計劃生育工作；</a:t>
            </a:r>
            <a:endParaRPr kumimoji="0" lang="en-US" altLang="zh-CN"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zh-CN"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管理對外事務，同外國締結條約和協定；</a:t>
            </a:r>
            <a:endParaRPr kumimoji="0" lang="en-US" altLang="zh-CN"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zh-CN"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改變或者撤銷各部、各委員會</a:t>
            </a:r>
            <a:r>
              <a:rPr kumimoji="0" lang="zh-CN" altLang="en-US" sz="24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發</a:t>
            </a:r>
            <a:r>
              <a:rPr lang="zh-TW" altLang="en-US" sz="2400" dirty="0" smtClean="0">
                <a:latin typeface="DFKai-SB" panose="03000509000000000000" pitchFamily="65" charset="-120"/>
                <a:ea typeface="DFKai-SB" panose="03000509000000000000" pitchFamily="65" charset="-120"/>
              </a:rPr>
              <a:t>布</a:t>
            </a:r>
            <a:r>
              <a:rPr kumimoji="0" lang="zh-CN" altLang="en-US" sz="24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的</a:t>
            </a:r>
            <a:r>
              <a:rPr kumimoji="0" lang="zh-CN"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不適當的命令、指示和規章；</a:t>
            </a:r>
            <a:endParaRPr kumimoji="0" lang="en-US" altLang="zh-CN"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zh-CN"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全國人民代表大會和全國人民代表大會常務委員會授予的其他職權。</a:t>
            </a:r>
            <a:endParaRPr kumimoji="0" lang="en-US" altLang="zh-CN" sz="2400" b="0" i="0" u="none" strike="noStrike" kern="1200" cap="none" spc="0" normalizeH="0" baseline="0" noProof="0" dirty="0">
              <a:ln>
                <a:noFill/>
              </a:ln>
              <a:solidFill>
                <a:srgbClr val="FF0000"/>
              </a:solidFill>
              <a:effectLst/>
              <a:uLnTx/>
              <a:uFillTx/>
              <a:latin typeface="DFKai-SB" panose="03000509000000000000" pitchFamily="65" charset="-120"/>
              <a:ea typeface="DFKai-SB" panose="03000509000000000000" pitchFamily="65" charset="-120"/>
            </a:endParaRPr>
          </a:p>
        </p:txBody>
      </p:sp>
      <p:sp>
        <p:nvSpPr>
          <p:cNvPr id="3" name="灯片编号占位符 2">
            <a:extLst>
              <a:ext uri="{FF2B5EF4-FFF2-40B4-BE49-F238E27FC236}">
                <a16:creationId xmlns:a16="http://schemas.microsoft.com/office/drawing/2014/main" id="{2C934547-BC7D-498F-BA7B-9A87C1ED8C2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C39F1E-6A31-493C-9487-6B2C2D0B44A4}"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770225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内容占位符 2">
            <a:extLst>
              <a:ext uri="{FF2B5EF4-FFF2-40B4-BE49-F238E27FC236}">
                <a16:creationId xmlns:a16="http://schemas.microsoft.com/office/drawing/2014/main" id="{A4BFF8D1-E0D1-4B62-A19B-FF6392404273}"/>
              </a:ext>
            </a:extLst>
          </p:cNvPr>
          <p:cNvSpPr txBox="1">
            <a:spLocks/>
          </p:cNvSpPr>
          <p:nvPr/>
        </p:nvSpPr>
        <p:spPr>
          <a:xfrm>
            <a:off x="823119" y="1450975"/>
            <a:ext cx="10515600" cy="2487925"/>
          </a:xfrm>
          <a:prstGeom prst="rect">
            <a:avLst/>
          </a:prstGeom>
        </p:spPr>
        <p:txBody>
          <a:bodyP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zh-TW" altLang="en-US" sz="36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進入</a:t>
            </a:r>
            <a:r>
              <a:rPr kumimoji="0" lang="zh-CN" altLang="en-US" sz="36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中華人民共和國</a:t>
            </a:r>
            <a:r>
              <a:rPr kumimoji="0" lang="zh-CN" altLang="en-US" sz="36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中央人民政府網站，了解國務院各組成部門。選擇一個你感興趣的欄目，了解政府工作的情況。</a:t>
            </a:r>
          </a:p>
        </p:txBody>
      </p:sp>
      <p:pic>
        <p:nvPicPr>
          <p:cNvPr id="9" name="图片 8" descr="日程表&#10;&#10;描述已自动生成">
            <a:extLst>
              <a:ext uri="{FF2B5EF4-FFF2-40B4-BE49-F238E27FC236}">
                <a16:creationId xmlns:a16="http://schemas.microsoft.com/office/drawing/2014/main" id="{462EAA8A-BAB3-4CD7-B196-9410CA85DA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7284" y="4047388"/>
            <a:ext cx="9951720" cy="1444320"/>
          </a:xfrm>
          <a:prstGeom prst="rect">
            <a:avLst/>
          </a:prstGeom>
          <a:ln>
            <a:noFill/>
          </a:ln>
          <a:effectLst>
            <a:outerShdw blurRad="292100" dist="139700" dir="2700000" algn="tl" rotWithShape="0">
              <a:srgbClr val="333333">
                <a:alpha val="65000"/>
              </a:srgbClr>
            </a:outerShdw>
          </a:effectLst>
        </p:spPr>
      </p:pic>
      <p:sp>
        <p:nvSpPr>
          <p:cNvPr id="7" name="文本框 6">
            <a:extLst>
              <a:ext uri="{FF2B5EF4-FFF2-40B4-BE49-F238E27FC236}">
                <a16:creationId xmlns:a16="http://schemas.microsoft.com/office/drawing/2014/main" id="{BDC4F2D4-9D51-4DC4-8E04-861937583F0B}"/>
              </a:ext>
            </a:extLst>
          </p:cNvPr>
          <p:cNvSpPr txBox="1"/>
          <p:nvPr/>
        </p:nvSpPr>
        <p:spPr>
          <a:xfrm>
            <a:off x="3849409" y="5735419"/>
            <a:ext cx="402747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a:t>
            </a:r>
            <a:r>
              <a:rPr lang="zh-TW" altLang="en-US" dirty="0" smtClean="0">
                <a:latin typeface="DFKai-SB" panose="03000509000000000000" pitchFamily="65" charset="-120"/>
                <a:ea typeface="DFKai-SB" panose="03000509000000000000" pitchFamily="65" charset="-120"/>
              </a:rPr>
              <a:t>來源</a:t>
            </a:r>
            <a:r>
              <a:rPr kumimoji="0" lang="zh-CN" altLang="en-US" sz="1800"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cs typeface="+mn-cs"/>
              </a:rPr>
              <a:t>：</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hlinkClick r:id="rId3">
                  <a:extLst>
                    <a:ext uri="{A12FA001-AC4F-418D-AE19-62706E023703}">
                      <ahyp:hlinkClr xmlns:ahyp="http://schemas.microsoft.com/office/drawing/2018/hyperlinkcolor" xmlns="" val="tx"/>
                    </a:ext>
                  </a:extLst>
                </a:hlinkClick>
              </a:rPr>
              <a:t>http://www.gov.cn/</a:t>
            </a:r>
            <a:r>
              <a:rPr kumimoji="0" lang="zh-CN" altLang="en-US" sz="1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p:txBody>
      </p:sp>
      <p:sp>
        <p:nvSpPr>
          <p:cNvPr id="10" name="矩形 9">
            <a:extLst>
              <a:ext uri="{FF2B5EF4-FFF2-40B4-BE49-F238E27FC236}">
                <a16:creationId xmlns:a16="http://schemas.microsoft.com/office/drawing/2014/main" id="{BEC44E0F-0F4C-4212-84EC-610606A7825C}"/>
              </a:ext>
            </a:extLst>
          </p:cNvPr>
          <p:cNvSpPr/>
          <p:nvPr/>
        </p:nvSpPr>
        <p:spPr>
          <a:xfrm>
            <a:off x="547688" y="762000"/>
            <a:ext cx="363537"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1" name="矩形 10">
            <a:extLst>
              <a:ext uri="{FF2B5EF4-FFF2-40B4-BE49-F238E27FC236}">
                <a16:creationId xmlns:a16="http://schemas.microsoft.com/office/drawing/2014/main" id="{089EA77E-0785-46A7-B4AF-8F871043DCC4}"/>
              </a:ext>
            </a:extLst>
          </p:cNvPr>
          <p:cNvSpPr/>
          <p:nvPr/>
        </p:nvSpPr>
        <p:spPr>
          <a:xfrm>
            <a:off x="671513" y="896938"/>
            <a:ext cx="303212"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2" name="文本框 8">
            <a:extLst>
              <a:ext uri="{FF2B5EF4-FFF2-40B4-BE49-F238E27FC236}">
                <a16:creationId xmlns:a16="http://schemas.microsoft.com/office/drawing/2014/main" id="{CE598911-9CE4-45F4-B476-6C1C093EDDB2}"/>
              </a:ext>
            </a:extLst>
          </p:cNvPr>
          <p:cNvSpPr txBox="1">
            <a:spLocks noChangeArrowheads="1"/>
          </p:cNvSpPr>
          <p:nvPr/>
        </p:nvSpPr>
        <p:spPr bwMode="auto">
          <a:xfrm>
            <a:off x="911225" y="512763"/>
            <a:ext cx="237230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4400" b="1" i="0" u="none" strike="noStrike" kern="1200" cap="none" spc="0" normalizeH="0" baseline="0" noProof="0" dirty="0">
                <a:ln>
                  <a:noFill/>
                </a:ln>
                <a:solidFill>
                  <a:srgbClr val="000000"/>
                </a:solidFill>
                <a:effectLst/>
                <a:uLnTx/>
                <a:uFillTx/>
                <a:latin typeface="DFKai-SB" panose="03000509000000000000" pitchFamily="65" charset="-120"/>
                <a:ea typeface="DFKai-SB" panose="03000509000000000000" pitchFamily="65" charset="-120"/>
              </a:rPr>
              <a:t>小活動</a:t>
            </a:r>
          </a:p>
        </p:txBody>
      </p:sp>
      <p:cxnSp>
        <p:nvCxnSpPr>
          <p:cNvPr id="13" name="直接连接符 12">
            <a:extLst>
              <a:ext uri="{FF2B5EF4-FFF2-40B4-BE49-F238E27FC236}">
                <a16:creationId xmlns:a16="http://schemas.microsoft.com/office/drawing/2014/main" id="{9A337A4C-1EA3-4CBA-92C8-D90B26ACD330}"/>
              </a:ext>
            </a:extLst>
          </p:cNvPr>
          <p:cNvCxnSpPr>
            <a:cxnSpLocks/>
          </p:cNvCxnSpPr>
          <p:nvPr/>
        </p:nvCxnSpPr>
        <p:spPr>
          <a:xfrm>
            <a:off x="974725" y="1160463"/>
            <a:ext cx="1439863"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3" name="灯片编号占位符 2">
            <a:extLst>
              <a:ext uri="{FF2B5EF4-FFF2-40B4-BE49-F238E27FC236}">
                <a16:creationId xmlns:a16="http://schemas.microsoft.com/office/drawing/2014/main" id="{ABC5975A-35DB-4297-9709-6057DE34195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C39F1E-6A31-493C-9487-6B2C2D0B44A4}"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141899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E4828379-09DF-438D-ACC3-FB8A77D6A4DC}"/>
              </a:ext>
            </a:extLst>
          </p:cNvPr>
          <p:cNvSpPr/>
          <p:nvPr/>
        </p:nvSpPr>
        <p:spPr>
          <a:xfrm>
            <a:off x="2741518" y="641840"/>
            <a:ext cx="6673623" cy="76944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4400" b="1" dirty="0" smtClean="0">
                <a:latin typeface="DFKai-SB" panose="03000509000000000000" pitchFamily="65" charset="-120"/>
                <a:ea typeface="DFKai-SB" panose="03000509000000000000" pitchFamily="65" charset="-120"/>
              </a:rPr>
              <a:t>延伸學習</a:t>
            </a:r>
            <a:r>
              <a:rPr lang="en-US" altLang="zh-TW" sz="4400" b="1" dirty="0" smtClean="0">
                <a:latin typeface="DFKai-SB" panose="03000509000000000000" pitchFamily="65" charset="-120"/>
                <a:ea typeface="DFKai-SB" panose="03000509000000000000" pitchFamily="65" charset="-120"/>
              </a:rPr>
              <a:t>:</a:t>
            </a:r>
            <a:r>
              <a:rPr kumimoji="0" lang="zh-CN" altLang="en-US" sz="4400" b="1"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中央</a:t>
            </a:r>
            <a:r>
              <a:rPr kumimoji="0" lang="zh-CN" altLang="en-US" sz="44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軍事委員會</a:t>
            </a:r>
            <a:endParaRPr kumimoji="0" lang="zh-CN" altLang="en-US" sz="4400" b="1" i="0" u="none" strike="noStrike" kern="1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宋体" panose="02010600030101010101" pitchFamily="2" charset="-122"/>
            </a:endParaRPr>
          </a:p>
        </p:txBody>
      </p:sp>
      <p:sp>
        <p:nvSpPr>
          <p:cNvPr id="4" name="内容占位符 2">
            <a:extLst>
              <a:ext uri="{FF2B5EF4-FFF2-40B4-BE49-F238E27FC236}">
                <a16:creationId xmlns:a16="http://schemas.microsoft.com/office/drawing/2014/main" id="{3653E6D4-D447-4EBA-8B86-2D2F9207C49A}"/>
              </a:ext>
            </a:extLst>
          </p:cNvPr>
          <p:cNvSpPr txBox="1">
            <a:spLocks/>
          </p:cNvSpPr>
          <p:nvPr/>
        </p:nvSpPr>
        <p:spPr>
          <a:xfrm>
            <a:off x="1460771" y="1794065"/>
            <a:ext cx="5002661" cy="52322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zh-CN" altLang="en-US"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中華人民共和國中央軍事委員會領導全國武裝力量。</a:t>
            </a:r>
          </a:p>
        </p:txBody>
      </p:sp>
      <p:sp>
        <p:nvSpPr>
          <p:cNvPr id="5" name="文本框 4">
            <a:extLst>
              <a:ext uri="{FF2B5EF4-FFF2-40B4-BE49-F238E27FC236}">
                <a16:creationId xmlns:a16="http://schemas.microsoft.com/office/drawing/2014/main" id="{01EA9C28-F096-4B8D-9789-66178DAF40F2}"/>
              </a:ext>
            </a:extLst>
          </p:cNvPr>
          <p:cNvSpPr txBox="1"/>
          <p:nvPr/>
        </p:nvSpPr>
        <p:spPr>
          <a:xfrm>
            <a:off x="7211722" y="4546189"/>
            <a:ext cx="455205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sym typeface="Wingdings 3" panose="05040102010807070707" pitchFamily="18" charset="2"/>
              </a:rPr>
              <a:t> </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2017</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年 </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7</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月</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30</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日，在慶祝中國人民解放軍建軍</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90</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周年的閱兵儀式上，</a:t>
            </a:r>
            <a:r>
              <a:rPr kumimoji="0" lang="zh-CN" altLang="en-US" sz="20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中央軍委主席習近平乘車檢閱部隊 </a:t>
            </a:r>
            <a:endParaRPr kumimoji="0" lang="zh-CN" altLang="en-US" sz="2000" b="0" i="0" u="none" strike="noStrike" kern="1200" cap="none" spc="0" normalizeH="0" baseline="0" noProof="0" dirty="0">
              <a:ln>
                <a:noFill/>
              </a:ln>
              <a:solidFill>
                <a:srgbClr val="FF0000"/>
              </a:solidFill>
              <a:effectLst/>
              <a:uLnTx/>
              <a:uFillTx/>
              <a:latin typeface="DFKai-SB" panose="03000509000000000000" pitchFamily="65" charset="-120"/>
              <a:ea typeface="DFKai-SB" panose="03000509000000000000" pitchFamily="65" charset="-120"/>
            </a:endParaRPr>
          </a:p>
        </p:txBody>
      </p:sp>
      <p:sp>
        <p:nvSpPr>
          <p:cNvPr id="7" name="Freeform 5">
            <a:extLst>
              <a:ext uri="{FF2B5EF4-FFF2-40B4-BE49-F238E27FC236}">
                <a16:creationId xmlns:a16="http://schemas.microsoft.com/office/drawing/2014/main" id="{056958F8-8538-4355-87F2-B338203E0D57}"/>
              </a:ext>
            </a:extLst>
          </p:cNvPr>
          <p:cNvSpPr/>
          <p:nvPr/>
        </p:nvSpPr>
        <p:spPr bwMode="auto">
          <a:xfrm>
            <a:off x="787102" y="2113950"/>
            <a:ext cx="608468" cy="440263"/>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BF53"/>
          </a:solidFill>
          <a:ln w="19050">
            <a:solidFill>
              <a:srgbClr val="FFFFFF"/>
            </a:solidFill>
            <a:round/>
          </a:ln>
        </p:spPr>
        <p:txBody>
          <a:bodyPr vert="horz" wrap="square" lIns="83748" tIns="41874" rIns="83748" bIns="41874" numCol="1" anchor="t" anchorCtr="0" compatLnSpc="1"/>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cs"/>
              <a:sym typeface="Agency FB" panose="020B0503020202020204" pitchFamily="34" charset="0"/>
            </a:endParaRPr>
          </a:p>
        </p:txBody>
      </p:sp>
      <p:sp>
        <p:nvSpPr>
          <p:cNvPr id="8" name="Freeform 6">
            <a:extLst>
              <a:ext uri="{FF2B5EF4-FFF2-40B4-BE49-F238E27FC236}">
                <a16:creationId xmlns:a16="http://schemas.microsoft.com/office/drawing/2014/main" id="{5414272C-2078-4BE9-A6D1-B59F9F82D3BA}"/>
              </a:ext>
            </a:extLst>
          </p:cNvPr>
          <p:cNvSpPr/>
          <p:nvPr/>
        </p:nvSpPr>
        <p:spPr bwMode="auto">
          <a:xfrm>
            <a:off x="787102" y="3445450"/>
            <a:ext cx="610420" cy="440263"/>
          </a:xfrm>
          <a:custGeom>
            <a:avLst/>
            <a:gdLst>
              <a:gd name="T0" fmla="*/ 304 w 396"/>
              <a:gd name="T1" fmla="*/ 283 h 298"/>
              <a:gd name="T2" fmla="*/ 275 w 396"/>
              <a:gd name="T3" fmla="*/ 298 h 298"/>
              <a:gd name="T4" fmla="*/ 14 w 396"/>
              <a:gd name="T5" fmla="*/ 298 h 298"/>
              <a:gd name="T6" fmla="*/ 6 w 396"/>
              <a:gd name="T7" fmla="*/ 283 h 298"/>
              <a:gd name="T8" fmla="*/ 92 w 396"/>
              <a:gd name="T9" fmla="*/ 164 h 298"/>
              <a:gd name="T10" fmla="*/ 92 w 396"/>
              <a:gd name="T11" fmla="*/ 134 h 298"/>
              <a:gd name="T12" fmla="*/ 6 w 396"/>
              <a:gd name="T13" fmla="*/ 15 h 298"/>
              <a:gd name="T14" fmla="*/ 14 w 396"/>
              <a:gd name="T15" fmla="*/ 0 h 298"/>
              <a:gd name="T16" fmla="*/ 275 w 396"/>
              <a:gd name="T17" fmla="*/ 0 h 298"/>
              <a:gd name="T18" fmla="*/ 304 w 396"/>
              <a:gd name="T19" fmla="*/ 15 h 298"/>
              <a:gd name="T20" fmla="*/ 390 w 396"/>
              <a:gd name="T21" fmla="*/ 134 h 298"/>
              <a:gd name="T22" fmla="*/ 390 w 396"/>
              <a:gd name="T23" fmla="*/ 164 h 298"/>
              <a:gd name="T24" fmla="*/ 304 w 396"/>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298">
                <a:moveTo>
                  <a:pt x="304" y="283"/>
                </a:moveTo>
                <a:cubicBezTo>
                  <a:pt x="298" y="291"/>
                  <a:pt x="285" y="298"/>
                  <a:pt x="275" y="298"/>
                </a:cubicBezTo>
                <a:cubicBezTo>
                  <a:pt x="14" y="298"/>
                  <a:pt x="14" y="298"/>
                  <a:pt x="14" y="298"/>
                </a:cubicBezTo>
                <a:cubicBezTo>
                  <a:pt x="4" y="298"/>
                  <a:pt x="0" y="291"/>
                  <a:pt x="6" y="283"/>
                </a:cubicBezTo>
                <a:cubicBezTo>
                  <a:pt x="92" y="164"/>
                  <a:pt x="92" y="164"/>
                  <a:pt x="92" y="164"/>
                </a:cubicBezTo>
                <a:cubicBezTo>
                  <a:pt x="98" y="156"/>
                  <a:pt x="98" y="142"/>
                  <a:pt x="92" y="134"/>
                </a:cubicBezTo>
                <a:cubicBezTo>
                  <a:pt x="6" y="15"/>
                  <a:pt x="6" y="15"/>
                  <a:pt x="6" y="15"/>
                </a:cubicBezTo>
                <a:cubicBezTo>
                  <a:pt x="0" y="7"/>
                  <a:pt x="4" y="0"/>
                  <a:pt x="14" y="0"/>
                </a:cubicBezTo>
                <a:cubicBezTo>
                  <a:pt x="275" y="0"/>
                  <a:pt x="275" y="0"/>
                  <a:pt x="275" y="0"/>
                </a:cubicBezTo>
                <a:cubicBezTo>
                  <a:pt x="285" y="0"/>
                  <a:pt x="298" y="7"/>
                  <a:pt x="304" y="15"/>
                </a:cubicBezTo>
                <a:cubicBezTo>
                  <a:pt x="390" y="134"/>
                  <a:pt x="390" y="134"/>
                  <a:pt x="390" y="134"/>
                </a:cubicBezTo>
                <a:cubicBezTo>
                  <a:pt x="396" y="142"/>
                  <a:pt x="396" y="156"/>
                  <a:pt x="390" y="164"/>
                </a:cubicBezTo>
                <a:lnTo>
                  <a:pt x="304" y="283"/>
                </a:lnTo>
                <a:close/>
              </a:path>
            </a:pathLst>
          </a:custGeom>
          <a:solidFill>
            <a:srgbClr val="F17475"/>
          </a:solidFill>
          <a:ln w="19050">
            <a:solidFill>
              <a:srgbClr val="FFFFFF"/>
            </a:solidFill>
            <a:round/>
          </a:ln>
        </p:spPr>
        <p:txBody>
          <a:bodyPr vert="horz" wrap="square" lIns="83748" tIns="41874" rIns="83748" bIns="41874" numCol="1" anchor="t" anchorCtr="0" compatLnSpc="1"/>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cs"/>
              <a:sym typeface="Agency FB" panose="020B0503020202020204" pitchFamily="34" charset="0"/>
            </a:endParaRPr>
          </a:p>
        </p:txBody>
      </p:sp>
      <p:sp>
        <p:nvSpPr>
          <p:cNvPr id="9" name="Freeform 7">
            <a:extLst>
              <a:ext uri="{FF2B5EF4-FFF2-40B4-BE49-F238E27FC236}">
                <a16:creationId xmlns:a16="http://schemas.microsoft.com/office/drawing/2014/main" id="{E7D21793-9BBC-4023-8FE8-4F8F4461DD08}"/>
              </a:ext>
            </a:extLst>
          </p:cNvPr>
          <p:cNvSpPr/>
          <p:nvPr/>
        </p:nvSpPr>
        <p:spPr bwMode="auto">
          <a:xfrm>
            <a:off x="787102" y="4833890"/>
            <a:ext cx="609769" cy="440262"/>
          </a:xfrm>
          <a:custGeom>
            <a:avLst/>
            <a:gdLst>
              <a:gd name="T0" fmla="*/ 304 w 396"/>
              <a:gd name="T1" fmla="*/ 283 h 298"/>
              <a:gd name="T2" fmla="*/ 275 w 396"/>
              <a:gd name="T3" fmla="*/ 298 h 298"/>
              <a:gd name="T4" fmla="*/ 14 w 396"/>
              <a:gd name="T5" fmla="*/ 298 h 298"/>
              <a:gd name="T6" fmla="*/ 6 w 396"/>
              <a:gd name="T7" fmla="*/ 283 h 298"/>
              <a:gd name="T8" fmla="*/ 92 w 396"/>
              <a:gd name="T9" fmla="*/ 164 h 298"/>
              <a:gd name="T10" fmla="*/ 92 w 396"/>
              <a:gd name="T11" fmla="*/ 134 h 298"/>
              <a:gd name="T12" fmla="*/ 6 w 396"/>
              <a:gd name="T13" fmla="*/ 15 h 298"/>
              <a:gd name="T14" fmla="*/ 14 w 396"/>
              <a:gd name="T15" fmla="*/ 0 h 298"/>
              <a:gd name="T16" fmla="*/ 275 w 396"/>
              <a:gd name="T17" fmla="*/ 0 h 298"/>
              <a:gd name="T18" fmla="*/ 304 w 396"/>
              <a:gd name="T19" fmla="*/ 15 h 298"/>
              <a:gd name="T20" fmla="*/ 390 w 396"/>
              <a:gd name="T21" fmla="*/ 134 h 298"/>
              <a:gd name="T22" fmla="*/ 390 w 396"/>
              <a:gd name="T23" fmla="*/ 164 h 298"/>
              <a:gd name="T24" fmla="*/ 304 w 396"/>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298">
                <a:moveTo>
                  <a:pt x="304" y="283"/>
                </a:moveTo>
                <a:cubicBezTo>
                  <a:pt x="298" y="291"/>
                  <a:pt x="285" y="298"/>
                  <a:pt x="275" y="298"/>
                </a:cubicBezTo>
                <a:cubicBezTo>
                  <a:pt x="14" y="298"/>
                  <a:pt x="14" y="298"/>
                  <a:pt x="14" y="298"/>
                </a:cubicBezTo>
                <a:cubicBezTo>
                  <a:pt x="4" y="298"/>
                  <a:pt x="0" y="291"/>
                  <a:pt x="6" y="283"/>
                </a:cubicBezTo>
                <a:cubicBezTo>
                  <a:pt x="92" y="164"/>
                  <a:pt x="92" y="164"/>
                  <a:pt x="92" y="164"/>
                </a:cubicBezTo>
                <a:cubicBezTo>
                  <a:pt x="98" y="156"/>
                  <a:pt x="98" y="142"/>
                  <a:pt x="92" y="134"/>
                </a:cubicBezTo>
                <a:cubicBezTo>
                  <a:pt x="6" y="15"/>
                  <a:pt x="6" y="15"/>
                  <a:pt x="6" y="15"/>
                </a:cubicBezTo>
                <a:cubicBezTo>
                  <a:pt x="0" y="7"/>
                  <a:pt x="4" y="0"/>
                  <a:pt x="14" y="0"/>
                </a:cubicBezTo>
                <a:cubicBezTo>
                  <a:pt x="275" y="0"/>
                  <a:pt x="275" y="0"/>
                  <a:pt x="275" y="0"/>
                </a:cubicBezTo>
                <a:cubicBezTo>
                  <a:pt x="285" y="0"/>
                  <a:pt x="298" y="7"/>
                  <a:pt x="304" y="15"/>
                </a:cubicBezTo>
                <a:cubicBezTo>
                  <a:pt x="390" y="134"/>
                  <a:pt x="390" y="134"/>
                  <a:pt x="390" y="134"/>
                </a:cubicBezTo>
                <a:cubicBezTo>
                  <a:pt x="396" y="142"/>
                  <a:pt x="396" y="156"/>
                  <a:pt x="390" y="164"/>
                </a:cubicBezTo>
                <a:lnTo>
                  <a:pt x="304" y="283"/>
                </a:lnTo>
                <a:close/>
              </a:path>
            </a:pathLst>
          </a:custGeom>
          <a:solidFill>
            <a:srgbClr val="01B3C5"/>
          </a:solidFill>
          <a:ln w="19050">
            <a:solidFill>
              <a:srgbClr val="FFFFFF"/>
            </a:solidFill>
            <a:round/>
          </a:ln>
        </p:spPr>
        <p:txBody>
          <a:bodyPr vert="horz" wrap="square" lIns="83748" tIns="41874" rIns="83748" bIns="41874" numCol="1" anchor="t" anchorCtr="0" compatLnSpc="1"/>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cs"/>
              <a:sym typeface="Agency FB" panose="020B0503020202020204" pitchFamily="34" charset="0"/>
            </a:endParaRPr>
          </a:p>
        </p:txBody>
      </p:sp>
      <p:sp>
        <p:nvSpPr>
          <p:cNvPr id="10" name="内容占位符 2">
            <a:extLst>
              <a:ext uri="{FF2B5EF4-FFF2-40B4-BE49-F238E27FC236}">
                <a16:creationId xmlns:a16="http://schemas.microsoft.com/office/drawing/2014/main" id="{691A2A11-7643-4A5E-8471-391E3416592F}"/>
              </a:ext>
            </a:extLst>
          </p:cNvPr>
          <p:cNvSpPr txBox="1">
            <a:spLocks/>
          </p:cNvSpPr>
          <p:nvPr/>
        </p:nvSpPr>
        <p:spPr>
          <a:xfrm>
            <a:off x="1480320" y="3223292"/>
            <a:ext cx="5535621" cy="132343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zh-CN" altLang="en-US"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中央軍事委員會實行主席負責制。中央軍事委員會</a:t>
            </a:r>
            <a:r>
              <a:rPr kumimoji="0" lang="zh-CN" altLang="en-US"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每屆任期</a:t>
            </a:r>
            <a:r>
              <a:rPr kumimoji="0" lang="zh-CN" altLang="en-US"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同全國人民代表大會</a:t>
            </a:r>
            <a:r>
              <a:rPr kumimoji="0" lang="zh-CN" altLang="en-US"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每屆任期</a:t>
            </a:r>
            <a:r>
              <a:rPr kumimoji="0" lang="zh-CN" altLang="en-US"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相同。</a:t>
            </a:r>
            <a:endParaRPr kumimoji="0" lang="en-US" altLang="zh-CN"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sp>
        <p:nvSpPr>
          <p:cNvPr id="11" name="内容占位符 2">
            <a:extLst>
              <a:ext uri="{FF2B5EF4-FFF2-40B4-BE49-F238E27FC236}">
                <a16:creationId xmlns:a16="http://schemas.microsoft.com/office/drawing/2014/main" id="{70AF823A-FC14-444A-8A06-BA74B17AFB66}"/>
              </a:ext>
            </a:extLst>
          </p:cNvPr>
          <p:cNvSpPr txBox="1">
            <a:spLocks/>
          </p:cNvSpPr>
          <p:nvPr/>
        </p:nvSpPr>
        <p:spPr>
          <a:xfrm>
            <a:off x="1526150" y="4850880"/>
            <a:ext cx="5556293" cy="84654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zh-CN" altLang="en-US"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中央軍事委員會主席對全國人民代表大會和全國人民代表大會常務委員會負責。</a:t>
            </a:r>
            <a:endParaRPr kumimoji="0" lang="en-US" altLang="zh-CN"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sp>
        <p:nvSpPr>
          <p:cNvPr id="12" name="灯片编号占位符 11">
            <a:extLst>
              <a:ext uri="{FF2B5EF4-FFF2-40B4-BE49-F238E27FC236}">
                <a16:creationId xmlns:a16="http://schemas.microsoft.com/office/drawing/2014/main" id="{8B381F5B-821D-4423-87DE-7A9B0399BBB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C39F1E-6A31-493C-9487-6B2C2D0B44A4}"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3" name="图片 12">
            <a:extLst>
              <a:ext uri="{FF2B5EF4-FFF2-40B4-BE49-F238E27FC236}">
                <a16:creationId xmlns:a16="http://schemas.microsoft.com/office/drawing/2014/main" id="{00C7611E-28B6-40D8-BF87-49E81E6074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57085" y="1744783"/>
            <a:ext cx="4706303" cy="2747305"/>
          </a:xfrm>
          <a:prstGeom prst="rect">
            <a:avLst/>
          </a:prstGeom>
        </p:spPr>
      </p:pic>
    </p:spTree>
    <p:extLst>
      <p:ext uri="{BB962C8B-B14F-4D97-AF65-F5344CB8AC3E}">
        <p14:creationId xmlns:p14="http://schemas.microsoft.com/office/powerpoint/2010/main" val="221674506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E4828379-09DF-438D-ACC3-FB8A77D6A4DC}"/>
              </a:ext>
            </a:extLst>
          </p:cNvPr>
          <p:cNvSpPr/>
          <p:nvPr/>
        </p:nvSpPr>
        <p:spPr>
          <a:xfrm>
            <a:off x="3207066" y="359668"/>
            <a:ext cx="5545109" cy="769441"/>
          </a:xfrm>
          <a:prstGeom prst="rect">
            <a:avLst/>
          </a:prstGeom>
        </p:spPr>
        <p:txBody>
          <a:bodyPr wrap="none">
            <a:spAutoFit/>
          </a:bodyPr>
          <a:lstStyle/>
          <a:p>
            <a:pPr lvl="0" algn="ctr">
              <a:defRPr/>
            </a:pPr>
            <a:r>
              <a:rPr lang="zh-CN" altLang="en-US" sz="4400" b="1" dirty="0">
                <a:latin typeface="DFKai-SB" panose="03000509000000000000" pitchFamily="65" charset="-120"/>
                <a:ea typeface="DFKai-SB" panose="03000509000000000000" pitchFamily="65" charset="-120"/>
              </a:rPr>
              <a:t>延伸學習</a:t>
            </a:r>
            <a:r>
              <a:rPr lang="en-US" altLang="zh-CN" sz="4400" b="1" dirty="0" smtClean="0">
                <a:latin typeface="DFKai-SB" panose="03000509000000000000" pitchFamily="65" charset="-120"/>
                <a:ea typeface="DFKai-SB" panose="03000509000000000000" pitchFamily="65" charset="-120"/>
              </a:rPr>
              <a:t>:</a:t>
            </a:r>
            <a:r>
              <a:rPr kumimoji="0" lang="zh-CN" altLang="en-US" sz="4400" b="1" i="0" u="none" strike="noStrike" kern="1200" cap="none" spc="0" normalizeH="0" baseline="0" noProof="0" dirty="0" smtClean="0">
                <a:ln>
                  <a:noFill/>
                </a:ln>
                <a:solidFill>
                  <a:srgbClr val="000000"/>
                </a:solidFill>
                <a:effectLst/>
                <a:uLnTx/>
                <a:uFillTx/>
                <a:latin typeface="DFKai-SB" panose="03000509000000000000" pitchFamily="65" charset="-120"/>
                <a:ea typeface="DFKai-SB" panose="03000509000000000000" pitchFamily="65" charset="-120"/>
              </a:rPr>
              <a:t>監察</a:t>
            </a:r>
            <a:r>
              <a:rPr kumimoji="0" lang="zh-CN" altLang="en-US" sz="4400" b="1" i="0" u="none" strike="noStrike" kern="1200" cap="none" spc="0" normalizeH="0" baseline="0" noProof="0" dirty="0">
                <a:ln>
                  <a:noFill/>
                </a:ln>
                <a:solidFill>
                  <a:srgbClr val="000000"/>
                </a:solidFill>
                <a:effectLst/>
                <a:uLnTx/>
                <a:uFillTx/>
                <a:latin typeface="DFKai-SB" panose="03000509000000000000" pitchFamily="65" charset="-120"/>
                <a:ea typeface="DFKai-SB" panose="03000509000000000000" pitchFamily="65" charset="-120"/>
              </a:rPr>
              <a:t>委員</a:t>
            </a:r>
            <a:r>
              <a:rPr kumimoji="0" lang="zh-TW" altLang="en-US" sz="4400" b="1" i="0" u="none" strike="noStrike" kern="1200" cap="none" spc="0" normalizeH="0" baseline="0" noProof="0" dirty="0">
                <a:ln>
                  <a:noFill/>
                </a:ln>
                <a:solidFill>
                  <a:srgbClr val="000000"/>
                </a:solidFill>
                <a:effectLst/>
                <a:uLnTx/>
                <a:uFillTx/>
                <a:latin typeface="DFKai-SB" panose="03000509000000000000" pitchFamily="65" charset="-120"/>
                <a:ea typeface="DFKai-SB" panose="03000509000000000000" pitchFamily="65" charset="-120"/>
              </a:rPr>
              <a:t>會</a:t>
            </a:r>
            <a:endParaRPr kumimoji="0" lang="zh-CN" altLang="en-US" sz="4400" b="1" i="0" u="none" strike="noStrike" kern="1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宋体" panose="02010600030101010101" pitchFamily="2" charset="-122"/>
            </a:endParaRPr>
          </a:p>
        </p:txBody>
      </p:sp>
      <p:sp>
        <p:nvSpPr>
          <p:cNvPr id="7" name="内容占位符 2">
            <a:extLst>
              <a:ext uri="{FF2B5EF4-FFF2-40B4-BE49-F238E27FC236}">
                <a16:creationId xmlns:a16="http://schemas.microsoft.com/office/drawing/2014/main" id="{D04111EF-0568-48E5-8EF9-AA8CE6E77A55}"/>
              </a:ext>
            </a:extLst>
          </p:cNvPr>
          <p:cNvSpPr txBox="1">
            <a:spLocks/>
          </p:cNvSpPr>
          <p:nvPr/>
        </p:nvSpPr>
        <p:spPr>
          <a:xfrm>
            <a:off x="3288309" y="1444565"/>
            <a:ext cx="6945456" cy="5232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zh-CN" altLang="en-US" sz="2400" b="0" i="0" u="none" strike="noStrike" kern="1200" cap="none" spc="0" normalizeH="0" baseline="0" noProof="0" dirty="0">
                <a:ln>
                  <a:noFill/>
                </a:ln>
                <a:solidFill>
                  <a:srgbClr val="000000"/>
                </a:solidFill>
                <a:effectLst/>
                <a:uLnTx/>
                <a:uFillTx/>
                <a:latin typeface="DFKai-SB" panose="03000509000000000000" pitchFamily="65" charset="-120"/>
                <a:ea typeface="DFKai-SB" panose="03000509000000000000" pitchFamily="65" charset="-120"/>
                <a:cs typeface="+mn-cs"/>
              </a:rPr>
              <a:t>中華人民共和國國家監察委員會是最高監察機關。</a:t>
            </a:r>
          </a:p>
        </p:txBody>
      </p:sp>
      <p:sp>
        <p:nvSpPr>
          <p:cNvPr id="8" name="矩形 7">
            <a:extLst>
              <a:ext uri="{FF2B5EF4-FFF2-40B4-BE49-F238E27FC236}">
                <a16:creationId xmlns:a16="http://schemas.microsoft.com/office/drawing/2014/main" id="{6D71F639-3FAA-4B6C-81F1-18069498F17D}"/>
              </a:ext>
            </a:extLst>
          </p:cNvPr>
          <p:cNvSpPr/>
          <p:nvPr/>
        </p:nvSpPr>
        <p:spPr>
          <a:xfrm>
            <a:off x="5205159" y="6059551"/>
            <a:ext cx="6044822" cy="458908"/>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zh-TW" altLang="en-US" dirty="0" smtClean="0">
                <a:solidFill>
                  <a:prstClr val="black"/>
                </a:solidFill>
                <a:latin typeface="DFKai-SB" panose="03000509000000000000" pitchFamily="65" charset="-120"/>
                <a:ea typeface="DFKai-SB" panose="03000509000000000000" pitchFamily="65" charset="-120"/>
              </a:rPr>
              <a:t>來源</a:t>
            </a:r>
            <a:r>
              <a:rPr kumimoji="0" lang="zh-CN" altLang="en-US" sz="18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a:t>
            </a:r>
            <a:r>
              <a:rPr kumimoji="0" lang="zh-CN" altLang="en-US" sz="1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國家監察委員會網頁，</a:t>
            </a:r>
            <a:r>
              <a:rPr kumimoji="0" lang="en-US" altLang="zh-CN" sz="1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 </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http://www.ccdi.gov.cn/</a:t>
            </a:r>
          </a:p>
        </p:txBody>
      </p:sp>
      <p:grpSp>
        <p:nvGrpSpPr>
          <p:cNvPr id="14" name="组合 13">
            <a:extLst>
              <a:ext uri="{FF2B5EF4-FFF2-40B4-BE49-F238E27FC236}">
                <a16:creationId xmlns:a16="http://schemas.microsoft.com/office/drawing/2014/main" id="{11A3CF52-B3FB-49AB-8851-7905339C8E4D}"/>
              </a:ext>
            </a:extLst>
          </p:cNvPr>
          <p:cNvGrpSpPr/>
          <p:nvPr/>
        </p:nvGrpSpPr>
        <p:grpSpPr>
          <a:xfrm>
            <a:off x="1302805" y="1464988"/>
            <a:ext cx="1707531" cy="4679655"/>
            <a:chOff x="1418307" y="1164545"/>
            <a:chExt cx="1872208" cy="5130968"/>
          </a:xfrm>
        </p:grpSpPr>
        <p:sp>
          <p:nvSpPr>
            <p:cNvPr id="9" name="Bent Arrow 65">
              <a:extLst>
                <a:ext uri="{FF2B5EF4-FFF2-40B4-BE49-F238E27FC236}">
                  <a16:creationId xmlns:a16="http://schemas.microsoft.com/office/drawing/2014/main" id="{759332E3-7968-4884-BE2C-F5EB208872B1}"/>
                </a:ext>
              </a:extLst>
            </p:cNvPr>
            <p:cNvSpPr/>
            <p:nvPr/>
          </p:nvSpPr>
          <p:spPr>
            <a:xfrm>
              <a:off x="1418307" y="1164545"/>
              <a:ext cx="1872208" cy="3691750"/>
            </a:xfrm>
            <a:prstGeom prst="bentArrow">
              <a:avLst>
                <a:gd name="adj1" fmla="val 8879"/>
                <a:gd name="adj2" fmla="val 12373"/>
                <a:gd name="adj3" fmla="val 18207"/>
                <a:gd name="adj4" fmla="val 13139"/>
              </a:avLst>
            </a:prstGeom>
            <a:solidFill>
              <a:srgbClr val="F17475"/>
            </a:solidFill>
            <a:ln w="12700" cap="flat" cmpd="sng" algn="ctr">
              <a:noFill/>
              <a:prstDash val="solid"/>
              <a:miter lim="800000"/>
            </a:ln>
            <a:effectLst>
              <a:outerShdw blurRad="177800" dist="203200" dir="2700000" algn="ctr" rotWithShape="0">
                <a:srgbClr val="000000">
                  <a:lumMod val="50000"/>
                  <a:lumOff val="50000"/>
                  <a:alpha val="43000"/>
                </a:srgbClr>
              </a:outerShdw>
            </a:effectLst>
          </p:spPr>
          <p:txBody>
            <a:bodyPr lIns="86694" tIns="43347" rIns="86694" bIns="43347"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gency FB" panose="020B0503020202020204" pitchFamily="34" charset="0"/>
                <a:ea typeface="微软雅黑" panose="020B0503020204020204" pitchFamily="34" charset="-122"/>
                <a:cs typeface="+mn-cs"/>
                <a:sym typeface="Agency FB" panose="020B0503020202020204" pitchFamily="34" charset="0"/>
              </a:endParaRPr>
            </a:p>
          </p:txBody>
        </p:sp>
        <p:sp>
          <p:nvSpPr>
            <p:cNvPr id="10" name="Bent Arrow 65">
              <a:extLst>
                <a:ext uri="{FF2B5EF4-FFF2-40B4-BE49-F238E27FC236}">
                  <a16:creationId xmlns:a16="http://schemas.microsoft.com/office/drawing/2014/main" id="{D3903493-0070-4720-83C5-2902E2335EAB}"/>
                </a:ext>
              </a:extLst>
            </p:cNvPr>
            <p:cNvSpPr/>
            <p:nvPr/>
          </p:nvSpPr>
          <p:spPr>
            <a:xfrm>
              <a:off x="1418307" y="2471437"/>
              <a:ext cx="1872208" cy="2222736"/>
            </a:xfrm>
            <a:prstGeom prst="bentArrow">
              <a:avLst>
                <a:gd name="adj1" fmla="val 8879"/>
                <a:gd name="adj2" fmla="val 12373"/>
                <a:gd name="adj3" fmla="val 18207"/>
                <a:gd name="adj4" fmla="val 13139"/>
              </a:avLst>
            </a:prstGeom>
            <a:solidFill>
              <a:srgbClr val="01B3C5"/>
            </a:solidFill>
            <a:ln w="12700" cap="flat" cmpd="sng" algn="ctr">
              <a:noFill/>
              <a:prstDash val="solid"/>
              <a:miter lim="800000"/>
            </a:ln>
            <a:effectLst>
              <a:outerShdw blurRad="177800" dist="203200" dir="2700000" algn="ctr" rotWithShape="0">
                <a:srgbClr val="000000">
                  <a:lumMod val="50000"/>
                  <a:lumOff val="50000"/>
                  <a:alpha val="43000"/>
                </a:srgbClr>
              </a:outerShdw>
            </a:effectLst>
          </p:spPr>
          <p:txBody>
            <a:bodyPr lIns="86694" tIns="43347" rIns="86694" bIns="43347"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gency FB" panose="020B0503020202020204" pitchFamily="34" charset="0"/>
                <a:ea typeface="微软雅黑" panose="020B0503020204020204" pitchFamily="34" charset="-122"/>
                <a:cs typeface="+mn-cs"/>
                <a:sym typeface="Agency FB" panose="020B0503020202020204" pitchFamily="34" charset="0"/>
              </a:endParaRPr>
            </a:p>
          </p:txBody>
        </p:sp>
        <p:sp>
          <p:nvSpPr>
            <p:cNvPr id="13" name="Bent Arrow 65">
              <a:extLst>
                <a:ext uri="{FF2B5EF4-FFF2-40B4-BE49-F238E27FC236}">
                  <a16:creationId xmlns:a16="http://schemas.microsoft.com/office/drawing/2014/main" id="{57F45F2D-5134-4A78-A46D-2ED694A93DAB}"/>
                </a:ext>
              </a:extLst>
            </p:cNvPr>
            <p:cNvSpPr/>
            <p:nvPr/>
          </p:nvSpPr>
          <p:spPr>
            <a:xfrm>
              <a:off x="1418307" y="3831164"/>
              <a:ext cx="1872208" cy="2222736"/>
            </a:xfrm>
            <a:prstGeom prst="bentArrow">
              <a:avLst>
                <a:gd name="adj1" fmla="val 8879"/>
                <a:gd name="adj2" fmla="val 12373"/>
                <a:gd name="adj3" fmla="val 18207"/>
                <a:gd name="adj4" fmla="val 13139"/>
              </a:avLst>
            </a:prstGeom>
            <a:solidFill>
              <a:srgbClr val="92D050"/>
            </a:solidFill>
            <a:ln w="12700" cap="flat" cmpd="sng" algn="ctr">
              <a:noFill/>
              <a:prstDash val="solid"/>
              <a:miter lim="800000"/>
            </a:ln>
            <a:effectLst>
              <a:outerShdw blurRad="177800" dist="203200" dir="2700000" algn="ctr" rotWithShape="0">
                <a:srgbClr val="000000">
                  <a:lumMod val="50000"/>
                  <a:lumOff val="50000"/>
                  <a:alpha val="43000"/>
                </a:srgbClr>
              </a:outerShdw>
            </a:effectLst>
          </p:spPr>
          <p:txBody>
            <a:bodyPr lIns="86694" tIns="43347" rIns="86694" bIns="43347"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gency FB" panose="020B0503020202020204" pitchFamily="34" charset="0"/>
                <a:ea typeface="微软雅黑" panose="020B0503020204020204" pitchFamily="34" charset="-122"/>
                <a:cs typeface="+mn-cs"/>
                <a:sym typeface="Agency FB" panose="020B0503020202020204" pitchFamily="34" charset="0"/>
              </a:endParaRPr>
            </a:p>
          </p:txBody>
        </p:sp>
        <p:sp>
          <p:nvSpPr>
            <p:cNvPr id="12" name="Bent Arrow 65">
              <a:extLst>
                <a:ext uri="{FF2B5EF4-FFF2-40B4-BE49-F238E27FC236}">
                  <a16:creationId xmlns:a16="http://schemas.microsoft.com/office/drawing/2014/main" id="{C474EC88-A62F-4E6C-B747-B3141EB1242C}"/>
                </a:ext>
              </a:extLst>
            </p:cNvPr>
            <p:cNvSpPr/>
            <p:nvPr/>
          </p:nvSpPr>
          <p:spPr>
            <a:xfrm>
              <a:off x="1418307" y="5189249"/>
              <a:ext cx="1872208" cy="1106264"/>
            </a:xfrm>
            <a:prstGeom prst="bentArrow">
              <a:avLst>
                <a:gd name="adj1" fmla="val 14987"/>
                <a:gd name="adj2" fmla="val 21660"/>
                <a:gd name="adj3" fmla="val 32213"/>
                <a:gd name="adj4" fmla="val 13139"/>
              </a:avLst>
            </a:prstGeom>
            <a:solidFill>
              <a:srgbClr val="FFBF53"/>
            </a:solidFill>
            <a:ln w="12700" cap="flat" cmpd="sng" algn="ctr">
              <a:noFill/>
              <a:prstDash val="solid"/>
              <a:miter lim="800000"/>
            </a:ln>
            <a:effectLst>
              <a:outerShdw blurRad="177800" dist="203200" dir="2700000" algn="ctr" rotWithShape="0">
                <a:srgbClr val="000000">
                  <a:lumMod val="50000"/>
                  <a:lumOff val="50000"/>
                  <a:alpha val="43000"/>
                </a:srgbClr>
              </a:outerShdw>
            </a:effectLst>
          </p:spPr>
          <p:txBody>
            <a:bodyPr lIns="86694" tIns="43347" rIns="86694" bIns="43347"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gency FB" panose="020B0503020202020204" pitchFamily="34" charset="0"/>
                <a:ea typeface="微软雅黑" panose="020B0503020204020204" pitchFamily="34" charset="-122"/>
                <a:cs typeface="+mn-cs"/>
                <a:sym typeface="Agency FB" panose="020B0503020202020204" pitchFamily="34" charset="0"/>
              </a:endParaRPr>
            </a:p>
          </p:txBody>
        </p:sp>
      </p:grpSp>
      <p:sp>
        <p:nvSpPr>
          <p:cNvPr id="15" name="内容占位符 2">
            <a:extLst>
              <a:ext uri="{FF2B5EF4-FFF2-40B4-BE49-F238E27FC236}">
                <a16:creationId xmlns:a16="http://schemas.microsoft.com/office/drawing/2014/main" id="{F5EA9941-4E51-4CD5-A00A-2BF8F5E5BAF4}"/>
              </a:ext>
            </a:extLst>
          </p:cNvPr>
          <p:cNvSpPr txBox="1">
            <a:spLocks/>
          </p:cNvSpPr>
          <p:nvPr/>
        </p:nvSpPr>
        <p:spPr>
          <a:xfrm>
            <a:off x="3288309" y="2389082"/>
            <a:ext cx="7684492" cy="8094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zh-CN" altLang="en-US" sz="2400" b="0" i="0" u="none" strike="noStrike" kern="1200" cap="none" spc="0" normalizeH="0" baseline="0" noProof="0" dirty="0">
                <a:ln>
                  <a:noFill/>
                </a:ln>
                <a:solidFill>
                  <a:srgbClr val="000000"/>
                </a:solidFill>
                <a:effectLst/>
                <a:uLnTx/>
                <a:uFillTx/>
                <a:latin typeface="DFKai-SB" panose="03000509000000000000" pitchFamily="65" charset="-120"/>
                <a:ea typeface="DFKai-SB" panose="03000509000000000000" pitchFamily="65" charset="-120"/>
                <a:cs typeface="+mn-cs"/>
              </a:rPr>
              <a:t>國家監察委員會對全國人民代表大會和全國人民代表大會常務委員會負責。</a:t>
            </a:r>
            <a:endParaRPr kumimoji="0" lang="en-US" altLang="zh-CN" sz="2400" b="0" i="0" u="none" strike="noStrike" kern="1200" cap="none" spc="0" normalizeH="0" baseline="0" noProof="0" dirty="0">
              <a:ln>
                <a:noFill/>
              </a:ln>
              <a:solidFill>
                <a:srgbClr val="000000"/>
              </a:solidFill>
              <a:effectLst/>
              <a:uLnTx/>
              <a:uFillTx/>
              <a:latin typeface="DFKai-SB" panose="03000509000000000000" pitchFamily="65" charset="-120"/>
              <a:ea typeface="DFKai-SB" panose="03000509000000000000" pitchFamily="65" charset="-120"/>
              <a:cs typeface="+mn-cs"/>
            </a:endParaRPr>
          </a:p>
        </p:txBody>
      </p:sp>
      <p:sp>
        <p:nvSpPr>
          <p:cNvPr id="16" name="内容占位符 2">
            <a:extLst>
              <a:ext uri="{FF2B5EF4-FFF2-40B4-BE49-F238E27FC236}">
                <a16:creationId xmlns:a16="http://schemas.microsoft.com/office/drawing/2014/main" id="{BE4EF6A1-8F13-4D80-91D6-8004F2C5B9CC}"/>
              </a:ext>
            </a:extLst>
          </p:cNvPr>
          <p:cNvSpPr txBox="1">
            <a:spLocks/>
          </p:cNvSpPr>
          <p:nvPr/>
        </p:nvSpPr>
        <p:spPr>
          <a:xfrm>
            <a:off x="3330061" y="4949001"/>
            <a:ext cx="7642740" cy="9088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zh-CN"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監察機關辦理職務違法和職務犯罪案件，應當與審判機關、檢察機關、執法部門互相配合，互相制約。</a:t>
            </a:r>
            <a:endParaRPr kumimoji="0" lang="en-US" altLang="zh-CN" sz="2400" b="0" i="0" u="none" strike="noStrike" kern="1200" cap="none" spc="0" normalizeH="0" baseline="0" noProof="0" dirty="0">
              <a:ln>
                <a:noFill/>
              </a:ln>
              <a:solidFill>
                <a:srgbClr val="FF0000"/>
              </a:solidFill>
              <a:effectLst/>
              <a:uLnTx/>
              <a:uFillTx/>
              <a:latin typeface="DFKai-SB" panose="03000509000000000000" pitchFamily="65" charset="-120"/>
              <a:ea typeface="DFKai-SB" panose="03000509000000000000" pitchFamily="65" charset="-120"/>
              <a:cs typeface="+mn-cs"/>
            </a:endParaRPr>
          </a:p>
        </p:txBody>
      </p:sp>
      <p:sp>
        <p:nvSpPr>
          <p:cNvPr id="17" name="内容占位符 2">
            <a:extLst>
              <a:ext uri="{FF2B5EF4-FFF2-40B4-BE49-F238E27FC236}">
                <a16:creationId xmlns:a16="http://schemas.microsoft.com/office/drawing/2014/main" id="{0A9F91C9-A307-43D5-85E2-D912158DCEE7}"/>
              </a:ext>
            </a:extLst>
          </p:cNvPr>
          <p:cNvSpPr txBox="1">
            <a:spLocks/>
          </p:cNvSpPr>
          <p:nvPr/>
        </p:nvSpPr>
        <p:spPr>
          <a:xfrm>
            <a:off x="3330062" y="3657236"/>
            <a:ext cx="7642740" cy="86163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zh-CN"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監察委員會依照法律規定獨立行使監察權，不受行政機關、社會團體和個人的干涉。</a:t>
            </a:r>
            <a:endParaRPr kumimoji="0" lang="en-US" altLang="zh-CN"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sp>
        <p:nvSpPr>
          <p:cNvPr id="4" name="灯片编号占位符 3">
            <a:extLst>
              <a:ext uri="{FF2B5EF4-FFF2-40B4-BE49-F238E27FC236}">
                <a16:creationId xmlns:a16="http://schemas.microsoft.com/office/drawing/2014/main" id="{38DD9B93-28FB-4EDB-A9C2-FD13ACAB49E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C39F1E-6A31-493C-9487-6B2C2D0B44A4}"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213785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E4828379-09DF-438D-ACC3-FB8A77D6A4DC}"/>
              </a:ext>
            </a:extLst>
          </p:cNvPr>
          <p:cNvSpPr/>
          <p:nvPr/>
        </p:nvSpPr>
        <p:spPr>
          <a:xfrm>
            <a:off x="3041316" y="716300"/>
            <a:ext cx="6109366" cy="769441"/>
          </a:xfrm>
          <a:prstGeom prst="rect">
            <a:avLst/>
          </a:prstGeom>
        </p:spPr>
        <p:txBody>
          <a:bodyPr wrap="none">
            <a:spAutoFit/>
          </a:bodyPr>
          <a:lstStyle/>
          <a:p>
            <a:pPr lvl="0" algn="ctr">
              <a:defRPr/>
            </a:pPr>
            <a:r>
              <a:rPr lang="zh-CN" altLang="en-US" sz="4400" b="1" dirty="0">
                <a:latin typeface="DFKai-SB" panose="03000509000000000000" pitchFamily="65" charset="-120"/>
                <a:ea typeface="DFKai-SB" panose="03000509000000000000" pitchFamily="65" charset="-120"/>
              </a:rPr>
              <a:t>延伸學習</a:t>
            </a:r>
            <a:r>
              <a:rPr lang="en-US" altLang="zh-CN" sz="4400" b="1" dirty="0">
                <a:latin typeface="DFKai-SB" panose="03000509000000000000" pitchFamily="65" charset="-120"/>
                <a:ea typeface="DFKai-SB" panose="03000509000000000000" pitchFamily="65" charset="-120"/>
              </a:rPr>
              <a:t>:</a:t>
            </a:r>
            <a:r>
              <a:rPr kumimoji="0" lang="zh-CN" altLang="en-US" sz="4400" b="1"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最高</a:t>
            </a:r>
            <a:r>
              <a:rPr kumimoji="0" lang="zh-CN" altLang="en-US" sz="44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人民法院</a:t>
            </a:r>
            <a:endParaRPr kumimoji="0" lang="zh-CN" altLang="en-US" sz="4400" b="1" i="0" u="none" strike="noStrike" kern="1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宋体" panose="02010600030101010101" pitchFamily="2" charset="-122"/>
            </a:endParaRPr>
          </a:p>
        </p:txBody>
      </p:sp>
      <p:sp>
        <p:nvSpPr>
          <p:cNvPr id="6" name="内容占位符 2">
            <a:extLst>
              <a:ext uri="{FF2B5EF4-FFF2-40B4-BE49-F238E27FC236}">
                <a16:creationId xmlns:a16="http://schemas.microsoft.com/office/drawing/2014/main" id="{6E3F66BA-F400-44E8-A690-E580B939E9D9}"/>
              </a:ext>
            </a:extLst>
          </p:cNvPr>
          <p:cNvSpPr txBox="1">
            <a:spLocks/>
          </p:cNvSpPr>
          <p:nvPr/>
        </p:nvSpPr>
        <p:spPr>
          <a:xfrm>
            <a:off x="947652" y="1982638"/>
            <a:ext cx="8187334" cy="133136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zh-CN" altLang="en-US"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最高</a:t>
            </a:r>
            <a:r>
              <a:rPr kumimoji="0" lang="zh-CN" altLang="en-US"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人民法院是最高審判機關。最高人民法院院長</a:t>
            </a:r>
            <a:r>
              <a:rPr kumimoji="0" lang="zh-CN" altLang="en-US"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每屆任期</a:t>
            </a:r>
            <a:r>
              <a:rPr kumimoji="0" lang="zh-CN" altLang="en-US"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同全國人民代表大會</a:t>
            </a:r>
            <a:r>
              <a:rPr kumimoji="0" lang="zh-CN" altLang="en-US"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每屆任期</a:t>
            </a:r>
            <a:r>
              <a:rPr kumimoji="0" lang="zh-CN" altLang="en-US"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相同。</a:t>
            </a:r>
            <a:endParaRPr kumimoji="0" lang="en-US" altLang="zh-CN"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grpSp>
        <p:nvGrpSpPr>
          <p:cNvPr id="10" name="组合 9">
            <a:extLst>
              <a:ext uri="{FF2B5EF4-FFF2-40B4-BE49-F238E27FC236}">
                <a16:creationId xmlns:a16="http://schemas.microsoft.com/office/drawing/2014/main" id="{C1685238-23E1-4415-BE24-4915317D2E49}"/>
              </a:ext>
            </a:extLst>
          </p:cNvPr>
          <p:cNvGrpSpPr/>
          <p:nvPr/>
        </p:nvGrpSpPr>
        <p:grpSpPr>
          <a:xfrm flipH="1">
            <a:off x="9134985" y="2173291"/>
            <a:ext cx="1707531" cy="3502211"/>
            <a:chOff x="1418307" y="1164545"/>
            <a:chExt cx="1872208" cy="3839972"/>
          </a:xfrm>
        </p:grpSpPr>
        <p:sp>
          <p:nvSpPr>
            <p:cNvPr id="11" name="Bent Arrow 65">
              <a:extLst>
                <a:ext uri="{FF2B5EF4-FFF2-40B4-BE49-F238E27FC236}">
                  <a16:creationId xmlns:a16="http://schemas.microsoft.com/office/drawing/2014/main" id="{8110F3E8-E9A3-4863-999A-34C828D7F0B7}"/>
                </a:ext>
              </a:extLst>
            </p:cNvPr>
            <p:cNvSpPr/>
            <p:nvPr/>
          </p:nvSpPr>
          <p:spPr>
            <a:xfrm>
              <a:off x="1418307" y="1164545"/>
              <a:ext cx="1872208" cy="3691750"/>
            </a:xfrm>
            <a:prstGeom prst="bentArrow">
              <a:avLst>
                <a:gd name="adj1" fmla="val 8879"/>
                <a:gd name="adj2" fmla="val 12373"/>
                <a:gd name="adj3" fmla="val 18207"/>
                <a:gd name="adj4" fmla="val 13139"/>
              </a:avLst>
            </a:prstGeom>
            <a:solidFill>
              <a:srgbClr val="F17475"/>
            </a:solidFill>
            <a:ln w="12700" cap="flat" cmpd="sng" algn="ctr">
              <a:noFill/>
              <a:prstDash val="solid"/>
              <a:miter lim="800000"/>
            </a:ln>
            <a:effectLst>
              <a:outerShdw blurRad="177800" dist="203200" dir="2700000" algn="ctr" rotWithShape="0">
                <a:srgbClr val="000000">
                  <a:lumMod val="50000"/>
                  <a:lumOff val="50000"/>
                  <a:alpha val="43000"/>
                </a:srgbClr>
              </a:outerShdw>
            </a:effectLst>
          </p:spPr>
          <p:txBody>
            <a:bodyPr lIns="86694" tIns="43347" rIns="86694" bIns="43347"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gency FB" panose="020B0503020202020204" pitchFamily="34" charset="0"/>
                <a:ea typeface="微软雅黑" panose="020B0503020204020204" pitchFamily="34" charset="-122"/>
                <a:cs typeface="+mn-cs"/>
                <a:sym typeface="Agency FB" panose="020B0503020202020204" pitchFamily="34" charset="0"/>
              </a:endParaRPr>
            </a:p>
          </p:txBody>
        </p:sp>
        <p:sp>
          <p:nvSpPr>
            <p:cNvPr id="12" name="Bent Arrow 65">
              <a:extLst>
                <a:ext uri="{FF2B5EF4-FFF2-40B4-BE49-F238E27FC236}">
                  <a16:creationId xmlns:a16="http://schemas.microsoft.com/office/drawing/2014/main" id="{E8BCDD7E-4EA0-4E53-91C8-A50DB3982D4C}"/>
                </a:ext>
              </a:extLst>
            </p:cNvPr>
            <p:cNvSpPr/>
            <p:nvPr/>
          </p:nvSpPr>
          <p:spPr>
            <a:xfrm>
              <a:off x="1418307" y="2595044"/>
              <a:ext cx="1872208" cy="2222736"/>
            </a:xfrm>
            <a:prstGeom prst="bentArrow">
              <a:avLst>
                <a:gd name="adj1" fmla="val 8879"/>
                <a:gd name="adj2" fmla="val 12373"/>
                <a:gd name="adj3" fmla="val 18207"/>
                <a:gd name="adj4" fmla="val 13139"/>
              </a:avLst>
            </a:prstGeom>
            <a:solidFill>
              <a:srgbClr val="01B3C5"/>
            </a:solidFill>
            <a:ln w="12700" cap="flat" cmpd="sng" algn="ctr">
              <a:noFill/>
              <a:prstDash val="solid"/>
              <a:miter lim="800000"/>
            </a:ln>
            <a:effectLst>
              <a:outerShdw blurRad="177800" dist="203200" dir="2700000" algn="ctr" rotWithShape="0">
                <a:srgbClr val="000000">
                  <a:lumMod val="50000"/>
                  <a:lumOff val="50000"/>
                  <a:alpha val="43000"/>
                </a:srgbClr>
              </a:outerShdw>
            </a:effectLst>
          </p:spPr>
          <p:txBody>
            <a:bodyPr lIns="86694" tIns="43347" rIns="86694" bIns="43347"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gency FB" panose="020B0503020202020204" pitchFamily="34" charset="0"/>
                <a:ea typeface="微软雅黑" panose="020B0503020204020204" pitchFamily="34" charset="-122"/>
                <a:cs typeface="+mn-cs"/>
                <a:sym typeface="Agency FB" panose="020B0503020202020204" pitchFamily="34" charset="0"/>
              </a:endParaRPr>
            </a:p>
          </p:txBody>
        </p:sp>
        <p:sp>
          <p:nvSpPr>
            <p:cNvPr id="14" name="Bent Arrow 65">
              <a:extLst>
                <a:ext uri="{FF2B5EF4-FFF2-40B4-BE49-F238E27FC236}">
                  <a16:creationId xmlns:a16="http://schemas.microsoft.com/office/drawing/2014/main" id="{7E62B2DE-BA1A-4D7E-A018-9EE09E0D80B7}"/>
                </a:ext>
              </a:extLst>
            </p:cNvPr>
            <p:cNvSpPr/>
            <p:nvPr/>
          </p:nvSpPr>
          <p:spPr>
            <a:xfrm>
              <a:off x="1418307" y="3898252"/>
              <a:ext cx="1872208" cy="1106265"/>
            </a:xfrm>
            <a:prstGeom prst="bentArrow">
              <a:avLst>
                <a:gd name="adj1" fmla="val 14987"/>
                <a:gd name="adj2" fmla="val 21660"/>
                <a:gd name="adj3" fmla="val 32213"/>
                <a:gd name="adj4" fmla="val 13139"/>
              </a:avLst>
            </a:prstGeom>
            <a:solidFill>
              <a:srgbClr val="FFBF53"/>
            </a:solidFill>
            <a:ln w="12700" cap="flat" cmpd="sng" algn="ctr">
              <a:noFill/>
              <a:prstDash val="solid"/>
              <a:miter lim="800000"/>
            </a:ln>
            <a:effectLst>
              <a:outerShdw blurRad="177800" dist="203200" dir="2700000" algn="ctr" rotWithShape="0">
                <a:srgbClr val="000000">
                  <a:lumMod val="50000"/>
                  <a:lumOff val="50000"/>
                  <a:alpha val="43000"/>
                </a:srgbClr>
              </a:outerShdw>
            </a:effectLst>
          </p:spPr>
          <p:txBody>
            <a:bodyPr lIns="86694" tIns="43347" rIns="86694" bIns="43347"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gency FB" panose="020B0503020202020204" pitchFamily="34" charset="0"/>
                <a:ea typeface="微软雅黑" panose="020B0503020204020204" pitchFamily="34" charset="-122"/>
                <a:cs typeface="+mn-cs"/>
                <a:sym typeface="Agency FB" panose="020B0503020202020204" pitchFamily="34" charset="0"/>
              </a:endParaRPr>
            </a:p>
          </p:txBody>
        </p:sp>
      </p:grpSp>
      <p:sp>
        <p:nvSpPr>
          <p:cNvPr id="15" name="内容占位符 2">
            <a:extLst>
              <a:ext uri="{FF2B5EF4-FFF2-40B4-BE49-F238E27FC236}">
                <a16:creationId xmlns:a16="http://schemas.microsoft.com/office/drawing/2014/main" id="{74D56FB8-D8A0-43B5-B752-60FAB428D4D1}"/>
              </a:ext>
            </a:extLst>
          </p:cNvPr>
          <p:cNvSpPr txBox="1">
            <a:spLocks/>
          </p:cNvSpPr>
          <p:nvPr/>
        </p:nvSpPr>
        <p:spPr>
          <a:xfrm>
            <a:off x="932855" y="3186285"/>
            <a:ext cx="8187333" cy="118235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zh-CN" altLang="en-US"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最高</a:t>
            </a:r>
            <a:r>
              <a:rPr kumimoji="0" lang="zh-CN" altLang="en-US"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人民法院對全國人民代表大會和全國人民代表大會常務委員會負責</a:t>
            </a:r>
            <a:r>
              <a:rPr kumimoji="0" lang="zh-TW" altLang="en-US"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並</a:t>
            </a:r>
            <a:r>
              <a:rPr kumimoji="0" lang="zh-TW" altLang="en-US"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cs typeface="+mn-cs"/>
              </a:rPr>
              <a:t>向全國人大</a:t>
            </a:r>
            <a:r>
              <a:rPr kumimoji="0" lang="zh-CN" altLang="en-US"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報告</a:t>
            </a:r>
            <a:r>
              <a:rPr kumimoji="0" lang="zh-CN" altLang="en-US"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工作。</a:t>
            </a:r>
            <a:endParaRPr kumimoji="0" lang="en-US" altLang="zh-CN"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sp>
        <p:nvSpPr>
          <p:cNvPr id="16" name="内容占位符 2">
            <a:extLst>
              <a:ext uri="{FF2B5EF4-FFF2-40B4-BE49-F238E27FC236}">
                <a16:creationId xmlns:a16="http://schemas.microsoft.com/office/drawing/2014/main" id="{DA2E12FD-7687-4FAC-B6CB-8A7E5091640D}"/>
              </a:ext>
            </a:extLst>
          </p:cNvPr>
          <p:cNvSpPr txBox="1">
            <a:spLocks/>
          </p:cNvSpPr>
          <p:nvPr/>
        </p:nvSpPr>
        <p:spPr>
          <a:xfrm>
            <a:off x="947651" y="4446121"/>
            <a:ext cx="8239591" cy="101671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zh-TW" altLang="en-US" b="0" i="0" u="none" strike="noStrike" kern="1200" cap="none" spc="0" normalizeH="0" baseline="0" noProof="0" dirty="0" smtClean="0">
                <a:ln>
                  <a:noFill/>
                </a:ln>
                <a:solidFill>
                  <a:srgbClr val="000000"/>
                </a:solidFill>
                <a:effectLst/>
                <a:uLnTx/>
                <a:uFillTx/>
                <a:latin typeface="DFKai-SB" panose="03000509000000000000" pitchFamily="65" charset="-120"/>
                <a:ea typeface="DFKai-SB" panose="03000509000000000000" pitchFamily="65" charset="-120"/>
                <a:cs typeface="+mn-cs"/>
              </a:rPr>
              <a:t>最高</a:t>
            </a:r>
            <a:r>
              <a:rPr kumimoji="0" lang="zh-TW" altLang="en-US" b="0" i="0" u="none" strike="noStrike" kern="1200" cap="none" spc="0" normalizeH="0" baseline="0" noProof="0" dirty="0">
                <a:ln>
                  <a:noFill/>
                </a:ln>
                <a:solidFill>
                  <a:srgbClr val="000000"/>
                </a:solidFill>
                <a:effectLst/>
                <a:uLnTx/>
                <a:uFillTx/>
                <a:latin typeface="DFKai-SB" panose="03000509000000000000" pitchFamily="65" charset="-120"/>
                <a:ea typeface="DFKai-SB" panose="03000509000000000000" pitchFamily="65" charset="-120"/>
                <a:cs typeface="+mn-cs"/>
              </a:rPr>
              <a:t>人民法院設有刑事審判庭、民事審判庭</a:t>
            </a:r>
            <a:r>
              <a:rPr kumimoji="0" lang="zh-TW" altLang="en-US" b="0" i="0" u="none" strike="noStrike" kern="1200" cap="none" spc="0" normalizeH="0" baseline="0" noProof="0" dirty="0" smtClean="0">
                <a:ln>
                  <a:noFill/>
                </a:ln>
                <a:solidFill>
                  <a:srgbClr val="000000"/>
                </a:solidFill>
                <a:effectLst/>
                <a:uLnTx/>
                <a:uFillTx/>
                <a:latin typeface="DFKai-SB" panose="03000509000000000000" pitchFamily="65" charset="-120"/>
                <a:ea typeface="DFKai-SB" panose="03000509000000000000" pitchFamily="65" charset="-120"/>
                <a:cs typeface="+mn-cs"/>
              </a:rPr>
              <a:t>、行政</a:t>
            </a:r>
            <a:r>
              <a:rPr kumimoji="0" lang="zh-TW" altLang="en-US" b="0" i="0" u="none" strike="noStrike" kern="1200" cap="none" spc="0" normalizeH="0" baseline="0" noProof="0" dirty="0">
                <a:ln>
                  <a:noFill/>
                </a:ln>
                <a:solidFill>
                  <a:srgbClr val="000000"/>
                </a:solidFill>
                <a:effectLst/>
                <a:uLnTx/>
                <a:uFillTx/>
                <a:latin typeface="DFKai-SB" panose="03000509000000000000" pitchFamily="65" charset="-120"/>
                <a:ea typeface="DFKai-SB" panose="03000509000000000000" pitchFamily="65" charset="-120"/>
                <a:cs typeface="+mn-cs"/>
              </a:rPr>
              <a:t>審判庭和其他需要設立的審判庭</a:t>
            </a:r>
            <a:r>
              <a:rPr kumimoji="0" lang="zh-CN" altLang="en-US" b="0" i="0" u="none" strike="noStrike" kern="1200" cap="none" spc="0" normalizeH="0" baseline="0" noProof="0" dirty="0">
                <a:ln>
                  <a:noFill/>
                </a:ln>
                <a:solidFill>
                  <a:srgbClr val="000000"/>
                </a:solidFill>
                <a:effectLst/>
                <a:uLnTx/>
                <a:uFillTx/>
                <a:latin typeface="DFKai-SB" panose="03000509000000000000" pitchFamily="65" charset="-120"/>
                <a:ea typeface="DFKai-SB" panose="03000509000000000000" pitchFamily="65" charset="-120"/>
                <a:cs typeface="+mn-cs"/>
              </a:rPr>
              <a:t>、巡迴法庭</a:t>
            </a:r>
            <a:r>
              <a:rPr kumimoji="0" lang="zh-TW" altLang="en-US" b="0" i="0" u="none" strike="noStrike" kern="1200" cap="none" spc="0" normalizeH="0" baseline="0" noProof="0" dirty="0">
                <a:ln>
                  <a:noFill/>
                </a:ln>
                <a:solidFill>
                  <a:srgbClr val="000000"/>
                </a:solidFill>
                <a:effectLst/>
                <a:uLnTx/>
                <a:uFillTx/>
                <a:latin typeface="DFKai-SB" panose="03000509000000000000" pitchFamily="65" charset="-120"/>
                <a:ea typeface="DFKai-SB" panose="03000509000000000000" pitchFamily="65" charset="-120"/>
                <a:cs typeface="+mn-cs"/>
              </a:rPr>
              <a:t>。</a:t>
            </a:r>
            <a:endParaRPr kumimoji="0" lang="en-US" altLang="zh-TW" b="0" i="0" u="none" strike="noStrike" kern="1200" cap="none" spc="0" normalizeH="0" baseline="0" noProof="0" dirty="0">
              <a:ln>
                <a:noFill/>
              </a:ln>
              <a:solidFill>
                <a:srgbClr val="000000"/>
              </a:solidFill>
              <a:effectLst/>
              <a:uLnTx/>
              <a:uFillTx/>
              <a:latin typeface="DFKai-SB" panose="03000509000000000000" pitchFamily="65" charset="-120"/>
              <a:ea typeface="DFKai-SB" panose="03000509000000000000" pitchFamily="65" charset="-120"/>
              <a:cs typeface="+mn-cs"/>
            </a:endParaRPr>
          </a:p>
        </p:txBody>
      </p:sp>
      <p:sp>
        <p:nvSpPr>
          <p:cNvPr id="17" name="矩形 16">
            <a:extLst>
              <a:ext uri="{FF2B5EF4-FFF2-40B4-BE49-F238E27FC236}">
                <a16:creationId xmlns:a16="http://schemas.microsoft.com/office/drawing/2014/main" id="{54F3E9A0-F2A2-4442-9C55-7FAB3DDE94F4}"/>
              </a:ext>
            </a:extLst>
          </p:cNvPr>
          <p:cNvSpPr/>
          <p:nvPr/>
        </p:nvSpPr>
        <p:spPr>
          <a:xfrm>
            <a:off x="1091136" y="6105404"/>
            <a:ext cx="5317072" cy="458908"/>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zh-TW" altLang="en-US" dirty="0" smtClean="0">
                <a:solidFill>
                  <a:prstClr val="black"/>
                </a:solidFill>
                <a:latin typeface="DFKai-SB" panose="03000509000000000000" pitchFamily="65" charset="-120"/>
                <a:ea typeface="DFKai-SB" panose="03000509000000000000" pitchFamily="65" charset="-120"/>
              </a:rPr>
              <a:t>來源</a:t>
            </a:r>
            <a:r>
              <a:rPr kumimoji="0" lang="zh-CN" altLang="en-US" sz="18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a:t>
            </a:r>
            <a:r>
              <a:rPr kumimoji="0" lang="zh-CN" altLang="en-US" sz="1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最高法院網頁，</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http://www.court.gov.cn/</a:t>
            </a:r>
          </a:p>
        </p:txBody>
      </p:sp>
      <p:sp>
        <p:nvSpPr>
          <p:cNvPr id="4" name="灯片编号占位符 3">
            <a:extLst>
              <a:ext uri="{FF2B5EF4-FFF2-40B4-BE49-F238E27FC236}">
                <a16:creationId xmlns:a16="http://schemas.microsoft.com/office/drawing/2014/main" id="{0E10F299-8930-4583-8E5B-D4887D05B0F4}"/>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C39F1E-6A31-493C-9487-6B2C2D0B44A4}"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740681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E4828379-09DF-438D-ACC3-FB8A77D6A4DC}"/>
              </a:ext>
            </a:extLst>
          </p:cNvPr>
          <p:cNvSpPr/>
          <p:nvPr/>
        </p:nvSpPr>
        <p:spPr>
          <a:xfrm>
            <a:off x="3323442" y="716300"/>
            <a:ext cx="5545108" cy="769441"/>
          </a:xfrm>
          <a:prstGeom prst="rect">
            <a:avLst/>
          </a:prstGeom>
        </p:spPr>
        <p:txBody>
          <a:bodyPr wrap="none">
            <a:spAutoFit/>
          </a:bodyPr>
          <a:lstStyle/>
          <a:p>
            <a:pPr lvl="0" algn="ctr">
              <a:defRPr/>
            </a:pPr>
            <a:r>
              <a:rPr lang="zh-CN" altLang="en-US" sz="4400" b="1" dirty="0">
                <a:latin typeface="DFKai-SB" panose="03000509000000000000" pitchFamily="65" charset="-120"/>
                <a:ea typeface="DFKai-SB" panose="03000509000000000000" pitchFamily="65" charset="-120"/>
              </a:rPr>
              <a:t>延伸學習</a:t>
            </a:r>
            <a:r>
              <a:rPr lang="en-US" altLang="zh-CN" sz="4400" b="1" dirty="0" smtClean="0">
                <a:latin typeface="DFKai-SB" panose="03000509000000000000" pitchFamily="65" charset="-120"/>
                <a:ea typeface="DFKai-SB" panose="03000509000000000000" pitchFamily="65" charset="-120"/>
              </a:rPr>
              <a:t>:</a:t>
            </a:r>
            <a:r>
              <a:rPr kumimoji="0" lang="zh-CN" altLang="en-US" sz="4400" b="1"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人民</a:t>
            </a:r>
            <a:r>
              <a:rPr kumimoji="0" lang="zh-CN" altLang="en-US" sz="44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檢察院</a:t>
            </a:r>
            <a:endParaRPr kumimoji="0" lang="zh-CN" altLang="en-US" sz="4400" b="1" i="0" u="none" strike="noStrike" kern="1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宋体" panose="02010600030101010101" pitchFamily="2" charset="-122"/>
            </a:endParaRPr>
          </a:p>
        </p:txBody>
      </p:sp>
      <p:sp>
        <p:nvSpPr>
          <p:cNvPr id="7" name="内容占位符 2">
            <a:extLst>
              <a:ext uri="{FF2B5EF4-FFF2-40B4-BE49-F238E27FC236}">
                <a16:creationId xmlns:a16="http://schemas.microsoft.com/office/drawing/2014/main" id="{BF657E14-758C-42A3-8EBD-5BD1C5F3EA01}"/>
              </a:ext>
            </a:extLst>
          </p:cNvPr>
          <p:cNvSpPr txBox="1">
            <a:spLocks/>
          </p:cNvSpPr>
          <p:nvPr/>
        </p:nvSpPr>
        <p:spPr>
          <a:xfrm>
            <a:off x="1311965" y="2001087"/>
            <a:ext cx="9594574" cy="89242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zh-CN" altLang="zh-CN"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人民檢察院是國家的法律監督機關</a:t>
            </a:r>
            <a:r>
              <a:rPr kumimoji="0" lang="zh-CN" altLang="en-US"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，最高人民檢察院是最高檢察機關。最高人民檢察院檢察長</a:t>
            </a:r>
            <a:r>
              <a:rPr kumimoji="0" lang="zh-CN" altLang="en-US"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每屆任期</a:t>
            </a:r>
            <a:r>
              <a:rPr kumimoji="0" lang="zh-CN" altLang="en-US"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同全國人民代表大會</a:t>
            </a:r>
            <a:r>
              <a:rPr kumimoji="0" lang="zh-CN" altLang="en-US"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每屆任期</a:t>
            </a:r>
            <a:r>
              <a:rPr kumimoji="0" lang="zh-CN" altLang="en-US"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相同。</a:t>
            </a:r>
            <a:endParaRPr kumimoji="0" lang="en-US" altLang="zh-CN"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sp>
        <p:nvSpPr>
          <p:cNvPr id="11" name="矩形 10">
            <a:extLst>
              <a:ext uri="{FF2B5EF4-FFF2-40B4-BE49-F238E27FC236}">
                <a16:creationId xmlns:a16="http://schemas.microsoft.com/office/drawing/2014/main" id="{08E421A1-4FF3-49D3-96F5-9DB095C67DF7}"/>
              </a:ext>
            </a:extLst>
          </p:cNvPr>
          <p:cNvSpPr/>
          <p:nvPr/>
        </p:nvSpPr>
        <p:spPr>
          <a:xfrm>
            <a:off x="5158965" y="5885799"/>
            <a:ext cx="5534336" cy="458908"/>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zh-TW" altLang="en-US" dirty="0" smtClean="0">
                <a:solidFill>
                  <a:prstClr val="black"/>
                </a:solidFill>
                <a:latin typeface="DFKai-SB" panose="03000509000000000000" pitchFamily="65" charset="-120"/>
                <a:ea typeface="DFKai-SB" panose="03000509000000000000" pitchFamily="65" charset="-120"/>
              </a:rPr>
              <a:t>來源</a:t>
            </a:r>
            <a:r>
              <a:rPr kumimoji="0" lang="zh-CN" altLang="en-US" sz="18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a:t>
            </a:r>
            <a:r>
              <a:rPr kumimoji="0" lang="zh-CN" altLang="en-US" sz="1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最高人民檢察院網頁，</a:t>
            </a:r>
            <a:r>
              <a:rPr kumimoji="0" lang="en-US" altLang="zh-CN" sz="1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 </a:t>
            </a:r>
            <a:r>
              <a:rPr kumimoji="0" lang="en-US" altLang="zh-CN" sz="18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https://www.spp.gov.cn/</a:t>
            </a:r>
          </a:p>
        </p:txBody>
      </p:sp>
      <p:sp>
        <p:nvSpPr>
          <p:cNvPr id="12" name="Freeform 5">
            <a:extLst>
              <a:ext uri="{FF2B5EF4-FFF2-40B4-BE49-F238E27FC236}">
                <a16:creationId xmlns:a16="http://schemas.microsoft.com/office/drawing/2014/main" id="{0FBFA7A4-CE8C-4C0F-A3F9-570FDD8D13B8}"/>
              </a:ext>
            </a:extLst>
          </p:cNvPr>
          <p:cNvSpPr/>
          <p:nvPr/>
        </p:nvSpPr>
        <p:spPr bwMode="auto">
          <a:xfrm>
            <a:off x="699420" y="2227167"/>
            <a:ext cx="608468" cy="440263"/>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BF53"/>
          </a:solidFill>
          <a:ln w="19050">
            <a:solidFill>
              <a:srgbClr val="FFFFFF"/>
            </a:solidFill>
            <a:round/>
          </a:ln>
        </p:spPr>
        <p:txBody>
          <a:bodyPr vert="horz" wrap="square" lIns="83748" tIns="41874" rIns="83748" bIns="41874" numCol="1" anchor="t" anchorCtr="0" compatLnSpc="1"/>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cs"/>
              <a:sym typeface="Agency FB" panose="020B0503020202020204" pitchFamily="34" charset="0"/>
            </a:endParaRPr>
          </a:p>
        </p:txBody>
      </p:sp>
      <p:sp>
        <p:nvSpPr>
          <p:cNvPr id="13" name="Freeform 6">
            <a:extLst>
              <a:ext uri="{FF2B5EF4-FFF2-40B4-BE49-F238E27FC236}">
                <a16:creationId xmlns:a16="http://schemas.microsoft.com/office/drawing/2014/main" id="{07AE6F31-B558-4278-BEAF-DBCA3F048FFF}"/>
              </a:ext>
            </a:extLst>
          </p:cNvPr>
          <p:cNvSpPr/>
          <p:nvPr/>
        </p:nvSpPr>
        <p:spPr bwMode="auto">
          <a:xfrm>
            <a:off x="699420" y="3708961"/>
            <a:ext cx="610420" cy="440263"/>
          </a:xfrm>
          <a:custGeom>
            <a:avLst/>
            <a:gdLst>
              <a:gd name="T0" fmla="*/ 304 w 396"/>
              <a:gd name="T1" fmla="*/ 283 h 298"/>
              <a:gd name="T2" fmla="*/ 275 w 396"/>
              <a:gd name="T3" fmla="*/ 298 h 298"/>
              <a:gd name="T4" fmla="*/ 14 w 396"/>
              <a:gd name="T5" fmla="*/ 298 h 298"/>
              <a:gd name="T6" fmla="*/ 6 w 396"/>
              <a:gd name="T7" fmla="*/ 283 h 298"/>
              <a:gd name="T8" fmla="*/ 92 w 396"/>
              <a:gd name="T9" fmla="*/ 164 h 298"/>
              <a:gd name="T10" fmla="*/ 92 w 396"/>
              <a:gd name="T11" fmla="*/ 134 h 298"/>
              <a:gd name="T12" fmla="*/ 6 w 396"/>
              <a:gd name="T13" fmla="*/ 15 h 298"/>
              <a:gd name="T14" fmla="*/ 14 w 396"/>
              <a:gd name="T15" fmla="*/ 0 h 298"/>
              <a:gd name="T16" fmla="*/ 275 w 396"/>
              <a:gd name="T17" fmla="*/ 0 h 298"/>
              <a:gd name="T18" fmla="*/ 304 w 396"/>
              <a:gd name="T19" fmla="*/ 15 h 298"/>
              <a:gd name="T20" fmla="*/ 390 w 396"/>
              <a:gd name="T21" fmla="*/ 134 h 298"/>
              <a:gd name="T22" fmla="*/ 390 w 396"/>
              <a:gd name="T23" fmla="*/ 164 h 298"/>
              <a:gd name="T24" fmla="*/ 304 w 396"/>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298">
                <a:moveTo>
                  <a:pt x="304" y="283"/>
                </a:moveTo>
                <a:cubicBezTo>
                  <a:pt x="298" y="291"/>
                  <a:pt x="285" y="298"/>
                  <a:pt x="275" y="298"/>
                </a:cubicBezTo>
                <a:cubicBezTo>
                  <a:pt x="14" y="298"/>
                  <a:pt x="14" y="298"/>
                  <a:pt x="14" y="298"/>
                </a:cubicBezTo>
                <a:cubicBezTo>
                  <a:pt x="4" y="298"/>
                  <a:pt x="0" y="291"/>
                  <a:pt x="6" y="283"/>
                </a:cubicBezTo>
                <a:cubicBezTo>
                  <a:pt x="92" y="164"/>
                  <a:pt x="92" y="164"/>
                  <a:pt x="92" y="164"/>
                </a:cubicBezTo>
                <a:cubicBezTo>
                  <a:pt x="98" y="156"/>
                  <a:pt x="98" y="142"/>
                  <a:pt x="92" y="134"/>
                </a:cubicBezTo>
                <a:cubicBezTo>
                  <a:pt x="6" y="15"/>
                  <a:pt x="6" y="15"/>
                  <a:pt x="6" y="15"/>
                </a:cubicBezTo>
                <a:cubicBezTo>
                  <a:pt x="0" y="7"/>
                  <a:pt x="4" y="0"/>
                  <a:pt x="14" y="0"/>
                </a:cubicBezTo>
                <a:cubicBezTo>
                  <a:pt x="275" y="0"/>
                  <a:pt x="275" y="0"/>
                  <a:pt x="275" y="0"/>
                </a:cubicBezTo>
                <a:cubicBezTo>
                  <a:pt x="285" y="0"/>
                  <a:pt x="298" y="7"/>
                  <a:pt x="304" y="15"/>
                </a:cubicBezTo>
                <a:cubicBezTo>
                  <a:pt x="390" y="134"/>
                  <a:pt x="390" y="134"/>
                  <a:pt x="390" y="134"/>
                </a:cubicBezTo>
                <a:cubicBezTo>
                  <a:pt x="396" y="142"/>
                  <a:pt x="396" y="156"/>
                  <a:pt x="390" y="164"/>
                </a:cubicBezTo>
                <a:lnTo>
                  <a:pt x="304" y="283"/>
                </a:lnTo>
                <a:close/>
              </a:path>
            </a:pathLst>
          </a:custGeom>
          <a:solidFill>
            <a:srgbClr val="F17475"/>
          </a:solidFill>
          <a:ln w="19050">
            <a:solidFill>
              <a:srgbClr val="FFFFFF"/>
            </a:solidFill>
            <a:round/>
          </a:ln>
        </p:spPr>
        <p:txBody>
          <a:bodyPr vert="horz" wrap="square" lIns="83748" tIns="41874" rIns="83748" bIns="41874" numCol="1" anchor="t" anchorCtr="0" compatLnSpc="1"/>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cs"/>
              <a:sym typeface="Agency FB" panose="020B0503020202020204" pitchFamily="34" charset="0"/>
            </a:endParaRPr>
          </a:p>
        </p:txBody>
      </p:sp>
      <p:sp>
        <p:nvSpPr>
          <p:cNvPr id="14" name="Freeform 7">
            <a:extLst>
              <a:ext uri="{FF2B5EF4-FFF2-40B4-BE49-F238E27FC236}">
                <a16:creationId xmlns:a16="http://schemas.microsoft.com/office/drawing/2014/main" id="{85469D8F-DBD8-42EF-9811-76C8094B3843}"/>
              </a:ext>
            </a:extLst>
          </p:cNvPr>
          <p:cNvSpPr/>
          <p:nvPr/>
        </p:nvSpPr>
        <p:spPr bwMode="auto">
          <a:xfrm>
            <a:off x="699420" y="4980090"/>
            <a:ext cx="609769" cy="440262"/>
          </a:xfrm>
          <a:custGeom>
            <a:avLst/>
            <a:gdLst>
              <a:gd name="T0" fmla="*/ 304 w 396"/>
              <a:gd name="T1" fmla="*/ 283 h 298"/>
              <a:gd name="T2" fmla="*/ 275 w 396"/>
              <a:gd name="T3" fmla="*/ 298 h 298"/>
              <a:gd name="T4" fmla="*/ 14 w 396"/>
              <a:gd name="T5" fmla="*/ 298 h 298"/>
              <a:gd name="T6" fmla="*/ 6 w 396"/>
              <a:gd name="T7" fmla="*/ 283 h 298"/>
              <a:gd name="T8" fmla="*/ 92 w 396"/>
              <a:gd name="T9" fmla="*/ 164 h 298"/>
              <a:gd name="T10" fmla="*/ 92 w 396"/>
              <a:gd name="T11" fmla="*/ 134 h 298"/>
              <a:gd name="T12" fmla="*/ 6 w 396"/>
              <a:gd name="T13" fmla="*/ 15 h 298"/>
              <a:gd name="T14" fmla="*/ 14 w 396"/>
              <a:gd name="T15" fmla="*/ 0 h 298"/>
              <a:gd name="T16" fmla="*/ 275 w 396"/>
              <a:gd name="T17" fmla="*/ 0 h 298"/>
              <a:gd name="T18" fmla="*/ 304 w 396"/>
              <a:gd name="T19" fmla="*/ 15 h 298"/>
              <a:gd name="T20" fmla="*/ 390 w 396"/>
              <a:gd name="T21" fmla="*/ 134 h 298"/>
              <a:gd name="T22" fmla="*/ 390 w 396"/>
              <a:gd name="T23" fmla="*/ 164 h 298"/>
              <a:gd name="T24" fmla="*/ 304 w 396"/>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298">
                <a:moveTo>
                  <a:pt x="304" y="283"/>
                </a:moveTo>
                <a:cubicBezTo>
                  <a:pt x="298" y="291"/>
                  <a:pt x="285" y="298"/>
                  <a:pt x="275" y="298"/>
                </a:cubicBezTo>
                <a:cubicBezTo>
                  <a:pt x="14" y="298"/>
                  <a:pt x="14" y="298"/>
                  <a:pt x="14" y="298"/>
                </a:cubicBezTo>
                <a:cubicBezTo>
                  <a:pt x="4" y="298"/>
                  <a:pt x="0" y="291"/>
                  <a:pt x="6" y="283"/>
                </a:cubicBezTo>
                <a:cubicBezTo>
                  <a:pt x="92" y="164"/>
                  <a:pt x="92" y="164"/>
                  <a:pt x="92" y="164"/>
                </a:cubicBezTo>
                <a:cubicBezTo>
                  <a:pt x="98" y="156"/>
                  <a:pt x="98" y="142"/>
                  <a:pt x="92" y="134"/>
                </a:cubicBezTo>
                <a:cubicBezTo>
                  <a:pt x="6" y="15"/>
                  <a:pt x="6" y="15"/>
                  <a:pt x="6" y="15"/>
                </a:cubicBezTo>
                <a:cubicBezTo>
                  <a:pt x="0" y="7"/>
                  <a:pt x="4" y="0"/>
                  <a:pt x="14" y="0"/>
                </a:cubicBezTo>
                <a:cubicBezTo>
                  <a:pt x="275" y="0"/>
                  <a:pt x="275" y="0"/>
                  <a:pt x="275" y="0"/>
                </a:cubicBezTo>
                <a:cubicBezTo>
                  <a:pt x="285" y="0"/>
                  <a:pt x="298" y="7"/>
                  <a:pt x="304" y="15"/>
                </a:cubicBezTo>
                <a:cubicBezTo>
                  <a:pt x="390" y="134"/>
                  <a:pt x="390" y="134"/>
                  <a:pt x="390" y="134"/>
                </a:cubicBezTo>
                <a:cubicBezTo>
                  <a:pt x="396" y="142"/>
                  <a:pt x="396" y="156"/>
                  <a:pt x="390" y="164"/>
                </a:cubicBezTo>
                <a:lnTo>
                  <a:pt x="304" y="283"/>
                </a:lnTo>
                <a:close/>
              </a:path>
            </a:pathLst>
          </a:custGeom>
          <a:solidFill>
            <a:srgbClr val="01B3C5"/>
          </a:solidFill>
          <a:ln w="19050">
            <a:solidFill>
              <a:srgbClr val="FFFFFF"/>
            </a:solidFill>
            <a:round/>
          </a:ln>
        </p:spPr>
        <p:txBody>
          <a:bodyPr vert="horz" wrap="square" lIns="83748" tIns="41874" rIns="83748" bIns="41874" numCol="1" anchor="t" anchorCtr="0" compatLnSpc="1"/>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cs"/>
              <a:sym typeface="Agency FB" panose="020B0503020202020204" pitchFamily="34" charset="0"/>
            </a:endParaRPr>
          </a:p>
        </p:txBody>
      </p:sp>
      <p:sp>
        <p:nvSpPr>
          <p:cNvPr id="15" name="内容占位符 2">
            <a:extLst>
              <a:ext uri="{FF2B5EF4-FFF2-40B4-BE49-F238E27FC236}">
                <a16:creationId xmlns:a16="http://schemas.microsoft.com/office/drawing/2014/main" id="{D02DF9B2-9489-4913-89DE-B82821A36834}"/>
              </a:ext>
            </a:extLst>
          </p:cNvPr>
          <p:cNvSpPr txBox="1">
            <a:spLocks/>
          </p:cNvSpPr>
          <p:nvPr/>
        </p:nvSpPr>
        <p:spPr>
          <a:xfrm>
            <a:off x="1307888" y="3518833"/>
            <a:ext cx="9344754" cy="89242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buNone/>
              <a:defRPr/>
            </a:pPr>
            <a:r>
              <a:rPr kumimoji="0" lang="zh-CN" altLang="en-US"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最高人民檢察院對全國人民代表大會和全國人民代表大會常務委員會負責</a:t>
            </a:r>
            <a:r>
              <a:rPr lang="zh-TW" altLang="en-US" dirty="0" smtClean="0">
                <a:solidFill>
                  <a:prstClr val="black"/>
                </a:solidFill>
                <a:latin typeface="DFKai-SB" panose="03000509000000000000" pitchFamily="65" charset="-120"/>
                <a:ea typeface="DFKai-SB" panose="03000509000000000000" pitchFamily="65" charset="-120"/>
              </a:rPr>
              <a:t>並</a:t>
            </a:r>
            <a:r>
              <a:rPr lang="zh-TW" altLang="en-US" dirty="0" smtClean="0">
                <a:latin typeface="DFKai-SB" panose="03000509000000000000" pitchFamily="65" charset="-120"/>
                <a:ea typeface="DFKai-SB" panose="03000509000000000000" pitchFamily="65" charset="-120"/>
              </a:rPr>
              <a:t>向全國人大</a:t>
            </a:r>
            <a:r>
              <a:rPr kumimoji="0" lang="zh-CN" altLang="en-US"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報告</a:t>
            </a:r>
            <a:r>
              <a:rPr kumimoji="0" lang="zh-CN" altLang="en-US"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工作。</a:t>
            </a:r>
          </a:p>
        </p:txBody>
      </p:sp>
      <p:sp>
        <p:nvSpPr>
          <p:cNvPr id="16" name="内容占位符 2">
            <a:extLst>
              <a:ext uri="{FF2B5EF4-FFF2-40B4-BE49-F238E27FC236}">
                <a16:creationId xmlns:a16="http://schemas.microsoft.com/office/drawing/2014/main" id="{8A3E1938-7119-4ACF-A77E-0E91710018DF}"/>
              </a:ext>
            </a:extLst>
          </p:cNvPr>
          <p:cNvSpPr txBox="1">
            <a:spLocks/>
          </p:cNvSpPr>
          <p:nvPr/>
        </p:nvSpPr>
        <p:spPr>
          <a:xfrm>
            <a:off x="1307888" y="4752622"/>
            <a:ext cx="9861589" cy="102007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zh-CN" altLang="en-US"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人民檢察院依照法律規定獨立行使檢察權，不受行政機關、社會團體和個人的干涉。</a:t>
            </a:r>
            <a:endParaRPr kumimoji="0" lang="en-US" altLang="zh-CN"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sp>
        <p:nvSpPr>
          <p:cNvPr id="4" name="灯片编号占位符 3">
            <a:extLst>
              <a:ext uri="{FF2B5EF4-FFF2-40B4-BE49-F238E27FC236}">
                <a16:creationId xmlns:a16="http://schemas.microsoft.com/office/drawing/2014/main" id="{BD71018E-7D96-4035-A272-5C77C31C98F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C39F1E-6A31-493C-9487-6B2C2D0B44A4}"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813386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024DA6A4-A09E-4B19-BB92-C58FD454AB5A}"/>
              </a:ext>
            </a:extLst>
          </p:cNvPr>
          <p:cNvSpPr txBox="1"/>
          <p:nvPr/>
        </p:nvSpPr>
        <p:spPr>
          <a:xfrm>
            <a:off x="6990295" y="5821265"/>
            <a:ext cx="425978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2010</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年</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7</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月</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1</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日，最高</a:t>
            </a:r>
            <a:r>
              <a:rPr kumimoji="0" lang="zh-CN" altLang="en-US" sz="20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人民檢察院機關檢察官首次舉行集體宣誓儀式 </a:t>
            </a:r>
          </a:p>
        </p:txBody>
      </p:sp>
      <p:sp>
        <p:nvSpPr>
          <p:cNvPr id="11" name="文本框 10">
            <a:extLst>
              <a:ext uri="{FF2B5EF4-FFF2-40B4-BE49-F238E27FC236}">
                <a16:creationId xmlns:a16="http://schemas.microsoft.com/office/drawing/2014/main" id="{236470C1-5BBD-4249-923E-E6A27AC37CCF}"/>
              </a:ext>
            </a:extLst>
          </p:cNvPr>
          <p:cNvSpPr txBox="1"/>
          <p:nvPr/>
        </p:nvSpPr>
        <p:spPr>
          <a:xfrm>
            <a:off x="1142378" y="6096676"/>
            <a:ext cx="523460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來源：</a:t>
            </a:r>
            <a:r>
              <a:rPr kumimoji="0" lang="en-US" altLang="zh-CN" sz="1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a:t>
            </a:r>
            <a:r>
              <a:rPr kumimoji="0" lang="zh-CN" altLang="en-US" sz="1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中華人民共和國檢察官宣誓規定（試行</a:t>
            </a:r>
            <a:r>
              <a:rPr kumimoji="0" lang="en-US" altLang="zh-CN" sz="1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a:t>
            </a:r>
            <a:r>
              <a:rPr kumimoji="0" lang="zh-CN" altLang="en-US" sz="1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a:t>
            </a:r>
          </a:p>
        </p:txBody>
      </p:sp>
      <p:pic>
        <p:nvPicPr>
          <p:cNvPr id="12" name="图片 11">
            <a:extLst>
              <a:ext uri="{FF2B5EF4-FFF2-40B4-BE49-F238E27FC236}">
                <a16:creationId xmlns:a16="http://schemas.microsoft.com/office/drawing/2014/main" id="{61B043D6-E68C-4EBC-8F99-8AA23C22044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791955" y="1833770"/>
            <a:ext cx="4458007" cy="3834088"/>
          </a:xfrm>
          <a:prstGeom prst="rect">
            <a:avLst/>
          </a:prstGeom>
        </p:spPr>
      </p:pic>
      <p:sp>
        <p:nvSpPr>
          <p:cNvPr id="9" name="矩形 8">
            <a:extLst>
              <a:ext uri="{FF2B5EF4-FFF2-40B4-BE49-F238E27FC236}">
                <a16:creationId xmlns:a16="http://schemas.microsoft.com/office/drawing/2014/main" id="{C4079C93-00CC-4531-ACC5-BFD7FE07259A}"/>
              </a:ext>
            </a:extLst>
          </p:cNvPr>
          <p:cNvSpPr/>
          <p:nvPr/>
        </p:nvSpPr>
        <p:spPr>
          <a:xfrm>
            <a:off x="547688" y="762000"/>
            <a:ext cx="363537"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0" name="矩形 9">
            <a:extLst>
              <a:ext uri="{FF2B5EF4-FFF2-40B4-BE49-F238E27FC236}">
                <a16:creationId xmlns:a16="http://schemas.microsoft.com/office/drawing/2014/main" id="{3CD7E474-39C8-4E11-A035-F9EC33F462C0}"/>
              </a:ext>
            </a:extLst>
          </p:cNvPr>
          <p:cNvSpPr/>
          <p:nvPr/>
        </p:nvSpPr>
        <p:spPr>
          <a:xfrm>
            <a:off x="671513" y="896938"/>
            <a:ext cx="303212"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3" name="文本框 8">
            <a:extLst>
              <a:ext uri="{FF2B5EF4-FFF2-40B4-BE49-F238E27FC236}">
                <a16:creationId xmlns:a16="http://schemas.microsoft.com/office/drawing/2014/main" id="{FC047CBB-BB21-42F6-922B-9997F3734C1D}"/>
              </a:ext>
            </a:extLst>
          </p:cNvPr>
          <p:cNvSpPr txBox="1">
            <a:spLocks noChangeArrowheads="1"/>
          </p:cNvSpPr>
          <p:nvPr/>
        </p:nvSpPr>
        <p:spPr bwMode="auto">
          <a:xfrm>
            <a:off x="911225" y="512763"/>
            <a:ext cx="15843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DFKai-SB" panose="03000509000000000000" pitchFamily="65" charset="-120"/>
                <a:ea typeface="DFKai-SB" panose="03000509000000000000" pitchFamily="65" charset="-120"/>
              </a:rPr>
              <a:t>知多點</a:t>
            </a:r>
          </a:p>
        </p:txBody>
      </p:sp>
      <p:cxnSp>
        <p:nvCxnSpPr>
          <p:cNvPr id="14" name="直接连接符 13">
            <a:extLst>
              <a:ext uri="{FF2B5EF4-FFF2-40B4-BE49-F238E27FC236}">
                <a16:creationId xmlns:a16="http://schemas.microsoft.com/office/drawing/2014/main" id="{CC273270-1A94-4FCC-8263-422F38D97E0F}"/>
              </a:ext>
            </a:extLst>
          </p:cNvPr>
          <p:cNvCxnSpPr>
            <a:cxnSpLocks/>
          </p:cNvCxnSpPr>
          <p:nvPr/>
        </p:nvCxnSpPr>
        <p:spPr>
          <a:xfrm>
            <a:off x="974725" y="1160463"/>
            <a:ext cx="1439863"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5" name="组合 4">
            <a:extLst>
              <a:ext uri="{FF2B5EF4-FFF2-40B4-BE49-F238E27FC236}">
                <a16:creationId xmlns:a16="http://schemas.microsoft.com/office/drawing/2014/main" id="{A2FD6211-67D6-4428-B41F-031D48FD5CB1}"/>
              </a:ext>
            </a:extLst>
          </p:cNvPr>
          <p:cNvGrpSpPr/>
          <p:nvPr/>
        </p:nvGrpSpPr>
        <p:grpSpPr>
          <a:xfrm>
            <a:off x="468565" y="836613"/>
            <a:ext cx="6155635" cy="5059362"/>
            <a:chOff x="329417" y="1041929"/>
            <a:chExt cx="6155635" cy="5059362"/>
          </a:xfrm>
        </p:grpSpPr>
        <p:pic>
          <p:nvPicPr>
            <p:cNvPr id="15" name="图片 14" descr="文本&#10;&#10;描述已自动生成">
              <a:extLst>
                <a:ext uri="{FF2B5EF4-FFF2-40B4-BE49-F238E27FC236}">
                  <a16:creationId xmlns:a16="http://schemas.microsoft.com/office/drawing/2014/main" id="{EAC0579D-2ACC-4EA1-A46F-F4D593757E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417" y="1041929"/>
              <a:ext cx="6155635" cy="5059362"/>
            </a:xfrm>
            <a:prstGeom prst="rect">
              <a:avLst/>
            </a:prstGeom>
          </p:spPr>
        </p:pic>
        <p:sp>
          <p:nvSpPr>
            <p:cNvPr id="16" name="文本框 15">
              <a:extLst>
                <a:ext uri="{FF2B5EF4-FFF2-40B4-BE49-F238E27FC236}">
                  <a16:creationId xmlns:a16="http://schemas.microsoft.com/office/drawing/2014/main" id="{E0AA4A53-7B57-4F7E-A897-7179B22F69CD}"/>
                </a:ext>
              </a:extLst>
            </p:cNvPr>
            <p:cNvSpPr txBox="1"/>
            <p:nvPr/>
          </p:nvSpPr>
          <p:spPr>
            <a:xfrm>
              <a:off x="2041214" y="2375309"/>
              <a:ext cx="3158638" cy="34163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rgbClr val="FF0000"/>
                  </a:solidFill>
                  <a:effectLst/>
                  <a:uLnTx/>
                  <a:uFillTx/>
                  <a:latin typeface="DFKai-SB" panose="03000509000000000000" pitchFamily="65" charset="-120"/>
                  <a:ea typeface="DFKai-SB" panose="03000509000000000000" pitchFamily="65" charset="-120"/>
                  <a:cs typeface="+mn-cs"/>
                </a:rPr>
                <a:t>    </a:t>
              </a:r>
              <a:r>
                <a:rPr kumimoji="0" lang="zh-CN"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我是中華人民共和國檢察官，我宣誓</a:t>
              </a:r>
              <a:r>
                <a:rPr kumimoji="0" lang="en-US" altLang="zh-CN"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a:t>
              </a:r>
              <a:r>
                <a:rPr kumimoji="0" lang="zh-CN"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忠於國家、忠於人民、忠於憲法和法律，忠實履行法律監督職責，恪守檢察職業道德，維護公平正義，維護法制統一。宣誓人：</a:t>
              </a:r>
              <a:r>
                <a:rPr kumimoji="0" lang="en-US" altLang="zh-CN"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a:t>
              </a:r>
              <a:endParaRPr kumimoji="0" lang="zh-CN" altLang="en-US"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p:txBody>
        </p:sp>
        <p:sp>
          <p:nvSpPr>
            <p:cNvPr id="17" name="矩形 16">
              <a:extLst>
                <a:ext uri="{FF2B5EF4-FFF2-40B4-BE49-F238E27FC236}">
                  <a16:creationId xmlns:a16="http://schemas.microsoft.com/office/drawing/2014/main" id="{A0DEB965-E4A1-4E99-A2B8-048F3D87D487}"/>
                </a:ext>
              </a:extLst>
            </p:cNvPr>
            <p:cNvSpPr/>
            <p:nvPr/>
          </p:nvSpPr>
          <p:spPr>
            <a:xfrm>
              <a:off x="2630519" y="1777476"/>
              <a:ext cx="1980029"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宋体" panose="02010600030101010101" pitchFamily="2" charset="-122"/>
                </a:rPr>
                <a:t>檢察官誓詞</a:t>
              </a:r>
              <a:endParaRPr kumimoji="0" lang="zh-CN" altLang="en-US" sz="2800" b="1" i="0" u="none" strike="noStrike" kern="100" cap="none" spc="0" normalizeH="0" baseline="0" noProof="0" dirty="0">
                <a:ln>
                  <a:noFill/>
                </a:ln>
                <a:solidFill>
                  <a:srgbClr val="FF0000"/>
                </a:solidFill>
                <a:effectLst/>
                <a:uLnTx/>
                <a:uFillTx/>
                <a:latin typeface="DFKai-SB" panose="03000509000000000000" pitchFamily="65" charset="-120"/>
                <a:ea typeface="DFKai-SB" panose="03000509000000000000" pitchFamily="65" charset="-120"/>
                <a:cs typeface="宋体" panose="02010600030101010101" pitchFamily="2" charset="-122"/>
              </a:endParaRPr>
            </a:p>
          </p:txBody>
        </p:sp>
      </p:grpSp>
      <p:sp>
        <p:nvSpPr>
          <p:cNvPr id="6" name="灯片编号占位符 5">
            <a:extLst>
              <a:ext uri="{FF2B5EF4-FFF2-40B4-BE49-F238E27FC236}">
                <a16:creationId xmlns:a16="http://schemas.microsoft.com/office/drawing/2014/main" id="{25F7F7BB-24C4-4916-824E-E746159D2EC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C39F1E-6A31-493C-9487-6B2C2D0B44A4}"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38560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838200" y="1997029"/>
            <a:ext cx="10400071" cy="4062949"/>
          </a:xfrm>
        </p:spPr>
        <p:txBody>
          <a:bodyPr>
            <a:normAutofit lnSpcReduction="10000"/>
          </a:bodyPr>
          <a:lstStyle/>
          <a:p>
            <a:pPr marL="514350" indent="-514350">
              <a:lnSpc>
                <a:spcPct val="150000"/>
              </a:lnSpc>
              <a:buFont typeface="+mj-lt"/>
              <a:buAutoNum type="arabicPeriod"/>
            </a:pPr>
            <a:r>
              <a:rPr lang="zh-TW" altLang="en-US" sz="3600" dirty="0">
                <a:latin typeface="Times New Roman" panose="02020603050405020304" pitchFamily="18" charset="0"/>
                <a:ea typeface="DFKai-SB" panose="03000509000000000000" pitchFamily="65" charset="-120"/>
                <a:cs typeface="Times New Roman" panose="02020603050405020304" pitchFamily="18" charset="0"/>
              </a:rPr>
              <a:t>「兩會」是指中華人民共和國全國人民代表大會會議</a:t>
            </a:r>
            <a:r>
              <a:rPr lang="zh-TW" altLang="en-US" sz="3600" dirty="0" smtClean="0">
                <a:latin typeface="Times New Roman" panose="02020603050405020304" pitchFamily="18" charset="0"/>
                <a:ea typeface="DFKai-SB" panose="03000509000000000000" pitchFamily="65" charset="-120"/>
                <a:cs typeface="Times New Roman" panose="02020603050405020304" pitchFamily="18" charset="0"/>
              </a:rPr>
              <a:t>（全國人大）</a:t>
            </a:r>
            <a:r>
              <a:rPr lang="zh-TW" altLang="en-US" sz="3600" dirty="0">
                <a:latin typeface="Times New Roman" panose="02020603050405020304" pitchFamily="18" charset="0"/>
                <a:ea typeface="DFKai-SB" panose="03000509000000000000" pitchFamily="65" charset="-120"/>
                <a:cs typeface="Times New Roman" panose="02020603050405020304" pitchFamily="18" charset="0"/>
              </a:rPr>
              <a:t>和中國</a:t>
            </a:r>
            <a:r>
              <a:rPr lang="zh-TW" altLang="en-US" sz="3600" dirty="0" smtClean="0">
                <a:latin typeface="Times New Roman" panose="02020603050405020304" pitchFamily="18" charset="0"/>
                <a:ea typeface="DFKai-SB" panose="03000509000000000000" pitchFamily="65" charset="-120"/>
                <a:cs typeface="Times New Roman" panose="02020603050405020304" pitchFamily="18" charset="0"/>
              </a:rPr>
              <a:t>人民政治</a:t>
            </a:r>
            <a:r>
              <a:rPr lang="zh-TW" altLang="en-US" sz="3600" dirty="0">
                <a:latin typeface="Times New Roman" panose="02020603050405020304" pitchFamily="18" charset="0"/>
                <a:ea typeface="DFKai-SB" panose="03000509000000000000" pitchFamily="65" charset="-120"/>
                <a:cs typeface="Times New Roman" panose="02020603050405020304" pitchFamily="18" charset="0"/>
              </a:rPr>
              <a:t>協商會議全國委員會會議</a:t>
            </a:r>
            <a:r>
              <a:rPr lang="zh-TW" altLang="en-US" sz="3600" dirty="0" smtClean="0">
                <a:latin typeface="Times New Roman" panose="02020603050405020304" pitchFamily="18" charset="0"/>
                <a:ea typeface="DFKai-SB" panose="03000509000000000000" pitchFamily="65" charset="-120"/>
                <a:cs typeface="Times New Roman" panose="02020603050405020304" pitchFamily="18" charset="0"/>
              </a:rPr>
              <a:t>（全國政協）</a:t>
            </a:r>
            <a:r>
              <a:rPr lang="zh-TW" altLang="en-US" sz="3600" dirty="0">
                <a:latin typeface="Times New Roman" panose="02020603050405020304" pitchFamily="18" charset="0"/>
                <a:ea typeface="DFKai-SB" panose="03000509000000000000" pitchFamily="65" charset="-120"/>
                <a:cs typeface="Times New Roman" panose="02020603050405020304" pitchFamily="18" charset="0"/>
              </a:rPr>
              <a:t>。                  </a:t>
            </a:r>
            <a:endParaRPr lang="en-US" altLang="zh-HK" sz="3600" dirty="0">
              <a:latin typeface="Times New Roman" panose="02020603050405020304" pitchFamily="18" charset="0"/>
              <a:ea typeface="DFKai-SB" panose="03000509000000000000" pitchFamily="65" charset="-120"/>
              <a:cs typeface="Times New Roman" panose="02020603050405020304" pitchFamily="18" charset="0"/>
            </a:endParaRPr>
          </a:p>
          <a:p>
            <a:pPr marL="514350" indent="-514350">
              <a:lnSpc>
                <a:spcPct val="150000"/>
              </a:lnSpc>
              <a:buFont typeface="+mj-lt"/>
              <a:buAutoNum type="arabicPeriod"/>
            </a:pPr>
            <a:r>
              <a:rPr lang="zh-TW" altLang="en-US" sz="3600" dirty="0" smtClean="0">
                <a:latin typeface="Times New Roman" panose="02020603050405020304" pitchFamily="18" charset="0"/>
                <a:ea typeface="DFKai-SB" panose="03000509000000000000" pitchFamily="65" charset="-120"/>
                <a:cs typeface="Times New Roman" panose="02020603050405020304" pitchFamily="18" charset="0"/>
              </a:rPr>
              <a:t> 完善</a:t>
            </a:r>
            <a:r>
              <a:rPr lang="zh-TW" altLang="en-US" sz="3600" dirty="0">
                <a:latin typeface="Times New Roman" panose="02020603050405020304" pitchFamily="18" charset="0"/>
                <a:ea typeface="DFKai-SB" panose="03000509000000000000" pitchFamily="65" charset="-120"/>
                <a:cs typeface="Times New Roman" panose="02020603050405020304" pitchFamily="18" charset="0"/>
              </a:rPr>
              <a:t>香港的選舉</a:t>
            </a:r>
            <a:r>
              <a:rPr lang="zh-TW" altLang="en-US" sz="3600" dirty="0" smtClean="0">
                <a:latin typeface="Times New Roman" panose="02020603050405020304" pitchFamily="18" charset="0"/>
                <a:ea typeface="DFKai-SB" panose="03000509000000000000" pitchFamily="65" charset="-120"/>
                <a:cs typeface="Times New Roman" panose="02020603050405020304" pitchFamily="18" charset="0"/>
              </a:rPr>
              <a:t>制度就是回應香港事務的一項議程。</a:t>
            </a:r>
            <a:endParaRPr lang="en-US" altLang="zh-TW" sz="3600" dirty="0">
              <a:latin typeface="Times New Roman" panose="02020603050405020304" pitchFamily="18" charset="0"/>
              <a:ea typeface="DFKai-SB" panose="03000509000000000000" pitchFamily="65" charset="-120"/>
              <a:cs typeface="Times New Roman" panose="02020603050405020304" pitchFamily="18" charset="0"/>
            </a:endParaRPr>
          </a:p>
          <a:p>
            <a:endParaRPr lang="en-US" altLang="zh-TW" dirty="0">
              <a:latin typeface="Times New Roman" panose="02020603050405020304" pitchFamily="18" charset="0"/>
              <a:ea typeface="DFKai-SB" panose="03000509000000000000" pitchFamily="65" charset="-120"/>
              <a:cs typeface="Times New Roman" panose="02020603050405020304" pitchFamily="18" charset="0"/>
            </a:endParaRPr>
          </a:p>
          <a:p>
            <a:pPr marL="0" indent="0">
              <a:buNone/>
            </a:pPr>
            <a:endParaRPr lang="zh-HK" altLang="en-US" sz="2400" i="1" u="sng" dirty="0">
              <a:solidFill>
                <a:srgbClr val="FF0000"/>
              </a:solidFill>
              <a:latin typeface="DFKai-SB" panose="03000509000000000000" pitchFamily="65" charset="-120"/>
              <a:ea typeface="DFKai-SB" panose="03000509000000000000" pitchFamily="65" charset="-120"/>
            </a:endParaRPr>
          </a:p>
        </p:txBody>
      </p:sp>
      <p:sp>
        <p:nvSpPr>
          <p:cNvPr id="4" name="灯片编号占位符 3">
            <a:extLst>
              <a:ext uri="{FF2B5EF4-FFF2-40B4-BE49-F238E27FC236}">
                <a16:creationId xmlns:a16="http://schemas.microsoft.com/office/drawing/2014/main" id="{316B31D5-C54A-44C3-A832-05514358780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D393E0-0C2C-41D4-98C7-FA62175D2AAB}" type="slidenum">
              <a:rPr kumimoji="0" lang="zh-HK"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HK"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grpSp>
        <p:nvGrpSpPr>
          <p:cNvPr id="7" name="组合 17">
            <a:extLst>
              <a:ext uri="{FF2B5EF4-FFF2-40B4-BE49-F238E27FC236}">
                <a16:creationId xmlns:a16="http://schemas.microsoft.com/office/drawing/2014/main" id="{A853E69E-B815-7B4F-B4E9-F742CFEE224F}"/>
              </a:ext>
            </a:extLst>
          </p:cNvPr>
          <p:cNvGrpSpPr/>
          <p:nvPr/>
        </p:nvGrpSpPr>
        <p:grpSpPr>
          <a:xfrm>
            <a:off x="838200" y="844422"/>
            <a:ext cx="996830" cy="880561"/>
            <a:chOff x="7402106" y="2377420"/>
            <a:chExt cx="3223373" cy="2998525"/>
          </a:xfrm>
        </p:grpSpPr>
        <p:grpSp>
          <p:nvGrpSpPr>
            <p:cNvPr id="8" name="Group 55">
              <a:extLst>
                <a:ext uri="{FF2B5EF4-FFF2-40B4-BE49-F238E27FC236}">
                  <a16:creationId xmlns:a16="http://schemas.microsoft.com/office/drawing/2014/main" id="{0BC66A7C-0BED-5F40-8A8B-71DE64A7F85E}"/>
                </a:ext>
              </a:extLst>
            </p:cNvPr>
            <p:cNvGrpSpPr/>
            <p:nvPr/>
          </p:nvGrpSpPr>
          <p:grpSpPr>
            <a:xfrm rot="473564">
              <a:off x="8034910" y="2377420"/>
              <a:ext cx="2590569" cy="2552112"/>
              <a:chOff x="0" y="0"/>
              <a:chExt cx="1149595" cy="1132530"/>
            </a:xfrm>
          </p:grpSpPr>
          <p:sp>
            <p:nvSpPr>
              <p:cNvPr id="12" name="Shape 50">
                <a:extLst>
                  <a:ext uri="{FF2B5EF4-FFF2-40B4-BE49-F238E27FC236}">
                    <a16:creationId xmlns:a16="http://schemas.microsoft.com/office/drawing/2014/main" id="{B91C4248-47A7-6A4D-96BF-EED768B35F92}"/>
                  </a:ext>
                </a:extLst>
              </p:cNvPr>
              <p:cNvSpPr/>
              <p:nvPr/>
            </p:nvSpPr>
            <p:spPr>
              <a:xfrm>
                <a:off x="495300" y="419100"/>
                <a:ext cx="288999" cy="341770"/>
              </a:xfrm>
              <a:custGeom>
                <a:avLst/>
                <a:gdLst/>
                <a:ahLst/>
                <a:cxnLst>
                  <a:cxn ang="0">
                    <a:pos x="wd2" y="hd2"/>
                  </a:cxn>
                  <a:cxn ang="5400000">
                    <a:pos x="wd2" y="hd2"/>
                  </a:cxn>
                  <a:cxn ang="10800000">
                    <a:pos x="wd2" y="hd2"/>
                  </a:cxn>
                  <a:cxn ang="16200000">
                    <a:pos x="wd2" y="hd2"/>
                  </a:cxn>
                </a:cxnLst>
                <a:rect l="0" t="0" r="r" b="b"/>
                <a:pathLst>
                  <a:path w="20587" h="20953" extrusionOk="0">
                    <a:moveTo>
                      <a:pt x="310" y="19339"/>
                    </a:moveTo>
                    <a:cubicBezTo>
                      <a:pt x="1970" y="21600"/>
                      <a:pt x="8627" y="20962"/>
                      <a:pt x="10626" y="20516"/>
                    </a:cubicBezTo>
                    <a:cubicBezTo>
                      <a:pt x="14392" y="19676"/>
                      <a:pt x="17603" y="17645"/>
                      <a:pt x="19255" y="14542"/>
                    </a:cubicBezTo>
                    <a:cubicBezTo>
                      <a:pt x="21291" y="10718"/>
                      <a:pt x="21600" y="1795"/>
                      <a:pt x="15756" y="0"/>
                    </a:cubicBezTo>
                    <a:cubicBezTo>
                      <a:pt x="14569" y="3871"/>
                      <a:pt x="15031" y="8421"/>
                      <a:pt x="12815" y="11999"/>
                    </a:cubicBezTo>
                    <a:cubicBezTo>
                      <a:pt x="10327" y="16013"/>
                      <a:pt x="4821" y="17658"/>
                      <a:pt x="0" y="18694"/>
                    </a:cubicBezTo>
                    <a:cubicBezTo>
                      <a:pt x="63" y="18932"/>
                      <a:pt x="168" y="19146"/>
                      <a:pt x="310" y="19339"/>
                    </a:cubicBezTo>
                    <a:close/>
                  </a:path>
                </a:pathLst>
              </a:custGeom>
              <a:solidFill>
                <a:srgbClr val="F7B63E">
                  <a:alpha val="66000"/>
                </a:srgbClr>
              </a:solidFill>
              <a:ln w="12700" cap="flat">
                <a:noFill/>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a typeface="+mn-ea"/>
                  <a:cs typeface="+mn-cs"/>
                </a:endParaRPr>
              </a:p>
            </p:txBody>
          </p:sp>
          <p:grpSp>
            <p:nvGrpSpPr>
              <p:cNvPr id="13" name="Group 54">
                <a:extLst>
                  <a:ext uri="{FF2B5EF4-FFF2-40B4-BE49-F238E27FC236}">
                    <a16:creationId xmlns:a16="http://schemas.microsoft.com/office/drawing/2014/main" id="{0DEC8E03-4F89-E44D-A1AA-B290A7660F6C}"/>
                  </a:ext>
                </a:extLst>
              </p:cNvPr>
              <p:cNvGrpSpPr/>
              <p:nvPr/>
            </p:nvGrpSpPr>
            <p:grpSpPr>
              <a:xfrm>
                <a:off x="-1" y="0"/>
                <a:ext cx="1149597" cy="1132531"/>
                <a:chOff x="0" y="0"/>
                <a:chExt cx="1149595" cy="1132530"/>
              </a:xfrm>
            </p:grpSpPr>
            <p:sp>
              <p:nvSpPr>
                <p:cNvPr id="14" name="Shape 51">
                  <a:extLst>
                    <a:ext uri="{FF2B5EF4-FFF2-40B4-BE49-F238E27FC236}">
                      <a16:creationId xmlns:a16="http://schemas.microsoft.com/office/drawing/2014/main" id="{C6CB1EF7-E30B-BE4F-BD72-4CAEEB7DE437}"/>
                    </a:ext>
                  </a:extLst>
                </p:cNvPr>
                <p:cNvSpPr/>
                <p:nvPr/>
              </p:nvSpPr>
              <p:spPr>
                <a:xfrm>
                  <a:off x="0" y="0"/>
                  <a:ext cx="1149596" cy="1132531"/>
                </a:xfrm>
                <a:custGeom>
                  <a:avLst/>
                  <a:gdLst/>
                  <a:ahLst/>
                  <a:cxnLst>
                    <a:cxn ang="0">
                      <a:pos x="wd2" y="hd2"/>
                    </a:cxn>
                    <a:cxn ang="5400000">
                      <a:pos x="wd2" y="hd2"/>
                    </a:cxn>
                    <a:cxn ang="10800000">
                      <a:pos x="wd2" y="hd2"/>
                    </a:cxn>
                    <a:cxn ang="16200000">
                      <a:pos x="wd2" y="hd2"/>
                    </a:cxn>
                  </a:cxnLst>
                  <a:rect l="0" t="0" r="r" b="b"/>
                  <a:pathLst>
                    <a:path w="18835" h="18188" extrusionOk="0">
                      <a:moveTo>
                        <a:pt x="5118" y="17138"/>
                      </a:moveTo>
                      <a:cubicBezTo>
                        <a:pt x="9702" y="19314"/>
                        <a:pt x="15760" y="18135"/>
                        <a:pt x="17999" y="13346"/>
                      </a:cubicBezTo>
                      <a:cubicBezTo>
                        <a:pt x="21410" y="6050"/>
                        <a:pt x="13777" y="-2286"/>
                        <a:pt x="5944" y="578"/>
                      </a:cubicBezTo>
                      <a:cubicBezTo>
                        <a:pt x="2990" y="1657"/>
                        <a:pt x="197" y="6129"/>
                        <a:pt x="12" y="9065"/>
                      </a:cubicBezTo>
                      <a:cubicBezTo>
                        <a:pt x="-190" y="12266"/>
                        <a:pt x="2170" y="15739"/>
                        <a:pt x="5118" y="17138"/>
                      </a:cubicBezTo>
                      <a:close/>
                    </a:path>
                  </a:pathLst>
                </a:custGeom>
                <a:noFill/>
                <a:ln w="38100" cap="flat">
                  <a:solidFill>
                    <a:srgbClr val="76AADB"/>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a typeface="+mn-ea"/>
                    <a:cs typeface="+mn-cs"/>
                  </a:endParaRPr>
                </a:p>
              </p:txBody>
            </p:sp>
            <p:sp>
              <p:nvSpPr>
                <p:cNvPr id="15" name="Shape 52">
                  <a:extLst>
                    <a:ext uri="{FF2B5EF4-FFF2-40B4-BE49-F238E27FC236}">
                      <a16:creationId xmlns:a16="http://schemas.microsoft.com/office/drawing/2014/main" id="{1AC7F57E-A2D3-E746-8973-CF631D7557C1}"/>
                    </a:ext>
                  </a:extLst>
                </p:cNvPr>
                <p:cNvSpPr/>
                <p:nvPr/>
              </p:nvSpPr>
              <p:spPr>
                <a:xfrm>
                  <a:off x="190500" y="177800"/>
                  <a:ext cx="789686" cy="777962"/>
                </a:xfrm>
                <a:custGeom>
                  <a:avLst/>
                  <a:gdLst/>
                  <a:ahLst/>
                  <a:cxnLst>
                    <a:cxn ang="0">
                      <a:pos x="wd2" y="hd2"/>
                    </a:cxn>
                    <a:cxn ang="5400000">
                      <a:pos x="wd2" y="hd2"/>
                    </a:cxn>
                    <a:cxn ang="10800000">
                      <a:pos x="wd2" y="hd2"/>
                    </a:cxn>
                    <a:cxn ang="16200000">
                      <a:pos x="wd2" y="hd2"/>
                    </a:cxn>
                  </a:cxnLst>
                  <a:rect l="0" t="0" r="r" b="b"/>
                  <a:pathLst>
                    <a:path w="18835" h="18188" extrusionOk="0">
                      <a:moveTo>
                        <a:pt x="5118" y="17138"/>
                      </a:moveTo>
                      <a:cubicBezTo>
                        <a:pt x="9703" y="19314"/>
                        <a:pt x="15760" y="18135"/>
                        <a:pt x="18000" y="13346"/>
                      </a:cubicBezTo>
                      <a:cubicBezTo>
                        <a:pt x="21411" y="6050"/>
                        <a:pt x="13778" y="-2286"/>
                        <a:pt x="5945" y="577"/>
                      </a:cubicBezTo>
                      <a:cubicBezTo>
                        <a:pt x="2991" y="1657"/>
                        <a:pt x="198" y="6129"/>
                        <a:pt x="12" y="9065"/>
                      </a:cubicBezTo>
                      <a:cubicBezTo>
                        <a:pt x="-189" y="12266"/>
                        <a:pt x="2171" y="15739"/>
                        <a:pt x="5118" y="17138"/>
                      </a:cubicBezTo>
                      <a:close/>
                    </a:path>
                  </a:pathLst>
                </a:custGeom>
                <a:noFill/>
                <a:ln w="38100" cap="flat">
                  <a:solidFill>
                    <a:srgbClr val="FF3E3E"/>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a typeface="+mn-ea"/>
                    <a:cs typeface="+mn-cs"/>
                  </a:endParaRPr>
                </a:p>
              </p:txBody>
            </p:sp>
            <p:sp>
              <p:nvSpPr>
                <p:cNvPr id="16" name="Shape 53">
                  <a:extLst>
                    <a:ext uri="{FF2B5EF4-FFF2-40B4-BE49-F238E27FC236}">
                      <a16:creationId xmlns:a16="http://schemas.microsoft.com/office/drawing/2014/main" id="{CAC56816-491E-2146-8A50-55B5D7C8C983}"/>
                    </a:ext>
                  </a:extLst>
                </p:cNvPr>
                <p:cNvSpPr/>
                <p:nvPr/>
              </p:nvSpPr>
              <p:spPr>
                <a:xfrm>
                  <a:off x="381000" y="368300"/>
                  <a:ext cx="396756" cy="390866"/>
                </a:xfrm>
                <a:custGeom>
                  <a:avLst/>
                  <a:gdLst/>
                  <a:ahLst/>
                  <a:cxnLst>
                    <a:cxn ang="0">
                      <a:pos x="wd2" y="hd2"/>
                    </a:cxn>
                    <a:cxn ang="5400000">
                      <a:pos x="wd2" y="hd2"/>
                    </a:cxn>
                    <a:cxn ang="10800000">
                      <a:pos x="wd2" y="hd2"/>
                    </a:cxn>
                    <a:cxn ang="16200000">
                      <a:pos x="wd2" y="hd2"/>
                    </a:cxn>
                  </a:cxnLst>
                  <a:rect l="0" t="0" r="r" b="b"/>
                  <a:pathLst>
                    <a:path w="18835" h="18188" extrusionOk="0">
                      <a:moveTo>
                        <a:pt x="5118" y="17138"/>
                      </a:moveTo>
                      <a:cubicBezTo>
                        <a:pt x="9702" y="19314"/>
                        <a:pt x="15760" y="18135"/>
                        <a:pt x="17999" y="13346"/>
                      </a:cubicBezTo>
                      <a:cubicBezTo>
                        <a:pt x="21410" y="6050"/>
                        <a:pt x="13777" y="-2286"/>
                        <a:pt x="5944" y="578"/>
                      </a:cubicBezTo>
                      <a:cubicBezTo>
                        <a:pt x="2991" y="1657"/>
                        <a:pt x="197" y="6129"/>
                        <a:pt x="12" y="9065"/>
                      </a:cubicBezTo>
                      <a:cubicBezTo>
                        <a:pt x="-190" y="12266"/>
                        <a:pt x="2170" y="15739"/>
                        <a:pt x="5118" y="17138"/>
                      </a:cubicBezTo>
                      <a:close/>
                    </a:path>
                  </a:pathLst>
                </a:custGeom>
                <a:noFill/>
                <a:ln w="38100" cap="flat">
                  <a:solidFill>
                    <a:srgbClr val="F7B63E"/>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Calibri" panose="020F0502020204030204"/>
                    <a:ea typeface="+mn-ea"/>
                    <a:cs typeface="+mn-cs"/>
                  </a:endParaRPr>
                </a:p>
              </p:txBody>
            </p:sp>
          </p:grpSp>
        </p:grpSp>
        <p:grpSp>
          <p:nvGrpSpPr>
            <p:cNvPr id="9" name="Group 58">
              <a:extLst>
                <a:ext uri="{FF2B5EF4-FFF2-40B4-BE49-F238E27FC236}">
                  <a16:creationId xmlns:a16="http://schemas.microsoft.com/office/drawing/2014/main" id="{AA0131FD-FB41-4141-BA9B-21667F7D46C6}"/>
                </a:ext>
              </a:extLst>
            </p:cNvPr>
            <p:cNvGrpSpPr/>
            <p:nvPr/>
          </p:nvGrpSpPr>
          <p:grpSpPr>
            <a:xfrm rot="473564">
              <a:off x="7402106" y="3503601"/>
              <a:ext cx="1809843" cy="1872344"/>
              <a:chOff x="0" y="0"/>
              <a:chExt cx="803139" cy="830875"/>
            </a:xfrm>
          </p:grpSpPr>
          <p:sp>
            <p:nvSpPr>
              <p:cNvPr id="10" name="Shape 56">
                <a:extLst>
                  <a:ext uri="{FF2B5EF4-FFF2-40B4-BE49-F238E27FC236}">
                    <a16:creationId xmlns:a16="http://schemas.microsoft.com/office/drawing/2014/main" id="{5863D078-0F89-7E4E-A0DE-88FDAE4B1589}"/>
                  </a:ext>
                </a:extLst>
              </p:cNvPr>
              <p:cNvSpPr/>
              <p:nvPr/>
            </p:nvSpPr>
            <p:spPr>
              <a:xfrm>
                <a:off x="0" y="431800"/>
                <a:ext cx="377118" cy="399076"/>
              </a:xfrm>
              <a:custGeom>
                <a:avLst/>
                <a:gdLst/>
                <a:ahLst/>
                <a:cxnLst>
                  <a:cxn ang="0">
                    <a:pos x="wd2" y="hd2"/>
                  </a:cxn>
                  <a:cxn ang="5400000">
                    <a:pos x="wd2" y="hd2"/>
                  </a:cxn>
                  <a:cxn ang="10800000">
                    <a:pos x="wd2" y="hd2"/>
                  </a:cxn>
                  <a:cxn ang="16200000">
                    <a:pos x="wd2" y="hd2"/>
                  </a:cxn>
                </a:cxnLst>
                <a:rect l="0" t="0" r="r" b="b"/>
                <a:pathLst>
                  <a:path w="21600" h="21600" extrusionOk="0">
                    <a:moveTo>
                      <a:pt x="9127" y="12126"/>
                    </a:moveTo>
                    <a:lnTo>
                      <a:pt x="0" y="9668"/>
                    </a:lnTo>
                    <a:lnTo>
                      <a:pt x="12334" y="0"/>
                    </a:lnTo>
                    <a:lnTo>
                      <a:pt x="19930" y="2881"/>
                    </a:lnTo>
                    <a:lnTo>
                      <a:pt x="21600" y="12126"/>
                    </a:lnTo>
                    <a:lnTo>
                      <a:pt x="10800" y="21600"/>
                    </a:lnTo>
                    <a:cubicBezTo>
                      <a:pt x="10800" y="21600"/>
                      <a:pt x="9127" y="12126"/>
                      <a:pt x="9127" y="12126"/>
                    </a:cubicBezTo>
                    <a:close/>
                  </a:path>
                </a:pathLst>
              </a:custGeom>
              <a:noFill/>
              <a:ln w="38100" cap="flat">
                <a:solidFill>
                  <a:srgbClr val="70AD47"/>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a typeface="+mn-ea"/>
                  <a:cs typeface="+mn-cs"/>
                </a:endParaRPr>
              </a:p>
            </p:txBody>
          </p:sp>
          <p:sp>
            <p:nvSpPr>
              <p:cNvPr id="11" name="Shape 57">
                <a:extLst>
                  <a:ext uri="{FF2B5EF4-FFF2-40B4-BE49-F238E27FC236}">
                    <a16:creationId xmlns:a16="http://schemas.microsoft.com/office/drawing/2014/main" id="{C1C521FB-55B3-4947-9FB0-CF503C1BD461}"/>
                  </a:ext>
                </a:extLst>
              </p:cNvPr>
              <p:cNvSpPr/>
              <p:nvPr/>
            </p:nvSpPr>
            <p:spPr>
              <a:xfrm>
                <a:off x="165100" y="0"/>
                <a:ext cx="638040" cy="66196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0"/>
                      <a:pt x="4432" y="18069"/>
                      <a:pt x="0" y="21600"/>
                    </a:cubicBezTo>
                  </a:path>
                </a:pathLst>
              </a:custGeom>
              <a:noFill/>
              <a:ln w="38100" cap="flat">
                <a:solidFill>
                  <a:srgbClr val="70AD47"/>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a typeface="+mn-ea"/>
                  <a:cs typeface="+mn-cs"/>
                </a:endParaRPr>
              </a:p>
            </p:txBody>
          </p:sp>
        </p:grpSp>
      </p:grpSp>
      <p:sp>
        <p:nvSpPr>
          <p:cNvPr id="17" name="文字方塊 16">
            <a:extLst>
              <a:ext uri="{FF2B5EF4-FFF2-40B4-BE49-F238E27FC236}">
                <a16:creationId xmlns:a16="http://schemas.microsoft.com/office/drawing/2014/main" id="{E434D046-3F91-1647-9D92-824A3B08C048}"/>
              </a:ext>
            </a:extLst>
          </p:cNvPr>
          <p:cNvSpPr txBox="1"/>
          <p:nvPr/>
        </p:nvSpPr>
        <p:spPr>
          <a:xfrm>
            <a:off x="2030257" y="928487"/>
            <a:ext cx="223651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HK" altLang="en-US" sz="4000" b="1" i="0" u="none" strike="noStrike" kern="1200" cap="none" spc="0" normalizeH="0" baseline="0" noProof="0" dirty="0">
                <a:ln>
                  <a:noFill/>
                </a:ln>
                <a:effectLst/>
                <a:uLnTx/>
                <a:uFillTx/>
                <a:latin typeface="DFKai-SB" panose="03000509000000000000" pitchFamily="65" charset="-120"/>
                <a:ea typeface="DFKai-SB" panose="03000509000000000000" pitchFamily="65" charset="-120"/>
              </a:rPr>
              <a:t>參考答案</a:t>
            </a:r>
          </a:p>
        </p:txBody>
      </p:sp>
    </p:spTree>
    <p:extLst>
      <p:ext uri="{BB962C8B-B14F-4D97-AF65-F5344CB8AC3E}">
        <p14:creationId xmlns:p14="http://schemas.microsoft.com/office/powerpoint/2010/main" val="357810815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a:extLst>
              <a:ext uri="{FF2B5EF4-FFF2-40B4-BE49-F238E27FC236}">
                <a16:creationId xmlns:a16="http://schemas.microsoft.com/office/drawing/2014/main" id="{353000B5-2936-4351-B4D1-64B7A1C14A2D}"/>
              </a:ext>
            </a:extLst>
          </p:cNvPr>
          <p:cNvSpPr txBox="1">
            <a:spLocks/>
          </p:cNvSpPr>
          <p:nvPr/>
        </p:nvSpPr>
        <p:spPr>
          <a:xfrm>
            <a:off x="2920045" y="381405"/>
            <a:ext cx="6351906" cy="683770"/>
          </a:xfrm>
          <a:prstGeom prst="roundRect">
            <a:avLst/>
          </a:pr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vert="horz" wrap="square" lIns="246756" tIns="31703" rIns="246756" bIns="31703" spcCol="1270" rtlCol="0" anchor="ctr">
            <a:sp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77900" rtl="0" eaLnBrk="0" fontAlgn="base" latinLnBrk="0" hangingPunct="0">
              <a:lnSpc>
                <a:spcPct val="90000"/>
              </a:lnSpc>
              <a:spcBef>
                <a:spcPct val="0"/>
              </a:spcBef>
              <a:spcAft>
                <a:spcPct val="35000"/>
              </a:spcAft>
              <a:buClrTx/>
              <a:buSzTx/>
              <a:buFontTx/>
              <a:buNone/>
              <a:tabLst/>
              <a:defRPr/>
            </a:pPr>
            <a:r>
              <a:rPr kumimoji="0" lang="zh-CN" altLang="en-US" sz="4000" b="1" i="0" u="none" strike="noStrike" kern="1200" cap="none" spc="0" normalizeH="0" baseline="0" noProof="0" dirty="0" smtClean="0">
                <a:ln>
                  <a:noFill/>
                </a:ln>
                <a:solidFill>
                  <a:prstClr val="white"/>
                </a:solidFill>
                <a:effectLst/>
                <a:uLnTx/>
                <a:uFillTx/>
                <a:latin typeface="DFKai-SB" panose="03000509000000000000" pitchFamily="65" charset="-120"/>
                <a:ea typeface="DFKai-SB" panose="03000509000000000000" pitchFamily="65" charset="-120"/>
                <a:cs typeface="+mn-cs"/>
              </a:rPr>
              <a:t>中</a:t>
            </a:r>
            <a:r>
              <a:rPr kumimoji="0" lang="zh-TW" altLang="en-US" sz="4000" b="1" i="0" u="none" strike="noStrike" kern="1200" cap="none" spc="0" normalizeH="0" baseline="0" noProof="0" dirty="0" smtClean="0">
                <a:ln>
                  <a:noFill/>
                </a:ln>
                <a:solidFill>
                  <a:prstClr val="white"/>
                </a:solidFill>
                <a:effectLst/>
                <a:uLnTx/>
                <a:uFillTx/>
                <a:latin typeface="DFKai-SB" panose="03000509000000000000" pitchFamily="65" charset="-120"/>
                <a:ea typeface="DFKai-SB" panose="03000509000000000000" pitchFamily="65" charset="-120"/>
                <a:cs typeface="+mn-cs"/>
              </a:rPr>
              <a:t>國是</a:t>
            </a:r>
            <a:r>
              <a:rPr kumimoji="0" lang="zh-TW" altLang="en-US" sz="4000" b="1" i="0" u="none" strike="noStrike" kern="1200" cap="none" spc="0" normalizeH="0" baseline="0" noProof="0" dirty="0">
                <a:ln>
                  <a:noFill/>
                </a:ln>
                <a:solidFill>
                  <a:prstClr val="white"/>
                </a:solidFill>
                <a:effectLst/>
                <a:uLnTx/>
                <a:uFillTx/>
                <a:latin typeface="DFKai-SB" panose="03000509000000000000" pitchFamily="65" charset="-120"/>
                <a:ea typeface="DFKai-SB" panose="03000509000000000000" pitchFamily="65" charset="-120"/>
                <a:cs typeface="+mn-cs"/>
              </a:rPr>
              <a:t>統一的多民族國家</a:t>
            </a:r>
            <a:endParaRPr kumimoji="0" lang="zh-CN" altLang="en-US" sz="4000" b="1"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endParaRPr>
          </a:p>
        </p:txBody>
      </p:sp>
      <p:sp>
        <p:nvSpPr>
          <p:cNvPr id="4" name="矩形 3">
            <a:extLst>
              <a:ext uri="{FF2B5EF4-FFF2-40B4-BE49-F238E27FC236}">
                <a16:creationId xmlns:a16="http://schemas.microsoft.com/office/drawing/2014/main" id="{D8BCDF17-883C-4BF2-AD3F-98939839729C}"/>
              </a:ext>
            </a:extLst>
          </p:cNvPr>
          <p:cNvSpPr/>
          <p:nvPr/>
        </p:nvSpPr>
        <p:spPr>
          <a:xfrm>
            <a:off x="4387838" y="1361383"/>
            <a:ext cx="3416320"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3600" b="1"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中</a:t>
            </a:r>
            <a:r>
              <a:rPr kumimoji="0" lang="zh-TW" altLang="en-US" sz="3600" b="1"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國有</a:t>
            </a:r>
            <a:r>
              <a:rPr kumimoji="0" lang="en-US" altLang="zh-TW" sz="3600" b="1"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56</a:t>
            </a:r>
            <a:r>
              <a:rPr kumimoji="0" lang="zh-TW"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個民族</a:t>
            </a:r>
            <a:endParaRPr kumimoji="0" lang="zh-CN" altLang="en-US" sz="3600" b="1" i="0" u="none" strike="noStrike" kern="1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5" name="內容版面配置區 2">
            <a:extLst>
              <a:ext uri="{FF2B5EF4-FFF2-40B4-BE49-F238E27FC236}">
                <a16:creationId xmlns:a16="http://schemas.microsoft.com/office/drawing/2014/main" id="{ADE8827D-C2BF-42F1-997E-88872C2A4987}"/>
              </a:ext>
            </a:extLst>
          </p:cNvPr>
          <p:cNvSpPr txBox="1">
            <a:spLocks/>
          </p:cNvSpPr>
          <p:nvPr/>
        </p:nvSpPr>
        <p:spPr>
          <a:xfrm>
            <a:off x="701380" y="2359211"/>
            <a:ext cx="10108582" cy="222531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zh-HK"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sp>
        <p:nvSpPr>
          <p:cNvPr id="7" name="文本框 6">
            <a:extLst>
              <a:ext uri="{FF2B5EF4-FFF2-40B4-BE49-F238E27FC236}">
                <a16:creationId xmlns:a16="http://schemas.microsoft.com/office/drawing/2014/main" id="{8B8CFA25-CCF1-47B0-9535-5AF29206C6A5}"/>
              </a:ext>
            </a:extLst>
          </p:cNvPr>
          <p:cNvSpPr txBox="1"/>
          <p:nvPr/>
        </p:nvSpPr>
        <p:spPr>
          <a:xfrm>
            <a:off x="955148" y="2055929"/>
            <a:ext cx="10237826" cy="2172510"/>
          </a:xfrm>
          <a:prstGeom prst="round2DiagRect">
            <a:avLst/>
          </a:prstGeom>
          <a:noFill/>
        </p:spPr>
        <p:txBody>
          <a:bodyPr wrap="square">
            <a:spAutoFit/>
          </a:bodyPr>
          <a:lstStyle>
            <a:defPPr>
              <a:defRPr lang="en-US"/>
            </a:defPPr>
            <a:lvl1pPr indent="0" algn="ctr" defTabSz="914400">
              <a:lnSpc>
                <a:spcPct val="120000"/>
              </a:lnSpc>
              <a:spcBef>
                <a:spcPct val="20000"/>
              </a:spcBef>
              <a:buFont typeface="Arial" panose="020B0604020202020204" pitchFamily="34" charset="0"/>
              <a:buNone/>
              <a:defRPr sz="2800" b="1">
                <a:latin typeface="DFKai-SB" panose="03000509000000000000" pitchFamily="65" charset="-120"/>
                <a:ea typeface="DFKai-SB" panose="03000509000000000000" pitchFamily="65" charset="-120"/>
              </a:defRPr>
            </a:lvl1pPr>
            <a:lvl2pPr marL="742950" indent="-285750" defTabSz="914400">
              <a:spcBef>
                <a:spcPct val="20000"/>
              </a:spcBef>
              <a:buFont typeface="Arial" panose="020B0604020202020204" pitchFamily="34" charset="0"/>
              <a:buChar char="–"/>
              <a:defRPr sz="2800"/>
            </a:lvl2pPr>
            <a:lvl3pPr marL="1143000" indent="-228600" defTabSz="914400">
              <a:spcBef>
                <a:spcPct val="20000"/>
              </a:spcBef>
              <a:buFont typeface="Arial" panose="020B0604020202020204" pitchFamily="34" charset="0"/>
              <a:buChar char="•"/>
              <a:defRPr sz="2400"/>
            </a:lvl3pPr>
            <a:lvl4pPr marL="1600200" indent="-228600" defTabSz="914400">
              <a:spcBef>
                <a:spcPct val="20000"/>
              </a:spcBef>
              <a:buFont typeface="Arial" panose="020B0604020202020204" pitchFamily="34" charset="0"/>
              <a:buChar char="–"/>
              <a:defRPr sz="2000"/>
            </a:lvl4pPr>
            <a:lvl5pPr marL="2057400" indent="-228600" defTabSz="914400">
              <a:spcBef>
                <a:spcPct val="20000"/>
              </a:spcBef>
              <a:buFont typeface="Arial" panose="020B0604020202020204" pitchFamily="34" charset="0"/>
              <a:buChar char="»"/>
              <a:defRPr sz="2000"/>
            </a:lvl5pPr>
            <a:lvl6pPr marL="2514600" indent="-228600" defTabSz="914400">
              <a:spcBef>
                <a:spcPct val="20000"/>
              </a:spcBef>
              <a:buFont typeface="Arial" panose="020B0604020202020204" pitchFamily="34" charset="0"/>
              <a:buChar char="•"/>
              <a:defRPr sz="2000"/>
            </a:lvl6pPr>
            <a:lvl7pPr marL="2971800" indent="-228600" defTabSz="914400">
              <a:spcBef>
                <a:spcPct val="20000"/>
              </a:spcBef>
              <a:buFont typeface="Arial" panose="020B0604020202020204" pitchFamily="34" charset="0"/>
              <a:buChar char="•"/>
              <a:defRPr sz="2000"/>
            </a:lvl7pPr>
            <a:lvl8pPr marL="3429000" indent="-228600" defTabSz="914400">
              <a:spcBef>
                <a:spcPct val="20000"/>
              </a:spcBef>
              <a:buFont typeface="Arial" panose="020B0604020202020204" pitchFamily="34" charset="0"/>
              <a:buChar char="•"/>
              <a:defRPr sz="2000"/>
            </a:lvl8pPr>
            <a:lvl9pPr marL="3886200" indent="-228600" defTabSz="914400">
              <a:spcBef>
                <a:spcPct val="20000"/>
              </a:spcBef>
              <a:buFont typeface="Arial" panose="020B0604020202020204" pitchFamily="34" charset="0"/>
              <a:buChar char="•"/>
              <a:defRPr sz="2000"/>
            </a:lvl9pPr>
          </a:lstStyle>
          <a:p>
            <a:pPr marL="0" marR="0" lvl="0" indent="0" algn="l" defTabSz="914400" rtl="0" eaLnBrk="1" fontAlgn="auto" latinLnBrk="0" hangingPunct="1">
              <a:lnSpc>
                <a:spcPct val="120000"/>
              </a:lnSpc>
              <a:spcBef>
                <a:spcPct val="20000"/>
              </a:spcBef>
              <a:spcAft>
                <a:spcPts val="0"/>
              </a:spcAft>
              <a:buClrTx/>
              <a:buSzTx/>
              <a:buFont typeface="Arial" panose="020B0604020202020204" pitchFamily="34" charset="0"/>
              <a:buNone/>
              <a:tabLst/>
              <a:defRPr/>
            </a:pPr>
            <a:r>
              <a:rPr kumimoji="0" lang="zh-TW" altLang="en-US" sz="3200" b="0" i="0" u="none" strike="noStrike" kern="1200" cap="none" spc="0" normalizeH="0" baseline="0" noProof="0" dirty="0" smtClean="0">
                <a:ln>
                  <a:noFill/>
                </a:ln>
                <a:solidFill>
                  <a:prstClr val="black"/>
                </a:solidFill>
                <a:effectLst/>
                <a:uLnTx/>
                <a:uFillTx/>
              </a:rPr>
              <a:t>中</a:t>
            </a:r>
            <a:r>
              <a:rPr kumimoji="0" lang="zh-TW" altLang="zh-HK" sz="32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國是</a:t>
            </a:r>
            <a:r>
              <a:rPr kumimoji="0" lang="zh-TW" altLang="zh-HK"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一個統一的多民族國家，現有</a:t>
            </a:r>
            <a:r>
              <a:rPr kumimoji="0" lang="en-US" altLang="zh-HK"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56</a:t>
            </a:r>
            <a:r>
              <a:rPr kumimoji="0" lang="zh-TW" altLang="zh-HK"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個民族</a:t>
            </a:r>
            <a:r>
              <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zh-TW" alt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中華民族</a:t>
            </a:r>
            <a:r>
              <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是</a:t>
            </a:r>
            <a:r>
              <a:rPr kumimoji="0" lang="zh-TW" alt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各族人民的統稱</a:t>
            </a:r>
            <a:r>
              <a:rPr kumimoji="0" lang="zh-TW" altLang="zh-HK"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en-US" altLang="zh-TW"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20000"/>
              </a:lnSpc>
              <a:spcBef>
                <a:spcPct val="20000"/>
              </a:spcBef>
              <a:spcAft>
                <a:spcPts val="0"/>
              </a:spcAft>
              <a:buClrTx/>
              <a:buSzTx/>
              <a:buFont typeface="Arial" panose="020B0604020202020204" pitchFamily="34" charset="0"/>
              <a:buNone/>
              <a:tabLst/>
              <a:defRPr/>
            </a:pPr>
            <a:endParaRPr kumimoji="0" lang="zh-TW" altLang="zh-HK"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 name="文本框 7">
            <a:extLst>
              <a:ext uri="{FF2B5EF4-FFF2-40B4-BE49-F238E27FC236}">
                <a16:creationId xmlns:a16="http://schemas.microsoft.com/office/drawing/2014/main" id="{E9106A0A-6C5C-4074-A0C5-00B15F3450CB}"/>
              </a:ext>
            </a:extLst>
          </p:cNvPr>
          <p:cNvSpPr txBox="1"/>
          <p:nvPr/>
        </p:nvSpPr>
        <p:spPr>
          <a:xfrm>
            <a:off x="955148" y="3248511"/>
            <a:ext cx="10193952" cy="3371136"/>
          </a:xfrm>
          <a:prstGeom prst="round2DiagRect">
            <a:avLst/>
          </a:prstGeom>
          <a:noFill/>
        </p:spPr>
        <p:txBody>
          <a:bodyPr wrap="square">
            <a:spAutoFit/>
          </a:bodyPr>
          <a:lstStyle>
            <a:defPPr>
              <a:defRPr lang="en-US"/>
            </a:defPPr>
            <a:lvl1pPr indent="0" algn="ctr" defTabSz="914400">
              <a:lnSpc>
                <a:spcPct val="120000"/>
              </a:lnSpc>
              <a:spcBef>
                <a:spcPct val="20000"/>
              </a:spcBef>
              <a:buFont typeface="Arial" panose="020B0604020202020204" pitchFamily="34" charset="0"/>
              <a:buNone/>
              <a:defRPr sz="2800" b="1">
                <a:latin typeface="DFKai-SB" panose="03000509000000000000" pitchFamily="65" charset="-120"/>
                <a:ea typeface="DFKai-SB" panose="03000509000000000000" pitchFamily="65" charset="-120"/>
              </a:defRPr>
            </a:lvl1pPr>
            <a:lvl2pPr marL="742950" indent="-285750" defTabSz="914400">
              <a:spcBef>
                <a:spcPct val="20000"/>
              </a:spcBef>
              <a:buFont typeface="Arial" panose="020B0604020202020204" pitchFamily="34" charset="0"/>
              <a:buChar char="–"/>
              <a:defRPr sz="2800"/>
            </a:lvl2pPr>
            <a:lvl3pPr marL="1143000" indent="-228600" defTabSz="914400">
              <a:spcBef>
                <a:spcPct val="20000"/>
              </a:spcBef>
              <a:buFont typeface="Arial" panose="020B0604020202020204" pitchFamily="34" charset="0"/>
              <a:buChar char="•"/>
              <a:defRPr sz="2400"/>
            </a:lvl3pPr>
            <a:lvl4pPr marL="1600200" indent="-228600" defTabSz="914400">
              <a:spcBef>
                <a:spcPct val="20000"/>
              </a:spcBef>
              <a:buFont typeface="Arial" panose="020B0604020202020204" pitchFamily="34" charset="0"/>
              <a:buChar char="–"/>
              <a:defRPr sz="2000"/>
            </a:lvl4pPr>
            <a:lvl5pPr marL="2057400" indent="-228600" defTabSz="914400">
              <a:spcBef>
                <a:spcPct val="20000"/>
              </a:spcBef>
              <a:buFont typeface="Arial" panose="020B0604020202020204" pitchFamily="34" charset="0"/>
              <a:buChar char="»"/>
              <a:defRPr sz="2000"/>
            </a:lvl5pPr>
            <a:lvl6pPr marL="2514600" indent="-228600" defTabSz="914400">
              <a:spcBef>
                <a:spcPct val="20000"/>
              </a:spcBef>
              <a:buFont typeface="Arial" panose="020B0604020202020204" pitchFamily="34" charset="0"/>
              <a:buChar char="•"/>
              <a:defRPr sz="2000"/>
            </a:lvl6pPr>
            <a:lvl7pPr marL="2971800" indent="-228600" defTabSz="914400">
              <a:spcBef>
                <a:spcPct val="20000"/>
              </a:spcBef>
              <a:buFont typeface="Arial" panose="020B0604020202020204" pitchFamily="34" charset="0"/>
              <a:buChar char="•"/>
              <a:defRPr sz="2000"/>
            </a:lvl7pPr>
            <a:lvl8pPr marL="3429000" indent="-228600" defTabSz="914400">
              <a:spcBef>
                <a:spcPct val="20000"/>
              </a:spcBef>
              <a:buFont typeface="Arial" panose="020B0604020202020204" pitchFamily="34" charset="0"/>
              <a:buChar char="•"/>
              <a:defRPr sz="2000"/>
            </a:lvl8pPr>
            <a:lvl9pPr marL="3886200" indent="-228600" defTabSz="914400">
              <a:spcBef>
                <a:spcPct val="20000"/>
              </a:spcBef>
              <a:buFont typeface="Arial" panose="020B0604020202020204" pitchFamily="34" charset="0"/>
              <a:buChar char="•"/>
              <a:defRPr sz="2000"/>
            </a:lvl9pPr>
          </a:lstStyle>
          <a:p>
            <a:pPr marL="0" marR="0" lvl="0" indent="0" algn="l" defTabSz="914400" rtl="0" eaLnBrk="1" fontAlgn="auto" latinLnBrk="0" hangingPunct="1">
              <a:lnSpc>
                <a:spcPct val="120000"/>
              </a:lnSpc>
              <a:spcBef>
                <a:spcPct val="20000"/>
              </a:spcBef>
              <a:spcAft>
                <a:spcPts val="0"/>
              </a:spcAft>
              <a:buClrTx/>
              <a:buSzTx/>
              <a:buFont typeface="Arial" panose="020B0604020202020204" pitchFamily="34" charset="0"/>
              <a:buNone/>
              <a:tabLst/>
              <a:defRPr/>
            </a:pPr>
            <a:r>
              <a:rPr kumimoji="0" lang="zh-TW" altLang="zh-HK" sz="3200" b="0" i="0" u="none" strike="noStrike" kern="1200" cap="none" spc="0" normalizeH="0" baseline="0" noProof="0" dirty="0" smtClean="0">
                <a:ln>
                  <a:noFill/>
                </a:ln>
                <a:solidFill>
                  <a:prstClr val="black"/>
                </a:solidFill>
                <a:effectLst/>
                <a:uLnTx/>
                <a:uFillTx/>
              </a:rPr>
              <a:t>由於</a:t>
            </a:r>
            <a:r>
              <a:rPr kumimoji="0" lang="zh-TW" altLang="zh-HK"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漢族以外的</a:t>
            </a:r>
            <a:r>
              <a:rPr kumimoji="0" lang="en-US" altLang="zh-HK"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55</a:t>
            </a:r>
            <a:r>
              <a:rPr kumimoji="0" lang="zh-TW" altLang="zh-HK"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個民族相對漢族人口較少，習慣上被</a:t>
            </a:r>
            <a:r>
              <a:rPr kumimoji="0" lang="zh-TW" altLang="zh-HK" sz="32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稱為少數民族。</a:t>
            </a:r>
            <a:r>
              <a:rPr kumimoji="0" lang="zh-TW" altLang="zh-HK"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超過百萬人口的少數民族有</a:t>
            </a:r>
            <a:r>
              <a:rPr kumimoji="0" lang="en-US" altLang="zh-HK"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18</a:t>
            </a:r>
            <a:r>
              <a:rPr kumimoji="0" lang="zh-TW" altLang="zh-HK"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個，其中壯族、回族、滿族及維吾爾族人口最多，超過一千萬</a:t>
            </a:r>
            <a:r>
              <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人</a:t>
            </a:r>
            <a:r>
              <a:rPr kumimoji="0" lang="zh-TW" altLang="zh-HK"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；人口最少的包括高山族、珞巴族和塔塔爾族，人口不足</a:t>
            </a:r>
            <a:r>
              <a:rPr kumimoji="0" lang="en-US" altLang="zh-HK"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5000</a:t>
            </a:r>
            <a:r>
              <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人</a:t>
            </a:r>
            <a:r>
              <a:rPr kumimoji="0" lang="zh-TW" altLang="zh-HK"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en-US" altLang="zh-TW"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6" name="灯片编号占位符 5">
            <a:extLst>
              <a:ext uri="{FF2B5EF4-FFF2-40B4-BE49-F238E27FC236}">
                <a16:creationId xmlns:a16="http://schemas.microsoft.com/office/drawing/2014/main" id="{526915F3-7B03-4511-B548-171C152FDA1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C39F1E-6A31-493C-9487-6B2C2D0B44A4}"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134664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ED699CE6-006B-4C75-A3B0-43D20A367036}"/>
              </a:ext>
            </a:extLst>
          </p:cNvPr>
          <p:cNvSpPr/>
          <p:nvPr/>
        </p:nvSpPr>
        <p:spPr>
          <a:xfrm>
            <a:off x="626615" y="263757"/>
            <a:ext cx="363537"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4" name="矩形 3">
            <a:extLst>
              <a:ext uri="{FF2B5EF4-FFF2-40B4-BE49-F238E27FC236}">
                <a16:creationId xmlns:a16="http://schemas.microsoft.com/office/drawing/2014/main" id="{64F54D93-E107-4932-9DD1-678731165870}"/>
              </a:ext>
            </a:extLst>
          </p:cNvPr>
          <p:cNvSpPr/>
          <p:nvPr/>
        </p:nvSpPr>
        <p:spPr>
          <a:xfrm>
            <a:off x="729456" y="410316"/>
            <a:ext cx="303212"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5" name="文本框 8">
            <a:extLst>
              <a:ext uri="{FF2B5EF4-FFF2-40B4-BE49-F238E27FC236}">
                <a16:creationId xmlns:a16="http://schemas.microsoft.com/office/drawing/2014/main" id="{23D68304-0098-4D3F-9996-E5D38DE582C5}"/>
              </a:ext>
            </a:extLst>
          </p:cNvPr>
          <p:cNvSpPr txBox="1">
            <a:spLocks noChangeArrowheads="1"/>
          </p:cNvSpPr>
          <p:nvPr/>
        </p:nvSpPr>
        <p:spPr bwMode="auto">
          <a:xfrm>
            <a:off x="911225" y="99906"/>
            <a:ext cx="15843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DFKai-SB" panose="03000509000000000000" pitchFamily="65" charset="-120"/>
                <a:ea typeface="DFKai-SB" panose="03000509000000000000" pitchFamily="65" charset="-120"/>
              </a:rPr>
              <a:t>知多點</a:t>
            </a:r>
          </a:p>
        </p:txBody>
      </p:sp>
      <p:cxnSp>
        <p:nvCxnSpPr>
          <p:cNvPr id="6" name="直接连接符 5">
            <a:extLst>
              <a:ext uri="{FF2B5EF4-FFF2-40B4-BE49-F238E27FC236}">
                <a16:creationId xmlns:a16="http://schemas.microsoft.com/office/drawing/2014/main" id="{98C64C25-5F64-44E9-A55A-CA851270AB88}"/>
              </a:ext>
            </a:extLst>
          </p:cNvPr>
          <p:cNvCxnSpPr>
            <a:cxnSpLocks/>
          </p:cNvCxnSpPr>
          <p:nvPr/>
        </p:nvCxnSpPr>
        <p:spPr>
          <a:xfrm>
            <a:off x="1032668" y="700828"/>
            <a:ext cx="1439863"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内容占位符 2">
            <a:extLst>
              <a:ext uri="{FF2B5EF4-FFF2-40B4-BE49-F238E27FC236}">
                <a16:creationId xmlns:a16="http://schemas.microsoft.com/office/drawing/2014/main" id="{8D63CC14-1F95-4EF9-AAD6-136DF9F97C1F}"/>
              </a:ext>
            </a:extLst>
          </p:cNvPr>
          <p:cNvSpPr txBox="1">
            <a:spLocks/>
          </p:cNvSpPr>
          <p:nvPr/>
        </p:nvSpPr>
        <p:spPr>
          <a:xfrm>
            <a:off x="547688" y="2456505"/>
            <a:ext cx="6987408" cy="339956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endParaRPr kumimoji="0" lang="zh-CN"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pic>
        <p:nvPicPr>
          <p:cNvPr id="9" name="图片 8">
            <a:extLst>
              <a:ext uri="{FF2B5EF4-FFF2-40B4-BE49-F238E27FC236}">
                <a16:creationId xmlns:a16="http://schemas.microsoft.com/office/drawing/2014/main" id="{54C2ACA2-6625-46A3-8AF2-CCAECB959FD6}"/>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a:stretch/>
        </p:blipFill>
        <p:spPr>
          <a:xfrm>
            <a:off x="8187612" y="669035"/>
            <a:ext cx="3422002" cy="4731722"/>
          </a:xfrm>
          <a:prstGeom prst="rect">
            <a:avLst/>
          </a:prstGeom>
          <a:ln>
            <a:noFill/>
          </a:ln>
          <a:effectLst>
            <a:outerShdw blurRad="292100" dist="139700" dir="2700000" algn="tl" rotWithShape="0">
              <a:srgbClr val="333333">
                <a:alpha val="65000"/>
              </a:srgbClr>
            </a:outerShdw>
          </a:effectLst>
        </p:spPr>
      </p:pic>
      <p:sp>
        <p:nvSpPr>
          <p:cNvPr id="10" name="文本框 9">
            <a:extLst>
              <a:ext uri="{FF2B5EF4-FFF2-40B4-BE49-F238E27FC236}">
                <a16:creationId xmlns:a16="http://schemas.microsoft.com/office/drawing/2014/main" id="{2C3CF01D-F890-4238-85A1-1FE5D7DA0DF6}"/>
              </a:ext>
            </a:extLst>
          </p:cNvPr>
          <p:cNvSpPr txBox="1"/>
          <p:nvPr/>
        </p:nvSpPr>
        <p:spPr>
          <a:xfrm>
            <a:off x="8187612" y="5548649"/>
            <a:ext cx="374525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2018</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年</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3</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月</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5</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日，</a:t>
            </a:r>
            <a:r>
              <a:rPr kumimoji="0" lang="zh-CN" alt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第十三屆全</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國人民代表大會第一次會議開幕，</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56</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個民族代表相聚在北京</a:t>
            </a:r>
          </a:p>
        </p:txBody>
      </p:sp>
      <p:sp>
        <p:nvSpPr>
          <p:cNvPr id="11" name="标题 1">
            <a:extLst>
              <a:ext uri="{FF2B5EF4-FFF2-40B4-BE49-F238E27FC236}">
                <a16:creationId xmlns:a16="http://schemas.microsoft.com/office/drawing/2014/main" id="{3C64EAF3-ABA4-4284-A48D-899CFF1C399D}"/>
              </a:ext>
            </a:extLst>
          </p:cNvPr>
          <p:cNvSpPr txBox="1">
            <a:spLocks/>
          </p:cNvSpPr>
          <p:nvPr/>
        </p:nvSpPr>
        <p:spPr>
          <a:xfrm>
            <a:off x="4008138" y="204706"/>
            <a:ext cx="4106232" cy="7017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zh-TW" altLang="en-US" b="1" dirty="0">
                <a:solidFill>
                  <a:prstClr val="black"/>
                </a:solidFill>
                <a:latin typeface="DFKai-SB" panose="03000509000000000000" pitchFamily="65" charset="-120"/>
                <a:ea typeface="DFKai-SB" panose="03000509000000000000" pitchFamily="65" charset="-120"/>
              </a:rPr>
              <a:t>中</a:t>
            </a:r>
            <a:r>
              <a:rPr kumimoji="0" lang="zh-CN" altLang="en-US" b="1"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國</a:t>
            </a:r>
            <a:r>
              <a:rPr kumimoji="0" lang="zh-CN" altLang="en-US"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的</a:t>
            </a:r>
            <a:r>
              <a:rPr kumimoji="0" lang="en-US" altLang="zh-CN" b="1"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56</a:t>
            </a:r>
            <a:r>
              <a:rPr kumimoji="0" lang="zh-CN" altLang="en-US"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個民族</a:t>
            </a:r>
          </a:p>
        </p:txBody>
      </p:sp>
      <p:sp>
        <p:nvSpPr>
          <p:cNvPr id="12" name="内容占位符 3">
            <a:extLst>
              <a:ext uri="{FF2B5EF4-FFF2-40B4-BE49-F238E27FC236}">
                <a16:creationId xmlns:a16="http://schemas.microsoft.com/office/drawing/2014/main" id="{7FBF7FCF-84B4-45B9-BCD2-87E292385A5F}"/>
              </a:ext>
            </a:extLst>
          </p:cNvPr>
          <p:cNvSpPr txBox="1">
            <a:spLocks/>
          </p:cNvSpPr>
          <p:nvPr/>
        </p:nvSpPr>
        <p:spPr>
          <a:xfrm>
            <a:off x="271570" y="937705"/>
            <a:ext cx="7539643" cy="5822871"/>
          </a:xfrm>
          <a:prstGeom prst="round2DiagRect">
            <a:avLst/>
          </a:prstGeom>
          <a:solidFill>
            <a:schemeClr val="accent2">
              <a:lumMod val="20000"/>
              <a:lumOff val="80000"/>
            </a:schemeClr>
          </a:solidFill>
          <a:ln>
            <a:solidFill>
              <a:schemeClr val="bg1"/>
            </a:solidFill>
          </a:ln>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zh-CN"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    </a:t>
            </a:r>
            <a:r>
              <a:rPr kumimoji="0" lang="zh-TW" altLang="en-US"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中</a:t>
            </a:r>
            <a:r>
              <a:rPr kumimoji="0" lang="zh-CN" altLang="en-US"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國有</a:t>
            </a:r>
            <a:r>
              <a:rPr kumimoji="0" lang="zh-CN" altLang="en-US"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五十六個民族，即漢、蒙古、回、藏、維吾爾、苗、彝、壯、布依、朝鮮、滿、侗、瑤、白、土家、哈尼、哈薩克、傣、黎、傈</a:t>
            </a:r>
            <a:r>
              <a:rPr kumimoji="0" lang="zh-CN" altLang="en-US"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僳 、</a:t>
            </a:r>
            <a:r>
              <a:rPr kumimoji="0" lang="zh-CN" altLang="en-US"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佤、佘、高山、拉</a:t>
            </a:r>
            <a:r>
              <a:rPr kumimoji="0" lang="zh-CN" altLang="en-US"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祜 、</a:t>
            </a:r>
            <a:r>
              <a:rPr kumimoji="0" lang="zh-CN" altLang="en-US"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水、東鄉、納西、景頗、柯爾克孜、土、達斡爾</a:t>
            </a:r>
            <a:r>
              <a:rPr kumimoji="0" lang="zh-CN" altLang="en-US"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a:t>
            </a:r>
            <a:endParaRPr lang="en-US" altLang="zh-CN" dirty="0">
              <a:solidFill>
                <a:prstClr val="black"/>
              </a:solidFill>
              <a:latin typeface="DFKai-SB" panose="03000509000000000000" pitchFamily="65" charset="-120"/>
              <a:ea typeface="DFKai-SB" panose="03000509000000000000" pitchFamily="65" charset="-120"/>
            </a:endParaRPr>
          </a:p>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zh-CN" altLang="en-US"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仫佬  、</a:t>
            </a:r>
            <a:r>
              <a:rPr kumimoji="0" lang="zh-CN" altLang="en-US"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羌、布朗、撒拉、毛南、仡</a:t>
            </a:r>
            <a:r>
              <a:rPr kumimoji="0" lang="zh-CN" altLang="en-US"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佬 、</a:t>
            </a:r>
            <a:r>
              <a:rPr kumimoji="0" lang="zh-CN" altLang="en-US"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錫伯、阿昌、普米、塔吉克、怒、烏孜別克、俄羅斯、鄂溫克、德昂、保安、裕固、京、塔塔爾、獨龍、鄂倫春、赫哲、門巴、珞巴和基諾族。</a:t>
            </a:r>
            <a:endParaRPr kumimoji="0" lang="zh-CN" altLang="en-US" b="0" i="0" u="none" strike="noStrike" kern="100" cap="none" spc="0" normalizeH="0" baseline="0" noProof="0" dirty="0">
              <a:ln>
                <a:noFill/>
              </a:ln>
              <a:solidFill>
                <a:srgbClr val="C00000"/>
              </a:solidFill>
              <a:effectLst/>
              <a:uLnTx/>
              <a:uFillTx/>
              <a:latin typeface="DFKai-SB" panose="03000509000000000000" pitchFamily="65" charset="-120"/>
              <a:ea typeface="DFKai-SB" panose="03000509000000000000" pitchFamily="65" charset="-120"/>
              <a:cs typeface="楷体" panose="02010609060101010101" charset="-122"/>
            </a:endParaRPr>
          </a:p>
        </p:txBody>
      </p:sp>
      <p:sp>
        <p:nvSpPr>
          <p:cNvPr id="7" name="灯片编号占位符 6">
            <a:extLst>
              <a:ext uri="{FF2B5EF4-FFF2-40B4-BE49-F238E27FC236}">
                <a16:creationId xmlns:a16="http://schemas.microsoft.com/office/drawing/2014/main" id="{1421D3F3-5D57-4A10-9C8D-AACE00A4E3F7}"/>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C39F1E-6A31-493C-9487-6B2C2D0B44A4}"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2" name="傈僳">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377989" y="3005097"/>
            <a:ext cx="225830" cy="225830"/>
          </a:xfrm>
          <a:prstGeom prst="rect">
            <a:avLst/>
          </a:prstGeom>
        </p:spPr>
      </p:pic>
      <p:pic>
        <p:nvPicPr>
          <p:cNvPr id="13" name="拉祜">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5087389" y="3005097"/>
            <a:ext cx="241067" cy="241067"/>
          </a:xfrm>
          <a:prstGeom prst="rect">
            <a:avLst/>
          </a:prstGeom>
        </p:spPr>
      </p:pic>
      <p:pic>
        <p:nvPicPr>
          <p:cNvPr id="15" name="仡佬">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6706986" y="4025439"/>
            <a:ext cx="234142" cy="234142"/>
          </a:xfrm>
          <a:prstGeom prst="rect">
            <a:avLst/>
          </a:prstGeom>
        </p:spPr>
      </p:pic>
      <p:pic>
        <p:nvPicPr>
          <p:cNvPr id="16" name="珞巴">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7447049" y="5548649"/>
            <a:ext cx="276246" cy="276246"/>
          </a:xfrm>
          <a:prstGeom prst="rect">
            <a:avLst/>
          </a:prstGeom>
        </p:spPr>
      </p:pic>
      <p:pic>
        <p:nvPicPr>
          <p:cNvPr id="17" name="仫佬">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3"/>
          <a:stretch>
            <a:fillRect/>
          </a:stretch>
        </p:blipFill>
        <p:spPr>
          <a:xfrm>
            <a:off x="1377989" y="4030290"/>
            <a:ext cx="257694" cy="257694"/>
          </a:xfrm>
          <a:prstGeom prst="rect">
            <a:avLst/>
          </a:prstGeom>
        </p:spPr>
      </p:pic>
    </p:spTree>
    <p:extLst>
      <p:ext uri="{BB962C8B-B14F-4D97-AF65-F5344CB8AC3E}">
        <p14:creationId xmlns:p14="http://schemas.microsoft.com/office/powerpoint/2010/main" val="954997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645" fill="hold"/>
                                        <p:tgtEl>
                                          <p:spTgt spid="13"/>
                                        </p:tgtEl>
                                      </p:cBhvr>
                                    </p:cmd>
                                  </p:childTnLst>
                                </p:cTn>
                              </p:par>
                            </p:childTnLst>
                          </p:cTn>
                        </p:par>
                      </p:childTnLst>
                    </p:cTn>
                  </p:par>
                </p:childTnLst>
              </p:cTn>
              <p:nextCondLst>
                <p:cond evt="onClick" delay="0">
                  <p:tgtEl>
                    <p:spTgt spid="13"/>
                  </p:tgtEl>
                </p:cond>
              </p:nextCondLst>
            </p:seq>
            <p:audio>
              <p:cMediaNode vol="80000">
                <p:cTn id="13" fill="hold" display="0">
                  <p:stCondLst>
                    <p:cond delay="indefinite"/>
                  </p:stCondLst>
                  <p:endCondLst>
                    <p:cond evt="onStopAudio" delay="0">
                      <p:tgtEl>
                        <p:sldTgt/>
                      </p:tgtEl>
                    </p:cond>
                  </p:endCondLst>
                </p:cTn>
                <p:tgtEl>
                  <p:spTgt spid="13"/>
                </p:tgtEl>
              </p:cMediaNode>
            </p:audio>
            <p:seq concurrent="1" nextAc="seek">
              <p:cTn id="14" restart="whenNotActive" fill="hold" evtFilter="cancelBubble" nodeType="interactiveSeq">
                <p:stCondLst>
                  <p:cond evt="onClick" delay="0">
                    <p:tgtEl>
                      <p:spTgt spid="15"/>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462" fill="hold"/>
                                        <p:tgtEl>
                                          <p:spTgt spid="15"/>
                                        </p:tgtEl>
                                      </p:cBhvr>
                                    </p:cmd>
                                  </p:childTnLst>
                                </p:cTn>
                              </p:par>
                            </p:childTnLst>
                          </p:cTn>
                        </p:par>
                      </p:childTnLst>
                    </p:cTn>
                  </p:par>
                </p:childTnLst>
              </p:cTn>
              <p:nextCondLst>
                <p:cond evt="onClick" delay="0">
                  <p:tgtEl>
                    <p:spTgt spid="15"/>
                  </p:tgtEl>
                </p:cond>
              </p:nextCondLst>
            </p:seq>
            <p:audio>
              <p:cMediaNode vol="80000">
                <p:cTn id="19" fill="hold" display="0">
                  <p:stCondLst>
                    <p:cond delay="indefinite"/>
                  </p:stCondLst>
                  <p:endCondLst>
                    <p:cond evt="onStopAudio" delay="0">
                      <p:tgtEl>
                        <p:sldTgt/>
                      </p:tgtEl>
                    </p:cond>
                  </p:endCondLst>
                </p:cTn>
                <p:tgtEl>
                  <p:spTgt spid="15"/>
                </p:tgtEl>
              </p:cMediaNode>
            </p:audio>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358" fill="hold"/>
                                        <p:tgtEl>
                                          <p:spTgt spid="16"/>
                                        </p:tgtEl>
                                      </p:cBhvr>
                                    </p:cmd>
                                  </p:childTnLst>
                                </p:cTn>
                              </p:par>
                            </p:childTnLst>
                          </p:cTn>
                        </p:par>
                      </p:childTnLst>
                    </p:cTn>
                  </p:par>
                </p:childTnLst>
              </p:cTn>
              <p:nextCondLst>
                <p:cond evt="onClick" delay="0">
                  <p:tgtEl>
                    <p:spTgt spid="16"/>
                  </p:tgtEl>
                </p:cond>
              </p:nextCondLst>
            </p:seq>
            <p:audio>
              <p:cMediaNode vol="80000">
                <p:cTn id="25" fill="hold" display="0">
                  <p:stCondLst>
                    <p:cond delay="indefinite"/>
                  </p:stCondLst>
                  <p:endCondLst>
                    <p:cond evt="onStopAudio" delay="0">
                      <p:tgtEl>
                        <p:sldTgt/>
                      </p:tgtEl>
                    </p:cond>
                  </p:endCondLst>
                </p:cTn>
                <p:tgtEl>
                  <p:spTgt spid="16"/>
                </p:tgtEl>
              </p:cMediaNode>
            </p:audio>
            <p:seq concurrent="1" nextAc="seek">
              <p:cTn id="26" restart="whenNotActive" fill="hold" evtFilter="cancelBubble" nodeType="interactiveSeq">
                <p:stCondLst>
                  <p:cond evt="onClick" delay="0">
                    <p:tgtEl>
                      <p:spTgt spid="17"/>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593" fill="hold"/>
                                        <p:tgtEl>
                                          <p:spTgt spid="17"/>
                                        </p:tgtEl>
                                      </p:cBhvr>
                                    </p:cmd>
                                  </p:childTnLst>
                                </p:cTn>
                              </p:par>
                            </p:childTnLst>
                          </p:cTn>
                        </p:par>
                      </p:childTnLst>
                    </p:cTn>
                  </p:par>
                </p:childTnLst>
              </p:cTn>
              <p:nextCondLst>
                <p:cond evt="onClick" delay="0">
                  <p:tgtEl>
                    <p:spTgt spid="17"/>
                  </p:tgtEl>
                </p:cond>
              </p:nextCondLst>
            </p:seq>
            <p:audio>
              <p:cMediaNode vol="80000">
                <p:cTn id="31" fill="hold" display="0">
                  <p:stCondLst>
                    <p:cond delay="indefinite"/>
                  </p:stCondLst>
                  <p:endCondLst>
                    <p:cond evt="onStopAudio" delay="0">
                      <p:tgtEl>
                        <p:sldTgt/>
                      </p:tgtEl>
                    </p:cond>
                  </p:endCondLst>
                </p:cTn>
                <p:tgtEl>
                  <p:spTgt spid="17"/>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A5ACB9A-B0E5-4B85-B616-BAAFCBF066A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72E88C85-0C12-45AB-AB38-7DD8508C1CCB}"/>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2191996" cy="6858000"/>
            <a:chOff x="1" y="0"/>
            <a:chExt cx="12191996" cy="6858000"/>
          </a:xfrm>
        </p:grpSpPr>
        <p:sp>
          <p:nvSpPr>
            <p:cNvPr id="14" name="Rectangle 13">
              <a:extLst>
                <a:ext uri="{FF2B5EF4-FFF2-40B4-BE49-F238E27FC236}">
                  <a16:creationId xmlns:a16="http://schemas.microsoft.com/office/drawing/2014/main" id="{442F1C99-DC89-4C0E-9645-78ED266B87F6}"/>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rgbClr val="FFFFFF"/>
            </a:solidFill>
            <a:ln w="0">
              <a:noFill/>
              <a:prstDash val="solid"/>
              <a:round/>
              <a:headEnd/>
              <a:tailEnd/>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49EB5FB3-6DE8-43D7-9A37-2E1189B12C86}"/>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lumMod val="50000"/>
                <a:alpha val="25000"/>
              </a:schemeClr>
            </a:solidFill>
            <a:ln w="0">
              <a:noFill/>
              <a:prstDash val="solid"/>
              <a:round/>
              <a:headEnd/>
              <a:tailEnd/>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useBgFill="1">
        <p:nvSpPr>
          <p:cNvPr id="17" name="Freeform: Shape 16">
            <a:extLst>
              <a:ext uri="{FF2B5EF4-FFF2-40B4-BE49-F238E27FC236}">
                <a16:creationId xmlns:a16="http://schemas.microsoft.com/office/drawing/2014/main" id="{21CD0CBD-C727-43F9-BDFE-34D6D1A97D4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551875"/>
          </a:xfrm>
          <a:custGeom>
            <a:avLst/>
            <a:gdLst>
              <a:gd name="connsiteX0" fmla="*/ 0 w 12191999"/>
              <a:gd name="connsiteY0" fmla="*/ 0 h 6551875"/>
              <a:gd name="connsiteX1" fmla="*/ 12191999 w 12191999"/>
              <a:gd name="connsiteY1" fmla="*/ 0 h 6551875"/>
              <a:gd name="connsiteX2" fmla="*/ 12191999 w 12191999"/>
              <a:gd name="connsiteY2" fmla="*/ 6181404 h 6551875"/>
              <a:gd name="connsiteX3" fmla="*/ 12190147 w 12191999"/>
              <a:gd name="connsiteY3" fmla="*/ 6181361 h 6551875"/>
              <a:gd name="connsiteX4" fmla="*/ 12129821 w 12191999"/>
              <a:gd name="connsiteY4" fmla="*/ 6173424 h 6551875"/>
              <a:gd name="connsiteX5" fmla="*/ 12077433 w 12191999"/>
              <a:gd name="connsiteY5" fmla="*/ 6162311 h 6551875"/>
              <a:gd name="connsiteX6" fmla="*/ 12031397 w 12191999"/>
              <a:gd name="connsiteY6" fmla="*/ 6148023 h 6551875"/>
              <a:gd name="connsiteX7" fmla="*/ 11990121 w 12191999"/>
              <a:gd name="connsiteY7" fmla="*/ 6132148 h 6551875"/>
              <a:gd name="connsiteX8" fmla="*/ 11953609 w 12191999"/>
              <a:gd name="connsiteY8" fmla="*/ 6113098 h 6551875"/>
              <a:gd name="connsiteX9" fmla="*/ 11915509 w 12191999"/>
              <a:gd name="connsiteY9" fmla="*/ 6094048 h 6551875"/>
              <a:gd name="connsiteX10" fmla="*/ 11877409 w 12191999"/>
              <a:gd name="connsiteY10" fmla="*/ 6074998 h 6551875"/>
              <a:gd name="connsiteX11" fmla="*/ 11840897 w 12191999"/>
              <a:gd name="connsiteY11" fmla="*/ 6059123 h 6551875"/>
              <a:gd name="connsiteX12" fmla="*/ 11799621 w 12191999"/>
              <a:gd name="connsiteY12" fmla="*/ 6043248 h 6551875"/>
              <a:gd name="connsiteX13" fmla="*/ 11753583 w 12191999"/>
              <a:gd name="connsiteY13" fmla="*/ 6027373 h 6551875"/>
              <a:gd name="connsiteX14" fmla="*/ 11701197 w 12191999"/>
              <a:gd name="connsiteY14" fmla="*/ 6016261 h 6551875"/>
              <a:gd name="connsiteX15" fmla="*/ 11640871 w 12191999"/>
              <a:gd name="connsiteY15" fmla="*/ 6009911 h 6551875"/>
              <a:gd name="connsiteX16" fmla="*/ 11572609 w 12191999"/>
              <a:gd name="connsiteY16" fmla="*/ 6006736 h 6551875"/>
              <a:gd name="connsiteX17" fmla="*/ 11504347 w 12191999"/>
              <a:gd name="connsiteY17" fmla="*/ 6009911 h 6551875"/>
              <a:gd name="connsiteX18" fmla="*/ 11444021 w 12191999"/>
              <a:gd name="connsiteY18" fmla="*/ 6016261 h 6551875"/>
              <a:gd name="connsiteX19" fmla="*/ 11391633 w 12191999"/>
              <a:gd name="connsiteY19" fmla="*/ 6027373 h 6551875"/>
              <a:gd name="connsiteX20" fmla="*/ 11345597 w 12191999"/>
              <a:gd name="connsiteY20" fmla="*/ 6043248 h 6551875"/>
              <a:gd name="connsiteX21" fmla="*/ 11304321 w 12191999"/>
              <a:gd name="connsiteY21" fmla="*/ 6059123 h 6551875"/>
              <a:gd name="connsiteX22" fmla="*/ 11267809 w 12191999"/>
              <a:gd name="connsiteY22" fmla="*/ 6074998 h 6551875"/>
              <a:gd name="connsiteX23" fmla="*/ 11229709 w 12191999"/>
              <a:gd name="connsiteY23" fmla="*/ 6094048 h 6551875"/>
              <a:gd name="connsiteX24" fmla="*/ 11191609 w 12191999"/>
              <a:gd name="connsiteY24" fmla="*/ 6113098 h 6551875"/>
              <a:gd name="connsiteX25" fmla="*/ 11155097 w 12191999"/>
              <a:gd name="connsiteY25" fmla="*/ 6132148 h 6551875"/>
              <a:gd name="connsiteX26" fmla="*/ 11113821 w 12191999"/>
              <a:gd name="connsiteY26" fmla="*/ 6148023 h 6551875"/>
              <a:gd name="connsiteX27" fmla="*/ 11067783 w 12191999"/>
              <a:gd name="connsiteY27" fmla="*/ 6162311 h 6551875"/>
              <a:gd name="connsiteX28" fmla="*/ 11015397 w 12191999"/>
              <a:gd name="connsiteY28" fmla="*/ 6173423 h 6551875"/>
              <a:gd name="connsiteX29" fmla="*/ 10955071 w 12191999"/>
              <a:gd name="connsiteY29" fmla="*/ 6181361 h 6551875"/>
              <a:gd name="connsiteX30" fmla="*/ 10886809 w 12191999"/>
              <a:gd name="connsiteY30" fmla="*/ 6182948 h 6551875"/>
              <a:gd name="connsiteX31" fmla="*/ 10818547 w 12191999"/>
              <a:gd name="connsiteY31" fmla="*/ 6181361 h 6551875"/>
              <a:gd name="connsiteX32" fmla="*/ 10758221 w 12191999"/>
              <a:gd name="connsiteY32" fmla="*/ 6173423 h 6551875"/>
              <a:gd name="connsiteX33" fmla="*/ 10705833 w 12191999"/>
              <a:gd name="connsiteY33" fmla="*/ 6162311 h 6551875"/>
              <a:gd name="connsiteX34" fmla="*/ 10659797 w 12191999"/>
              <a:gd name="connsiteY34" fmla="*/ 6148023 h 6551875"/>
              <a:gd name="connsiteX35" fmla="*/ 10618521 w 12191999"/>
              <a:gd name="connsiteY35" fmla="*/ 6132148 h 6551875"/>
              <a:gd name="connsiteX36" fmla="*/ 10582009 w 12191999"/>
              <a:gd name="connsiteY36" fmla="*/ 6113098 h 6551875"/>
              <a:gd name="connsiteX37" fmla="*/ 10543909 w 12191999"/>
              <a:gd name="connsiteY37" fmla="*/ 6094048 h 6551875"/>
              <a:gd name="connsiteX38" fmla="*/ 10505809 w 12191999"/>
              <a:gd name="connsiteY38" fmla="*/ 6074998 h 6551875"/>
              <a:gd name="connsiteX39" fmla="*/ 10469297 w 12191999"/>
              <a:gd name="connsiteY39" fmla="*/ 6059123 h 6551875"/>
              <a:gd name="connsiteX40" fmla="*/ 10428021 w 12191999"/>
              <a:gd name="connsiteY40" fmla="*/ 6043248 h 6551875"/>
              <a:gd name="connsiteX41" fmla="*/ 10381983 w 12191999"/>
              <a:gd name="connsiteY41" fmla="*/ 6027373 h 6551875"/>
              <a:gd name="connsiteX42" fmla="*/ 10329597 w 12191999"/>
              <a:gd name="connsiteY42" fmla="*/ 6016261 h 6551875"/>
              <a:gd name="connsiteX43" fmla="*/ 10269271 w 12191999"/>
              <a:gd name="connsiteY43" fmla="*/ 6009911 h 6551875"/>
              <a:gd name="connsiteX44" fmla="*/ 10201009 w 12191999"/>
              <a:gd name="connsiteY44" fmla="*/ 6006736 h 6551875"/>
              <a:gd name="connsiteX45" fmla="*/ 10132747 w 12191999"/>
              <a:gd name="connsiteY45" fmla="*/ 6009911 h 6551875"/>
              <a:gd name="connsiteX46" fmla="*/ 10072421 w 12191999"/>
              <a:gd name="connsiteY46" fmla="*/ 6016261 h 6551875"/>
              <a:gd name="connsiteX47" fmla="*/ 10020033 w 12191999"/>
              <a:gd name="connsiteY47" fmla="*/ 6027373 h 6551875"/>
              <a:gd name="connsiteX48" fmla="*/ 9973997 w 12191999"/>
              <a:gd name="connsiteY48" fmla="*/ 6043248 h 6551875"/>
              <a:gd name="connsiteX49" fmla="*/ 9932721 w 12191999"/>
              <a:gd name="connsiteY49" fmla="*/ 6059123 h 6551875"/>
              <a:gd name="connsiteX50" fmla="*/ 9896209 w 12191999"/>
              <a:gd name="connsiteY50" fmla="*/ 6074998 h 6551875"/>
              <a:gd name="connsiteX51" fmla="*/ 9820009 w 12191999"/>
              <a:gd name="connsiteY51" fmla="*/ 6113098 h 6551875"/>
              <a:gd name="connsiteX52" fmla="*/ 9783497 w 12191999"/>
              <a:gd name="connsiteY52" fmla="*/ 6132148 h 6551875"/>
              <a:gd name="connsiteX53" fmla="*/ 9742221 w 12191999"/>
              <a:gd name="connsiteY53" fmla="*/ 6148023 h 6551875"/>
              <a:gd name="connsiteX54" fmla="*/ 9696183 w 12191999"/>
              <a:gd name="connsiteY54" fmla="*/ 6162311 h 6551875"/>
              <a:gd name="connsiteX55" fmla="*/ 9643797 w 12191999"/>
              <a:gd name="connsiteY55" fmla="*/ 6173423 h 6551875"/>
              <a:gd name="connsiteX56" fmla="*/ 9583471 w 12191999"/>
              <a:gd name="connsiteY56" fmla="*/ 6181361 h 6551875"/>
              <a:gd name="connsiteX57" fmla="*/ 9515209 w 12191999"/>
              <a:gd name="connsiteY57" fmla="*/ 6182948 h 6551875"/>
              <a:gd name="connsiteX58" fmla="*/ 9446947 w 12191999"/>
              <a:gd name="connsiteY58" fmla="*/ 6181361 h 6551875"/>
              <a:gd name="connsiteX59" fmla="*/ 9386621 w 12191999"/>
              <a:gd name="connsiteY59" fmla="*/ 6173423 h 6551875"/>
              <a:gd name="connsiteX60" fmla="*/ 9334233 w 12191999"/>
              <a:gd name="connsiteY60" fmla="*/ 6162311 h 6551875"/>
              <a:gd name="connsiteX61" fmla="*/ 9288197 w 12191999"/>
              <a:gd name="connsiteY61" fmla="*/ 6148023 h 6551875"/>
              <a:gd name="connsiteX62" fmla="*/ 9246921 w 12191999"/>
              <a:gd name="connsiteY62" fmla="*/ 6132148 h 6551875"/>
              <a:gd name="connsiteX63" fmla="*/ 9210409 w 12191999"/>
              <a:gd name="connsiteY63" fmla="*/ 6113098 h 6551875"/>
              <a:gd name="connsiteX64" fmla="*/ 9172309 w 12191999"/>
              <a:gd name="connsiteY64" fmla="*/ 6094048 h 6551875"/>
              <a:gd name="connsiteX65" fmla="*/ 9134209 w 12191999"/>
              <a:gd name="connsiteY65" fmla="*/ 6074998 h 6551875"/>
              <a:gd name="connsiteX66" fmla="*/ 9097697 w 12191999"/>
              <a:gd name="connsiteY66" fmla="*/ 6059123 h 6551875"/>
              <a:gd name="connsiteX67" fmla="*/ 9056421 w 12191999"/>
              <a:gd name="connsiteY67" fmla="*/ 6043248 h 6551875"/>
              <a:gd name="connsiteX68" fmla="*/ 9010383 w 12191999"/>
              <a:gd name="connsiteY68" fmla="*/ 6027373 h 6551875"/>
              <a:gd name="connsiteX69" fmla="*/ 8957997 w 12191999"/>
              <a:gd name="connsiteY69" fmla="*/ 6016261 h 6551875"/>
              <a:gd name="connsiteX70" fmla="*/ 8897671 w 12191999"/>
              <a:gd name="connsiteY70" fmla="*/ 6009911 h 6551875"/>
              <a:gd name="connsiteX71" fmla="*/ 8827821 w 12191999"/>
              <a:gd name="connsiteY71" fmla="*/ 6006736 h 6551875"/>
              <a:gd name="connsiteX72" fmla="*/ 8761147 w 12191999"/>
              <a:gd name="connsiteY72" fmla="*/ 6009911 h 6551875"/>
              <a:gd name="connsiteX73" fmla="*/ 8700821 w 12191999"/>
              <a:gd name="connsiteY73" fmla="*/ 6016261 h 6551875"/>
              <a:gd name="connsiteX74" fmla="*/ 8648433 w 12191999"/>
              <a:gd name="connsiteY74" fmla="*/ 6027373 h 6551875"/>
              <a:gd name="connsiteX75" fmla="*/ 8602397 w 12191999"/>
              <a:gd name="connsiteY75" fmla="*/ 6043248 h 6551875"/>
              <a:gd name="connsiteX76" fmla="*/ 8561121 w 12191999"/>
              <a:gd name="connsiteY76" fmla="*/ 6059123 h 6551875"/>
              <a:gd name="connsiteX77" fmla="*/ 8524609 w 12191999"/>
              <a:gd name="connsiteY77" fmla="*/ 6074998 h 6551875"/>
              <a:gd name="connsiteX78" fmla="*/ 8486509 w 12191999"/>
              <a:gd name="connsiteY78" fmla="*/ 6094048 h 6551875"/>
              <a:gd name="connsiteX79" fmla="*/ 8448409 w 12191999"/>
              <a:gd name="connsiteY79" fmla="*/ 6113098 h 6551875"/>
              <a:gd name="connsiteX80" fmla="*/ 8411897 w 12191999"/>
              <a:gd name="connsiteY80" fmla="*/ 6132148 h 6551875"/>
              <a:gd name="connsiteX81" fmla="*/ 8370622 w 12191999"/>
              <a:gd name="connsiteY81" fmla="*/ 6148023 h 6551875"/>
              <a:gd name="connsiteX82" fmla="*/ 8324584 w 12191999"/>
              <a:gd name="connsiteY82" fmla="*/ 6162311 h 6551875"/>
              <a:gd name="connsiteX83" fmla="*/ 8272197 w 12191999"/>
              <a:gd name="connsiteY83" fmla="*/ 6173423 h 6551875"/>
              <a:gd name="connsiteX84" fmla="*/ 8211872 w 12191999"/>
              <a:gd name="connsiteY84" fmla="*/ 6181361 h 6551875"/>
              <a:gd name="connsiteX85" fmla="*/ 8143609 w 12191999"/>
              <a:gd name="connsiteY85" fmla="*/ 6182948 h 6551875"/>
              <a:gd name="connsiteX86" fmla="*/ 8075347 w 12191999"/>
              <a:gd name="connsiteY86" fmla="*/ 6181361 h 6551875"/>
              <a:gd name="connsiteX87" fmla="*/ 8015022 w 12191999"/>
              <a:gd name="connsiteY87" fmla="*/ 6173423 h 6551875"/>
              <a:gd name="connsiteX88" fmla="*/ 7962634 w 12191999"/>
              <a:gd name="connsiteY88" fmla="*/ 6162311 h 6551875"/>
              <a:gd name="connsiteX89" fmla="*/ 7916597 w 12191999"/>
              <a:gd name="connsiteY89" fmla="*/ 6148023 h 6551875"/>
              <a:gd name="connsiteX90" fmla="*/ 7875322 w 12191999"/>
              <a:gd name="connsiteY90" fmla="*/ 6132148 h 6551875"/>
              <a:gd name="connsiteX91" fmla="*/ 7838809 w 12191999"/>
              <a:gd name="connsiteY91" fmla="*/ 6113098 h 6551875"/>
              <a:gd name="connsiteX92" fmla="*/ 7800709 w 12191999"/>
              <a:gd name="connsiteY92" fmla="*/ 6094048 h 6551875"/>
              <a:gd name="connsiteX93" fmla="*/ 7762609 w 12191999"/>
              <a:gd name="connsiteY93" fmla="*/ 6074998 h 6551875"/>
              <a:gd name="connsiteX94" fmla="*/ 7726097 w 12191999"/>
              <a:gd name="connsiteY94" fmla="*/ 6059123 h 6551875"/>
              <a:gd name="connsiteX95" fmla="*/ 7684822 w 12191999"/>
              <a:gd name="connsiteY95" fmla="*/ 6043248 h 6551875"/>
              <a:gd name="connsiteX96" fmla="*/ 7638784 w 12191999"/>
              <a:gd name="connsiteY96" fmla="*/ 6027373 h 6551875"/>
              <a:gd name="connsiteX97" fmla="*/ 7586397 w 12191999"/>
              <a:gd name="connsiteY97" fmla="*/ 6016261 h 6551875"/>
              <a:gd name="connsiteX98" fmla="*/ 7526072 w 12191999"/>
              <a:gd name="connsiteY98" fmla="*/ 6009911 h 6551875"/>
              <a:gd name="connsiteX99" fmla="*/ 7457809 w 12191999"/>
              <a:gd name="connsiteY99" fmla="*/ 6006736 h 6551875"/>
              <a:gd name="connsiteX100" fmla="*/ 7389547 w 12191999"/>
              <a:gd name="connsiteY100" fmla="*/ 6009911 h 6551875"/>
              <a:gd name="connsiteX101" fmla="*/ 7329222 w 12191999"/>
              <a:gd name="connsiteY101" fmla="*/ 6016261 h 6551875"/>
              <a:gd name="connsiteX102" fmla="*/ 7276834 w 12191999"/>
              <a:gd name="connsiteY102" fmla="*/ 6027373 h 6551875"/>
              <a:gd name="connsiteX103" fmla="*/ 7230797 w 12191999"/>
              <a:gd name="connsiteY103" fmla="*/ 6043248 h 6551875"/>
              <a:gd name="connsiteX104" fmla="*/ 7189522 w 12191999"/>
              <a:gd name="connsiteY104" fmla="*/ 6059123 h 6551875"/>
              <a:gd name="connsiteX105" fmla="*/ 7153009 w 12191999"/>
              <a:gd name="connsiteY105" fmla="*/ 6074998 h 6551875"/>
              <a:gd name="connsiteX106" fmla="*/ 7114909 w 12191999"/>
              <a:gd name="connsiteY106" fmla="*/ 6094048 h 6551875"/>
              <a:gd name="connsiteX107" fmla="*/ 7076809 w 12191999"/>
              <a:gd name="connsiteY107" fmla="*/ 6113098 h 6551875"/>
              <a:gd name="connsiteX108" fmla="*/ 7040297 w 12191999"/>
              <a:gd name="connsiteY108" fmla="*/ 6132148 h 6551875"/>
              <a:gd name="connsiteX109" fmla="*/ 6999022 w 12191999"/>
              <a:gd name="connsiteY109" fmla="*/ 6148023 h 6551875"/>
              <a:gd name="connsiteX110" fmla="*/ 6952984 w 12191999"/>
              <a:gd name="connsiteY110" fmla="*/ 6162311 h 6551875"/>
              <a:gd name="connsiteX111" fmla="*/ 6900597 w 12191999"/>
              <a:gd name="connsiteY111" fmla="*/ 6173423 h 6551875"/>
              <a:gd name="connsiteX112" fmla="*/ 6840272 w 12191999"/>
              <a:gd name="connsiteY112" fmla="*/ 6181361 h 6551875"/>
              <a:gd name="connsiteX113" fmla="*/ 6781800 w 12191999"/>
              <a:gd name="connsiteY113" fmla="*/ 6182721 h 6551875"/>
              <a:gd name="connsiteX114" fmla="*/ 6723328 w 12191999"/>
              <a:gd name="connsiteY114" fmla="*/ 6181361 h 6551875"/>
              <a:gd name="connsiteX115" fmla="*/ 6663003 w 12191999"/>
              <a:gd name="connsiteY115" fmla="*/ 6173423 h 6551875"/>
              <a:gd name="connsiteX116" fmla="*/ 6610615 w 12191999"/>
              <a:gd name="connsiteY116" fmla="*/ 6162311 h 6551875"/>
              <a:gd name="connsiteX117" fmla="*/ 6564578 w 12191999"/>
              <a:gd name="connsiteY117" fmla="*/ 6148023 h 6551875"/>
              <a:gd name="connsiteX118" fmla="*/ 6523303 w 12191999"/>
              <a:gd name="connsiteY118" fmla="*/ 6132148 h 6551875"/>
              <a:gd name="connsiteX119" fmla="*/ 6486790 w 12191999"/>
              <a:gd name="connsiteY119" fmla="*/ 6113098 h 6551875"/>
              <a:gd name="connsiteX120" fmla="*/ 6448690 w 12191999"/>
              <a:gd name="connsiteY120" fmla="*/ 6094048 h 6551875"/>
              <a:gd name="connsiteX121" fmla="*/ 6410590 w 12191999"/>
              <a:gd name="connsiteY121" fmla="*/ 6074998 h 6551875"/>
              <a:gd name="connsiteX122" fmla="*/ 6374078 w 12191999"/>
              <a:gd name="connsiteY122" fmla="*/ 6059123 h 6551875"/>
              <a:gd name="connsiteX123" fmla="*/ 6332803 w 12191999"/>
              <a:gd name="connsiteY123" fmla="*/ 6043248 h 6551875"/>
              <a:gd name="connsiteX124" fmla="*/ 6286765 w 12191999"/>
              <a:gd name="connsiteY124" fmla="*/ 6027373 h 6551875"/>
              <a:gd name="connsiteX125" fmla="*/ 6234378 w 12191999"/>
              <a:gd name="connsiteY125" fmla="*/ 6016261 h 6551875"/>
              <a:gd name="connsiteX126" fmla="*/ 6174053 w 12191999"/>
              <a:gd name="connsiteY126" fmla="*/ 6009911 h 6551875"/>
              <a:gd name="connsiteX127" fmla="*/ 6105790 w 12191999"/>
              <a:gd name="connsiteY127" fmla="*/ 6006736 h 6551875"/>
              <a:gd name="connsiteX128" fmla="*/ 6096000 w 12191999"/>
              <a:gd name="connsiteY128" fmla="*/ 6007191 h 6551875"/>
              <a:gd name="connsiteX129" fmla="*/ 6086211 w 12191999"/>
              <a:gd name="connsiteY129" fmla="*/ 6006736 h 6551875"/>
              <a:gd name="connsiteX130" fmla="*/ 6017949 w 12191999"/>
              <a:gd name="connsiteY130" fmla="*/ 6009911 h 6551875"/>
              <a:gd name="connsiteX131" fmla="*/ 5957622 w 12191999"/>
              <a:gd name="connsiteY131" fmla="*/ 6016261 h 6551875"/>
              <a:gd name="connsiteX132" fmla="*/ 5905235 w 12191999"/>
              <a:gd name="connsiteY132" fmla="*/ 6027373 h 6551875"/>
              <a:gd name="connsiteX133" fmla="*/ 5859197 w 12191999"/>
              <a:gd name="connsiteY133" fmla="*/ 6043248 h 6551875"/>
              <a:gd name="connsiteX134" fmla="*/ 5817922 w 12191999"/>
              <a:gd name="connsiteY134" fmla="*/ 6059123 h 6551875"/>
              <a:gd name="connsiteX135" fmla="*/ 5781409 w 12191999"/>
              <a:gd name="connsiteY135" fmla="*/ 6074998 h 6551875"/>
              <a:gd name="connsiteX136" fmla="*/ 5743309 w 12191999"/>
              <a:gd name="connsiteY136" fmla="*/ 6094048 h 6551875"/>
              <a:gd name="connsiteX137" fmla="*/ 5705211 w 12191999"/>
              <a:gd name="connsiteY137" fmla="*/ 6113098 h 6551875"/>
              <a:gd name="connsiteX138" fmla="*/ 5668697 w 12191999"/>
              <a:gd name="connsiteY138" fmla="*/ 6132148 h 6551875"/>
              <a:gd name="connsiteX139" fmla="*/ 5627422 w 12191999"/>
              <a:gd name="connsiteY139" fmla="*/ 6148023 h 6551875"/>
              <a:gd name="connsiteX140" fmla="*/ 5581384 w 12191999"/>
              <a:gd name="connsiteY140" fmla="*/ 6162311 h 6551875"/>
              <a:gd name="connsiteX141" fmla="*/ 5528997 w 12191999"/>
              <a:gd name="connsiteY141" fmla="*/ 6173423 h 6551875"/>
              <a:gd name="connsiteX142" fmla="*/ 5468672 w 12191999"/>
              <a:gd name="connsiteY142" fmla="*/ 6181361 h 6551875"/>
              <a:gd name="connsiteX143" fmla="*/ 5410200 w 12191999"/>
              <a:gd name="connsiteY143" fmla="*/ 6182721 h 6551875"/>
              <a:gd name="connsiteX144" fmla="*/ 5351728 w 12191999"/>
              <a:gd name="connsiteY144" fmla="*/ 6181361 h 6551875"/>
              <a:gd name="connsiteX145" fmla="*/ 5291402 w 12191999"/>
              <a:gd name="connsiteY145" fmla="*/ 6173423 h 6551875"/>
              <a:gd name="connsiteX146" fmla="*/ 5239015 w 12191999"/>
              <a:gd name="connsiteY146" fmla="*/ 6162311 h 6551875"/>
              <a:gd name="connsiteX147" fmla="*/ 5192979 w 12191999"/>
              <a:gd name="connsiteY147" fmla="*/ 6148023 h 6551875"/>
              <a:gd name="connsiteX148" fmla="*/ 5151703 w 12191999"/>
              <a:gd name="connsiteY148" fmla="*/ 6132148 h 6551875"/>
              <a:gd name="connsiteX149" fmla="*/ 5115190 w 12191999"/>
              <a:gd name="connsiteY149" fmla="*/ 6113098 h 6551875"/>
              <a:gd name="connsiteX150" fmla="*/ 5077092 w 12191999"/>
              <a:gd name="connsiteY150" fmla="*/ 6094048 h 6551875"/>
              <a:gd name="connsiteX151" fmla="*/ 5038990 w 12191999"/>
              <a:gd name="connsiteY151" fmla="*/ 6074998 h 6551875"/>
              <a:gd name="connsiteX152" fmla="*/ 5002479 w 12191999"/>
              <a:gd name="connsiteY152" fmla="*/ 6059123 h 6551875"/>
              <a:gd name="connsiteX153" fmla="*/ 4961203 w 12191999"/>
              <a:gd name="connsiteY153" fmla="*/ 6043248 h 6551875"/>
              <a:gd name="connsiteX154" fmla="*/ 4915166 w 12191999"/>
              <a:gd name="connsiteY154" fmla="*/ 6027373 h 6551875"/>
              <a:gd name="connsiteX155" fmla="*/ 4862778 w 12191999"/>
              <a:gd name="connsiteY155" fmla="*/ 6016261 h 6551875"/>
              <a:gd name="connsiteX156" fmla="*/ 4802454 w 12191999"/>
              <a:gd name="connsiteY156" fmla="*/ 6009911 h 6551875"/>
              <a:gd name="connsiteX157" fmla="*/ 4734190 w 12191999"/>
              <a:gd name="connsiteY157" fmla="*/ 6006736 h 6551875"/>
              <a:gd name="connsiteX158" fmla="*/ 4665929 w 12191999"/>
              <a:gd name="connsiteY158" fmla="*/ 6009911 h 6551875"/>
              <a:gd name="connsiteX159" fmla="*/ 4605603 w 12191999"/>
              <a:gd name="connsiteY159" fmla="*/ 6016261 h 6551875"/>
              <a:gd name="connsiteX160" fmla="*/ 4553217 w 12191999"/>
              <a:gd name="connsiteY160" fmla="*/ 6027373 h 6551875"/>
              <a:gd name="connsiteX161" fmla="*/ 4507178 w 12191999"/>
              <a:gd name="connsiteY161" fmla="*/ 6043248 h 6551875"/>
              <a:gd name="connsiteX162" fmla="*/ 4465903 w 12191999"/>
              <a:gd name="connsiteY162" fmla="*/ 6059123 h 6551875"/>
              <a:gd name="connsiteX163" fmla="*/ 4429390 w 12191999"/>
              <a:gd name="connsiteY163" fmla="*/ 6074998 h 6551875"/>
              <a:gd name="connsiteX164" fmla="*/ 4353190 w 12191999"/>
              <a:gd name="connsiteY164" fmla="*/ 6113098 h 6551875"/>
              <a:gd name="connsiteX165" fmla="*/ 4316678 w 12191999"/>
              <a:gd name="connsiteY165" fmla="*/ 6132148 h 6551875"/>
              <a:gd name="connsiteX166" fmla="*/ 4275403 w 12191999"/>
              <a:gd name="connsiteY166" fmla="*/ 6148023 h 6551875"/>
              <a:gd name="connsiteX167" fmla="*/ 4229365 w 12191999"/>
              <a:gd name="connsiteY167" fmla="*/ 6162311 h 6551875"/>
              <a:gd name="connsiteX168" fmla="*/ 4176978 w 12191999"/>
              <a:gd name="connsiteY168" fmla="*/ 6173423 h 6551875"/>
              <a:gd name="connsiteX169" fmla="*/ 4116653 w 12191999"/>
              <a:gd name="connsiteY169" fmla="*/ 6181361 h 6551875"/>
              <a:gd name="connsiteX170" fmla="*/ 4048390 w 12191999"/>
              <a:gd name="connsiteY170" fmla="*/ 6182948 h 6551875"/>
              <a:gd name="connsiteX171" fmla="*/ 3980128 w 12191999"/>
              <a:gd name="connsiteY171" fmla="*/ 6181361 h 6551875"/>
              <a:gd name="connsiteX172" fmla="*/ 3919803 w 12191999"/>
              <a:gd name="connsiteY172" fmla="*/ 6173423 h 6551875"/>
              <a:gd name="connsiteX173" fmla="*/ 3867415 w 12191999"/>
              <a:gd name="connsiteY173" fmla="*/ 6162311 h 6551875"/>
              <a:gd name="connsiteX174" fmla="*/ 3821378 w 12191999"/>
              <a:gd name="connsiteY174" fmla="*/ 6148023 h 6551875"/>
              <a:gd name="connsiteX175" fmla="*/ 3780103 w 12191999"/>
              <a:gd name="connsiteY175" fmla="*/ 6132148 h 6551875"/>
              <a:gd name="connsiteX176" fmla="*/ 3743590 w 12191999"/>
              <a:gd name="connsiteY176" fmla="*/ 6113098 h 6551875"/>
              <a:gd name="connsiteX177" fmla="*/ 3705490 w 12191999"/>
              <a:gd name="connsiteY177" fmla="*/ 6094048 h 6551875"/>
              <a:gd name="connsiteX178" fmla="*/ 3667390 w 12191999"/>
              <a:gd name="connsiteY178" fmla="*/ 6074998 h 6551875"/>
              <a:gd name="connsiteX179" fmla="*/ 3630878 w 12191999"/>
              <a:gd name="connsiteY179" fmla="*/ 6059123 h 6551875"/>
              <a:gd name="connsiteX180" fmla="*/ 3589603 w 12191999"/>
              <a:gd name="connsiteY180" fmla="*/ 6043248 h 6551875"/>
              <a:gd name="connsiteX181" fmla="*/ 3543565 w 12191999"/>
              <a:gd name="connsiteY181" fmla="*/ 6027373 h 6551875"/>
              <a:gd name="connsiteX182" fmla="*/ 3491178 w 12191999"/>
              <a:gd name="connsiteY182" fmla="*/ 6016261 h 6551875"/>
              <a:gd name="connsiteX183" fmla="*/ 3430853 w 12191999"/>
              <a:gd name="connsiteY183" fmla="*/ 6009911 h 6551875"/>
              <a:gd name="connsiteX184" fmla="*/ 3361003 w 12191999"/>
              <a:gd name="connsiteY184" fmla="*/ 6006736 h 6551875"/>
              <a:gd name="connsiteX185" fmla="*/ 3294328 w 12191999"/>
              <a:gd name="connsiteY185" fmla="*/ 6009911 h 6551875"/>
              <a:gd name="connsiteX186" fmla="*/ 3234003 w 12191999"/>
              <a:gd name="connsiteY186" fmla="*/ 6016261 h 6551875"/>
              <a:gd name="connsiteX187" fmla="*/ 3181615 w 12191999"/>
              <a:gd name="connsiteY187" fmla="*/ 6027373 h 6551875"/>
              <a:gd name="connsiteX188" fmla="*/ 3135578 w 12191999"/>
              <a:gd name="connsiteY188" fmla="*/ 6043248 h 6551875"/>
              <a:gd name="connsiteX189" fmla="*/ 3094303 w 12191999"/>
              <a:gd name="connsiteY189" fmla="*/ 6059123 h 6551875"/>
              <a:gd name="connsiteX190" fmla="*/ 3057790 w 12191999"/>
              <a:gd name="connsiteY190" fmla="*/ 6074998 h 6551875"/>
              <a:gd name="connsiteX191" fmla="*/ 3019690 w 12191999"/>
              <a:gd name="connsiteY191" fmla="*/ 6094048 h 6551875"/>
              <a:gd name="connsiteX192" fmla="*/ 2981590 w 12191999"/>
              <a:gd name="connsiteY192" fmla="*/ 6113098 h 6551875"/>
              <a:gd name="connsiteX193" fmla="*/ 2945078 w 12191999"/>
              <a:gd name="connsiteY193" fmla="*/ 6132148 h 6551875"/>
              <a:gd name="connsiteX194" fmla="*/ 2903803 w 12191999"/>
              <a:gd name="connsiteY194" fmla="*/ 6148023 h 6551875"/>
              <a:gd name="connsiteX195" fmla="*/ 2857765 w 12191999"/>
              <a:gd name="connsiteY195" fmla="*/ 6162311 h 6551875"/>
              <a:gd name="connsiteX196" fmla="*/ 2805378 w 12191999"/>
              <a:gd name="connsiteY196" fmla="*/ 6173423 h 6551875"/>
              <a:gd name="connsiteX197" fmla="*/ 2745053 w 12191999"/>
              <a:gd name="connsiteY197" fmla="*/ 6181361 h 6551875"/>
              <a:gd name="connsiteX198" fmla="*/ 2676790 w 12191999"/>
              <a:gd name="connsiteY198" fmla="*/ 6182948 h 6551875"/>
              <a:gd name="connsiteX199" fmla="*/ 2608528 w 12191999"/>
              <a:gd name="connsiteY199" fmla="*/ 6181361 h 6551875"/>
              <a:gd name="connsiteX200" fmla="*/ 2548203 w 12191999"/>
              <a:gd name="connsiteY200" fmla="*/ 6173423 h 6551875"/>
              <a:gd name="connsiteX201" fmla="*/ 2495815 w 12191999"/>
              <a:gd name="connsiteY201" fmla="*/ 6162311 h 6551875"/>
              <a:gd name="connsiteX202" fmla="*/ 2449778 w 12191999"/>
              <a:gd name="connsiteY202" fmla="*/ 6148023 h 6551875"/>
              <a:gd name="connsiteX203" fmla="*/ 2408503 w 12191999"/>
              <a:gd name="connsiteY203" fmla="*/ 6132148 h 6551875"/>
              <a:gd name="connsiteX204" fmla="*/ 2371990 w 12191999"/>
              <a:gd name="connsiteY204" fmla="*/ 6113098 h 6551875"/>
              <a:gd name="connsiteX205" fmla="*/ 2333890 w 12191999"/>
              <a:gd name="connsiteY205" fmla="*/ 6094048 h 6551875"/>
              <a:gd name="connsiteX206" fmla="*/ 2295790 w 12191999"/>
              <a:gd name="connsiteY206" fmla="*/ 6074998 h 6551875"/>
              <a:gd name="connsiteX207" fmla="*/ 2259278 w 12191999"/>
              <a:gd name="connsiteY207" fmla="*/ 6059123 h 6551875"/>
              <a:gd name="connsiteX208" fmla="*/ 2218003 w 12191999"/>
              <a:gd name="connsiteY208" fmla="*/ 6043248 h 6551875"/>
              <a:gd name="connsiteX209" fmla="*/ 2171965 w 12191999"/>
              <a:gd name="connsiteY209" fmla="*/ 6027373 h 6551875"/>
              <a:gd name="connsiteX210" fmla="*/ 2119578 w 12191999"/>
              <a:gd name="connsiteY210" fmla="*/ 6016261 h 6551875"/>
              <a:gd name="connsiteX211" fmla="*/ 2059253 w 12191999"/>
              <a:gd name="connsiteY211" fmla="*/ 6009911 h 6551875"/>
              <a:gd name="connsiteX212" fmla="*/ 1990990 w 12191999"/>
              <a:gd name="connsiteY212" fmla="*/ 6006736 h 6551875"/>
              <a:gd name="connsiteX213" fmla="*/ 1922728 w 12191999"/>
              <a:gd name="connsiteY213" fmla="*/ 6009911 h 6551875"/>
              <a:gd name="connsiteX214" fmla="*/ 1862403 w 12191999"/>
              <a:gd name="connsiteY214" fmla="*/ 6016261 h 6551875"/>
              <a:gd name="connsiteX215" fmla="*/ 1810015 w 12191999"/>
              <a:gd name="connsiteY215" fmla="*/ 6027373 h 6551875"/>
              <a:gd name="connsiteX216" fmla="*/ 1763978 w 12191999"/>
              <a:gd name="connsiteY216" fmla="*/ 6043248 h 6551875"/>
              <a:gd name="connsiteX217" fmla="*/ 1722703 w 12191999"/>
              <a:gd name="connsiteY217" fmla="*/ 6059123 h 6551875"/>
              <a:gd name="connsiteX218" fmla="*/ 1686190 w 12191999"/>
              <a:gd name="connsiteY218" fmla="*/ 6074998 h 6551875"/>
              <a:gd name="connsiteX219" fmla="*/ 1648090 w 12191999"/>
              <a:gd name="connsiteY219" fmla="*/ 6094048 h 6551875"/>
              <a:gd name="connsiteX220" fmla="*/ 1609990 w 12191999"/>
              <a:gd name="connsiteY220" fmla="*/ 6113098 h 6551875"/>
              <a:gd name="connsiteX221" fmla="*/ 1573478 w 12191999"/>
              <a:gd name="connsiteY221" fmla="*/ 6132148 h 6551875"/>
              <a:gd name="connsiteX222" fmla="*/ 1532203 w 12191999"/>
              <a:gd name="connsiteY222" fmla="*/ 6148023 h 6551875"/>
              <a:gd name="connsiteX223" fmla="*/ 1486165 w 12191999"/>
              <a:gd name="connsiteY223" fmla="*/ 6162311 h 6551875"/>
              <a:gd name="connsiteX224" fmla="*/ 1433778 w 12191999"/>
              <a:gd name="connsiteY224" fmla="*/ 6173423 h 6551875"/>
              <a:gd name="connsiteX225" fmla="*/ 1373453 w 12191999"/>
              <a:gd name="connsiteY225" fmla="*/ 6181361 h 6551875"/>
              <a:gd name="connsiteX226" fmla="*/ 1305190 w 12191999"/>
              <a:gd name="connsiteY226" fmla="*/ 6182948 h 6551875"/>
              <a:gd name="connsiteX227" fmla="*/ 1236928 w 12191999"/>
              <a:gd name="connsiteY227" fmla="*/ 6181361 h 6551875"/>
              <a:gd name="connsiteX228" fmla="*/ 1176603 w 12191999"/>
              <a:gd name="connsiteY228" fmla="*/ 6173423 h 6551875"/>
              <a:gd name="connsiteX229" fmla="*/ 1124215 w 12191999"/>
              <a:gd name="connsiteY229" fmla="*/ 6162311 h 6551875"/>
              <a:gd name="connsiteX230" fmla="*/ 1078178 w 12191999"/>
              <a:gd name="connsiteY230" fmla="*/ 6148023 h 6551875"/>
              <a:gd name="connsiteX231" fmla="*/ 1036903 w 12191999"/>
              <a:gd name="connsiteY231" fmla="*/ 6132148 h 6551875"/>
              <a:gd name="connsiteX232" fmla="*/ 1000390 w 12191999"/>
              <a:gd name="connsiteY232" fmla="*/ 6113098 h 6551875"/>
              <a:gd name="connsiteX233" fmla="*/ 962290 w 12191999"/>
              <a:gd name="connsiteY233" fmla="*/ 6094048 h 6551875"/>
              <a:gd name="connsiteX234" fmla="*/ 924190 w 12191999"/>
              <a:gd name="connsiteY234" fmla="*/ 6074998 h 6551875"/>
              <a:gd name="connsiteX235" fmla="*/ 887678 w 12191999"/>
              <a:gd name="connsiteY235" fmla="*/ 6059123 h 6551875"/>
              <a:gd name="connsiteX236" fmla="*/ 846403 w 12191999"/>
              <a:gd name="connsiteY236" fmla="*/ 6043248 h 6551875"/>
              <a:gd name="connsiteX237" fmla="*/ 800365 w 12191999"/>
              <a:gd name="connsiteY237" fmla="*/ 6027373 h 6551875"/>
              <a:gd name="connsiteX238" fmla="*/ 747978 w 12191999"/>
              <a:gd name="connsiteY238" fmla="*/ 6016261 h 6551875"/>
              <a:gd name="connsiteX239" fmla="*/ 687653 w 12191999"/>
              <a:gd name="connsiteY239" fmla="*/ 6009911 h 6551875"/>
              <a:gd name="connsiteX240" fmla="*/ 619390 w 12191999"/>
              <a:gd name="connsiteY240" fmla="*/ 6006736 h 6551875"/>
              <a:gd name="connsiteX241" fmla="*/ 551128 w 12191999"/>
              <a:gd name="connsiteY241" fmla="*/ 6009911 h 6551875"/>
              <a:gd name="connsiteX242" fmla="*/ 490803 w 12191999"/>
              <a:gd name="connsiteY242" fmla="*/ 6016261 h 6551875"/>
              <a:gd name="connsiteX243" fmla="*/ 438415 w 12191999"/>
              <a:gd name="connsiteY243" fmla="*/ 6027373 h 6551875"/>
              <a:gd name="connsiteX244" fmla="*/ 392378 w 12191999"/>
              <a:gd name="connsiteY244" fmla="*/ 6043248 h 6551875"/>
              <a:gd name="connsiteX245" fmla="*/ 351103 w 12191999"/>
              <a:gd name="connsiteY245" fmla="*/ 6059123 h 6551875"/>
              <a:gd name="connsiteX246" fmla="*/ 314590 w 12191999"/>
              <a:gd name="connsiteY246" fmla="*/ 6074998 h 6551875"/>
              <a:gd name="connsiteX247" fmla="*/ 276490 w 12191999"/>
              <a:gd name="connsiteY247" fmla="*/ 6094048 h 6551875"/>
              <a:gd name="connsiteX248" fmla="*/ 238390 w 12191999"/>
              <a:gd name="connsiteY248" fmla="*/ 6113098 h 6551875"/>
              <a:gd name="connsiteX249" fmla="*/ 201878 w 12191999"/>
              <a:gd name="connsiteY249" fmla="*/ 6132148 h 6551875"/>
              <a:gd name="connsiteX250" fmla="*/ 160603 w 12191999"/>
              <a:gd name="connsiteY250" fmla="*/ 6148023 h 6551875"/>
              <a:gd name="connsiteX251" fmla="*/ 114565 w 12191999"/>
              <a:gd name="connsiteY251" fmla="*/ 6162311 h 6551875"/>
              <a:gd name="connsiteX252" fmla="*/ 62178 w 12191999"/>
              <a:gd name="connsiteY252" fmla="*/ 6173423 h 6551875"/>
              <a:gd name="connsiteX253" fmla="*/ 1853 w 12191999"/>
              <a:gd name="connsiteY253" fmla="*/ 6181361 h 6551875"/>
              <a:gd name="connsiteX254" fmla="*/ 1 w 12191999"/>
              <a:gd name="connsiteY254" fmla="*/ 6181404 h 6551875"/>
              <a:gd name="connsiteX255" fmla="*/ 1 w 12191999"/>
              <a:gd name="connsiteY255" fmla="*/ 6551875 h 6551875"/>
              <a:gd name="connsiteX256" fmla="*/ 0 w 12191999"/>
              <a:gd name="connsiteY256" fmla="*/ 6551875 h 6551875"/>
              <a:gd name="connsiteX257" fmla="*/ 0 w 12191999"/>
              <a:gd name="connsiteY257" fmla="*/ 0 h 65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12191999" h="6551875">
                <a:moveTo>
                  <a:pt x="0" y="0"/>
                </a:moveTo>
                <a:lnTo>
                  <a:pt x="12191999" y="0"/>
                </a:lnTo>
                <a:lnTo>
                  <a:pt x="12191999" y="6181404"/>
                </a:lnTo>
                <a:lnTo>
                  <a:pt x="12190147" y="6181361"/>
                </a:lnTo>
                <a:lnTo>
                  <a:pt x="12129821" y="6173424"/>
                </a:lnTo>
                <a:lnTo>
                  <a:pt x="12077433" y="6162311"/>
                </a:lnTo>
                <a:lnTo>
                  <a:pt x="12031397" y="6148023"/>
                </a:lnTo>
                <a:lnTo>
                  <a:pt x="11990121" y="6132148"/>
                </a:lnTo>
                <a:lnTo>
                  <a:pt x="11953609" y="6113098"/>
                </a:lnTo>
                <a:lnTo>
                  <a:pt x="11915509" y="6094048"/>
                </a:lnTo>
                <a:lnTo>
                  <a:pt x="11877409" y="6074998"/>
                </a:lnTo>
                <a:lnTo>
                  <a:pt x="11840897" y="6059123"/>
                </a:lnTo>
                <a:lnTo>
                  <a:pt x="11799621" y="6043248"/>
                </a:lnTo>
                <a:lnTo>
                  <a:pt x="11753583" y="6027373"/>
                </a:lnTo>
                <a:lnTo>
                  <a:pt x="11701197" y="6016261"/>
                </a:lnTo>
                <a:lnTo>
                  <a:pt x="11640871" y="6009911"/>
                </a:lnTo>
                <a:lnTo>
                  <a:pt x="11572609" y="6006736"/>
                </a:lnTo>
                <a:lnTo>
                  <a:pt x="11504347" y="6009911"/>
                </a:lnTo>
                <a:lnTo>
                  <a:pt x="11444021" y="6016261"/>
                </a:lnTo>
                <a:lnTo>
                  <a:pt x="11391633" y="6027373"/>
                </a:lnTo>
                <a:lnTo>
                  <a:pt x="11345597" y="6043248"/>
                </a:lnTo>
                <a:lnTo>
                  <a:pt x="11304321" y="6059123"/>
                </a:lnTo>
                <a:lnTo>
                  <a:pt x="11267809" y="6074998"/>
                </a:lnTo>
                <a:lnTo>
                  <a:pt x="11229709" y="6094048"/>
                </a:lnTo>
                <a:lnTo>
                  <a:pt x="11191609" y="6113098"/>
                </a:lnTo>
                <a:lnTo>
                  <a:pt x="11155097" y="6132148"/>
                </a:lnTo>
                <a:lnTo>
                  <a:pt x="11113821" y="6148023"/>
                </a:lnTo>
                <a:lnTo>
                  <a:pt x="11067783" y="6162311"/>
                </a:lnTo>
                <a:lnTo>
                  <a:pt x="11015397" y="6173423"/>
                </a:lnTo>
                <a:lnTo>
                  <a:pt x="10955071" y="6181361"/>
                </a:lnTo>
                <a:lnTo>
                  <a:pt x="10886809" y="6182948"/>
                </a:lnTo>
                <a:lnTo>
                  <a:pt x="10818547" y="6181361"/>
                </a:lnTo>
                <a:lnTo>
                  <a:pt x="10758221" y="6173423"/>
                </a:lnTo>
                <a:lnTo>
                  <a:pt x="10705833" y="6162311"/>
                </a:lnTo>
                <a:lnTo>
                  <a:pt x="10659797" y="6148023"/>
                </a:lnTo>
                <a:lnTo>
                  <a:pt x="10618521" y="6132148"/>
                </a:lnTo>
                <a:lnTo>
                  <a:pt x="10582009" y="6113098"/>
                </a:lnTo>
                <a:lnTo>
                  <a:pt x="10543909" y="6094048"/>
                </a:lnTo>
                <a:lnTo>
                  <a:pt x="10505809" y="6074998"/>
                </a:lnTo>
                <a:lnTo>
                  <a:pt x="10469297" y="6059123"/>
                </a:lnTo>
                <a:lnTo>
                  <a:pt x="10428021" y="6043248"/>
                </a:lnTo>
                <a:lnTo>
                  <a:pt x="10381983" y="6027373"/>
                </a:lnTo>
                <a:lnTo>
                  <a:pt x="10329597" y="6016261"/>
                </a:lnTo>
                <a:lnTo>
                  <a:pt x="10269271" y="6009911"/>
                </a:lnTo>
                <a:lnTo>
                  <a:pt x="10201009" y="6006736"/>
                </a:lnTo>
                <a:lnTo>
                  <a:pt x="10132747" y="6009911"/>
                </a:lnTo>
                <a:lnTo>
                  <a:pt x="10072421" y="6016261"/>
                </a:lnTo>
                <a:lnTo>
                  <a:pt x="10020033" y="6027373"/>
                </a:lnTo>
                <a:lnTo>
                  <a:pt x="9973997" y="6043248"/>
                </a:lnTo>
                <a:lnTo>
                  <a:pt x="9932721" y="6059123"/>
                </a:lnTo>
                <a:lnTo>
                  <a:pt x="9896209" y="6074998"/>
                </a:lnTo>
                <a:lnTo>
                  <a:pt x="9820009" y="6113098"/>
                </a:lnTo>
                <a:lnTo>
                  <a:pt x="9783497" y="6132148"/>
                </a:lnTo>
                <a:lnTo>
                  <a:pt x="9742221" y="6148023"/>
                </a:lnTo>
                <a:lnTo>
                  <a:pt x="9696183" y="6162311"/>
                </a:lnTo>
                <a:lnTo>
                  <a:pt x="9643797" y="6173423"/>
                </a:lnTo>
                <a:lnTo>
                  <a:pt x="9583471" y="6181361"/>
                </a:lnTo>
                <a:lnTo>
                  <a:pt x="9515209" y="6182948"/>
                </a:lnTo>
                <a:lnTo>
                  <a:pt x="9446947" y="6181361"/>
                </a:lnTo>
                <a:lnTo>
                  <a:pt x="9386621" y="6173423"/>
                </a:lnTo>
                <a:lnTo>
                  <a:pt x="9334233" y="6162311"/>
                </a:lnTo>
                <a:lnTo>
                  <a:pt x="9288197" y="6148023"/>
                </a:lnTo>
                <a:lnTo>
                  <a:pt x="9246921" y="6132148"/>
                </a:lnTo>
                <a:lnTo>
                  <a:pt x="9210409" y="6113098"/>
                </a:lnTo>
                <a:lnTo>
                  <a:pt x="9172309" y="6094048"/>
                </a:lnTo>
                <a:lnTo>
                  <a:pt x="9134209" y="6074998"/>
                </a:lnTo>
                <a:lnTo>
                  <a:pt x="9097697" y="6059123"/>
                </a:lnTo>
                <a:lnTo>
                  <a:pt x="9056421" y="6043248"/>
                </a:lnTo>
                <a:lnTo>
                  <a:pt x="9010383" y="6027373"/>
                </a:lnTo>
                <a:lnTo>
                  <a:pt x="8957997" y="6016261"/>
                </a:lnTo>
                <a:lnTo>
                  <a:pt x="8897671" y="6009911"/>
                </a:lnTo>
                <a:lnTo>
                  <a:pt x="8827821" y="6006736"/>
                </a:lnTo>
                <a:lnTo>
                  <a:pt x="8761147" y="6009911"/>
                </a:lnTo>
                <a:lnTo>
                  <a:pt x="8700821" y="6016261"/>
                </a:lnTo>
                <a:lnTo>
                  <a:pt x="8648433" y="6027373"/>
                </a:lnTo>
                <a:lnTo>
                  <a:pt x="8602397" y="6043248"/>
                </a:lnTo>
                <a:lnTo>
                  <a:pt x="8561121" y="6059123"/>
                </a:lnTo>
                <a:lnTo>
                  <a:pt x="8524609" y="6074998"/>
                </a:lnTo>
                <a:lnTo>
                  <a:pt x="8486509" y="6094048"/>
                </a:lnTo>
                <a:lnTo>
                  <a:pt x="8448409" y="6113098"/>
                </a:lnTo>
                <a:lnTo>
                  <a:pt x="8411897" y="6132148"/>
                </a:lnTo>
                <a:lnTo>
                  <a:pt x="8370622" y="6148023"/>
                </a:lnTo>
                <a:lnTo>
                  <a:pt x="8324584" y="6162311"/>
                </a:lnTo>
                <a:lnTo>
                  <a:pt x="8272197" y="6173423"/>
                </a:lnTo>
                <a:lnTo>
                  <a:pt x="8211872" y="6181361"/>
                </a:lnTo>
                <a:lnTo>
                  <a:pt x="8143609" y="6182948"/>
                </a:lnTo>
                <a:lnTo>
                  <a:pt x="8075347" y="6181361"/>
                </a:lnTo>
                <a:lnTo>
                  <a:pt x="8015022" y="6173423"/>
                </a:lnTo>
                <a:lnTo>
                  <a:pt x="7962634" y="6162311"/>
                </a:lnTo>
                <a:lnTo>
                  <a:pt x="7916597" y="6148023"/>
                </a:lnTo>
                <a:lnTo>
                  <a:pt x="7875322" y="6132148"/>
                </a:lnTo>
                <a:lnTo>
                  <a:pt x="7838809" y="6113098"/>
                </a:lnTo>
                <a:lnTo>
                  <a:pt x="7800709" y="6094048"/>
                </a:lnTo>
                <a:lnTo>
                  <a:pt x="7762609" y="6074998"/>
                </a:lnTo>
                <a:lnTo>
                  <a:pt x="7726097" y="6059123"/>
                </a:lnTo>
                <a:lnTo>
                  <a:pt x="7684822" y="6043248"/>
                </a:lnTo>
                <a:lnTo>
                  <a:pt x="7638784" y="6027373"/>
                </a:lnTo>
                <a:lnTo>
                  <a:pt x="7586397" y="6016261"/>
                </a:lnTo>
                <a:lnTo>
                  <a:pt x="7526072" y="6009911"/>
                </a:lnTo>
                <a:lnTo>
                  <a:pt x="7457809" y="6006736"/>
                </a:lnTo>
                <a:lnTo>
                  <a:pt x="7389547" y="6009911"/>
                </a:lnTo>
                <a:lnTo>
                  <a:pt x="7329222" y="6016261"/>
                </a:lnTo>
                <a:lnTo>
                  <a:pt x="7276834" y="6027373"/>
                </a:lnTo>
                <a:lnTo>
                  <a:pt x="7230797" y="6043248"/>
                </a:lnTo>
                <a:lnTo>
                  <a:pt x="7189522" y="6059123"/>
                </a:lnTo>
                <a:lnTo>
                  <a:pt x="7153009" y="6074998"/>
                </a:lnTo>
                <a:lnTo>
                  <a:pt x="7114909" y="6094048"/>
                </a:lnTo>
                <a:lnTo>
                  <a:pt x="7076809" y="6113098"/>
                </a:lnTo>
                <a:lnTo>
                  <a:pt x="7040297" y="6132148"/>
                </a:lnTo>
                <a:lnTo>
                  <a:pt x="6999022" y="6148023"/>
                </a:lnTo>
                <a:lnTo>
                  <a:pt x="6952984" y="6162311"/>
                </a:lnTo>
                <a:lnTo>
                  <a:pt x="6900597" y="6173423"/>
                </a:lnTo>
                <a:lnTo>
                  <a:pt x="6840272" y="6181361"/>
                </a:lnTo>
                <a:lnTo>
                  <a:pt x="6781800" y="6182721"/>
                </a:lnTo>
                <a:lnTo>
                  <a:pt x="6723328" y="6181361"/>
                </a:lnTo>
                <a:lnTo>
                  <a:pt x="6663003" y="6173423"/>
                </a:lnTo>
                <a:lnTo>
                  <a:pt x="6610615" y="6162311"/>
                </a:lnTo>
                <a:lnTo>
                  <a:pt x="6564578" y="6148023"/>
                </a:lnTo>
                <a:lnTo>
                  <a:pt x="6523303" y="6132148"/>
                </a:lnTo>
                <a:lnTo>
                  <a:pt x="6486790" y="6113098"/>
                </a:lnTo>
                <a:lnTo>
                  <a:pt x="6448690" y="6094048"/>
                </a:lnTo>
                <a:lnTo>
                  <a:pt x="6410590" y="6074998"/>
                </a:lnTo>
                <a:lnTo>
                  <a:pt x="6374078" y="6059123"/>
                </a:lnTo>
                <a:lnTo>
                  <a:pt x="6332803" y="6043248"/>
                </a:lnTo>
                <a:lnTo>
                  <a:pt x="6286765" y="6027373"/>
                </a:lnTo>
                <a:lnTo>
                  <a:pt x="6234378" y="6016261"/>
                </a:lnTo>
                <a:lnTo>
                  <a:pt x="6174053" y="6009911"/>
                </a:lnTo>
                <a:lnTo>
                  <a:pt x="6105790" y="6006736"/>
                </a:lnTo>
                <a:lnTo>
                  <a:pt x="6096000" y="6007191"/>
                </a:lnTo>
                <a:lnTo>
                  <a:pt x="6086211" y="6006736"/>
                </a:lnTo>
                <a:lnTo>
                  <a:pt x="6017949" y="6009911"/>
                </a:lnTo>
                <a:lnTo>
                  <a:pt x="5957622" y="6016261"/>
                </a:lnTo>
                <a:lnTo>
                  <a:pt x="5905235" y="6027373"/>
                </a:lnTo>
                <a:lnTo>
                  <a:pt x="5859197" y="6043248"/>
                </a:lnTo>
                <a:lnTo>
                  <a:pt x="5817922" y="6059123"/>
                </a:lnTo>
                <a:lnTo>
                  <a:pt x="5781409" y="6074998"/>
                </a:lnTo>
                <a:lnTo>
                  <a:pt x="5743309" y="6094048"/>
                </a:lnTo>
                <a:lnTo>
                  <a:pt x="5705211" y="6113098"/>
                </a:lnTo>
                <a:lnTo>
                  <a:pt x="5668697" y="6132148"/>
                </a:lnTo>
                <a:lnTo>
                  <a:pt x="5627422" y="6148023"/>
                </a:lnTo>
                <a:lnTo>
                  <a:pt x="5581384" y="6162311"/>
                </a:lnTo>
                <a:lnTo>
                  <a:pt x="5528997" y="6173423"/>
                </a:lnTo>
                <a:lnTo>
                  <a:pt x="5468672" y="6181361"/>
                </a:lnTo>
                <a:lnTo>
                  <a:pt x="5410200" y="6182721"/>
                </a:lnTo>
                <a:lnTo>
                  <a:pt x="5351728" y="6181361"/>
                </a:lnTo>
                <a:lnTo>
                  <a:pt x="5291402" y="6173423"/>
                </a:lnTo>
                <a:lnTo>
                  <a:pt x="5239015" y="6162311"/>
                </a:lnTo>
                <a:lnTo>
                  <a:pt x="5192979" y="6148023"/>
                </a:lnTo>
                <a:lnTo>
                  <a:pt x="5151703" y="6132148"/>
                </a:lnTo>
                <a:lnTo>
                  <a:pt x="5115190" y="6113098"/>
                </a:lnTo>
                <a:lnTo>
                  <a:pt x="5077092" y="6094048"/>
                </a:lnTo>
                <a:lnTo>
                  <a:pt x="5038990" y="6074998"/>
                </a:lnTo>
                <a:lnTo>
                  <a:pt x="5002479" y="6059123"/>
                </a:lnTo>
                <a:lnTo>
                  <a:pt x="4961203" y="6043248"/>
                </a:lnTo>
                <a:lnTo>
                  <a:pt x="4915166" y="6027373"/>
                </a:lnTo>
                <a:lnTo>
                  <a:pt x="4862778" y="6016261"/>
                </a:lnTo>
                <a:lnTo>
                  <a:pt x="4802454" y="6009911"/>
                </a:lnTo>
                <a:lnTo>
                  <a:pt x="4734190" y="6006736"/>
                </a:lnTo>
                <a:lnTo>
                  <a:pt x="4665929" y="6009911"/>
                </a:lnTo>
                <a:lnTo>
                  <a:pt x="4605603" y="6016261"/>
                </a:lnTo>
                <a:lnTo>
                  <a:pt x="4553217" y="6027373"/>
                </a:lnTo>
                <a:lnTo>
                  <a:pt x="4507178" y="6043248"/>
                </a:lnTo>
                <a:lnTo>
                  <a:pt x="4465903" y="6059123"/>
                </a:lnTo>
                <a:lnTo>
                  <a:pt x="4429390" y="6074998"/>
                </a:lnTo>
                <a:lnTo>
                  <a:pt x="4353190" y="6113098"/>
                </a:lnTo>
                <a:lnTo>
                  <a:pt x="4316678" y="6132148"/>
                </a:lnTo>
                <a:lnTo>
                  <a:pt x="4275403" y="6148023"/>
                </a:lnTo>
                <a:lnTo>
                  <a:pt x="4229365" y="6162311"/>
                </a:lnTo>
                <a:lnTo>
                  <a:pt x="4176978" y="6173423"/>
                </a:lnTo>
                <a:lnTo>
                  <a:pt x="4116653" y="6181361"/>
                </a:lnTo>
                <a:lnTo>
                  <a:pt x="4048390" y="6182948"/>
                </a:lnTo>
                <a:lnTo>
                  <a:pt x="3980128" y="6181361"/>
                </a:lnTo>
                <a:lnTo>
                  <a:pt x="3919803" y="6173423"/>
                </a:lnTo>
                <a:lnTo>
                  <a:pt x="3867415" y="6162311"/>
                </a:lnTo>
                <a:lnTo>
                  <a:pt x="3821378" y="6148023"/>
                </a:lnTo>
                <a:lnTo>
                  <a:pt x="3780103" y="6132148"/>
                </a:lnTo>
                <a:lnTo>
                  <a:pt x="3743590" y="6113098"/>
                </a:lnTo>
                <a:lnTo>
                  <a:pt x="3705490" y="6094048"/>
                </a:lnTo>
                <a:lnTo>
                  <a:pt x="3667390" y="6074998"/>
                </a:lnTo>
                <a:lnTo>
                  <a:pt x="3630878" y="6059123"/>
                </a:lnTo>
                <a:lnTo>
                  <a:pt x="3589603" y="6043248"/>
                </a:lnTo>
                <a:lnTo>
                  <a:pt x="3543565" y="6027373"/>
                </a:lnTo>
                <a:lnTo>
                  <a:pt x="3491178" y="6016261"/>
                </a:lnTo>
                <a:lnTo>
                  <a:pt x="3430853" y="6009911"/>
                </a:lnTo>
                <a:lnTo>
                  <a:pt x="3361003" y="6006736"/>
                </a:lnTo>
                <a:lnTo>
                  <a:pt x="3294328" y="6009911"/>
                </a:lnTo>
                <a:lnTo>
                  <a:pt x="3234003" y="6016261"/>
                </a:lnTo>
                <a:lnTo>
                  <a:pt x="3181615" y="6027373"/>
                </a:lnTo>
                <a:lnTo>
                  <a:pt x="3135578" y="6043248"/>
                </a:lnTo>
                <a:lnTo>
                  <a:pt x="3094303" y="6059123"/>
                </a:lnTo>
                <a:lnTo>
                  <a:pt x="3057790" y="6074998"/>
                </a:lnTo>
                <a:lnTo>
                  <a:pt x="3019690" y="6094048"/>
                </a:lnTo>
                <a:lnTo>
                  <a:pt x="2981590" y="6113098"/>
                </a:lnTo>
                <a:lnTo>
                  <a:pt x="2945078" y="6132148"/>
                </a:lnTo>
                <a:lnTo>
                  <a:pt x="2903803" y="6148023"/>
                </a:lnTo>
                <a:lnTo>
                  <a:pt x="2857765" y="6162311"/>
                </a:lnTo>
                <a:lnTo>
                  <a:pt x="2805378" y="6173423"/>
                </a:lnTo>
                <a:lnTo>
                  <a:pt x="2745053" y="6181361"/>
                </a:lnTo>
                <a:lnTo>
                  <a:pt x="2676790" y="6182948"/>
                </a:lnTo>
                <a:lnTo>
                  <a:pt x="2608528" y="6181361"/>
                </a:lnTo>
                <a:lnTo>
                  <a:pt x="2548203" y="6173423"/>
                </a:lnTo>
                <a:lnTo>
                  <a:pt x="2495815" y="6162311"/>
                </a:lnTo>
                <a:lnTo>
                  <a:pt x="2449778" y="6148023"/>
                </a:lnTo>
                <a:lnTo>
                  <a:pt x="2408503" y="6132148"/>
                </a:lnTo>
                <a:lnTo>
                  <a:pt x="2371990" y="6113098"/>
                </a:lnTo>
                <a:lnTo>
                  <a:pt x="2333890" y="6094048"/>
                </a:lnTo>
                <a:lnTo>
                  <a:pt x="2295790" y="6074998"/>
                </a:lnTo>
                <a:lnTo>
                  <a:pt x="2259278" y="6059123"/>
                </a:lnTo>
                <a:lnTo>
                  <a:pt x="2218003" y="6043248"/>
                </a:lnTo>
                <a:lnTo>
                  <a:pt x="2171965" y="6027373"/>
                </a:lnTo>
                <a:lnTo>
                  <a:pt x="2119578" y="6016261"/>
                </a:lnTo>
                <a:lnTo>
                  <a:pt x="2059253" y="6009911"/>
                </a:lnTo>
                <a:lnTo>
                  <a:pt x="1990990" y="6006736"/>
                </a:lnTo>
                <a:lnTo>
                  <a:pt x="1922728" y="6009911"/>
                </a:lnTo>
                <a:lnTo>
                  <a:pt x="1862403" y="6016261"/>
                </a:lnTo>
                <a:lnTo>
                  <a:pt x="1810015" y="6027373"/>
                </a:lnTo>
                <a:lnTo>
                  <a:pt x="1763978" y="6043248"/>
                </a:lnTo>
                <a:lnTo>
                  <a:pt x="1722703" y="6059123"/>
                </a:lnTo>
                <a:lnTo>
                  <a:pt x="1686190" y="6074998"/>
                </a:lnTo>
                <a:lnTo>
                  <a:pt x="1648090" y="6094048"/>
                </a:lnTo>
                <a:lnTo>
                  <a:pt x="1609990" y="6113098"/>
                </a:lnTo>
                <a:lnTo>
                  <a:pt x="1573478" y="6132148"/>
                </a:lnTo>
                <a:lnTo>
                  <a:pt x="1532203" y="6148023"/>
                </a:lnTo>
                <a:lnTo>
                  <a:pt x="1486165" y="6162311"/>
                </a:lnTo>
                <a:lnTo>
                  <a:pt x="1433778" y="6173423"/>
                </a:lnTo>
                <a:lnTo>
                  <a:pt x="1373453" y="6181361"/>
                </a:lnTo>
                <a:lnTo>
                  <a:pt x="1305190" y="6182948"/>
                </a:lnTo>
                <a:lnTo>
                  <a:pt x="1236928" y="6181361"/>
                </a:lnTo>
                <a:lnTo>
                  <a:pt x="1176603" y="6173423"/>
                </a:lnTo>
                <a:lnTo>
                  <a:pt x="1124215" y="6162311"/>
                </a:lnTo>
                <a:lnTo>
                  <a:pt x="1078178" y="6148023"/>
                </a:lnTo>
                <a:lnTo>
                  <a:pt x="1036903" y="6132148"/>
                </a:lnTo>
                <a:lnTo>
                  <a:pt x="1000390" y="6113098"/>
                </a:lnTo>
                <a:lnTo>
                  <a:pt x="962290" y="6094048"/>
                </a:lnTo>
                <a:lnTo>
                  <a:pt x="924190" y="6074998"/>
                </a:lnTo>
                <a:lnTo>
                  <a:pt x="887678" y="6059123"/>
                </a:lnTo>
                <a:lnTo>
                  <a:pt x="846403" y="6043248"/>
                </a:lnTo>
                <a:lnTo>
                  <a:pt x="800365" y="6027373"/>
                </a:lnTo>
                <a:lnTo>
                  <a:pt x="747978" y="6016261"/>
                </a:lnTo>
                <a:lnTo>
                  <a:pt x="687653" y="6009911"/>
                </a:lnTo>
                <a:lnTo>
                  <a:pt x="619390" y="6006736"/>
                </a:lnTo>
                <a:lnTo>
                  <a:pt x="551128" y="6009911"/>
                </a:lnTo>
                <a:lnTo>
                  <a:pt x="490803" y="6016261"/>
                </a:lnTo>
                <a:lnTo>
                  <a:pt x="438415" y="6027373"/>
                </a:lnTo>
                <a:lnTo>
                  <a:pt x="392378" y="6043248"/>
                </a:lnTo>
                <a:lnTo>
                  <a:pt x="351103" y="6059123"/>
                </a:lnTo>
                <a:lnTo>
                  <a:pt x="314590" y="6074998"/>
                </a:lnTo>
                <a:lnTo>
                  <a:pt x="276490" y="6094048"/>
                </a:lnTo>
                <a:lnTo>
                  <a:pt x="238390" y="6113098"/>
                </a:lnTo>
                <a:lnTo>
                  <a:pt x="201878" y="6132148"/>
                </a:lnTo>
                <a:lnTo>
                  <a:pt x="160603" y="6148023"/>
                </a:lnTo>
                <a:lnTo>
                  <a:pt x="114565" y="6162311"/>
                </a:lnTo>
                <a:lnTo>
                  <a:pt x="62178" y="6173423"/>
                </a:lnTo>
                <a:lnTo>
                  <a:pt x="1853" y="6181361"/>
                </a:lnTo>
                <a:lnTo>
                  <a:pt x="1" y="6181404"/>
                </a:lnTo>
                <a:lnTo>
                  <a:pt x="1" y="6551875"/>
                </a:lnTo>
                <a:lnTo>
                  <a:pt x="0" y="6551875"/>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內容版面配置區 2"/>
          <p:cNvSpPr>
            <a:spLocks noGrp="1"/>
          </p:cNvSpPr>
          <p:nvPr>
            <p:ph idx="1"/>
          </p:nvPr>
        </p:nvSpPr>
        <p:spPr>
          <a:xfrm>
            <a:off x="403397" y="2432835"/>
            <a:ext cx="6878552" cy="3611094"/>
          </a:xfrm>
        </p:spPr>
        <p:txBody>
          <a:bodyPr>
            <a:normAutofit/>
          </a:bodyPr>
          <a:lstStyle/>
          <a:p>
            <a:pPr algn="just"/>
            <a:r>
              <a:rPr lang="zh-TW" altLang="en-US" dirty="0">
                <a:latin typeface="Times New Roman" panose="02020603050405020304" pitchFamily="18" charset="0"/>
                <a:ea typeface="DFKai-SB" panose="03000509000000000000" pitchFamily="65" charset="-120"/>
                <a:cs typeface="Times New Roman" panose="02020603050405020304" pitchFamily="18" charset="0"/>
              </a:rPr>
              <a:t>以</a:t>
            </a:r>
            <a:r>
              <a:rPr lang="zh-TW" altLang="zh-HK" dirty="0" smtClean="0">
                <a:latin typeface="Times New Roman" panose="02020603050405020304" pitchFamily="18" charset="0"/>
                <a:ea typeface="DFKai-SB" panose="03000509000000000000" pitchFamily="65" charset="-120"/>
                <a:cs typeface="Times New Roman" panose="02020603050405020304" pitchFamily="18" charset="0"/>
              </a:rPr>
              <a:t>第</a:t>
            </a:r>
            <a:r>
              <a:rPr lang="zh-TW" altLang="en-US" dirty="0" smtClean="0">
                <a:latin typeface="Times New Roman" panose="02020603050405020304" pitchFamily="18" charset="0"/>
                <a:ea typeface="DFKai-SB" panose="03000509000000000000" pitchFamily="65" charset="-120"/>
                <a:cs typeface="Times New Roman" panose="02020603050405020304" pitchFamily="18" charset="0"/>
              </a:rPr>
              <a:t>七</a:t>
            </a:r>
            <a:r>
              <a:rPr lang="zh-TW" altLang="zh-HK" dirty="0" smtClean="0">
                <a:latin typeface="Times New Roman" panose="02020603050405020304" pitchFamily="18" charset="0"/>
                <a:ea typeface="DFKai-SB" panose="03000509000000000000" pitchFamily="65" charset="-120"/>
                <a:cs typeface="Times New Roman" panose="02020603050405020304" pitchFamily="18" charset="0"/>
              </a:rPr>
              <a:t>次</a:t>
            </a:r>
            <a:r>
              <a:rPr lang="zh-TW" altLang="zh-HK" dirty="0">
                <a:latin typeface="Times New Roman" panose="02020603050405020304" pitchFamily="18" charset="0"/>
                <a:ea typeface="DFKai-SB" panose="03000509000000000000" pitchFamily="65" charset="-120"/>
                <a:cs typeface="Times New Roman" panose="02020603050405020304" pitchFamily="18" charset="0"/>
              </a:rPr>
              <a:t>（</a:t>
            </a:r>
            <a:r>
              <a:rPr lang="en-US" altLang="zh-HK" dirty="0" smtClean="0">
                <a:latin typeface="Times New Roman" panose="02020603050405020304" pitchFamily="18" charset="0"/>
                <a:ea typeface="DFKai-SB" panose="03000509000000000000" pitchFamily="65" charset="-120"/>
                <a:cs typeface="Times New Roman" panose="02020603050405020304" pitchFamily="18" charset="0"/>
              </a:rPr>
              <a:t>20</a:t>
            </a:r>
            <a:r>
              <a:rPr lang="en-US" altLang="zh-TW" dirty="0" smtClean="0">
                <a:latin typeface="Times New Roman" panose="02020603050405020304" pitchFamily="18" charset="0"/>
                <a:ea typeface="DFKai-SB" panose="03000509000000000000" pitchFamily="65" charset="-120"/>
                <a:cs typeface="Times New Roman" panose="02020603050405020304" pitchFamily="18" charset="0"/>
              </a:rPr>
              <a:t>21</a:t>
            </a:r>
            <a:r>
              <a:rPr lang="zh-TW" altLang="zh-HK" dirty="0" smtClean="0">
                <a:latin typeface="Times New Roman" panose="02020603050405020304" pitchFamily="18" charset="0"/>
                <a:ea typeface="DFKai-SB" panose="03000509000000000000" pitchFamily="65" charset="-120"/>
                <a:cs typeface="Times New Roman" panose="02020603050405020304" pitchFamily="18" charset="0"/>
              </a:rPr>
              <a:t>年</a:t>
            </a:r>
            <a:r>
              <a:rPr lang="zh-TW" altLang="zh-HK" dirty="0">
                <a:latin typeface="Times New Roman" panose="02020603050405020304" pitchFamily="18" charset="0"/>
                <a:ea typeface="DFKai-SB" panose="03000509000000000000" pitchFamily="65" charset="-120"/>
                <a:cs typeface="Times New Roman" panose="02020603050405020304" pitchFamily="18" charset="0"/>
              </a:rPr>
              <a:t>）全國人口普查結果</a:t>
            </a:r>
            <a:r>
              <a:rPr lang="zh-TW" altLang="zh-HK" dirty="0" smtClean="0">
                <a:latin typeface="Times New Roman" panose="02020603050405020304" pitchFamily="18" charset="0"/>
                <a:ea typeface="DFKai-SB" panose="03000509000000000000" pitchFamily="65" charset="-120"/>
                <a:cs typeface="Times New Roman" panose="02020603050405020304" pitchFamily="18" charset="0"/>
              </a:rPr>
              <a:t>所得</a:t>
            </a:r>
            <a:r>
              <a:rPr lang="zh-TW" altLang="en-US" dirty="0" smtClean="0">
                <a:latin typeface="Times New Roman" panose="02020603050405020304" pitchFamily="18" charset="0"/>
                <a:ea typeface="DFKai-SB" panose="03000509000000000000" pitchFamily="65" charset="-120"/>
                <a:cs typeface="Times New Roman" panose="02020603050405020304" pitchFamily="18" charset="0"/>
              </a:rPr>
              <a:t>為例</a:t>
            </a:r>
            <a:r>
              <a:rPr lang="zh-TW" altLang="zh-HK" dirty="0" smtClean="0">
                <a:latin typeface="Times New Roman" panose="02020603050405020304" pitchFamily="18" charset="0"/>
                <a:ea typeface="DFKai-SB" panose="03000509000000000000" pitchFamily="65" charset="-120"/>
                <a:cs typeface="Times New Roman" panose="02020603050405020304" pitchFamily="18" charset="0"/>
              </a:rPr>
              <a:t>，</a:t>
            </a:r>
            <a:r>
              <a:rPr lang="zh-CN" altLang="en-US" dirty="0" smtClean="0">
                <a:latin typeface="Times New Roman" panose="02020603050405020304" pitchFamily="18" charset="0"/>
                <a:ea typeface="DFKai-SB" panose="03000509000000000000" pitchFamily="65" charset="-120"/>
                <a:cs typeface="Times New Roman" panose="02020603050405020304" pitchFamily="18" charset="0"/>
              </a:rPr>
              <a:t>漢族人口為</a:t>
            </a:r>
            <a:r>
              <a:rPr lang="en-US" altLang="zh-CN" dirty="0" smtClean="0">
                <a:latin typeface="Times New Roman" panose="02020603050405020304" pitchFamily="18" charset="0"/>
                <a:ea typeface="DFKai-SB" panose="03000509000000000000" pitchFamily="65" charset="-120"/>
                <a:cs typeface="Times New Roman" panose="02020603050405020304" pitchFamily="18" charset="0"/>
              </a:rPr>
              <a:t>128631</a:t>
            </a:r>
            <a:r>
              <a:rPr lang="zh-CN" altLang="en-US" dirty="0" smtClean="0">
                <a:latin typeface="Times New Roman" panose="02020603050405020304" pitchFamily="18" charset="0"/>
                <a:ea typeface="DFKai-SB" panose="03000509000000000000" pitchFamily="65" charset="-120"/>
                <a:cs typeface="Times New Roman" panose="02020603050405020304" pitchFamily="18" charset="0"/>
              </a:rPr>
              <a:t>萬人，</a:t>
            </a:r>
            <a:r>
              <a:rPr lang="zh-TW" altLang="en-US" dirty="0" smtClean="0">
                <a:latin typeface="Times New Roman" panose="02020603050405020304" pitchFamily="18" charset="0"/>
                <a:ea typeface="DFKai-SB" panose="03000509000000000000" pitchFamily="65" charset="-120"/>
                <a:cs typeface="Times New Roman" panose="02020603050405020304" pitchFamily="18" charset="0"/>
              </a:rPr>
              <a:t>佔</a:t>
            </a:r>
            <a:r>
              <a:rPr lang="en-US" altLang="zh-CN" dirty="0" smtClean="0">
                <a:latin typeface="Times New Roman" panose="02020603050405020304" pitchFamily="18" charset="0"/>
                <a:ea typeface="DFKai-SB" panose="03000509000000000000" pitchFamily="65" charset="-120"/>
                <a:cs typeface="Times New Roman" panose="02020603050405020304" pitchFamily="18" charset="0"/>
              </a:rPr>
              <a:t>91.11%</a:t>
            </a:r>
            <a:r>
              <a:rPr lang="zh-CN" altLang="en-US" dirty="0" smtClean="0">
                <a:latin typeface="Times New Roman" panose="02020603050405020304" pitchFamily="18" charset="0"/>
                <a:ea typeface="DFKai-SB" panose="03000509000000000000" pitchFamily="65" charset="-120"/>
                <a:cs typeface="Times New Roman" panose="02020603050405020304" pitchFamily="18" charset="0"/>
              </a:rPr>
              <a:t>；各少數民族人口為</a:t>
            </a:r>
            <a:r>
              <a:rPr lang="en-US" altLang="zh-CN" dirty="0" smtClean="0">
                <a:latin typeface="Times New Roman" panose="02020603050405020304" pitchFamily="18" charset="0"/>
                <a:ea typeface="DFKai-SB" panose="03000509000000000000" pitchFamily="65" charset="-120"/>
                <a:cs typeface="Times New Roman" panose="02020603050405020304" pitchFamily="18" charset="0"/>
              </a:rPr>
              <a:t>12547</a:t>
            </a:r>
            <a:r>
              <a:rPr lang="zh-CN" altLang="en-US" dirty="0" smtClean="0">
                <a:latin typeface="Times New Roman" panose="02020603050405020304" pitchFamily="18" charset="0"/>
                <a:ea typeface="DFKai-SB" panose="03000509000000000000" pitchFamily="65" charset="-120"/>
                <a:cs typeface="Times New Roman" panose="02020603050405020304" pitchFamily="18" charset="0"/>
              </a:rPr>
              <a:t>萬</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人，佔</a:t>
            </a:r>
            <a:r>
              <a:rPr lang="en-US" altLang="zh-CN" dirty="0" smtClean="0">
                <a:latin typeface="Times New Roman" panose="02020603050405020304" pitchFamily="18" charset="0"/>
                <a:ea typeface="DFKai-SB" panose="03000509000000000000" pitchFamily="65" charset="-120"/>
                <a:cs typeface="Times New Roman" panose="02020603050405020304" pitchFamily="18" charset="0"/>
              </a:rPr>
              <a:t>8.89%</a:t>
            </a:r>
            <a:r>
              <a:rPr lang="zh-CN" altLang="en-US" dirty="0" smtClean="0">
                <a:latin typeface="Times New Roman" panose="02020603050405020304" pitchFamily="18" charset="0"/>
                <a:ea typeface="DFKai-SB" panose="03000509000000000000" pitchFamily="65" charset="-120"/>
                <a:cs typeface="Times New Roman" panose="02020603050405020304" pitchFamily="18" charset="0"/>
              </a:rPr>
              <a:t>。與</a:t>
            </a:r>
            <a:r>
              <a:rPr lang="en-US" altLang="zh-CN" dirty="0" smtClean="0">
                <a:latin typeface="Times New Roman" panose="02020603050405020304" pitchFamily="18" charset="0"/>
                <a:ea typeface="DFKai-SB" panose="03000509000000000000" pitchFamily="65" charset="-120"/>
                <a:cs typeface="Times New Roman" panose="02020603050405020304" pitchFamily="18" charset="0"/>
              </a:rPr>
              <a:t>2010</a:t>
            </a:r>
            <a:r>
              <a:rPr lang="zh-CN" altLang="en-US" dirty="0" smtClean="0">
                <a:latin typeface="Times New Roman" panose="02020603050405020304" pitchFamily="18" charset="0"/>
                <a:ea typeface="DFKai-SB" panose="03000509000000000000" pitchFamily="65" charset="-120"/>
                <a:cs typeface="Times New Roman" panose="02020603050405020304" pitchFamily="18" charset="0"/>
              </a:rPr>
              <a:t>年相比，漢族人口增長</a:t>
            </a:r>
            <a:r>
              <a:rPr lang="en-US" altLang="zh-CN" dirty="0" smtClean="0">
                <a:latin typeface="Times New Roman" panose="02020603050405020304" pitchFamily="18" charset="0"/>
                <a:ea typeface="DFKai-SB" panose="03000509000000000000" pitchFamily="65" charset="-120"/>
                <a:cs typeface="Times New Roman" panose="02020603050405020304" pitchFamily="18" charset="0"/>
              </a:rPr>
              <a:t>4.93%</a:t>
            </a:r>
            <a:r>
              <a:rPr lang="zh-CN" altLang="en-US" dirty="0" smtClean="0">
                <a:latin typeface="Times New Roman" panose="02020603050405020304" pitchFamily="18" charset="0"/>
                <a:ea typeface="DFKai-SB" panose="03000509000000000000" pitchFamily="65" charset="-120"/>
                <a:cs typeface="Times New Roman" panose="02020603050405020304" pitchFamily="18" charset="0"/>
              </a:rPr>
              <a:t>，各少數民族人口增長</a:t>
            </a:r>
            <a:r>
              <a:rPr lang="en-US" altLang="zh-CN" dirty="0" smtClean="0">
                <a:latin typeface="Times New Roman" panose="02020603050405020304" pitchFamily="18" charset="0"/>
                <a:ea typeface="DFKai-SB" panose="03000509000000000000" pitchFamily="65" charset="-120"/>
                <a:cs typeface="Times New Roman" panose="02020603050405020304" pitchFamily="18" charset="0"/>
              </a:rPr>
              <a:t>10.26%</a:t>
            </a:r>
            <a:r>
              <a:rPr lang="zh-CN" altLang="en-US" dirty="0" smtClean="0">
                <a:latin typeface="Times New Roman" panose="02020603050405020304" pitchFamily="18" charset="0"/>
                <a:ea typeface="DFKai-SB" panose="03000509000000000000" pitchFamily="65" charset="-120"/>
                <a:cs typeface="Times New Roman" panose="02020603050405020304" pitchFamily="18" charset="0"/>
              </a:rPr>
              <a:t>，少數民族人口比重上升</a:t>
            </a:r>
            <a:r>
              <a:rPr lang="en-US" altLang="zh-CN" dirty="0" smtClean="0">
                <a:latin typeface="Times New Roman" panose="02020603050405020304" pitchFamily="18" charset="0"/>
                <a:ea typeface="DFKai-SB" panose="03000509000000000000" pitchFamily="65" charset="-120"/>
                <a:cs typeface="Times New Roman" panose="02020603050405020304" pitchFamily="18" charset="0"/>
              </a:rPr>
              <a:t>0.40</a:t>
            </a:r>
            <a:r>
              <a:rPr lang="zh-CN" altLang="en-US" dirty="0" smtClean="0">
                <a:latin typeface="Times New Roman" panose="02020603050405020304" pitchFamily="18" charset="0"/>
                <a:ea typeface="DFKai-SB" panose="03000509000000000000" pitchFamily="65" charset="-120"/>
                <a:cs typeface="Times New Roman" panose="02020603050405020304" pitchFamily="18" charset="0"/>
              </a:rPr>
              <a:t>個百分點。</a:t>
            </a:r>
            <a:endParaRPr lang="en-US" altLang="zh-HK" dirty="0">
              <a:latin typeface="DFKai-SB" panose="03000509000000000000" pitchFamily="65" charset="-120"/>
              <a:ea typeface="DFKai-SB" panose="03000509000000000000" pitchFamily="65" charset="-120"/>
            </a:endParaRPr>
          </a:p>
          <a:p>
            <a:pPr marL="0" indent="0" algn="just">
              <a:buNone/>
            </a:pPr>
            <a:r>
              <a:rPr lang="zh-TW" altLang="en-US" sz="1400" dirty="0" smtClean="0">
                <a:latin typeface="Times New Roman" panose="02020603050405020304" pitchFamily="18" charset="0"/>
                <a:ea typeface="DFKai-SB" panose="03000509000000000000" pitchFamily="65" charset="-120"/>
                <a:cs typeface="Times New Roman" panose="02020603050405020304" pitchFamily="18" charset="0"/>
              </a:rPr>
              <a:t>來源</a:t>
            </a:r>
            <a:r>
              <a:rPr lang="en-US" altLang="zh-TW" sz="1400" dirty="0" smtClean="0">
                <a:latin typeface="Times New Roman" panose="02020603050405020304" pitchFamily="18" charset="0"/>
                <a:ea typeface="DFKai-SB" panose="03000509000000000000" pitchFamily="65" charset="-120"/>
                <a:cs typeface="Times New Roman" panose="02020603050405020304" pitchFamily="18" charset="0"/>
              </a:rPr>
              <a:t>: </a:t>
            </a:r>
            <a:r>
              <a:rPr lang="en-US" altLang="zh-HK" sz="1400" dirty="0" smtClean="0">
                <a:latin typeface="Times New Roman" panose="02020603050405020304" pitchFamily="18" charset="0"/>
                <a:ea typeface="DFKai-SB" panose="03000509000000000000" pitchFamily="65" charset="-120"/>
                <a:cs typeface="Times New Roman" panose="02020603050405020304" pitchFamily="18" charset="0"/>
              </a:rPr>
              <a:t>http</a:t>
            </a:r>
            <a:r>
              <a:rPr lang="en-US" altLang="zh-HK" sz="1400" dirty="0">
                <a:latin typeface="Times New Roman" panose="02020603050405020304" pitchFamily="18" charset="0"/>
                <a:ea typeface="DFKai-SB" panose="03000509000000000000" pitchFamily="65" charset="-120"/>
                <a:cs typeface="Times New Roman" panose="02020603050405020304" pitchFamily="18" charset="0"/>
              </a:rPr>
              <a:t>://www.stats.gov.cn/tjsj/zxfb/202105/t20210510_1817176.html</a:t>
            </a:r>
            <a:endParaRPr lang="zh-HK" altLang="en-US" sz="1400" dirty="0">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6" name="圖片 5">
            <a:extLst>
              <a:ext uri="{FF2B5EF4-FFF2-40B4-BE49-F238E27FC236}">
                <a16:creationId xmlns:a16="http://schemas.microsoft.com/office/drawing/2014/main" id="{4B7B60C6-92D8-5D47-978D-3E871A371D5D}"/>
              </a:ext>
            </a:extLst>
          </p:cNvPr>
          <p:cNvPicPr>
            <a:picLocks noChangeAspect="1"/>
          </p:cNvPicPr>
          <p:nvPr/>
        </p:nvPicPr>
        <p:blipFill>
          <a:blip r:embed="rId2"/>
          <a:stretch>
            <a:fillRect/>
          </a:stretch>
        </p:blipFill>
        <p:spPr>
          <a:xfrm>
            <a:off x="7541257" y="2701635"/>
            <a:ext cx="4171374" cy="2098887"/>
          </a:xfrm>
          <a:prstGeom prst="rect">
            <a:avLst/>
          </a:prstGeom>
        </p:spPr>
      </p:pic>
      <p:sp>
        <p:nvSpPr>
          <p:cNvPr id="2" name="灯片编号占位符 1">
            <a:extLst>
              <a:ext uri="{FF2B5EF4-FFF2-40B4-BE49-F238E27FC236}">
                <a16:creationId xmlns:a16="http://schemas.microsoft.com/office/drawing/2014/main" id="{DE2A0CD4-9E1F-4E36-A01C-4EFE7571D589}"/>
              </a:ext>
            </a:extLst>
          </p:cNvPr>
          <p:cNvSpPr>
            <a:spLocks noGrp="1"/>
          </p:cNvSpPr>
          <p:nvPr>
            <p:ph type="sldNum" sz="quarter" idx="12"/>
          </p:nvPr>
        </p:nvSpPr>
        <p:spPr>
          <a:xfrm>
            <a:off x="8800838" y="6375679"/>
            <a:ext cx="2624400" cy="345796"/>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ED393E0-0C2C-41D4-98C7-FA62175D2AAB}" type="slidenum">
              <a:rPr kumimoji="0" lang="zh-HK" altLang="en-US" sz="1200" b="0" i="0" u="none" strike="noStrike" kern="1200" cap="none" spc="0" normalizeH="0" baseline="0" noProof="0">
                <a:ln>
                  <a:noFill/>
                </a:ln>
                <a:solidFill>
                  <a:srgbClr val="000000">
                    <a:alpha val="60000"/>
                  </a:srgb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600"/>
                </a:spcAft>
                <a:buClrTx/>
                <a:buSzTx/>
                <a:buFontTx/>
                <a:buNone/>
                <a:tabLst/>
                <a:defRPr/>
              </a:pPr>
              <a:t>42</a:t>
            </a:fld>
            <a:endParaRPr kumimoji="0" lang="zh-HK" altLang="en-US" sz="1200" b="0" i="0" u="none" strike="noStrike" kern="1200" cap="none" spc="0" normalizeH="0" baseline="0" noProof="0">
              <a:ln>
                <a:noFill/>
              </a:ln>
              <a:solidFill>
                <a:srgbClr val="000000">
                  <a:alpha val="60000"/>
                </a:srgbClr>
              </a:solidFill>
              <a:effectLst/>
              <a:uLnTx/>
              <a:uFillTx/>
              <a:latin typeface="Calibri" panose="020F0502020204030204"/>
              <a:ea typeface="新細明體" panose="02020500000000000000" pitchFamily="18" charset="-120"/>
              <a:cs typeface="+mn-cs"/>
            </a:endParaRPr>
          </a:p>
        </p:txBody>
      </p:sp>
      <p:sp>
        <p:nvSpPr>
          <p:cNvPr id="4" name="標題 1"/>
          <p:cNvSpPr txBox="1">
            <a:spLocks/>
          </p:cNvSpPr>
          <p:nvPr/>
        </p:nvSpPr>
        <p:spPr>
          <a:xfrm>
            <a:off x="639167" y="1405925"/>
            <a:ext cx="5294379" cy="800145"/>
          </a:xfrm>
          <a:prstGeom prst="rect">
            <a:avLst/>
          </a:prstGeom>
        </p:spPr>
        <p:txBody>
          <a:bodyPr vert="horz" lIns="121920" tIns="60960" rIns="121920" bIns="6096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just" defTabSz="914400" rtl="0" eaLnBrk="1" fontAlgn="auto" latinLnBrk="0" hangingPunct="1">
              <a:lnSpc>
                <a:spcPct val="100000"/>
              </a:lnSpc>
              <a:spcBef>
                <a:spcPct val="0"/>
              </a:spcBef>
              <a:spcAft>
                <a:spcPts val="600"/>
              </a:spcAft>
              <a:buClrTx/>
              <a:buSzTx/>
              <a:buFontTx/>
              <a:buNone/>
              <a:tabLst/>
              <a:defRPr/>
            </a:pPr>
            <a:r>
              <a:rPr kumimoji="0" lang="zh-TW" altLang="en-US" sz="4000" b="1"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中國</a:t>
            </a:r>
            <a:r>
              <a:rPr kumimoji="0" lang="zh-TW"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有</a:t>
            </a:r>
            <a:r>
              <a:rPr kumimoji="0" lang="en-US" altLang="zh-TW" sz="4000" b="1"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56</a:t>
            </a:r>
            <a:r>
              <a:rPr kumimoji="0" lang="zh-TW"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個民族</a:t>
            </a:r>
            <a:endParaRPr kumimoji="0" lang="zh-HK"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5" name="標題 1"/>
          <p:cNvSpPr txBox="1">
            <a:spLocks/>
          </p:cNvSpPr>
          <p:nvPr/>
        </p:nvSpPr>
        <p:spPr>
          <a:xfrm>
            <a:off x="1631503" y="149543"/>
            <a:ext cx="8928992" cy="1143000"/>
          </a:xfrm>
          <a:prstGeom prst="rect">
            <a:avLst/>
          </a:prstGeom>
        </p:spPr>
        <p:txBody>
          <a:bodyPr vert="horz" lIns="121920" tIns="60960" rIns="121920" bIns="6096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600"/>
              </a:spcAft>
              <a:buClrTx/>
              <a:buSzTx/>
              <a:buFontTx/>
              <a:buNone/>
              <a:tabLst/>
              <a:defRPr/>
            </a:pPr>
            <a:r>
              <a:rPr kumimoji="0" lang="zh-TW" altLang="en-US" sz="48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j-cs"/>
              </a:rPr>
              <a:t>中</a:t>
            </a:r>
            <a:r>
              <a:rPr kumimoji="0" lang="zh-TW" altLang="en-US" sz="4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j-cs"/>
              </a:rPr>
              <a:t>國是統一的多民族國家</a:t>
            </a:r>
            <a:endParaRPr kumimoji="0" lang="zh-HK" altLang="en-US" sz="4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j-cs"/>
            </a:endParaRPr>
          </a:p>
        </p:txBody>
      </p:sp>
      <p:sp>
        <p:nvSpPr>
          <p:cNvPr id="12" name="文本框 8">
            <a:extLst>
              <a:ext uri="{FF2B5EF4-FFF2-40B4-BE49-F238E27FC236}">
                <a16:creationId xmlns:a16="http://schemas.microsoft.com/office/drawing/2014/main" id="{23D68304-0098-4D3F-9996-E5D38DE582C5}"/>
              </a:ext>
            </a:extLst>
          </p:cNvPr>
          <p:cNvSpPr txBox="1">
            <a:spLocks noChangeArrowheads="1"/>
          </p:cNvSpPr>
          <p:nvPr/>
        </p:nvSpPr>
        <p:spPr bwMode="auto">
          <a:xfrm>
            <a:off x="671513" y="289130"/>
            <a:ext cx="15843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DFKai-SB" panose="03000509000000000000" pitchFamily="65" charset="-120"/>
                <a:ea typeface="DFKai-SB" panose="03000509000000000000" pitchFamily="65" charset="-120"/>
              </a:rPr>
              <a:t>知多點</a:t>
            </a:r>
          </a:p>
        </p:txBody>
      </p:sp>
      <p:sp>
        <p:nvSpPr>
          <p:cNvPr id="16" name="矩形 9">
            <a:extLst>
              <a:ext uri="{FF2B5EF4-FFF2-40B4-BE49-F238E27FC236}">
                <a16:creationId xmlns:a16="http://schemas.microsoft.com/office/drawing/2014/main" id="{3CD7E474-39C8-4E11-A035-F9EC33F462C0}"/>
              </a:ext>
            </a:extLst>
          </p:cNvPr>
          <p:cNvSpPr/>
          <p:nvPr/>
        </p:nvSpPr>
        <p:spPr>
          <a:xfrm>
            <a:off x="360934" y="528124"/>
            <a:ext cx="303212"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8" name="矩形 8">
            <a:extLst>
              <a:ext uri="{FF2B5EF4-FFF2-40B4-BE49-F238E27FC236}">
                <a16:creationId xmlns:a16="http://schemas.microsoft.com/office/drawing/2014/main" id="{C4079C93-00CC-4531-ACC5-BFD7FE07259A}"/>
              </a:ext>
            </a:extLst>
          </p:cNvPr>
          <p:cNvSpPr/>
          <p:nvPr/>
        </p:nvSpPr>
        <p:spPr>
          <a:xfrm>
            <a:off x="286159" y="431211"/>
            <a:ext cx="363537"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cxnSp>
        <p:nvCxnSpPr>
          <p:cNvPr id="19" name="直接连接符 13">
            <a:extLst>
              <a:ext uri="{FF2B5EF4-FFF2-40B4-BE49-F238E27FC236}">
                <a16:creationId xmlns:a16="http://schemas.microsoft.com/office/drawing/2014/main" id="{CC273270-1A94-4FCC-8263-422F38D97E0F}"/>
              </a:ext>
            </a:extLst>
          </p:cNvPr>
          <p:cNvCxnSpPr>
            <a:cxnSpLocks/>
          </p:cNvCxnSpPr>
          <p:nvPr/>
        </p:nvCxnSpPr>
        <p:spPr>
          <a:xfrm>
            <a:off x="733656" y="818636"/>
            <a:ext cx="1439863"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635512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一張含有 個人, 團體, 人, 擺姿勢 的圖片&#10;&#10;自動產生的描述"/>
          <p:cNvPicPr>
            <a:picLocks noChangeAspect="1" noChangeArrowheads="1"/>
          </p:cNvPicPr>
          <p:nvPr/>
        </p:nvPicPr>
        <p:blipFill rotWithShape="1">
          <a:blip r:embed="rId2">
            <a:extLst>
              <a:ext uri="{28A0092B-C50C-407E-A947-70E740481C1C}">
                <a14:useLocalDpi xmlns:a14="http://schemas.microsoft.com/office/drawing/2010/main" val="0"/>
              </a:ext>
            </a:extLst>
          </a:blip>
          <a:srcRect b="-1"/>
          <a:stretch/>
        </p:blipFill>
        <p:spPr bwMode="auto">
          <a:xfrm>
            <a:off x="20" y="10"/>
            <a:ext cx="12188932" cy="685799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Shape 10">
            <a:extLst>
              <a:ext uri="{FF2B5EF4-FFF2-40B4-BE49-F238E27FC236}">
                <a16:creationId xmlns:a16="http://schemas.microsoft.com/office/drawing/2014/main" id="{5E8D2E83-FB3A-40E7-A9E5-7AB389D612B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內容版面配置區 2"/>
          <p:cNvSpPr>
            <a:spLocks noGrp="1"/>
          </p:cNvSpPr>
          <p:nvPr>
            <p:ph idx="1"/>
          </p:nvPr>
        </p:nvSpPr>
        <p:spPr>
          <a:xfrm>
            <a:off x="317812" y="4833522"/>
            <a:ext cx="9565028" cy="1249240"/>
          </a:xfrm>
        </p:spPr>
        <p:txBody>
          <a:bodyPr>
            <a:normAutofit/>
          </a:bodyPr>
          <a:lstStyle/>
          <a:p>
            <a:pPr marL="0" indent="0">
              <a:buNone/>
            </a:pPr>
            <a:r>
              <a:rPr lang="zh-TW" altLang="en-US" dirty="0">
                <a:latin typeface="DFKai-SB" panose="03000509000000000000" pitchFamily="65" charset="-120"/>
                <a:ea typeface="DFKai-SB" panose="03000509000000000000" pitchFamily="65" charset="-120"/>
              </a:rPr>
              <a:t>        </a:t>
            </a:r>
            <a:r>
              <a:rPr lang="zh-CN" altLang="zh-HK" dirty="0">
                <a:latin typeface="DFKai-SB" panose="03000509000000000000" pitchFamily="65" charset="-120"/>
                <a:ea typeface="DFKai-SB" panose="03000509000000000000" pitchFamily="65" charset="-120"/>
              </a:rPr>
              <a:t>由於自然環境和生産條件的差異，各族人民在生活方式、風俗習慣等方面，形成了各具特色的文化。</a:t>
            </a:r>
          </a:p>
          <a:p>
            <a:endParaRPr lang="zh-HK" altLang="en-US" sz="1800" dirty="0">
              <a:latin typeface="DFKai-SB" panose="03000509000000000000" pitchFamily="65" charset="-120"/>
              <a:ea typeface="DFKai-SB" panose="03000509000000000000" pitchFamily="65" charset="-120"/>
            </a:endParaRPr>
          </a:p>
        </p:txBody>
      </p:sp>
      <p:sp>
        <p:nvSpPr>
          <p:cNvPr id="2" name="灯片编号占位符 1">
            <a:extLst>
              <a:ext uri="{FF2B5EF4-FFF2-40B4-BE49-F238E27FC236}">
                <a16:creationId xmlns:a16="http://schemas.microsoft.com/office/drawing/2014/main" id="{5B164157-5BF8-4318-9B93-E41BD25D46B2}"/>
              </a:ext>
            </a:extLst>
          </p:cNvPr>
          <p:cNvSpPr>
            <a:spLocks noGrp="1"/>
          </p:cNvSpPr>
          <p:nvPr>
            <p:ph type="sldNum" sz="quarter" idx="12"/>
          </p:nvPr>
        </p:nvSpPr>
        <p:spPr>
          <a:xfrm>
            <a:off x="8610600" y="6356350"/>
            <a:ext cx="2743200" cy="365125"/>
          </a:xfrm>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ED393E0-0C2C-41D4-98C7-FA62175D2AAB}" type="slidenum">
              <a:rPr kumimoji="0" lang="zh-HK" altLang="en-US" sz="1200" b="0" i="0" u="none" strike="noStrike" kern="1200" cap="none" spc="0" normalizeH="0" baseline="0" noProof="0">
                <a:ln>
                  <a:noFill/>
                </a:ln>
                <a:solidFill>
                  <a:srgbClr val="FFFFFF"/>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600"/>
                </a:spcAft>
                <a:buClrTx/>
                <a:buSzTx/>
                <a:buFontTx/>
                <a:buNone/>
                <a:tabLst/>
                <a:defRPr/>
              </a:pPr>
              <a:t>43</a:t>
            </a:fld>
            <a:endParaRPr kumimoji="0" lang="zh-HK" altLang="en-US" sz="1200" b="0" i="0" u="none" strike="noStrike" kern="1200" cap="none" spc="0" normalizeH="0" baseline="0" noProof="0">
              <a:ln>
                <a:noFill/>
              </a:ln>
              <a:solidFill>
                <a:srgbClr val="FFFFFF"/>
              </a:solidFill>
              <a:effectLst/>
              <a:uLnTx/>
              <a:uFillTx/>
              <a:latin typeface="Calibri" panose="020F0502020204030204"/>
              <a:ea typeface="新細明體" panose="02020500000000000000" pitchFamily="18" charset="-120"/>
              <a:cs typeface="+mn-cs"/>
            </a:endParaRPr>
          </a:p>
        </p:txBody>
      </p:sp>
      <p:sp>
        <p:nvSpPr>
          <p:cNvPr id="4" name="標題 1"/>
          <p:cNvSpPr txBox="1">
            <a:spLocks/>
          </p:cNvSpPr>
          <p:nvPr/>
        </p:nvSpPr>
        <p:spPr>
          <a:xfrm>
            <a:off x="4166762" y="703976"/>
            <a:ext cx="5294379" cy="1143000"/>
          </a:xfrm>
          <a:prstGeom prst="rect">
            <a:avLst/>
          </a:prstGeom>
        </p:spPr>
        <p:txBody>
          <a:bodyPr vert="horz" lIns="121920" tIns="60960" rIns="121920" bIns="6096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just" defTabSz="914400" rtl="0" eaLnBrk="1" fontAlgn="auto" latinLnBrk="0" hangingPunct="1">
              <a:lnSpc>
                <a:spcPct val="100000"/>
              </a:lnSpc>
              <a:spcBef>
                <a:spcPct val="0"/>
              </a:spcBef>
              <a:spcAft>
                <a:spcPts val="600"/>
              </a:spcAft>
              <a:buClrTx/>
              <a:buSzTx/>
              <a:buFontTx/>
              <a:buNone/>
              <a:tabLst/>
              <a:defRPr/>
            </a:pPr>
            <a:r>
              <a:rPr kumimoji="0" lang="zh-TW" altLang="en-US" sz="4000" b="1"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j-cs"/>
              </a:rPr>
              <a:t>各</a:t>
            </a:r>
            <a:r>
              <a:rPr kumimoji="0" lang="zh-TW" altLang="en-US" sz="40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j-cs"/>
              </a:rPr>
              <a:t>具特色的文化</a:t>
            </a:r>
            <a:endParaRPr kumimoji="0" lang="zh-HK" altLang="en-US" sz="40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j-cs"/>
            </a:endParaRPr>
          </a:p>
        </p:txBody>
      </p:sp>
      <p:sp>
        <p:nvSpPr>
          <p:cNvPr id="6" name="標題 1"/>
          <p:cNvSpPr txBox="1">
            <a:spLocks/>
          </p:cNvSpPr>
          <p:nvPr/>
        </p:nvSpPr>
        <p:spPr>
          <a:xfrm>
            <a:off x="1629990" y="30765"/>
            <a:ext cx="8928992" cy="1143000"/>
          </a:xfrm>
          <a:prstGeom prst="rect">
            <a:avLst/>
          </a:prstGeom>
        </p:spPr>
        <p:txBody>
          <a:bodyPr vert="horz" lIns="121920" tIns="60960" rIns="121920" bIns="6096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600"/>
              </a:spcAft>
              <a:buClrTx/>
              <a:buSzTx/>
              <a:buFontTx/>
              <a:buNone/>
              <a:tabLst/>
              <a:defRPr/>
            </a:pPr>
            <a:r>
              <a:rPr kumimoji="0" lang="zh-TW" altLang="en-US" sz="4800" b="1"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j-cs"/>
              </a:rPr>
              <a:t>中</a:t>
            </a:r>
            <a:r>
              <a:rPr kumimoji="0" lang="zh-TW" altLang="en-US" sz="48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j-cs"/>
              </a:rPr>
              <a:t>國是統一的多民族國家</a:t>
            </a:r>
            <a:endParaRPr kumimoji="0" lang="zh-HK" altLang="en-US" sz="48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j-cs"/>
            </a:endParaRPr>
          </a:p>
        </p:txBody>
      </p:sp>
      <p:sp>
        <p:nvSpPr>
          <p:cNvPr id="9" name="灯片编号占位符 2">
            <a:extLst>
              <a:ext uri="{FF2B5EF4-FFF2-40B4-BE49-F238E27FC236}">
                <a16:creationId xmlns:a16="http://schemas.microsoft.com/office/drawing/2014/main" id="{5647821E-437C-4AE8-AA47-0FF9B0C69E4F}"/>
              </a:ext>
            </a:extLst>
          </p:cNvPr>
          <p:cNvSpPr txBox="1">
            <a:spLocks/>
          </p:cNvSpPr>
          <p:nvPr/>
        </p:nvSpPr>
        <p:spPr>
          <a:xfrm>
            <a:off x="9120188" y="6381750"/>
            <a:ext cx="2743200" cy="365125"/>
          </a:xfrm>
          <a:prstGeom prst="rect">
            <a:avLst/>
          </a:prstGeom>
        </p:spPr>
        <p:txBody>
          <a:bodyPr vert="horz" lIns="91440" tIns="45720" rIns="91440" bIns="45720" rtlCol="0" anchor="ctr"/>
          <a:lstStyle>
            <a:defPPr>
              <a:defRPr lang="zh-TW"/>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CCC39F1E-6A31-493C-9487-6B2C2D0B44A4}" type="slidenum">
              <a:rPr lang="en-US" altLang="en-US" smtClean="0">
                <a:solidFill>
                  <a:prstClr val="black">
                    <a:tint val="75000"/>
                  </a:prstClr>
                </a:solidFill>
                <a:latin typeface="Calibri" panose="020F0502020204030204"/>
              </a:rPr>
              <a:pPr algn="r">
                <a:defRPr/>
              </a:pPr>
              <a:t>43</a:t>
            </a:fld>
            <a:endParaRPr lang="en-US" alt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99071098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00D7009-BFED-47EC-9388-8B81C2DBF1D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201006" y="388018"/>
            <a:ext cx="3106237" cy="2578408"/>
          </a:xfrm>
          <a:prstGeom prst="rect">
            <a:avLst/>
          </a:prstGeom>
        </p:spPr>
      </p:pic>
      <p:pic>
        <p:nvPicPr>
          <p:cNvPr id="8" name="图片 7">
            <a:extLst>
              <a:ext uri="{FF2B5EF4-FFF2-40B4-BE49-F238E27FC236}">
                <a16:creationId xmlns:a16="http://schemas.microsoft.com/office/drawing/2014/main" id="{3949932E-8990-4C73-8CF1-93D314594F1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273847" y="3692364"/>
            <a:ext cx="3196706" cy="2214251"/>
          </a:xfrm>
          <a:prstGeom prst="rect">
            <a:avLst/>
          </a:prstGeom>
        </p:spPr>
      </p:pic>
      <p:sp>
        <p:nvSpPr>
          <p:cNvPr id="15" name="文本框 42">
            <a:extLst>
              <a:ext uri="{FF2B5EF4-FFF2-40B4-BE49-F238E27FC236}">
                <a16:creationId xmlns:a16="http://schemas.microsoft.com/office/drawing/2014/main" id="{D3982404-FF76-46A7-9E9B-C208BB49101B}"/>
              </a:ext>
            </a:extLst>
          </p:cNvPr>
          <p:cNvSpPr txBox="1">
            <a:spLocks noChangeArrowheads="1"/>
          </p:cNvSpPr>
          <p:nvPr/>
        </p:nvSpPr>
        <p:spPr bwMode="auto">
          <a:xfrm>
            <a:off x="-385483" y="1619702"/>
            <a:ext cx="229603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服飾</a:t>
            </a:r>
            <a:endParaRPr kumimoji="0" lang="zh-HK" altLang="en-US" sz="28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sp>
        <p:nvSpPr>
          <p:cNvPr id="29" name="矩形 28">
            <a:extLst>
              <a:ext uri="{FF2B5EF4-FFF2-40B4-BE49-F238E27FC236}">
                <a16:creationId xmlns:a16="http://schemas.microsoft.com/office/drawing/2014/main" id="{7F048AA5-F662-4C81-B696-615536D0D926}"/>
              </a:ext>
            </a:extLst>
          </p:cNvPr>
          <p:cNvSpPr/>
          <p:nvPr/>
        </p:nvSpPr>
        <p:spPr>
          <a:xfrm>
            <a:off x="7851395" y="3506837"/>
            <a:ext cx="3702008" cy="2561790"/>
          </a:xfrm>
          <a:prstGeom prst="rect">
            <a:avLst/>
          </a:prstGeom>
          <a:blipFill>
            <a:blip r:embed="rId4" cstate="print">
              <a:extLst>
                <a:ext uri="{28A0092B-C50C-407E-A947-70E740481C1C}">
                  <a14:useLocalDpi xmlns:a14="http://schemas.microsoft.com/office/drawing/2010/main" val="0"/>
                </a:ext>
              </a:extLst>
            </a:blip>
            <a:stretch>
              <a:fillRect/>
            </a:stretch>
          </a:blipFill>
          <a:effectLst/>
        </p:spPr>
        <p:style>
          <a:lnRef idx="2">
            <a:schemeClr val="lt1">
              <a:hueOff val="0"/>
              <a:satOff val="0"/>
              <a:lumOff val="0"/>
              <a:alphaOff val="0"/>
            </a:schemeClr>
          </a:lnRef>
          <a:fillRef idx="1">
            <a:scrgbClr r="0" g="0" b="0"/>
          </a:fillRef>
          <a:effectRef idx="0">
            <a:scrgbClr r="0" g="0" b="0"/>
          </a:effectRef>
          <a:fontRef idx="minor">
            <a:schemeClr val="lt1">
              <a:hueOff val="0"/>
              <a:satOff val="0"/>
              <a:lumOff val="0"/>
              <a:alphaOff val="0"/>
            </a:schemeClr>
          </a:fontRef>
        </p:style>
      </p:sp>
      <p:sp>
        <p:nvSpPr>
          <p:cNvPr id="16" name="文本框 15">
            <a:extLst>
              <a:ext uri="{FF2B5EF4-FFF2-40B4-BE49-F238E27FC236}">
                <a16:creationId xmlns:a16="http://schemas.microsoft.com/office/drawing/2014/main" id="{8964EF09-96E7-47D5-A940-CC3E3908791E}"/>
              </a:ext>
            </a:extLst>
          </p:cNvPr>
          <p:cNvSpPr txBox="1"/>
          <p:nvPr/>
        </p:nvSpPr>
        <p:spPr>
          <a:xfrm>
            <a:off x="305811" y="2244655"/>
            <a:ext cx="3702008" cy="3905364"/>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2200" b="0" i="0" u="none" strike="noStrike" kern="0" cap="none" spc="0" normalizeH="0" baseline="0" noProof="0" dirty="0">
                <a:ln>
                  <a:noFill/>
                </a:ln>
                <a:solidFill>
                  <a:srgbClr val="333333"/>
                </a:solidFill>
                <a:effectLst/>
                <a:uLnTx/>
                <a:uFillTx/>
                <a:latin typeface="DFKai-SB" panose="03000509000000000000" pitchFamily="65" charset="-120"/>
                <a:ea typeface="DFKai-SB" panose="03000509000000000000" pitchFamily="65" charset="-120"/>
                <a:cs typeface="Arial" panose="020B0604020202020204" pitchFamily="34" charset="0"/>
              </a:rPr>
              <a:t>    </a:t>
            </a:r>
            <a:r>
              <a:rPr kumimoji="0" lang="zh-CN" altLang="zh-CN" sz="2400" b="0" i="0" u="none" strike="noStrike" kern="0" cap="none" spc="0" normalizeH="0" baseline="0" noProof="0" dirty="0" smtClean="0">
                <a:ln>
                  <a:noFill/>
                </a:ln>
                <a:solidFill>
                  <a:srgbClr val="333333"/>
                </a:solidFill>
                <a:effectLst/>
                <a:uLnTx/>
                <a:uFillTx/>
                <a:latin typeface="DFKai-SB" panose="03000509000000000000" pitchFamily="65" charset="-120"/>
                <a:ea typeface="DFKai-SB" panose="03000509000000000000" pitchFamily="65" charset="-120"/>
                <a:cs typeface="Arial" panose="020B0604020202020204" pitchFamily="34" charset="0"/>
              </a:rPr>
              <a:t>服飾</a:t>
            </a:r>
            <a:r>
              <a:rPr lang="zh-TW" altLang="en-US" sz="2400" kern="0" dirty="0">
                <a:latin typeface="DFKai-SB" panose="03000509000000000000" pitchFamily="65" charset="-120"/>
                <a:ea typeface="DFKai-SB" panose="03000509000000000000" pitchFamily="65" charset="-120"/>
                <a:cs typeface="Arial" panose="020B0604020202020204" pitchFamily="34" charset="0"/>
              </a:rPr>
              <a:t>盛</a:t>
            </a:r>
            <a:r>
              <a:rPr kumimoji="0" lang="zh-CN" altLang="zh-CN" sz="2400" b="0" i="0" u="none" strike="noStrike" kern="0" cap="none" spc="0" normalizeH="0" baseline="0" noProof="0" dirty="0" smtClean="0">
                <a:ln>
                  <a:noFill/>
                </a:ln>
                <a:effectLst/>
                <a:uLnTx/>
                <a:uFillTx/>
                <a:latin typeface="DFKai-SB" panose="03000509000000000000" pitchFamily="65" charset="-120"/>
                <a:ea typeface="DFKai-SB" panose="03000509000000000000" pitchFamily="65" charset="-120"/>
                <a:cs typeface="Arial" panose="020B0604020202020204" pitchFamily="34" charset="0"/>
              </a:rPr>
              <a:t>載</a:t>
            </a:r>
            <a:r>
              <a:rPr kumimoji="0" lang="zh-CN" altLang="zh-CN" sz="2400" b="0" i="0" u="none" strike="noStrike" kern="0" cap="none" spc="0" normalizeH="0" baseline="0" noProof="0" dirty="0">
                <a:ln>
                  <a:noFill/>
                </a:ln>
                <a:solidFill>
                  <a:srgbClr val="333333"/>
                </a:solidFill>
                <a:effectLst/>
                <a:uLnTx/>
                <a:uFillTx/>
                <a:latin typeface="DFKai-SB" panose="03000509000000000000" pitchFamily="65" charset="-120"/>
                <a:ea typeface="DFKai-SB" panose="03000509000000000000" pitchFamily="65" charset="-120"/>
                <a:cs typeface="Arial" panose="020B0604020202020204" pitchFamily="34" charset="0"/>
              </a:rPr>
              <a:t>著環境、生理、群體心態特徵等信息</a:t>
            </a:r>
            <a:r>
              <a:rPr kumimoji="0" lang="zh-CN" altLang="en-US" sz="2400" b="0" i="0" u="none" strike="noStrike" kern="0" cap="none" spc="0" normalizeH="0" baseline="0" noProof="0" dirty="0">
                <a:ln>
                  <a:noFill/>
                </a:ln>
                <a:solidFill>
                  <a:srgbClr val="333333"/>
                </a:solidFill>
                <a:effectLst/>
                <a:uLnTx/>
                <a:uFillTx/>
                <a:latin typeface="DFKai-SB" panose="03000509000000000000" pitchFamily="65" charset="-120"/>
                <a:ea typeface="DFKai-SB" panose="03000509000000000000" pitchFamily="65" charset="-120"/>
                <a:cs typeface="Arial" panose="020B0604020202020204" pitchFamily="34" charset="0"/>
              </a:rPr>
              <a:t>。</a:t>
            </a:r>
            <a:r>
              <a:rPr kumimoji="0" lang="zh-CN" altLang="zh-CN" sz="2400" b="0" i="0" u="none" strike="noStrike" kern="0" cap="none" spc="0" normalizeH="0" baseline="0" noProof="0" dirty="0">
                <a:ln>
                  <a:noFill/>
                </a:ln>
                <a:solidFill>
                  <a:srgbClr val="333333"/>
                </a:solidFill>
                <a:effectLst/>
                <a:uLnTx/>
                <a:uFillTx/>
                <a:latin typeface="DFKai-SB" panose="03000509000000000000" pitchFamily="65" charset="-120"/>
                <a:ea typeface="DFKai-SB" panose="03000509000000000000" pitchFamily="65" charset="-120"/>
                <a:cs typeface="Arial" panose="020B0604020202020204" pitchFamily="34" charset="0"/>
              </a:rPr>
              <a:t>各民族都有自己的服飾傳統</a:t>
            </a:r>
            <a:r>
              <a:rPr kumimoji="0" lang="zh-CN" altLang="en-US" sz="2400" b="0" i="0" u="none" strike="noStrike" kern="0" cap="none" spc="0" normalizeH="0" baseline="0" noProof="0" dirty="0">
                <a:ln>
                  <a:noFill/>
                </a:ln>
                <a:solidFill>
                  <a:srgbClr val="333333"/>
                </a:solidFill>
                <a:effectLst/>
                <a:uLnTx/>
                <a:uFillTx/>
                <a:latin typeface="DFKai-SB" panose="03000509000000000000" pitchFamily="65" charset="-120"/>
                <a:ea typeface="DFKai-SB" panose="03000509000000000000" pitchFamily="65" charset="-120"/>
                <a:cs typeface="Arial" panose="020B0604020202020204" pitchFamily="34" charset="0"/>
              </a:rPr>
              <a:t>。</a:t>
            </a:r>
            <a:r>
              <a:rPr kumimoji="0" lang="zh-CN" altLang="zh-CN" sz="2400" b="0" i="0" u="none" strike="noStrike" kern="0" cap="none" spc="0" normalizeH="0" baseline="0" noProof="0" dirty="0">
                <a:ln>
                  <a:noFill/>
                </a:ln>
                <a:solidFill>
                  <a:srgbClr val="333333"/>
                </a:solidFill>
                <a:effectLst/>
                <a:uLnTx/>
                <a:uFillTx/>
                <a:latin typeface="DFKai-SB" panose="03000509000000000000" pitchFamily="65" charset="-120"/>
                <a:ea typeface="DFKai-SB" panose="03000509000000000000" pitchFamily="65" charset="-120"/>
                <a:cs typeface="Arial" panose="020B0604020202020204" pitchFamily="34" charset="0"/>
              </a:rPr>
              <a:t>從表徵上</a:t>
            </a:r>
            <a:r>
              <a:rPr kumimoji="0" lang="zh-CN" altLang="en-US" sz="2400" b="0" i="0" u="none" strike="noStrike" kern="0" cap="none" spc="0" normalizeH="0" baseline="0" noProof="0" dirty="0">
                <a:ln>
                  <a:noFill/>
                </a:ln>
                <a:solidFill>
                  <a:srgbClr val="333333"/>
                </a:solidFill>
                <a:effectLst/>
                <a:uLnTx/>
                <a:uFillTx/>
                <a:latin typeface="DFKai-SB" panose="03000509000000000000" pitchFamily="65" charset="-120"/>
                <a:ea typeface="DFKai-SB" panose="03000509000000000000" pitchFamily="65" charset="-120"/>
                <a:cs typeface="Arial" panose="020B0604020202020204" pitchFamily="34" charset="0"/>
              </a:rPr>
              <a:t>，</a:t>
            </a:r>
            <a:r>
              <a:rPr kumimoji="0" lang="zh-CN" altLang="zh-CN" sz="2400" b="0" i="0" u="none" strike="noStrike" kern="0" cap="none" spc="0" normalizeH="0" baseline="0" noProof="0" dirty="0">
                <a:ln>
                  <a:noFill/>
                </a:ln>
                <a:solidFill>
                  <a:srgbClr val="333333"/>
                </a:solidFill>
                <a:effectLst/>
                <a:uLnTx/>
                <a:uFillTx/>
                <a:latin typeface="DFKai-SB" panose="03000509000000000000" pitchFamily="65" charset="-120"/>
                <a:ea typeface="DFKai-SB" panose="03000509000000000000" pitchFamily="65" charset="-120"/>
                <a:cs typeface="Arial" panose="020B0604020202020204" pitchFamily="34" charset="0"/>
              </a:rPr>
              <a:t>體現爲</a:t>
            </a:r>
            <a:r>
              <a:rPr kumimoji="0" lang="zh-CN" altLang="zh-CN" sz="2400" b="0" i="0" u="none" strike="noStrike" kern="0" cap="none" spc="0" normalizeH="0" baseline="0" noProof="0" dirty="0" smtClean="0">
                <a:ln>
                  <a:noFill/>
                </a:ln>
                <a:solidFill>
                  <a:srgbClr val="333333"/>
                </a:solidFill>
                <a:effectLst/>
                <a:uLnTx/>
                <a:uFillTx/>
                <a:latin typeface="DFKai-SB" panose="03000509000000000000" pitchFamily="65" charset="-120"/>
                <a:ea typeface="DFKai-SB" panose="03000509000000000000" pitchFamily="65" charset="-120"/>
                <a:cs typeface="Arial" panose="020B0604020202020204" pitchFamily="34" charset="0"/>
              </a:rPr>
              <a:t>服飾、</a:t>
            </a:r>
            <a:r>
              <a:rPr kumimoji="0" lang="zh-CN" altLang="zh-CN" sz="2400" b="0" i="0" u="none" strike="noStrike" kern="0" cap="none" spc="0" normalizeH="0" baseline="0" noProof="0" dirty="0">
                <a:ln>
                  <a:noFill/>
                </a:ln>
                <a:solidFill>
                  <a:srgbClr val="333333"/>
                </a:solidFill>
                <a:effectLst/>
                <a:uLnTx/>
                <a:uFillTx/>
                <a:latin typeface="DFKai-SB" panose="03000509000000000000" pitchFamily="65" charset="-120"/>
                <a:ea typeface="DFKai-SB" panose="03000509000000000000" pitchFamily="65" charset="-120"/>
                <a:cs typeface="Arial" panose="020B0604020202020204" pitchFamily="34" charset="0"/>
              </a:rPr>
              <a:t>用色、工藝、組件</a:t>
            </a:r>
            <a:r>
              <a:rPr kumimoji="0" lang="zh-CN" altLang="en-US" sz="2400" b="0" i="0" u="none" strike="noStrike" kern="0" cap="none" spc="0" normalizeH="0" baseline="0" noProof="0" dirty="0">
                <a:ln>
                  <a:noFill/>
                </a:ln>
                <a:solidFill>
                  <a:srgbClr val="333333"/>
                </a:solidFill>
                <a:effectLst/>
                <a:uLnTx/>
                <a:uFillTx/>
                <a:latin typeface="DFKai-SB" panose="03000509000000000000" pitchFamily="65" charset="-120"/>
                <a:ea typeface="DFKai-SB" panose="03000509000000000000" pitchFamily="65" charset="-120"/>
                <a:cs typeface="Arial" panose="020B0604020202020204" pitchFamily="34" charset="0"/>
              </a:rPr>
              <a:t>；</a:t>
            </a:r>
            <a:r>
              <a:rPr kumimoji="0" lang="zh-CN" altLang="zh-CN" sz="2400" b="0" i="0" u="none" strike="noStrike" kern="0" cap="none" spc="0" normalizeH="0" baseline="0" noProof="0" dirty="0">
                <a:ln>
                  <a:noFill/>
                </a:ln>
                <a:solidFill>
                  <a:srgbClr val="333333"/>
                </a:solidFill>
                <a:effectLst/>
                <a:uLnTx/>
                <a:uFillTx/>
                <a:latin typeface="DFKai-SB" panose="03000509000000000000" pitchFamily="65" charset="-120"/>
                <a:ea typeface="DFKai-SB" panose="03000509000000000000" pitchFamily="65" charset="-120"/>
                <a:cs typeface="Arial" panose="020B0604020202020204" pitchFamily="34" charset="0"/>
              </a:rPr>
              <a:t>從民俗上</a:t>
            </a:r>
            <a:r>
              <a:rPr kumimoji="0" lang="zh-CN" altLang="en-US" sz="2400" b="0" i="0" u="none" strike="noStrike" kern="0" cap="none" spc="0" normalizeH="0" baseline="0" noProof="0" dirty="0">
                <a:ln>
                  <a:noFill/>
                </a:ln>
                <a:solidFill>
                  <a:srgbClr val="333333"/>
                </a:solidFill>
                <a:effectLst/>
                <a:uLnTx/>
                <a:uFillTx/>
                <a:latin typeface="DFKai-SB" panose="03000509000000000000" pitchFamily="65" charset="-120"/>
                <a:ea typeface="DFKai-SB" panose="03000509000000000000" pitchFamily="65" charset="-120"/>
                <a:cs typeface="Arial" panose="020B0604020202020204" pitchFamily="34" charset="0"/>
              </a:rPr>
              <a:t>，</a:t>
            </a:r>
            <a:r>
              <a:rPr kumimoji="0" lang="zh-CN" altLang="zh-CN" sz="2400" b="0" i="0" u="none" strike="noStrike" kern="0" cap="none" spc="0" normalizeH="0" baseline="0" noProof="0" dirty="0">
                <a:ln>
                  <a:noFill/>
                </a:ln>
                <a:solidFill>
                  <a:srgbClr val="333333"/>
                </a:solidFill>
                <a:effectLst/>
                <a:uLnTx/>
                <a:uFillTx/>
                <a:latin typeface="DFKai-SB" panose="03000509000000000000" pitchFamily="65" charset="-120"/>
                <a:ea typeface="DFKai-SB" panose="03000509000000000000" pitchFamily="65" charset="-120"/>
                <a:cs typeface="Arial" panose="020B0604020202020204" pitchFamily="34" charset="0"/>
              </a:rPr>
              <a:t>形成一系列服飾常規和禁忌。</a:t>
            </a:r>
            <a:endParaRPr kumimoji="0" lang="zh-CN"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endParaRPr>
          </a:p>
        </p:txBody>
      </p:sp>
      <p:pic>
        <p:nvPicPr>
          <p:cNvPr id="32" name="图片 31">
            <a:extLst>
              <a:ext uri="{FF2B5EF4-FFF2-40B4-BE49-F238E27FC236}">
                <a16:creationId xmlns:a16="http://schemas.microsoft.com/office/drawing/2014/main" id="{806628F5-EA3D-41BF-A6F5-7B3E1A17DFD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7851395" y="388019"/>
            <a:ext cx="3702008" cy="2463366"/>
          </a:xfrm>
          <a:prstGeom prst="rect">
            <a:avLst/>
          </a:prstGeom>
        </p:spPr>
      </p:pic>
      <p:sp>
        <p:nvSpPr>
          <p:cNvPr id="24" name="任意多边形: 形状 23">
            <a:extLst>
              <a:ext uri="{FF2B5EF4-FFF2-40B4-BE49-F238E27FC236}">
                <a16:creationId xmlns:a16="http://schemas.microsoft.com/office/drawing/2014/main" id="{868D9533-B646-4C94-AFE0-4DB505528349}"/>
              </a:ext>
            </a:extLst>
          </p:cNvPr>
          <p:cNvSpPr/>
          <p:nvPr/>
        </p:nvSpPr>
        <p:spPr>
          <a:xfrm>
            <a:off x="5266961" y="2623152"/>
            <a:ext cx="2182247" cy="686549"/>
          </a:xfrm>
          <a:custGeom>
            <a:avLst/>
            <a:gdLst>
              <a:gd name="connsiteX0" fmla="*/ 0 w 2182247"/>
              <a:gd name="connsiteY0" fmla="*/ 0 h 686549"/>
              <a:gd name="connsiteX1" fmla="*/ 1272977 w 2182247"/>
              <a:gd name="connsiteY1" fmla="*/ 0 h 686549"/>
              <a:gd name="connsiteX2" fmla="*/ 1533029 w 2182247"/>
              <a:gd name="connsiteY2" fmla="*/ -73461 h 686549"/>
              <a:gd name="connsiteX3" fmla="*/ 1818539 w 2182247"/>
              <a:gd name="connsiteY3" fmla="*/ 0 h 686549"/>
              <a:gd name="connsiteX4" fmla="*/ 2182247 w 2182247"/>
              <a:gd name="connsiteY4" fmla="*/ 0 h 686549"/>
              <a:gd name="connsiteX5" fmla="*/ 2182247 w 2182247"/>
              <a:gd name="connsiteY5" fmla="*/ 114425 h 686549"/>
              <a:gd name="connsiteX6" fmla="*/ 2182247 w 2182247"/>
              <a:gd name="connsiteY6" fmla="*/ 114425 h 686549"/>
              <a:gd name="connsiteX7" fmla="*/ 2182247 w 2182247"/>
              <a:gd name="connsiteY7" fmla="*/ 286062 h 686549"/>
              <a:gd name="connsiteX8" fmla="*/ 2182247 w 2182247"/>
              <a:gd name="connsiteY8" fmla="*/ 686549 h 686549"/>
              <a:gd name="connsiteX9" fmla="*/ 1818539 w 2182247"/>
              <a:gd name="connsiteY9" fmla="*/ 686549 h 686549"/>
              <a:gd name="connsiteX10" fmla="*/ 1272977 w 2182247"/>
              <a:gd name="connsiteY10" fmla="*/ 686549 h 686549"/>
              <a:gd name="connsiteX11" fmla="*/ 1272977 w 2182247"/>
              <a:gd name="connsiteY11" fmla="*/ 686549 h 686549"/>
              <a:gd name="connsiteX12" fmla="*/ 0 w 2182247"/>
              <a:gd name="connsiteY12" fmla="*/ 686549 h 686549"/>
              <a:gd name="connsiteX13" fmla="*/ 0 w 2182247"/>
              <a:gd name="connsiteY13" fmla="*/ 286062 h 686549"/>
              <a:gd name="connsiteX14" fmla="*/ 0 w 2182247"/>
              <a:gd name="connsiteY14" fmla="*/ 114425 h 686549"/>
              <a:gd name="connsiteX15" fmla="*/ 0 w 2182247"/>
              <a:gd name="connsiteY15" fmla="*/ 114425 h 686549"/>
              <a:gd name="connsiteX16" fmla="*/ 0 w 2182247"/>
              <a:gd name="connsiteY16" fmla="*/ 0 h 686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82247" h="686549">
                <a:moveTo>
                  <a:pt x="0" y="0"/>
                </a:moveTo>
                <a:lnTo>
                  <a:pt x="1272977" y="0"/>
                </a:lnTo>
                <a:lnTo>
                  <a:pt x="1533029" y="-73461"/>
                </a:lnTo>
                <a:lnTo>
                  <a:pt x="1818539" y="0"/>
                </a:lnTo>
                <a:lnTo>
                  <a:pt x="2182247" y="0"/>
                </a:lnTo>
                <a:lnTo>
                  <a:pt x="2182247" y="114425"/>
                </a:lnTo>
                <a:lnTo>
                  <a:pt x="2182247" y="114425"/>
                </a:lnTo>
                <a:lnTo>
                  <a:pt x="2182247" y="286062"/>
                </a:lnTo>
                <a:lnTo>
                  <a:pt x="2182247" y="686549"/>
                </a:lnTo>
                <a:lnTo>
                  <a:pt x="1818539" y="686549"/>
                </a:lnTo>
                <a:lnTo>
                  <a:pt x="1272977" y="686549"/>
                </a:lnTo>
                <a:lnTo>
                  <a:pt x="1272977" y="686549"/>
                </a:lnTo>
                <a:lnTo>
                  <a:pt x="0" y="686549"/>
                </a:lnTo>
                <a:lnTo>
                  <a:pt x="0" y="286062"/>
                </a:lnTo>
                <a:lnTo>
                  <a:pt x="0" y="114425"/>
                </a:lnTo>
                <a:lnTo>
                  <a:pt x="0" y="114425"/>
                </a:lnTo>
                <a:lnTo>
                  <a:pt x="0" y="0"/>
                </a:lnTo>
                <a:close/>
              </a:path>
            </a:pathLst>
          </a:custGeom>
          <a:solidFill>
            <a:srgbClr val="5B9BD5"/>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10490" tIns="110490" rIns="110490" bIns="110490" numCol="1" spcCol="1270" anchor="ctr" anchorCtr="0">
            <a:noAutofit/>
          </a:bodyPr>
          <a:lstStyle/>
          <a:p>
            <a:pPr marL="0" marR="0" lvl="0" indent="0" algn="ctr" defTabSz="1289050" rtl="0" eaLnBrk="1" fontAlgn="auto" latinLnBrk="0" hangingPunct="1">
              <a:lnSpc>
                <a:spcPct val="90000"/>
              </a:lnSpc>
              <a:spcBef>
                <a:spcPct val="0"/>
              </a:spcBef>
              <a:spcAft>
                <a:spcPct val="35000"/>
              </a:spcAft>
              <a:buClrTx/>
              <a:buSzTx/>
              <a:buFont typeface="Arial" pitchFamily="34" charset="0"/>
              <a:buNone/>
              <a:tabLst/>
              <a:defRPr/>
            </a:pPr>
            <a:r>
              <a:rPr kumimoji="0" lang="zh-TW" altLang="en-US" sz="2900" b="1" i="0" u="none" strike="noStrike" kern="1200" cap="none" spc="0" normalizeH="0" baseline="0" noProof="0" dirty="0">
                <a:ln>
                  <a:noFill/>
                </a:ln>
                <a:solidFill>
                  <a:prstClr val="white"/>
                </a:solidFill>
                <a:effectLst/>
                <a:uLnTx/>
                <a:uFillTx/>
                <a:latin typeface="DFKai-SB" panose="03000509000000000000" pitchFamily="65" charset="-120"/>
                <a:ea typeface="DFKai-SB" panose="03000509000000000000" pitchFamily="65" charset="-120"/>
                <a:cs typeface="+mn-cs"/>
              </a:rPr>
              <a:t>高山族</a:t>
            </a:r>
            <a:endParaRPr kumimoji="0" lang="zh-CN" altLang="en-US" sz="2900" b="1"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26" name="任意多边形: 形状 25">
            <a:extLst>
              <a:ext uri="{FF2B5EF4-FFF2-40B4-BE49-F238E27FC236}">
                <a16:creationId xmlns:a16="http://schemas.microsoft.com/office/drawing/2014/main" id="{14C78A55-C685-45F3-A64B-B51C26F420DC}"/>
              </a:ext>
            </a:extLst>
          </p:cNvPr>
          <p:cNvSpPr/>
          <p:nvPr/>
        </p:nvSpPr>
        <p:spPr>
          <a:xfrm>
            <a:off x="9371156" y="2623152"/>
            <a:ext cx="2182247" cy="686549"/>
          </a:xfrm>
          <a:custGeom>
            <a:avLst/>
            <a:gdLst>
              <a:gd name="connsiteX0" fmla="*/ 0 w 2182247"/>
              <a:gd name="connsiteY0" fmla="*/ 0 h 686549"/>
              <a:gd name="connsiteX1" fmla="*/ 1272977 w 2182247"/>
              <a:gd name="connsiteY1" fmla="*/ 0 h 686549"/>
              <a:gd name="connsiteX2" fmla="*/ 1533029 w 2182247"/>
              <a:gd name="connsiteY2" fmla="*/ -73461 h 686549"/>
              <a:gd name="connsiteX3" fmla="*/ 1818539 w 2182247"/>
              <a:gd name="connsiteY3" fmla="*/ 0 h 686549"/>
              <a:gd name="connsiteX4" fmla="*/ 2182247 w 2182247"/>
              <a:gd name="connsiteY4" fmla="*/ 0 h 686549"/>
              <a:gd name="connsiteX5" fmla="*/ 2182247 w 2182247"/>
              <a:gd name="connsiteY5" fmla="*/ 114425 h 686549"/>
              <a:gd name="connsiteX6" fmla="*/ 2182247 w 2182247"/>
              <a:gd name="connsiteY6" fmla="*/ 114425 h 686549"/>
              <a:gd name="connsiteX7" fmla="*/ 2182247 w 2182247"/>
              <a:gd name="connsiteY7" fmla="*/ 286062 h 686549"/>
              <a:gd name="connsiteX8" fmla="*/ 2182247 w 2182247"/>
              <a:gd name="connsiteY8" fmla="*/ 686549 h 686549"/>
              <a:gd name="connsiteX9" fmla="*/ 1818539 w 2182247"/>
              <a:gd name="connsiteY9" fmla="*/ 686549 h 686549"/>
              <a:gd name="connsiteX10" fmla="*/ 1272977 w 2182247"/>
              <a:gd name="connsiteY10" fmla="*/ 686549 h 686549"/>
              <a:gd name="connsiteX11" fmla="*/ 1272977 w 2182247"/>
              <a:gd name="connsiteY11" fmla="*/ 686549 h 686549"/>
              <a:gd name="connsiteX12" fmla="*/ 0 w 2182247"/>
              <a:gd name="connsiteY12" fmla="*/ 686549 h 686549"/>
              <a:gd name="connsiteX13" fmla="*/ 0 w 2182247"/>
              <a:gd name="connsiteY13" fmla="*/ 286062 h 686549"/>
              <a:gd name="connsiteX14" fmla="*/ 0 w 2182247"/>
              <a:gd name="connsiteY14" fmla="*/ 114425 h 686549"/>
              <a:gd name="connsiteX15" fmla="*/ 0 w 2182247"/>
              <a:gd name="connsiteY15" fmla="*/ 114425 h 686549"/>
              <a:gd name="connsiteX16" fmla="*/ 0 w 2182247"/>
              <a:gd name="connsiteY16" fmla="*/ 0 h 686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82247" h="686549">
                <a:moveTo>
                  <a:pt x="0" y="0"/>
                </a:moveTo>
                <a:lnTo>
                  <a:pt x="1272977" y="0"/>
                </a:lnTo>
                <a:lnTo>
                  <a:pt x="1533029" y="-73461"/>
                </a:lnTo>
                <a:lnTo>
                  <a:pt x="1818539" y="0"/>
                </a:lnTo>
                <a:lnTo>
                  <a:pt x="2182247" y="0"/>
                </a:lnTo>
                <a:lnTo>
                  <a:pt x="2182247" y="114425"/>
                </a:lnTo>
                <a:lnTo>
                  <a:pt x="2182247" y="114425"/>
                </a:lnTo>
                <a:lnTo>
                  <a:pt x="2182247" y="286062"/>
                </a:lnTo>
                <a:lnTo>
                  <a:pt x="2182247" y="686549"/>
                </a:lnTo>
                <a:lnTo>
                  <a:pt x="1818539" y="686549"/>
                </a:lnTo>
                <a:lnTo>
                  <a:pt x="1272977" y="686549"/>
                </a:lnTo>
                <a:lnTo>
                  <a:pt x="1272977" y="686549"/>
                </a:lnTo>
                <a:lnTo>
                  <a:pt x="0" y="686549"/>
                </a:lnTo>
                <a:lnTo>
                  <a:pt x="0" y="286062"/>
                </a:lnTo>
                <a:lnTo>
                  <a:pt x="0" y="114425"/>
                </a:lnTo>
                <a:lnTo>
                  <a:pt x="0" y="114425"/>
                </a:lnTo>
                <a:lnTo>
                  <a:pt x="0" y="0"/>
                </a:lnTo>
                <a:close/>
              </a:path>
            </a:pathLst>
          </a:custGeom>
          <a:solidFill>
            <a:srgbClr val="70AD47"/>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10490" tIns="110490" rIns="110490" bIns="110490" numCol="1" spcCol="1270" anchor="ctr" anchorCtr="0">
            <a:noAutofit/>
          </a:bodyPr>
          <a:lstStyle/>
          <a:p>
            <a:pPr marL="0" marR="0" lvl="0" indent="0" algn="ctr" defTabSz="1289050" rtl="0" eaLnBrk="1" fontAlgn="auto" latinLnBrk="0" hangingPunct="1">
              <a:lnSpc>
                <a:spcPct val="90000"/>
              </a:lnSpc>
              <a:spcBef>
                <a:spcPct val="0"/>
              </a:spcBef>
              <a:spcAft>
                <a:spcPct val="35000"/>
              </a:spcAft>
              <a:buClrTx/>
              <a:buSzTx/>
              <a:buFont typeface="Arial" pitchFamily="34" charset="0"/>
              <a:buNone/>
              <a:tabLst/>
              <a:defRPr/>
            </a:pPr>
            <a:r>
              <a:rPr kumimoji="0" lang="zh-TW" altLang="zh-HK" sz="2900" b="1" i="0" u="none" strike="noStrike" kern="1200" cap="none" spc="0" normalizeH="0" baseline="0" noProof="0" dirty="0">
                <a:ln>
                  <a:noFill/>
                </a:ln>
                <a:solidFill>
                  <a:prstClr val="white"/>
                </a:solidFill>
                <a:effectLst/>
                <a:uLnTx/>
                <a:uFillTx/>
                <a:latin typeface="DFKai-SB" panose="03000509000000000000" pitchFamily="65" charset="-120"/>
                <a:ea typeface="DFKai-SB" panose="03000509000000000000" pitchFamily="65" charset="-120"/>
                <a:cs typeface="+mn-cs"/>
              </a:rPr>
              <a:t>塔塔爾族</a:t>
            </a:r>
            <a:endParaRPr kumimoji="0" lang="zh-CN" altLang="en-US" sz="2900" b="1"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28" name="任意多边形: 形状 27">
            <a:extLst>
              <a:ext uri="{FF2B5EF4-FFF2-40B4-BE49-F238E27FC236}">
                <a16:creationId xmlns:a16="http://schemas.microsoft.com/office/drawing/2014/main" id="{8967806F-09BB-4E29-8014-02DD10248378}"/>
              </a:ext>
            </a:extLst>
          </p:cNvPr>
          <p:cNvSpPr/>
          <p:nvPr/>
        </p:nvSpPr>
        <p:spPr>
          <a:xfrm>
            <a:off x="5288306" y="5737111"/>
            <a:ext cx="2182247" cy="686549"/>
          </a:xfrm>
          <a:custGeom>
            <a:avLst/>
            <a:gdLst>
              <a:gd name="connsiteX0" fmla="*/ 0 w 2182247"/>
              <a:gd name="connsiteY0" fmla="*/ 0 h 686549"/>
              <a:gd name="connsiteX1" fmla="*/ 1272977 w 2182247"/>
              <a:gd name="connsiteY1" fmla="*/ 0 h 686549"/>
              <a:gd name="connsiteX2" fmla="*/ 1533029 w 2182247"/>
              <a:gd name="connsiteY2" fmla="*/ -73461 h 686549"/>
              <a:gd name="connsiteX3" fmla="*/ 1818539 w 2182247"/>
              <a:gd name="connsiteY3" fmla="*/ 0 h 686549"/>
              <a:gd name="connsiteX4" fmla="*/ 2182247 w 2182247"/>
              <a:gd name="connsiteY4" fmla="*/ 0 h 686549"/>
              <a:gd name="connsiteX5" fmla="*/ 2182247 w 2182247"/>
              <a:gd name="connsiteY5" fmla="*/ 114425 h 686549"/>
              <a:gd name="connsiteX6" fmla="*/ 2182247 w 2182247"/>
              <a:gd name="connsiteY6" fmla="*/ 114425 h 686549"/>
              <a:gd name="connsiteX7" fmla="*/ 2182247 w 2182247"/>
              <a:gd name="connsiteY7" fmla="*/ 286062 h 686549"/>
              <a:gd name="connsiteX8" fmla="*/ 2182247 w 2182247"/>
              <a:gd name="connsiteY8" fmla="*/ 686549 h 686549"/>
              <a:gd name="connsiteX9" fmla="*/ 1818539 w 2182247"/>
              <a:gd name="connsiteY9" fmla="*/ 686549 h 686549"/>
              <a:gd name="connsiteX10" fmla="*/ 1272977 w 2182247"/>
              <a:gd name="connsiteY10" fmla="*/ 686549 h 686549"/>
              <a:gd name="connsiteX11" fmla="*/ 1272977 w 2182247"/>
              <a:gd name="connsiteY11" fmla="*/ 686549 h 686549"/>
              <a:gd name="connsiteX12" fmla="*/ 0 w 2182247"/>
              <a:gd name="connsiteY12" fmla="*/ 686549 h 686549"/>
              <a:gd name="connsiteX13" fmla="*/ 0 w 2182247"/>
              <a:gd name="connsiteY13" fmla="*/ 286062 h 686549"/>
              <a:gd name="connsiteX14" fmla="*/ 0 w 2182247"/>
              <a:gd name="connsiteY14" fmla="*/ 114425 h 686549"/>
              <a:gd name="connsiteX15" fmla="*/ 0 w 2182247"/>
              <a:gd name="connsiteY15" fmla="*/ 114425 h 686549"/>
              <a:gd name="connsiteX16" fmla="*/ 0 w 2182247"/>
              <a:gd name="connsiteY16" fmla="*/ 0 h 686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82247" h="686549">
                <a:moveTo>
                  <a:pt x="0" y="0"/>
                </a:moveTo>
                <a:lnTo>
                  <a:pt x="1272977" y="0"/>
                </a:lnTo>
                <a:lnTo>
                  <a:pt x="1533029" y="-73461"/>
                </a:lnTo>
                <a:lnTo>
                  <a:pt x="1818539" y="0"/>
                </a:lnTo>
                <a:lnTo>
                  <a:pt x="2182247" y="0"/>
                </a:lnTo>
                <a:lnTo>
                  <a:pt x="2182247" y="114425"/>
                </a:lnTo>
                <a:lnTo>
                  <a:pt x="2182247" y="114425"/>
                </a:lnTo>
                <a:lnTo>
                  <a:pt x="2182247" y="286062"/>
                </a:lnTo>
                <a:lnTo>
                  <a:pt x="2182247" y="686549"/>
                </a:lnTo>
                <a:lnTo>
                  <a:pt x="1818539" y="686549"/>
                </a:lnTo>
                <a:lnTo>
                  <a:pt x="1272977" y="686549"/>
                </a:lnTo>
                <a:lnTo>
                  <a:pt x="1272977" y="686549"/>
                </a:lnTo>
                <a:lnTo>
                  <a:pt x="0" y="686549"/>
                </a:lnTo>
                <a:lnTo>
                  <a:pt x="0" y="286062"/>
                </a:lnTo>
                <a:lnTo>
                  <a:pt x="0" y="114425"/>
                </a:lnTo>
                <a:lnTo>
                  <a:pt x="0" y="114425"/>
                </a:lnTo>
                <a:lnTo>
                  <a:pt x="0" y="0"/>
                </a:lnTo>
                <a:close/>
              </a:path>
            </a:pathLst>
          </a:custGeom>
          <a:solidFill>
            <a:srgbClr val="01B3C5"/>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10490" tIns="110490" rIns="110490" bIns="110490" numCol="1" spcCol="1270" anchor="ctr" anchorCtr="0">
            <a:noAutofit/>
          </a:bodyPr>
          <a:lstStyle/>
          <a:p>
            <a:pPr marL="0" marR="0" lvl="0" indent="0" algn="ctr" defTabSz="1289050" rtl="0" eaLnBrk="1" fontAlgn="auto" latinLnBrk="0" hangingPunct="1">
              <a:lnSpc>
                <a:spcPct val="90000"/>
              </a:lnSpc>
              <a:spcBef>
                <a:spcPct val="0"/>
              </a:spcBef>
              <a:spcAft>
                <a:spcPct val="35000"/>
              </a:spcAft>
              <a:buClrTx/>
              <a:buSzTx/>
              <a:buFont typeface="Arial" pitchFamily="34" charset="0"/>
              <a:buNone/>
              <a:tabLst/>
              <a:defRPr/>
            </a:pPr>
            <a:r>
              <a:rPr kumimoji="0" lang="zh-TW" altLang="en-US" sz="2900" b="1" i="0" u="none" strike="noStrike" kern="1200" cap="none" spc="0" normalizeH="0" baseline="0" noProof="0" dirty="0">
                <a:ln>
                  <a:noFill/>
                </a:ln>
                <a:solidFill>
                  <a:prstClr val="white"/>
                </a:solidFill>
                <a:effectLst/>
                <a:uLnTx/>
                <a:uFillTx/>
                <a:latin typeface="DFKai-SB" panose="03000509000000000000" pitchFamily="65" charset="-120"/>
                <a:ea typeface="DFKai-SB" panose="03000509000000000000" pitchFamily="65" charset="-120"/>
                <a:cs typeface="+mn-cs"/>
              </a:rPr>
              <a:t>壯族</a:t>
            </a:r>
            <a:endParaRPr kumimoji="0" lang="zh-CN" altLang="en-US" sz="2900" b="1"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30" name="任意多边形: 形状 29">
            <a:extLst>
              <a:ext uri="{FF2B5EF4-FFF2-40B4-BE49-F238E27FC236}">
                <a16:creationId xmlns:a16="http://schemas.microsoft.com/office/drawing/2014/main" id="{BAF24DF7-024A-4066-9C5E-B0E96E48536A}"/>
              </a:ext>
            </a:extLst>
          </p:cNvPr>
          <p:cNvSpPr/>
          <p:nvPr/>
        </p:nvSpPr>
        <p:spPr>
          <a:xfrm>
            <a:off x="9371156" y="5737111"/>
            <a:ext cx="2182247" cy="686549"/>
          </a:xfrm>
          <a:custGeom>
            <a:avLst/>
            <a:gdLst>
              <a:gd name="connsiteX0" fmla="*/ 0 w 2182247"/>
              <a:gd name="connsiteY0" fmla="*/ 0 h 686549"/>
              <a:gd name="connsiteX1" fmla="*/ 1272977 w 2182247"/>
              <a:gd name="connsiteY1" fmla="*/ 0 h 686549"/>
              <a:gd name="connsiteX2" fmla="*/ 1533029 w 2182247"/>
              <a:gd name="connsiteY2" fmla="*/ -73461 h 686549"/>
              <a:gd name="connsiteX3" fmla="*/ 1818539 w 2182247"/>
              <a:gd name="connsiteY3" fmla="*/ 0 h 686549"/>
              <a:gd name="connsiteX4" fmla="*/ 2182247 w 2182247"/>
              <a:gd name="connsiteY4" fmla="*/ 0 h 686549"/>
              <a:gd name="connsiteX5" fmla="*/ 2182247 w 2182247"/>
              <a:gd name="connsiteY5" fmla="*/ 114425 h 686549"/>
              <a:gd name="connsiteX6" fmla="*/ 2182247 w 2182247"/>
              <a:gd name="connsiteY6" fmla="*/ 114425 h 686549"/>
              <a:gd name="connsiteX7" fmla="*/ 2182247 w 2182247"/>
              <a:gd name="connsiteY7" fmla="*/ 286062 h 686549"/>
              <a:gd name="connsiteX8" fmla="*/ 2182247 w 2182247"/>
              <a:gd name="connsiteY8" fmla="*/ 686549 h 686549"/>
              <a:gd name="connsiteX9" fmla="*/ 1818539 w 2182247"/>
              <a:gd name="connsiteY9" fmla="*/ 686549 h 686549"/>
              <a:gd name="connsiteX10" fmla="*/ 1272977 w 2182247"/>
              <a:gd name="connsiteY10" fmla="*/ 686549 h 686549"/>
              <a:gd name="connsiteX11" fmla="*/ 1272977 w 2182247"/>
              <a:gd name="connsiteY11" fmla="*/ 686549 h 686549"/>
              <a:gd name="connsiteX12" fmla="*/ 0 w 2182247"/>
              <a:gd name="connsiteY12" fmla="*/ 686549 h 686549"/>
              <a:gd name="connsiteX13" fmla="*/ 0 w 2182247"/>
              <a:gd name="connsiteY13" fmla="*/ 286062 h 686549"/>
              <a:gd name="connsiteX14" fmla="*/ 0 w 2182247"/>
              <a:gd name="connsiteY14" fmla="*/ 114425 h 686549"/>
              <a:gd name="connsiteX15" fmla="*/ 0 w 2182247"/>
              <a:gd name="connsiteY15" fmla="*/ 114425 h 686549"/>
              <a:gd name="connsiteX16" fmla="*/ 0 w 2182247"/>
              <a:gd name="connsiteY16" fmla="*/ 0 h 686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82247" h="686549">
                <a:moveTo>
                  <a:pt x="0" y="0"/>
                </a:moveTo>
                <a:lnTo>
                  <a:pt x="1272977" y="0"/>
                </a:lnTo>
                <a:lnTo>
                  <a:pt x="1533029" y="-73461"/>
                </a:lnTo>
                <a:lnTo>
                  <a:pt x="1818539" y="0"/>
                </a:lnTo>
                <a:lnTo>
                  <a:pt x="2182247" y="0"/>
                </a:lnTo>
                <a:lnTo>
                  <a:pt x="2182247" y="114425"/>
                </a:lnTo>
                <a:lnTo>
                  <a:pt x="2182247" y="114425"/>
                </a:lnTo>
                <a:lnTo>
                  <a:pt x="2182247" y="286062"/>
                </a:lnTo>
                <a:lnTo>
                  <a:pt x="2182247" y="686549"/>
                </a:lnTo>
                <a:lnTo>
                  <a:pt x="1818539" y="686549"/>
                </a:lnTo>
                <a:lnTo>
                  <a:pt x="1272977" y="686549"/>
                </a:lnTo>
                <a:lnTo>
                  <a:pt x="1272977" y="686549"/>
                </a:lnTo>
                <a:lnTo>
                  <a:pt x="0" y="686549"/>
                </a:lnTo>
                <a:lnTo>
                  <a:pt x="0" y="286062"/>
                </a:lnTo>
                <a:lnTo>
                  <a:pt x="0" y="114425"/>
                </a:lnTo>
                <a:lnTo>
                  <a:pt x="0" y="114425"/>
                </a:lnTo>
                <a:lnTo>
                  <a:pt x="0" y="0"/>
                </a:lnTo>
                <a:close/>
              </a:path>
            </a:pathLst>
          </a:custGeom>
          <a:solidFill>
            <a:srgbClr val="ED7D3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10490" tIns="110490" rIns="110490" bIns="110490" numCol="1" spcCol="1270" anchor="ctr" anchorCtr="0">
            <a:noAutofit/>
          </a:bodyPr>
          <a:lstStyle/>
          <a:p>
            <a:pPr marL="0" marR="0" lvl="0" indent="0" algn="ctr" defTabSz="1289050" rtl="0" eaLnBrk="1" fontAlgn="auto" latinLnBrk="0" hangingPunct="1">
              <a:lnSpc>
                <a:spcPct val="90000"/>
              </a:lnSpc>
              <a:spcBef>
                <a:spcPct val="0"/>
              </a:spcBef>
              <a:spcAft>
                <a:spcPct val="35000"/>
              </a:spcAft>
              <a:buClrTx/>
              <a:buSzTx/>
              <a:buFont typeface="Arial" pitchFamily="34" charset="0"/>
              <a:buNone/>
              <a:tabLst/>
              <a:defRPr/>
            </a:pPr>
            <a:r>
              <a:rPr kumimoji="0" lang="zh-CN" altLang="en-US" sz="2900" b="1" i="0" u="none" strike="noStrike" kern="1200" cap="none" spc="0" normalizeH="0" baseline="0" noProof="0" dirty="0">
                <a:ln>
                  <a:noFill/>
                </a:ln>
                <a:solidFill>
                  <a:prstClr val="white"/>
                </a:solidFill>
                <a:effectLst/>
                <a:uLnTx/>
                <a:uFillTx/>
                <a:latin typeface="DFKai-SB" panose="03000509000000000000" pitchFamily="65" charset="-120"/>
                <a:ea typeface="DFKai-SB" panose="03000509000000000000" pitchFamily="65" charset="-120"/>
                <a:cs typeface="+mn-cs"/>
              </a:rPr>
              <a:t>布依族</a:t>
            </a:r>
            <a:endParaRPr kumimoji="0" lang="zh-CN" altLang="en-US" sz="2900" b="1"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3" name="灯片编号占位符 2">
            <a:extLst>
              <a:ext uri="{FF2B5EF4-FFF2-40B4-BE49-F238E27FC236}">
                <a16:creationId xmlns:a16="http://schemas.microsoft.com/office/drawing/2014/main" id="{30018A17-4377-43F4-A54F-80EBF8FB11E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C39F1E-6A31-493C-9487-6B2C2D0B44A4}"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2" name="Picture 1"/>
          <p:cNvPicPr>
            <a:picLocks noChangeAspect="1"/>
          </p:cNvPicPr>
          <p:nvPr/>
        </p:nvPicPr>
        <p:blipFill>
          <a:blip r:embed="rId6"/>
          <a:stretch>
            <a:fillRect/>
          </a:stretch>
        </p:blipFill>
        <p:spPr>
          <a:xfrm>
            <a:off x="0" y="6965"/>
            <a:ext cx="2448267" cy="762106"/>
          </a:xfrm>
          <a:prstGeom prst="rect">
            <a:avLst/>
          </a:prstGeom>
        </p:spPr>
      </p:pic>
    </p:spTree>
    <p:extLst>
      <p:ext uri="{BB962C8B-B14F-4D97-AF65-F5344CB8AC3E}">
        <p14:creationId xmlns:p14="http://schemas.microsoft.com/office/powerpoint/2010/main" val="377624840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52DE803-DB72-4637-A7F4-D3286466195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401117" y="3993857"/>
            <a:ext cx="2570337" cy="1630777"/>
          </a:xfrm>
          <a:prstGeom prst="rect">
            <a:avLst/>
          </a:prstGeom>
        </p:spPr>
      </p:pic>
      <p:pic>
        <p:nvPicPr>
          <p:cNvPr id="6" name="图片 5">
            <a:extLst>
              <a:ext uri="{FF2B5EF4-FFF2-40B4-BE49-F238E27FC236}">
                <a16:creationId xmlns:a16="http://schemas.microsoft.com/office/drawing/2014/main" id="{E37213C6-0F9A-4772-BEE6-0D51A8A3C1A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194318" y="1150133"/>
            <a:ext cx="2619010" cy="1620417"/>
          </a:xfrm>
          <a:prstGeom prst="rect">
            <a:avLst/>
          </a:prstGeom>
        </p:spPr>
      </p:pic>
      <p:pic>
        <p:nvPicPr>
          <p:cNvPr id="8" name="图片 7">
            <a:extLst>
              <a:ext uri="{FF2B5EF4-FFF2-40B4-BE49-F238E27FC236}">
                <a16:creationId xmlns:a16="http://schemas.microsoft.com/office/drawing/2014/main" id="{9C07A123-AE18-4953-AF7F-93CE83010E3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986058" y="1127561"/>
            <a:ext cx="2576604" cy="1641807"/>
          </a:xfrm>
          <a:prstGeom prst="rect">
            <a:avLst/>
          </a:prstGeom>
        </p:spPr>
      </p:pic>
      <p:pic>
        <p:nvPicPr>
          <p:cNvPr id="11" name="图片 10">
            <a:extLst>
              <a:ext uri="{FF2B5EF4-FFF2-40B4-BE49-F238E27FC236}">
                <a16:creationId xmlns:a16="http://schemas.microsoft.com/office/drawing/2014/main" id="{EEACCB4C-22B4-4343-A8A9-025E2D2252B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9234426" y="3909811"/>
            <a:ext cx="2025155" cy="2140185"/>
          </a:xfrm>
          <a:prstGeom prst="rect">
            <a:avLst/>
          </a:prstGeom>
        </p:spPr>
      </p:pic>
      <p:sp>
        <p:nvSpPr>
          <p:cNvPr id="10" name="內容版面配置區 2">
            <a:extLst>
              <a:ext uri="{FF2B5EF4-FFF2-40B4-BE49-F238E27FC236}">
                <a16:creationId xmlns:a16="http://schemas.microsoft.com/office/drawing/2014/main" id="{10DEBEF5-E580-4FFE-8243-56BAC4DA4879}"/>
              </a:ext>
            </a:extLst>
          </p:cNvPr>
          <p:cNvSpPr txBox="1">
            <a:spLocks/>
          </p:cNvSpPr>
          <p:nvPr/>
        </p:nvSpPr>
        <p:spPr>
          <a:xfrm>
            <a:off x="911610" y="358317"/>
            <a:ext cx="8855242" cy="178239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altLang="zh-TW"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CN" altLang="en-US" sz="3733"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        </a:t>
            </a:r>
            <a:endParaRPr kumimoji="0" lang="zh-HK" altLang="en-US"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sp>
        <p:nvSpPr>
          <p:cNvPr id="13" name="矩形 1">
            <a:extLst>
              <a:ext uri="{FF2B5EF4-FFF2-40B4-BE49-F238E27FC236}">
                <a16:creationId xmlns:a16="http://schemas.microsoft.com/office/drawing/2014/main" id="{65FA449B-6FB6-4807-A3F9-7D977CEF09DF}"/>
              </a:ext>
            </a:extLst>
          </p:cNvPr>
          <p:cNvSpPr>
            <a:spLocks noChangeArrowheads="1"/>
          </p:cNvSpPr>
          <p:nvPr/>
        </p:nvSpPr>
        <p:spPr bwMode="auto">
          <a:xfrm>
            <a:off x="890324" y="2938221"/>
            <a:ext cx="287233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zh-CN" altLang="en-US" sz="2800" b="0" i="0" u="none" strike="noStrike" kern="1200" cap="none" spc="0" normalizeH="0" baseline="0" noProof="0" dirty="0">
                <a:ln>
                  <a:noFill/>
                </a:ln>
                <a:solidFill>
                  <a:srgbClr val="000000"/>
                </a:solidFill>
                <a:effectLst/>
                <a:uLnTx/>
                <a:uFillTx/>
                <a:latin typeface="DFKai-SB" panose="03000509000000000000" pitchFamily="65" charset="-120"/>
                <a:ea typeface="DFKai-SB" panose="03000509000000000000" pitchFamily="65" charset="-120"/>
                <a:cs typeface="+mn-cs"/>
                <a:sym typeface="Calibri" panose="020F0502020204030204" charset="0"/>
              </a:rPr>
              <a:t>    </a:t>
            </a:r>
          </a:p>
        </p:txBody>
      </p:sp>
      <p:sp>
        <p:nvSpPr>
          <p:cNvPr id="17" name="文本框 42">
            <a:extLst>
              <a:ext uri="{FF2B5EF4-FFF2-40B4-BE49-F238E27FC236}">
                <a16:creationId xmlns:a16="http://schemas.microsoft.com/office/drawing/2014/main" id="{3E6B5280-9630-493F-8671-23DDFBC5A5A6}"/>
              </a:ext>
            </a:extLst>
          </p:cNvPr>
          <p:cNvSpPr txBox="1">
            <a:spLocks noChangeArrowheads="1"/>
          </p:cNvSpPr>
          <p:nvPr/>
        </p:nvSpPr>
        <p:spPr bwMode="auto">
          <a:xfrm>
            <a:off x="196916" y="903881"/>
            <a:ext cx="22960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民族舞蹈</a:t>
            </a:r>
          </a:p>
        </p:txBody>
      </p:sp>
      <p:sp>
        <p:nvSpPr>
          <p:cNvPr id="5" name="矩形 4">
            <a:extLst>
              <a:ext uri="{FF2B5EF4-FFF2-40B4-BE49-F238E27FC236}">
                <a16:creationId xmlns:a16="http://schemas.microsoft.com/office/drawing/2014/main" id="{0EF6E7FB-DBC5-4F39-987C-F083628E6172}"/>
              </a:ext>
            </a:extLst>
          </p:cNvPr>
          <p:cNvSpPr/>
          <p:nvPr/>
        </p:nvSpPr>
        <p:spPr>
          <a:xfrm>
            <a:off x="3922303" y="940594"/>
            <a:ext cx="6935941" cy="5418667"/>
          </a:xfrm>
          <a:prstGeom prst="rect">
            <a:avLst/>
          </a:prstGeom>
          <a:noFill/>
        </p:spPr>
      </p:sp>
      <p:sp>
        <p:nvSpPr>
          <p:cNvPr id="9" name="任意多边形: 形状 8">
            <a:extLst>
              <a:ext uri="{FF2B5EF4-FFF2-40B4-BE49-F238E27FC236}">
                <a16:creationId xmlns:a16="http://schemas.microsoft.com/office/drawing/2014/main" id="{EBAFB64B-68DB-463E-B0E7-D8AE13A5E970}"/>
              </a:ext>
            </a:extLst>
          </p:cNvPr>
          <p:cNvSpPr/>
          <p:nvPr/>
        </p:nvSpPr>
        <p:spPr>
          <a:xfrm>
            <a:off x="6975017" y="5612873"/>
            <a:ext cx="2011041" cy="645268"/>
          </a:xfrm>
          <a:custGeom>
            <a:avLst/>
            <a:gdLst>
              <a:gd name="connsiteX0" fmla="*/ 0 w 2293771"/>
              <a:gd name="connsiteY0" fmla="*/ 0 h 721635"/>
              <a:gd name="connsiteX1" fmla="*/ 1338033 w 2293771"/>
              <a:gd name="connsiteY1" fmla="*/ 0 h 721635"/>
              <a:gd name="connsiteX2" fmla="*/ 1611374 w 2293771"/>
              <a:gd name="connsiteY2" fmla="*/ -77215 h 721635"/>
              <a:gd name="connsiteX3" fmla="*/ 1911476 w 2293771"/>
              <a:gd name="connsiteY3" fmla="*/ 0 h 721635"/>
              <a:gd name="connsiteX4" fmla="*/ 2293771 w 2293771"/>
              <a:gd name="connsiteY4" fmla="*/ 0 h 721635"/>
              <a:gd name="connsiteX5" fmla="*/ 2293771 w 2293771"/>
              <a:gd name="connsiteY5" fmla="*/ 120273 h 721635"/>
              <a:gd name="connsiteX6" fmla="*/ 2293771 w 2293771"/>
              <a:gd name="connsiteY6" fmla="*/ 120273 h 721635"/>
              <a:gd name="connsiteX7" fmla="*/ 2293771 w 2293771"/>
              <a:gd name="connsiteY7" fmla="*/ 300681 h 721635"/>
              <a:gd name="connsiteX8" fmla="*/ 2293771 w 2293771"/>
              <a:gd name="connsiteY8" fmla="*/ 721635 h 721635"/>
              <a:gd name="connsiteX9" fmla="*/ 1911476 w 2293771"/>
              <a:gd name="connsiteY9" fmla="*/ 721635 h 721635"/>
              <a:gd name="connsiteX10" fmla="*/ 1338033 w 2293771"/>
              <a:gd name="connsiteY10" fmla="*/ 721635 h 721635"/>
              <a:gd name="connsiteX11" fmla="*/ 1338033 w 2293771"/>
              <a:gd name="connsiteY11" fmla="*/ 721635 h 721635"/>
              <a:gd name="connsiteX12" fmla="*/ 0 w 2293771"/>
              <a:gd name="connsiteY12" fmla="*/ 721635 h 721635"/>
              <a:gd name="connsiteX13" fmla="*/ 0 w 2293771"/>
              <a:gd name="connsiteY13" fmla="*/ 300681 h 721635"/>
              <a:gd name="connsiteX14" fmla="*/ 0 w 2293771"/>
              <a:gd name="connsiteY14" fmla="*/ 120273 h 721635"/>
              <a:gd name="connsiteX15" fmla="*/ 0 w 2293771"/>
              <a:gd name="connsiteY15" fmla="*/ 120273 h 721635"/>
              <a:gd name="connsiteX16" fmla="*/ 0 w 2293771"/>
              <a:gd name="connsiteY16" fmla="*/ 0 h 721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93771" h="721635">
                <a:moveTo>
                  <a:pt x="0" y="0"/>
                </a:moveTo>
                <a:lnTo>
                  <a:pt x="1338033" y="0"/>
                </a:lnTo>
                <a:lnTo>
                  <a:pt x="1611374" y="-77215"/>
                </a:lnTo>
                <a:lnTo>
                  <a:pt x="1911476" y="0"/>
                </a:lnTo>
                <a:lnTo>
                  <a:pt x="2293771" y="0"/>
                </a:lnTo>
                <a:lnTo>
                  <a:pt x="2293771" y="120273"/>
                </a:lnTo>
                <a:lnTo>
                  <a:pt x="2293771" y="120273"/>
                </a:lnTo>
                <a:lnTo>
                  <a:pt x="2293771" y="300681"/>
                </a:lnTo>
                <a:lnTo>
                  <a:pt x="2293771" y="721635"/>
                </a:lnTo>
                <a:lnTo>
                  <a:pt x="1911476" y="721635"/>
                </a:lnTo>
                <a:lnTo>
                  <a:pt x="1338033" y="721635"/>
                </a:lnTo>
                <a:lnTo>
                  <a:pt x="1338033" y="721635"/>
                </a:lnTo>
                <a:lnTo>
                  <a:pt x="0" y="721635"/>
                </a:lnTo>
                <a:lnTo>
                  <a:pt x="0" y="300681"/>
                </a:lnTo>
                <a:lnTo>
                  <a:pt x="0" y="120273"/>
                </a:lnTo>
                <a:lnTo>
                  <a:pt x="0" y="120273"/>
                </a:lnTo>
                <a:lnTo>
                  <a:pt x="0" y="0"/>
                </a:lnTo>
                <a:close/>
              </a:path>
            </a:pathLst>
          </a:custGeom>
          <a:solidFill>
            <a:srgbClr val="5B9BD5"/>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2870" tIns="102870" rIns="102870" bIns="102870" numCol="1" spcCol="1270" anchor="ctr" anchorCtr="0">
            <a:noAutofit/>
          </a:bodyPr>
          <a:lstStyle/>
          <a:p>
            <a:pPr marL="0" marR="0" lvl="0" indent="0" algn="ctr" defTabSz="1200150" rtl="0" eaLnBrk="1" fontAlgn="auto" latinLnBrk="0" hangingPunct="1">
              <a:lnSpc>
                <a:spcPct val="90000"/>
              </a:lnSpc>
              <a:spcBef>
                <a:spcPct val="0"/>
              </a:spcBef>
              <a:spcAft>
                <a:spcPct val="35000"/>
              </a:spcAft>
              <a:buClrTx/>
              <a:buSzTx/>
              <a:buFont typeface="Arial" pitchFamily="34" charset="0"/>
              <a:buNone/>
              <a:tabLst/>
              <a:defRPr/>
            </a:pPr>
            <a:r>
              <a:rPr kumimoji="0" lang="zh-TW" altLang="en-US" sz="2700" b="1" i="0" u="none" strike="noStrike" kern="1200" cap="none" spc="0" normalizeH="0" baseline="0" noProof="0" dirty="0">
                <a:ln>
                  <a:noFill/>
                </a:ln>
                <a:solidFill>
                  <a:prstClr val="white"/>
                </a:solidFill>
                <a:effectLst/>
                <a:uLnTx/>
                <a:uFillTx/>
                <a:latin typeface="DFKai-SB" panose="03000509000000000000" pitchFamily="65" charset="-120"/>
                <a:ea typeface="DFKai-SB" panose="03000509000000000000" pitchFamily="65" charset="-120"/>
                <a:cs typeface="+mn-cs"/>
              </a:rPr>
              <a:t>傣</a:t>
            </a:r>
            <a:r>
              <a:rPr kumimoji="0" lang="zh-CN" altLang="en-US" sz="2700" b="1" i="0" u="none" strike="noStrike" kern="1200" cap="none" spc="0" normalizeH="0" baseline="0" noProof="0" dirty="0">
                <a:ln>
                  <a:noFill/>
                </a:ln>
                <a:solidFill>
                  <a:prstClr val="white"/>
                </a:solidFill>
                <a:effectLst/>
                <a:uLnTx/>
                <a:uFillTx/>
                <a:latin typeface="DFKai-SB" panose="03000509000000000000" pitchFamily="65" charset="-120"/>
                <a:ea typeface="DFKai-SB" panose="03000509000000000000" pitchFamily="65" charset="-120"/>
                <a:cs typeface="+mn-cs"/>
              </a:rPr>
              <a:t>族舞蹈</a:t>
            </a:r>
            <a:endParaRPr kumimoji="0" lang="zh-CN" altLang="en-US" sz="2700" b="1"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21" name="任意多边形: 形状 20">
            <a:extLst>
              <a:ext uri="{FF2B5EF4-FFF2-40B4-BE49-F238E27FC236}">
                <a16:creationId xmlns:a16="http://schemas.microsoft.com/office/drawing/2014/main" id="{C8B9B74F-0972-4539-A3FC-62E753DE078F}"/>
              </a:ext>
            </a:extLst>
          </p:cNvPr>
          <p:cNvSpPr/>
          <p:nvPr/>
        </p:nvSpPr>
        <p:spPr>
          <a:xfrm>
            <a:off x="6750686" y="2681977"/>
            <a:ext cx="2003979" cy="729489"/>
          </a:xfrm>
          <a:custGeom>
            <a:avLst/>
            <a:gdLst>
              <a:gd name="connsiteX0" fmla="*/ 0 w 2293771"/>
              <a:gd name="connsiteY0" fmla="*/ 0 h 721635"/>
              <a:gd name="connsiteX1" fmla="*/ 1338033 w 2293771"/>
              <a:gd name="connsiteY1" fmla="*/ 0 h 721635"/>
              <a:gd name="connsiteX2" fmla="*/ 1611374 w 2293771"/>
              <a:gd name="connsiteY2" fmla="*/ -77215 h 721635"/>
              <a:gd name="connsiteX3" fmla="*/ 1911476 w 2293771"/>
              <a:gd name="connsiteY3" fmla="*/ 0 h 721635"/>
              <a:gd name="connsiteX4" fmla="*/ 2293771 w 2293771"/>
              <a:gd name="connsiteY4" fmla="*/ 0 h 721635"/>
              <a:gd name="connsiteX5" fmla="*/ 2293771 w 2293771"/>
              <a:gd name="connsiteY5" fmla="*/ 120273 h 721635"/>
              <a:gd name="connsiteX6" fmla="*/ 2293771 w 2293771"/>
              <a:gd name="connsiteY6" fmla="*/ 120273 h 721635"/>
              <a:gd name="connsiteX7" fmla="*/ 2293771 w 2293771"/>
              <a:gd name="connsiteY7" fmla="*/ 300681 h 721635"/>
              <a:gd name="connsiteX8" fmla="*/ 2293771 w 2293771"/>
              <a:gd name="connsiteY8" fmla="*/ 721635 h 721635"/>
              <a:gd name="connsiteX9" fmla="*/ 1911476 w 2293771"/>
              <a:gd name="connsiteY9" fmla="*/ 721635 h 721635"/>
              <a:gd name="connsiteX10" fmla="*/ 1338033 w 2293771"/>
              <a:gd name="connsiteY10" fmla="*/ 721635 h 721635"/>
              <a:gd name="connsiteX11" fmla="*/ 1338033 w 2293771"/>
              <a:gd name="connsiteY11" fmla="*/ 721635 h 721635"/>
              <a:gd name="connsiteX12" fmla="*/ 0 w 2293771"/>
              <a:gd name="connsiteY12" fmla="*/ 721635 h 721635"/>
              <a:gd name="connsiteX13" fmla="*/ 0 w 2293771"/>
              <a:gd name="connsiteY13" fmla="*/ 300681 h 721635"/>
              <a:gd name="connsiteX14" fmla="*/ 0 w 2293771"/>
              <a:gd name="connsiteY14" fmla="*/ 120273 h 721635"/>
              <a:gd name="connsiteX15" fmla="*/ 0 w 2293771"/>
              <a:gd name="connsiteY15" fmla="*/ 120273 h 721635"/>
              <a:gd name="connsiteX16" fmla="*/ 0 w 2293771"/>
              <a:gd name="connsiteY16" fmla="*/ 0 h 721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93771" h="721635">
                <a:moveTo>
                  <a:pt x="0" y="0"/>
                </a:moveTo>
                <a:lnTo>
                  <a:pt x="1338033" y="0"/>
                </a:lnTo>
                <a:lnTo>
                  <a:pt x="1611374" y="-77215"/>
                </a:lnTo>
                <a:lnTo>
                  <a:pt x="1911476" y="0"/>
                </a:lnTo>
                <a:lnTo>
                  <a:pt x="2293771" y="0"/>
                </a:lnTo>
                <a:lnTo>
                  <a:pt x="2293771" y="120273"/>
                </a:lnTo>
                <a:lnTo>
                  <a:pt x="2293771" y="120273"/>
                </a:lnTo>
                <a:lnTo>
                  <a:pt x="2293771" y="300681"/>
                </a:lnTo>
                <a:lnTo>
                  <a:pt x="2293771" y="721635"/>
                </a:lnTo>
                <a:lnTo>
                  <a:pt x="1911476" y="721635"/>
                </a:lnTo>
                <a:lnTo>
                  <a:pt x="1338033" y="721635"/>
                </a:lnTo>
                <a:lnTo>
                  <a:pt x="1338033" y="721635"/>
                </a:lnTo>
                <a:lnTo>
                  <a:pt x="0" y="721635"/>
                </a:lnTo>
                <a:lnTo>
                  <a:pt x="0" y="300681"/>
                </a:lnTo>
                <a:lnTo>
                  <a:pt x="0" y="120273"/>
                </a:lnTo>
                <a:lnTo>
                  <a:pt x="0" y="120273"/>
                </a:lnTo>
                <a:lnTo>
                  <a:pt x="0" y="0"/>
                </a:lnTo>
                <a:close/>
              </a:path>
            </a:pathLst>
          </a:custGeom>
          <a:solidFill>
            <a:srgbClr val="70AD47"/>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2870" tIns="102870" rIns="102870" bIns="102870" numCol="1" spcCol="1270" anchor="ctr" anchorCtr="0">
            <a:noAutofit/>
          </a:bodyPr>
          <a:lstStyle/>
          <a:p>
            <a:pPr marL="0" marR="0" lvl="0" indent="0" algn="ctr" defTabSz="1200150" rtl="0" eaLnBrk="1" fontAlgn="auto" latinLnBrk="0" hangingPunct="1">
              <a:lnSpc>
                <a:spcPct val="90000"/>
              </a:lnSpc>
              <a:spcBef>
                <a:spcPct val="0"/>
              </a:spcBef>
              <a:spcAft>
                <a:spcPct val="35000"/>
              </a:spcAft>
              <a:buClrTx/>
              <a:buSzTx/>
              <a:buFont typeface="Arial" pitchFamily="34" charset="0"/>
              <a:buNone/>
              <a:tabLst/>
              <a:defRPr/>
            </a:pPr>
            <a:r>
              <a:rPr kumimoji="0" lang="zh-CN" altLang="en-US" sz="2700" b="1" i="0" u="none" strike="noStrike" kern="1200" cap="none" spc="0" normalizeH="0" baseline="0" noProof="0" dirty="0" smtClean="0">
                <a:ln>
                  <a:noFill/>
                </a:ln>
                <a:solidFill>
                  <a:prstClr val="white"/>
                </a:solidFill>
                <a:effectLst/>
                <a:uLnTx/>
                <a:uFillTx/>
                <a:latin typeface="DFKai-SB" panose="03000509000000000000" pitchFamily="65" charset="-120"/>
                <a:ea typeface="DFKai-SB" panose="03000509000000000000" pitchFamily="65" charset="-120"/>
                <a:cs typeface="+mn-cs"/>
              </a:rPr>
              <a:t>蒙古</a:t>
            </a:r>
            <a:r>
              <a:rPr lang="zh-TW" altLang="en-US" sz="2700" b="1" dirty="0">
                <a:solidFill>
                  <a:prstClr val="white"/>
                </a:solidFill>
                <a:latin typeface="DFKai-SB" panose="03000509000000000000" pitchFamily="65" charset="-120"/>
                <a:ea typeface="DFKai-SB" panose="03000509000000000000" pitchFamily="65" charset="-120"/>
              </a:rPr>
              <a:t>族</a:t>
            </a:r>
            <a:r>
              <a:rPr kumimoji="0" lang="zh-CN" altLang="en-US" sz="2700" b="1" i="0" u="none" strike="noStrike" kern="1200" cap="none" spc="0" normalizeH="0" baseline="0" noProof="0" dirty="0" smtClean="0">
                <a:ln>
                  <a:noFill/>
                </a:ln>
                <a:solidFill>
                  <a:prstClr val="white"/>
                </a:solidFill>
                <a:effectLst/>
                <a:uLnTx/>
                <a:uFillTx/>
                <a:latin typeface="DFKai-SB" panose="03000509000000000000" pitchFamily="65" charset="-120"/>
                <a:ea typeface="DFKai-SB" panose="03000509000000000000" pitchFamily="65" charset="-120"/>
                <a:cs typeface="+mn-cs"/>
              </a:rPr>
              <a:t>舞蹈</a:t>
            </a:r>
            <a:endParaRPr kumimoji="0" lang="zh-CN" altLang="en-US" sz="2700" b="1"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23" name="任意多边形: 形状 22">
            <a:extLst>
              <a:ext uri="{FF2B5EF4-FFF2-40B4-BE49-F238E27FC236}">
                <a16:creationId xmlns:a16="http://schemas.microsoft.com/office/drawing/2014/main" id="{BF5763B9-3E1D-43B6-871C-22BE891ADCA7}"/>
              </a:ext>
            </a:extLst>
          </p:cNvPr>
          <p:cNvSpPr/>
          <p:nvPr/>
        </p:nvSpPr>
        <p:spPr>
          <a:xfrm>
            <a:off x="9514303" y="2681023"/>
            <a:ext cx="2052012" cy="688477"/>
          </a:xfrm>
          <a:custGeom>
            <a:avLst/>
            <a:gdLst>
              <a:gd name="connsiteX0" fmla="*/ 0 w 2293771"/>
              <a:gd name="connsiteY0" fmla="*/ 0 h 721635"/>
              <a:gd name="connsiteX1" fmla="*/ 1338033 w 2293771"/>
              <a:gd name="connsiteY1" fmla="*/ 0 h 721635"/>
              <a:gd name="connsiteX2" fmla="*/ 1611374 w 2293771"/>
              <a:gd name="connsiteY2" fmla="*/ -77215 h 721635"/>
              <a:gd name="connsiteX3" fmla="*/ 1911476 w 2293771"/>
              <a:gd name="connsiteY3" fmla="*/ 0 h 721635"/>
              <a:gd name="connsiteX4" fmla="*/ 2293771 w 2293771"/>
              <a:gd name="connsiteY4" fmla="*/ 0 h 721635"/>
              <a:gd name="connsiteX5" fmla="*/ 2293771 w 2293771"/>
              <a:gd name="connsiteY5" fmla="*/ 120273 h 721635"/>
              <a:gd name="connsiteX6" fmla="*/ 2293771 w 2293771"/>
              <a:gd name="connsiteY6" fmla="*/ 120273 h 721635"/>
              <a:gd name="connsiteX7" fmla="*/ 2293771 w 2293771"/>
              <a:gd name="connsiteY7" fmla="*/ 300681 h 721635"/>
              <a:gd name="connsiteX8" fmla="*/ 2293771 w 2293771"/>
              <a:gd name="connsiteY8" fmla="*/ 721635 h 721635"/>
              <a:gd name="connsiteX9" fmla="*/ 1911476 w 2293771"/>
              <a:gd name="connsiteY9" fmla="*/ 721635 h 721635"/>
              <a:gd name="connsiteX10" fmla="*/ 1338033 w 2293771"/>
              <a:gd name="connsiteY10" fmla="*/ 721635 h 721635"/>
              <a:gd name="connsiteX11" fmla="*/ 1338033 w 2293771"/>
              <a:gd name="connsiteY11" fmla="*/ 721635 h 721635"/>
              <a:gd name="connsiteX12" fmla="*/ 0 w 2293771"/>
              <a:gd name="connsiteY12" fmla="*/ 721635 h 721635"/>
              <a:gd name="connsiteX13" fmla="*/ 0 w 2293771"/>
              <a:gd name="connsiteY13" fmla="*/ 300681 h 721635"/>
              <a:gd name="connsiteX14" fmla="*/ 0 w 2293771"/>
              <a:gd name="connsiteY14" fmla="*/ 120273 h 721635"/>
              <a:gd name="connsiteX15" fmla="*/ 0 w 2293771"/>
              <a:gd name="connsiteY15" fmla="*/ 120273 h 721635"/>
              <a:gd name="connsiteX16" fmla="*/ 0 w 2293771"/>
              <a:gd name="connsiteY16" fmla="*/ 0 h 721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93771" h="721635">
                <a:moveTo>
                  <a:pt x="0" y="0"/>
                </a:moveTo>
                <a:lnTo>
                  <a:pt x="1338033" y="0"/>
                </a:lnTo>
                <a:lnTo>
                  <a:pt x="1611374" y="-77215"/>
                </a:lnTo>
                <a:lnTo>
                  <a:pt x="1911476" y="0"/>
                </a:lnTo>
                <a:lnTo>
                  <a:pt x="2293771" y="0"/>
                </a:lnTo>
                <a:lnTo>
                  <a:pt x="2293771" y="120273"/>
                </a:lnTo>
                <a:lnTo>
                  <a:pt x="2293771" y="120273"/>
                </a:lnTo>
                <a:lnTo>
                  <a:pt x="2293771" y="300681"/>
                </a:lnTo>
                <a:lnTo>
                  <a:pt x="2293771" y="721635"/>
                </a:lnTo>
                <a:lnTo>
                  <a:pt x="1911476" y="721635"/>
                </a:lnTo>
                <a:lnTo>
                  <a:pt x="1338033" y="721635"/>
                </a:lnTo>
                <a:lnTo>
                  <a:pt x="1338033" y="721635"/>
                </a:lnTo>
                <a:lnTo>
                  <a:pt x="0" y="721635"/>
                </a:lnTo>
                <a:lnTo>
                  <a:pt x="0" y="300681"/>
                </a:lnTo>
                <a:lnTo>
                  <a:pt x="0" y="120273"/>
                </a:lnTo>
                <a:lnTo>
                  <a:pt x="0" y="120273"/>
                </a:lnTo>
                <a:lnTo>
                  <a:pt x="0" y="0"/>
                </a:lnTo>
                <a:close/>
              </a:path>
            </a:pathLst>
          </a:custGeom>
          <a:solidFill>
            <a:srgbClr val="01B3C5"/>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2870" tIns="102870" rIns="102870" bIns="102870" numCol="1" spcCol="1270" anchor="ctr" anchorCtr="0">
            <a:noAutofit/>
          </a:bodyPr>
          <a:lstStyle/>
          <a:p>
            <a:pPr marL="0" marR="0" lvl="0" indent="0" algn="ctr" defTabSz="1200150" rtl="0" eaLnBrk="1" fontAlgn="auto" latinLnBrk="0" hangingPunct="1">
              <a:lnSpc>
                <a:spcPct val="90000"/>
              </a:lnSpc>
              <a:spcBef>
                <a:spcPct val="0"/>
              </a:spcBef>
              <a:spcAft>
                <a:spcPct val="35000"/>
              </a:spcAft>
              <a:buClrTx/>
              <a:buSzTx/>
              <a:buFont typeface="Arial" pitchFamily="34" charset="0"/>
              <a:buNone/>
              <a:tabLst/>
              <a:defRPr/>
            </a:pPr>
            <a:r>
              <a:rPr kumimoji="0" lang="zh-TW" altLang="en-US" sz="2700" b="1" i="0" u="none" strike="noStrike" kern="1200" cap="none" spc="0" normalizeH="0" baseline="0" noProof="0" dirty="0">
                <a:ln>
                  <a:noFill/>
                </a:ln>
                <a:solidFill>
                  <a:prstClr val="white"/>
                </a:solidFill>
                <a:effectLst/>
                <a:uLnTx/>
                <a:uFillTx/>
                <a:latin typeface="DFKai-SB" panose="03000509000000000000" pitchFamily="65" charset="-120"/>
                <a:ea typeface="DFKai-SB" panose="03000509000000000000" pitchFamily="65" charset="-120"/>
                <a:cs typeface="+mn-cs"/>
              </a:rPr>
              <a:t>藏</a:t>
            </a:r>
            <a:r>
              <a:rPr kumimoji="0" lang="zh-CN" altLang="en-US" sz="2700" b="1" i="0" u="none" strike="noStrike" kern="1200" cap="none" spc="0" normalizeH="0" baseline="0" noProof="0" dirty="0">
                <a:ln>
                  <a:noFill/>
                </a:ln>
                <a:solidFill>
                  <a:prstClr val="white"/>
                </a:solidFill>
                <a:effectLst/>
                <a:uLnTx/>
                <a:uFillTx/>
                <a:latin typeface="DFKai-SB" panose="03000509000000000000" pitchFamily="65" charset="-120"/>
                <a:ea typeface="DFKai-SB" panose="03000509000000000000" pitchFamily="65" charset="-120"/>
                <a:cs typeface="+mn-cs"/>
              </a:rPr>
              <a:t>族舞蹈</a:t>
            </a:r>
            <a:endParaRPr kumimoji="0" lang="zh-CN" altLang="en-US" sz="2700" b="1"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25" name="任意多边形: 形状 24">
            <a:extLst>
              <a:ext uri="{FF2B5EF4-FFF2-40B4-BE49-F238E27FC236}">
                <a16:creationId xmlns:a16="http://schemas.microsoft.com/office/drawing/2014/main" id="{1B84946B-60E8-4D7F-83C7-BD54871C741E}"/>
              </a:ext>
            </a:extLst>
          </p:cNvPr>
          <p:cNvSpPr/>
          <p:nvPr/>
        </p:nvSpPr>
        <p:spPr>
          <a:xfrm>
            <a:off x="9234426" y="5612873"/>
            <a:ext cx="2335877" cy="636367"/>
          </a:xfrm>
          <a:custGeom>
            <a:avLst/>
            <a:gdLst>
              <a:gd name="connsiteX0" fmla="*/ 0 w 2293771"/>
              <a:gd name="connsiteY0" fmla="*/ 0 h 721635"/>
              <a:gd name="connsiteX1" fmla="*/ 1338033 w 2293771"/>
              <a:gd name="connsiteY1" fmla="*/ 0 h 721635"/>
              <a:gd name="connsiteX2" fmla="*/ 1611374 w 2293771"/>
              <a:gd name="connsiteY2" fmla="*/ -77215 h 721635"/>
              <a:gd name="connsiteX3" fmla="*/ 1911476 w 2293771"/>
              <a:gd name="connsiteY3" fmla="*/ 0 h 721635"/>
              <a:gd name="connsiteX4" fmla="*/ 2293771 w 2293771"/>
              <a:gd name="connsiteY4" fmla="*/ 0 h 721635"/>
              <a:gd name="connsiteX5" fmla="*/ 2293771 w 2293771"/>
              <a:gd name="connsiteY5" fmla="*/ 120273 h 721635"/>
              <a:gd name="connsiteX6" fmla="*/ 2293771 w 2293771"/>
              <a:gd name="connsiteY6" fmla="*/ 120273 h 721635"/>
              <a:gd name="connsiteX7" fmla="*/ 2293771 w 2293771"/>
              <a:gd name="connsiteY7" fmla="*/ 300681 h 721635"/>
              <a:gd name="connsiteX8" fmla="*/ 2293771 w 2293771"/>
              <a:gd name="connsiteY8" fmla="*/ 721635 h 721635"/>
              <a:gd name="connsiteX9" fmla="*/ 1911476 w 2293771"/>
              <a:gd name="connsiteY9" fmla="*/ 721635 h 721635"/>
              <a:gd name="connsiteX10" fmla="*/ 1338033 w 2293771"/>
              <a:gd name="connsiteY10" fmla="*/ 721635 h 721635"/>
              <a:gd name="connsiteX11" fmla="*/ 1338033 w 2293771"/>
              <a:gd name="connsiteY11" fmla="*/ 721635 h 721635"/>
              <a:gd name="connsiteX12" fmla="*/ 0 w 2293771"/>
              <a:gd name="connsiteY12" fmla="*/ 721635 h 721635"/>
              <a:gd name="connsiteX13" fmla="*/ 0 w 2293771"/>
              <a:gd name="connsiteY13" fmla="*/ 300681 h 721635"/>
              <a:gd name="connsiteX14" fmla="*/ 0 w 2293771"/>
              <a:gd name="connsiteY14" fmla="*/ 120273 h 721635"/>
              <a:gd name="connsiteX15" fmla="*/ 0 w 2293771"/>
              <a:gd name="connsiteY15" fmla="*/ 120273 h 721635"/>
              <a:gd name="connsiteX16" fmla="*/ 0 w 2293771"/>
              <a:gd name="connsiteY16" fmla="*/ 0 h 721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93771" h="721635">
                <a:moveTo>
                  <a:pt x="0" y="0"/>
                </a:moveTo>
                <a:lnTo>
                  <a:pt x="1338033" y="0"/>
                </a:lnTo>
                <a:lnTo>
                  <a:pt x="1611374" y="-77215"/>
                </a:lnTo>
                <a:lnTo>
                  <a:pt x="1911476" y="0"/>
                </a:lnTo>
                <a:lnTo>
                  <a:pt x="2293771" y="0"/>
                </a:lnTo>
                <a:lnTo>
                  <a:pt x="2293771" y="120273"/>
                </a:lnTo>
                <a:lnTo>
                  <a:pt x="2293771" y="120273"/>
                </a:lnTo>
                <a:lnTo>
                  <a:pt x="2293771" y="300681"/>
                </a:lnTo>
                <a:lnTo>
                  <a:pt x="2293771" y="721635"/>
                </a:lnTo>
                <a:lnTo>
                  <a:pt x="1911476" y="721635"/>
                </a:lnTo>
                <a:lnTo>
                  <a:pt x="1338033" y="721635"/>
                </a:lnTo>
                <a:lnTo>
                  <a:pt x="1338033" y="721635"/>
                </a:lnTo>
                <a:lnTo>
                  <a:pt x="0" y="721635"/>
                </a:lnTo>
                <a:lnTo>
                  <a:pt x="0" y="300681"/>
                </a:lnTo>
                <a:lnTo>
                  <a:pt x="0" y="120273"/>
                </a:lnTo>
                <a:lnTo>
                  <a:pt x="0" y="120273"/>
                </a:lnTo>
                <a:lnTo>
                  <a:pt x="0" y="0"/>
                </a:lnTo>
                <a:close/>
              </a:path>
            </a:pathLst>
          </a:custGeom>
          <a:solidFill>
            <a:srgbClr val="ED7D3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2870" tIns="102870" rIns="102870" bIns="102870" numCol="1" spcCol="1270" anchor="ctr" anchorCtr="0">
            <a:noAutofit/>
          </a:bodyPr>
          <a:lstStyle/>
          <a:p>
            <a:pPr marL="0" marR="0" lvl="0" indent="0" algn="ctr" defTabSz="1200150" rtl="0" eaLnBrk="1" fontAlgn="auto" latinLnBrk="0" hangingPunct="1">
              <a:lnSpc>
                <a:spcPct val="90000"/>
              </a:lnSpc>
              <a:spcBef>
                <a:spcPct val="0"/>
              </a:spcBef>
              <a:spcAft>
                <a:spcPct val="35000"/>
              </a:spcAft>
              <a:buClrTx/>
              <a:buSzTx/>
              <a:buFont typeface="Arial" pitchFamily="34" charset="0"/>
              <a:buNone/>
              <a:tabLst/>
              <a:defRPr/>
            </a:pPr>
            <a:r>
              <a:rPr kumimoji="0" lang="zh-CN" altLang="en-US" sz="2700" b="1" i="0" u="none" strike="noStrike" kern="1200" cap="none" spc="0" normalizeH="0" baseline="0" noProof="0" dirty="0">
                <a:ln>
                  <a:noFill/>
                </a:ln>
                <a:solidFill>
                  <a:prstClr val="white"/>
                </a:solidFill>
                <a:effectLst/>
                <a:uLnTx/>
                <a:uFillTx/>
                <a:latin typeface="DFKai-SB" panose="03000509000000000000" pitchFamily="65" charset="-120"/>
                <a:ea typeface="DFKai-SB" panose="03000509000000000000" pitchFamily="65" charset="-120"/>
                <a:cs typeface="+mn-cs"/>
              </a:rPr>
              <a:t>維吾爾族舞蹈</a:t>
            </a:r>
            <a:endParaRPr kumimoji="0" lang="zh-CN" altLang="en-US" sz="2700" b="1"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19" name="内容占位符 3">
            <a:extLst>
              <a:ext uri="{FF2B5EF4-FFF2-40B4-BE49-F238E27FC236}">
                <a16:creationId xmlns:a16="http://schemas.microsoft.com/office/drawing/2014/main" id="{69AFB151-BFEC-443C-87B5-610657DA8293}"/>
              </a:ext>
            </a:extLst>
          </p:cNvPr>
          <p:cNvSpPr txBox="1">
            <a:spLocks/>
          </p:cNvSpPr>
          <p:nvPr/>
        </p:nvSpPr>
        <p:spPr>
          <a:xfrm>
            <a:off x="221000" y="1372519"/>
            <a:ext cx="5952403" cy="5005626"/>
          </a:xfrm>
          <a:prstGeom prst="round2DiagRect">
            <a:avLst/>
          </a:prstGeom>
          <a:noFill/>
          <a:ln>
            <a:noFill/>
          </a:ln>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zh-CN" altLang="en-US" sz="20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    </a:t>
            </a:r>
            <a:r>
              <a:rPr kumimoji="0" lang="zh-CN"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各民族在不同的地理環境、社會生活、風俗習慣和經濟文化條件下，經過長期的歷史發展，産生了形式各異、風格多樣的民族舞蹈。</a:t>
            </a:r>
            <a:r>
              <a:rPr kumimoji="0" lang="zh-CN" altLang="en-US" sz="2400" b="0" i="0" u="none" strike="noStrike" kern="1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楷体" panose="02010609060101010101" charset="-122"/>
              </a:rPr>
              <a:t>例如，北方草原的蒙古族、哈薩克族等長期過游牧生活，舞蹈中常用騎馬時出現的肩部活動，動作剛强，節奏激烈。南方農業區的壯族、白族、哈尼族、黎族等的舞蹈，常</a:t>
            </a:r>
            <a:r>
              <a:rPr kumimoji="0" lang="zh-CN" altLang="en-US" sz="2400" b="0" i="0" u="none" strike="noStrike" kern="1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楷体" panose="02010609060101010101" charset="-122"/>
              </a:rPr>
              <a:t>表現</a:t>
            </a:r>
            <a:r>
              <a:rPr lang="zh-TW" altLang="en-US" sz="2400" kern="100" dirty="0">
                <a:latin typeface="DFKai-SB" panose="03000509000000000000" pitchFamily="65" charset="-120"/>
                <a:ea typeface="DFKai-SB" panose="03000509000000000000" pitchFamily="65" charset="-120"/>
                <a:cs typeface="楷体" panose="02010609060101010101" charset="-122"/>
              </a:rPr>
              <a:t>採</a:t>
            </a:r>
            <a:r>
              <a:rPr kumimoji="0" lang="zh-CN" altLang="en-US" sz="2400" b="0" i="0" u="none" strike="noStrike" kern="1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楷体" panose="02010609060101010101" charset="-122"/>
              </a:rPr>
              <a:t>茶</a:t>
            </a:r>
            <a:r>
              <a:rPr kumimoji="0" lang="zh-CN" altLang="en-US" sz="2400" b="0" i="0" u="none" strike="noStrike" kern="1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楷体" panose="02010609060101010101" charset="-122"/>
              </a:rPr>
              <a:t>、舂米、撈蝦等勞動生活，動作柔和，節奏輕緩。</a:t>
            </a:r>
          </a:p>
        </p:txBody>
      </p:sp>
      <p:sp>
        <p:nvSpPr>
          <p:cNvPr id="3" name="灯片编号占位符 2">
            <a:extLst>
              <a:ext uri="{FF2B5EF4-FFF2-40B4-BE49-F238E27FC236}">
                <a16:creationId xmlns:a16="http://schemas.microsoft.com/office/drawing/2014/main" id="{6D68C042-378E-4F23-8557-14CAF3557BC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C39F1E-6A31-493C-9487-6B2C2D0B44A4}"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2" name="Picture 1"/>
          <p:cNvPicPr>
            <a:picLocks noChangeAspect="1"/>
          </p:cNvPicPr>
          <p:nvPr/>
        </p:nvPicPr>
        <p:blipFill>
          <a:blip r:embed="rId6"/>
          <a:stretch>
            <a:fillRect/>
          </a:stretch>
        </p:blipFill>
        <p:spPr>
          <a:xfrm>
            <a:off x="44681" y="30786"/>
            <a:ext cx="2448267" cy="762106"/>
          </a:xfrm>
          <a:prstGeom prst="rect">
            <a:avLst/>
          </a:prstGeom>
        </p:spPr>
      </p:pic>
    </p:spTree>
    <p:extLst>
      <p:ext uri="{BB962C8B-B14F-4D97-AF65-F5344CB8AC3E}">
        <p14:creationId xmlns:p14="http://schemas.microsoft.com/office/powerpoint/2010/main" val="8433654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0999A881-DF30-4B13-88F8-6A168B52EFE2}"/>
              </a:ext>
            </a:extLst>
          </p:cNvPr>
          <p:cNvSpPr txBox="1">
            <a:spLocks/>
          </p:cNvSpPr>
          <p:nvPr/>
        </p:nvSpPr>
        <p:spPr>
          <a:xfrm>
            <a:off x="609600" y="274639"/>
            <a:ext cx="5294379" cy="1143000"/>
          </a:xfrm>
          <a:prstGeom prst="rect">
            <a:avLst/>
          </a:prstGeom>
        </p:spPr>
        <p:txBody>
          <a:bodyPr vert="horz" lIns="121920" tIns="60960" rIns="121920" bIns="6096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42900" marR="0" lvl="0" indent="-342900" algn="l" defTabSz="914400" rtl="0" eaLnBrk="1" fontAlgn="auto" latinLnBrk="0" hangingPunct="1">
              <a:lnSpc>
                <a:spcPct val="100000"/>
              </a:lnSpc>
              <a:spcBef>
                <a:spcPct val="0"/>
              </a:spcBef>
              <a:spcAft>
                <a:spcPts val="0"/>
              </a:spcAft>
              <a:buClrTx/>
              <a:buSzTx/>
              <a:buFont typeface="Wingdings" panose="05000000000000000000" pitchFamily="2" charset="2"/>
              <a:buChar char="Ø"/>
              <a:tabLst/>
              <a:defRPr/>
            </a:pPr>
            <a:endParaRPr kumimoji="0" lang="zh-HK" altLang="en-US" sz="40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j-cs"/>
            </a:endParaRPr>
          </a:p>
        </p:txBody>
      </p:sp>
      <p:sp>
        <p:nvSpPr>
          <p:cNvPr id="14" name="文本框 42">
            <a:extLst>
              <a:ext uri="{FF2B5EF4-FFF2-40B4-BE49-F238E27FC236}">
                <a16:creationId xmlns:a16="http://schemas.microsoft.com/office/drawing/2014/main" id="{4554E3D6-46D6-4FD1-9253-F8CFBC37FF0B}"/>
              </a:ext>
            </a:extLst>
          </p:cNvPr>
          <p:cNvSpPr txBox="1">
            <a:spLocks noChangeArrowheads="1"/>
          </p:cNvSpPr>
          <p:nvPr/>
        </p:nvSpPr>
        <p:spPr bwMode="auto">
          <a:xfrm>
            <a:off x="102755" y="955974"/>
            <a:ext cx="229603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32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民居</a:t>
            </a:r>
            <a:endParaRPr kumimoji="0" lang="zh-HK" altLang="en-US" sz="32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sp>
        <p:nvSpPr>
          <p:cNvPr id="17" name="矩形 16">
            <a:extLst>
              <a:ext uri="{FF2B5EF4-FFF2-40B4-BE49-F238E27FC236}">
                <a16:creationId xmlns:a16="http://schemas.microsoft.com/office/drawing/2014/main" id="{AD5B8CA4-86AD-4D30-B692-E809A361A734}"/>
              </a:ext>
            </a:extLst>
          </p:cNvPr>
          <p:cNvSpPr/>
          <p:nvPr/>
        </p:nvSpPr>
        <p:spPr>
          <a:xfrm>
            <a:off x="4580661" y="2959748"/>
            <a:ext cx="3294045" cy="2082287"/>
          </a:xfrm>
          <a:prstGeom prst="rect">
            <a:avLst/>
          </a:prstGeom>
          <a:blipFill>
            <a:blip r:embed="rId2" cstate="print">
              <a:extLst>
                <a:ext uri="{28A0092B-C50C-407E-A947-70E740481C1C}">
                  <a14:useLocalDpi xmlns:a14="http://schemas.microsoft.com/office/drawing/2010/main" val="0"/>
                </a:ext>
              </a:extLst>
            </a:blip>
            <a:stretch>
              <a:fillRect/>
            </a:stretch>
          </a:blipFill>
          <a:effectLst>
            <a:outerShdw blurRad="50800" dist="50800" dir="5400000" algn="ctr" rotWithShape="0">
              <a:schemeClr val="tx1"/>
            </a:outerShdw>
          </a:effectLst>
        </p:spPr>
        <p:style>
          <a:lnRef idx="2">
            <a:schemeClr val="lt1">
              <a:hueOff val="0"/>
              <a:satOff val="0"/>
              <a:lumOff val="0"/>
              <a:alphaOff val="0"/>
            </a:schemeClr>
          </a:lnRef>
          <a:fillRef idx="1">
            <a:scrgbClr r="0" g="0" b="0"/>
          </a:fillRef>
          <a:effectRef idx="0">
            <a:scrgbClr r="0" g="0" b="0"/>
          </a:effectRef>
          <a:fontRef idx="minor">
            <a:schemeClr val="lt1">
              <a:hueOff val="0"/>
              <a:satOff val="0"/>
              <a:lumOff val="0"/>
              <a:alphaOff val="0"/>
            </a:schemeClr>
          </a:fontRef>
        </p:style>
      </p:sp>
      <p:pic>
        <p:nvPicPr>
          <p:cNvPr id="8" name="图片 7">
            <a:extLst>
              <a:ext uri="{FF2B5EF4-FFF2-40B4-BE49-F238E27FC236}">
                <a16:creationId xmlns:a16="http://schemas.microsoft.com/office/drawing/2014/main" id="{FD569FB9-1A16-420A-A13B-E8EF2E5ADEB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234754" y="3031693"/>
            <a:ext cx="2912476" cy="1938396"/>
          </a:xfrm>
          <a:prstGeom prst="rect">
            <a:avLst/>
          </a:prstGeom>
        </p:spPr>
      </p:pic>
      <p:sp>
        <p:nvSpPr>
          <p:cNvPr id="16" name="文本框 15">
            <a:extLst>
              <a:ext uri="{FF2B5EF4-FFF2-40B4-BE49-F238E27FC236}">
                <a16:creationId xmlns:a16="http://schemas.microsoft.com/office/drawing/2014/main" id="{21F82CA4-9D78-4D94-8AE5-AE9D18BEFAF1}"/>
              </a:ext>
            </a:extLst>
          </p:cNvPr>
          <p:cNvSpPr txBox="1"/>
          <p:nvPr/>
        </p:nvSpPr>
        <p:spPr>
          <a:xfrm>
            <a:off x="926568" y="1333696"/>
            <a:ext cx="10462792" cy="1955600"/>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    </a:t>
            </a:r>
            <a:r>
              <a:rPr kumimoji="0" lang="zh-CN" altLang="en-US"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受自然環境、文化環境，以及居民的經濟和社會情况、民族的歷史傳統</a:t>
            </a:r>
            <a:r>
              <a:rPr kumimoji="0" lang="zh-CN" altLang="en-US" sz="28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差</a:t>
            </a:r>
            <a:r>
              <a:rPr lang="zh-TW" altLang="en-US" sz="2800" dirty="0">
                <a:latin typeface="DFKai-SB" panose="03000509000000000000" pitchFamily="65" charset="-120"/>
                <a:ea typeface="DFKai-SB" panose="03000509000000000000" pitchFamily="65" charset="-120"/>
              </a:rPr>
              <a:t>異</a:t>
            </a:r>
            <a:r>
              <a:rPr kumimoji="0" lang="zh-CN" altLang="en-US" sz="28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等</a:t>
            </a:r>
            <a:r>
              <a:rPr kumimoji="0" lang="zh-CN" altLang="en-US"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的影響，我國各民族形成了各式各樣的民居。</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        </a:t>
            </a:r>
          </a:p>
        </p:txBody>
      </p:sp>
      <p:sp>
        <p:nvSpPr>
          <p:cNvPr id="10" name="任意多边形: 形状 9">
            <a:extLst>
              <a:ext uri="{FF2B5EF4-FFF2-40B4-BE49-F238E27FC236}">
                <a16:creationId xmlns:a16="http://schemas.microsoft.com/office/drawing/2014/main" id="{72643BE0-D56D-4F77-B4C9-28F8DF67C950}"/>
              </a:ext>
            </a:extLst>
          </p:cNvPr>
          <p:cNvSpPr/>
          <p:nvPr/>
        </p:nvSpPr>
        <p:spPr>
          <a:xfrm>
            <a:off x="8853459" y="4907700"/>
            <a:ext cx="2293771" cy="721635"/>
          </a:xfrm>
          <a:custGeom>
            <a:avLst/>
            <a:gdLst>
              <a:gd name="connsiteX0" fmla="*/ 0 w 2293771"/>
              <a:gd name="connsiteY0" fmla="*/ 0 h 721635"/>
              <a:gd name="connsiteX1" fmla="*/ 1338033 w 2293771"/>
              <a:gd name="connsiteY1" fmla="*/ 0 h 721635"/>
              <a:gd name="connsiteX2" fmla="*/ 1611374 w 2293771"/>
              <a:gd name="connsiteY2" fmla="*/ -77215 h 721635"/>
              <a:gd name="connsiteX3" fmla="*/ 1911476 w 2293771"/>
              <a:gd name="connsiteY3" fmla="*/ 0 h 721635"/>
              <a:gd name="connsiteX4" fmla="*/ 2293771 w 2293771"/>
              <a:gd name="connsiteY4" fmla="*/ 0 h 721635"/>
              <a:gd name="connsiteX5" fmla="*/ 2293771 w 2293771"/>
              <a:gd name="connsiteY5" fmla="*/ 120273 h 721635"/>
              <a:gd name="connsiteX6" fmla="*/ 2293771 w 2293771"/>
              <a:gd name="connsiteY6" fmla="*/ 120273 h 721635"/>
              <a:gd name="connsiteX7" fmla="*/ 2293771 w 2293771"/>
              <a:gd name="connsiteY7" fmla="*/ 300681 h 721635"/>
              <a:gd name="connsiteX8" fmla="*/ 2293771 w 2293771"/>
              <a:gd name="connsiteY8" fmla="*/ 721635 h 721635"/>
              <a:gd name="connsiteX9" fmla="*/ 1911476 w 2293771"/>
              <a:gd name="connsiteY9" fmla="*/ 721635 h 721635"/>
              <a:gd name="connsiteX10" fmla="*/ 1338033 w 2293771"/>
              <a:gd name="connsiteY10" fmla="*/ 721635 h 721635"/>
              <a:gd name="connsiteX11" fmla="*/ 1338033 w 2293771"/>
              <a:gd name="connsiteY11" fmla="*/ 721635 h 721635"/>
              <a:gd name="connsiteX12" fmla="*/ 0 w 2293771"/>
              <a:gd name="connsiteY12" fmla="*/ 721635 h 721635"/>
              <a:gd name="connsiteX13" fmla="*/ 0 w 2293771"/>
              <a:gd name="connsiteY13" fmla="*/ 300681 h 721635"/>
              <a:gd name="connsiteX14" fmla="*/ 0 w 2293771"/>
              <a:gd name="connsiteY14" fmla="*/ 120273 h 721635"/>
              <a:gd name="connsiteX15" fmla="*/ 0 w 2293771"/>
              <a:gd name="connsiteY15" fmla="*/ 120273 h 721635"/>
              <a:gd name="connsiteX16" fmla="*/ 0 w 2293771"/>
              <a:gd name="connsiteY16" fmla="*/ 0 h 721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93771" h="721635">
                <a:moveTo>
                  <a:pt x="0" y="0"/>
                </a:moveTo>
                <a:lnTo>
                  <a:pt x="1338033" y="0"/>
                </a:lnTo>
                <a:lnTo>
                  <a:pt x="1611374" y="-77215"/>
                </a:lnTo>
                <a:lnTo>
                  <a:pt x="1911476" y="0"/>
                </a:lnTo>
                <a:lnTo>
                  <a:pt x="2293771" y="0"/>
                </a:lnTo>
                <a:lnTo>
                  <a:pt x="2293771" y="120273"/>
                </a:lnTo>
                <a:lnTo>
                  <a:pt x="2293771" y="120273"/>
                </a:lnTo>
                <a:lnTo>
                  <a:pt x="2293771" y="300681"/>
                </a:lnTo>
                <a:lnTo>
                  <a:pt x="2293771" y="721635"/>
                </a:lnTo>
                <a:lnTo>
                  <a:pt x="1911476" y="721635"/>
                </a:lnTo>
                <a:lnTo>
                  <a:pt x="1338033" y="721635"/>
                </a:lnTo>
                <a:lnTo>
                  <a:pt x="1338033" y="721635"/>
                </a:lnTo>
                <a:lnTo>
                  <a:pt x="0" y="721635"/>
                </a:lnTo>
                <a:lnTo>
                  <a:pt x="0" y="300681"/>
                </a:lnTo>
                <a:lnTo>
                  <a:pt x="0" y="120273"/>
                </a:lnTo>
                <a:lnTo>
                  <a:pt x="0" y="120273"/>
                </a:lnTo>
                <a:lnTo>
                  <a:pt x="0" y="0"/>
                </a:lnTo>
                <a:close/>
              </a:path>
            </a:pathLst>
          </a:custGeom>
          <a:solidFill>
            <a:srgbClr val="01B3C5"/>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2870" tIns="102870" rIns="102870" bIns="102870" numCol="1" spcCol="1270" anchor="ctr" anchorCtr="0">
            <a:noAutofit/>
          </a:bodyPr>
          <a:lstStyle/>
          <a:p>
            <a:pPr marL="0" marR="0" lvl="0" indent="0" algn="ctr" defTabSz="1200150" rtl="0" eaLnBrk="1" fontAlgn="auto" latinLnBrk="0" hangingPunct="1">
              <a:lnSpc>
                <a:spcPct val="90000"/>
              </a:lnSpc>
              <a:spcBef>
                <a:spcPct val="0"/>
              </a:spcBef>
              <a:spcAft>
                <a:spcPct val="35000"/>
              </a:spcAft>
              <a:buClrTx/>
              <a:buSzTx/>
              <a:buFont typeface="Arial" pitchFamily="34" charset="0"/>
              <a:buNone/>
              <a:tabLst/>
              <a:defRPr/>
            </a:pPr>
            <a:r>
              <a:rPr kumimoji="0" lang="zh-CN" altLang="en-US" sz="2700" b="1" i="0" u="none" strike="noStrike" kern="1200" cap="none" spc="0" normalizeH="0" baseline="0" noProof="0" dirty="0">
                <a:ln>
                  <a:noFill/>
                </a:ln>
                <a:solidFill>
                  <a:prstClr val="white"/>
                </a:solidFill>
                <a:effectLst/>
                <a:uLnTx/>
                <a:uFillTx/>
                <a:latin typeface="DFKai-SB" panose="03000509000000000000" pitchFamily="65" charset="-120"/>
                <a:ea typeface="DFKai-SB" panose="03000509000000000000" pitchFamily="65" charset="-120"/>
                <a:cs typeface="+mn-cs"/>
              </a:rPr>
              <a:t>蒙古包</a:t>
            </a:r>
            <a:endParaRPr kumimoji="0" lang="zh-CN" altLang="en-US" sz="2700" b="1"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18" name="任意多边形: 形状 17">
            <a:extLst>
              <a:ext uri="{FF2B5EF4-FFF2-40B4-BE49-F238E27FC236}">
                <a16:creationId xmlns:a16="http://schemas.microsoft.com/office/drawing/2014/main" id="{5AF51856-ECCB-444D-8312-0DE904C1072C}"/>
              </a:ext>
            </a:extLst>
          </p:cNvPr>
          <p:cNvSpPr/>
          <p:nvPr/>
        </p:nvSpPr>
        <p:spPr>
          <a:xfrm>
            <a:off x="5580935" y="4976314"/>
            <a:ext cx="2293771" cy="721635"/>
          </a:xfrm>
          <a:custGeom>
            <a:avLst/>
            <a:gdLst>
              <a:gd name="connsiteX0" fmla="*/ 0 w 2293771"/>
              <a:gd name="connsiteY0" fmla="*/ 0 h 721635"/>
              <a:gd name="connsiteX1" fmla="*/ 1338033 w 2293771"/>
              <a:gd name="connsiteY1" fmla="*/ 0 h 721635"/>
              <a:gd name="connsiteX2" fmla="*/ 1611374 w 2293771"/>
              <a:gd name="connsiteY2" fmla="*/ -77215 h 721635"/>
              <a:gd name="connsiteX3" fmla="*/ 1911476 w 2293771"/>
              <a:gd name="connsiteY3" fmla="*/ 0 h 721635"/>
              <a:gd name="connsiteX4" fmla="*/ 2293771 w 2293771"/>
              <a:gd name="connsiteY4" fmla="*/ 0 h 721635"/>
              <a:gd name="connsiteX5" fmla="*/ 2293771 w 2293771"/>
              <a:gd name="connsiteY5" fmla="*/ 120273 h 721635"/>
              <a:gd name="connsiteX6" fmla="*/ 2293771 w 2293771"/>
              <a:gd name="connsiteY6" fmla="*/ 120273 h 721635"/>
              <a:gd name="connsiteX7" fmla="*/ 2293771 w 2293771"/>
              <a:gd name="connsiteY7" fmla="*/ 300681 h 721635"/>
              <a:gd name="connsiteX8" fmla="*/ 2293771 w 2293771"/>
              <a:gd name="connsiteY8" fmla="*/ 721635 h 721635"/>
              <a:gd name="connsiteX9" fmla="*/ 1911476 w 2293771"/>
              <a:gd name="connsiteY9" fmla="*/ 721635 h 721635"/>
              <a:gd name="connsiteX10" fmla="*/ 1338033 w 2293771"/>
              <a:gd name="connsiteY10" fmla="*/ 721635 h 721635"/>
              <a:gd name="connsiteX11" fmla="*/ 1338033 w 2293771"/>
              <a:gd name="connsiteY11" fmla="*/ 721635 h 721635"/>
              <a:gd name="connsiteX12" fmla="*/ 0 w 2293771"/>
              <a:gd name="connsiteY12" fmla="*/ 721635 h 721635"/>
              <a:gd name="connsiteX13" fmla="*/ 0 w 2293771"/>
              <a:gd name="connsiteY13" fmla="*/ 300681 h 721635"/>
              <a:gd name="connsiteX14" fmla="*/ 0 w 2293771"/>
              <a:gd name="connsiteY14" fmla="*/ 120273 h 721635"/>
              <a:gd name="connsiteX15" fmla="*/ 0 w 2293771"/>
              <a:gd name="connsiteY15" fmla="*/ 120273 h 721635"/>
              <a:gd name="connsiteX16" fmla="*/ 0 w 2293771"/>
              <a:gd name="connsiteY16" fmla="*/ 0 h 721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93771" h="721635">
                <a:moveTo>
                  <a:pt x="0" y="0"/>
                </a:moveTo>
                <a:lnTo>
                  <a:pt x="1338033" y="0"/>
                </a:lnTo>
                <a:lnTo>
                  <a:pt x="1611374" y="-77215"/>
                </a:lnTo>
                <a:lnTo>
                  <a:pt x="1911476" y="0"/>
                </a:lnTo>
                <a:lnTo>
                  <a:pt x="2293771" y="0"/>
                </a:lnTo>
                <a:lnTo>
                  <a:pt x="2293771" y="120273"/>
                </a:lnTo>
                <a:lnTo>
                  <a:pt x="2293771" y="120273"/>
                </a:lnTo>
                <a:lnTo>
                  <a:pt x="2293771" y="300681"/>
                </a:lnTo>
                <a:lnTo>
                  <a:pt x="2293771" y="721635"/>
                </a:lnTo>
                <a:lnTo>
                  <a:pt x="1911476" y="721635"/>
                </a:lnTo>
                <a:lnTo>
                  <a:pt x="1338033" y="721635"/>
                </a:lnTo>
                <a:lnTo>
                  <a:pt x="1338033" y="721635"/>
                </a:lnTo>
                <a:lnTo>
                  <a:pt x="0" y="721635"/>
                </a:lnTo>
                <a:lnTo>
                  <a:pt x="0" y="300681"/>
                </a:lnTo>
                <a:lnTo>
                  <a:pt x="0" y="120273"/>
                </a:lnTo>
                <a:lnTo>
                  <a:pt x="0" y="120273"/>
                </a:lnTo>
                <a:lnTo>
                  <a:pt x="0" y="0"/>
                </a:lnTo>
                <a:close/>
              </a:path>
            </a:pathLst>
          </a:custGeom>
          <a:solidFill>
            <a:srgbClr val="ED7D3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2870" tIns="102870" rIns="102870" bIns="102870" numCol="1" spcCol="1270" anchor="ctr" anchorCtr="0">
            <a:noAutofit/>
          </a:bodyPr>
          <a:lstStyle/>
          <a:p>
            <a:pPr marL="0" marR="0" lvl="0" indent="0" algn="ctr" defTabSz="1200150" rtl="0" eaLnBrk="1" fontAlgn="auto" latinLnBrk="0" hangingPunct="1">
              <a:lnSpc>
                <a:spcPct val="90000"/>
              </a:lnSpc>
              <a:spcBef>
                <a:spcPct val="0"/>
              </a:spcBef>
              <a:spcAft>
                <a:spcPct val="35000"/>
              </a:spcAft>
              <a:buClrTx/>
              <a:buSzTx/>
              <a:buFont typeface="Arial" pitchFamily="34" charset="0"/>
              <a:buNone/>
              <a:tabLst/>
              <a:defRPr/>
            </a:pPr>
            <a:r>
              <a:rPr kumimoji="0" lang="zh-CN" altLang="en-US" sz="2700" b="1" i="0" u="none" strike="noStrike" kern="1200" cap="none" spc="0" normalizeH="0" baseline="0" noProof="0" dirty="0">
                <a:ln>
                  <a:noFill/>
                </a:ln>
                <a:solidFill>
                  <a:prstClr val="white"/>
                </a:solidFill>
                <a:effectLst/>
                <a:uLnTx/>
                <a:uFillTx/>
                <a:latin typeface="DFKai-SB" panose="03000509000000000000" pitchFamily="65" charset="-120"/>
                <a:ea typeface="DFKai-SB" panose="03000509000000000000" pitchFamily="65" charset="-120"/>
                <a:cs typeface="+mn-cs"/>
              </a:rPr>
              <a:t>千戶苗寨</a:t>
            </a:r>
            <a:endParaRPr kumimoji="0" lang="zh-CN" altLang="en-US" sz="2700" b="1"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3" name="灯片编号占位符 2">
            <a:extLst>
              <a:ext uri="{FF2B5EF4-FFF2-40B4-BE49-F238E27FC236}">
                <a16:creationId xmlns:a16="http://schemas.microsoft.com/office/drawing/2014/main" id="{C5137334-EBA1-4A82-8683-629D482EA2D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C39F1E-6A31-493C-9487-6B2C2D0B44A4}"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2" name="Picture 1"/>
          <p:cNvPicPr>
            <a:picLocks noChangeAspect="1"/>
          </p:cNvPicPr>
          <p:nvPr/>
        </p:nvPicPr>
        <p:blipFill>
          <a:blip r:embed="rId4"/>
          <a:stretch>
            <a:fillRect/>
          </a:stretch>
        </p:blipFill>
        <p:spPr>
          <a:xfrm>
            <a:off x="26638" y="84033"/>
            <a:ext cx="2448267" cy="762106"/>
          </a:xfrm>
          <a:prstGeom prst="rect">
            <a:avLst/>
          </a:prstGeom>
        </p:spPr>
      </p:pic>
      <p:pic>
        <p:nvPicPr>
          <p:cNvPr id="5" name="Picture 4"/>
          <p:cNvPicPr>
            <a:picLocks noChangeAspect="1"/>
          </p:cNvPicPr>
          <p:nvPr/>
        </p:nvPicPr>
        <p:blipFill>
          <a:blip r:embed="rId5"/>
          <a:stretch>
            <a:fillRect/>
          </a:stretch>
        </p:blipFill>
        <p:spPr>
          <a:xfrm>
            <a:off x="1296784" y="2959748"/>
            <a:ext cx="3099045" cy="2087951"/>
          </a:xfrm>
          <a:prstGeom prst="rect">
            <a:avLst/>
          </a:prstGeom>
        </p:spPr>
      </p:pic>
      <p:sp>
        <p:nvSpPr>
          <p:cNvPr id="15" name="任意多边形: 形状 6">
            <a:extLst>
              <a:ext uri="{FF2B5EF4-FFF2-40B4-BE49-F238E27FC236}">
                <a16:creationId xmlns:a16="http://schemas.microsoft.com/office/drawing/2014/main" id="{DCC19111-1954-4A3B-83D1-7C5D8EECE32E}"/>
              </a:ext>
            </a:extLst>
          </p:cNvPr>
          <p:cNvSpPr/>
          <p:nvPr/>
        </p:nvSpPr>
        <p:spPr>
          <a:xfrm>
            <a:off x="2102058" y="4951376"/>
            <a:ext cx="2293771" cy="721635"/>
          </a:xfrm>
          <a:custGeom>
            <a:avLst/>
            <a:gdLst>
              <a:gd name="connsiteX0" fmla="*/ 0 w 2293771"/>
              <a:gd name="connsiteY0" fmla="*/ 0 h 721635"/>
              <a:gd name="connsiteX1" fmla="*/ 1338033 w 2293771"/>
              <a:gd name="connsiteY1" fmla="*/ 0 h 721635"/>
              <a:gd name="connsiteX2" fmla="*/ 1611374 w 2293771"/>
              <a:gd name="connsiteY2" fmla="*/ -77215 h 721635"/>
              <a:gd name="connsiteX3" fmla="*/ 1911476 w 2293771"/>
              <a:gd name="connsiteY3" fmla="*/ 0 h 721635"/>
              <a:gd name="connsiteX4" fmla="*/ 2293771 w 2293771"/>
              <a:gd name="connsiteY4" fmla="*/ 0 h 721635"/>
              <a:gd name="connsiteX5" fmla="*/ 2293771 w 2293771"/>
              <a:gd name="connsiteY5" fmla="*/ 120273 h 721635"/>
              <a:gd name="connsiteX6" fmla="*/ 2293771 w 2293771"/>
              <a:gd name="connsiteY6" fmla="*/ 120273 h 721635"/>
              <a:gd name="connsiteX7" fmla="*/ 2293771 w 2293771"/>
              <a:gd name="connsiteY7" fmla="*/ 300681 h 721635"/>
              <a:gd name="connsiteX8" fmla="*/ 2293771 w 2293771"/>
              <a:gd name="connsiteY8" fmla="*/ 721635 h 721635"/>
              <a:gd name="connsiteX9" fmla="*/ 1911476 w 2293771"/>
              <a:gd name="connsiteY9" fmla="*/ 721635 h 721635"/>
              <a:gd name="connsiteX10" fmla="*/ 1338033 w 2293771"/>
              <a:gd name="connsiteY10" fmla="*/ 721635 h 721635"/>
              <a:gd name="connsiteX11" fmla="*/ 1338033 w 2293771"/>
              <a:gd name="connsiteY11" fmla="*/ 721635 h 721635"/>
              <a:gd name="connsiteX12" fmla="*/ 0 w 2293771"/>
              <a:gd name="connsiteY12" fmla="*/ 721635 h 721635"/>
              <a:gd name="connsiteX13" fmla="*/ 0 w 2293771"/>
              <a:gd name="connsiteY13" fmla="*/ 300681 h 721635"/>
              <a:gd name="connsiteX14" fmla="*/ 0 w 2293771"/>
              <a:gd name="connsiteY14" fmla="*/ 120273 h 721635"/>
              <a:gd name="connsiteX15" fmla="*/ 0 w 2293771"/>
              <a:gd name="connsiteY15" fmla="*/ 120273 h 721635"/>
              <a:gd name="connsiteX16" fmla="*/ 0 w 2293771"/>
              <a:gd name="connsiteY16" fmla="*/ 0 h 721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93771" h="721635">
                <a:moveTo>
                  <a:pt x="0" y="0"/>
                </a:moveTo>
                <a:lnTo>
                  <a:pt x="1338033" y="0"/>
                </a:lnTo>
                <a:lnTo>
                  <a:pt x="1611374" y="-77215"/>
                </a:lnTo>
                <a:lnTo>
                  <a:pt x="1911476" y="0"/>
                </a:lnTo>
                <a:lnTo>
                  <a:pt x="2293771" y="0"/>
                </a:lnTo>
                <a:lnTo>
                  <a:pt x="2293771" y="120273"/>
                </a:lnTo>
                <a:lnTo>
                  <a:pt x="2293771" y="120273"/>
                </a:lnTo>
                <a:lnTo>
                  <a:pt x="2293771" y="300681"/>
                </a:lnTo>
                <a:lnTo>
                  <a:pt x="2293771" y="721635"/>
                </a:lnTo>
                <a:lnTo>
                  <a:pt x="1911476" y="721635"/>
                </a:lnTo>
                <a:lnTo>
                  <a:pt x="1338033" y="721635"/>
                </a:lnTo>
                <a:lnTo>
                  <a:pt x="1338033" y="721635"/>
                </a:lnTo>
                <a:lnTo>
                  <a:pt x="0" y="721635"/>
                </a:lnTo>
                <a:lnTo>
                  <a:pt x="0" y="300681"/>
                </a:lnTo>
                <a:lnTo>
                  <a:pt x="0" y="120273"/>
                </a:lnTo>
                <a:lnTo>
                  <a:pt x="0" y="120273"/>
                </a:lnTo>
                <a:lnTo>
                  <a:pt x="0" y="0"/>
                </a:lnTo>
                <a:close/>
              </a:path>
            </a:pathLst>
          </a:custGeom>
          <a:solidFill>
            <a:srgbClr val="70AD47"/>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defRPr/>
            </a:pPr>
            <a:r>
              <a:rPr lang="zh-TW" altLang="en-US" sz="2700" b="1" dirty="0">
                <a:solidFill>
                  <a:prstClr val="white"/>
                </a:solidFill>
                <a:latin typeface="DFKai-SB" panose="03000509000000000000" pitchFamily="65" charset="-120"/>
                <a:ea typeface="DFKai-SB" panose="03000509000000000000" pitchFamily="65" charset="-120"/>
                <a:cs typeface="Times New Roman" panose="02020603050405020304" pitchFamily="18" charset="0"/>
              </a:rPr>
              <a:t>吊</a:t>
            </a:r>
            <a:r>
              <a:rPr lang="zh-TW" altLang="en-US" sz="2700" b="1" dirty="0" smtClean="0">
                <a:solidFill>
                  <a:prstClr val="white"/>
                </a:solidFill>
                <a:latin typeface="DFKai-SB" panose="03000509000000000000" pitchFamily="65" charset="-120"/>
                <a:ea typeface="DFKai-SB" panose="03000509000000000000" pitchFamily="65" charset="-120"/>
                <a:cs typeface="Times New Roman" panose="02020603050405020304" pitchFamily="18" charset="0"/>
              </a:rPr>
              <a:t>脚樓</a:t>
            </a:r>
            <a:endParaRPr kumimoji="0" lang="zh-CN" altLang="en-US" sz="2700" b="1" i="0" u="none" strike="noStrike" kern="1200" cap="none" spc="0" normalizeH="0" baseline="0" noProof="0" dirty="0">
              <a:ln>
                <a:noFill/>
              </a:ln>
              <a:solidFill>
                <a:prstClr val="white"/>
              </a:solidFill>
              <a:effectLst/>
              <a:uLnTx/>
              <a:uFillTx/>
              <a:latin typeface="DFKai-SB" panose="03000509000000000000" pitchFamily="65" charset="-120"/>
              <a:ea typeface="DFKai-SB"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43329008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a:extLst>
              <a:ext uri="{FF2B5EF4-FFF2-40B4-BE49-F238E27FC236}">
                <a16:creationId xmlns:a16="http://schemas.microsoft.com/office/drawing/2014/main" id="{49C42440-75C4-4372-83AA-08D5B024B74A}"/>
              </a:ext>
            </a:extLst>
          </p:cNvPr>
          <p:cNvGraphicFramePr>
            <a:graphicFrameLocks noGrp="1"/>
          </p:cNvGraphicFramePr>
          <p:nvPr>
            <p:extLst>
              <p:ext uri="{D42A27DB-BD31-4B8C-83A1-F6EECF244321}">
                <p14:modId xmlns:p14="http://schemas.microsoft.com/office/powerpoint/2010/main" val="1625207746"/>
              </p:ext>
            </p:extLst>
          </p:nvPr>
        </p:nvGraphicFramePr>
        <p:xfrm>
          <a:off x="2070206" y="3151872"/>
          <a:ext cx="8136836" cy="3412440"/>
        </p:xfrm>
        <a:graphic>
          <a:graphicData uri="http://schemas.openxmlformats.org/drawingml/2006/table">
            <a:tbl>
              <a:tblPr firstRow="1" bandRow="1">
                <a:tableStyleId>{93296810-A885-4BE3-A3E7-6D5BEEA58F35}</a:tableStyleId>
              </a:tblPr>
              <a:tblGrid>
                <a:gridCol w="4068418">
                  <a:extLst>
                    <a:ext uri="{9D8B030D-6E8A-4147-A177-3AD203B41FA5}">
                      <a16:colId xmlns:a16="http://schemas.microsoft.com/office/drawing/2014/main" val="20000"/>
                    </a:ext>
                  </a:extLst>
                </a:gridCol>
                <a:gridCol w="4068418">
                  <a:extLst>
                    <a:ext uri="{9D8B030D-6E8A-4147-A177-3AD203B41FA5}">
                      <a16:colId xmlns:a16="http://schemas.microsoft.com/office/drawing/2014/main" val="20001"/>
                    </a:ext>
                  </a:extLst>
                </a:gridCol>
              </a:tblGrid>
              <a:tr h="568740">
                <a:tc>
                  <a:txBody>
                    <a:bodyPr/>
                    <a:lstStyle/>
                    <a:p>
                      <a:pPr algn="ctr"/>
                      <a:r>
                        <a:rPr lang="zh-TW" altLang="en-US" sz="2800" dirty="0">
                          <a:latin typeface="DFKai-SB" panose="03000509000000000000" pitchFamily="65" charset="-120"/>
                          <a:ea typeface="DFKai-SB" panose="03000509000000000000" pitchFamily="65" charset="-120"/>
                        </a:rPr>
                        <a:t>民族名稱</a:t>
                      </a:r>
                      <a:endParaRPr lang="zh-HK" altLang="en-US" sz="2800" dirty="0">
                        <a:latin typeface="DFKai-SB" panose="03000509000000000000" pitchFamily="65" charset="-120"/>
                        <a:ea typeface="DFKai-SB" panose="03000509000000000000" pitchFamily="65" charset="-120"/>
                      </a:endParaRPr>
                    </a:p>
                  </a:txBody>
                  <a:tcPr marL="121920" marR="121920" marT="60960" marB="60960"/>
                </a:tc>
                <a:tc>
                  <a:txBody>
                    <a:bodyPr/>
                    <a:lstStyle/>
                    <a:p>
                      <a:pPr algn="ctr"/>
                      <a:r>
                        <a:rPr lang="zh-TW" altLang="en-US" sz="2800" dirty="0">
                          <a:latin typeface="DFKai-SB" panose="03000509000000000000" pitchFamily="65" charset="-120"/>
                          <a:ea typeface="DFKai-SB" panose="03000509000000000000" pitchFamily="65" charset="-120"/>
                        </a:rPr>
                        <a:t>節日</a:t>
                      </a:r>
                      <a:endParaRPr lang="zh-HK" altLang="en-US" sz="2800" dirty="0">
                        <a:latin typeface="DFKai-SB" panose="03000509000000000000" pitchFamily="65" charset="-120"/>
                        <a:ea typeface="DFKai-SB" panose="03000509000000000000" pitchFamily="65" charset="-120"/>
                      </a:endParaRPr>
                    </a:p>
                  </a:txBody>
                  <a:tcPr marL="121920" marR="121920" marT="60960" marB="60960">
                    <a:solidFill>
                      <a:srgbClr val="70AD47"/>
                    </a:solidFill>
                  </a:tcPr>
                </a:tc>
                <a:extLst>
                  <a:ext uri="{0D108BD9-81ED-4DB2-BD59-A6C34878D82A}">
                    <a16:rowId xmlns:a16="http://schemas.microsoft.com/office/drawing/2014/main" val="10000"/>
                  </a:ext>
                </a:extLst>
              </a:tr>
              <a:tr h="568740">
                <a:tc>
                  <a:txBody>
                    <a:bodyPr/>
                    <a:lstStyle/>
                    <a:p>
                      <a:pPr algn="ctr"/>
                      <a:r>
                        <a:rPr lang="zh-TW" altLang="en-US" sz="2600" dirty="0">
                          <a:latin typeface="DFKai-SB" panose="03000509000000000000" pitchFamily="65" charset="-120"/>
                          <a:ea typeface="DFKai-SB" panose="03000509000000000000" pitchFamily="65" charset="-120"/>
                        </a:rPr>
                        <a:t>彝族、阿昌族、</a:t>
                      </a:r>
                      <a:r>
                        <a:rPr lang="zh-TW" altLang="en-US" sz="2600" dirty="0" smtClean="0">
                          <a:latin typeface="DFKai-SB" panose="03000509000000000000" pitchFamily="65" charset="-120"/>
                          <a:ea typeface="DFKai-SB" panose="03000509000000000000" pitchFamily="65" charset="-120"/>
                        </a:rPr>
                        <a:t>白族等</a:t>
                      </a:r>
                      <a:endParaRPr lang="zh-HK" altLang="en-US" sz="2600" dirty="0">
                        <a:latin typeface="DFKai-SB" panose="03000509000000000000" pitchFamily="65" charset="-120"/>
                        <a:ea typeface="DFKai-SB" panose="03000509000000000000" pitchFamily="65" charset="-120"/>
                      </a:endParaRPr>
                    </a:p>
                  </a:txBody>
                  <a:tcPr marL="121920" marR="121920" marT="60960" marB="60960"/>
                </a:tc>
                <a:tc>
                  <a:txBody>
                    <a:bodyPr/>
                    <a:lstStyle/>
                    <a:p>
                      <a:pPr algn="ctr"/>
                      <a:r>
                        <a:rPr lang="zh-TW" altLang="en-US" sz="2600" dirty="0">
                          <a:latin typeface="DFKai-SB" panose="03000509000000000000" pitchFamily="65" charset="-120"/>
                          <a:ea typeface="DFKai-SB" panose="03000509000000000000" pitchFamily="65" charset="-120"/>
                        </a:rPr>
                        <a:t>火把節</a:t>
                      </a:r>
                      <a:endParaRPr lang="zh-HK" altLang="en-US" sz="2600" dirty="0">
                        <a:latin typeface="DFKai-SB" panose="03000509000000000000" pitchFamily="65" charset="-120"/>
                        <a:ea typeface="DFKai-SB" panose="03000509000000000000" pitchFamily="65" charset="-120"/>
                      </a:endParaRPr>
                    </a:p>
                  </a:txBody>
                  <a:tcPr marL="121920" marR="121920" marT="60960" marB="60960"/>
                </a:tc>
                <a:extLst>
                  <a:ext uri="{0D108BD9-81ED-4DB2-BD59-A6C34878D82A}">
                    <a16:rowId xmlns:a16="http://schemas.microsoft.com/office/drawing/2014/main" val="10001"/>
                  </a:ext>
                </a:extLst>
              </a:tr>
              <a:tr h="568740">
                <a:tc>
                  <a:txBody>
                    <a:bodyPr/>
                    <a:lstStyle/>
                    <a:p>
                      <a:pPr algn="ctr"/>
                      <a:r>
                        <a:rPr lang="zh-TW" altLang="en-US" sz="2600" dirty="0">
                          <a:latin typeface="DFKai-SB" panose="03000509000000000000" pitchFamily="65" charset="-120"/>
                          <a:ea typeface="DFKai-SB" panose="03000509000000000000" pitchFamily="65" charset="-120"/>
                        </a:rPr>
                        <a:t>侗族</a:t>
                      </a:r>
                      <a:endParaRPr lang="zh-HK" altLang="en-US" sz="2600" dirty="0">
                        <a:latin typeface="DFKai-SB" panose="03000509000000000000" pitchFamily="65" charset="-120"/>
                        <a:ea typeface="DFKai-SB" panose="03000509000000000000" pitchFamily="65" charset="-120"/>
                      </a:endParaRPr>
                    </a:p>
                  </a:txBody>
                  <a:tcPr marL="121920" marR="121920" marT="60960" marB="60960"/>
                </a:tc>
                <a:tc>
                  <a:txBody>
                    <a:bodyPr/>
                    <a:lstStyle/>
                    <a:p>
                      <a:pPr algn="ctr"/>
                      <a:r>
                        <a:rPr lang="zh-TW" altLang="en-US" sz="2600" dirty="0">
                          <a:latin typeface="DFKai-SB" panose="03000509000000000000" pitchFamily="65" charset="-120"/>
                          <a:ea typeface="DFKai-SB" panose="03000509000000000000" pitchFamily="65" charset="-120"/>
                        </a:rPr>
                        <a:t>蘆笙節</a:t>
                      </a:r>
                      <a:endParaRPr lang="zh-HK" altLang="en-US" sz="2600" dirty="0">
                        <a:latin typeface="DFKai-SB" panose="03000509000000000000" pitchFamily="65" charset="-120"/>
                        <a:ea typeface="DFKai-SB" panose="03000509000000000000" pitchFamily="65" charset="-120"/>
                      </a:endParaRPr>
                    </a:p>
                  </a:txBody>
                  <a:tcPr marL="121920" marR="121920" marT="60960" marB="60960"/>
                </a:tc>
                <a:extLst>
                  <a:ext uri="{0D108BD9-81ED-4DB2-BD59-A6C34878D82A}">
                    <a16:rowId xmlns:a16="http://schemas.microsoft.com/office/drawing/2014/main" val="10002"/>
                  </a:ext>
                </a:extLst>
              </a:tr>
              <a:tr h="568740">
                <a:tc>
                  <a:txBody>
                    <a:bodyPr/>
                    <a:lstStyle/>
                    <a:p>
                      <a:pPr algn="ctr"/>
                      <a:r>
                        <a:rPr lang="zh-CN" altLang="en-US" sz="2600" dirty="0">
                          <a:latin typeface="DFKai-SB" panose="03000509000000000000" pitchFamily="65" charset="-120"/>
                          <a:ea typeface="DFKai-SB" panose="03000509000000000000" pitchFamily="65" charset="-120"/>
                        </a:rPr>
                        <a:t>苗</a:t>
                      </a:r>
                      <a:r>
                        <a:rPr lang="zh-TW" altLang="en-US" sz="2600" dirty="0">
                          <a:latin typeface="DFKai-SB" panose="03000509000000000000" pitchFamily="65" charset="-120"/>
                          <a:ea typeface="DFKai-SB" panose="03000509000000000000" pitchFamily="65" charset="-120"/>
                        </a:rPr>
                        <a:t>族</a:t>
                      </a:r>
                      <a:endParaRPr lang="zh-HK" altLang="en-US" sz="2600" dirty="0">
                        <a:latin typeface="DFKai-SB" panose="03000509000000000000" pitchFamily="65" charset="-120"/>
                        <a:ea typeface="DFKai-SB" panose="03000509000000000000" pitchFamily="65" charset="-120"/>
                      </a:endParaRPr>
                    </a:p>
                  </a:txBody>
                  <a:tcPr marL="121920" marR="121920" marT="60960" marB="60960"/>
                </a:tc>
                <a:tc>
                  <a:txBody>
                    <a:bodyPr/>
                    <a:lstStyle/>
                    <a:p>
                      <a:pPr algn="ctr"/>
                      <a:r>
                        <a:rPr lang="zh-TW" altLang="en-US" sz="2600" dirty="0">
                          <a:latin typeface="DFKai-SB" panose="03000509000000000000" pitchFamily="65" charset="-120"/>
                          <a:ea typeface="DFKai-SB" panose="03000509000000000000" pitchFamily="65" charset="-120"/>
                        </a:rPr>
                        <a:t>龍船節</a:t>
                      </a:r>
                      <a:endParaRPr lang="zh-HK" altLang="en-US" sz="2600" dirty="0">
                        <a:latin typeface="DFKai-SB" panose="03000509000000000000" pitchFamily="65" charset="-120"/>
                        <a:ea typeface="DFKai-SB" panose="03000509000000000000" pitchFamily="65" charset="-120"/>
                      </a:endParaRPr>
                    </a:p>
                  </a:txBody>
                  <a:tcPr marL="121920" marR="121920" marT="60960" marB="60960"/>
                </a:tc>
                <a:extLst>
                  <a:ext uri="{0D108BD9-81ED-4DB2-BD59-A6C34878D82A}">
                    <a16:rowId xmlns:a16="http://schemas.microsoft.com/office/drawing/2014/main" val="10003"/>
                  </a:ext>
                </a:extLst>
              </a:tr>
              <a:tr h="568740">
                <a:tc>
                  <a:txBody>
                    <a:bodyPr/>
                    <a:lstStyle/>
                    <a:p>
                      <a:pPr algn="ctr"/>
                      <a:r>
                        <a:rPr lang="zh-TW" altLang="en-US" sz="2600" dirty="0">
                          <a:latin typeface="DFKai-SB" panose="03000509000000000000" pitchFamily="65" charset="-120"/>
                          <a:ea typeface="DFKai-SB" panose="03000509000000000000" pitchFamily="65" charset="-120"/>
                        </a:rPr>
                        <a:t>塔吉克族、佤族</a:t>
                      </a:r>
                      <a:endParaRPr lang="zh-HK" altLang="en-US" sz="2600" dirty="0">
                        <a:latin typeface="DFKai-SB" panose="03000509000000000000" pitchFamily="65" charset="-120"/>
                        <a:ea typeface="DFKai-SB" panose="03000509000000000000" pitchFamily="65" charset="-120"/>
                      </a:endParaRPr>
                    </a:p>
                  </a:txBody>
                  <a:tcPr marL="121920" marR="121920" marT="60960" marB="60960"/>
                </a:tc>
                <a:tc>
                  <a:txBody>
                    <a:bodyPr/>
                    <a:lstStyle/>
                    <a:p>
                      <a:pPr algn="ctr"/>
                      <a:r>
                        <a:rPr lang="zh-TW" altLang="en-US" sz="2600" dirty="0">
                          <a:latin typeface="DFKai-SB" panose="03000509000000000000" pitchFamily="65" charset="-120"/>
                          <a:ea typeface="DFKai-SB" panose="03000509000000000000" pitchFamily="65" charset="-120"/>
                        </a:rPr>
                        <a:t>播種節</a:t>
                      </a:r>
                      <a:endParaRPr lang="zh-HK" altLang="en-US" sz="2600" dirty="0">
                        <a:latin typeface="DFKai-SB" panose="03000509000000000000" pitchFamily="65" charset="-120"/>
                        <a:ea typeface="DFKai-SB" panose="03000509000000000000" pitchFamily="65" charset="-120"/>
                      </a:endParaRPr>
                    </a:p>
                  </a:txBody>
                  <a:tcPr marL="121920" marR="121920" marT="60960" marB="60960"/>
                </a:tc>
                <a:extLst>
                  <a:ext uri="{0D108BD9-81ED-4DB2-BD59-A6C34878D82A}">
                    <a16:rowId xmlns:a16="http://schemas.microsoft.com/office/drawing/2014/main" val="10004"/>
                  </a:ext>
                </a:extLst>
              </a:tr>
              <a:tr h="568740">
                <a:tc>
                  <a:txBody>
                    <a:bodyPr/>
                    <a:lstStyle/>
                    <a:p>
                      <a:pPr algn="ctr"/>
                      <a:r>
                        <a:rPr lang="zh-TW" altLang="en-US" sz="2600" dirty="0">
                          <a:latin typeface="DFKai-SB" panose="03000509000000000000" pitchFamily="65" charset="-120"/>
                          <a:ea typeface="DFKai-SB" panose="03000509000000000000" pitchFamily="65" charset="-120"/>
                        </a:rPr>
                        <a:t>蒙古族</a:t>
                      </a:r>
                      <a:endParaRPr lang="zh-HK" altLang="en-US" sz="2600" dirty="0">
                        <a:latin typeface="DFKai-SB" panose="03000509000000000000" pitchFamily="65" charset="-120"/>
                        <a:ea typeface="DFKai-SB" panose="03000509000000000000" pitchFamily="65" charset="-120"/>
                      </a:endParaRPr>
                    </a:p>
                  </a:txBody>
                  <a:tcPr marL="121920" marR="121920" marT="60960" marB="60960"/>
                </a:tc>
                <a:tc>
                  <a:txBody>
                    <a:bodyPr/>
                    <a:lstStyle/>
                    <a:p>
                      <a:pPr algn="ctr"/>
                      <a:r>
                        <a:rPr lang="zh-TW" altLang="en-US" sz="2600" dirty="0">
                          <a:latin typeface="DFKai-SB" panose="03000509000000000000" pitchFamily="65" charset="-120"/>
                          <a:ea typeface="DFKai-SB" panose="03000509000000000000" pitchFamily="65" charset="-120"/>
                        </a:rPr>
                        <a:t>那達慕大會</a:t>
                      </a:r>
                      <a:endParaRPr lang="zh-HK" altLang="en-US" sz="2600" dirty="0">
                        <a:latin typeface="DFKai-SB" panose="03000509000000000000" pitchFamily="65" charset="-120"/>
                        <a:ea typeface="DFKai-SB" panose="03000509000000000000" pitchFamily="65" charset="-120"/>
                      </a:endParaRPr>
                    </a:p>
                  </a:txBody>
                  <a:tcPr marL="121920" marR="121920" marT="60960" marB="60960"/>
                </a:tc>
                <a:extLst>
                  <a:ext uri="{0D108BD9-81ED-4DB2-BD59-A6C34878D82A}">
                    <a16:rowId xmlns:a16="http://schemas.microsoft.com/office/drawing/2014/main" val="10005"/>
                  </a:ext>
                </a:extLst>
              </a:tr>
            </a:tbl>
          </a:graphicData>
        </a:graphic>
      </p:graphicFrame>
      <p:sp>
        <p:nvSpPr>
          <p:cNvPr id="10" name="文本框 9">
            <a:extLst>
              <a:ext uri="{FF2B5EF4-FFF2-40B4-BE49-F238E27FC236}">
                <a16:creationId xmlns:a16="http://schemas.microsoft.com/office/drawing/2014/main" id="{AA79FB86-807E-47BD-A999-581C9736DD72}"/>
              </a:ext>
            </a:extLst>
          </p:cNvPr>
          <p:cNvSpPr txBox="1"/>
          <p:nvPr/>
        </p:nvSpPr>
        <p:spPr>
          <a:xfrm>
            <a:off x="612841" y="950692"/>
            <a:ext cx="10704672" cy="1955600"/>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    </a:t>
            </a:r>
            <a:r>
              <a:rPr kumimoji="0" lang="zh-CN" altLang="en-US"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民族節日，蘊含著民族生活中的風土人情、宗教信仰和道德倫理等文化因素，是一個民族歷史文化的長期積澱。慶祝民族節日，是民族文化的集中展示。</a:t>
            </a:r>
          </a:p>
        </p:txBody>
      </p:sp>
      <p:sp>
        <p:nvSpPr>
          <p:cNvPr id="14" name="文本框 42">
            <a:extLst>
              <a:ext uri="{FF2B5EF4-FFF2-40B4-BE49-F238E27FC236}">
                <a16:creationId xmlns:a16="http://schemas.microsoft.com/office/drawing/2014/main" id="{FF39A9CB-FEC9-42BF-8617-D87BD4975B0C}"/>
              </a:ext>
            </a:extLst>
          </p:cNvPr>
          <p:cNvSpPr txBox="1">
            <a:spLocks noChangeArrowheads="1"/>
          </p:cNvSpPr>
          <p:nvPr/>
        </p:nvSpPr>
        <p:spPr bwMode="auto">
          <a:xfrm>
            <a:off x="4335021" y="257852"/>
            <a:ext cx="2930301"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44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民族節日</a:t>
            </a:r>
          </a:p>
        </p:txBody>
      </p:sp>
      <p:sp>
        <p:nvSpPr>
          <p:cNvPr id="9" name="灯片编号占位符 8">
            <a:extLst>
              <a:ext uri="{FF2B5EF4-FFF2-40B4-BE49-F238E27FC236}">
                <a16:creationId xmlns:a16="http://schemas.microsoft.com/office/drawing/2014/main" id="{5C00F641-EC05-4CB2-A87A-38A6005C66C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C39F1E-6A31-493C-9487-6B2C2D0B44A4}"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2" name="Picture 1"/>
          <p:cNvPicPr>
            <a:picLocks noChangeAspect="1"/>
          </p:cNvPicPr>
          <p:nvPr/>
        </p:nvPicPr>
        <p:blipFill>
          <a:blip r:embed="rId2"/>
          <a:stretch>
            <a:fillRect/>
          </a:stretch>
        </p:blipFill>
        <p:spPr>
          <a:xfrm>
            <a:off x="0" y="106727"/>
            <a:ext cx="2448267" cy="762106"/>
          </a:xfrm>
          <a:prstGeom prst="rect">
            <a:avLst/>
          </a:prstGeom>
        </p:spPr>
      </p:pic>
    </p:spTree>
    <p:extLst>
      <p:ext uri="{BB962C8B-B14F-4D97-AF65-F5344CB8AC3E}">
        <p14:creationId xmlns:p14="http://schemas.microsoft.com/office/powerpoint/2010/main" val="186817180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a:extLst>
              <a:ext uri="{FF2B5EF4-FFF2-40B4-BE49-F238E27FC236}">
                <a16:creationId xmlns:a16="http://schemas.microsoft.com/office/drawing/2014/main" id="{CC2DC0B4-784A-4ED7-8954-809B93CBDCB6}"/>
              </a:ext>
            </a:extLst>
          </p:cNvPr>
          <p:cNvSpPr txBox="1"/>
          <p:nvPr/>
        </p:nvSpPr>
        <p:spPr>
          <a:xfrm>
            <a:off x="440023" y="1728771"/>
            <a:ext cx="7257562" cy="4524315"/>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    火把節是彝族重要的節日，一般是在農曆的六月二十四日舉行，與彝族的火圖騰有一定的關係。彝族民間諺語有「火把節是眼睛的節日」的說法。火把節期間有很多集體娛樂項目，如賽馬、鬥牛、鬥羊、摔跤、選美等。到了夜晚，田間地頭到處是點燃的火把，真可謂「滿天星斗落人間」。</a:t>
            </a:r>
          </a:p>
        </p:txBody>
      </p:sp>
      <p:pic>
        <p:nvPicPr>
          <p:cNvPr id="9" name="图片 8">
            <a:extLst>
              <a:ext uri="{FF2B5EF4-FFF2-40B4-BE49-F238E27FC236}">
                <a16:creationId xmlns:a16="http://schemas.microsoft.com/office/drawing/2014/main" id="{BF60EF6C-51FE-44ED-AB7B-493DF2BE2D0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882564" y="2618509"/>
            <a:ext cx="3676714" cy="2407792"/>
          </a:xfrm>
          <a:prstGeom prst="rect">
            <a:avLst/>
          </a:prstGeom>
        </p:spPr>
      </p:pic>
      <p:sp>
        <p:nvSpPr>
          <p:cNvPr id="17" name="文本框 16">
            <a:extLst>
              <a:ext uri="{FF2B5EF4-FFF2-40B4-BE49-F238E27FC236}">
                <a16:creationId xmlns:a16="http://schemas.microsoft.com/office/drawing/2014/main" id="{BF2BD566-DDAB-48AA-A89C-36B413BB57FD}"/>
              </a:ext>
            </a:extLst>
          </p:cNvPr>
          <p:cNvSpPr txBox="1"/>
          <p:nvPr/>
        </p:nvSpPr>
        <p:spPr>
          <a:xfrm>
            <a:off x="7987523" y="5088201"/>
            <a:ext cx="3466795"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雲南省雙柏縣的彝族群衆歡慶彝族火把節 </a:t>
            </a:r>
          </a:p>
        </p:txBody>
      </p:sp>
      <p:sp>
        <p:nvSpPr>
          <p:cNvPr id="7" name="矩形 6">
            <a:extLst>
              <a:ext uri="{FF2B5EF4-FFF2-40B4-BE49-F238E27FC236}">
                <a16:creationId xmlns:a16="http://schemas.microsoft.com/office/drawing/2014/main" id="{AD041E19-3EB3-4CD9-8ADE-38216628F93F}"/>
              </a:ext>
            </a:extLst>
          </p:cNvPr>
          <p:cNvSpPr/>
          <p:nvPr/>
        </p:nvSpPr>
        <p:spPr>
          <a:xfrm>
            <a:off x="547688" y="762000"/>
            <a:ext cx="363537"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8" name="矩形 7">
            <a:extLst>
              <a:ext uri="{FF2B5EF4-FFF2-40B4-BE49-F238E27FC236}">
                <a16:creationId xmlns:a16="http://schemas.microsoft.com/office/drawing/2014/main" id="{9FFF8C93-4152-4164-A35C-7C8C3A795DCC}"/>
              </a:ext>
            </a:extLst>
          </p:cNvPr>
          <p:cNvSpPr/>
          <p:nvPr/>
        </p:nvSpPr>
        <p:spPr>
          <a:xfrm>
            <a:off x="671513" y="896938"/>
            <a:ext cx="303212"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0" name="文本框 8">
            <a:extLst>
              <a:ext uri="{FF2B5EF4-FFF2-40B4-BE49-F238E27FC236}">
                <a16:creationId xmlns:a16="http://schemas.microsoft.com/office/drawing/2014/main" id="{F611035C-4228-4F15-A3FC-C6A653D705B6}"/>
              </a:ext>
            </a:extLst>
          </p:cNvPr>
          <p:cNvSpPr txBox="1">
            <a:spLocks noChangeArrowheads="1"/>
          </p:cNvSpPr>
          <p:nvPr/>
        </p:nvSpPr>
        <p:spPr bwMode="auto">
          <a:xfrm>
            <a:off x="911225" y="512763"/>
            <a:ext cx="15843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DFKai-SB" panose="03000509000000000000" pitchFamily="65" charset="-120"/>
                <a:ea typeface="DFKai-SB" panose="03000509000000000000" pitchFamily="65" charset="-120"/>
                <a:cs typeface="Times New Roman" panose="02020603050405020304" pitchFamily="18" charset="0"/>
              </a:rPr>
              <a:t>知多點</a:t>
            </a:r>
          </a:p>
        </p:txBody>
      </p:sp>
      <p:cxnSp>
        <p:nvCxnSpPr>
          <p:cNvPr id="11" name="直接连接符 10">
            <a:extLst>
              <a:ext uri="{FF2B5EF4-FFF2-40B4-BE49-F238E27FC236}">
                <a16:creationId xmlns:a16="http://schemas.microsoft.com/office/drawing/2014/main" id="{D784A5CA-E14D-492C-9BF4-8DB62E44CA24}"/>
              </a:ext>
            </a:extLst>
          </p:cNvPr>
          <p:cNvCxnSpPr>
            <a:cxnSpLocks/>
          </p:cNvCxnSpPr>
          <p:nvPr/>
        </p:nvCxnSpPr>
        <p:spPr>
          <a:xfrm>
            <a:off x="974725" y="1160463"/>
            <a:ext cx="1439863"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3" name="灯片编号占位符 2">
            <a:extLst>
              <a:ext uri="{FF2B5EF4-FFF2-40B4-BE49-F238E27FC236}">
                <a16:creationId xmlns:a16="http://schemas.microsoft.com/office/drawing/2014/main" id="{72EBCF9B-F8E4-4656-B43F-44107CEECA64}"/>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C39F1E-6A31-493C-9487-6B2C2D0B44A4}"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820281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6CCD6208-8AC0-4FF2-9C09-308A5CFA9D27}"/>
              </a:ext>
            </a:extLst>
          </p:cNvPr>
          <p:cNvSpPr/>
          <p:nvPr/>
        </p:nvSpPr>
        <p:spPr>
          <a:xfrm>
            <a:off x="745816" y="606808"/>
            <a:ext cx="10700366" cy="769441"/>
          </a:xfrm>
          <a:prstGeom prst="rect">
            <a:avLst/>
          </a:prstGeom>
        </p:spPr>
        <p:txBody>
          <a:bodyPr wrap="none">
            <a:spAutoFit/>
          </a:bodyPr>
          <a:lstStyle/>
          <a:p>
            <a:pPr algn="ctr"/>
            <a:r>
              <a:rPr lang="en-US" altLang="zh-TW" sz="2800" b="1" kern="100" dirty="0">
                <a:latin typeface="DFKai-SB" panose="03000509000000000000" pitchFamily="65" charset="-120"/>
                <a:ea typeface="DFKai-SB" panose="03000509000000000000" pitchFamily="65" charset="-120"/>
                <a:cs typeface="宋体" panose="02010600030101010101" pitchFamily="2" charset="-122"/>
              </a:rPr>
              <a:t>  </a:t>
            </a:r>
            <a:r>
              <a:rPr lang="zh-CN" altLang="en-US" sz="4400" b="1" dirty="0">
                <a:latin typeface="DFKai-SB" panose="03000509000000000000" pitchFamily="65" charset="-120"/>
                <a:ea typeface="DFKai-SB" panose="03000509000000000000" pitchFamily="65" charset="-120"/>
              </a:rPr>
              <a:t>各民族在交往中融合成爲中華民族共同體</a:t>
            </a:r>
            <a:endParaRPr lang="zh-TW" altLang="en-US" sz="4400" b="1" kern="100" dirty="0">
              <a:latin typeface="DFKai-SB" panose="03000509000000000000" pitchFamily="65" charset="-120"/>
              <a:ea typeface="DFKai-SB" panose="03000509000000000000" pitchFamily="65" charset="-120"/>
              <a:cs typeface="宋体" panose="02010600030101010101" pitchFamily="2" charset="-122"/>
            </a:endParaRPr>
          </a:p>
        </p:txBody>
      </p:sp>
      <p:pic>
        <p:nvPicPr>
          <p:cNvPr id="4" name="图片 3">
            <a:extLst>
              <a:ext uri="{FF2B5EF4-FFF2-40B4-BE49-F238E27FC236}">
                <a16:creationId xmlns:a16="http://schemas.microsoft.com/office/drawing/2014/main" id="{05A6B78D-125A-4B28-85BD-C97E3BAFCA7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545192" y="2917767"/>
            <a:ext cx="3937101" cy="2211560"/>
          </a:xfrm>
          <a:prstGeom prst="rect">
            <a:avLst/>
          </a:prstGeom>
          <a:ln>
            <a:noFill/>
          </a:ln>
          <a:effectLst>
            <a:outerShdw blurRad="292100" dist="139700" dir="2700000" algn="tl" rotWithShape="0">
              <a:srgbClr val="333333">
                <a:alpha val="65000"/>
              </a:srgbClr>
            </a:outerShdw>
          </a:effectLst>
        </p:spPr>
      </p:pic>
      <p:sp>
        <p:nvSpPr>
          <p:cNvPr id="6" name="文本框 5">
            <a:extLst>
              <a:ext uri="{FF2B5EF4-FFF2-40B4-BE49-F238E27FC236}">
                <a16:creationId xmlns:a16="http://schemas.microsoft.com/office/drawing/2014/main" id="{0204B14C-5136-4BCF-B6CA-E71B31ABBE9C}"/>
              </a:ext>
            </a:extLst>
          </p:cNvPr>
          <p:cNvSpPr txBox="1"/>
          <p:nvPr/>
        </p:nvSpPr>
        <p:spPr>
          <a:xfrm>
            <a:off x="7545192" y="5321844"/>
            <a:ext cx="3937102" cy="830997"/>
          </a:xfrm>
          <a:prstGeom prst="rect">
            <a:avLst/>
          </a:prstGeom>
          <a:noFill/>
        </p:spPr>
        <p:txBody>
          <a:bodyPr wrap="square" rtlCol="0">
            <a:spAutoFit/>
          </a:bodyPr>
          <a:lstStyle/>
          <a:p>
            <a:r>
              <a:rPr lang="zh-CN" altLang="en-US" sz="2400" dirty="0">
                <a:effectLst/>
                <a:latin typeface="DFKai-SB" panose="03000509000000000000" pitchFamily="65" charset="-120"/>
                <a:ea typeface="DFKai-SB" panose="03000509000000000000" pitchFamily="65" charset="-120"/>
              </a:rPr>
              <a:t>各族</a:t>
            </a:r>
            <a:r>
              <a:rPr lang="zh-CN" altLang="en-US" sz="2400" dirty="0">
                <a:latin typeface="DFKai-SB" panose="03000509000000000000" pitchFamily="65" charset="-120"/>
                <a:ea typeface="DFKai-SB" panose="03000509000000000000" pitchFamily="65" charset="-120"/>
              </a:rPr>
              <a:t>學生</a:t>
            </a:r>
            <a:r>
              <a:rPr lang="zh-CN" altLang="en-US" sz="2400" dirty="0">
                <a:effectLst/>
                <a:latin typeface="DFKai-SB" panose="03000509000000000000" pitchFamily="65" charset="-120"/>
                <a:ea typeface="DFKai-SB" panose="03000509000000000000" pitchFamily="65" charset="-120"/>
              </a:rPr>
              <a:t>手舉「祖國萬歲」的字幅笑迎國慶</a:t>
            </a:r>
            <a:endParaRPr lang="zh-CN" altLang="en-US" sz="2400" dirty="0">
              <a:latin typeface="DFKai-SB" panose="03000509000000000000" pitchFamily="65" charset="-120"/>
              <a:ea typeface="DFKai-SB" panose="03000509000000000000" pitchFamily="65" charset="-120"/>
            </a:endParaRPr>
          </a:p>
        </p:txBody>
      </p:sp>
      <p:sp>
        <p:nvSpPr>
          <p:cNvPr id="7" name="内容占位符 3">
            <a:extLst>
              <a:ext uri="{FF2B5EF4-FFF2-40B4-BE49-F238E27FC236}">
                <a16:creationId xmlns:a16="http://schemas.microsoft.com/office/drawing/2014/main" id="{4974D454-17F5-42C0-817C-AB443320AE56}"/>
              </a:ext>
            </a:extLst>
          </p:cNvPr>
          <p:cNvSpPr txBox="1">
            <a:spLocks/>
          </p:cNvSpPr>
          <p:nvPr/>
        </p:nvSpPr>
        <p:spPr>
          <a:xfrm>
            <a:off x="210591" y="1387829"/>
            <a:ext cx="5256307" cy="588743"/>
          </a:xfrm>
          <a:prstGeom prst="round2DiagRect">
            <a:avLst/>
          </a:prstGeom>
          <a:noFill/>
          <a:ln>
            <a:noFill/>
          </a:ln>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None/>
            </a:pPr>
            <a:r>
              <a:rPr lang="zh-CN" altLang="en-US" sz="2600" dirty="0">
                <a:latin typeface="DFKai-SB" panose="03000509000000000000" pitchFamily="65" charset="-120"/>
                <a:ea typeface="DFKai-SB" panose="03000509000000000000" pitchFamily="65" charset="-120"/>
              </a:rPr>
              <a:t>    </a:t>
            </a:r>
            <a:endParaRPr lang="zh-CN" altLang="en-US" sz="2600" kern="100" dirty="0">
              <a:solidFill>
                <a:srgbClr val="C00000"/>
              </a:solidFill>
              <a:latin typeface="DFKai-SB" panose="03000509000000000000" pitchFamily="65" charset="-120"/>
              <a:ea typeface="DFKai-SB" panose="03000509000000000000" pitchFamily="65" charset="-120"/>
              <a:cs typeface="楷体" panose="02010609060101010101" charset="-122"/>
            </a:endParaRPr>
          </a:p>
        </p:txBody>
      </p:sp>
      <p:sp>
        <p:nvSpPr>
          <p:cNvPr id="8" name="内容占位符 2">
            <a:extLst>
              <a:ext uri="{FF2B5EF4-FFF2-40B4-BE49-F238E27FC236}">
                <a16:creationId xmlns:a16="http://schemas.microsoft.com/office/drawing/2014/main" id="{13B85711-79AF-4B85-B70F-32E0080BF927}"/>
              </a:ext>
            </a:extLst>
          </p:cNvPr>
          <p:cNvSpPr txBox="1">
            <a:spLocks/>
          </p:cNvSpPr>
          <p:nvPr/>
        </p:nvSpPr>
        <p:spPr>
          <a:xfrm>
            <a:off x="565588" y="1913860"/>
            <a:ext cx="6915867" cy="446789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zh-TW" altLang="en-US" sz="2400" dirty="0">
                <a:latin typeface="DFKai-SB" panose="03000509000000000000" pitchFamily="65" charset="-120"/>
                <a:ea typeface="DFKai-SB" panose="03000509000000000000" pitchFamily="65" charset="-120"/>
              </a:rPr>
              <a:t>    </a:t>
            </a:r>
            <a:r>
              <a:rPr lang="zh-TW" altLang="en-US" sz="3200" dirty="0" smtClean="0">
                <a:latin typeface="DFKai-SB" panose="03000509000000000000" pitchFamily="65" charset="-120"/>
                <a:ea typeface="DFKai-SB" panose="03000509000000000000" pitchFamily="65" charset="-120"/>
              </a:rPr>
              <a:t>中國</a:t>
            </a:r>
            <a:r>
              <a:rPr lang="zh-TW" altLang="en-US" sz="3200" dirty="0">
                <a:latin typeface="DFKai-SB" panose="03000509000000000000" pitchFamily="65" charset="-120"/>
                <a:ea typeface="DFKai-SB" panose="03000509000000000000" pitchFamily="65" charset="-120"/>
              </a:rPr>
              <a:t>各民族在不斷的交往中形成了你中有我、我中有你、誰也離不開誰的大格局，</a:t>
            </a:r>
            <a:r>
              <a:rPr lang="zh-TW" altLang="en-US" sz="3200" dirty="0" smtClean="0">
                <a:latin typeface="DFKai-SB" panose="03000509000000000000" pitchFamily="65" charset="-120"/>
                <a:ea typeface="DFKai-SB" panose="03000509000000000000" pitchFamily="65" charset="-120"/>
              </a:rPr>
              <a:t>成為世界</a:t>
            </a:r>
            <a:r>
              <a:rPr lang="zh-TW" altLang="en-US" sz="3200" dirty="0">
                <a:latin typeface="DFKai-SB" panose="03000509000000000000" pitchFamily="65" charset="-120"/>
                <a:ea typeface="DFKai-SB" panose="03000509000000000000" pitchFamily="65" charset="-120"/>
              </a:rPr>
              <a:t>上人口最多、文字基本統一、觀念基本相同的中華民族共同體。</a:t>
            </a:r>
            <a:endParaRPr lang="en-US" altLang="zh-TW" sz="3200" dirty="0">
              <a:latin typeface="DFKai-SB" panose="03000509000000000000" pitchFamily="65" charset="-120"/>
              <a:ea typeface="DFKai-SB" panose="03000509000000000000" pitchFamily="65" charset="-120"/>
            </a:endParaRPr>
          </a:p>
          <a:p>
            <a:pPr marL="0" indent="0">
              <a:lnSpc>
                <a:spcPct val="150000"/>
              </a:lnSpc>
              <a:buFont typeface="Arial" panose="020B0604020202020204" pitchFamily="34" charset="0"/>
              <a:buNone/>
            </a:pPr>
            <a:r>
              <a:rPr lang="zh-CN" altLang="en-US" sz="2400" dirty="0">
                <a:latin typeface="DFKai-SB" panose="03000509000000000000" pitchFamily="65" charset="-120"/>
                <a:ea typeface="DFKai-SB" panose="03000509000000000000" pitchFamily="65" charset="-120"/>
              </a:rPr>
              <a:t>    </a:t>
            </a:r>
          </a:p>
        </p:txBody>
      </p:sp>
      <p:sp>
        <p:nvSpPr>
          <p:cNvPr id="5" name="灯片编号占位符 4">
            <a:extLst>
              <a:ext uri="{FF2B5EF4-FFF2-40B4-BE49-F238E27FC236}">
                <a16:creationId xmlns:a16="http://schemas.microsoft.com/office/drawing/2014/main" id="{5BADC8CE-C42A-4AEB-A385-7DE30C1B6A09}"/>
              </a:ext>
            </a:extLst>
          </p:cNvPr>
          <p:cNvSpPr>
            <a:spLocks noGrp="1"/>
          </p:cNvSpPr>
          <p:nvPr>
            <p:ph type="sldNum" sz="quarter" idx="10"/>
          </p:nvPr>
        </p:nvSpPr>
        <p:spPr/>
        <p:txBody>
          <a:bodyPr/>
          <a:lstStyle/>
          <a:p>
            <a:pPr>
              <a:defRPr/>
            </a:pPr>
            <a:fld id="{CCC39F1E-6A31-493C-9487-6B2C2D0B44A4}" type="slidenum">
              <a:rPr lang="en-US" altLang="en-US" smtClean="0"/>
              <a:pPr>
                <a:defRPr/>
              </a:pPr>
              <a:t>49</a:t>
            </a:fld>
            <a:endParaRPr lang="en-US" altLang="en-US"/>
          </a:p>
        </p:txBody>
      </p:sp>
    </p:spTree>
    <p:extLst>
      <p:ext uri="{BB962C8B-B14F-4D97-AF65-F5344CB8AC3E}">
        <p14:creationId xmlns:p14="http://schemas.microsoft.com/office/powerpoint/2010/main" val="215000678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idx="4294967295"/>
          </p:nvPr>
        </p:nvSpPr>
        <p:spPr>
          <a:xfrm>
            <a:off x="295142" y="1049812"/>
            <a:ext cx="8931985" cy="1545456"/>
          </a:xfrm>
        </p:spPr>
        <p:txBody>
          <a:bodyPr>
            <a:noAutofit/>
          </a:bodyPr>
          <a:lstStyle/>
          <a:p>
            <a:r>
              <a:rPr lang="zh-CN" altLang="en-US" sz="3600" dirty="0">
                <a:latin typeface="DFKai-SB" panose="03000509000000000000" pitchFamily="65" charset="-120"/>
                <a:ea typeface="DFKai-SB" panose="03000509000000000000" pitchFamily="65" charset="-120"/>
              </a:rPr>
              <a:t>中華人民共和國的</a:t>
            </a:r>
            <a:r>
              <a:rPr lang="zh-TW" altLang="en-US" sz="3600" dirty="0">
                <a:latin typeface="DFKai-SB" panose="03000509000000000000" pitchFamily="65" charset="-120"/>
                <a:ea typeface="DFKai-SB" panose="03000509000000000000" pitchFamily="65" charset="-120"/>
              </a:rPr>
              <a:t>根本制度</a:t>
            </a:r>
            <a:r>
              <a:rPr lang="zh-CN" altLang="en-US" sz="3600" dirty="0">
                <a:latin typeface="DFKai-SB" panose="03000509000000000000" pitchFamily="65" charset="-120"/>
                <a:ea typeface="DFKai-SB" panose="03000509000000000000" pitchFamily="65" charset="-120"/>
              </a:rPr>
              <a:t>是社會主義制度，</a:t>
            </a:r>
            <a:r>
              <a:rPr lang="zh-TW" altLang="en-US" sz="3600" dirty="0" smtClean="0">
                <a:latin typeface="DFKai-SB" panose="03000509000000000000" pitchFamily="65" charset="-120"/>
                <a:ea typeface="DFKai-SB" panose="03000509000000000000" pitchFamily="65" charset="-120"/>
              </a:rPr>
              <a:t>社會主義</a:t>
            </a:r>
            <a:r>
              <a:rPr lang="zh-TW" altLang="en-US" sz="3600" dirty="0">
                <a:latin typeface="DFKai-SB" panose="03000509000000000000" pitchFamily="65" charset="-120"/>
                <a:ea typeface="DFKai-SB" panose="03000509000000000000" pitchFamily="65" charset="-120"/>
              </a:rPr>
              <a:t>制度決定國家的政治體制</a:t>
            </a:r>
            <a:r>
              <a:rPr lang="zh-TW" altLang="en-US" sz="3600" dirty="0" smtClean="0">
                <a:latin typeface="DFKai-SB" panose="03000509000000000000" pitchFamily="65" charset="-120"/>
                <a:ea typeface="DFKai-SB" panose="03000509000000000000" pitchFamily="65" charset="-120"/>
              </a:rPr>
              <a:t>。</a:t>
            </a:r>
            <a:endParaRPr lang="zh-HK" altLang="en-US" sz="3200" dirty="0">
              <a:latin typeface="DFKai-SB" panose="03000509000000000000" pitchFamily="65" charset="-120"/>
              <a:ea typeface="DFKai-SB" panose="03000509000000000000" pitchFamily="65" charset="-120"/>
            </a:endParaRPr>
          </a:p>
        </p:txBody>
      </p:sp>
      <p:sp>
        <p:nvSpPr>
          <p:cNvPr id="3" name="內容版面配置區 2"/>
          <p:cNvSpPr>
            <a:spLocks noGrp="1"/>
          </p:cNvSpPr>
          <p:nvPr>
            <p:ph idx="4294967295"/>
          </p:nvPr>
        </p:nvSpPr>
        <p:spPr>
          <a:xfrm>
            <a:off x="295141" y="2601347"/>
            <a:ext cx="7194625" cy="4018121"/>
          </a:xfrm>
          <a:prstGeom prst="round2DiagRect">
            <a:avLst/>
          </a:prstGeom>
          <a:solidFill>
            <a:schemeClr val="accent2">
              <a:lumMod val="20000"/>
              <a:lumOff val="80000"/>
            </a:schemeClr>
          </a:solidFill>
          <a:ln>
            <a:solidFill>
              <a:schemeClr val="bg1"/>
            </a:solidFill>
          </a:ln>
        </p:spPr>
        <p:txBody>
          <a:bodyPr wrap="square">
            <a:spAutoFit/>
          </a:bodyPr>
          <a:lstStyle/>
          <a:p>
            <a:pPr marL="0" indent="0" algn="just">
              <a:lnSpc>
                <a:spcPct val="100000"/>
              </a:lnSpc>
              <a:spcBef>
                <a:spcPts val="600"/>
              </a:spcBef>
              <a:buNone/>
            </a:pPr>
            <a:r>
              <a:rPr lang="en-US" altLang="zh-CN" sz="2400" b="1" dirty="0">
                <a:solidFill>
                  <a:srgbClr val="000000"/>
                </a:solidFill>
                <a:latin typeface="DFKai-SB" panose="03000509000000000000" pitchFamily="65" charset="-120"/>
                <a:ea typeface="DFKai-SB" panose="03000509000000000000" pitchFamily="65" charset="-120"/>
              </a:rPr>
              <a:t>《</a:t>
            </a:r>
            <a:r>
              <a:rPr lang="zh-CN" altLang="en-US" sz="2400" b="1" dirty="0">
                <a:solidFill>
                  <a:srgbClr val="000000"/>
                </a:solidFill>
                <a:latin typeface="DFKai-SB" panose="03000509000000000000" pitchFamily="65" charset="-120"/>
                <a:ea typeface="DFKai-SB" panose="03000509000000000000" pitchFamily="65" charset="-120"/>
              </a:rPr>
              <a:t>憲法</a:t>
            </a:r>
            <a:r>
              <a:rPr lang="en-US" altLang="zh-CN" sz="2400" b="1" dirty="0">
                <a:solidFill>
                  <a:srgbClr val="000000"/>
                </a:solidFill>
                <a:latin typeface="DFKai-SB" panose="03000509000000000000" pitchFamily="65" charset="-120"/>
                <a:ea typeface="DFKai-SB" panose="03000509000000000000" pitchFamily="65" charset="-120"/>
              </a:rPr>
              <a:t>》</a:t>
            </a:r>
            <a:r>
              <a:rPr lang="zh-CN" altLang="en-US" sz="2400" b="1" dirty="0" smtClean="0">
                <a:solidFill>
                  <a:srgbClr val="000000"/>
                </a:solidFill>
                <a:latin typeface="DFKai-SB" panose="03000509000000000000" pitchFamily="65" charset="-120"/>
                <a:ea typeface="DFKai-SB" panose="03000509000000000000" pitchFamily="65" charset="-120"/>
              </a:rPr>
              <a:t>第</a:t>
            </a:r>
            <a:r>
              <a:rPr lang="zh-TW" altLang="en-US" sz="2400" b="1"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一</a:t>
            </a:r>
            <a:r>
              <a:rPr lang="zh-CN" altLang="en-US" sz="2400" b="1" dirty="0" smtClean="0">
                <a:solidFill>
                  <a:srgbClr val="000000"/>
                </a:solidFill>
                <a:latin typeface="DFKai-SB" panose="03000509000000000000" pitchFamily="65" charset="-120"/>
                <a:ea typeface="DFKai-SB" panose="03000509000000000000" pitchFamily="65" charset="-120"/>
              </a:rPr>
              <a:t>條</a:t>
            </a:r>
            <a:r>
              <a:rPr lang="zh-TW" altLang="en-US" sz="2400" b="1" dirty="0">
                <a:solidFill>
                  <a:srgbClr val="000000"/>
                </a:solidFill>
                <a:latin typeface="DFKai-SB" panose="03000509000000000000" pitchFamily="65" charset="-120"/>
                <a:ea typeface="DFKai-SB" panose="03000509000000000000" pitchFamily="65" charset="-120"/>
              </a:rPr>
              <a:t>：</a:t>
            </a:r>
            <a:endParaRPr lang="en-US" altLang="zh-CN" sz="2400" b="1" dirty="0">
              <a:solidFill>
                <a:srgbClr val="000000"/>
              </a:solidFill>
              <a:latin typeface="DFKai-SB" panose="03000509000000000000" pitchFamily="65" charset="-120"/>
              <a:ea typeface="DFKai-SB" panose="03000509000000000000" pitchFamily="65" charset="-120"/>
            </a:endParaRPr>
          </a:p>
          <a:p>
            <a:pPr marL="0" indent="0">
              <a:lnSpc>
                <a:spcPct val="100000"/>
              </a:lnSpc>
              <a:spcBef>
                <a:spcPts val="600"/>
              </a:spcBef>
              <a:buNone/>
            </a:pPr>
            <a:r>
              <a:rPr lang="zh-TW" altLang="en-US" dirty="0">
                <a:latin typeface="DFKai-SB" panose="03000509000000000000" pitchFamily="65" charset="-120"/>
                <a:ea typeface="DFKai-SB" panose="03000509000000000000" pitchFamily="65" charset="-120"/>
              </a:rPr>
              <a:t>「中華人民共和國是工人階級領導的、以工農聯盟為基礎的人民民主專政的社會主義國家</a:t>
            </a:r>
            <a:r>
              <a:rPr lang="zh-TW" altLang="en-US" dirty="0" smtClean="0">
                <a:latin typeface="DFKai-SB" panose="03000509000000000000" pitchFamily="65" charset="-120"/>
                <a:ea typeface="DFKai-SB" panose="03000509000000000000" pitchFamily="65" charset="-120"/>
              </a:rPr>
              <a:t>。</a:t>
            </a:r>
            <a:endParaRPr lang="zh-TW" altLang="en-US" dirty="0">
              <a:latin typeface="DFKai-SB" panose="03000509000000000000" pitchFamily="65" charset="-120"/>
              <a:ea typeface="DFKai-SB" panose="03000509000000000000" pitchFamily="65" charset="-120"/>
            </a:endParaRPr>
          </a:p>
          <a:p>
            <a:pPr marL="0" indent="0">
              <a:lnSpc>
                <a:spcPct val="100000"/>
              </a:lnSpc>
              <a:spcBef>
                <a:spcPts val="600"/>
              </a:spcBef>
              <a:buNone/>
            </a:pPr>
            <a:r>
              <a:rPr lang="zh-TW" altLang="en-US" dirty="0">
                <a:latin typeface="DFKai-SB" panose="03000509000000000000" pitchFamily="65" charset="-120"/>
                <a:ea typeface="DFKai-SB" panose="03000509000000000000" pitchFamily="65" charset="-120"/>
              </a:rPr>
              <a:t>社會主義制度是中華人民共和國的根本制度。中國共產黨領導是中國特色社會主義最本質的特徵。禁止任何組織或者個人破壞社會主義制度。」</a:t>
            </a:r>
            <a:endParaRPr lang="zh-HK" altLang="en-US" dirty="0">
              <a:latin typeface="DFKai-SB" panose="03000509000000000000" pitchFamily="65" charset="-120"/>
              <a:ea typeface="DFKai-SB" panose="03000509000000000000" pitchFamily="65" charset="-120"/>
            </a:endParaRPr>
          </a:p>
        </p:txBody>
      </p:sp>
      <p:sp>
        <p:nvSpPr>
          <p:cNvPr id="7" name="矩形 6">
            <a:extLst>
              <a:ext uri="{FF2B5EF4-FFF2-40B4-BE49-F238E27FC236}">
                <a16:creationId xmlns:a16="http://schemas.microsoft.com/office/drawing/2014/main" id="{C52296D1-8F08-42AE-AA7E-016E461E046D}"/>
              </a:ext>
            </a:extLst>
          </p:cNvPr>
          <p:cNvSpPr/>
          <p:nvPr/>
        </p:nvSpPr>
        <p:spPr>
          <a:xfrm>
            <a:off x="611188" y="331089"/>
            <a:ext cx="363537"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9" name="矩形 8">
            <a:extLst>
              <a:ext uri="{FF2B5EF4-FFF2-40B4-BE49-F238E27FC236}">
                <a16:creationId xmlns:a16="http://schemas.microsoft.com/office/drawing/2014/main" id="{D972C77B-41E2-4A1F-BEB5-729DB285BCA5}"/>
              </a:ext>
            </a:extLst>
          </p:cNvPr>
          <p:cNvSpPr/>
          <p:nvPr/>
        </p:nvSpPr>
        <p:spPr>
          <a:xfrm>
            <a:off x="759161" y="450255"/>
            <a:ext cx="303212"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0" name="文本框 8">
            <a:extLst>
              <a:ext uri="{FF2B5EF4-FFF2-40B4-BE49-F238E27FC236}">
                <a16:creationId xmlns:a16="http://schemas.microsoft.com/office/drawing/2014/main" id="{BB20847E-EA8B-48FC-8B27-36569BC5B25D}"/>
              </a:ext>
            </a:extLst>
          </p:cNvPr>
          <p:cNvSpPr txBox="1">
            <a:spLocks noChangeArrowheads="1"/>
          </p:cNvSpPr>
          <p:nvPr/>
        </p:nvSpPr>
        <p:spPr bwMode="auto">
          <a:xfrm>
            <a:off x="968274" y="222849"/>
            <a:ext cx="207750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DFKai-SB" panose="03000509000000000000" pitchFamily="65" charset="-120"/>
                <a:ea typeface="DFKai-SB" panose="03000509000000000000" pitchFamily="65" charset="-120"/>
              </a:rPr>
              <a:t>根本制度</a:t>
            </a:r>
          </a:p>
        </p:txBody>
      </p:sp>
      <p:cxnSp>
        <p:nvCxnSpPr>
          <p:cNvPr id="11" name="直接连接符 10">
            <a:extLst>
              <a:ext uri="{FF2B5EF4-FFF2-40B4-BE49-F238E27FC236}">
                <a16:creationId xmlns:a16="http://schemas.microsoft.com/office/drawing/2014/main" id="{DD9D9DEA-6DCD-4268-9725-DE29E8ED7312}"/>
              </a:ext>
            </a:extLst>
          </p:cNvPr>
          <p:cNvCxnSpPr>
            <a:cxnSpLocks/>
          </p:cNvCxnSpPr>
          <p:nvPr/>
        </p:nvCxnSpPr>
        <p:spPr>
          <a:xfrm>
            <a:off x="1062373" y="869180"/>
            <a:ext cx="1439863"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灯片编号占位符 4">
            <a:extLst>
              <a:ext uri="{FF2B5EF4-FFF2-40B4-BE49-F238E27FC236}">
                <a16:creationId xmlns:a16="http://schemas.microsoft.com/office/drawing/2014/main" id="{C2AEC58B-1345-4018-902C-68A2D99A0EE4}"/>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C39F1E-6A31-493C-9487-6B2C2D0B44A4}"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2" name="图片 1">
            <a:extLst>
              <a:ext uri="{FF2B5EF4-FFF2-40B4-BE49-F238E27FC236}">
                <a16:creationId xmlns:a16="http://schemas.microsoft.com/office/drawing/2014/main" id="{CF4BF963-654A-49CB-824F-D2F0B657951A}"/>
              </a:ext>
            </a:extLst>
          </p:cNvPr>
          <p:cNvPicPr>
            <a:picLocks noChangeAspect="1"/>
          </p:cNvPicPr>
          <p:nvPr/>
        </p:nvPicPr>
        <p:blipFill>
          <a:blip r:embed="rId2"/>
          <a:stretch>
            <a:fillRect/>
          </a:stretch>
        </p:blipFill>
        <p:spPr bwMode="auto">
          <a:xfrm rot="16200000">
            <a:off x="9214560" y="592503"/>
            <a:ext cx="2670350" cy="1931043"/>
          </a:xfrm>
          <a:prstGeom prst="rect">
            <a:avLst/>
          </a:prstGeom>
          <a:effectLst>
            <a:outerShdw blurRad="50800" dist="38100" dir="2700000" algn="tl" rotWithShape="0">
              <a:prstClr val="black">
                <a:alpha val="40000"/>
              </a:prstClr>
            </a:outerShdw>
          </a:effectLst>
        </p:spPr>
      </p:pic>
      <p:pic>
        <p:nvPicPr>
          <p:cNvPr id="4" name="Picture 3">
            <a:hlinkClick r:id="rId3"/>
          </p:cNvPr>
          <p:cNvPicPr>
            <a:picLocks noChangeAspect="1"/>
          </p:cNvPicPr>
          <p:nvPr/>
        </p:nvPicPr>
        <p:blipFill>
          <a:blip r:embed="rId4"/>
          <a:stretch>
            <a:fillRect/>
          </a:stretch>
        </p:blipFill>
        <p:spPr>
          <a:xfrm>
            <a:off x="8018361" y="4231178"/>
            <a:ext cx="3623778" cy="2220004"/>
          </a:xfrm>
          <a:prstGeom prst="rect">
            <a:avLst/>
          </a:prstGeom>
        </p:spPr>
      </p:pic>
      <p:sp>
        <p:nvSpPr>
          <p:cNvPr id="6" name="Rectangle 5"/>
          <p:cNvSpPr/>
          <p:nvPr/>
        </p:nvSpPr>
        <p:spPr>
          <a:xfrm>
            <a:off x="8062270" y="3447536"/>
            <a:ext cx="3801117" cy="646331"/>
          </a:xfrm>
          <a:prstGeom prst="rect">
            <a:avLst/>
          </a:prstGeom>
        </p:spPr>
        <p:txBody>
          <a:bodyPr wrap="square">
            <a:spAutoFit/>
          </a:bodyPr>
          <a:lstStyle/>
          <a:p>
            <a:r>
              <a:rPr lang="zh-TW" altLang="en-US" dirty="0">
                <a:latin typeface="標楷體" panose="03000509000000000000" pitchFamily="65" charset="-120"/>
                <a:ea typeface="標楷體" panose="03000509000000000000" pitchFamily="65" charset="-120"/>
              </a:rPr>
              <a:t>請點擊圖片看香港</a:t>
            </a:r>
            <a:r>
              <a:rPr lang="zh-TW" altLang="en-US" dirty="0" smtClean="0">
                <a:latin typeface="標楷體" panose="03000509000000000000" pitchFamily="65" charset="-120"/>
                <a:ea typeface="標楷體" panose="03000509000000000000" pitchFamily="65" charset="-120"/>
              </a:rPr>
              <a:t>電台</a:t>
            </a:r>
            <a:endParaRPr lang="en-US" altLang="zh-TW" dirty="0" smtClean="0">
              <a:latin typeface="標楷體" panose="03000509000000000000" pitchFamily="65" charset="-120"/>
              <a:ea typeface="標楷體" panose="03000509000000000000" pitchFamily="65" charset="-120"/>
            </a:endParaRPr>
          </a:p>
          <a:p>
            <a:r>
              <a:rPr lang="en-US" altLang="zh-TW" dirty="0" smtClean="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憲法傳萬家</a:t>
            </a:r>
            <a:r>
              <a:rPr lang="en-US" altLang="zh-TW" dirty="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影片</a:t>
            </a:r>
            <a:r>
              <a:rPr lang="en-US" altLang="zh-TW" dirty="0" smtClean="0">
                <a:latin typeface="標楷體" panose="03000509000000000000" pitchFamily="65" charset="-120"/>
                <a:ea typeface="標楷體" panose="03000509000000000000" pitchFamily="65" charset="-120"/>
              </a:rPr>
              <a:t>: </a:t>
            </a:r>
            <a:endParaRPr lang="en-US" dirty="0"/>
          </a:p>
        </p:txBody>
      </p:sp>
    </p:spTree>
    <p:extLst>
      <p:ext uri="{BB962C8B-B14F-4D97-AF65-F5344CB8AC3E}">
        <p14:creationId xmlns:p14="http://schemas.microsoft.com/office/powerpoint/2010/main" val="371870239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C063448C-1A83-4807-BC95-14EE35E322C6}"/>
              </a:ext>
            </a:extLst>
          </p:cNvPr>
          <p:cNvSpPr/>
          <p:nvPr/>
        </p:nvSpPr>
        <p:spPr>
          <a:xfrm>
            <a:off x="4368286" y="992063"/>
            <a:ext cx="2646878"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zh-HK" sz="48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民族</a:t>
            </a:r>
            <a:r>
              <a:rPr kumimoji="0" lang="zh-TW" altLang="en-US" sz="48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平等</a:t>
            </a:r>
            <a:endParaRPr kumimoji="0" lang="zh-CN" altLang="en-US" sz="4800" b="1" i="0" u="none" strike="noStrike" kern="1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宋体" panose="02010600030101010101" pitchFamily="2" charset="-122"/>
            </a:endParaRPr>
          </a:p>
        </p:txBody>
      </p:sp>
      <p:sp>
        <p:nvSpPr>
          <p:cNvPr id="8" name="内容占位符 2">
            <a:extLst>
              <a:ext uri="{FF2B5EF4-FFF2-40B4-BE49-F238E27FC236}">
                <a16:creationId xmlns:a16="http://schemas.microsoft.com/office/drawing/2014/main" id="{991A4862-810D-411C-9870-79419E2688A4}"/>
              </a:ext>
            </a:extLst>
          </p:cNvPr>
          <p:cNvSpPr txBox="1">
            <a:spLocks/>
          </p:cNvSpPr>
          <p:nvPr/>
        </p:nvSpPr>
        <p:spPr>
          <a:xfrm>
            <a:off x="1448245" y="2152489"/>
            <a:ext cx="6775912" cy="52322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20000"/>
              </a:lnSpc>
              <a:buNone/>
              <a:defRPr/>
            </a:pPr>
            <a:r>
              <a:rPr lang="en-US" altLang="zh-TW" sz="3200" dirty="0">
                <a:solidFill>
                  <a:prstClr val="black"/>
                </a:solidFill>
                <a:latin typeface="DFKai-SB" panose="03000509000000000000" pitchFamily="65" charset="-120"/>
                <a:ea typeface="DFKai-SB" panose="03000509000000000000" pitchFamily="65" charset="-120"/>
              </a:rPr>
              <a:t>《</a:t>
            </a:r>
            <a:r>
              <a:rPr lang="zh-TW" altLang="en-US" sz="3200" dirty="0">
                <a:solidFill>
                  <a:prstClr val="black"/>
                </a:solidFill>
                <a:latin typeface="DFKai-SB" panose="03000509000000000000" pitchFamily="65" charset="-120"/>
                <a:ea typeface="DFKai-SB" panose="03000509000000000000" pitchFamily="65" charset="-120"/>
              </a:rPr>
              <a:t>憲法</a:t>
            </a:r>
            <a:r>
              <a:rPr lang="en-US" altLang="zh-TW" sz="3200" dirty="0">
                <a:solidFill>
                  <a:prstClr val="black"/>
                </a:solidFill>
                <a:latin typeface="DFKai-SB" panose="03000509000000000000" pitchFamily="65" charset="-120"/>
                <a:ea typeface="DFKai-SB" panose="03000509000000000000" pitchFamily="65" charset="-120"/>
              </a:rPr>
              <a:t>》</a:t>
            </a:r>
            <a:r>
              <a:rPr kumimoji="0" lang="zh-TW" altLang="en-US" sz="3200"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rPr>
              <a:t>第四條第一款</a:t>
            </a:r>
            <a:r>
              <a:rPr kumimoji="0" lang="zh-TW" altLang="zh-HK" sz="32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規定中華人民共和國</a:t>
            </a:r>
            <a:r>
              <a:rPr kumimoji="0" lang="zh-TW" altLang="zh-HK"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各民族一律平等</a:t>
            </a:r>
            <a:r>
              <a:rPr kumimoji="0" lang="zh-TW" altLang="zh-HK" sz="32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a:t>
            </a:r>
            <a:endParaRPr kumimoji="0" lang="en-US" altLang="zh-HK"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endParaRPr>
          </a:p>
        </p:txBody>
      </p:sp>
      <p:sp>
        <p:nvSpPr>
          <p:cNvPr id="9" name="Freeform 5">
            <a:extLst>
              <a:ext uri="{FF2B5EF4-FFF2-40B4-BE49-F238E27FC236}">
                <a16:creationId xmlns:a16="http://schemas.microsoft.com/office/drawing/2014/main" id="{52E64581-7169-4E27-B3B4-80E22BE3EFBC}"/>
              </a:ext>
            </a:extLst>
          </p:cNvPr>
          <p:cNvSpPr/>
          <p:nvPr/>
        </p:nvSpPr>
        <p:spPr bwMode="auto">
          <a:xfrm>
            <a:off x="839777" y="2581602"/>
            <a:ext cx="608468" cy="440263"/>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BF53"/>
          </a:solidFill>
          <a:ln w="19050">
            <a:solidFill>
              <a:srgbClr val="FFFFFF"/>
            </a:solidFill>
            <a:round/>
          </a:ln>
        </p:spPr>
        <p:txBody>
          <a:bodyPr vert="horz" wrap="square" lIns="83748" tIns="41874" rIns="83748" bIns="41874" numCol="1" anchor="t" anchorCtr="0" compatLnSpc="1"/>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cs"/>
              <a:sym typeface="Agency FB" panose="020B0503020202020204" pitchFamily="34" charset="0"/>
            </a:endParaRPr>
          </a:p>
        </p:txBody>
      </p:sp>
      <p:sp>
        <p:nvSpPr>
          <p:cNvPr id="10" name="Freeform 6">
            <a:extLst>
              <a:ext uri="{FF2B5EF4-FFF2-40B4-BE49-F238E27FC236}">
                <a16:creationId xmlns:a16="http://schemas.microsoft.com/office/drawing/2014/main" id="{12A83407-1E98-4718-A93D-5C577742C713}"/>
              </a:ext>
            </a:extLst>
          </p:cNvPr>
          <p:cNvSpPr/>
          <p:nvPr/>
        </p:nvSpPr>
        <p:spPr bwMode="auto">
          <a:xfrm>
            <a:off x="839777" y="3836136"/>
            <a:ext cx="610420" cy="440263"/>
          </a:xfrm>
          <a:custGeom>
            <a:avLst/>
            <a:gdLst>
              <a:gd name="T0" fmla="*/ 304 w 396"/>
              <a:gd name="T1" fmla="*/ 283 h 298"/>
              <a:gd name="T2" fmla="*/ 275 w 396"/>
              <a:gd name="T3" fmla="*/ 298 h 298"/>
              <a:gd name="T4" fmla="*/ 14 w 396"/>
              <a:gd name="T5" fmla="*/ 298 h 298"/>
              <a:gd name="T6" fmla="*/ 6 w 396"/>
              <a:gd name="T7" fmla="*/ 283 h 298"/>
              <a:gd name="T8" fmla="*/ 92 w 396"/>
              <a:gd name="T9" fmla="*/ 164 h 298"/>
              <a:gd name="T10" fmla="*/ 92 w 396"/>
              <a:gd name="T11" fmla="*/ 134 h 298"/>
              <a:gd name="T12" fmla="*/ 6 w 396"/>
              <a:gd name="T13" fmla="*/ 15 h 298"/>
              <a:gd name="T14" fmla="*/ 14 w 396"/>
              <a:gd name="T15" fmla="*/ 0 h 298"/>
              <a:gd name="T16" fmla="*/ 275 w 396"/>
              <a:gd name="T17" fmla="*/ 0 h 298"/>
              <a:gd name="T18" fmla="*/ 304 w 396"/>
              <a:gd name="T19" fmla="*/ 15 h 298"/>
              <a:gd name="T20" fmla="*/ 390 w 396"/>
              <a:gd name="T21" fmla="*/ 134 h 298"/>
              <a:gd name="T22" fmla="*/ 390 w 396"/>
              <a:gd name="T23" fmla="*/ 164 h 298"/>
              <a:gd name="T24" fmla="*/ 304 w 396"/>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298">
                <a:moveTo>
                  <a:pt x="304" y="283"/>
                </a:moveTo>
                <a:cubicBezTo>
                  <a:pt x="298" y="291"/>
                  <a:pt x="285" y="298"/>
                  <a:pt x="275" y="298"/>
                </a:cubicBezTo>
                <a:cubicBezTo>
                  <a:pt x="14" y="298"/>
                  <a:pt x="14" y="298"/>
                  <a:pt x="14" y="298"/>
                </a:cubicBezTo>
                <a:cubicBezTo>
                  <a:pt x="4" y="298"/>
                  <a:pt x="0" y="291"/>
                  <a:pt x="6" y="283"/>
                </a:cubicBezTo>
                <a:cubicBezTo>
                  <a:pt x="92" y="164"/>
                  <a:pt x="92" y="164"/>
                  <a:pt x="92" y="164"/>
                </a:cubicBezTo>
                <a:cubicBezTo>
                  <a:pt x="98" y="156"/>
                  <a:pt x="98" y="142"/>
                  <a:pt x="92" y="134"/>
                </a:cubicBezTo>
                <a:cubicBezTo>
                  <a:pt x="6" y="15"/>
                  <a:pt x="6" y="15"/>
                  <a:pt x="6" y="15"/>
                </a:cubicBezTo>
                <a:cubicBezTo>
                  <a:pt x="0" y="7"/>
                  <a:pt x="4" y="0"/>
                  <a:pt x="14" y="0"/>
                </a:cubicBezTo>
                <a:cubicBezTo>
                  <a:pt x="275" y="0"/>
                  <a:pt x="275" y="0"/>
                  <a:pt x="275" y="0"/>
                </a:cubicBezTo>
                <a:cubicBezTo>
                  <a:pt x="285" y="0"/>
                  <a:pt x="298" y="7"/>
                  <a:pt x="304" y="15"/>
                </a:cubicBezTo>
                <a:cubicBezTo>
                  <a:pt x="390" y="134"/>
                  <a:pt x="390" y="134"/>
                  <a:pt x="390" y="134"/>
                </a:cubicBezTo>
                <a:cubicBezTo>
                  <a:pt x="396" y="142"/>
                  <a:pt x="396" y="156"/>
                  <a:pt x="390" y="164"/>
                </a:cubicBezTo>
                <a:lnTo>
                  <a:pt x="304" y="283"/>
                </a:lnTo>
                <a:close/>
              </a:path>
            </a:pathLst>
          </a:custGeom>
          <a:solidFill>
            <a:srgbClr val="F17475"/>
          </a:solidFill>
          <a:ln w="19050">
            <a:solidFill>
              <a:srgbClr val="FFFFFF"/>
            </a:solidFill>
            <a:round/>
          </a:ln>
        </p:spPr>
        <p:txBody>
          <a:bodyPr vert="horz" wrap="square" lIns="83748" tIns="41874" rIns="83748" bIns="41874" numCol="1" anchor="t" anchorCtr="0" compatLnSpc="1"/>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cs"/>
              <a:sym typeface="Agency FB" panose="020B0503020202020204" pitchFamily="34" charset="0"/>
            </a:endParaRPr>
          </a:p>
        </p:txBody>
      </p:sp>
      <p:sp>
        <p:nvSpPr>
          <p:cNvPr id="11" name="内容占位符 2">
            <a:extLst>
              <a:ext uri="{FF2B5EF4-FFF2-40B4-BE49-F238E27FC236}">
                <a16:creationId xmlns:a16="http://schemas.microsoft.com/office/drawing/2014/main" id="{A5D85A96-3332-4BE7-82CF-6A79DACF1ABE}"/>
              </a:ext>
            </a:extLst>
          </p:cNvPr>
          <p:cNvSpPr txBox="1">
            <a:spLocks/>
          </p:cNvSpPr>
          <p:nvPr/>
        </p:nvSpPr>
        <p:spPr>
          <a:xfrm>
            <a:off x="1450197" y="3694035"/>
            <a:ext cx="10188434" cy="20044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zh-CN"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各民族只有人口多少和發展程度上的區別，絕無高低優劣之分</a:t>
            </a:r>
            <a:r>
              <a:rPr kumimoji="0" lang="zh-CN" altLang="en-US" sz="32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a:t>
            </a:r>
            <a:r>
              <a:rPr kumimoji="0" lang="zh-TW" altLang="en-US" sz="32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中</a:t>
            </a:r>
            <a:r>
              <a:rPr kumimoji="0" lang="zh-CN" altLang="en-US" sz="32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國</a:t>
            </a:r>
            <a:r>
              <a:rPr kumimoji="0" lang="zh-CN"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各族人民都是國家的主人，都依法平等地享有政治、經濟、文化和社會等方面的權利，依法平等地履行義務。</a:t>
            </a:r>
          </a:p>
        </p:txBody>
      </p:sp>
      <p:sp>
        <p:nvSpPr>
          <p:cNvPr id="3" name="灯片编号占位符 2">
            <a:extLst>
              <a:ext uri="{FF2B5EF4-FFF2-40B4-BE49-F238E27FC236}">
                <a16:creationId xmlns:a16="http://schemas.microsoft.com/office/drawing/2014/main" id="{FB501252-6C88-4F3B-A0B9-9D8B9B7C5A4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C39F1E-6A31-493C-9487-6B2C2D0B44A4}"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2" name="Picture 1"/>
          <p:cNvPicPr>
            <a:picLocks noChangeAspect="1"/>
          </p:cNvPicPr>
          <p:nvPr/>
        </p:nvPicPr>
        <p:blipFill>
          <a:blip r:embed="rId2"/>
          <a:stretch>
            <a:fillRect/>
          </a:stretch>
        </p:blipFill>
        <p:spPr>
          <a:xfrm>
            <a:off x="8724595" y="485382"/>
            <a:ext cx="2036240" cy="2773920"/>
          </a:xfrm>
          <a:prstGeom prst="rect">
            <a:avLst/>
          </a:prstGeom>
        </p:spPr>
      </p:pic>
    </p:spTree>
    <p:extLst>
      <p:ext uri="{BB962C8B-B14F-4D97-AF65-F5344CB8AC3E}">
        <p14:creationId xmlns:p14="http://schemas.microsoft.com/office/powerpoint/2010/main" val="152074769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EB69B895-1199-499E-804A-ACE9D13F4EA2}"/>
              </a:ext>
            </a:extLst>
          </p:cNvPr>
          <p:cNvSpPr/>
          <p:nvPr/>
        </p:nvSpPr>
        <p:spPr>
          <a:xfrm>
            <a:off x="853281" y="889617"/>
            <a:ext cx="9985109" cy="4025717"/>
          </a:xfrm>
          <a:prstGeom prst="rect">
            <a:avLst/>
          </a:prstGeom>
          <a:noFill/>
          <a:ln w="28575">
            <a:solidFill>
              <a:srgbClr val="0070C0"/>
            </a:solidFill>
          </a:ln>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    </a:t>
            </a:r>
            <a:r>
              <a:rPr lang="zh-TW" altLang="en-US" sz="2800" dirty="0">
                <a:solidFill>
                  <a:prstClr val="black"/>
                </a:solidFill>
                <a:latin typeface="DFKai-SB" panose="03000509000000000000" pitchFamily="65" charset="-120"/>
                <a:ea typeface="DFKai-SB" panose="03000509000000000000" pitchFamily="65" charset="-120"/>
              </a:rPr>
              <a:t>為</a:t>
            </a:r>
            <a:r>
              <a:rPr kumimoji="0" lang="zh-TW" altLang="zh-HK" sz="28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保證</a:t>
            </a:r>
            <a:r>
              <a:rPr kumimoji="0" lang="zh-TW" altLang="zh-HK"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各少數民族都有適當數量的代表名額，從</a:t>
            </a:r>
            <a:r>
              <a:rPr kumimoji="0" lang="zh-TW" altLang="zh-HK" sz="28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第五</a:t>
            </a:r>
            <a:r>
              <a:rPr kumimoji="0" lang="zh-TW" altLang="en-US" sz="28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屆</a:t>
            </a:r>
            <a:r>
              <a:rPr kumimoji="0" lang="zh-TW" altLang="zh-HK" sz="28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全國</a:t>
            </a:r>
            <a:r>
              <a:rPr kumimoji="0" lang="zh-TW" altLang="zh-HK"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人民代表大會以來，在</a:t>
            </a:r>
            <a:r>
              <a:rPr kumimoji="0" lang="zh-TW" altLang="zh-HK" sz="28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每</a:t>
            </a:r>
            <a:r>
              <a:rPr kumimoji="0" lang="zh-TW" altLang="en-US" sz="28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屆</a:t>
            </a:r>
            <a:r>
              <a:rPr kumimoji="0" lang="zh-TW" altLang="zh-HK" sz="28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關</a:t>
            </a:r>
            <a:r>
              <a:rPr kumimoji="0" lang="zh-TW" altLang="en-US" sz="28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於</a:t>
            </a:r>
            <a:r>
              <a:rPr kumimoji="0" lang="zh-TW" altLang="zh-HK"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代表名額和選舉問題的</a:t>
            </a:r>
            <a:r>
              <a:rPr kumimoji="0" lang="zh-TW" altLang="en-US"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決</a:t>
            </a:r>
            <a:r>
              <a:rPr kumimoji="0" lang="zh-TW" altLang="zh-HK"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定中，都明確規定少數民族代表的名額</a:t>
            </a:r>
            <a:r>
              <a:rPr kumimoji="0" lang="zh-TW" altLang="en-US"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佔</a:t>
            </a:r>
            <a:r>
              <a:rPr kumimoji="0" lang="zh-TW" altLang="zh-HK"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代表總名額的比例。為此，決定（草案）規定：</a:t>
            </a:r>
            <a:r>
              <a:rPr kumimoji="0" lang="zh-TW" altLang="en-US"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a:t>
            </a:r>
            <a:r>
              <a:rPr kumimoji="0" lang="zh-TW" altLang="zh-HK"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少數民族代表的名額應</a:t>
            </a:r>
            <a:r>
              <a:rPr kumimoji="0" lang="zh-TW" altLang="en-US"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佔</a:t>
            </a:r>
            <a:r>
              <a:rPr kumimoji="0" lang="zh-TW" altLang="zh-HK"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代表總名額的</a:t>
            </a:r>
            <a:r>
              <a:rPr kumimoji="0" lang="en-US" altLang="zh-HK"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12</a:t>
            </a:r>
            <a:r>
              <a:rPr kumimoji="0" lang="en-US" altLang="zh-HK"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 </a:t>
            </a:r>
            <a:r>
              <a:rPr kumimoji="0" lang="zh-TW" altLang="zh-HK"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左右。人口特少的民族至少應有</a:t>
            </a:r>
            <a:r>
              <a:rPr kumimoji="0" lang="en-US" altLang="zh-HK"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1</a:t>
            </a:r>
            <a:r>
              <a:rPr kumimoji="0" lang="zh-TW" altLang="zh-HK"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名代表</a:t>
            </a:r>
            <a:r>
              <a:rPr kumimoji="0" lang="zh-TW" altLang="en-US"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a:t>
            </a:r>
            <a:r>
              <a:rPr kumimoji="0" lang="zh-TW" altLang="zh-HK"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，與十二屆相同。</a:t>
            </a:r>
            <a:endParaRPr kumimoji="0" lang="en-US" altLang="zh-TW"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endParaRPr>
          </a:p>
          <a:p>
            <a:pPr marL="0" marR="0" lvl="0" indent="0" defTabSz="914400" rtl="0" eaLnBrk="1" fontAlgn="auto" latinLnBrk="0" hangingPunct="1">
              <a:lnSpc>
                <a:spcPct val="100000"/>
              </a:lnSpc>
              <a:spcBef>
                <a:spcPts val="1200"/>
              </a:spcBef>
              <a:spcAft>
                <a:spcPts val="0"/>
              </a:spcAft>
              <a:buClrTx/>
              <a:buSzTx/>
              <a:buFontTx/>
              <a:buNone/>
              <a:tabLst/>
              <a:defRPr/>
            </a:pPr>
            <a:r>
              <a:rPr kumimoji="0" lang="en-US" altLang="zh-CN" sz="20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a:t>
            </a:r>
            <a:r>
              <a:rPr kumimoji="0" lang="zh-TW" altLang="zh-HK" sz="20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王</a:t>
            </a:r>
            <a:r>
              <a:rPr kumimoji="0" lang="zh-TW" altLang="zh-HK" sz="20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晨</a:t>
            </a:r>
            <a:r>
              <a:rPr kumimoji="0" lang="en-US" altLang="zh-TW" sz="20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2017</a:t>
            </a:r>
            <a:r>
              <a:rPr kumimoji="0" lang="zh-TW" altLang="en-US" sz="20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年</a:t>
            </a:r>
            <a:r>
              <a:rPr kumimoji="0" lang="en-US" altLang="zh-TW" sz="20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3</a:t>
            </a:r>
            <a:r>
              <a:rPr kumimoji="0" lang="zh-TW" altLang="en-US" sz="20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月</a:t>
            </a:r>
            <a:r>
              <a:rPr kumimoji="0" lang="zh-TW" altLang="zh-HK" sz="20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a:t>
            </a:r>
            <a:r>
              <a:rPr kumimoji="0" lang="zh-TW" altLang="zh-HK" sz="20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關於</a:t>
            </a:r>
            <a:r>
              <a:rPr kumimoji="0" lang="en-US" altLang="zh-HK" sz="20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&lt;</a:t>
            </a:r>
            <a:r>
              <a:rPr kumimoji="0" lang="zh-TW" altLang="zh-HK" sz="20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第十二</a:t>
            </a:r>
            <a:r>
              <a:rPr kumimoji="0" lang="zh-TW" altLang="en-US" sz="20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屆</a:t>
            </a:r>
            <a:r>
              <a:rPr kumimoji="0" lang="zh-TW" altLang="zh-HK" sz="20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全國</a:t>
            </a:r>
            <a:r>
              <a:rPr kumimoji="0" lang="zh-TW" altLang="zh-HK" sz="20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人民代表大會第五次會議關</a:t>
            </a:r>
            <a:r>
              <a:rPr kumimoji="0" lang="zh-TW" altLang="en-US" sz="20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於</a:t>
            </a:r>
            <a:r>
              <a:rPr kumimoji="0" lang="zh-TW" altLang="zh-HK" sz="20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第十三</a:t>
            </a:r>
            <a:r>
              <a:rPr kumimoji="0" lang="zh-TW" altLang="en-US" sz="20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屆</a:t>
            </a:r>
            <a:r>
              <a:rPr kumimoji="0" lang="zh-TW" altLang="zh-HK" sz="20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全國人民代表</a:t>
            </a:r>
            <a:r>
              <a:rPr kumimoji="0" lang="zh-TW" altLang="zh-HK" sz="20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大會代表名額和選舉問題的</a:t>
            </a:r>
            <a:r>
              <a:rPr kumimoji="0" lang="zh-TW" altLang="en-US" sz="20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決</a:t>
            </a:r>
            <a:r>
              <a:rPr kumimoji="0" lang="zh-TW" altLang="zh-HK" sz="20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定（草案）</a:t>
            </a:r>
            <a:r>
              <a:rPr kumimoji="0" lang="en-US" altLang="zh-HK" sz="20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&gt;</a:t>
            </a:r>
            <a:r>
              <a:rPr kumimoji="0" lang="zh-TW" altLang="zh-HK" sz="20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的說明</a:t>
            </a:r>
            <a:r>
              <a:rPr kumimoji="0" lang="zh-TW" altLang="zh-HK"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a:t>
            </a:r>
            <a:endParaRPr kumimoji="0" lang="zh-HK"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sp>
        <p:nvSpPr>
          <p:cNvPr id="4" name="內容版面配置區 2">
            <a:extLst>
              <a:ext uri="{FF2B5EF4-FFF2-40B4-BE49-F238E27FC236}">
                <a16:creationId xmlns:a16="http://schemas.microsoft.com/office/drawing/2014/main" id="{464BF7B4-C485-4D90-A175-7E480ACE3CF2}"/>
              </a:ext>
            </a:extLst>
          </p:cNvPr>
          <p:cNvSpPr txBox="1">
            <a:spLocks/>
          </p:cNvSpPr>
          <p:nvPr/>
        </p:nvSpPr>
        <p:spPr>
          <a:xfrm>
            <a:off x="392290" y="5172528"/>
            <a:ext cx="9004163" cy="42473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TW" altLang="zh-HK" sz="24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各少數民族都有適當數量的代表名額，這體現</a:t>
            </a:r>
            <a:r>
              <a:rPr kumimoji="0" lang="zh-TW" altLang="en-US" sz="24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了甚</a:t>
            </a:r>
            <a:r>
              <a:rPr kumimoji="0" lang="zh-TW" altLang="zh-HK" sz="24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麽理念？</a:t>
            </a:r>
            <a:endParaRPr kumimoji="0" lang="zh-HK" altLang="en-US" sz="2667"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sp>
        <p:nvSpPr>
          <p:cNvPr id="15" name="矩形 14">
            <a:extLst>
              <a:ext uri="{FF2B5EF4-FFF2-40B4-BE49-F238E27FC236}">
                <a16:creationId xmlns:a16="http://schemas.microsoft.com/office/drawing/2014/main" id="{CCD6B8E8-BB1D-4BB2-8472-44E7F4752F38}"/>
              </a:ext>
            </a:extLst>
          </p:cNvPr>
          <p:cNvSpPr/>
          <p:nvPr/>
        </p:nvSpPr>
        <p:spPr>
          <a:xfrm>
            <a:off x="489744" y="380171"/>
            <a:ext cx="363537"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6" name="矩形 15">
            <a:extLst>
              <a:ext uri="{FF2B5EF4-FFF2-40B4-BE49-F238E27FC236}">
                <a16:creationId xmlns:a16="http://schemas.microsoft.com/office/drawing/2014/main" id="{D6AD7567-74D8-49A4-9713-D199A20FBFC9}"/>
              </a:ext>
            </a:extLst>
          </p:cNvPr>
          <p:cNvSpPr/>
          <p:nvPr/>
        </p:nvSpPr>
        <p:spPr>
          <a:xfrm>
            <a:off x="600104" y="489638"/>
            <a:ext cx="303212"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cxnSp>
        <p:nvCxnSpPr>
          <p:cNvPr id="18" name="直接连接符 17">
            <a:extLst>
              <a:ext uri="{FF2B5EF4-FFF2-40B4-BE49-F238E27FC236}">
                <a16:creationId xmlns:a16="http://schemas.microsoft.com/office/drawing/2014/main" id="{9A8D9F0A-39AC-4568-9118-D37009D12C83}"/>
              </a:ext>
            </a:extLst>
          </p:cNvPr>
          <p:cNvCxnSpPr>
            <a:cxnSpLocks/>
          </p:cNvCxnSpPr>
          <p:nvPr/>
        </p:nvCxnSpPr>
        <p:spPr>
          <a:xfrm>
            <a:off x="903316" y="743709"/>
            <a:ext cx="234000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9" name="內容版面配置區 2">
            <a:extLst>
              <a:ext uri="{FF2B5EF4-FFF2-40B4-BE49-F238E27FC236}">
                <a16:creationId xmlns:a16="http://schemas.microsoft.com/office/drawing/2014/main" id="{22DFC479-ECC1-463F-96FD-A708608E9A47}"/>
              </a:ext>
            </a:extLst>
          </p:cNvPr>
          <p:cNvSpPr txBox="1">
            <a:spLocks/>
          </p:cNvSpPr>
          <p:nvPr/>
        </p:nvSpPr>
        <p:spPr>
          <a:xfrm>
            <a:off x="858909" y="5884136"/>
            <a:ext cx="10216737" cy="42473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CN" altLang="en-US" sz="24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答案：</a:t>
            </a:r>
            <a:r>
              <a:rPr kumimoji="0" lang="zh-CN"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保障了少數民族平等參與國家事務管理的權益。</a:t>
            </a:r>
            <a:endParaRPr kumimoji="0" lang="zh-HK"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sp>
        <p:nvSpPr>
          <p:cNvPr id="5" name="灯片编号占位符 4">
            <a:extLst>
              <a:ext uri="{FF2B5EF4-FFF2-40B4-BE49-F238E27FC236}">
                <a16:creationId xmlns:a16="http://schemas.microsoft.com/office/drawing/2014/main" id="{77193F0F-E8BD-47C5-B195-3464FAD959F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C39F1E-6A31-493C-9487-6B2C2D0B44A4}"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0" name="文本框 8">
            <a:extLst>
              <a:ext uri="{FF2B5EF4-FFF2-40B4-BE49-F238E27FC236}">
                <a16:creationId xmlns:a16="http://schemas.microsoft.com/office/drawing/2014/main" id="{F611035C-4228-4F15-A3FC-C6A653D705B6}"/>
              </a:ext>
            </a:extLst>
          </p:cNvPr>
          <p:cNvSpPr txBox="1">
            <a:spLocks noChangeArrowheads="1"/>
          </p:cNvSpPr>
          <p:nvPr/>
        </p:nvSpPr>
        <p:spPr bwMode="auto">
          <a:xfrm>
            <a:off x="903316" y="132450"/>
            <a:ext cx="15843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DFKai-SB" panose="03000509000000000000" pitchFamily="65" charset="-120"/>
                <a:ea typeface="DFKai-SB" panose="03000509000000000000" pitchFamily="65" charset="-120"/>
                <a:cs typeface="Times New Roman" panose="02020603050405020304" pitchFamily="18" charset="0"/>
              </a:rPr>
              <a:t>知多點</a:t>
            </a:r>
          </a:p>
        </p:txBody>
      </p:sp>
    </p:spTree>
    <p:extLst>
      <p:ext uri="{BB962C8B-B14F-4D97-AF65-F5344CB8AC3E}">
        <p14:creationId xmlns:p14="http://schemas.microsoft.com/office/powerpoint/2010/main" val="236123865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3613637" y="731471"/>
            <a:ext cx="4698723" cy="76944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4400" b="1" i="0" u="none" strike="noStrike" kern="1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宋体" panose="02010600030101010101" pitchFamily="2" charset="-122"/>
              </a:rPr>
              <a:t>國籍</a:t>
            </a:r>
            <a:r>
              <a:rPr kumimoji="0" lang="zh-CN" altLang="en-US" sz="4400" b="1" i="0" u="none" strike="noStrike" kern="1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宋体" panose="02010600030101010101" pitchFamily="2" charset="-122"/>
              </a:rPr>
              <a:t>與公民的概念</a:t>
            </a:r>
            <a:endParaRPr kumimoji="0" lang="zh-CN" altLang="en-US" sz="4400" b="1" i="0" u="none" strike="noStrike" kern="100" cap="none" spc="0" normalizeH="0" baseline="0" noProof="0" dirty="0">
              <a:ln>
                <a:noFill/>
              </a:ln>
              <a:solidFill>
                <a:srgbClr val="FF0000"/>
              </a:solidFill>
              <a:effectLst/>
              <a:uLnTx/>
              <a:uFillTx/>
              <a:latin typeface="DFKai-SB" panose="03000509000000000000" pitchFamily="65" charset="-120"/>
              <a:ea typeface="DFKai-SB" panose="03000509000000000000" pitchFamily="65" charset="-120"/>
              <a:cs typeface="宋体" panose="02010600030101010101" pitchFamily="2" charset="-122"/>
            </a:endParaRPr>
          </a:p>
        </p:txBody>
      </p:sp>
      <p:sp>
        <p:nvSpPr>
          <p:cNvPr id="9" name="任意多边形: 形状 8"/>
          <p:cNvSpPr/>
          <p:nvPr/>
        </p:nvSpPr>
        <p:spPr>
          <a:xfrm>
            <a:off x="2443479" y="2121099"/>
            <a:ext cx="5765836" cy="1508866"/>
          </a:xfrm>
          <a:custGeom>
            <a:avLst/>
            <a:gdLst>
              <a:gd name="connsiteX0" fmla="*/ 123915 w 743473"/>
              <a:gd name="connsiteY0" fmla="*/ 0 h 5201920"/>
              <a:gd name="connsiteX1" fmla="*/ 619558 w 743473"/>
              <a:gd name="connsiteY1" fmla="*/ 0 h 5201920"/>
              <a:gd name="connsiteX2" fmla="*/ 743473 w 743473"/>
              <a:gd name="connsiteY2" fmla="*/ 123915 h 5201920"/>
              <a:gd name="connsiteX3" fmla="*/ 743473 w 743473"/>
              <a:gd name="connsiteY3" fmla="*/ 5201920 h 5201920"/>
              <a:gd name="connsiteX4" fmla="*/ 743473 w 743473"/>
              <a:gd name="connsiteY4" fmla="*/ 5201920 h 5201920"/>
              <a:gd name="connsiteX5" fmla="*/ 0 w 743473"/>
              <a:gd name="connsiteY5" fmla="*/ 5201920 h 5201920"/>
              <a:gd name="connsiteX6" fmla="*/ 0 w 743473"/>
              <a:gd name="connsiteY6" fmla="*/ 5201920 h 5201920"/>
              <a:gd name="connsiteX7" fmla="*/ 0 w 743473"/>
              <a:gd name="connsiteY7" fmla="*/ 123915 h 5201920"/>
              <a:gd name="connsiteX8" fmla="*/ 123915 w 743473"/>
              <a:gd name="connsiteY8" fmla="*/ 0 h 520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3473" h="5201920">
                <a:moveTo>
                  <a:pt x="743473" y="867009"/>
                </a:moveTo>
                <a:lnTo>
                  <a:pt x="743473" y="4334911"/>
                </a:lnTo>
                <a:cubicBezTo>
                  <a:pt x="743473" y="4813742"/>
                  <a:pt x="735544" y="5201917"/>
                  <a:pt x="725763" y="5201917"/>
                </a:cubicBezTo>
                <a:lnTo>
                  <a:pt x="0" y="5201917"/>
                </a:lnTo>
                <a:lnTo>
                  <a:pt x="0" y="5201917"/>
                </a:lnTo>
                <a:lnTo>
                  <a:pt x="0" y="3"/>
                </a:lnTo>
                <a:lnTo>
                  <a:pt x="0" y="3"/>
                </a:lnTo>
                <a:lnTo>
                  <a:pt x="725763" y="3"/>
                </a:lnTo>
                <a:cubicBezTo>
                  <a:pt x="735544" y="3"/>
                  <a:pt x="743473" y="388178"/>
                  <a:pt x="743473" y="867009"/>
                </a:cubicBezTo>
                <a:close/>
              </a:path>
            </a:pathLst>
          </a:custGeom>
          <a:solidFill>
            <a:srgbClr val="F17475">
              <a:alpha val="20000"/>
            </a:srgbClr>
          </a:solidFill>
          <a:ln>
            <a:solidFill>
              <a:srgbClr val="F17475"/>
            </a:solidFill>
          </a:ln>
        </p:spPr>
        <p:style>
          <a:lnRef idx="2">
            <a:scrgbClr r="0" g="0" b="0"/>
          </a:lnRef>
          <a:fillRef idx="1">
            <a:scrgbClr r="0" g="0" b="0"/>
          </a:fillRef>
          <a:effectRef idx="0">
            <a:schemeClr val="l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64771" tIns="68678" rIns="101063" bIns="68679" numCol="1" spcCol="1270" anchor="ctr" anchorCtr="0">
            <a:noAutofit/>
          </a:bodyPr>
          <a:lstStyle/>
          <a:p>
            <a:pPr marL="171450" marR="0" lvl="1" indent="-171450" algn="l" defTabSz="755650" rtl="0" eaLnBrk="1" fontAlgn="auto" latinLnBrk="0" hangingPunct="1">
              <a:lnSpc>
                <a:spcPct val="90000"/>
              </a:lnSpc>
              <a:spcBef>
                <a:spcPct val="0"/>
              </a:spcBef>
              <a:spcAft>
                <a:spcPct val="15000"/>
              </a:spcAft>
              <a:buClrTx/>
              <a:buSzTx/>
              <a:buFontTx/>
              <a:buChar char="•"/>
              <a:tabLst/>
              <a:defRPr/>
            </a:pPr>
            <a:endParaRPr kumimoji="0" lang="zh-CN" altLang="en-US" sz="17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等线" panose="02010600030101010101" pitchFamily="2" charset="-122"/>
              <a:cs typeface="+mn-cs"/>
            </a:endParaRPr>
          </a:p>
          <a:p>
            <a:pPr marL="171450" marR="0" lvl="1" indent="-171450" algn="l" defTabSz="755650" rtl="0" eaLnBrk="1" fontAlgn="auto" latinLnBrk="0" hangingPunct="1">
              <a:lnSpc>
                <a:spcPct val="90000"/>
              </a:lnSpc>
              <a:spcBef>
                <a:spcPct val="0"/>
              </a:spcBef>
              <a:spcAft>
                <a:spcPct val="15000"/>
              </a:spcAft>
              <a:buClrTx/>
              <a:buSzTx/>
              <a:buFontTx/>
              <a:buChar char="•"/>
              <a:tabLst/>
              <a:defRPr/>
            </a:pPr>
            <a:endParaRPr kumimoji="0" lang="zh-CN" altLang="en-US" sz="17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等线" panose="02010600030101010101" pitchFamily="2" charset="-122"/>
              <a:cs typeface="+mn-cs"/>
            </a:endParaRPr>
          </a:p>
        </p:txBody>
      </p:sp>
      <p:sp>
        <p:nvSpPr>
          <p:cNvPr id="10" name="任意多边形: 形状 9"/>
          <p:cNvSpPr/>
          <p:nvPr/>
        </p:nvSpPr>
        <p:spPr>
          <a:xfrm>
            <a:off x="456792" y="2183035"/>
            <a:ext cx="1922747" cy="1385194"/>
          </a:xfrm>
          <a:custGeom>
            <a:avLst/>
            <a:gdLst>
              <a:gd name="connsiteX0" fmla="*/ 0 w 2926080"/>
              <a:gd name="connsiteY0" fmla="*/ 154893 h 929341"/>
              <a:gd name="connsiteX1" fmla="*/ 154893 w 2926080"/>
              <a:gd name="connsiteY1" fmla="*/ 0 h 929341"/>
              <a:gd name="connsiteX2" fmla="*/ 2771187 w 2926080"/>
              <a:gd name="connsiteY2" fmla="*/ 0 h 929341"/>
              <a:gd name="connsiteX3" fmla="*/ 2926080 w 2926080"/>
              <a:gd name="connsiteY3" fmla="*/ 154893 h 929341"/>
              <a:gd name="connsiteX4" fmla="*/ 2926080 w 2926080"/>
              <a:gd name="connsiteY4" fmla="*/ 774448 h 929341"/>
              <a:gd name="connsiteX5" fmla="*/ 2771187 w 2926080"/>
              <a:gd name="connsiteY5" fmla="*/ 929341 h 929341"/>
              <a:gd name="connsiteX6" fmla="*/ 154893 w 2926080"/>
              <a:gd name="connsiteY6" fmla="*/ 929341 h 929341"/>
              <a:gd name="connsiteX7" fmla="*/ 0 w 2926080"/>
              <a:gd name="connsiteY7" fmla="*/ 774448 h 929341"/>
              <a:gd name="connsiteX8" fmla="*/ 0 w 2926080"/>
              <a:gd name="connsiteY8" fmla="*/ 154893 h 929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080" h="929341">
                <a:moveTo>
                  <a:pt x="0" y="154893"/>
                </a:moveTo>
                <a:cubicBezTo>
                  <a:pt x="0" y="69348"/>
                  <a:pt x="69348" y="0"/>
                  <a:pt x="154893" y="0"/>
                </a:cubicBezTo>
                <a:lnTo>
                  <a:pt x="2771187" y="0"/>
                </a:lnTo>
                <a:cubicBezTo>
                  <a:pt x="2856732" y="0"/>
                  <a:pt x="2926080" y="69348"/>
                  <a:pt x="2926080" y="154893"/>
                </a:cubicBezTo>
                <a:lnTo>
                  <a:pt x="2926080" y="774448"/>
                </a:lnTo>
                <a:cubicBezTo>
                  <a:pt x="2926080" y="859993"/>
                  <a:pt x="2856732" y="929341"/>
                  <a:pt x="2771187" y="929341"/>
                </a:cubicBezTo>
                <a:lnTo>
                  <a:pt x="154893" y="929341"/>
                </a:lnTo>
                <a:cubicBezTo>
                  <a:pt x="69348" y="929341"/>
                  <a:pt x="0" y="859993"/>
                  <a:pt x="0" y="774448"/>
                </a:cubicBezTo>
                <a:lnTo>
                  <a:pt x="0" y="154893"/>
                </a:lnTo>
                <a:close/>
              </a:path>
            </a:pathLst>
          </a:custGeom>
          <a:ln w="28575">
            <a:solidFill>
              <a:srgbClr val="F17475"/>
            </a:solidFill>
          </a:ln>
        </p:spPr>
        <p:style>
          <a:lnRef idx="3">
            <a:scrgbClr r="0" g="0" b="0"/>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05387" tIns="125377" rIns="205387" bIns="125377" numCol="1" spcCol="1270" anchor="ctr" anchorCtr="0">
            <a:noAutofit/>
          </a:bodyPr>
          <a:lstStyle/>
          <a:p>
            <a:pPr marL="0" marR="0" lvl="0" indent="0" algn="ctr" defTabSz="1866900" rtl="0" eaLnBrk="1" fontAlgn="auto" latinLnBrk="0" hangingPunct="1">
              <a:lnSpc>
                <a:spcPct val="90000"/>
              </a:lnSpc>
              <a:spcBef>
                <a:spcPct val="0"/>
              </a:spcBef>
              <a:spcAft>
                <a:spcPct val="35000"/>
              </a:spcAft>
              <a:buClrTx/>
              <a:buSzTx/>
              <a:buFontTx/>
              <a:buNone/>
              <a:tabLst/>
              <a:defRPr/>
            </a:pPr>
            <a:endParaRPr kumimoji="0" lang="zh-CN" altLang="en-US" sz="42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等线" panose="02010600030101010101" pitchFamily="2" charset="-122"/>
              <a:cs typeface="+mn-cs"/>
            </a:endParaRPr>
          </a:p>
        </p:txBody>
      </p:sp>
      <p:sp>
        <p:nvSpPr>
          <p:cNvPr id="11" name="任意多边形: 形状 10"/>
          <p:cNvSpPr/>
          <p:nvPr/>
        </p:nvSpPr>
        <p:spPr>
          <a:xfrm>
            <a:off x="2443479" y="4093374"/>
            <a:ext cx="5788456" cy="1442538"/>
          </a:xfrm>
          <a:custGeom>
            <a:avLst/>
            <a:gdLst>
              <a:gd name="connsiteX0" fmla="*/ 123915 w 743473"/>
              <a:gd name="connsiteY0" fmla="*/ 0 h 5201920"/>
              <a:gd name="connsiteX1" fmla="*/ 619558 w 743473"/>
              <a:gd name="connsiteY1" fmla="*/ 0 h 5201920"/>
              <a:gd name="connsiteX2" fmla="*/ 743473 w 743473"/>
              <a:gd name="connsiteY2" fmla="*/ 123915 h 5201920"/>
              <a:gd name="connsiteX3" fmla="*/ 743473 w 743473"/>
              <a:gd name="connsiteY3" fmla="*/ 5201920 h 5201920"/>
              <a:gd name="connsiteX4" fmla="*/ 743473 w 743473"/>
              <a:gd name="connsiteY4" fmla="*/ 5201920 h 5201920"/>
              <a:gd name="connsiteX5" fmla="*/ 0 w 743473"/>
              <a:gd name="connsiteY5" fmla="*/ 5201920 h 5201920"/>
              <a:gd name="connsiteX6" fmla="*/ 0 w 743473"/>
              <a:gd name="connsiteY6" fmla="*/ 5201920 h 5201920"/>
              <a:gd name="connsiteX7" fmla="*/ 0 w 743473"/>
              <a:gd name="connsiteY7" fmla="*/ 123915 h 5201920"/>
              <a:gd name="connsiteX8" fmla="*/ 123915 w 743473"/>
              <a:gd name="connsiteY8" fmla="*/ 0 h 520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3473" h="5201920">
                <a:moveTo>
                  <a:pt x="743473" y="867009"/>
                </a:moveTo>
                <a:lnTo>
                  <a:pt x="743473" y="4334911"/>
                </a:lnTo>
                <a:cubicBezTo>
                  <a:pt x="743473" y="4813742"/>
                  <a:pt x="735544" y="5201917"/>
                  <a:pt x="725763" y="5201917"/>
                </a:cubicBezTo>
                <a:lnTo>
                  <a:pt x="0" y="5201917"/>
                </a:lnTo>
                <a:lnTo>
                  <a:pt x="0" y="5201917"/>
                </a:lnTo>
                <a:lnTo>
                  <a:pt x="0" y="3"/>
                </a:lnTo>
                <a:lnTo>
                  <a:pt x="0" y="3"/>
                </a:lnTo>
                <a:lnTo>
                  <a:pt x="725763" y="3"/>
                </a:lnTo>
                <a:cubicBezTo>
                  <a:pt x="735544" y="3"/>
                  <a:pt x="743473" y="388178"/>
                  <a:pt x="743473" y="867009"/>
                </a:cubicBezTo>
                <a:close/>
              </a:path>
            </a:pathLst>
          </a:custGeom>
          <a:solidFill>
            <a:srgbClr val="01B3C5">
              <a:alpha val="10000"/>
            </a:srgbClr>
          </a:solidFill>
          <a:ln>
            <a:solidFill>
              <a:srgbClr val="01B3C5"/>
            </a:solidFill>
          </a:ln>
        </p:spPr>
        <p:style>
          <a:lnRef idx="2">
            <a:scrgbClr r="0" g="0" b="0"/>
          </a:lnRef>
          <a:fillRef idx="1">
            <a:scrgbClr r="0" g="0" b="0"/>
          </a:fillRef>
          <a:effectRef idx="0">
            <a:schemeClr val="l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64771" tIns="68678" rIns="101063" bIns="68679" numCol="1" spcCol="1270" anchor="ctr" anchorCtr="0">
            <a:noAutofit/>
          </a:bodyPr>
          <a:lstStyle/>
          <a:p>
            <a:pPr marL="171450" marR="0" lvl="1" indent="-171450" algn="l" defTabSz="755650" rtl="0" eaLnBrk="1" fontAlgn="auto" latinLnBrk="0" hangingPunct="1">
              <a:lnSpc>
                <a:spcPct val="90000"/>
              </a:lnSpc>
              <a:spcBef>
                <a:spcPct val="0"/>
              </a:spcBef>
              <a:spcAft>
                <a:spcPct val="15000"/>
              </a:spcAft>
              <a:buClrTx/>
              <a:buSzTx/>
              <a:buFontTx/>
              <a:buChar char="•"/>
              <a:tabLst/>
              <a:defRPr/>
            </a:pPr>
            <a:endParaRPr kumimoji="0" lang="zh-CN" altLang="en-US" sz="17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等线" panose="02010600030101010101" pitchFamily="2" charset="-122"/>
              <a:cs typeface="+mn-cs"/>
            </a:endParaRPr>
          </a:p>
          <a:p>
            <a:pPr marL="171450" marR="0" lvl="1" indent="-171450" algn="l" defTabSz="755650" rtl="0" eaLnBrk="1" fontAlgn="auto" latinLnBrk="0" hangingPunct="1">
              <a:lnSpc>
                <a:spcPct val="90000"/>
              </a:lnSpc>
              <a:spcBef>
                <a:spcPct val="0"/>
              </a:spcBef>
              <a:spcAft>
                <a:spcPct val="15000"/>
              </a:spcAft>
              <a:buClrTx/>
              <a:buSzTx/>
              <a:buFontTx/>
              <a:buChar char="•"/>
              <a:tabLst/>
              <a:defRPr/>
            </a:pPr>
            <a:endParaRPr kumimoji="0" lang="zh-CN" altLang="en-US" sz="17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等线" panose="02010600030101010101" pitchFamily="2" charset="-122"/>
              <a:cs typeface="+mn-cs"/>
            </a:endParaRPr>
          </a:p>
        </p:txBody>
      </p:sp>
      <p:sp>
        <p:nvSpPr>
          <p:cNvPr id="12" name="任意多边形: 形状 11"/>
          <p:cNvSpPr/>
          <p:nvPr/>
        </p:nvSpPr>
        <p:spPr>
          <a:xfrm>
            <a:off x="456791" y="4150718"/>
            <a:ext cx="1922747" cy="1385194"/>
          </a:xfrm>
          <a:custGeom>
            <a:avLst/>
            <a:gdLst>
              <a:gd name="connsiteX0" fmla="*/ 0 w 2926080"/>
              <a:gd name="connsiteY0" fmla="*/ 154893 h 929341"/>
              <a:gd name="connsiteX1" fmla="*/ 154893 w 2926080"/>
              <a:gd name="connsiteY1" fmla="*/ 0 h 929341"/>
              <a:gd name="connsiteX2" fmla="*/ 2771187 w 2926080"/>
              <a:gd name="connsiteY2" fmla="*/ 0 h 929341"/>
              <a:gd name="connsiteX3" fmla="*/ 2926080 w 2926080"/>
              <a:gd name="connsiteY3" fmla="*/ 154893 h 929341"/>
              <a:gd name="connsiteX4" fmla="*/ 2926080 w 2926080"/>
              <a:gd name="connsiteY4" fmla="*/ 774448 h 929341"/>
              <a:gd name="connsiteX5" fmla="*/ 2771187 w 2926080"/>
              <a:gd name="connsiteY5" fmla="*/ 929341 h 929341"/>
              <a:gd name="connsiteX6" fmla="*/ 154893 w 2926080"/>
              <a:gd name="connsiteY6" fmla="*/ 929341 h 929341"/>
              <a:gd name="connsiteX7" fmla="*/ 0 w 2926080"/>
              <a:gd name="connsiteY7" fmla="*/ 774448 h 929341"/>
              <a:gd name="connsiteX8" fmla="*/ 0 w 2926080"/>
              <a:gd name="connsiteY8" fmla="*/ 154893 h 929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080" h="929341">
                <a:moveTo>
                  <a:pt x="0" y="154893"/>
                </a:moveTo>
                <a:cubicBezTo>
                  <a:pt x="0" y="69348"/>
                  <a:pt x="69348" y="0"/>
                  <a:pt x="154893" y="0"/>
                </a:cubicBezTo>
                <a:lnTo>
                  <a:pt x="2771187" y="0"/>
                </a:lnTo>
                <a:cubicBezTo>
                  <a:pt x="2856732" y="0"/>
                  <a:pt x="2926080" y="69348"/>
                  <a:pt x="2926080" y="154893"/>
                </a:cubicBezTo>
                <a:lnTo>
                  <a:pt x="2926080" y="774448"/>
                </a:lnTo>
                <a:cubicBezTo>
                  <a:pt x="2926080" y="859993"/>
                  <a:pt x="2856732" y="929341"/>
                  <a:pt x="2771187" y="929341"/>
                </a:cubicBezTo>
                <a:lnTo>
                  <a:pt x="154893" y="929341"/>
                </a:lnTo>
                <a:cubicBezTo>
                  <a:pt x="69348" y="929341"/>
                  <a:pt x="0" y="859993"/>
                  <a:pt x="0" y="774448"/>
                </a:cubicBezTo>
                <a:lnTo>
                  <a:pt x="0" y="154893"/>
                </a:lnTo>
                <a:close/>
              </a:path>
            </a:pathLst>
          </a:custGeom>
          <a:ln w="28575">
            <a:solidFill>
              <a:srgbClr val="01B3C5"/>
            </a:solidFill>
          </a:ln>
        </p:spPr>
        <p:style>
          <a:lnRef idx="3">
            <a:scrgbClr r="0" g="0" b="0"/>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05387" tIns="125377" rIns="205387" bIns="125377" numCol="1" spcCol="1270" anchor="ctr" anchorCtr="0">
            <a:noAutofit/>
          </a:bodyPr>
          <a:lstStyle/>
          <a:p>
            <a:pPr marL="0" marR="0" lvl="0" indent="0" algn="ctr" defTabSz="1866900" rtl="0" eaLnBrk="1" fontAlgn="auto" latinLnBrk="0" hangingPunct="1">
              <a:lnSpc>
                <a:spcPct val="90000"/>
              </a:lnSpc>
              <a:spcBef>
                <a:spcPct val="0"/>
              </a:spcBef>
              <a:spcAft>
                <a:spcPct val="35000"/>
              </a:spcAft>
              <a:buClrTx/>
              <a:buSzTx/>
              <a:buFontTx/>
              <a:buNone/>
              <a:tabLst/>
              <a:defRPr/>
            </a:pPr>
            <a:endParaRPr kumimoji="0" lang="zh-CN" altLang="en-US" sz="42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等线" panose="02010600030101010101" pitchFamily="2" charset="-122"/>
              <a:cs typeface="+mn-cs"/>
            </a:endParaRPr>
          </a:p>
        </p:txBody>
      </p:sp>
      <p:sp>
        <p:nvSpPr>
          <p:cNvPr id="15" name="文本框 14"/>
          <p:cNvSpPr txBox="1"/>
          <p:nvPr/>
        </p:nvSpPr>
        <p:spPr>
          <a:xfrm>
            <a:off x="403557" y="4529190"/>
            <a:ext cx="1893862"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3600" b="1" i="0" u="none" strike="noStrike" kern="1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公民</a:t>
            </a:r>
            <a:endParaRPr kumimoji="0" lang="zh-CN" altLang="en-US" sz="36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p:txBody>
      </p:sp>
      <p:sp>
        <p:nvSpPr>
          <p:cNvPr id="16" name="文本框 15"/>
          <p:cNvSpPr txBox="1"/>
          <p:nvPr/>
        </p:nvSpPr>
        <p:spPr>
          <a:xfrm>
            <a:off x="2538687" y="2183035"/>
            <a:ext cx="5429386"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是指個人具有的屬於某個國家的法律身份，所體現的是個人與國家之間密切相連的法律關係。</a:t>
            </a:r>
            <a:endParaRPr kumimoji="0" lang="zh-CN" altLang="en-US" sz="28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p:txBody>
      </p:sp>
      <p:sp>
        <p:nvSpPr>
          <p:cNvPr id="17" name="文本框 16"/>
          <p:cNvSpPr txBox="1"/>
          <p:nvPr/>
        </p:nvSpPr>
        <p:spPr>
          <a:xfrm>
            <a:off x="409773" y="2552366"/>
            <a:ext cx="1893862"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3600" b="1" i="0" u="none" strike="noStrike" kern="1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國籍</a:t>
            </a:r>
            <a:endParaRPr kumimoji="0" lang="zh-CN" altLang="en-US" sz="36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sp>
        <p:nvSpPr>
          <p:cNvPr id="19" name="文本框 18"/>
          <p:cNvSpPr txBox="1"/>
          <p:nvPr/>
        </p:nvSpPr>
        <p:spPr>
          <a:xfrm>
            <a:off x="2668986" y="4093374"/>
            <a:ext cx="5429386"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是指擁有一國國籍，享有該國法律規定的權利並承擔相應義務、接受該國法律管轄的人。</a:t>
            </a:r>
            <a:endParaRPr kumimoji="0" lang="zh-CN" altLang="en-US" sz="28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p:txBody>
      </p:sp>
      <p:pic>
        <p:nvPicPr>
          <p:cNvPr id="4098" name="内容占位符 4"/>
          <p:cNvPicPr>
            <a:picLocks noGrp="1" noChangeAspect="1"/>
          </p:cNvPicPr>
          <p:nvPr>
            <p:ph idx="4294967295"/>
          </p:nvPr>
        </p:nvPicPr>
        <p:blipFill>
          <a:blip r:embed="rId2"/>
          <a:stretch>
            <a:fillRect/>
          </a:stretch>
        </p:blipFill>
        <p:spPr>
          <a:xfrm>
            <a:off x="8445364" y="3125092"/>
            <a:ext cx="3517751" cy="2712463"/>
          </a:xfr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64781">
            <a:off x="8995982" y="2899186"/>
            <a:ext cx="2203085" cy="3198026"/>
          </a:xfrm>
          <a:prstGeom prst="rect">
            <a:avLst/>
          </a:prstGeom>
          <a:noFill/>
          <a:extLst>
            <a:ext uri="{909E8E84-426E-40DD-AFC4-6F175D3DCCD1}">
              <a14:hiddenFill xmlns:a14="http://schemas.microsoft.com/office/drawing/2010/main">
                <a:solidFill>
                  <a:srgbClr val="FFFFFF"/>
                </a:solidFill>
              </a14:hiddenFill>
            </a:ext>
          </a:extLst>
        </p:spPr>
      </p:pic>
      <p:sp>
        <p:nvSpPr>
          <p:cNvPr id="2" name="灯片编号占位符 1">
            <a:extLst>
              <a:ext uri="{FF2B5EF4-FFF2-40B4-BE49-F238E27FC236}">
                <a16:creationId xmlns:a16="http://schemas.microsoft.com/office/drawing/2014/main" id="{BD1D5ECD-4EFB-4762-A434-9285425BEE54}"/>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C39F1E-6A31-493C-9487-6B2C2D0B44A4}"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047398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3"/>
          <p:cNvSpPr>
            <a:spLocks noGrp="1"/>
          </p:cNvSpPr>
          <p:nvPr>
            <p:ph sz="half" idx="4294967295"/>
          </p:nvPr>
        </p:nvSpPr>
        <p:spPr>
          <a:xfrm>
            <a:off x="5974195" y="2253584"/>
            <a:ext cx="5293360" cy="1553567"/>
          </a:xfrm>
        </p:spPr>
        <p:txBody>
          <a:bodyPr>
            <a:spAutoFit/>
          </a:bodyPr>
          <a:lstStyle/>
          <a:p>
            <a:pPr marL="0" indent="0" algn="just" fontAlgn="auto">
              <a:lnSpc>
                <a:spcPts val="3860"/>
              </a:lnSpc>
              <a:buNone/>
            </a:pPr>
            <a:r>
              <a:rPr lang="zh-TW" altLang="en-US" dirty="0">
                <a:latin typeface="DFKai-SB" panose="03000509000000000000" pitchFamily="65" charset="-120"/>
                <a:ea typeface="DFKai-SB" panose="03000509000000000000" pitchFamily="65" charset="-120"/>
                <a:sym typeface="+mn-ea"/>
              </a:rPr>
              <a:t>「中華人民共和國是統一的多民族的國家，各民族的人都具有中國國籍。」</a:t>
            </a:r>
            <a:endParaRPr lang="zh-CN" altLang="en-US" dirty="0">
              <a:latin typeface="DFKai-SB" panose="03000509000000000000" pitchFamily="65" charset="-120"/>
              <a:ea typeface="DFKai-SB" panose="03000509000000000000" pitchFamily="65" charset="-120"/>
            </a:endParaRPr>
          </a:p>
        </p:txBody>
      </p:sp>
      <p:pic>
        <p:nvPicPr>
          <p:cNvPr id="5" name="图片 4"/>
          <p:cNvPicPr>
            <a:picLocks noChangeAspect="1"/>
          </p:cNvPicPr>
          <p:nvPr/>
        </p:nvPicPr>
        <p:blipFill>
          <a:blip r:embed="rId2" cstate="print"/>
          <a:stretch>
            <a:fillRect/>
          </a:stretch>
        </p:blipFill>
        <p:spPr>
          <a:xfrm>
            <a:off x="1007900" y="2443941"/>
            <a:ext cx="2071849" cy="2801793"/>
          </a:xfrm>
          <a:prstGeom prst="rect">
            <a:avLst/>
          </a:prstGeom>
        </p:spPr>
      </p:pic>
      <p:sp>
        <p:nvSpPr>
          <p:cNvPr id="7" name="矩形 6"/>
          <p:cNvSpPr/>
          <p:nvPr/>
        </p:nvSpPr>
        <p:spPr>
          <a:xfrm>
            <a:off x="2277808" y="497359"/>
            <a:ext cx="7520008" cy="76944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400" b="1" i="0" u="none" strike="noStrike" kern="1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宋体" panose="02010600030101010101" pitchFamily="2" charset="-122"/>
              </a:rPr>
              <a:t>擁有</a:t>
            </a:r>
            <a:r>
              <a:rPr kumimoji="0" lang="zh-TW" altLang="en-US" sz="4400" b="1" i="0" u="none" strike="noStrike" kern="1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宋体" panose="02010600030101010101" pitchFamily="2" charset="-122"/>
              </a:rPr>
              <a:t>中國國籍的就是中國公民</a:t>
            </a:r>
            <a:endParaRPr kumimoji="0" lang="zh-CN" altLang="en-US" sz="4400" b="1" i="0" u="none" strike="noStrike" kern="1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宋体" panose="02010600030101010101" pitchFamily="2" charset="-122"/>
            </a:endParaRPr>
          </a:p>
        </p:txBody>
      </p:sp>
      <p:sp>
        <p:nvSpPr>
          <p:cNvPr id="9" name="Bent Arrow 38"/>
          <p:cNvSpPr/>
          <p:nvPr/>
        </p:nvSpPr>
        <p:spPr>
          <a:xfrm rot="5400000" flipV="1">
            <a:off x="8238416" y="-280422"/>
            <a:ext cx="1123155" cy="5999153"/>
          </a:xfrm>
          <a:prstGeom prst="bentArrow">
            <a:avLst>
              <a:gd name="adj1" fmla="val 8213"/>
              <a:gd name="adj2" fmla="val 9761"/>
              <a:gd name="adj3" fmla="val 15723"/>
              <a:gd name="adj4" fmla="val 14497"/>
            </a:avLst>
          </a:prstGeom>
          <a:solidFill>
            <a:srgbClr val="F174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文本框 9"/>
          <p:cNvSpPr txBox="1"/>
          <p:nvPr/>
        </p:nvSpPr>
        <p:spPr>
          <a:xfrm>
            <a:off x="5519650" y="1661775"/>
            <a:ext cx="6343737" cy="523220"/>
          </a:xfrm>
          <a:prstGeom prst="rect">
            <a:avLst/>
          </a:prstGeom>
          <a:noFill/>
        </p:spPr>
        <p:txBody>
          <a:bodyPr wrap="square">
            <a:spAutoFit/>
          </a:bodyPr>
          <a:lstStyle/>
          <a:p>
            <a:pPr lvl="0">
              <a:defRPr/>
            </a:pPr>
            <a:r>
              <a:rPr lang="en-US" altLang="zh-TW" sz="2800" b="1" dirty="0">
                <a:solidFill>
                  <a:prstClr val="black"/>
                </a:solidFill>
                <a:latin typeface="DFKai-SB" panose="03000509000000000000" pitchFamily="65" charset="-120"/>
                <a:ea typeface="DFKai-SB" panose="03000509000000000000" pitchFamily="65" charset="-120"/>
              </a:rPr>
              <a:t>《</a:t>
            </a:r>
            <a:r>
              <a:rPr lang="zh-TW" altLang="en-US" sz="2800" b="1" dirty="0">
                <a:solidFill>
                  <a:prstClr val="black"/>
                </a:solidFill>
                <a:latin typeface="DFKai-SB" panose="03000509000000000000" pitchFamily="65" charset="-120"/>
                <a:ea typeface="DFKai-SB" panose="03000509000000000000" pitchFamily="65" charset="-120"/>
              </a:rPr>
              <a:t>中華人民共和國國籍法</a:t>
            </a:r>
            <a:r>
              <a:rPr lang="en-US" altLang="zh-TW" sz="2800" b="1" dirty="0">
                <a:solidFill>
                  <a:prstClr val="black"/>
                </a:solidFill>
                <a:latin typeface="DFKai-SB" panose="03000509000000000000" pitchFamily="65" charset="-120"/>
                <a:ea typeface="DFKai-SB" panose="03000509000000000000" pitchFamily="65" charset="-120"/>
              </a:rPr>
              <a:t>》</a:t>
            </a:r>
            <a:r>
              <a:rPr kumimoji="0" lang="zh-TW" altLang="en-US" sz="2800" b="1"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第</a:t>
            </a:r>
            <a:r>
              <a:rPr lang="zh-TW" altLang="en-US" sz="2800" b="1" dirty="0" smtClean="0">
                <a:solidFill>
                  <a:prstClr val="black"/>
                </a:solidFill>
                <a:latin typeface="DFKai-SB" panose="03000509000000000000" pitchFamily="65" charset="-120"/>
                <a:ea typeface="DFKai-SB" panose="03000509000000000000" pitchFamily="65" charset="-120"/>
              </a:rPr>
              <a:t>二</a:t>
            </a:r>
            <a:r>
              <a:rPr kumimoji="0" lang="zh-TW" altLang="en-US" sz="2800" b="1"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條</a:t>
            </a:r>
            <a:r>
              <a:rPr kumimoji="0" lang="zh-TW" altLang="en-US" sz="28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規定</a:t>
            </a:r>
            <a:endParaRPr kumimoji="0" lang="zh-CN" altLang="en-US" sz="2800" b="1"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endParaRPr>
          </a:p>
        </p:txBody>
      </p:sp>
      <p:sp>
        <p:nvSpPr>
          <p:cNvPr id="11" name="内容占位符 3"/>
          <p:cNvSpPr txBox="1"/>
          <p:nvPr/>
        </p:nvSpPr>
        <p:spPr>
          <a:xfrm>
            <a:off x="6044838" y="4699431"/>
            <a:ext cx="5293360" cy="1092607"/>
          </a:xfrm>
          <a:prstGeom prst="rect">
            <a:avLst/>
          </a:prstGeom>
        </p:spPr>
        <p:txBody>
          <a:bodyPr vert="horz" lIns="91440" tIns="45720" rIns="91440" bIns="45720" rtlCol="0">
            <a:spAutoFit/>
          </a:bodyPr>
          <a:lstStyle>
            <a:lvl1pPr marL="228600" indent="-228600" algn="l" defTabSz="914400" rtl="0" eaLnBrk="1" latinLnBrk="0" hangingPunct="1">
              <a:lnSpc>
                <a:spcPct val="90000"/>
              </a:lnSpc>
              <a:spcBef>
                <a:spcPts val="1000"/>
              </a:spcBef>
              <a:buFont typeface="Arial" panose="0208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8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8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pPr marL="0" lvl="0" indent="0" algn="just">
              <a:lnSpc>
                <a:spcPts val="3860"/>
              </a:lnSpc>
              <a:buNone/>
              <a:defRPr/>
            </a:pPr>
            <a:r>
              <a:rPr lang="zh-TW" altLang="en-US" dirty="0" smtClean="0">
                <a:solidFill>
                  <a:prstClr val="black"/>
                </a:solidFill>
                <a:latin typeface="DFKai-SB" panose="03000509000000000000" pitchFamily="65" charset="-120"/>
                <a:ea typeface="DFKai-SB" panose="03000509000000000000" pitchFamily="65" charset="-120"/>
                <a:sym typeface="+mn-ea"/>
              </a:rPr>
              <a:t>「</a:t>
            </a:r>
            <a:r>
              <a:rPr kumimoji="0" lang="zh-CN" altLang="zh-CN"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sym typeface="+mn-ea"/>
              </a:rPr>
              <a:t>凡</a:t>
            </a:r>
            <a:r>
              <a:rPr kumimoji="0" lang="zh-CN" altLang="zh-CN"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sym typeface="+mn-ea"/>
              </a:rPr>
              <a:t>具有中華人民共和國國籍的人都是中華人民共和國公民</a:t>
            </a:r>
            <a:r>
              <a:rPr kumimoji="0" lang="zh-CN" altLang="zh-CN"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sym typeface="+mn-ea"/>
              </a:rPr>
              <a:t>。</a:t>
            </a:r>
            <a:r>
              <a:rPr lang="zh-TW" altLang="en-US" dirty="0" smtClean="0">
                <a:solidFill>
                  <a:prstClr val="black"/>
                </a:solidFill>
                <a:latin typeface="DFKai-SB" panose="03000509000000000000" pitchFamily="65" charset="-120"/>
                <a:ea typeface="DFKai-SB" panose="03000509000000000000" pitchFamily="65" charset="-120"/>
                <a:sym typeface="+mn-ea"/>
              </a:rPr>
              <a:t>」</a:t>
            </a:r>
            <a:endParaRPr lang="zh-TW" altLang="en-US" dirty="0">
              <a:solidFill>
                <a:prstClr val="black"/>
              </a:solidFill>
              <a:latin typeface="DFKai-SB" panose="03000509000000000000" pitchFamily="65" charset="-120"/>
              <a:ea typeface="DFKai-SB" panose="03000509000000000000" pitchFamily="65" charset="-120"/>
              <a:sym typeface="+mn-ea"/>
            </a:endParaRPr>
          </a:p>
        </p:txBody>
      </p:sp>
      <p:sp>
        <p:nvSpPr>
          <p:cNvPr id="13" name="文本框 12"/>
          <p:cNvSpPr txBox="1"/>
          <p:nvPr/>
        </p:nvSpPr>
        <p:spPr>
          <a:xfrm>
            <a:off x="5667702" y="4069900"/>
            <a:ext cx="5293360" cy="523220"/>
          </a:xfrm>
          <a:prstGeom prst="rect">
            <a:avLst/>
          </a:prstGeom>
          <a:noFill/>
        </p:spPr>
        <p:txBody>
          <a:bodyPr wrap="square">
            <a:spAutoFit/>
          </a:bodyPr>
          <a:lstStyle/>
          <a:p>
            <a:pPr lvl="0">
              <a:defRPr/>
            </a:pPr>
            <a:r>
              <a:rPr lang="en-US" altLang="zh-TW" sz="2800" b="1" dirty="0">
                <a:latin typeface="DFKai-SB" panose="03000509000000000000" pitchFamily="65" charset="-120"/>
                <a:ea typeface="DFKai-SB" panose="03000509000000000000" pitchFamily="65" charset="-120"/>
              </a:rPr>
              <a:t>《</a:t>
            </a:r>
            <a:r>
              <a:rPr lang="zh-TW" altLang="en-US" sz="2800" b="1" dirty="0">
                <a:latin typeface="DFKai-SB" panose="03000509000000000000" pitchFamily="65" charset="-120"/>
                <a:ea typeface="DFKai-SB" panose="03000509000000000000" pitchFamily="65" charset="-120"/>
              </a:rPr>
              <a:t>憲法</a:t>
            </a:r>
            <a:r>
              <a:rPr lang="en-US" altLang="zh-TW" sz="2800" b="1" dirty="0">
                <a:latin typeface="DFKai-SB" panose="03000509000000000000" pitchFamily="65" charset="-120"/>
                <a:ea typeface="DFKai-SB" panose="03000509000000000000" pitchFamily="65" charset="-120"/>
              </a:rPr>
              <a:t>》</a:t>
            </a:r>
            <a:r>
              <a:rPr kumimoji="0" lang="zh-TW" altLang="en-US" sz="2800" b="1"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第</a:t>
            </a:r>
            <a:r>
              <a:rPr lang="zh-TW" altLang="en-US" sz="2800" b="1" dirty="0" smtClean="0">
                <a:solidFill>
                  <a:prstClr val="black"/>
                </a:solidFill>
                <a:latin typeface="DFKai-SB" panose="03000509000000000000" pitchFamily="65" charset="-120"/>
                <a:ea typeface="DFKai-SB" panose="03000509000000000000" pitchFamily="65" charset="-120"/>
              </a:rPr>
              <a:t>三十三</a:t>
            </a:r>
            <a:r>
              <a:rPr kumimoji="0" lang="zh-TW" altLang="en-US" sz="2800" b="1"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條</a:t>
            </a:r>
            <a:r>
              <a:rPr lang="zh-TW" altLang="en-US" sz="2800" b="1" dirty="0" smtClean="0">
                <a:solidFill>
                  <a:prstClr val="black"/>
                </a:solidFill>
                <a:latin typeface="DFKai-SB" panose="03000509000000000000" pitchFamily="65" charset="-120"/>
                <a:ea typeface="DFKai-SB" panose="03000509000000000000" pitchFamily="65" charset="-120"/>
              </a:rPr>
              <a:t>第一款</a:t>
            </a:r>
            <a:r>
              <a:rPr kumimoji="0" lang="zh-TW" altLang="en-US" sz="2800" b="1"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規定</a:t>
            </a:r>
            <a:endParaRPr kumimoji="0" lang="zh-CN" altLang="en-US" sz="2800" b="1"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endParaRPr>
          </a:p>
        </p:txBody>
      </p:sp>
      <p:sp>
        <p:nvSpPr>
          <p:cNvPr id="15" name="Bent Arrow 38"/>
          <p:cNvSpPr/>
          <p:nvPr/>
        </p:nvSpPr>
        <p:spPr>
          <a:xfrm rot="5400000" flipV="1">
            <a:off x="8232710" y="2164419"/>
            <a:ext cx="1123155" cy="5869940"/>
          </a:xfrm>
          <a:prstGeom prst="bentArrow">
            <a:avLst>
              <a:gd name="adj1" fmla="val 8213"/>
              <a:gd name="adj2" fmla="val 9761"/>
              <a:gd name="adj3" fmla="val 15723"/>
              <a:gd name="adj4" fmla="val 14497"/>
            </a:avLst>
          </a:prstGeom>
          <a:solidFill>
            <a:srgbClr val="F174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灯片编号占位符 1">
            <a:extLst>
              <a:ext uri="{FF2B5EF4-FFF2-40B4-BE49-F238E27FC236}">
                <a16:creationId xmlns:a16="http://schemas.microsoft.com/office/drawing/2014/main" id="{792D2D7A-F883-4DC6-8F21-654CCBB39FEA}"/>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C39F1E-6A31-493C-9487-6B2C2D0B44A4}"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3" name="Picture 2"/>
          <p:cNvPicPr>
            <a:picLocks noChangeAspect="1"/>
          </p:cNvPicPr>
          <p:nvPr/>
        </p:nvPicPr>
        <p:blipFill>
          <a:blip r:embed="rId3"/>
          <a:stretch>
            <a:fillRect/>
          </a:stretch>
        </p:blipFill>
        <p:spPr>
          <a:xfrm>
            <a:off x="3040345" y="2420190"/>
            <a:ext cx="2146919" cy="2924695"/>
          </a:xfrm>
          <a:prstGeom prst="rect">
            <a:avLst/>
          </a:prstGeom>
        </p:spPr>
      </p:pic>
    </p:spTree>
    <p:extLst>
      <p:ext uri="{BB962C8B-B14F-4D97-AF65-F5344CB8AC3E}">
        <p14:creationId xmlns:p14="http://schemas.microsoft.com/office/powerpoint/2010/main" val="179167867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Rectangle 137">
            <a:extLst>
              <a:ext uri="{FF2B5EF4-FFF2-40B4-BE49-F238E27FC236}">
                <a16:creationId xmlns:a16="http://schemas.microsoft.com/office/drawing/2014/main" id="{2B566528-1B12-4246-9431-5C2D7D08116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314" name="标题 1">
            <a:extLst>
              <a:ext uri="{FF2B5EF4-FFF2-40B4-BE49-F238E27FC236}">
                <a16:creationId xmlns:a16="http://schemas.microsoft.com/office/drawing/2014/main" id="{2AF9B095-F556-44DA-BBB4-AA848162FF44}"/>
              </a:ext>
            </a:extLst>
          </p:cNvPr>
          <p:cNvSpPr>
            <a:spLocks noGrp="1" noChangeArrowheads="1"/>
          </p:cNvSpPr>
          <p:nvPr>
            <p:ph type="title" idx="4294967295"/>
          </p:nvPr>
        </p:nvSpPr>
        <p:spPr>
          <a:xfrm>
            <a:off x="3650744" y="385530"/>
            <a:ext cx="6851990" cy="1067270"/>
          </a:xfrm>
        </p:spPr>
        <p:txBody>
          <a:bodyPr vert="horz" lIns="91440" tIns="45720" rIns="91440" bIns="45720" rtlCol="0" anchor="ctr">
            <a:noAutofit/>
          </a:bodyPr>
          <a:lstStyle/>
          <a:p>
            <a:r>
              <a:rPr lang="zh-TW" altLang="en-US" dirty="0" smtClean="0">
                <a:latin typeface="DFKai-SB" panose="03000509000000000000" pitchFamily="65" charset="-120"/>
                <a:ea typeface="DFKai-SB" panose="03000509000000000000" pitchFamily="65" charset="-120"/>
              </a:rPr>
              <a:t>取得中國國籍的兩種方式</a:t>
            </a:r>
            <a:r>
              <a:rPr lang="zh-CN" altLang="en-US" kern="1200" dirty="0">
                <a:solidFill>
                  <a:schemeClr val="tx1"/>
                </a:solidFill>
                <a:latin typeface="DFKai-SB" panose="03000509000000000000" pitchFamily="65" charset="-120"/>
                <a:ea typeface="DFKai-SB" panose="03000509000000000000" pitchFamily="65" charset="-120"/>
              </a:rPr>
              <a:t/>
            </a:r>
            <a:br>
              <a:rPr lang="zh-CN" altLang="en-US" kern="1200" dirty="0">
                <a:solidFill>
                  <a:schemeClr val="tx1"/>
                </a:solidFill>
                <a:latin typeface="DFKai-SB" panose="03000509000000000000" pitchFamily="65" charset="-120"/>
                <a:ea typeface="DFKai-SB" panose="03000509000000000000" pitchFamily="65" charset="-120"/>
              </a:rPr>
            </a:br>
            <a:endParaRPr lang="en-US" altLang="zh-CN" kern="1200" dirty="0">
              <a:solidFill>
                <a:schemeClr val="tx1"/>
              </a:solidFill>
              <a:latin typeface="DFKai-SB" panose="03000509000000000000" pitchFamily="65" charset="-120"/>
              <a:ea typeface="DFKai-SB" panose="03000509000000000000" pitchFamily="65" charset="-120"/>
            </a:endParaRPr>
          </a:p>
        </p:txBody>
      </p:sp>
      <p:sp>
        <p:nvSpPr>
          <p:cNvPr id="13315" name="内容占位符 3">
            <a:extLst>
              <a:ext uri="{FF2B5EF4-FFF2-40B4-BE49-F238E27FC236}">
                <a16:creationId xmlns:a16="http://schemas.microsoft.com/office/drawing/2014/main" id="{0F104D8F-3084-4166-A9C6-CDB587C7C172}"/>
              </a:ext>
            </a:extLst>
          </p:cNvPr>
          <p:cNvSpPr>
            <a:spLocks noGrp="1" noChangeArrowheads="1"/>
          </p:cNvSpPr>
          <p:nvPr>
            <p:ph sz="half" idx="1"/>
          </p:nvPr>
        </p:nvSpPr>
        <p:spPr>
          <a:xfrm>
            <a:off x="643467" y="1163617"/>
            <a:ext cx="4956195" cy="5244041"/>
          </a:xfrm>
          <a:ln>
            <a:solidFill>
              <a:schemeClr val="tx1"/>
            </a:solidFill>
          </a:ln>
        </p:spPr>
        <p:txBody>
          <a:bodyPr vert="horz" lIns="91440" tIns="45720" rIns="91440" bIns="45720" rtlCol="0">
            <a:normAutofit/>
          </a:bodyPr>
          <a:lstStyle/>
          <a:p>
            <a:pPr marL="114300" algn="l"/>
            <a:r>
              <a:rPr lang="zh-CN" altLang="en-US" b="1" dirty="0">
                <a:latin typeface="DFKai-SB" panose="03000509000000000000" pitchFamily="65" charset="-120"/>
                <a:ea typeface="DFKai-SB" panose="03000509000000000000" pitchFamily="65" charset="-120"/>
              </a:rPr>
              <a:t>方式一</a:t>
            </a:r>
            <a:r>
              <a:rPr lang="zh-CN" altLang="en-US" b="1" dirty="0" smtClean="0">
                <a:latin typeface="DFKai-SB" panose="03000509000000000000" pitchFamily="65" charset="-120"/>
                <a:ea typeface="DFKai-SB" panose="03000509000000000000" pitchFamily="65" charset="-120"/>
              </a:rPr>
              <a:t>：出生取得</a:t>
            </a:r>
            <a:endParaRPr lang="en-US" altLang="zh-CN" b="1" dirty="0">
              <a:latin typeface="DFKai-SB" panose="03000509000000000000" pitchFamily="65" charset="-120"/>
              <a:ea typeface="DFKai-SB" panose="03000509000000000000" pitchFamily="65" charset="-120"/>
            </a:endParaRPr>
          </a:p>
          <a:p>
            <a:pPr marL="571500" indent="-457200" algn="l">
              <a:buFont typeface="+mj-lt"/>
              <a:buAutoNum type="alphaUcPeriod"/>
            </a:pPr>
            <a:r>
              <a:rPr lang="zh-CN" altLang="en-US" dirty="0">
                <a:latin typeface="Times New Roman" panose="02020603050405020304" pitchFamily="18" charset="0"/>
                <a:ea typeface="DFKai-SB" panose="03000509000000000000" pitchFamily="65" charset="-120"/>
                <a:cs typeface="Times New Roman" panose="02020603050405020304" pitchFamily="18" charset="0"/>
              </a:rPr>
              <a:t>父母雙方或一方為中國公民，本人出生在中國，具有中國國籍。</a:t>
            </a:r>
            <a:endParaRPr lang="en-US" altLang="zh-CN" dirty="0">
              <a:latin typeface="Times New Roman" panose="02020603050405020304" pitchFamily="18" charset="0"/>
              <a:ea typeface="DFKai-SB" panose="03000509000000000000" pitchFamily="65" charset="-120"/>
              <a:cs typeface="Times New Roman" panose="02020603050405020304" pitchFamily="18" charset="0"/>
            </a:endParaRPr>
          </a:p>
          <a:p>
            <a:pPr marL="571500" indent="-457200" algn="l">
              <a:spcBef>
                <a:spcPct val="0"/>
              </a:spcBef>
              <a:buFont typeface="+mj-lt"/>
              <a:buAutoNum type="alphaUcPeriod"/>
            </a:pPr>
            <a:r>
              <a:rPr lang="zh-CN" altLang="en-US" dirty="0">
                <a:latin typeface="Times New Roman" panose="02020603050405020304" pitchFamily="18" charset="0"/>
                <a:ea typeface="DFKai-SB" panose="03000509000000000000" pitchFamily="65" charset="-120"/>
                <a:cs typeface="Times New Roman" panose="02020603050405020304" pitchFamily="18" charset="0"/>
              </a:rPr>
              <a:t>父母雙方或一方為中國公民，本人出生在外國，具有中國國籍；但父母雙方或一方為中國公民並定居在外國，本人出生時即具有外國國籍的，不具有中國國籍。</a:t>
            </a:r>
            <a:endParaRPr lang="en-US" altLang="zh-CN" dirty="0">
              <a:latin typeface="Times New Roman" panose="02020603050405020304" pitchFamily="18" charset="0"/>
              <a:ea typeface="DFKai-SB" panose="03000509000000000000" pitchFamily="65" charset="-120"/>
              <a:cs typeface="Times New Roman" panose="02020603050405020304" pitchFamily="18" charset="0"/>
            </a:endParaRPr>
          </a:p>
          <a:p>
            <a:pPr marL="571500" indent="-457200" algn="l">
              <a:spcBef>
                <a:spcPct val="0"/>
              </a:spcBef>
              <a:buFont typeface="+mj-lt"/>
              <a:buAutoNum type="alphaUcPeriod"/>
            </a:pPr>
            <a:r>
              <a:rPr lang="zh-CN" altLang="en-US" dirty="0">
                <a:latin typeface="Times New Roman" panose="02020603050405020304" pitchFamily="18" charset="0"/>
                <a:ea typeface="DFKai-SB" panose="03000509000000000000" pitchFamily="65" charset="-120"/>
                <a:cs typeface="Times New Roman" panose="02020603050405020304" pitchFamily="18" charset="0"/>
              </a:rPr>
              <a:t>父母無國籍或國籍不明，定居在中國，本人出生在中國，具有中國國籍。</a:t>
            </a:r>
          </a:p>
        </p:txBody>
      </p:sp>
      <p:sp>
        <p:nvSpPr>
          <p:cNvPr id="140" name="Rectangle 139">
            <a:extLst>
              <a:ext uri="{FF2B5EF4-FFF2-40B4-BE49-F238E27FC236}">
                <a16:creationId xmlns:a16="http://schemas.microsoft.com/office/drawing/2014/main" id="{2E80C965-DB6D-4F81-9E9E-B027384D0BD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2" name="Isosceles Triangle 141">
            <a:extLst>
              <a:ext uri="{FF2B5EF4-FFF2-40B4-BE49-F238E27FC236}">
                <a16:creationId xmlns:a16="http://schemas.microsoft.com/office/drawing/2014/main" id="{A580F890-B085-4E95-96AA-55AEBEC5CE6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4" name="Isosceles Triangle 143">
            <a:extLst>
              <a:ext uri="{FF2B5EF4-FFF2-40B4-BE49-F238E27FC236}">
                <a16:creationId xmlns:a16="http://schemas.microsoft.com/office/drawing/2014/main" id="{D3F51FEB-38FB-4F6C-9F7B-2F2AFAB6546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6" name="Rectangle 145">
            <a:extLst>
              <a:ext uri="{FF2B5EF4-FFF2-40B4-BE49-F238E27FC236}">
                <a16:creationId xmlns:a16="http://schemas.microsoft.com/office/drawing/2014/main" id="{1E547BA6-BAE0-43BB-A7CA-60F69CE252F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灯片编号占位符 1">
            <a:extLst>
              <a:ext uri="{FF2B5EF4-FFF2-40B4-BE49-F238E27FC236}">
                <a16:creationId xmlns:a16="http://schemas.microsoft.com/office/drawing/2014/main" id="{097CB736-3FDA-4F54-96FE-43C008FECCA5}"/>
              </a:ext>
            </a:extLst>
          </p:cNvPr>
          <p:cNvSpPr>
            <a:spLocks noGrp="1"/>
          </p:cNvSpPr>
          <p:nvPr>
            <p:ph type="sldNum" sz="quarter" idx="12"/>
          </p:nvPr>
        </p:nvSpPr>
        <p:spPr>
          <a:xfrm>
            <a:off x="8805333"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ED393E0-0C2C-41D4-98C7-FA62175D2AAB}" type="slidenum">
              <a:rPr kumimoji="0" lang="en-US" altLang="zh-HK"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600"/>
                </a:spcAft>
                <a:buClrTx/>
                <a:buSzTx/>
                <a:buFontTx/>
                <a:buNone/>
                <a:tabLst/>
                <a:defRPr/>
              </a:pPr>
              <a:t>54</a:t>
            </a:fld>
            <a:endParaRPr kumimoji="0" lang="en-US" altLang="zh-HK"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9220" name="矩形 1">
            <a:extLst>
              <a:ext uri="{FF2B5EF4-FFF2-40B4-BE49-F238E27FC236}">
                <a16:creationId xmlns:a16="http://schemas.microsoft.com/office/drawing/2014/main" id="{313FE046-32D3-4473-8B2D-4A7FDEB63053}"/>
              </a:ext>
            </a:extLst>
          </p:cNvPr>
          <p:cNvSpPr>
            <a:spLocks noChangeArrowheads="1"/>
          </p:cNvSpPr>
          <p:nvPr/>
        </p:nvSpPr>
        <p:spPr bwMode="auto">
          <a:xfrm>
            <a:off x="6333366" y="1163617"/>
            <a:ext cx="4651864" cy="4501778"/>
          </a:xfrm>
          <a:prstGeom prst="rect">
            <a:avLst/>
          </a:prstGeom>
          <a:ln w="12700">
            <a:solidFill>
              <a:srgbClr val="0070C0"/>
            </a:solidFill>
          </a:ln>
        </p:spPr>
        <p:style>
          <a:lnRef idx="2">
            <a:schemeClr val="accent5"/>
          </a:lnRef>
          <a:fillRef idx="1">
            <a:schemeClr val="lt1"/>
          </a:fillRef>
          <a:effectRef idx="0">
            <a:schemeClr val="accent5"/>
          </a:effectRef>
          <a:fontRef idx="minor">
            <a:schemeClr val="dk1"/>
          </a:fontRef>
        </p:style>
        <p:txBody>
          <a:bodyPr wrap="square" lIns="108000" tIns="108000" bIns="14400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34290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a:pPr>
            <a:r>
              <a:rPr kumimoji="0" lang="zh-CN" altLang="en-US" sz="24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sym typeface="Calibri" panose="020F0502020204030204" pitchFamily="34" charset="0"/>
              </a:rPr>
              <a:t>方式二</a:t>
            </a:r>
            <a:r>
              <a:rPr kumimoji="0" lang="zh-CN" altLang="en-US" sz="2400"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sym typeface="Calibri" panose="020F0502020204030204" pitchFamily="34" charset="0"/>
              </a:rPr>
              <a:t>：</a:t>
            </a:r>
            <a:r>
              <a:rPr kumimoji="0" lang="zh-CN" altLang="en-US" sz="24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sym typeface="Calibri" panose="020F0502020204030204" pitchFamily="34" charset="0"/>
              </a:rPr>
              <a:t>經申請</a:t>
            </a:r>
            <a:r>
              <a:rPr kumimoji="0" lang="zh-CN" altLang="en-US" sz="2400"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sym typeface="Calibri" panose="020F0502020204030204" pitchFamily="34" charset="0"/>
              </a:rPr>
              <a:t>取得</a:t>
            </a:r>
            <a:endParaRPr kumimoji="0" lang="zh-CN" altLang="en-US" sz="24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sym typeface="Calibri" panose="020F0502020204030204" pitchFamily="34" charset="0"/>
            </a:endParaRPr>
          </a:p>
          <a:p>
            <a:pPr marL="0" marR="0" lvl="0" indent="0" algn="just" defTabSz="914400" rtl="0" eaLnBrk="1" fontAlgn="auto" latinLnBrk="0" hangingPunct="1">
              <a:lnSpc>
                <a:spcPct val="120000"/>
              </a:lnSpc>
              <a:spcBef>
                <a:spcPct val="20000"/>
              </a:spcBef>
              <a:spcAft>
                <a:spcPts val="0"/>
              </a:spcAft>
              <a:buClrTx/>
              <a:buSzTx/>
              <a:buFont typeface="Arial" panose="020B0604020202020204" pitchFamily="34" charset="0"/>
              <a:buNone/>
              <a:tabLst/>
              <a:defRPr/>
            </a:pPr>
            <a:r>
              <a:rPr kumimoji="0" lang="zh-CN"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sym typeface="Calibri" panose="020F0502020204030204" pitchFamily="34" charset="0"/>
              </a:rPr>
              <a:t>外國人或無國籍人，願意遵守中國憲法和法律，並具有下列條件之一的，可以經申請批准加入中國國籍：</a:t>
            </a:r>
          </a:p>
          <a:p>
            <a:pPr marL="0" marR="0" lvl="0" indent="-342900" algn="just" defTabSz="914400" rtl="0" eaLnBrk="1" fontAlgn="auto" latinLnBrk="0" hangingPunct="1">
              <a:lnSpc>
                <a:spcPct val="120000"/>
              </a:lnSpc>
              <a:spcBef>
                <a:spcPct val="20000"/>
              </a:spcBef>
              <a:spcAft>
                <a:spcPts val="0"/>
              </a:spcAft>
              <a:buClrTx/>
              <a:buSzTx/>
              <a:buFont typeface="Arial" panose="020B0604020202020204" pitchFamily="34" charset="0"/>
              <a:buNone/>
              <a:tabLst/>
              <a:defRPr/>
            </a:pPr>
            <a:r>
              <a:rPr kumimoji="0" lang="zh-CN"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sym typeface="Calibri" panose="020F0502020204030204" pitchFamily="34" charset="0"/>
              </a:rPr>
              <a:t> </a:t>
            </a:r>
            <a:r>
              <a:rPr kumimoji="0" lang="en-US" altLang="zh-CN"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rPr>
              <a:t>A</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rPr>
              <a:t>.  </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rPr>
              <a:t>中國人的近親屬；</a:t>
            </a:r>
          </a:p>
          <a:p>
            <a:pPr marL="0" marR="0" lvl="0" indent="-342900" algn="just" defTabSz="914400" rtl="0" eaLnBrk="1" fontAlgn="auto" latinLnBrk="0" hangingPunct="1">
              <a:lnSpc>
                <a:spcPct val="120000"/>
              </a:lnSpc>
              <a:spcBef>
                <a:spcPct val="20000"/>
              </a:spcBef>
              <a:spcAft>
                <a:spcPts val="0"/>
              </a:spcAft>
              <a:buClrTx/>
              <a:buSzTx/>
              <a:buFont typeface="Arial" panose="020B0604020202020204" pitchFamily="34" charset="0"/>
              <a:buNone/>
              <a:tabLst/>
              <a:defRPr/>
            </a:pPr>
            <a:r>
              <a:rPr kumimoji="0" lang="zh-C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rPr>
              <a:t>  </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rPr>
              <a:t>B.  </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rPr>
              <a:t>定居在中國的；</a:t>
            </a:r>
          </a:p>
          <a:p>
            <a:pPr marL="0" marR="0" lvl="0" indent="-342900" algn="just" defTabSz="914400" rtl="0" eaLnBrk="1" fontAlgn="auto" latinLnBrk="0" hangingPunct="1">
              <a:lnSpc>
                <a:spcPct val="120000"/>
              </a:lnSpc>
              <a:spcBef>
                <a:spcPct val="20000"/>
              </a:spcBef>
              <a:spcAft>
                <a:spcPts val="0"/>
              </a:spcAft>
              <a:buClrTx/>
              <a:buSzTx/>
              <a:buFont typeface="Arial" panose="020B0604020202020204" pitchFamily="34" charset="0"/>
              <a:buNone/>
              <a:tabLst/>
              <a:defRPr/>
            </a:pPr>
            <a:r>
              <a:rPr kumimoji="0" lang="zh-C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rPr>
              <a:t>  </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rPr>
              <a:t>C . </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rPr>
              <a:t>有其它正當理由。</a:t>
            </a:r>
            <a:endPar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endParaRPr>
          </a:p>
          <a:p>
            <a:pPr marL="342900" marR="0" lvl="0" indent="-342900" algn="just" defTabSz="914400" rtl="0" eaLnBrk="1" fontAlgn="auto" latinLnBrk="0" hangingPunct="1">
              <a:lnSpc>
                <a:spcPct val="120000"/>
              </a:lnSpc>
              <a:spcBef>
                <a:spcPct val="20000"/>
              </a:spcBef>
              <a:spcAft>
                <a:spcPts val="0"/>
              </a:spcAft>
              <a:buClrTx/>
              <a:buSzTx/>
              <a:buFont typeface="Arial" panose="020B0604020202020204" pitchFamily="34" charset="0"/>
              <a:buNone/>
              <a:tabLst/>
              <a:defRPr/>
            </a:pPr>
            <a:endParaRPr kumimoji="0" lang="zh-CN" altLang="en-US" sz="2000" b="0" i="0" u="none" strike="noStrike" kern="1200" cap="none" spc="0" normalizeH="0" baseline="0" noProof="0" dirty="0">
              <a:ln>
                <a:noFill/>
              </a:ln>
              <a:solidFill>
                <a:prstClr val="black"/>
              </a:solidFill>
              <a:effectLst/>
              <a:uLnTx/>
              <a:uFillTx/>
              <a:latin typeface="Calibri" panose="020F0502020204030204" pitchFamily="34" charset="0"/>
              <a:ea typeface="仿宋_GB2312" charset="-122"/>
              <a:cs typeface="+mn-cs"/>
              <a:sym typeface="Calibri" panose="020F0502020204030204" pitchFamily="34" charset="0"/>
            </a:endParaRPr>
          </a:p>
        </p:txBody>
      </p:sp>
      <p:sp>
        <p:nvSpPr>
          <p:cNvPr id="3" name="Rectangle 2"/>
          <p:cNvSpPr/>
          <p:nvPr/>
        </p:nvSpPr>
        <p:spPr>
          <a:xfrm>
            <a:off x="6676072" y="5759832"/>
            <a:ext cx="295465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a:t>
            </a:r>
            <a:r>
              <a:rPr kumimoji="0" lang="zh-CN" altLang="en-US" sz="1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中華人民共和國國籍法</a:t>
            </a:r>
            <a:r>
              <a:rPr kumimoji="0" lang="en-US" altLang="zh-CN" sz="1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a:t>
            </a:r>
          </a:p>
        </p:txBody>
      </p:sp>
      <p:sp>
        <p:nvSpPr>
          <p:cNvPr id="5" name="矩形 4">
            <a:extLst>
              <a:ext uri="{FF2B5EF4-FFF2-40B4-BE49-F238E27FC236}">
                <a16:creationId xmlns:a16="http://schemas.microsoft.com/office/drawing/2014/main" id="{4906AEEB-B2ED-C742-9E52-D0994B942053}"/>
              </a:ext>
            </a:extLst>
          </p:cNvPr>
          <p:cNvSpPr/>
          <p:nvPr/>
        </p:nvSpPr>
        <p:spPr>
          <a:xfrm>
            <a:off x="6785055" y="6077247"/>
            <a:ext cx="5221648"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HK"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https://www.immd.gov.hk/hkt/residents/immigration/chinese/law.html</a:t>
            </a:r>
            <a:endParaRPr kumimoji="0" lang="en-US" altLang="zh-HK" sz="1400" b="0" i="0" u="none" strike="noStrike" kern="1200" cap="none" spc="0" normalizeH="0" baseline="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HK"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pic>
        <p:nvPicPr>
          <p:cNvPr id="15" name="圖形 14" descr="網頁設計 以實心填滿">
            <a:extLst>
              <a:ext uri="{FF2B5EF4-FFF2-40B4-BE49-F238E27FC236}">
                <a16:creationId xmlns:a16="http://schemas.microsoft.com/office/drawing/2014/main" id="{7B662E65-25BC-9447-AEA3-C00C27F68ED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5770995" y="5820620"/>
            <a:ext cx="961200" cy="961200"/>
          </a:xfrm>
          <a:prstGeom prst="rect">
            <a:avLst/>
          </a:prstGeom>
        </p:spPr>
      </p:pic>
      <p:sp>
        <p:nvSpPr>
          <p:cNvPr id="16" name="文本框 8">
            <a:extLst>
              <a:ext uri="{FF2B5EF4-FFF2-40B4-BE49-F238E27FC236}">
                <a16:creationId xmlns:a16="http://schemas.microsoft.com/office/drawing/2014/main" id="{782FF7B1-3515-DD4D-ADE3-ABD75F9C6987}"/>
              </a:ext>
            </a:extLst>
          </p:cNvPr>
          <p:cNvSpPr txBox="1"/>
          <p:nvPr/>
        </p:nvSpPr>
        <p:spPr>
          <a:xfrm>
            <a:off x="1728313" y="334390"/>
            <a:ext cx="183777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zh-CN" altLang="en-US" sz="3200" b="1" i="0" u="none" strike="noStrike" kern="1200" cap="none" spc="0" normalizeH="0" baseline="0" noProof="0" dirty="0">
                <a:ln>
                  <a:noFill/>
                </a:ln>
                <a:solidFill>
                  <a:srgbClr val="C00000"/>
                </a:solidFill>
                <a:effectLst/>
                <a:uLnTx/>
                <a:uFillTx/>
                <a:latin typeface="DFKai-SB" panose="03000509000000000000" pitchFamily="65" charset="-120"/>
                <a:ea typeface="DFKai-SB" panose="03000509000000000000" pitchFamily="65" charset="-120"/>
              </a:rPr>
              <a:t>學習活動</a:t>
            </a:r>
          </a:p>
        </p:txBody>
      </p:sp>
      <p:pic>
        <p:nvPicPr>
          <p:cNvPr id="17" name="圖形 16" descr="棒球 以實心填滿">
            <a:extLst>
              <a:ext uri="{FF2B5EF4-FFF2-40B4-BE49-F238E27FC236}">
                <a16:creationId xmlns:a16="http://schemas.microsoft.com/office/drawing/2014/main" id="{09FF67BE-08A8-6E44-83E0-D930E528453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1014060" y="126991"/>
            <a:ext cx="914400" cy="914400"/>
          </a:xfrm>
          <a:prstGeom prst="rect">
            <a:avLst/>
          </a:prstGeom>
        </p:spPr>
      </p:pic>
    </p:spTree>
    <p:extLst>
      <p:ext uri="{BB962C8B-B14F-4D97-AF65-F5344CB8AC3E}">
        <p14:creationId xmlns:p14="http://schemas.microsoft.com/office/powerpoint/2010/main" val="179990725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8ED393E0-0C2C-41D4-98C7-FA62175D2AAB}" type="slidenum">
              <a:rPr lang="zh-HK" altLang="en-US" smtClean="0"/>
              <a:t>55</a:t>
            </a:fld>
            <a:endParaRPr lang="zh-HK" altLang="en-US"/>
          </a:p>
        </p:txBody>
      </p:sp>
      <p:sp>
        <p:nvSpPr>
          <p:cNvPr id="6" name="矩形 1">
            <a:extLst>
              <a:ext uri="{FF2B5EF4-FFF2-40B4-BE49-F238E27FC236}">
                <a16:creationId xmlns:a16="http://schemas.microsoft.com/office/drawing/2014/main" id="{73439ABF-C4D5-4AD1-909E-0C7728CF343F}"/>
              </a:ext>
            </a:extLst>
          </p:cNvPr>
          <p:cNvSpPr>
            <a:spLocks noGrp="1" noChangeArrowheads="1"/>
          </p:cNvSpPr>
          <p:nvPr>
            <p:ph type="title"/>
          </p:nvPr>
        </p:nvSpPr>
        <p:spPr bwMode="auto">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auto" latinLnBrk="0" hangingPunct="1">
              <a:lnSpc>
                <a:spcPct val="90000"/>
              </a:lnSpc>
              <a:spcBef>
                <a:spcPct val="0"/>
              </a:spcBef>
              <a:spcAft>
                <a:spcPts val="600"/>
              </a:spcAft>
              <a:buClrTx/>
              <a:buSzTx/>
              <a:buFont typeface="Arial" panose="020B0604020202020204" pitchFamily="34" charset="0"/>
              <a:buNone/>
              <a:tabLst/>
              <a:defRPr/>
            </a:pPr>
            <a:r>
              <a:rPr kumimoji="0" lang="zh-TW" altLang="en-US" sz="4400" b="1"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sym typeface="Calibri" panose="020F0502020204030204" pitchFamily="34" charset="0"/>
              </a:rPr>
              <a:t>中國政府不承認雙重國籍</a:t>
            </a:r>
            <a:endParaRPr kumimoji="0" lang="zh-CN" altLang="en-US" sz="4400" b="1" i="0" u="none" strike="noStrike" kern="1200" cap="none" spc="0" normalizeH="0" baseline="0" noProof="0" dirty="0">
              <a:ln>
                <a:noFill/>
              </a:ln>
              <a:effectLst/>
              <a:uLnTx/>
              <a:uFillTx/>
              <a:latin typeface="DFKai-SB" panose="03000509000000000000" pitchFamily="65" charset="-120"/>
              <a:ea typeface="DFKai-SB" panose="03000509000000000000" pitchFamily="65" charset="-120"/>
              <a:sym typeface="Calibri" panose="020F0502020204030204" pitchFamily="34" charset="0"/>
            </a:endParaRPr>
          </a:p>
        </p:txBody>
      </p:sp>
      <p:pic>
        <p:nvPicPr>
          <p:cNvPr id="7" name="内容占位符 5" descr="1.jpeg">
            <a:extLst>
              <a:ext uri="{FF2B5EF4-FFF2-40B4-BE49-F238E27FC236}">
                <a16:creationId xmlns:a16="http://schemas.microsoft.com/office/drawing/2014/main" id="{1A16BAAA-60B8-4C26-9EDF-B11D090AAF60}"/>
              </a:ext>
            </a:extLst>
          </p:cNvPr>
          <p:cNvPicPr>
            <a:picLocks noGrp="1" noChangeAspect="1" noChangeArrowheads="1"/>
          </p:cNvPicPr>
          <p:nvPr>
            <p:ph idx="1"/>
          </p:nvPr>
        </p:nvPicPr>
        <p:blipFill>
          <a:blip r:embed="rId2"/>
          <a:stretch>
            <a:fillRect/>
          </a:stretch>
        </p:blipFill>
        <p:spPr bwMode="auto">
          <a:xfrm>
            <a:off x="766617" y="1997529"/>
            <a:ext cx="6502400" cy="3606800"/>
          </a:xfrm>
          <a:prstGeom prst="rect">
            <a:avLst/>
          </a:prstGeom>
        </p:spPr>
      </p:pic>
      <p:sp>
        <p:nvSpPr>
          <p:cNvPr id="8" name="内容占位符 2">
            <a:extLst>
              <a:ext uri="{FF2B5EF4-FFF2-40B4-BE49-F238E27FC236}">
                <a16:creationId xmlns:a16="http://schemas.microsoft.com/office/drawing/2014/main" id="{209D1A05-280E-4203-81AF-F36AD19CAA9B}"/>
              </a:ext>
            </a:extLst>
          </p:cNvPr>
          <p:cNvSpPr txBox="1">
            <a:spLocks noChangeArrowheads="1"/>
          </p:cNvSpPr>
          <p:nvPr/>
        </p:nvSpPr>
        <p:spPr>
          <a:xfrm>
            <a:off x="7458203" y="1869113"/>
            <a:ext cx="3989751" cy="4852362"/>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TW" altLang="en-US" sz="3200" dirty="0" smtClean="0">
                <a:latin typeface="DFKai-SB" panose="03000509000000000000" pitchFamily="65" charset="-120"/>
                <a:ea typeface="DFKai-SB" panose="03000509000000000000" pitchFamily="65" charset="-120"/>
              </a:rPr>
              <a:t>各國的國籍政策不太相同。有的國家承認雙重國籍，有的國家不承認雙重國籍。</a:t>
            </a:r>
            <a:endParaRPr lang="en-US" altLang="zh-CN" sz="3200" dirty="0" smtClean="0">
              <a:latin typeface="DFKai-SB" panose="03000509000000000000" pitchFamily="65" charset="-120"/>
              <a:ea typeface="DFKai-SB" panose="03000509000000000000" pitchFamily="65" charset="-120"/>
            </a:endParaRPr>
          </a:p>
          <a:p>
            <a:endParaRPr lang="en-US" altLang="zh-CN" sz="3200" dirty="0" smtClean="0">
              <a:latin typeface="DFKai-SB" panose="03000509000000000000" pitchFamily="65" charset="-120"/>
              <a:ea typeface="DFKai-SB" panose="03000509000000000000" pitchFamily="65" charset="-120"/>
            </a:endParaRPr>
          </a:p>
          <a:p>
            <a:r>
              <a:rPr lang="en-US" altLang="zh-TW" sz="3200" dirty="0" smtClean="0">
                <a:latin typeface="DFKai-SB" panose="03000509000000000000" pitchFamily="65" charset="-120"/>
                <a:ea typeface="DFKai-SB" panose="03000509000000000000" pitchFamily="65" charset="-120"/>
                <a:sym typeface="Arial" panose="020B0604020202020204" pitchFamily="34" charset="0"/>
              </a:rPr>
              <a:t>《</a:t>
            </a:r>
            <a:r>
              <a:rPr lang="zh-TW" altLang="en-US" sz="3200" dirty="0" smtClean="0">
                <a:latin typeface="DFKai-SB" panose="03000509000000000000" pitchFamily="65" charset="-120"/>
                <a:ea typeface="DFKai-SB" panose="03000509000000000000" pitchFamily="65" charset="-120"/>
                <a:sym typeface="Arial" panose="020B0604020202020204" pitchFamily="34" charset="0"/>
              </a:rPr>
              <a:t>中華人民共和國國籍法</a:t>
            </a:r>
            <a:r>
              <a:rPr lang="en-US" altLang="zh-TW" sz="3200" dirty="0" smtClean="0">
                <a:latin typeface="DFKai-SB" panose="03000509000000000000" pitchFamily="65" charset="-120"/>
                <a:ea typeface="DFKai-SB" panose="03000509000000000000" pitchFamily="65" charset="-120"/>
                <a:sym typeface="Arial" panose="020B0604020202020204" pitchFamily="34" charset="0"/>
              </a:rPr>
              <a:t>》</a:t>
            </a:r>
            <a:r>
              <a:rPr lang="zh-TW" altLang="en-US" sz="3200" dirty="0" smtClean="0">
                <a:latin typeface="DFKai-SB" panose="03000509000000000000" pitchFamily="65" charset="-120"/>
                <a:ea typeface="DFKai-SB" panose="03000509000000000000" pitchFamily="65" charset="-120"/>
                <a:sym typeface="Arial" panose="020B0604020202020204" pitchFamily="34" charset="0"/>
              </a:rPr>
              <a:t>第三條規定不承認中國公民具有雙重國籍</a:t>
            </a:r>
            <a:endParaRPr lang="en-US" altLang="zh-CN" sz="3200" dirty="0" smtClean="0">
              <a:latin typeface="DFKai-SB" panose="03000509000000000000" pitchFamily="65" charset="-120"/>
              <a:ea typeface="DFKai-SB" panose="03000509000000000000" pitchFamily="65" charset="-120"/>
              <a:sym typeface="Arial" panose="020B0604020202020204" pitchFamily="34" charset="0"/>
            </a:endParaRPr>
          </a:p>
          <a:p>
            <a:endParaRPr lang="en-US" altLang="zh-CN" sz="3200" dirty="0">
              <a:latin typeface="DFKai-SB" panose="03000509000000000000" pitchFamily="65" charset="-120"/>
              <a:ea typeface="DFKai-SB" panose="03000509000000000000" pitchFamily="65" charset="-120"/>
            </a:endParaRPr>
          </a:p>
        </p:txBody>
      </p:sp>
    </p:spTree>
    <p:extLst>
      <p:ext uri="{BB962C8B-B14F-4D97-AF65-F5344CB8AC3E}">
        <p14:creationId xmlns:p14="http://schemas.microsoft.com/office/powerpoint/2010/main" val="82832663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D2854001-B4AF-4E18-9D2E-33E37F97A82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434" name="标题 1">
            <a:extLst>
              <a:ext uri="{FF2B5EF4-FFF2-40B4-BE49-F238E27FC236}">
                <a16:creationId xmlns:a16="http://schemas.microsoft.com/office/drawing/2014/main" id="{7A080336-01AD-459D-82CA-1031C70836E7}"/>
              </a:ext>
            </a:extLst>
          </p:cNvPr>
          <p:cNvSpPr>
            <a:spLocks noGrp="1" noChangeArrowheads="1"/>
          </p:cNvSpPr>
          <p:nvPr>
            <p:ph type="title"/>
          </p:nvPr>
        </p:nvSpPr>
        <p:spPr>
          <a:xfrm>
            <a:off x="3184752" y="382711"/>
            <a:ext cx="8167923" cy="1536192"/>
          </a:xfrm>
        </p:spPr>
        <p:txBody>
          <a:bodyPr vert="horz" lIns="91440" tIns="45720" rIns="91440" bIns="45720" rtlCol="0" anchor="b">
            <a:normAutofit/>
          </a:bodyPr>
          <a:lstStyle/>
          <a:p>
            <a:r>
              <a:rPr lang="en-US" altLang="zh-TW" dirty="0">
                <a:latin typeface="DFKai-SB" panose="03000509000000000000" pitchFamily="65" charset="-120"/>
                <a:ea typeface="DFKai-SB" panose="03000509000000000000" pitchFamily="65" charset="-120"/>
                <a:sym typeface="Arial" panose="020B0604020202020204" pitchFamily="34" charset="0"/>
              </a:rPr>
              <a:t>《</a:t>
            </a:r>
            <a:r>
              <a:rPr lang="zh-TW" altLang="en-US" dirty="0">
                <a:latin typeface="DFKai-SB" panose="03000509000000000000" pitchFamily="65" charset="-120"/>
                <a:ea typeface="DFKai-SB" panose="03000509000000000000" pitchFamily="65" charset="-120"/>
                <a:sym typeface="Arial" panose="020B0604020202020204" pitchFamily="34" charset="0"/>
              </a:rPr>
              <a:t>中華人民共和國國籍法</a:t>
            </a:r>
            <a:r>
              <a:rPr lang="en-US" altLang="zh-TW" dirty="0" smtClean="0">
                <a:latin typeface="DFKai-SB" panose="03000509000000000000" pitchFamily="65" charset="-120"/>
                <a:ea typeface="DFKai-SB" panose="03000509000000000000" pitchFamily="65" charset="-120"/>
                <a:sym typeface="Arial" panose="020B0604020202020204" pitchFamily="34" charset="0"/>
              </a:rPr>
              <a:t>》</a:t>
            </a:r>
            <a:r>
              <a:rPr lang="zh-TW" altLang="en-US" dirty="0" smtClean="0">
                <a:latin typeface="DFKai-SB" panose="03000509000000000000" pitchFamily="65" charset="-120"/>
                <a:ea typeface="DFKai-SB" panose="03000509000000000000" pitchFamily="65" charset="-120"/>
                <a:sym typeface="Arial" panose="020B0604020202020204" pitchFamily="34" charset="0"/>
              </a:rPr>
              <a:t>對雙重國籍的規定</a:t>
            </a:r>
            <a:endParaRPr lang="en-US" altLang="zh-TW" dirty="0">
              <a:latin typeface="DFKai-SB" panose="03000509000000000000" pitchFamily="65" charset="-120"/>
              <a:ea typeface="DFKai-SB" panose="03000509000000000000" pitchFamily="65" charset="-120"/>
              <a:sym typeface="Arial" panose="020B0604020202020204" pitchFamily="34" charset="0"/>
            </a:endParaRPr>
          </a:p>
        </p:txBody>
      </p:sp>
      <p:sp>
        <p:nvSpPr>
          <p:cNvPr id="73" name="Rectangle 72">
            <a:extLst>
              <a:ext uri="{FF2B5EF4-FFF2-40B4-BE49-F238E27FC236}">
                <a16:creationId xmlns:a16="http://schemas.microsoft.com/office/drawing/2014/main" id="{8AEA628B-C8FF-4D0B-B111-F101F580B15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42663BD0-064C-40FC-A331-F49FCA9536A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506"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矩形 1">
            <a:extLst>
              <a:ext uri="{FF2B5EF4-FFF2-40B4-BE49-F238E27FC236}">
                <a16:creationId xmlns:a16="http://schemas.microsoft.com/office/drawing/2014/main" id="{285F2871-1052-4FE1-BFC6-F0B127039C78}"/>
              </a:ext>
            </a:extLst>
          </p:cNvPr>
          <p:cNvSpPr/>
          <p:nvPr/>
        </p:nvSpPr>
        <p:spPr>
          <a:xfrm>
            <a:off x="281545" y="2528485"/>
            <a:ext cx="8554607" cy="3370037"/>
          </a:xfrm>
          <a:prstGeom prst="rect">
            <a:avLst/>
          </a:prstGeom>
        </p:spPr>
        <p:txBody>
          <a:bodyPr vert="horz" lIns="91440" tIns="45720" rIns="91440" bIns="45720"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a:t>
            </a:r>
            <a:r>
              <a:rPr kumimoji="0" lang="zh-TW" altLang="en-US"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中華人民共和國國籍法</a:t>
            </a:r>
            <a:r>
              <a:rPr kumimoji="0" lang="en-US" altLang="zh-TW" sz="28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a:t>
            </a:r>
            <a:r>
              <a:rPr kumimoji="0" lang="zh-TW" altLang="en-US" sz="28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中明令規定</a:t>
            </a:r>
            <a:r>
              <a:rPr kumimoji="0" lang="zh-TW" altLang="en-US"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中華人民共和國不</a:t>
            </a:r>
            <a:r>
              <a:rPr kumimoji="0" lang="zh-TW" altLang="en-US" sz="28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承認中國公民具有雙重國籍</a:t>
            </a:r>
            <a:r>
              <a:rPr kumimoji="0" lang="zh-TW" altLang="en-US"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的</a:t>
            </a:r>
            <a:r>
              <a:rPr kumimoji="0" lang="zh-TW" altLang="en-US" sz="28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態度。中國政府處理雙重國籍的態度是</a:t>
            </a:r>
            <a:r>
              <a:rPr kumimoji="0" lang="en-US" altLang="zh-TW" sz="28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altLang="zh-TW"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a:p>
            <a:pPr marL="457200" marR="0" lvl="0" indent="-457200" algn="l" defTabSz="914400" rtl="0" eaLnBrk="1" fontAlgn="auto" latinLnBrk="0" hangingPunct="1">
              <a:lnSpc>
                <a:spcPct val="90000"/>
              </a:lnSpc>
              <a:spcBef>
                <a:spcPts val="0"/>
              </a:spcBef>
              <a:spcAft>
                <a:spcPts val="600"/>
              </a:spcAft>
              <a:buClrTx/>
              <a:buSzTx/>
              <a:buFontTx/>
              <a:buAutoNum type="arabicPeriod"/>
              <a:tabLst/>
              <a:defRPr/>
            </a:pPr>
            <a:r>
              <a:rPr kumimoji="0" lang="zh-TW"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堅持一人</a:t>
            </a:r>
            <a:r>
              <a:rPr kumimoji="0" lang="zh-TW"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一國籍</a:t>
            </a:r>
            <a:r>
              <a:rPr kumimoji="0" lang="zh-TW"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，不允許任何中國公民有雙重國籍。</a:t>
            </a:r>
            <a:endParaRPr kumimoji="0" lang="en-US" altLang="zh-TW"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a:p>
            <a:pPr marL="457200" marR="0" lvl="0" indent="-457200" algn="l" defTabSz="914400" rtl="0" eaLnBrk="1" fontAlgn="auto" latinLnBrk="0" hangingPunct="1">
              <a:lnSpc>
                <a:spcPct val="90000"/>
              </a:lnSpc>
              <a:spcBef>
                <a:spcPts val="0"/>
              </a:spcBef>
              <a:spcAft>
                <a:spcPts val="600"/>
              </a:spcAft>
              <a:buClrTx/>
              <a:buSzTx/>
              <a:buFontTx/>
              <a:buAutoNum type="arabicPeriod"/>
              <a:tabLst/>
              <a:defRPr/>
            </a:pPr>
            <a:r>
              <a:rPr kumimoji="0" lang="zh-TW"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尊重</a:t>
            </a:r>
            <a:r>
              <a:rPr kumimoji="0" lang="zh-TW"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本人意願</a:t>
            </a:r>
            <a:r>
              <a:rPr kumimoji="0" lang="zh-TW"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，不強制或違背本人意願選擇國籍。</a:t>
            </a:r>
            <a:endParaRPr kumimoji="0" lang="en-US" altLang="zh-TW"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a:p>
            <a:pPr marL="457200" marR="0" lvl="0" indent="-457200" algn="l" defTabSz="914400" rtl="0" eaLnBrk="1" fontAlgn="auto" latinLnBrk="0" hangingPunct="1">
              <a:lnSpc>
                <a:spcPct val="90000"/>
              </a:lnSpc>
              <a:spcBef>
                <a:spcPts val="0"/>
              </a:spcBef>
              <a:spcAft>
                <a:spcPts val="600"/>
              </a:spcAft>
              <a:buClrTx/>
              <a:buSzTx/>
              <a:buFontTx/>
              <a:buAutoNum type="arabicPeriod"/>
              <a:tabLst/>
              <a:defRPr/>
            </a:pPr>
            <a:r>
              <a:rPr kumimoji="0" lang="zh-TW"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如果中國公民在他國獲得</a:t>
            </a:r>
            <a:r>
              <a:rPr kumimoji="0" lang="zh-TW"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他國國籍</a:t>
            </a:r>
            <a:r>
              <a:rPr kumimoji="0" lang="zh-TW"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，則視為自動放棄中國國籍。但有必要時可以恢復中國國籍。</a:t>
            </a:r>
            <a:endParaRPr kumimoji="0" lang="en-US" altLang="zh-TW"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4" name="灯片编号占位符 3">
            <a:extLst>
              <a:ext uri="{FF2B5EF4-FFF2-40B4-BE49-F238E27FC236}">
                <a16:creationId xmlns:a16="http://schemas.microsoft.com/office/drawing/2014/main" id="{1E0B3E97-CDFB-4CBD-8E1F-7EE6FA7E70E3}"/>
              </a:ext>
            </a:extLst>
          </p:cNvPr>
          <p:cNvSpPr>
            <a:spLocks noGrp="1"/>
          </p:cNvSpPr>
          <p:nvPr>
            <p:ph type="sldNum" sz="quarter" idx="12"/>
          </p:nvPr>
        </p:nvSpPr>
        <p:spPr>
          <a:xfrm>
            <a:off x="8836152"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ED393E0-0C2C-41D4-98C7-FA62175D2AAB}" type="slidenum">
              <a:rPr kumimoji="0" lang="en-US" altLang="zh-HK" sz="1200" b="0" i="0" u="none" strike="noStrike" kern="1200" cap="none" spc="0" normalizeH="0" baseline="0" noProof="0">
                <a:ln>
                  <a:noFill/>
                </a:ln>
                <a:solidFill>
                  <a:prstClr val="black">
                    <a:lumMod val="50000"/>
                    <a:lumOff val="50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600"/>
                </a:spcAft>
                <a:buClrTx/>
                <a:buSzTx/>
                <a:buFontTx/>
                <a:buNone/>
                <a:tabLst/>
                <a:defRPr/>
              </a:pPr>
              <a:t>56</a:t>
            </a:fld>
            <a:endParaRPr kumimoji="0" lang="en-US" altLang="zh-HK" sz="1200" b="0" i="0" u="none" strike="noStrike" kern="1200" cap="none" spc="0" normalizeH="0" baseline="0" noProof="0">
              <a:ln>
                <a:noFill/>
              </a:ln>
              <a:solidFill>
                <a:prstClr val="black">
                  <a:lumMod val="50000"/>
                  <a:lumOff val="50000"/>
                </a:prstClr>
              </a:solidFill>
              <a:effectLst/>
              <a:uLnTx/>
              <a:uFillTx/>
              <a:latin typeface="Calibri" panose="020F0502020204030204"/>
              <a:ea typeface="新細明體" panose="02020500000000000000" pitchFamily="18" charset="-120"/>
              <a:cs typeface="+mn-cs"/>
            </a:endParaRPr>
          </a:p>
        </p:txBody>
      </p:sp>
      <p:sp>
        <p:nvSpPr>
          <p:cNvPr id="6" name="标题 1">
            <a:extLst>
              <a:ext uri="{FF2B5EF4-FFF2-40B4-BE49-F238E27FC236}">
                <a16:creationId xmlns:a16="http://schemas.microsoft.com/office/drawing/2014/main" id="{A2BA8E8E-D5F5-A249-9D64-253BA37A8B03}"/>
              </a:ext>
            </a:extLst>
          </p:cNvPr>
          <p:cNvSpPr txBox="1">
            <a:spLocks/>
          </p:cNvSpPr>
          <p:nvPr/>
        </p:nvSpPr>
        <p:spPr>
          <a:xfrm>
            <a:off x="1530102" y="407088"/>
            <a:ext cx="1860863" cy="914400"/>
          </a:xfrm>
          <a:prstGeom prst="rect">
            <a:avLst/>
          </a:prstGeom>
          <a:noFill/>
          <a:ln>
            <a:noFill/>
          </a:ln>
        </p:spPr>
        <p:txBody>
          <a:bodyPr vert="horz" wrap="square" lIns="68580" tIns="34290" rIns="68580" bIns="34290" numCol="1" rtlCol="0" anchor="t" anchorCtr="0" compatLnSpc="1">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zh-CN" altLang="en-US" sz="3100" b="1" i="0" u="none" strike="noStrike" kern="1200" cap="none" spc="0" normalizeH="0" baseline="0" noProof="0" dirty="0">
                <a:ln>
                  <a:noFill/>
                </a:ln>
                <a:effectLst/>
                <a:uLnTx/>
                <a:uFillTx/>
                <a:latin typeface="DFKai-SB" panose="03000509000000000000" pitchFamily="65" charset="-120"/>
                <a:ea typeface="DFKai-SB" panose="03000509000000000000" pitchFamily="65" charset="-120"/>
              </a:rPr>
              <a:t>補充資料</a:t>
            </a:r>
          </a:p>
        </p:txBody>
      </p:sp>
      <p:pic>
        <p:nvPicPr>
          <p:cNvPr id="8" name="圖形 7" descr="說故事 以實心填滿">
            <a:extLst>
              <a:ext uri="{FF2B5EF4-FFF2-40B4-BE49-F238E27FC236}">
                <a16:creationId xmlns:a16="http://schemas.microsoft.com/office/drawing/2014/main" id="{3B847C41-E753-3C42-ADC9-40803DB8A11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663973" y="394920"/>
            <a:ext cx="914400" cy="914400"/>
          </a:xfrm>
          <a:prstGeom prst="rect">
            <a:avLst/>
          </a:prstGeom>
        </p:spPr>
      </p:pic>
      <p:pic>
        <p:nvPicPr>
          <p:cNvPr id="5" name="Picture 4"/>
          <p:cNvPicPr>
            <a:picLocks noChangeAspect="1"/>
          </p:cNvPicPr>
          <p:nvPr/>
        </p:nvPicPr>
        <p:blipFill>
          <a:blip r:embed="rId5"/>
          <a:stretch>
            <a:fillRect/>
          </a:stretch>
        </p:blipFill>
        <p:spPr>
          <a:xfrm>
            <a:off x="9286130" y="2935541"/>
            <a:ext cx="2304859" cy="3337060"/>
          </a:xfrm>
          <a:prstGeom prst="rect">
            <a:avLst/>
          </a:prstGeom>
        </p:spPr>
      </p:pic>
    </p:spTree>
    <p:extLst>
      <p:ext uri="{BB962C8B-B14F-4D97-AF65-F5344CB8AC3E}">
        <p14:creationId xmlns:p14="http://schemas.microsoft.com/office/powerpoint/2010/main" val="200612748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1303888" y="240879"/>
            <a:ext cx="9417963" cy="707886"/>
          </a:xfrm>
          <a:prstGeom prst="rect">
            <a:avLst/>
          </a:prstGeom>
        </p:spPr>
        <p:txBody>
          <a:bodyPr wrap="none">
            <a:spAutoFit/>
          </a:bodyPr>
          <a:lstStyle/>
          <a:p>
            <a:pPr lvl="0" algn="ctr">
              <a:defRPr/>
            </a:pPr>
            <a:r>
              <a:rPr lang="en-US" altLang="zh-TW" sz="4000" b="1" kern="100" dirty="0" smtClean="0">
                <a:solidFill>
                  <a:prstClr val="black"/>
                </a:solidFill>
                <a:latin typeface="DFKai-SB" panose="03000509000000000000" pitchFamily="65" charset="-120"/>
                <a:ea typeface="DFKai-SB" panose="03000509000000000000" pitchFamily="65" charset="-120"/>
                <a:cs typeface="宋体" panose="02010600030101010101" pitchFamily="2" charset="-122"/>
                <a:sym typeface="+mn-ea"/>
              </a:rPr>
              <a:t>《</a:t>
            </a:r>
            <a:r>
              <a:rPr lang="zh-TW" altLang="en-US" sz="4000" b="1" kern="100" dirty="0">
                <a:solidFill>
                  <a:prstClr val="black"/>
                </a:solidFill>
                <a:latin typeface="DFKai-SB" panose="03000509000000000000" pitchFamily="65" charset="-120"/>
                <a:ea typeface="DFKai-SB" panose="03000509000000000000" pitchFamily="65" charset="-120"/>
                <a:cs typeface="宋体" panose="02010600030101010101" pitchFamily="2" charset="-122"/>
                <a:sym typeface="+mn-ea"/>
              </a:rPr>
              <a:t>憲</a:t>
            </a:r>
            <a:r>
              <a:rPr lang="zh-TW" altLang="en-US" sz="4000" b="1" kern="100" dirty="0" smtClean="0">
                <a:solidFill>
                  <a:prstClr val="black"/>
                </a:solidFill>
                <a:latin typeface="DFKai-SB" panose="03000509000000000000" pitchFamily="65" charset="-120"/>
                <a:ea typeface="DFKai-SB" panose="03000509000000000000" pitchFamily="65" charset="-120"/>
                <a:cs typeface="宋体" panose="02010600030101010101" pitchFamily="2" charset="-122"/>
                <a:sym typeface="+mn-ea"/>
              </a:rPr>
              <a:t>法</a:t>
            </a:r>
            <a:r>
              <a:rPr lang="en-US" altLang="zh-TW" sz="4000" b="1" kern="100" dirty="0">
                <a:solidFill>
                  <a:prstClr val="black"/>
                </a:solidFill>
                <a:latin typeface="DFKai-SB" panose="03000509000000000000" pitchFamily="65" charset="-120"/>
                <a:ea typeface="DFKai-SB" panose="03000509000000000000" pitchFamily="65" charset="-120"/>
                <a:cs typeface="宋体" panose="02010600030101010101" pitchFamily="2" charset="-122"/>
                <a:sym typeface="+mn-ea"/>
              </a:rPr>
              <a:t>》</a:t>
            </a:r>
            <a:r>
              <a:rPr kumimoji="0" lang="zh-CN" altLang="en-US" sz="4000" b="1" i="0" u="none" strike="noStrike" kern="1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宋体" panose="02010600030101010101" pitchFamily="2" charset="-122"/>
                <a:sym typeface="+mn-ea"/>
              </a:rPr>
              <a:t>規定</a:t>
            </a:r>
            <a:r>
              <a:rPr lang="zh-TW" altLang="en-US" sz="4000" b="1" kern="100" dirty="0">
                <a:solidFill>
                  <a:prstClr val="black"/>
                </a:solidFill>
                <a:latin typeface="DFKai-SB" panose="03000509000000000000" pitchFamily="65" charset="-120"/>
                <a:ea typeface="DFKai-SB" panose="03000509000000000000" pitchFamily="65" charset="-120"/>
                <a:cs typeface="宋体" panose="02010600030101010101" pitchFamily="2" charset="-122"/>
                <a:sym typeface="+mn-ea"/>
              </a:rPr>
              <a:t>中國公民應履行</a:t>
            </a:r>
            <a:r>
              <a:rPr kumimoji="0" lang="zh-CN" altLang="en-US" sz="4000" b="1" i="0" u="none" strike="noStrike" kern="1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宋体" panose="02010600030101010101" pitchFamily="2" charset="-122"/>
                <a:sym typeface="+mn-ea"/>
              </a:rPr>
              <a:t>的</a:t>
            </a:r>
            <a:r>
              <a:rPr kumimoji="0" lang="zh-CN" altLang="en-US" sz="4000" b="1" i="0" u="none" strike="noStrike" kern="1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宋体" panose="02010600030101010101" pitchFamily="2" charset="-122"/>
                <a:sym typeface="+mn-ea"/>
              </a:rPr>
              <a:t>基本義務</a:t>
            </a:r>
            <a:endParaRPr kumimoji="0" lang="zh-CN" altLang="en-US" sz="4000" b="1" i="0" u="none" strike="noStrike" kern="1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宋体" panose="02010600030101010101" pitchFamily="2" charset="-122"/>
            </a:endParaRPr>
          </a:p>
        </p:txBody>
      </p:sp>
      <p:grpSp>
        <p:nvGrpSpPr>
          <p:cNvPr id="50" name="组合 49"/>
          <p:cNvGrpSpPr/>
          <p:nvPr/>
        </p:nvGrpSpPr>
        <p:grpSpPr>
          <a:xfrm>
            <a:off x="3868775" y="1271976"/>
            <a:ext cx="3710940" cy="4769393"/>
            <a:chOff x="3615571" y="338723"/>
            <a:chExt cx="4853646" cy="4501779"/>
          </a:xfrm>
        </p:grpSpPr>
        <p:sp>
          <p:nvSpPr>
            <p:cNvPr id="51" name="Isosceles Triangle 91"/>
            <p:cNvSpPr/>
            <p:nvPr/>
          </p:nvSpPr>
          <p:spPr>
            <a:xfrm rot="18000000">
              <a:off x="4459574" y="873614"/>
              <a:ext cx="339583" cy="292623"/>
            </a:xfrm>
            <a:prstGeom prst="triangle">
              <a:avLst/>
            </a:prstGeom>
            <a:solidFill>
              <a:srgbClr val="000000">
                <a:lumMod val="65000"/>
                <a:lumOff val="35000"/>
              </a:srgbClr>
            </a:solidFill>
            <a:ln w="12700" cap="flat" cmpd="sng" algn="ctr">
              <a:noFill/>
              <a:prstDash val="solid"/>
              <a:miter lim="800000"/>
            </a:ln>
            <a:effectLst/>
          </p:spPr>
          <p:txBody>
            <a:bodyPr lIns="86694" tIns="43347" rIns="86694" bIns="43347"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DFKai-SB" panose="03000509000000000000" pitchFamily="65" charset="-120"/>
                <a:ea typeface="DFKai-SB" panose="03000509000000000000" pitchFamily="65" charset="-120"/>
                <a:cs typeface="+mn-cs"/>
                <a:sym typeface="Agency FB" panose="020B0503020202020204" pitchFamily="34" charset="0"/>
              </a:endParaRPr>
            </a:p>
          </p:txBody>
        </p:sp>
        <p:sp>
          <p:nvSpPr>
            <p:cNvPr id="52" name="Donut 92"/>
            <p:cNvSpPr/>
            <p:nvPr/>
          </p:nvSpPr>
          <p:spPr>
            <a:xfrm flipH="1">
              <a:off x="4417760" y="338723"/>
              <a:ext cx="1003997" cy="1004416"/>
            </a:xfrm>
            <a:prstGeom prst="donut">
              <a:avLst>
                <a:gd name="adj" fmla="val 19079"/>
              </a:avLst>
            </a:prstGeom>
            <a:solidFill>
              <a:srgbClr val="F17475"/>
            </a:solidFill>
            <a:ln w="12700" cap="flat" cmpd="sng" algn="ctr">
              <a:noFill/>
              <a:prstDash val="solid"/>
              <a:miter lim="800000"/>
            </a:ln>
            <a:effectLst/>
          </p:spPr>
          <p:txBody>
            <a:bodyPr lIns="86694" tIns="43347" rIns="86694" bIns="43347"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DFKai-SB" panose="03000509000000000000" pitchFamily="65" charset="-120"/>
                <a:ea typeface="DFKai-SB" panose="03000509000000000000" pitchFamily="65" charset="-120"/>
                <a:cs typeface="+mn-cs"/>
                <a:sym typeface="Agency FB" panose="020B0503020202020204" pitchFamily="34" charset="0"/>
              </a:endParaRPr>
            </a:p>
          </p:txBody>
        </p:sp>
        <p:grpSp>
          <p:nvGrpSpPr>
            <p:cNvPr id="53" name="组合 52"/>
            <p:cNvGrpSpPr>
              <a:grpSpLocks noChangeAspect="1"/>
            </p:cNvGrpSpPr>
            <p:nvPr/>
          </p:nvGrpSpPr>
          <p:grpSpPr>
            <a:xfrm>
              <a:off x="6654894" y="1138595"/>
              <a:ext cx="1784627" cy="1004400"/>
              <a:chOff x="7021691" y="940527"/>
              <a:chExt cx="2433582" cy="1369636"/>
            </a:xfrm>
          </p:grpSpPr>
          <p:sp>
            <p:nvSpPr>
              <p:cNvPr id="90" name="Isosceles Triangle 98"/>
              <p:cNvSpPr/>
              <p:nvPr/>
            </p:nvSpPr>
            <p:spPr>
              <a:xfrm rot="3600000" flipH="1">
                <a:off x="7841514" y="1625917"/>
                <a:ext cx="463060" cy="399025"/>
              </a:xfrm>
              <a:prstGeom prst="triangle">
                <a:avLst/>
              </a:prstGeom>
              <a:solidFill>
                <a:srgbClr val="000000">
                  <a:lumMod val="65000"/>
                  <a:lumOff val="35000"/>
                </a:srgbClr>
              </a:solidFill>
              <a:ln w="12700" cap="flat" cmpd="sng" algn="ctr">
                <a:noFill/>
                <a:prstDash val="solid"/>
                <a:miter lim="800000"/>
              </a:ln>
              <a:effectLst/>
            </p:spPr>
            <p:txBody>
              <a:bodyPr lIns="86694" tIns="43347" rIns="86694" bIns="43347"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DFKai-SB" panose="03000509000000000000" pitchFamily="65" charset="-120"/>
                  <a:ea typeface="DFKai-SB" panose="03000509000000000000" pitchFamily="65" charset="-120"/>
                  <a:cs typeface="+mn-cs"/>
                  <a:sym typeface="Agency FB" panose="020B0503020202020204" pitchFamily="34" charset="0"/>
                </a:endParaRPr>
              </a:p>
            </p:txBody>
          </p:sp>
          <p:sp>
            <p:nvSpPr>
              <p:cNvPr id="91" name="Donut 99"/>
              <p:cNvSpPr/>
              <p:nvPr/>
            </p:nvSpPr>
            <p:spPr>
              <a:xfrm flipH="1">
                <a:off x="7021691" y="940527"/>
                <a:ext cx="1369065" cy="1369636"/>
              </a:xfrm>
              <a:prstGeom prst="donut">
                <a:avLst>
                  <a:gd name="adj" fmla="val 19079"/>
                </a:avLst>
              </a:prstGeom>
              <a:solidFill>
                <a:srgbClr val="01B3C5"/>
              </a:solidFill>
              <a:ln w="12700" cap="flat" cmpd="sng" algn="ctr">
                <a:noFill/>
                <a:prstDash val="solid"/>
                <a:miter lim="800000"/>
              </a:ln>
              <a:effectLst/>
            </p:spPr>
            <p:txBody>
              <a:bodyPr lIns="86694" tIns="43347" rIns="86694" bIns="43347"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DFKai-SB" panose="03000509000000000000" pitchFamily="65" charset="-120"/>
                  <a:ea typeface="DFKai-SB" panose="03000509000000000000" pitchFamily="65" charset="-120"/>
                  <a:cs typeface="+mn-cs"/>
                  <a:sym typeface="Agency FB" panose="020B0503020202020204" pitchFamily="34" charset="0"/>
                </a:endParaRPr>
              </a:p>
            </p:txBody>
          </p:sp>
          <p:grpSp>
            <p:nvGrpSpPr>
              <p:cNvPr id="92" name="Group 100"/>
              <p:cNvGrpSpPr/>
              <p:nvPr/>
            </p:nvGrpSpPr>
            <p:grpSpPr>
              <a:xfrm flipH="1">
                <a:off x="7784549" y="1311953"/>
                <a:ext cx="1670724" cy="424248"/>
                <a:chOff x="1793075" y="1466851"/>
                <a:chExt cx="1371600" cy="348146"/>
              </a:xfrm>
              <a:solidFill>
                <a:srgbClr val="01B3C5"/>
              </a:solidFill>
            </p:grpSpPr>
            <p:sp>
              <p:nvSpPr>
                <p:cNvPr id="93" name="Round Same Side Corner Rectangle 101"/>
                <p:cNvSpPr/>
                <p:nvPr/>
              </p:nvSpPr>
              <p:spPr>
                <a:xfrm rot="16200000">
                  <a:off x="2305043" y="954883"/>
                  <a:ext cx="347664" cy="1371600"/>
                </a:xfrm>
                <a:prstGeom prst="round2Same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DFKai-SB" panose="03000509000000000000" pitchFamily="65" charset="-120"/>
                    <a:ea typeface="DFKai-SB" panose="03000509000000000000" pitchFamily="65" charset="-120"/>
                    <a:cs typeface="+mn-cs"/>
                    <a:sym typeface="Agency FB" panose="020B0503020202020204" pitchFamily="34" charset="0"/>
                  </a:endParaRPr>
                </a:p>
              </p:txBody>
            </p:sp>
            <p:sp>
              <p:nvSpPr>
                <p:cNvPr id="94" name="Text Placeholder 3"/>
                <p:cNvSpPr txBox="1"/>
                <p:nvPr/>
              </p:nvSpPr>
              <p:spPr>
                <a:xfrm>
                  <a:off x="1842706" y="1554930"/>
                  <a:ext cx="300437" cy="260067"/>
                </a:xfrm>
                <a:prstGeom prst="rect">
                  <a:avLst/>
                </a:prstGeom>
                <a:noFill/>
              </p:spPr>
              <p:txBody>
                <a:bodyPr wrap="squar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ctr" defTabSz="1218565" rtl="0" eaLnBrk="1" fontAlgn="auto" latinLnBrk="0" hangingPunct="1">
                    <a:lnSpc>
                      <a:spcPct val="100000"/>
                    </a:lnSpc>
                    <a:spcBef>
                      <a:spcPct val="2000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DFKai-SB" panose="03000509000000000000" pitchFamily="65" charset="-120"/>
                      <a:ea typeface="DFKai-SB" panose="03000509000000000000" pitchFamily="65" charset="-120"/>
                      <a:cs typeface="+mn-cs"/>
                      <a:sym typeface="Agency FB" panose="020B0503020202020204" pitchFamily="34" charset="0"/>
                    </a:rPr>
                    <a:t>2</a:t>
                  </a:r>
                </a:p>
              </p:txBody>
            </p:sp>
          </p:grpSp>
        </p:grpSp>
        <p:grpSp>
          <p:nvGrpSpPr>
            <p:cNvPr id="54" name="组合 53"/>
            <p:cNvGrpSpPr>
              <a:grpSpLocks noChangeAspect="1"/>
            </p:cNvGrpSpPr>
            <p:nvPr/>
          </p:nvGrpSpPr>
          <p:grpSpPr>
            <a:xfrm>
              <a:off x="6684590" y="2793454"/>
              <a:ext cx="1784627" cy="1004400"/>
              <a:chOff x="7021691" y="940527"/>
              <a:chExt cx="2433582" cy="1369636"/>
            </a:xfrm>
          </p:grpSpPr>
          <p:sp>
            <p:nvSpPr>
              <p:cNvPr id="85" name="Isosceles Triangle 98"/>
              <p:cNvSpPr/>
              <p:nvPr/>
            </p:nvSpPr>
            <p:spPr>
              <a:xfrm rot="3600000" flipH="1">
                <a:off x="7841514" y="1625917"/>
                <a:ext cx="463060" cy="399025"/>
              </a:xfrm>
              <a:prstGeom prst="triangle">
                <a:avLst/>
              </a:prstGeom>
              <a:solidFill>
                <a:srgbClr val="000000">
                  <a:lumMod val="65000"/>
                  <a:lumOff val="35000"/>
                </a:srgbClr>
              </a:solidFill>
              <a:ln w="12700" cap="flat" cmpd="sng" algn="ctr">
                <a:noFill/>
                <a:prstDash val="solid"/>
                <a:miter lim="800000"/>
              </a:ln>
              <a:effectLst/>
            </p:spPr>
            <p:txBody>
              <a:bodyPr lIns="86694" tIns="43347" rIns="86694" bIns="43347"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DFKai-SB" panose="03000509000000000000" pitchFamily="65" charset="-120"/>
                  <a:ea typeface="DFKai-SB" panose="03000509000000000000" pitchFamily="65" charset="-120"/>
                  <a:cs typeface="+mn-cs"/>
                  <a:sym typeface="Agency FB" panose="020B0503020202020204" pitchFamily="34" charset="0"/>
                </a:endParaRPr>
              </a:p>
            </p:txBody>
          </p:sp>
          <p:sp>
            <p:nvSpPr>
              <p:cNvPr id="86" name="Donut 99"/>
              <p:cNvSpPr/>
              <p:nvPr/>
            </p:nvSpPr>
            <p:spPr>
              <a:xfrm flipH="1">
                <a:off x="7021691" y="940527"/>
                <a:ext cx="1369065" cy="1369636"/>
              </a:xfrm>
              <a:prstGeom prst="donut">
                <a:avLst>
                  <a:gd name="adj" fmla="val 19079"/>
                </a:avLst>
              </a:prstGeom>
              <a:solidFill>
                <a:srgbClr val="92D050"/>
              </a:solidFill>
              <a:ln w="12700" cap="flat" cmpd="sng" algn="ctr">
                <a:noFill/>
                <a:prstDash val="solid"/>
                <a:miter lim="800000"/>
              </a:ln>
              <a:effectLst/>
            </p:spPr>
            <p:txBody>
              <a:bodyPr lIns="86694" tIns="43347" rIns="86694" bIns="43347"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DFKai-SB" panose="03000509000000000000" pitchFamily="65" charset="-120"/>
                  <a:ea typeface="DFKai-SB" panose="03000509000000000000" pitchFamily="65" charset="-120"/>
                  <a:cs typeface="+mn-cs"/>
                  <a:sym typeface="Agency FB" panose="020B0503020202020204" pitchFamily="34" charset="0"/>
                </a:endParaRPr>
              </a:p>
            </p:txBody>
          </p:sp>
          <p:grpSp>
            <p:nvGrpSpPr>
              <p:cNvPr id="87" name="Group 100"/>
              <p:cNvGrpSpPr/>
              <p:nvPr/>
            </p:nvGrpSpPr>
            <p:grpSpPr>
              <a:xfrm flipH="1">
                <a:off x="7784549" y="1311953"/>
                <a:ext cx="1670724" cy="424248"/>
                <a:chOff x="1793075" y="1466851"/>
                <a:chExt cx="1371600" cy="348146"/>
              </a:xfrm>
              <a:solidFill>
                <a:srgbClr val="01B3C5"/>
              </a:solidFill>
            </p:grpSpPr>
            <p:sp>
              <p:nvSpPr>
                <p:cNvPr id="88" name="Round Same Side Corner Rectangle 101"/>
                <p:cNvSpPr/>
                <p:nvPr/>
              </p:nvSpPr>
              <p:spPr>
                <a:xfrm rot="16200000">
                  <a:off x="2305043" y="954883"/>
                  <a:ext cx="347664" cy="1371600"/>
                </a:xfrm>
                <a:prstGeom prst="round2SameRect">
                  <a:avLst/>
                </a:prstGeom>
                <a:solidFill>
                  <a:srgbClr val="92D05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FFFFFF"/>
                    </a:solidFill>
                    <a:effectLst/>
                    <a:uLnTx/>
                    <a:uFillTx/>
                    <a:latin typeface="DFKai-SB" panose="03000509000000000000" pitchFamily="65" charset="-120"/>
                    <a:ea typeface="DFKai-SB" panose="03000509000000000000" pitchFamily="65" charset="-120"/>
                    <a:cs typeface="+mn-cs"/>
                    <a:sym typeface="Agency FB" panose="020B0503020202020204" pitchFamily="34" charset="0"/>
                  </a:endParaRPr>
                </a:p>
              </p:txBody>
            </p:sp>
            <p:sp>
              <p:nvSpPr>
                <p:cNvPr id="89" name="Text Placeholder 3"/>
                <p:cNvSpPr txBox="1"/>
                <p:nvPr/>
              </p:nvSpPr>
              <p:spPr>
                <a:xfrm>
                  <a:off x="1842708" y="1554930"/>
                  <a:ext cx="300437" cy="260067"/>
                </a:xfrm>
                <a:prstGeom prst="rect">
                  <a:avLst/>
                </a:prstGeom>
                <a:noFill/>
              </p:spPr>
              <p:txBody>
                <a:bodyPr wrap="squar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ctr" defTabSz="1218565" rtl="0" eaLnBrk="1" fontAlgn="auto" latinLnBrk="0" hangingPunct="1">
                    <a:lnSpc>
                      <a:spcPct val="100000"/>
                    </a:lnSpc>
                    <a:spcBef>
                      <a:spcPct val="2000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DFKai-SB" panose="03000509000000000000" pitchFamily="65" charset="-120"/>
                      <a:ea typeface="DFKai-SB" panose="03000509000000000000" pitchFamily="65" charset="-120"/>
                      <a:cs typeface="+mn-cs"/>
                      <a:sym typeface="Agency FB" panose="020B0503020202020204" pitchFamily="34" charset="0"/>
                    </a:rPr>
                    <a:t>4</a:t>
                  </a:r>
                </a:p>
              </p:txBody>
            </p:sp>
          </p:grpSp>
        </p:grpSp>
        <p:cxnSp>
          <p:nvCxnSpPr>
            <p:cNvPr id="55" name="Straight Connector 108"/>
            <p:cNvCxnSpPr/>
            <p:nvPr/>
          </p:nvCxnSpPr>
          <p:spPr>
            <a:xfrm>
              <a:off x="5421758" y="840931"/>
              <a:ext cx="1320556" cy="684817"/>
            </a:xfrm>
            <a:prstGeom prst="line">
              <a:avLst/>
            </a:prstGeom>
            <a:noFill/>
            <a:ln w="9525" cap="flat" cmpd="sng" algn="ctr">
              <a:solidFill>
                <a:srgbClr val="FFFFFF">
                  <a:lumMod val="75000"/>
                </a:srgbClr>
              </a:solidFill>
              <a:prstDash val="sysDot"/>
              <a:miter lim="800000"/>
            </a:ln>
            <a:effectLst/>
          </p:spPr>
        </p:cxnSp>
        <p:cxnSp>
          <p:nvCxnSpPr>
            <p:cNvPr id="56" name="Straight Connector 110"/>
            <p:cNvCxnSpPr/>
            <p:nvPr/>
          </p:nvCxnSpPr>
          <p:spPr>
            <a:xfrm rot="10800000" flipV="1">
              <a:off x="5421758" y="1813781"/>
              <a:ext cx="1320556" cy="684819"/>
            </a:xfrm>
            <a:prstGeom prst="line">
              <a:avLst/>
            </a:prstGeom>
            <a:noFill/>
            <a:ln w="9525" cap="flat" cmpd="sng" algn="ctr">
              <a:solidFill>
                <a:srgbClr val="FFFFFF">
                  <a:lumMod val="75000"/>
                </a:srgbClr>
              </a:solidFill>
              <a:prstDash val="sysDot"/>
              <a:miter lim="800000"/>
            </a:ln>
            <a:effectLst/>
          </p:spPr>
        </p:cxnSp>
        <p:cxnSp>
          <p:nvCxnSpPr>
            <p:cNvPr id="57" name="Straight Connector 111"/>
            <p:cNvCxnSpPr/>
            <p:nvPr/>
          </p:nvCxnSpPr>
          <p:spPr>
            <a:xfrm rot="10800000" flipV="1">
              <a:off x="5421758" y="3541972"/>
              <a:ext cx="1320556" cy="684819"/>
            </a:xfrm>
            <a:prstGeom prst="line">
              <a:avLst/>
            </a:prstGeom>
            <a:noFill/>
            <a:ln w="9525" cap="flat" cmpd="sng" algn="ctr">
              <a:solidFill>
                <a:srgbClr val="FFFFFF">
                  <a:lumMod val="75000"/>
                </a:srgbClr>
              </a:solidFill>
              <a:prstDash val="sysDot"/>
              <a:miter lim="800000"/>
            </a:ln>
            <a:effectLst/>
          </p:spPr>
        </p:cxnSp>
        <p:cxnSp>
          <p:nvCxnSpPr>
            <p:cNvPr id="58" name="Straight Connector 112"/>
            <p:cNvCxnSpPr/>
            <p:nvPr/>
          </p:nvCxnSpPr>
          <p:spPr>
            <a:xfrm>
              <a:off x="5421758" y="2544451"/>
              <a:ext cx="1320556" cy="684817"/>
            </a:xfrm>
            <a:prstGeom prst="line">
              <a:avLst/>
            </a:prstGeom>
            <a:noFill/>
            <a:ln w="9525" cap="flat" cmpd="sng" algn="ctr">
              <a:solidFill>
                <a:srgbClr val="FFFFFF">
                  <a:lumMod val="75000"/>
                </a:srgbClr>
              </a:solidFill>
              <a:prstDash val="sysDot"/>
              <a:miter lim="800000"/>
            </a:ln>
            <a:effectLst/>
          </p:spPr>
        </p:cxnSp>
        <p:sp>
          <p:nvSpPr>
            <p:cNvPr id="59" name="Isosceles Triangle 91"/>
            <p:cNvSpPr/>
            <p:nvPr/>
          </p:nvSpPr>
          <p:spPr>
            <a:xfrm rot="18000000">
              <a:off x="4459392" y="2513752"/>
              <a:ext cx="339583" cy="292623"/>
            </a:xfrm>
            <a:prstGeom prst="triangle">
              <a:avLst/>
            </a:prstGeom>
            <a:solidFill>
              <a:srgbClr val="000000">
                <a:lumMod val="65000"/>
                <a:lumOff val="35000"/>
              </a:srgbClr>
            </a:solidFill>
            <a:ln w="12700" cap="flat" cmpd="sng" algn="ctr">
              <a:noFill/>
              <a:prstDash val="solid"/>
              <a:miter lim="800000"/>
            </a:ln>
            <a:effectLst/>
          </p:spPr>
          <p:txBody>
            <a:bodyPr lIns="86694" tIns="43347" rIns="86694" bIns="43347"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DFKai-SB" panose="03000509000000000000" pitchFamily="65" charset="-120"/>
                <a:ea typeface="DFKai-SB" panose="03000509000000000000" pitchFamily="65" charset="-120"/>
                <a:cs typeface="+mn-cs"/>
                <a:sym typeface="Agency FB" panose="020B0503020202020204" pitchFamily="34" charset="0"/>
              </a:endParaRPr>
            </a:p>
          </p:txBody>
        </p:sp>
        <p:sp>
          <p:nvSpPr>
            <p:cNvPr id="60" name="Donut 92"/>
            <p:cNvSpPr/>
            <p:nvPr/>
          </p:nvSpPr>
          <p:spPr>
            <a:xfrm flipH="1">
              <a:off x="4417578" y="1978861"/>
              <a:ext cx="1003997" cy="1004416"/>
            </a:xfrm>
            <a:prstGeom prst="donut">
              <a:avLst>
                <a:gd name="adj" fmla="val 19079"/>
              </a:avLst>
            </a:prstGeom>
            <a:solidFill>
              <a:srgbClr val="FFBF53"/>
            </a:solidFill>
            <a:ln w="12700" cap="flat" cmpd="sng" algn="ctr">
              <a:noFill/>
              <a:prstDash val="solid"/>
              <a:miter lim="800000"/>
            </a:ln>
            <a:effectLst/>
          </p:spPr>
          <p:txBody>
            <a:bodyPr lIns="86694" tIns="43347" rIns="86694" bIns="43347"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DFKai-SB" panose="03000509000000000000" pitchFamily="65" charset="-120"/>
                <a:ea typeface="DFKai-SB" panose="03000509000000000000" pitchFamily="65" charset="-120"/>
                <a:cs typeface="+mn-cs"/>
                <a:sym typeface="Agency FB" panose="020B0503020202020204" pitchFamily="34" charset="0"/>
              </a:endParaRPr>
            </a:p>
          </p:txBody>
        </p:sp>
        <p:sp>
          <p:nvSpPr>
            <p:cNvPr id="61" name="Isosceles Triangle 91"/>
            <p:cNvSpPr/>
            <p:nvPr/>
          </p:nvSpPr>
          <p:spPr>
            <a:xfrm rot="18000000">
              <a:off x="4459906" y="4370977"/>
              <a:ext cx="339583" cy="292623"/>
            </a:xfrm>
            <a:prstGeom prst="triangle">
              <a:avLst/>
            </a:prstGeom>
            <a:solidFill>
              <a:srgbClr val="000000">
                <a:lumMod val="65000"/>
                <a:lumOff val="35000"/>
              </a:srgbClr>
            </a:solidFill>
            <a:ln w="12700" cap="flat" cmpd="sng" algn="ctr">
              <a:noFill/>
              <a:prstDash val="solid"/>
              <a:miter lim="800000"/>
            </a:ln>
            <a:effectLst/>
          </p:spPr>
          <p:txBody>
            <a:bodyPr lIns="86694" tIns="43347" rIns="86694" bIns="43347"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DFKai-SB" panose="03000509000000000000" pitchFamily="65" charset="-120"/>
                <a:ea typeface="DFKai-SB" panose="03000509000000000000" pitchFamily="65" charset="-120"/>
                <a:cs typeface="+mn-cs"/>
                <a:sym typeface="Agency FB" panose="020B0503020202020204" pitchFamily="34" charset="0"/>
              </a:endParaRPr>
            </a:p>
          </p:txBody>
        </p:sp>
        <p:sp>
          <p:nvSpPr>
            <p:cNvPr id="62" name="Donut 92"/>
            <p:cNvSpPr/>
            <p:nvPr/>
          </p:nvSpPr>
          <p:spPr>
            <a:xfrm flipH="1">
              <a:off x="4418092" y="3836086"/>
              <a:ext cx="1003997" cy="1004416"/>
            </a:xfrm>
            <a:prstGeom prst="donut">
              <a:avLst>
                <a:gd name="adj" fmla="val 19079"/>
              </a:avLst>
            </a:prstGeom>
            <a:solidFill>
              <a:srgbClr val="C65885"/>
            </a:solidFill>
            <a:ln w="12700" cap="flat" cmpd="sng" algn="ctr">
              <a:noFill/>
              <a:prstDash val="solid"/>
              <a:miter lim="800000"/>
            </a:ln>
            <a:effectLst/>
          </p:spPr>
          <p:txBody>
            <a:bodyPr lIns="86694" tIns="43347" rIns="86694" bIns="43347"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DFKai-SB" panose="03000509000000000000" pitchFamily="65" charset="-120"/>
                <a:ea typeface="DFKai-SB" panose="03000509000000000000" pitchFamily="65" charset="-120"/>
                <a:cs typeface="+mn-cs"/>
                <a:sym typeface="Agency FB" panose="020B0503020202020204" pitchFamily="34" charset="0"/>
              </a:endParaRPr>
            </a:p>
          </p:txBody>
        </p:sp>
        <p:grpSp>
          <p:nvGrpSpPr>
            <p:cNvPr id="63" name="Group 93"/>
            <p:cNvGrpSpPr/>
            <p:nvPr/>
          </p:nvGrpSpPr>
          <p:grpSpPr>
            <a:xfrm flipH="1">
              <a:off x="3615753" y="644379"/>
              <a:ext cx="1225218" cy="310689"/>
              <a:chOff x="1793077" y="1463668"/>
              <a:chExt cx="1371600" cy="347664"/>
            </a:xfrm>
            <a:solidFill>
              <a:srgbClr val="F17475"/>
            </a:solidFill>
          </p:grpSpPr>
          <p:sp>
            <p:nvSpPr>
              <p:cNvPr id="83" name="Round Same Side Corner Rectangle 94"/>
              <p:cNvSpPr/>
              <p:nvPr/>
            </p:nvSpPr>
            <p:spPr>
              <a:xfrm rot="5400000" flipH="1">
                <a:off x="2305045" y="951700"/>
                <a:ext cx="347664" cy="1371600"/>
              </a:xfrm>
              <a:prstGeom prst="round2Same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DFKai-SB" panose="03000509000000000000" pitchFamily="65" charset="-120"/>
                  <a:ea typeface="DFKai-SB" panose="03000509000000000000" pitchFamily="65" charset="-120"/>
                  <a:cs typeface="+mn-cs"/>
                  <a:sym typeface="Agency FB" panose="020B0503020202020204" pitchFamily="34" charset="0"/>
                </a:endParaRPr>
              </a:p>
            </p:txBody>
          </p:sp>
          <p:sp>
            <p:nvSpPr>
              <p:cNvPr id="84" name="Text Placeholder 3"/>
              <p:cNvSpPr txBox="1"/>
              <p:nvPr/>
            </p:nvSpPr>
            <p:spPr>
              <a:xfrm>
                <a:off x="2791768" y="1547957"/>
                <a:ext cx="300432" cy="260064"/>
              </a:xfrm>
              <a:prstGeom prst="rect">
                <a:avLst/>
              </a:prstGeom>
              <a:noFill/>
            </p:spPr>
            <p:txBody>
              <a:bodyPr wrap="squar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ctr" defTabSz="1218565" rtl="0" eaLnBrk="1" fontAlgn="auto" latinLnBrk="0" hangingPunct="1">
                  <a:lnSpc>
                    <a:spcPct val="100000"/>
                  </a:lnSpc>
                  <a:spcBef>
                    <a:spcPct val="2000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DFKai-SB" panose="03000509000000000000" pitchFamily="65" charset="-120"/>
                    <a:ea typeface="DFKai-SB" panose="03000509000000000000" pitchFamily="65" charset="-120"/>
                    <a:cs typeface="+mn-cs"/>
                    <a:sym typeface="Agency FB" panose="020B0503020202020204" pitchFamily="34" charset="0"/>
                  </a:rPr>
                  <a:t>1</a:t>
                </a:r>
              </a:p>
            </p:txBody>
          </p:sp>
        </p:grpSp>
        <p:grpSp>
          <p:nvGrpSpPr>
            <p:cNvPr id="64" name="Group 93"/>
            <p:cNvGrpSpPr/>
            <p:nvPr/>
          </p:nvGrpSpPr>
          <p:grpSpPr>
            <a:xfrm flipH="1">
              <a:off x="3615571" y="2284517"/>
              <a:ext cx="1225218" cy="310689"/>
              <a:chOff x="1793077" y="1463668"/>
              <a:chExt cx="1371600" cy="347664"/>
            </a:xfrm>
            <a:solidFill>
              <a:srgbClr val="FFBF53"/>
            </a:solidFill>
          </p:grpSpPr>
          <p:sp>
            <p:nvSpPr>
              <p:cNvPr id="81" name="Round Same Side Corner Rectangle 94"/>
              <p:cNvSpPr/>
              <p:nvPr/>
            </p:nvSpPr>
            <p:spPr>
              <a:xfrm rot="5400000" flipH="1">
                <a:off x="2305045" y="951700"/>
                <a:ext cx="347664" cy="1371600"/>
              </a:xfrm>
              <a:prstGeom prst="round2Same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DFKai-SB" panose="03000509000000000000" pitchFamily="65" charset="-120"/>
                  <a:ea typeface="DFKai-SB" panose="03000509000000000000" pitchFamily="65" charset="-120"/>
                  <a:cs typeface="+mn-cs"/>
                  <a:sym typeface="Agency FB" panose="020B0503020202020204" pitchFamily="34" charset="0"/>
                </a:endParaRPr>
              </a:p>
            </p:txBody>
          </p:sp>
          <p:sp>
            <p:nvSpPr>
              <p:cNvPr id="82" name="Text Placeholder 3"/>
              <p:cNvSpPr txBox="1"/>
              <p:nvPr/>
            </p:nvSpPr>
            <p:spPr>
              <a:xfrm>
                <a:off x="2791771" y="1547957"/>
                <a:ext cx="300432" cy="260064"/>
              </a:xfrm>
              <a:prstGeom prst="rect">
                <a:avLst/>
              </a:prstGeom>
              <a:noFill/>
            </p:spPr>
            <p:txBody>
              <a:bodyPr wrap="squar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ctr" defTabSz="1218565" rtl="0" eaLnBrk="1" fontAlgn="auto" latinLnBrk="0" hangingPunct="1">
                  <a:lnSpc>
                    <a:spcPct val="100000"/>
                  </a:lnSpc>
                  <a:spcBef>
                    <a:spcPct val="2000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DFKai-SB" panose="03000509000000000000" pitchFamily="65" charset="-120"/>
                    <a:ea typeface="DFKai-SB" panose="03000509000000000000" pitchFamily="65" charset="-120"/>
                    <a:cs typeface="+mn-cs"/>
                    <a:sym typeface="Agency FB" panose="020B0503020202020204" pitchFamily="34" charset="0"/>
                  </a:rPr>
                  <a:t>3</a:t>
                </a:r>
              </a:p>
            </p:txBody>
          </p:sp>
        </p:grpSp>
        <p:grpSp>
          <p:nvGrpSpPr>
            <p:cNvPr id="65" name="Group 93"/>
            <p:cNvGrpSpPr/>
            <p:nvPr/>
          </p:nvGrpSpPr>
          <p:grpSpPr>
            <a:xfrm flipH="1">
              <a:off x="3616085" y="4141742"/>
              <a:ext cx="1225218" cy="310689"/>
              <a:chOff x="1793077" y="1463668"/>
              <a:chExt cx="1371600" cy="347664"/>
            </a:xfrm>
            <a:solidFill>
              <a:srgbClr val="C65885"/>
            </a:solidFill>
          </p:grpSpPr>
          <p:sp>
            <p:nvSpPr>
              <p:cNvPr id="79" name="Round Same Side Corner Rectangle 94"/>
              <p:cNvSpPr/>
              <p:nvPr/>
            </p:nvSpPr>
            <p:spPr>
              <a:xfrm rot="5400000" flipH="1">
                <a:off x="2305045" y="951700"/>
                <a:ext cx="347664" cy="1371600"/>
              </a:xfrm>
              <a:prstGeom prst="round2Same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DFKai-SB" panose="03000509000000000000" pitchFamily="65" charset="-120"/>
                  <a:ea typeface="DFKai-SB" panose="03000509000000000000" pitchFamily="65" charset="-120"/>
                  <a:cs typeface="+mn-cs"/>
                  <a:sym typeface="Agency FB" panose="020B0503020202020204" pitchFamily="34" charset="0"/>
                </a:endParaRPr>
              </a:p>
            </p:txBody>
          </p:sp>
          <p:sp>
            <p:nvSpPr>
              <p:cNvPr id="80" name="Text Placeholder 3"/>
              <p:cNvSpPr txBox="1"/>
              <p:nvPr/>
            </p:nvSpPr>
            <p:spPr>
              <a:xfrm>
                <a:off x="2799518" y="1547957"/>
                <a:ext cx="300432" cy="260064"/>
              </a:xfrm>
              <a:prstGeom prst="rect">
                <a:avLst/>
              </a:prstGeom>
              <a:noFill/>
            </p:spPr>
            <p:txBody>
              <a:bodyPr wrap="squar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ctr" defTabSz="1218565" rtl="0" eaLnBrk="1" fontAlgn="auto" latinLnBrk="0" hangingPunct="1">
                  <a:lnSpc>
                    <a:spcPct val="100000"/>
                  </a:lnSpc>
                  <a:spcBef>
                    <a:spcPct val="2000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DFKai-SB" panose="03000509000000000000" pitchFamily="65" charset="-120"/>
                    <a:ea typeface="DFKai-SB" panose="03000509000000000000" pitchFamily="65" charset="-120"/>
                    <a:cs typeface="+mn-cs"/>
                    <a:sym typeface="Agency FB" panose="020B0503020202020204" pitchFamily="34" charset="0"/>
                  </a:rPr>
                  <a:t>5</a:t>
                </a:r>
              </a:p>
            </p:txBody>
          </p:sp>
        </p:grpSp>
      </p:grpSp>
      <p:sp>
        <p:nvSpPr>
          <p:cNvPr id="95" name="文本框 94"/>
          <p:cNvSpPr txBox="1"/>
          <p:nvPr/>
        </p:nvSpPr>
        <p:spPr>
          <a:xfrm>
            <a:off x="430272" y="1344403"/>
            <a:ext cx="3344015" cy="8299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altLang="zh-CN"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sym typeface="+mn-ea"/>
              </a:rPr>
              <a:t>維護國家統一和全國各民族團結的義務</a:t>
            </a:r>
            <a:r>
              <a:rPr kumimoji="0" lang="zh-CN" altLang="en-US" sz="1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a:t>
            </a:r>
            <a:endParaRPr kumimoji="0" lang="en-US" altLang="zh-CN" sz="1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sp>
        <p:nvSpPr>
          <p:cNvPr id="96" name="文本框 95"/>
          <p:cNvSpPr txBox="1"/>
          <p:nvPr/>
        </p:nvSpPr>
        <p:spPr>
          <a:xfrm>
            <a:off x="7698550" y="1502567"/>
            <a:ext cx="4164838" cy="1569660"/>
          </a:xfrm>
          <a:prstGeom prst="rect">
            <a:avLst/>
          </a:prstGeom>
          <a:noFill/>
        </p:spPr>
        <p:txBody>
          <a:bodyPr wrap="square" rtlCol="0">
            <a:spAutoFit/>
          </a:bodyPr>
          <a:lstStyle/>
          <a:p>
            <a:pPr lvl="0">
              <a:defRPr/>
            </a:pPr>
            <a:r>
              <a:rPr kumimoji="0" lang="zh-TW" altLang="en-US" sz="24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sym typeface="+mn-ea"/>
              </a:rPr>
              <a:t>必須</a:t>
            </a:r>
            <a:r>
              <a:rPr kumimoji="0" lang="x-none" altLang="zh-CN" sz="24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sym typeface="+mn-ea"/>
              </a:rPr>
              <a:t>遵守</a:t>
            </a:r>
            <a:r>
              <a:rPr lang="en-US" altLang="zh-TW" sz="2400" dirty="0">
                <a:solidFill>
                  <a:prstClr val="black"/>
                </a:solidFill>
                <a:latin typeface="DFKai-SB" panose="03000509000000000000" pitchFamily="65" charset="-120"/>
                <a:ea typeface="DFKai-SB" panose="03000509000000000000" pitchFamily="65" charset="-120"/>
                <a:sym typeface="+mn-ea"/>
              </a:rPr>
              <a:t>《</a:t>
            </a:r>
            <a:r>
              <a:rPr lang="zh-TW" altLang="en-US" sz="2400" dirty="0">
                <a:solidFill>
                  <a:prstClr val="black"/>
                </a:solidFill>
                <a:latin typeface="DFKai-SB" panose="03000509000000000000" pitchFamily="65" charset="-120"/>
                <a:ea typeface="DFKai-SB" panose="03000509000000000000" pitchFamily="65" charset="-120"/>
                <a:sym typeface="+mn-ea"/>
              </a:rPr>
              <a:t>憲法</a:t>
            </a:r>
            <a:r>
              <a:rPr lang="en-US" altLang="zh-TW" sz="2400" dirty="0">
                <a:solidFill>
                  <a:prstClr val="black"/>
                </a:solidFill>
                <a:latin typeface="DFKai-SB" panose="03000509000000000000" pitchFamily="65" charset="-120"/>
                <a:ea typeface="DFKai-SB" panose="03000509000000000000" pitchFamily="65" charset="-120"/>
                <a:sym typeface="+mn-ea"/>
              </a:rPr>
              <a:t>》</a:t>
            </a:r>
            <a:r>
              <a:rPr kumimoji="0" lang="x-none" altLang="zh-CN" sz="24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sym typeface="+mn-ea"/>
              </a:rPr>
              <a:t>和法律，保守國家</a:t>
            </a:r>
            <a:r>
              <a:rPr kumimoji="0" lang="zh-TW" altLang="en-US" sz="24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sym typeface="+mn-ea"/>
              </a:rPr>
              <a:t>秘</a:t>
            </a:r>
            <a:r>
              <a:rPr kumimoji="0" lang="x-none" altLang="zh-CN" sz="24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sym typeface="+mn-ea"/>
              </a:rPr>
              <a:t>密</a:t>
            </a:r>
            <a:r>
              <a:rPr kumimoji="0" lang="x-none" altLang="zh-CN"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sym typeface="+mn-ea"/>
              </a:rPr>
              <a:t>，愛護公共財產，遵守勞動紀律，遵守公共秩序，尊重社會公德</a:t>
            </a:r>
            <a:r>
              <a:rPr kumimoji="0" lang="zh-CN"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sym typeface="+mn-ea"/>
              </a:rPr>
              <a:t>。</a:t>
            </a:r>
            <a:endParaRPr kumimoji="0" lang="x-none" altLang="zh-CN"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sym typeface="+mn-ea"/>
            </a:endParaRPr>
          </a:p>
        </p:txBody>
      </p:sp>
      <p:sp>
        <p:nvSpPr>
          <p:cNvPr id="97" name="文本框 96"/>
          <p:cNvSpPr txBox="1"/>
          <p:nvPr/>
        </p:nvSpPr>
        <p:spPr>
          <a:xfrm>
            <a:off x="430272" y="2709577"/>
            <a:ext cx="3399773" cy="15684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altLang="zh-CN" sz="24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維護祖國</a:t>
            </a:r>
            <a:r>
              <a:rPr kumimoji="0" lang="zh-TW" altLang="en-US" sz="24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的</a:t>
            </a:r>
            <a:r>
              <a:rPr kumimoji="0" lang="x-none" altLang="zh-CN" sz="24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安全</a:t>
            </a:r>
            <a:r>
              <a:rPr kumimoji="0" lang="x-none" altLang="zh-CN"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、榮譽和利益的義務，不得有危害祖國的安全、榮譽和利益的行爲</a:t>
            </a:r>
            <a:r>
              <a:rPr kumimoji="0" lang="zh-CN"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a:t>
            </a:r>
          </a:p>
        </p:txBody>
      </p:sp>
      <p:sp>
        <p:nvSpPr>
          <p:cNvPr id="98" name="文本框 97"/>
          <p:cNvSpPr txBox="1"/>
          <p:nvPr/>
        </p:nvSpPr>
        <p:spPr>
          <a:xfrm>
            <a:off x="7756170" y="3350585"/>
            <a:ext cx="4219165" cy="1938992"/>
          </a:xfrm>
          <a:prstGeom prst="rect">
            <a:avLst/>
          </a:prstGeom>
          <a:noFill/>
        </p:spPr>
        <p:txBody>
          <a:bodyPr wrap="square" rtlCol="0">
            <a:spAutoFit/>
          </a:bodyPr>
          <a:lstStyle/>
          <a:p>
            <a:pPr lvl="0">
              <a:defRPr/>
            </a:pPr>
            <a:r>
              <a:rPr kumimoji="0" lang="x-none" altLang="zh-CN" sz="24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保衛祖國</a:t>
            </a:r>
            <a:r>
              <a:rPr kumimoji="0" lang="x-none" altLang="zh-CN"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a:t>
            </a:r>
            <a:r>
              <a:rPr kumimoji="0" lang="x-none" altLang="zh-CN" sz="24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抵抗侵略是每一個</a:t>
            </a:r>
            <a:r>
              <a:rPr kumimoji="0" lang="zh-TW" altLang="en-US" sz="24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中華人民共和國</a:t>
            </a:r>
            <a:r>
              <a:rPr kumimoji="0" lang="x-none" altLang="zh-CN" sz="24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公民的神聖職責</a:t>
            </a:r>
            <a:r>
              <a:rPr kumimoji="0" lang="x-none" altLang="zh-CN"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a:t>
            </a:r>
            <a:r>
              <a:rPr kumimoji="0" lang="x-none" altLang="zh-CN" sz="24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依照法律服兵役和參加民兵組織是</a:t>
            </a:r>
            <a:r>
              <a:rPr lang="zh-TW" altLang="en-US" sz="2400" dirty="0">
                <a:solidFill>
                  <a:prstClr val="black"/>
                </a:solidFill>
                <a:latin typeface="DFKai-SB" panose="03000509000000000000" pitchFamily="65" charset="-120"/>
                <a:ea typeface="DFKai-SB" panose="03000509000000000000" pitchFamily="65" charset="-120"/>
              </a:rPr>
              <a:t>中華人民共和國</a:t>
            </a:r>
            <a:r>
              <a:rPr kumimoji="0" lang="x-none" altLang="zh-CN" sz="24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公民的</a:t>
            </a:r>
            <a:r>
              <a:rPr kumimoji="0" lang="x-none" altLang="zh-CN" sz="24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sym typeface="+mn-ea"/>
              </a:rPr>
              <a:t>光榮義務</a:t>
            </a:r>
            <a:r>
              <a:rPr kumimoji="0" lang="zh-CN"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a:t>
            </a:r>
            <a:endParaRPr kumimoji="0" lang="x-none" altLang="zh-CN"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sym typeface="+mn-ea"/>
            </a:endParaRPr>
          </a:p>
        </p:txBody>
      </p:sp>
      <p:sp>
        <p:nvSpPr>
          <p:cNvPr id="99" name="文本框 98"/>
          <p:cNvSpPr txBox="1"/>
          <p:nvPr/>
        </p:nvSpPr>
        <p:spPr>
          <a:xfrm>
            <a:off x="7756170" y="5537614"/>
            <a:ext cx="4107217" cy="4603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altLang="zh-CN"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依照法律納稅的義務</a:t>
            </a:r>
            <a:r>
              <a:rPr kumimoji="0" lang="zh-CN"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a:t>
            </a:r>
          </a:p>
        </p:txBody>
      </p:sp>
      <p:sp>
        <p:nvSpPr>
          <p:cNvPr id="3" name="灯片编号占位符 2">
            <a:extLst>
              <a:ext uri="{FF2B5EF4-FFF2-40B4-BE49-F238E27FC236}">
                <a16:creationId xmlns:a16="http://schemas.microsoft.com/office/drawing/2014/main" id="{60DE038C-A113-4F45-98F3-AB4EEEFC9219}"/>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C39F1E-6A31-493C-9487-6B2C2D0B44A4}"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2" name="Round Same Side Corner Rectangle 101"/>
          <p:cNvSpPr/>
          <p:nvPr/>
        </p:nvSpPr>
        <p:spPr>
          <a:xfrm rot="5400000" flipH="1">
            <a:off x="7020578" y="5343578"/>
            <a:ext cx="329154" cy="936747"/>
          </a:xfrm>
          <a:prstGeom prst="round2SameRect">
            <a:avLst/>
          </a:prstGeom>
          <a:solidFill>
            <a:srgbClr val="FF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FFFFFF"/>
              </a:solidFill>
              <a:effectLst/>
              <a:uLnTx/>
              <a:uFillTx/>
              <a:latin typeface="DFKai-SB" panose="03000509000000000000" pitchFamily="65" charset="-120"/>
              <a:ea typeface="DFKai-SB" panose="03000509000000000000" pitchFamily="65" charset="-120"/>
              <a:cs typeface="+mn-cs"/>
              <a:sym typeface="Agency FB" panose="020B0503020202020204" pitchFamily="34" charset="0"/>
            </a:endParaRPr>
          </a:p>
        </p:txBody>
      </p:sp>
      <p:sp>
        <p:nvSpPr>
          <p:cNvPr id="43" name="Donut 99"/>
          <p:cNvSpPr/>
          <p:nvPr/>
        </p:nvSpPr>
        <p:spPr>
          <a:xfrm flipH="1">
            <a:off x="6237002" y="5548225"/>
            <a:ext cx="767611" cy="1064108"/>
          </a:xfrm>
          <a:prstGeom prst="donut">
            <a:avLst>
              <a:gd name="adj" fmla="val 19079"/>
            </a:avLst>
          </a:prstGeom>
          <a:solidFill>
            <a:srgbClr val="FF0000"/>
          </a:solidFill>
          <a:ln w="12700" cap="flat" cmpd="sng" algn="ctr">
            <a:noFill/>
            <a:prstDash val="solid"/>
            <a:miter lim="800000"/>
          </a:ln>
          <a:effectLst/>
        </p:spPr>
        <p:txBody>
          <a:bodyPr lIns="86694" tIns="43347" rIns="86694" bIns="43347"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DFKai-SB" panose="03000509000000000000" pitchFamily="65" charset="-120"/>
              <a:ea typeface="DFKai-SB" panose="03000509000000000000" pitchFamily="65" charset="-120"/>
              <a:cs typeface="+mn-cs"/>
              <a:sym typeface="Agency FB" panose="020B0503020202020204" pitchFamily="34" charset="0"/>
            </a:endParaRPr>
          </a:p>
        </p:txBody>
      </p:sp>
      <p:sp>
        <p:nvSpPr>
          <p:cNvPr id="44" name="Text Placeholder 3"/>
          <p:cNvSpPr txBox="1"/>
          <p:nvPr/>
        </p:nvSpPr>
        <p:spPr>
          <a:xfrm rot="10800000" flipH="1" flipV="1">
            <a:off x="7280052" y="5678537"/>
            <a:ext cx="278955" cy="246221"/>
          </a:xfrm>
          <a:prstGeom prst="rect">
            <a:avLst/>
          </a:prstGeom>
          <a:noFill/>
        </p:spPr>
        <p:txBody>
          <a:bodyPr wrap="squar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ctr" defTabSz="1218565" rtl="0" eaLnBrk="1" fontAlgn="auto" latinLnBrk="0" hangingPunct="1">
              <a:lnSpc>
                <a:spcPct val="100000"/>
              </a:lnSpc>
              <a:spcBef>
                <a:spcPct val="20000"/>
              </a:spcBef>
              <a:spcAft>
                <a:spcPts val="0"/>
              </a:spcAft>
              <a:buClrTx/>
              <a:buSzTx/>
              <a:buFontTx/>
              <a:buNone/>
              <a:tabLst/>
              <a:defRPr/>
            </a:pPr>
            <a:r>
              <a:rPr lang="en-US" altLang="zh-TW" sz="1600" kern="0" dirty="0">
                <a:solidFill>
                  <a:srgbClr val="FFFFFF"/>
                </a:solidFill>
                <a:latin typeface="DFKai-SB" panose="03000509000000000000" pitchFamily="65" charset="-120"/>
                <a:ea typeface="DFKai-SB" panose="03000509000000000000" pitchFamily="65" charset="-120"/>
                <a:sym typeface="Agency FB" panose="020B0503020202020204" pitchFamily="34" charset="0"/>
              </a:rPr>
              <a:t>6</a:t>
            </a:r>
            <a:endParaRPr kumimoji="0" lang="en-US" sz="1600" b="1" i="0" u="none" strike="noStrike" kern="0" cap="none" spc="0" normalizeH="0" baseline="0" noProof="0" dirty="0">
              <a:ln>
                <a:noFill/>
              </a:ln>
              <a:solidFill>
                <a:srgbClr val="FFFFFF"/>
              </a:solidFill>
              <a:effectLst/>
              <a:uLnTx/>
              <a:uFillTx/>
              <a:latin typeface="DFKai-SB" panose="03000509000000000000" pitchFamily="65" charset="-120"/>
              <a:ea typeface="DFKai-SB" panose="03000509000000000000" pitchFamily="65" charset="-120"/>
              <a:cs typeface="+mn-cs"/>
              <a:sym typeface="Agency FB" panose="020B0503020202020204" pitchFamily="34" charset="0"/>
            </a:endParaRPr>
          </a:p>
        </p:txBody>
      </p:sp>
      <p:cxnSp>
        <p:nvCxnSpPr>
          <p:cNvPr id="45" name="Straight Connector 111"/>
          <p:cNvCxnSpPr/>
          <p:nvPr/>
        </p:nvCxnSpPr>
        <p:spPr>
          <a:xfrm flipH="1" flipV="1">
            <a:off x="5261532" y="5804944"/>
            <a:ext cx="1033227" cy="604167"/>
          </a:xfrm>
          <a:prstGeom prst="line">
            <a:avLst/>
          </a:prstGeom>
          <a:noFill/>
          <a:ln w="9525" cap="flat" cmpd="sng" algn="ctr">
            <a:solidFill>
              <a:srgbClr val="FFFFFF">
                <a:lumMod val="75000"/>
              </a:srgbClr>
            </a:solidFill>
            <a:prstDash val="sysDot"/>
            <a:miter lim="800000"/>
          </a:ln>
          <a:effectLst/>
        </p:spPr>
      </p:cxnSp>
      <p:sp>
        <p:nvSpPr>
          <p:cNvPr id="6" name="Rectangle 5"/>
          <p:cNvSpPr/>
          <p:nvPr/>
        </p:nvSpPr>
        <p:spPr>
          <a:xfrm>
            <a:off x="430272" y="4575694"/>
            <a:ext cx="3328607" cy="1938992"/>
          </a:xfrm>
          <a:prstGeom prst="rect">
            <a:avLst/>
          </a:prstGeom>
        </p:spPr>
        <p:txBody>
          <a:bodyPr wrap="square">
            <a:spAutoFit/>
          </a:bodyPr>
          <a:lstStyle/>
          <a:p>
            <a:r>
              <a:rPr lang="zh-TW" altLang="en-US" sz="2400" dirty="0" smtClean="0">
                <a:solidFill>
                  <a:srgbClr val="000000"/>
                </a:solidFill>
                <a:latin typeface="DFKai-SB" panose="03000509000000000000" pitchFamily="65" charset="-120"/>
                <a:ea typeface="DFKai-SB" panose="03000509000000000000" pitchFamily="65" charset="-120"/>
              </a:rPr>
              <a:t>在</a:t>
            </a:r>
            <a:r>
              <a:rPr lang="zh-TW" altLang="en-US" sz="2400" dirty="0">
                <a:solidFill>
                  <a:srgbClr val="000000"/>
                </a:solidFill>
                <a:latin typeface="DFKai-SB" panose="03000509000000000000" pitchFamily="65" charset="-120"/>
                <a:ea typeface="DFKai-SB" panose="03000509000000000000" pitchFamily="65" charset="-120"/>
              </a:rPr>
              <a:t>行使自由和權利的時候，不得損害國家的、社會的、集體的利益和其他公民的合法的自由和權利。</a:t>
            </a:r>
            <a:endParaRPr lang="en-US" sz="2400" dirty="0">
              <a:latin typeface="DFKai-SB" panose="03000509000000000000" pitchFamily="65" charset="-120"/>
              <a:ea typeface="DFKai-SB" panose="03000509000000000000" pitchFamily="65" charset="-120"/>
            </a:endParaRPr>
          </a:p>
        </p:txBody>
      </p:sp>
      <p:sp>
        <p:nvSpPr>
          <p:cNvPr id="47" name="Rectangle 46"/>
          <p:cNvSpPr/>
          <p:nvPr/>
        </p:nvSpPr>
        <p:spPr>
          <a:xfrm>
            <a:off x="5486680" y="983110"/>
            <a:ext cx="902811" cy="523220"/>
          </a:xfrm>
          <a:prstGeom prst="rect">
            <a:avLst/>
          </a:prstGeom>
        </p:spPr>
        <p:txBody>
          <a:bodyPr wrap="none">
            <a:spAutoFit/>
          </a:bodyPr>
          <a:lstStyle/>
          <a:p>
            <a:r>
              <a:rPr lang="zh-TW" altLang="en-US" sz="2800" b="1" kern="100" dirty="0" smtClean="0">
                <a:solidFill>
                  <a:prstClr val="black"/>
                </a:solidFill>
                <a:latin typeface="DFKai-SB" panose="03000509000000000000" pitchFamily="65" charset="-120"/>
                <a:ea typeface="DFKai-SB" panose="03000509000000000000" pitchFamily="65" charset="-120"/>
                <a:sym typeface="+mn-ea"/>
              </a:rPr>
              <a:t>舉隅</a:t>
            </a:r>
            <a:endParaRPr lang="en-US" sz="2800" dirty="0"/>
          </a:p>
        </p:txBody>
      </p:sp>
    </p:spTree>
    <p:extLst>
      <p:ext uri="{BB962C8B-B14F-4D97-AF65-F5344CB8AC3E}">
        <p14:creationId xmlns:p14="http://schemas.microsoft.com/office/powerpoint/2010/main" val="293289094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内容占位符 2">
            <a:extLst>
              <a:ext uri="{FF2B5EF4-FFF2-40B4-BE49-F238E27FC236}">
                <a16:creationId xmlns:a16="http://schemas.microsoft.com/office/drawing/2014/main" id="{52A53880-92F7-4087-9C4D-CA5729F1FBEA}"/>
              </a:ext>
            </a:extLst>
          </p:cNvPr>
          <p:cNvSpPr>
            <a:spLocks noGrp="1" noChangeArrowheads="1"/>
          </p:cNvSpPr>
          <p:nvPr>
            <p:ph idx="1"/>
          </p:nvPr>
        </p:nvSpPr>
        <p:spPr>
          <a:xfrm>
            <a:off x="1827550" y="1414462"/>
            <a:ext cx="9153265" cy="1703389"/>
          </a:xfrm>
        </p:spPr>
        <p:txBody>
          <a:bodyPr>
            <a:normAutofit fontScale="92500" lnSpcReduction="10000"/>
          </a:bodyPr>
          <a:lstStyle/>
          <a:p>
            <a:pPr algn="l" eaLnBrk="1" hangingPunct="1">
              <a:lnSpc>
                <a:spcPct val="150000"/>
              </a:lnSpc>
            </a:pPr>
            <a:r>
              <a:rPr lang="zh-CN" altLang="en-US" sz="3900" dirty="0">
                <a:latin typeface="DFKai-SB" panose="03000509000000000000" pitchFamily="65" charset="-120"/>
                <a:ea typeface="DFKai-SB" panose="03000509000000000000" pitchFamily="65" charset="-120"/>
              </a:rPr>
              <a:t>以國籍為標準進行劃分，可以把香港居民分為中國公民、非中國籍人、無國籍人。</a:t>
            </a:r>
          </a:p>
          <a:p>
            <a:pPr algn="l" eaLnBrk="1" hangingPunct="1">
              <a:buFont typeface="Arial" panose="020B0604020202020204" pitchFamily="34" charset="0"/>
              <a:buChar char="•"/>
            </a:pPr>
            <a:endParaRPr lang="zh-CN" altLang="en-US" sz="3200" dirty="0"/>
          </a:p>
        </p:txBody>
      </p:sp>
      <p:sp>
        <p:nvSpPr>
          <p:cNvPr id="28675" name="MH_Other_4">
            <a:extLst>
              <a:ext uri="{FF2B5EF4-FFF2-40B4-BE49-F238E27FC236}">
                <a16:creationId xmlns:a16="http://schemas.microsoft.com/office/drawing/2014/main" id="{BCB9D506-A557-4191-9048-24008B92B5E1}"/>
              </a:ext>
            </a:extLst>
          </p:cNvPr>
          <p:cNvSpPr>
            <a:spLocks noChangeArrowheads="1"/>
          </p:cNvSpPr>
          <p:nvPr/>
        </p:nvSpPr>
        <p:spPr bwMode="auto">
          <a:xfrm>
            <a:off x="2820988" y="3625851"/>
            <a:ext cx="2299652" cy="1903413"/>
          </a:xfrm>
          <a:prstGeom prst="ellipse">
            <a:avLst/>
          </a:prstGeom>
          <a:solidFill>
            <a:srgbClr val="B7CCE4"/>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nchor="ctr" anchorCtr="1"/>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zh-CN" altLang="zh-CN" sz="2400" b="0" i="0" u="none" strike="noStrike" kern="1200" cap="none" spc="0" normalizeH="0" baseline="0" noProof="0">
              <a:ln>
                <a:noFill/>
              </a:ln>
              <a:solidFill>
                <a:srgbClr val="FFFFFF"/>
              </a:solidFill>
              <a:effectLst/>
              <a:uLnTx/>
              <a:uFillTx/>
              <a:latin typeface="Arial" panose="020B0604020202020204" pitchFamily="34" charset="0"/>
              <a:ea typeface="微软雅黑" panose="020B0503020204020204" pitchFamily="34" charset="-122"/>
              <a:cs typeface="+mn-cs"/>
              <a:sym typeface="Calibri" panose="020F0502020204030204" pitchFamily="34" charset="0"/>
            </a:endParaRPr>
          </a:p>
        </p:txBody>
      </p:sp>
      <p:sp>
        <p:nvSpPr>
          <p:cNvPr id="28676" name="MH_Title_1">
            <a:extLst>
              <a:ext uri="{FF2B5EF4-FFF2-40B4-BE49-F238E27FC236}">
                <a16:creationId xmlns:a16="http://schemas.microsoft.com/office/drawing/2014/main" id="{EE97655A-1BCB-4DDD-8519-A247A2F648B4}"/>
              </a:ext>
            </a:extLst>
          </p:cNvPr>
          <p:cNvSpPr>
            <a:spLocks noChangeArrowheads="1"/>
          </p:cNvSpPr>
          <p:nvPr/>
        </p:nvSpPr>
        <p:spPr bwMode="auto">
          <a:xfrm>
            <a:off x="2892830" y="3732213"/>
            <a:ext cx="2136371" cy="1690687"/>
          </a:xfrm>
          <a:prstGeom prst="ellipse">
            <a:avLst/>
          </a:prstGeom>
          <a:solidFill>
            <a:srgbClr val="1C254D"/>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zh-CN" altLang="en-US" sz="2800" b="1" i="0" u="none" strike="noStrike" kern="1200" cap="none" spc="0" normalizeH="0" baseline="0" noProof="0" dirty="0">
                <a:ln>
                  <a:noFill/>
                </a:ln>
                <a:solidFill>
                  <a:prstClr val="white"/>
                </a:solidFill>
                <a:effectLst/>
                <a:uLnTx/>
                <a:uFillTx/>
                <a:latin typeface="DFKai-SB" panose="03000509000000000000" pitchFamily="65" charset="-120"/>
                <a:ea typeface="DFKai-SB" panose="03000509000000000000" pitchFamily="65" charset="-120"/>
                <a:cs typeface="+mn-cs"/>
                <a:sym typeface="微软雅黑" panose="020B0503020204020204" pitchFamily="34" charset="-122"/>
              </a:rPr>
              <a:t>香港居民</a:t>
            </a:r>
            <a:endParaRPr kumimoji="0" lang="zh-CN" altLang="en-US"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sym typeface="Calibri" panose="020F0502020204030204" pitchFamily="34" charset="0"/>
            </a:endParaRPr>
          </a:p>
        </p:txBody>
      </p:sp>
      <p:sp>
        <p:nvSpPr>
          <p:cNvPr id="28677" name="MH_Other_1">
            <a:extLst>
              <a:ext uri="{FF2B5EF4-FFF2-40B4-BE49-F238E27FC236}">
                <a16:creationId xmlns:a16="http://schemas.microsoft.com/office/drawing/2014/main" id="{FE217C24-1564-4B0A-B8AB-3B5170D82BAD}"/>
              </a:ext>
            </a:extLst>
          </p:cNvPr>
          <p:cNvSpPr>
            <a:spLocks noChangeShapeType="1"/>
          </p:cNvSpPr>
          <p:nvPr/>
        </p:nvSpPr>
        <p:spPr bwMode="auto">
          <a:xfrm flipV="1">
            <a:off x="4789488" y="3646489"/>
            <a:ext cx="2057400" cy="517525"/>
          </a:xfrm>
          <a:prstGeom prst="line">
            <a:avLst/>
          </a:prstGeom>
          <a:noFill/>
          <a:ln w="38100" cap="rnd">
            <a:solidFill>
              <a:srgbClr val="B7CCE4"/>
            </a:solidFill>
            <a:prstDash val="sysDot"/>
            <a:round/>
            <a:headEnd/>
            <a:tailEnd type="triangle" w="med" len="med"/>
          </a:ln>
          <a:extLst>
            <a:ext uri="{909E8E84-426E-40DD-AFC4-6F175D3DCCD1}">
              <a14:hiddenFill xmlns:a14="http://schemas.microsoft.com/office/drawing/2010/main">
                <a:noFill/>
              </a14:hiddenFill>
            </a:ext>
          </a:extLst>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8678" name="MH_Other_1">
            <a:extLst>
              <a:ext uri="{FF2B5EF4-FFF2-40B4-BE49-F238E27FC236}">
                <a16:creationId xmlns:a16="http://schemas.microsoft.com/office/drawing/2014/main" id="{DC01BCCD-E3AA-4C01-A8F2-A952576CEA1D}"/>
              </a:ext>
            </a:extLst>
          </p:cNvPr>
          <p:cNvSpPr>
            <a:spLocks noChangeShapeType="1"/>
          </p:cNvSpPr>
          <p:nvPr/>
        </p:nvSpPr>
        <p:spPr bwMode="auto">
          <a:xfrm>
            <a:off x="4867276" y="4672014"/>
            <a:ext cx="2058583" cy="254001"/>
          </a:xfrm>
          <a:prstGeom prst="line">
            <a:avLst/>
          </a:prstGeom>
          <a:noFill/>
          <a:ln w="38100" cap="rnd">
            <a:solidFill>
              <a:srgbClr val="B7CCE4"/>
            </a:solidFill>
            <a:prstDash val="sysDot"/>
            <a:round/>
            <a:headEnd/>
            <a:tailEnd type="triangle" w="med" len="med"/>
          </a:ln>
          <a:extLst>
            <a:ext uri="{909E8E84-426E-40DD-AFC4-6F175D3DCCD1}">
              <a14:hiddenFill xmlns:a14="http://schemas.microsoft.com/office/drawing/2010/main">
                <a:noFill/>
              </a14:hiddenFill>
            </a:ext>
          </a:extLst>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8679" name="MH_Other_1">
            <a:extLst>
              <a:ext uri="{FF2B5EF4-FFF2-40B4-BE49-F238E27FC236}">
                <a16:creationId xmlns:a16="http://schemas.microsoft.com/office/drawing/2014/main" id="{12114BBF-C8A1-44FC-8B62-077D7671C6B4}"/>
              </a:ext>
            </a:extLst>
          </p:cNvPr>
          <p:cNvSpPr>
            <a:spLocks noChangeShapeType="1"/>
          </p:cNvSpPr>
          <p:nvPr/>
        </p:nvSpPr>
        <p:spPr bwMode="auto">
          <a:xfrm>
            <a:off x="4830763" y="5194301"/>
            <a:ext cx="2095096" cy="648710"/>
          </a:xfrm>
          <a:prstGeom prst="line">
            <a:avLst/>
          </a:prstGeom>
          <a:noFill/>
          <a:ln w="38100" cap="rnd">
            <a:solidFill>
              <a:srgbClr val="B7CCE4"/>
            </a:solidFill>
            <a:prstDash val="sysDot"/>
            <a:round/>
            <a:headEnd/>
            <a:tailEnd type="triangle" w="med" len="med"/>
          </a:ln>
          <a:extLst>
            <a:ext uri="{909E8E84-426E-40DD-AFC4-6F175D3DCCD1}">
              <a14:hiddenFill xmlns:a14="http://schemas.microsoft.com/office/drawing/2010/main">
                <a:noFill/>
              </a14:hiddenFill>
            </a:ext>
          </a:extLst>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8680" name="MH_SubTitle_1">
            <a:extLst>
              <a:ext uri="{FF2B5EF4-FFF2-40B4-BE49-F238E27FC236}">
                <a16:creationId xmlns:a16="http://schemas.microsoft.com/office/drawing/2014/main" id="{8932301D-390E-4187-8431-A471FEF89291}"/>
              </a:ext>
            </a:extLst>
          </p:cNvPr>
          <p:cNvSpPr>
            <a:spLocks noChangeArrowheads="1"/>
          </p:cNvSpPr>
          <p:nvPr/>
        </p:nvSpPr>
        <p:spPr bwMode="auto">
          <a:xfrm>
            <a:off x="6925859" y="3250190"/>
            <a:ext cx="2232025" cy="1001713"/>
          </a:xfrm>
          <a:prstGeom prst="roundRect">
            <a:avLst>
              <a:gd name="adj" fmla="val 50000"/>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nchor="ctr" anchorCtr="1"/>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zh-CN" altLang="en-US" sz="2800" b="1" i="0" u="none" strike="noStrike" kern="1200" cap="none" spc="0" normalizeH="0" baseline="0" noProof="0" dirty="0">
                <a:ln>
                  <a:noFill/>
                </a:ln>
                <a:solidFill>
                  <a:srgbClr val="FFFFFF"/>
                </a:solidFill>
                <a:effectLst/>
                <a:uLnTx/>
                <a:uFillTx/>
                <a:latin typeface="DFKai-SB" panose="03000509000000000000" pitchFamily="65" charset="-120"/>
                <a:ea typeface="DFKai-SB" panose="03000509000000000000" pitchFamily="65" charset="-120"/>
                <a:cs typeface="+mn-cs"/>
                <a:sym typeface="Calibri" panose="020F0502020204030204" pitchFamily="34" charset="0"/>
              </a:rPr>
              <a:t>中國公民</a:t>
            </a:r>
          </a:p>
        </p:txBody>
      </p:sp>
      <p:sp>
        <p:nvSpPr>
          <p:cNvPr id="28681" name="MH_SubTitle_2">
            <a:extLst>
              <a:ext uri="{FF2B5EF4-FFF2-40B4-BE49-F238E27FC236}">
                <a16:creationId xmlns:a16="http://schemas.microsoft.com/office/drawing/2014/main" id="{F11D533A-FFB6-4EB6-9E5F-24037A5BC4B6}"/>
              </a:ext>
            </a:extLst>
          </p:cNvPr>
          <p:cNvSpPr>
            <a:spLocks noChangeArrowheads="1"/>
          </p:cNvSpPr>
          <p:nvPr/>
        </p:nvSpPr>
        <p:spPr bwMode="auto">
          <a:xfrm>
            <a:off x="6997699" y="4638244"/>
            <a:ext cx="2232025" cy="546100"/>
          </a:xfrm>
          <a:prstGeom prst="roundRect">
            <a:avLst>
              <a:gd name="adj" fmla="val 50000"/>
            </a:avLst>
          </a:prstGeom>
          <a:solidFill>
            <a:srgbClr val="9BBB5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nchor="ctr" anchorCtr="1"/>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zh-CN" altLang="en-US" sz="2800" b="1" i="0" u="none" strike="noStrike" kern="1200" cap="none" spc="0" normalizeH="0" baseline="0" noProof="0" dirty="0">
                <a:ln>
                  <a:noFill/>
                </a:ln>
                <a:solidFill>
                  <a:srgbClr val="FFFFFF"/>
                </a:solidFill>
                <a:effectLst/>
                <a:uLnTx/>
                <a:uFillTx/>
                <a:latin typeface="DFKai-SB" panose="03000509000000000000" pitchFamily="65" charset="-120"/>
                <a:ea typeface="DFKai-SB" panose="03000509000000000000" pitchFamily="65" charset="-120"/>
                <a:cs typeface="+mn-cs"/>
                <a:sym typeface="Calibri" panose="020F0502020204030204" pitchFamily="34" charset="0"/>
              </a:rPr>
              <a:t>非中國籍人</a:t>
            </a:r>
          </a:p>
        </p:txBody>
      </p:sp>
      <p:sp>
        <p:nvSpPr>
          <p:cNvPr id="28682" name="MH_SubTitle_3">
            <a:extLst>
              <a:ext uri="{FF2B5EF4-FFF2-40B4-BE49-F238E27FC236}">
                <a16:creationId xmlns:a16="http://schemas.microsoft.com/office/drawing/2014/main" id="{5E5B350E-92C9-484D-BE4E-1E073EDF3D05}"/>
              </a:ext>
            </a:extLst>
          </p:cNvPr>
          <p:cNvSpPr>
            <a:spLocks noChangeArrowheads="1"/>
          </p:cNvSpPr>
          <p:nvPr/>
        </p:nvSpPr>
        <p:spPr bwMode="auto">
          <a:xfrm>
            <a:off x="6997700" y="5711826"/>
            <a:ext cx="2232025" cy="469900"/>
          </a:xfrm>
          <a:prstGeom prst="roundRect">
            <a:avLst>
              <a:gd name="adj" fmla="val 50000"/>
            </a:avLst>
          </a:prstGeom>
          <a:solidFill>
            <a:srgbClr val="8064A2"/>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nchor="ctr" anchorCtr="1"/>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zh-CN" altLang="en-US" sz="2800" b="1" i="0" u="none" strike="noStrike" kern="1200" cap="none" spc="0" normalizeH="0" baseline="0" noProof="0" dirty="0">
                <a:ln>
                  <a:noFill/>
                </a:ln>
                <a:solidFill>
                  <a:srgbClr val="FFFFFF"/>
                </a:solidFill>
                <a:effectLst/>
                <a:uLnTx/>
                <a:uFillTx/>
                <a:latin typeface="DFKai-SB" panose="03000509000000000000" pitchFamily="65" charset="-120"/>
                <a:ea typeface="DFKai-SB" panose="03000509000000000000" pitchFamily="65" charset="-120"/>
                <a:cs typeface="+mn-cs"/>
                <a:sym typeface="Calibri" panose="020F0502020204030204" pitchFamily="34" charset="0"/>
              </a:rPr>
              <a:t>無國籍人</a:t>
            </a:r>
          </a:p>
        </p:txBody>
      </p:sp>
      <p:sp>
        <p:nvSpPr>
          <p:cNvPr id="28683" name="矩形 1">
            <a:extLst>
              <a:ext uri="{FF2B5EF4-FFF2-40B4-BE49-F238E27FC236}">
                <a16:creationId xmlns:a16="http://schemas.microsoft.com/office/drawing/2014/main" id="{D03256A1-EE06-456C-9AB1-73A2255CA7E9}"/>
              </a:ext>
            </a:extLst>
          </p:cNvPr>
          <p:cNvSpPr>
            <a:spLocks noChangeArrowheads="1"/>
          </p:cNvSpPr>
          <p:nvPr/>
        </p:nvSpPr>
        <p:spPr bwMode="auto">
          <a:xfrm>
            <a:off x="3772694" y="465603"/>
            <a:ext cx="526297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zh-CN" altLang="en-US" sz="44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sym typeface="Calibri" panose="020F0502020204030204" pitchFamily="34" charset="0"/>
              </a:rPr>
              <a:t>香港</a:t>
            </a:r>
            <a:r>
              <a:rPr kumimoji="0" lang="zh-CN" altLang="en-US" sz="4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sym typeface="Calibri" panose="020F0502020204030204" pitchFamily="34" charset="0"/>
              </a:rPr>
              <a:t>居民的國籍問題</a:t>
            </a:r>
          </a:p>
        </p:txBody>
      </p:sp>
      <p:sp>
        <p:nvSpPr>
          <p:cNvPr id="2" name="灯片编号占位符 1">
            <a:extLst>
              <a:ext uri="{FF2B5EF4-FFF2-40B4-BE49-F238E27FC236}">
                <a16:creationId xmlns:a16="http://schemas.microsoft.com/office/drawing/2014/main" id="{2409697A-E087-4FBE-AFD8-F1A49F7746D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D393E0-0C2C-41D4-98C7-FA62175D2AAB}" type="slidenum">
              <a:rPr kumimoji="0" lang="zh-HK"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zh-HK"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45486954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1199169" y="205372"/>
            <a:ext cx="9777035" cy="76944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400" b="1" i="0" u="none" strike="noStrike" kern="1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宋体" panose="02010600030101010101" pitchFamily="2" charset="-122"/>
              </a:rPr>
              <a:t>中國</a:t>
            </a:r>
            <a:r>
              <a:rPr kumimoji="0" lang="zh-TW" altLang="en-US" sz="4400" b="1" i="0" u="none" strike="noStrike" kern="1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宋体" panose="02010600030101010101" pitchFamily="2" charset="-122"/>
              </a:rPr>
              <a:t>政府關於香港居民國籍問題的立場</a:t>
            </a:r>
          </a:p>
        </p:txBody>
      </p:sp>
      <p:sp>
        <p:nvSpPr>
          <p:cNvPr id="10" name="文本1"/>
          <p:cNvSpPr>
            <a:spLocks noChangeArrowheads="1"/>
          </p:cNvSpPr>
          <p:nvPr/>
        </p:nvSpPr>
        <p:spPr bwMode="auto">
          <a:xfrm>
            <a:off x="4831355" y="1152413"/>
            <a:ext cx="7031572" cy="1433368"/>
          </a:xfrm>
          <a:prstGeom prst="roundRect">
            <a:avLst>
              <a:gd name="adj" fmla="val 11505"/>
            </a:avLst>
          </a:prstGeom>
          <a:noFill/>
          <a:ln w="15875">
            <a:solidFill>
              <a:sysClr val="window" lastClr="FFFFFF">
                <a:lumMod val="75000"/>
              </a:sysClr>
            </a:solidFill>
            <a:round/>
          </a:ln>
        </p:spPr>
        <p:txBody>
          <a:bodyPr lIns="78260" tIns="39129" rIns="78260" bIns="39129" anchor="ctr"/>
          <a:lstStyle/>
          <a:p>
            <a:pPr marL="0" marR="0" lvl="0" indent="0" algn="l" defTabSz="1151890" rtl="0" eaLnBrk="1" fontAlgn="auto" latinLnBrk="0" hangingPunct="1">
              <a:lnSpc>
                <a:spcPct val="120000"/>
              </a:lnSpc>
              <a:spcBef>
                <a:spcPts val="0"/>
              </a:spcBef>
              <a:spcAft>
                <a:spcPts val="0"/>
              </a:spcAft>
              <a:buClrTx/>
              <a:buSzTx/>
              <a:buFontTx/>
              <a:buNone/>
              <a:tabLst/>
              <a:defRPr/>
            </a:pPr>
            <a:endParaRPr kumimoji="0" lang="zh-CN" altLang="zh-CN" sz="1000" b="0" i="0" u="none" strike="noStrike" kern="0" cap="none" spc="0" normalizeH="0" baseline="0" noProof="0" dirty="0">
              <a:ln>
                <a:noFill/>
              </a:ln>
              <a:solidFill>
                <a:srgbClr val="404040"/>
              </a:solidFill>
              <a:effectLst/>
              <a:uLnTx/>
              <a:uFillTx/>
              <a:latin typeface="微软雅黑" panose="020B0503020204020204" pitchFamily="34" charset="-122"/>
              <a:ea typeface="微软雅黑" panose="020B0503020204020204" pitchFamily="34" charset="-122"/>
              <a:cs typeface="+mn-cs"/>
            </a:endParaRPr>
          </a:p>
        </p:txBody>
      </p:sp>
      <p:sp>
        <p:nvSpPr>
          <p:cNvPr id="11" name="文本3"/>
          <p:cNvSpPr>
            <a:spLocks noChangeArrowheads="1"/>
          </p:cNvSpPr>
          <p:nvPr/>
        </p:nvSpPr>
        <p:spPr bwMode="auto">
          <a:xfrm>
            <a:off x="4831355" y="2818454"/>
            <a:ext cx="7031572" cy="3017300"/>
          </a:xfrm>
          <a:prstGeom prst="roundRect">
            <a:avLst>
              <a:gd name="adj" fmla="val 11505"/>
            </a:avLst>
          </a:prstGeom>
          <a:noFill/>
          <a:ln w="15875">
            <a:solidFill>
              <a:sysClr val="window" lastClr="FFFFFF">
                <a:lumMod val="75000"/>
              </a:sysClr>
            </a:solidFill>
            <a:round/>
          </a:ln>
        </p:spPr>
        <p:txBody>
          <a:bodyPr lIns="78260" tIns="39129" rIns="78260" bIns="39129" anchor="ctr"/>
          <a:lstStyle/>
          <a:p>
            <a:pPr marL="0" marR="0" lvl="0" indent="0" algn="l" defTabSz="1151890" rtl="0" eaLnBrk="1" fontAlgn="auto" latinLnBrk="0" hangingPunct="1">
              <a:lnSpc>
                <a:spcPct val="120000"/>
              </a:lnSpc>
              <a:spcBef>
                <a:spcPts val="0"/>
              </a:spcBef>
              <a:spcAft>
                <a:spcPts val="0"/>
              </a:spcAft>
              <a:buClrTx/>
              <a:buSzTx/>
              <a:buFontTx/>
              <a:buNone/>
              <a:tabLst/>
              <a:defRPr/>
            </a:pPr>
            <a:endParaRPr kumimoji="0" lang="zh-CN" altLang="zh-CN" sz="1000" b="0" i="0" u="none" strike="noStrike" kern="0" cap="none" spc="0" normalizeH="0" baseline="0" noProof="0" dirty="0">
              <a:ln>
                <a:noFill/>
              </a:ln>
              <a:solidFill>
                <a:prstClr val="white">
                  <a:lumMod val="50000"/>
                </a:prstClr>
              </a:solidFill>
              <a:effectLst/>
              <a:uLnTx/>
              <a:uFillTx/>
              <a:latin typeface="微软雅黑" panose="020B0503020204020204" pitchFamily="34" charset="-122"/>
              <a:ea typeface="微软雅黑" panose="020B0503020204020204" pitchFamily="34" charset="-122"/>
              <a:cs typeface="+mn-cs"/>
            </a:endParaRPr>
          </a:p>
        </p:txBody>
      </p:sp>
      <p:sp>
        <p:nvSpPr>
          <p:cNvPr id="12" name="标题3"/>
          <p:cNvSpPr>
            <a:spLocks noChangeArrowheads="1"/>
          </p:cNvSpPr>
          <p:nvPr/>
        </p:nvSpPr>
        <p:spPr bwMode="auto">
          <a:xfrm>
            <a:off x="164686" y="1634414"/>
            <a:ext cx="4183003" cy="3891162"/>
          </a:xfrm>
          <a:prstGeom prst="roundRect">
            <a:avLst>
              <a:gd name="adj" fmla="val 11921"/>
            </a:avLst>
          </a:prstGeom>
          <a:solidFill>
            <a:srgbClr val="FFBF53">
              <a:alpha val="62000"/>
            </a:srgbClr>
          </a:solidFill>
          <a:ln w="25400">
            <a:noFill/>
            <a:round/>
          </a:ln>
        </p:spPr>
        <p:txBody>
          <a:bodyPr lIns="78260" tIns="39129" rIns="78260" bIns="39129" anchor="ctr"/>
          <a:lstStyle/>
          <a:p>
            <a:pPr marL="0" marR="0" lvl="0" indent="0" algn="ctr" defTabSz="1151890" rtl="0" eaLnBrk="1" fontAlgn="auto" latinLnBrk="0" hangingPunct="1">
              <a:lnSpc>
                <a:spcPct val="120000"/>
              </a:lnSpc>
              <a:spcBef>
                <a:spcPts val="0"/>
              </a:spcBef>
              <a:spcAft>
                <a:spcPts val="0"/>
              </a:spcAft>
              <a:buClrTx/>
              <a:buSzTx/>
              <a:buFontTx/>
              <a:buNone/>
              <a:tabLst/>
              <a:defRPr/>
            </a:pPr>
            <a:endParaRPr kumimoji="0" lang="zh-CN" altLang="zh-CN" sz="1500" b="1" i="0" u="none" strike="noStrike" kern="0" cap="none" spc="0" normalizeH="0" baseline="0" noProof="0" dirty="0">
              <a:ln>
                <a:noFill/>
              </a:ln>
              <a:solidFill>
                <a:srgbClr val="F2F2F2"/>
              </a:solidFill>
              <a:effectLst/>
              <a:uLnTx/>
              <a:uFillTx/>
              <a:latin typeface="微软雅黑" panose="020B0503020204020204" pitchFamily="34" charset="-122"/>
              <a:ea typeface="微软雅黑" panose="020B0503020204020204" pitchFamily="34" charset="-122"/>
              <a:cs typeface="+mn-cs"/>
            </a:endParaRPr>
          </a:p>
        </p:txBody>
      </p:sp>
      <p:sp>
        <p:nvSpPr>
          <p:cNvPr id="13" name="文本框 12"/>
          <p:cNvSpPr txBox="1"/>
          <p:nvPr/>
        </p:nvSpPr>
        <p:spPr>
          <a:xfrm>
            <a:off x="4957380" y="1248794"/>
            <a:ext cx="6906008"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华文仿宋" panose="02010600040101010101" pitchFamily="2" charset="-122"/>
              </a:rPr>
              <a:t>    凡具有中國血統的香港居民，本人出生在中國領土（含香港）者，及其他符合</a:t>
            </a:r>
            <a:r>
              <a:rPr kumimoji="0" lang="zh-CN"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华文仿宋" panose="02010600040101010101" pitchFamily="2" charset="-122"/>
                <a:sym typeface="+mn-ea"/>
              </a:rPr>
              <a:t>中國</a:t>
            </a:r>
            <a:r>
              <a:rPr kumimoji="0" lang="zh-CN"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华文仿宋" panose="02010600040101010101" pitchFamily="2" charset="-122"/>
              </a:rPr>
              <a:t>《國籍法》規定的具有中國國籍的條件者，都是中國公民。</a:t>
            </a:r>
            <a:endParaRPr kumimoji="0" lang="en-US" altLang="zh-CN"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华文仿宋" panose="02010600040101010101" pitchFamily="2" charset="-122"/>
            </a:endParaRPr>
          </a:p>
        </p:txBody>
      </p:sp>
      <p:sp>
        <p:nvSpPr>
          <p:cNvPr id="14" name="文本框 13"/>
          <p:cNvSpPr txBox="1"/>
          <p:nvPr/>
        </p:nvSpPr>
        <p:spPr>
          <a:xfrm>
            <a:off x="4951378" y="3026000"/>
            <a:ext cx="6911550" cy="26776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华文仿宋" panose="02010600040101010101" pitchFamily="2" charset="-122"/>
              </a:rPr>
              <a:t>    所有香港中國同胞，不論其是否持有「英國屬土公民護照」或者「英國國民（海外）護照」，都是中國公民。自</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1997</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年</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7</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月</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1</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日</a:t>
            </a:r>
            <a:r>
              <a:rPr kumimoji="0" lang="zh-CN"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华文仿宋" panose="02010600040101010101" pitchFamily="2" charset="-122"/>
              </a:rPr>
              <a:t>起，上述中國公民可繼續使用英國政府簽發的有效旅行證件去其他國家或地區旅行，但在香港特別行政區和中國其他地區不得因持有上述英國旅行證件而享有英國的領事保護的權利。</a:t>
            </a:r>
          </a:p>
        </p:txBody>
      </p:sp>
      <p:sp>
        <p:nvSpPr>
          <p:cNvPr id="15" name="文本框 14"/>
          <p:cNvSpPr txBox="1"/>
          <p:nvPr/>
        </p:nvSpPr>
        <p:spPr>
          <a:xfrm>
            <a:off x="260124" y="1733336"/>
            <a:ext cx="4087565" cy="369331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lvl="0">
              <a:defRPr/>
            </a:pPr>
            <a:r>
              <a:rPr kumimoji="0" lang="zh-TW" altLang="en-US" sz="26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sym typeface="+mn-ea"/>
              </a:rPr>
              <a:t>    </a:t>
            </a:r>
            <a:r>
              <a:rPr kumimoji="0" lang="zh-TW" altLang="en-US" sz="26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sym typeface="+mn-ea"/>
              </a:rPr>
              <a:t>為保持</a:t>
            </a:r>
            <a:r>
              <a:rPr kumimoji="0" lang="zh-TW" altLang="en-US" sz="26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sym typeface="+mn-ea"/>
              </a:rPr>
              <a:t>香港的繁榮穩定，</a:t>
            </a:r>
            <a:r>
              <a:rPr kumimoji="0" lang="zh-TW" altLang="en-US" sz="26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sym typeface="+mn-ea"/>
              </a:rPr>
              <a:t>保證</a:t>
            </a:r>
            <a:r>
              <a:rPr lang="en-US" altLang="zh-TW" sz="2600" dirty="0">
                <a:solidFill>
                  <a:prstClr val="black"/>
                </a:solidFill>
                <a:latin typeface="DFKai-SB" panose="03000509000000000000" pitchFamily="65" charset="-120"/>
                <a:ea typeface="DFKai-SB" panose="03000509000000000000" pitchFamily="65" charset="-120"/>
                <a:sym typeface="+mn-ea"/>
              </a:rPr>
              <a:t>《</a:t>
            </a:r>
            <a:r>
              <a:rPr lang="zh-TW" altLang="en-US" sz="2600" dirty="0">
                <a:solidFill>
                  <a:prstClr val="black"/>
                </a:solidFill>
                <a:latin typeface="DFKai-SB" panose="03000509000000000000" pitchFamily="65" charset="-120"/>
                <a:ea typeface="DFKai-SB" panose="03000509000000000000" pitchFamily="65" charset="-120"/>
                <a:sym typeface="+mn-ea"/>
              </a:rPr>
              <a:t>中華人民共和國國籍法</a:t>
            </a:r>
            <a:r>
              <a:rPr lang="en-US" altLang="zh-TW" sz="2600" dirty="0">
                <a:solidFill>
                  <a:prstClr val="black"/>
                </a:solidFill>
                <a:latin typeface="DFKai-SB" panose="03000509000000000000" pitchFamily="65" charset="-120"/>
                <a:ea typeface="DFKai-SB" panose="03000509000000000000" pitchFamily="65" charset="-120"/>
                <a:sym typeface="+mn-ea"/>
              </a:rPr>
              <a:t>》</a:t>
            </a:r>
            <a:r>
              <a:rPr kumimoji="0" lang="zh-TW" altLang="en-US" sz="26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sym typeface="+mn-ea"/>
              </a:rPr>
              <a:t>的</a:t>
            </a:r>
            <a:r>
              <a:rPr kumimoji="0" lang="zh-TW" altLang="en-US" sz="26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sym typeface="+mn-ea"/>
              </a:rPr>
              <a:t>順利實施，</a:t>
            </a:r>
            <a:r>
              <a:rPr kumimoji="0" lang="zh-TW" altLang="en-US" sz="26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考慮到香港的歷史和現實情况</a:t>
            </a:r>
            <a:r>
              <a:rPr kumimoji="0" lang="zh-CN" altLang="en-US" sz="26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a:t>
            </a:r>
            <a:r>
              <a:rPr kumimoji="0" lang="zh-TW" altLang="en-US" sz="26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 全國人大常委會</a:t>
            </a:r>
            <a:r>
              <a:rPr kumimoji="0" lang="zh-TW" altLang="en-US" sz="2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於</a:t>
            </a:r>
            <a:r>
              <a:rPr kumimoji="0" lang="en-US" altLang="zh-TW" sz="2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1996</a:t>
            </a:r>
            <a:r>
              <a:rPr kumimoji="0" lang="zh-TW" altLang="en-US" sz="2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年通過了</a:t>
            </a:r>
            <a:r>
              <a:rPr kumimoji="0" lang="en-US" altLang="zh-TW" sz="2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zh-TW" altLang="en-US" sz="2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關於</a:t>
            </a:r>
            <a:r>
              <a:rPr kumimoji="0" lang="en-US" altLang="zh-TW" sz="26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lang="zh-TW" altLang="en-US"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中華人民共和國</a:t>
            </a:r>
            <a:r>
              <a:rPr kumimoji="0" lang="zh-TW" altLang="en-US" sz="2600" b="0" i="0" u="none" strike="noStrike" kern="1200" cap="none" spc="0" normalizeH="0" baseline="0" noProof="0" dirty="0" smtClean="0">
                <a:ln>
                  <a:noFill/>
                </a:ln>
                <a:solidFill>
                  <a:schemeClr val="tx1"/>
                </a:solidFill>
                <a:effectLst/>
                <a:uLnTx/>
                <a:uFillTx/>
                <a:latin typeface="Times New Roman" panose="02020603050405020304" pitchFamily="18" charset="0"/>
                <a:ea typeface="DFKai-SB" panose="03000509000000000000" pitchFamily="65" charset="-120"/>
                <a:cs typeface="Times New Roman" panose="02020603050405020304" pitchFamily="18" charset="0"/>
              </a:rPr>
              <a:t>國籍法</a:t>
            </a:r>
            <a:r>
              <a:rPr kumimoji="0" lang="en-US" altLang="zh-TW" sz="2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zh-TW" altLang="en-US" sz="26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在香港特別行政區實施的幾個問題的解釋</a:t>
            </a:r>
            <a:r>
              <a:rPr kumimoji="0" lang="en-US" altLang="zh-TW" sz="26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a:t>
            </a:r>
            <a:r>
              <a:rPr kumimoji="0" lang="zh-TW" altLang="en-US" sz="26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a:t>
            </a:r>
            <a:endParaRPr kumimoji="0" lang="zh-CN" altLang="en-US" sz="26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cxnSp>
        <p:nvCxnSpPr>
          <p:cNvPr id="16" name="连接符: 肘形 15"/>
          <p:cNvCxnSpPr>
            <a:stCxn id="12" idx="3"/>
            <a:endCxn id="10" idx="1"/>
          </p:cNvCxnSpPr>
          <p:nvPr/>
        </p:nvCxnSpPr>
        <p:spPr>
          <a:xfrm flipV="1">
            <a:off x="4347689" y="1869097"/>
            <a:ext cx="483666" cy="1710898"/>
          </a:xfrm>
          <a:prstGeom prst="bentConnector3">
            <a:avLst/>
          </a:prstGeom>
          <a:ln w="285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连接符: 肘形 16"/>
          <p:cNvCxnSpPr/>
          <p:nvPr/>
        </p:nvCxnSpPr>
        <p:spPr>
          <a:xfrm>
            <a:off x="4395409" y="3379941"/>
            <a:ext cx="435946" cy="1519646"/>
          </a:xfrm>
          <a:prstGeom prst="bentConnector3">
            <a:avLst/>
          </a:prstGeom>
          <a:ln w="285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1003935" y="5836285"/>
            <a:ext cx="1033907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結論</a:t>
            </a:r>
            <a:r>
              <a:rPr kumimoji="0" lang="zh-CN" altLang="en-US" sz="24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a:t>
            </a:r>
            <a:r>
              <a:rPr kumimoji="0" lang="zh-CN" altLang="en-US" sz="2400" b="1" i="0" u="none" strike="noStrike" kern="1200" cap="none" spc="0" normalizeH="0" baseline="0" noProof="0" dirty="0">
                <a:ln>
                  <a:noFill/>
                </a:ln>
                <a:effectLst/>
                <a:uLnTx/>
                <a:uFillTx/>
                <a:latin typeface="DFKai-SB" panose="03000509000000000000" pitchFamily="65" charset="-120"/>
                <a:ea typeface="DFKai-SB" panose="03000509000000000000" pitchFamily="65" charset="-120"/>
                <a:cs typeface="+mn-cs"/>
              </a:rPr>
              <a:t>具有中國血統和出生在中國的香港居民是中國公民，即使他們持其他國家政府簽發的旅行證件旅行，他們依然是中國公民。  </a:t>
            </a:r>
          </a:p>
        </p:txBody>
      </p:sp>
      <p:sp>
        <p:nvSpPr>
          <p:cNvPr id="3" name="灯片编号占位符 2">
            <a:extLst>
              <a:ext uri="{FF2B5EF4-FFF2-40B4-BE49-F238E27FC236}">
                <a16:creationId xmlns:a16="http://schemas.microsoft.com/office/drawing/2014/main" id="{1E5ED925-94A9-4488-A8D1-78448E433F5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C39F1E-6A31-493C-9487-6B2C2D0B44A4}"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280916"/>
      </p:ext>
    </p:extLst>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D19D78D2-C644-4E8F-BF92-1C595C597587}"/>
              </a:ext>
            </a:extLst>
          </p:cNvPr>
          <p:cNvSpPr/>
          <p:nvPr/>
        </p:nvSpPr>
        <p:spPr>
          <a:xfrm>
            <a:off x="488189" y="4982795"/>
            <a:ext cx="10916366" cy="1041311"/>
          </a:xfrm>
          <a:prstGeom prst="rect">
            <a:avLst/>
          </a:prstGeom>
          <a:ln>
            <a:noFill/>
          </a:ln>
        </p:spPr>
        <p:txBody>
          <a:bodyPr wrap="square">
            <a:spAutoFit/>
          </a:bodyPr>
          <a:lstStyle/>
          <a:p>
            <a:pPr marL="457200" marR="0" lvl="1" indent="0" algn="l" defTabSz="914400" rtl="0" eaLnBrk="1" fontAlgn="auto" latinLnBrk="0" hangingPunct="1">
              <a:lnSpc>
                <a:spcPts val="3700"/>
              </a:lnSpc>
              <a:spcBef>
                <a:spcPts val="0"/>
              </a:spcBef>
              <a:spcAft>
                <a:spcPts val="0"/>
              </a:spcAft>
              <a:buClrTx/>
              <a:buSzTx/>
              <a:buFontTx/>
              <a:buNone/>
              <a:tabLst/>
              <a:defRPr/>
            </a:pPr>
            <a:r>
              <a:rPr kumimoji="0" lang="zh-TW" altLang="zh-HK" sz="32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全國</a:t>
            </a:r>
            <a:r>
              <a:rPr kumimoji="0" lang="zh-TW" altLang="zh-HK"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人民代表大會是</a:t>
            </a:r>
            <a:r>
              <a:rPr kumimoji="0" lang="zh-CN"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我</a:t>
            </a:r>
            <a:r>
              <a:rPr kumimoji="0" lang="zh-TW" altLang="zh-HK"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國最高國家權力機關，統一行使國家最高權力</a:t>
            </a:r>
            <a:r>
              <a:rPr kumimoji="0" lang="zh-CN"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a:t>
            </a:r>
            <a:r>
              <a:rPr kumimoji="0" lang="zh-TW" altLang="zh-HK"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人民代表大會制度是</a:t>
            </a:r>
            <a:r>
              <a:rPr kumimoji="0" lang="zh-CN"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我</a:t>
            </a:r>
            <a:r>
              <a:rPr kumimoji="0" lang="zh-TW" altLang="zh-HK"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國的根本政治制度。</a:t>
            </a:r>
            <a:endParaRPr kumimoji="0" lang="zh-CN"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sp>
        <p:nvSpPr>
          <p:cNvPr id="9" name="文本框 8">
            <a:extLst>
              <a:ext uri="{FF2B5EF4-FFF2-40B4-BE49-F238E27FC236}">
                <a16:creationId xmlns:a16="http://schemas.microsoft.com/office/drawing/2014/main" id="{0F3C288E-7507-4C65-8D06-5838607D5CE5}"/>
              </a:ext>
            </a:extLst>
          </p:cNvPr>
          <p:cNvSpPr txBox="1"/>
          <p:nvPr/>
        </p:nvSpPr>
        <p:spPr>
          <a:xfrm>
            <a:off x="560985" y="1254015"/>
            <a:ext cx="9195387" cy="3371136"/>
          </a:xfrm>
          <a:prstGeom prst="round2DiagRect">
            <a:avLst/>
          </a:prstGeom>
          <a:solidFill>
            <a:schemeClr val="accent2">
              <a:lumMod val="20000"/>
              <a:lumOff val="80000"/>
            </a:schemeClr>
          </a:solidFill>
          <a:ln>
            <a:solidFill>
              <a:schemeClr val="bg1"/>
            </a:solidFill>
          </a:ln>
        </p:spPr>
        <p:txBody>
          <a:bodyPr wrap="square">
            <a:spAutoFit/>
          </a:bodyPr>
          <a:lstStyle/>
          <a:p>
            <a:pPr lvl="0">
              <a:lnSpc>
                <a:spcPct val="150000"/>
              </a:lnSpc>
              <a:defRPr/>
            </a:pPr>
            <a:r>
              <a:rPr kumimoji="0" lang="zh-TW" altLang="en-US" sz="24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    </a:t>
            </a:r>
            <a:r>
              <a:rPr lang="en-US" altLang="zh-TW" sz="3200" dirty="0" smtClean="0">
                <a:solidFill>
                  <a:prstClr val="black"/>
                </a:solidFill>
                <a:latin typeface="DFKai-SB" panose="03000509000000000000" pitchFamily="65" charset="-120"/>
                <a:ea typeface="DFKai-SB" panose="03000509000000000000" pitchFamily="65" charset="-120"/>
              </a:rPr>
              <a:t>《</a:t>
            </a:r>
            <a:r>
              <a:rPr lang="zh-TW" altLang="en-US" sz="3200" dirty="0" smtClean="0">
                <a:solidFill>
                  <a:prstClr val="black"/>
                </a:solidFill>
                <a:latin typeface="DFKai-SB" panose="03000509000000000000" pitchFamily="65" charset="-120"/>
                <a:ea typeface="DFKai-SB" panose="03000509000000000000" pitchFamily="65" charset="-120"/>
              </a:rPr>
              <a:t>憲法</a:t>
            </a:r>
            <a:r>
              <a:rPr lang="en-US" altLang="zh-TW" sz="3200" dirty="0" smtClean="0">
                <a:solidFill>
                  <a:prstClr val="black"/>
                </a:solidFill>
                <a:latin typeface="DFKai-SB" panose="03000509000000000000" pitchFamily="65" charset="-120"/>
                <a:ea typeface="DFKai-SB" panose="03000509000000000000" pitchFamily="65" charset="-120"/>
              </a:rPr>
              <a:t>》</a:t>
            </a:r>
            <a:r>
              <a:rPr lang="zh-TW" altLang="en-US" sz="3200" dirty="0" smtClean="0">
                <a:latin typeface="DFKai-SB" panose="03000509000000000000" pitchFamily="65" charset="-120"/>
                <a:ea typeface="DFKai-SB" panose="03000509000000000000" pitchFamily="65" charset="-120"/>
              </a:rPr>
              <a:t>第二條第一及第二款</a:t>
            </a:r>
            <a:r>
              <a:rPr kumimoji="0" lang="zh-TW" altLang="en-US" sz="32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訂</a:t>
            </a:r>
            <a:r>
              <a:rPr kumimoji="0" lang="zh-TW"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明：「中華人民共和國的一切權力屬於</a:t>
            </a:r>
            <a:r>
              <a:rPr kumimoji="0" lang="zh-TW" altLang="en-US" sz="32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人民</a:t>
            </a:r>
            <a:r>
              <a:rPr lang="zh-CN" altLang="en-US" sz="3200" dirty="0">
                <a:solidFill>
                  <a:prstClr val="black"/>
                </a:solidFill>
                <a:latin typeface="DFKai-SB" panose="03000509000000000000" pitchFamily="65" charset="-120"/>
                <a:ea typeface="DFKai-SB" panose="03000509000000000000" pitchFamily="65" charset="-120"/>
              </a:rPr>
              <a:t>。</a:t>
            </a:r>
            <a:r>
              <a:rPr kumimoji="0" lang="zh-TW" altLang="en-US" sz="32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人民</a:t>
            </a:r>
            <a:r>
              <a:rPr kumimoji="0" lang="zh-TW"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行使國家權力的機關是全國人民代表大會和地方各級人民代表</a:t>
            </a:r>
            <a:r>
              <a:rPr lang="zh-TW" altLang="en-US" sz="3200" dirty="0">
                <a:solidFill>
                  <a:prstClr val="black"/>
                </a:solidFill>
                <a:latin typeface="DFKai-SB" panose="03000509000000000000" pitchFamily="65" charset="-120"/>
                <a:ea typeface="DFKai-SB" panose="03000509000000000000" pitchFamily="65" charset="-120"/>
              </a:rPr>
              <a:t>大會</a:t>
            </a:r>
            <a:r>
              <a:rPr lang="zh-TW" altLang="en-US" sz="3200" dirty="0" smtClean="0">
                <a:solidFill>
                  <a:prstClr val="black"/>
                </a:solidFill>
                <a:latin typeface="DFKai-SB" panose="03000509000000000000" pitchFamily="65" charset="-120"/>
                <a:ea typeface="DFKai-SB" panose="03000509000000000000" pitchFamily="65" charset="-120"/>
              </a:rPr>
              <a:t>。」</a:t>
            </a:r>
            <a:endParaRPr kumimoji="0" lang="zh-TW"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endParaRPr>
          </a:p>
        </p:txBody>
      </p:sp>
      <p:sp>
        <p:nvSpPr>
          <p:cNvPr id="6" name="文本框 5">
            <a:extLst>
              <a:ext uri="{FF2B5EF4-FFF2-40B4-BE49-F238E27FC236}">
                <a16:creationId xmlns:a16="http://schemas.microsoft.com/office/drawing/2014/main" id="{57B19C6C-5CC7-414B-A5B6-084DB005715D}"/>
              </a:ext>
            </a:extLst>
          </p:cNvPr>
          <p:cNvSpPr txBox="1"/>
          <p:nvPr/>
        </p:nvSpPr>
        <p:spPr>
          <a:xfrm>
            <a:off x="2136372" y="316458"/>
            <a:ext cx="7620000" cy="745064"/>
          </a:xfrm>
          <a:prstGeom prst="round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spcCol="1270" anchor="ctr">
            <a:spAutoFit/>
          </a:bodyPr>
          <a:lstStyle>
            <a:defPPr>
              <a:defRPr lang="zh-CN"/>
            </a:defPPr>
            <a:lvl1pPr algn="ctr" defTabSz="977900" eaLnBrk="0" fontAlgn="base" hangingPunct="0">
              <a:lnSpc>
                <a:spcPct val="90000"/>
              </a:lnSpc>
              <a:spcBef>
                <a:spcPct val="0"/>
              </a:spcBef>
              <a:spcAft>
                <a:spcPct val="35000"/>
              </a:spcAft>
              <a:defRPr sz="2800" b="1">
                <a:solidFill>
                  <a:schemeClr val="lt1"/>
                </a:solidFill>
                <a:latin typeface="標楷體" panose="03000509000000000000" pitchFamily="65" charset="-120"/>
                <a:ea typeface="標楷體" panose="03000509000000000000" pitchFamily="65" charset="-120"/>
              </a:defRPr>
            </a:lvl1pPr>
            <a:lvl2pPr eaLnBrk="0" fontAlgn="base" hangingPunct="0">
              <a:spcBef>
                <a:spcPct val="0"/>
              </a:spcBef>
              <a:spcAft>
                <a:spcPct val="0"/>
              </a:spcAft>
              <a:defRPr>
                <a:solidFill>
                  <a:schemeClr val="lt1"/>
                </a:solidFill>
              </a:defRPr>
            </a:lvl2pPr>
            <a:lvl3pPr eaLnBrk="0" fontAlgn="base" hangingPunct="0">
              <a:spcBef>
                <a:spcPct val="0"/>
              </a:spcBef>
              <a:spcAft>
                <a:spcPct val="0"/>
              </a:spcAft>
              <a:defRPr>
                <a:solidFill>
                  <a:schemeClr val="lt1"/>
                </a:solidFill>
              </a:defRPr>
            </a:lvl3pPr>
            <a:lvl4pPr eaLnBrk="0" fontAlgn="base" hangingPunct="0">
              <a:spcBef>
                <a:spcPct val="0"/>
              </a:spcBef>
              <a:spcAft>
                <a:spcPct val="0"/>
              </a:spcAft>
              <a:defRPr>
                <a:solidFill>
                  <a:schemeClr val="lt1"/>
                </a:solidFill>
              </a:defRPr>
            </a:lvl4pPr>
            <a:lvl5pPr eaLnBrk="0" fontAlgn="base" hangingPunct="0">
              <a:spcBef>
                <a:spcPct val="0"/>
              </a:spcBef>
              <a:spcAft>
                <a:spcPct val="0"/>
              </a:spcAft>
              <a:defRPr>
                <a:solidFill>
                  <a:schemeClr val="lt1"/>
                </a:solidFill>
              </a:defRPr>
            </a:lvl5pPr>
            <a:lvl6pPr defTabSz="914400">
              <a:defRPr>
                <a:solidFill>
                  <a:schemeClr val="lt1"/>
                </a:solidFill>
              </a:defRPr>
            </a:lvl6pPr>
            <a:lvl7pPr defTabSz="914400">
              <a:defRPr>
                <a:solidFill>
                  <a:schemeClr val="lt1"/>
                </a:solidFill>
              </a:defRPr>
            </a:lvl7pPr>
            <a:lvl8pPr defTabSz="914400">
              <a:defRPr>
                <a:solidFill>
                  <a:schemeClr val="lt1"/>
                </a:solidFill>
              </a:defRPr>
            </a:lvl8pPr>
            <a:lvl9pPr defTabSz="914400">
              <a:defRPr>
                <a:solidFill>
                  <a:schemeClr val="lt1"/>
                </a:solidFill>
              </a:defRPr>
            </a:lvl9pPr>
          </a:lstStyle>
          <a:p>
            <a:pPr marL="0" marR="0" lvl="0" indent="0" algn="ctr" defTabSz="977900" rtl="0" eaLnBrk="0" fontAlgn="base" latinLnBrk="0" hangingPunct="0">
              <a:lnSpc>
                <a:spcPct val="90000"/>
              </a:lnSpc>
              <a:spcBef>
                <a:spcPct val="0"/>
              </a:spcBef>
              <a:spcAft>
                <a:spcPct val="35000"/>
              </a:spcAft>
              <a:buClrTx/>
              <a:buSzTx/>
              <a:buFontTx/>
              <a:buNone/>
              <a:tabLst/>
              <a:defRPr/>
            </a:pPr>
            <a:r>
              <a:rPr kumimoji="0" lang="zh-TW" altLang="en-US" sz="4400" b="1" i="0" u="none" strike="noStrike" kern="1200" cap="none" spc="0" normalizeH="0" baseline="0" noProof="0" dirty="0" smtClean="0">
                <a:ln>
                  <a:noFill/>
                </a:ln>
                <a:solidFill>
                  <a:prstClr val="black"/>
                </a:solidFill>
                <a:effectLst/>
                <a:uLnTx/>
                <a:uFillTx/>
                <a:latin typeface="標楷體" panose="03000509000000000000" pitchFamily="65" charset="-120"/>
                <a:ea typeface="標楷體" panose="03000509000000000000" pitchFamily="65" charset="-120"/>
                <a:cs typeface="+mn-cs"/>
                <a:sym typeface="+mn-ea"/>
              </a:rPr>
              <a:t>人民</a:t>
            </a:r>
            <a:r>
              <a:rPr kumimoji="0" lang="zh-TW" altLang="en-US" sz="4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sym typeface="+mn-ea"/>
              </a:rPr>
              <a:t>代表大會制度</a:t>
            </a:r>
            <a:endParaRPr kumimoji="0" lang="zh-CN" altLang="en-US" sz="4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sym typeface="+mn-ea"/>
            </a:endParaRPr>
          </a:p>
        </p:txBody>
      </p:sp>
      <p:sp>
        <p:nvSpPr>
          <p:cNvPr id="2" name="灯片编号占位符 1">
            <a:extLst>
              <a:ext uri="{FF2B5EF4-FFF2-40B4-BE49-F238E27FC236}">
                <a16:creationId xmlns:a16="http://schemas.microsoft.com/office/drawing/2014/main" id="{F526893A-B6E1-479C-A457-F6C267C8FA4F}"/>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C39F1E-6A31-493C-9487-6B2C2D0B44A4}"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3" name="Picture 2"/>
          <p:cNvPicPr>
            <a:picLocks noChangeAspect="1"/>
          </p:cNvPicPr>
          <p:nvPr/>
        </p:nvPicPr>
        <p:blipFill>
          <a:blip r:embed="rId2"/>
          <a:stretch>
            <a:fillRect/>
          </a:stretch>
        </p:blipFill>
        <p:spPr>
          <a:xfrm>
            <a:off x="9978638" y="1123803"/>
            <a:ext cx="2018715" cy="2750046"/>
          </a:xfrm>
          <a:prstGeom prst="rect">
            <a:avLst/>
          </a:prstGeom>
        </p:spPr>
      </p:pic>
    </p:spTree>
    <p:extLst>
      <p:ext uri="{BB962C8B-B14F-4D97-AF65-F5344CB8AC3E}">
        <p14:creationId xmlns:p14="http://schemas.microsoft.com/office/powerpoint/2010/main" val="372742345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1150128" y="1118879"/>
            <a:ext cx="9988925" cy="755015"/>
          </a:xfrm>
        </p:spPr>
        <p:txBody>
          <a:bodyPr>
            <a:noAutofit/>
          </a:bodyPr>
          <a:lstStyle/>
          <a:p>
            <a:r>
              <a:rPr lang="zh-CN" altLang="en-US" sz="4400" dirty="0">
                <a:latin typeface="Times New Roman" panose="02020603050405020304" pitchFamily="18" charset="0"/>
                <a:ea typeface="DFKai-SB" panose="03000509000000000000" pitchFamily="65" charset="-120"/>
                <a:cs typeface="Times New Roman" panose="02020603050405020304" pitchFamily="18" charset="0"/>
                <a:sym typeface="+mn-ea"/>
              </a:rPr>
              <a:t>中國外交部</a:t>
            </a:r>
            <a:r>
              <a:rPr lang="zh-CN" altLang="en-US" sz="4400" dirty="0" smtClean="0">
                <a:latin typeface="Times New Roman" panose="02020603050405020304" pitchFamily="18" charset="0"/>
                <a:ea typeface="DFKai-SB" panose="03000509000000000000" pitchFamily="65" charset="-120"/>
                <a:cs typeface="Times New Roman" panose="02020603050405020304" pitchFamily="18" charset="0"/>
                <a:sym typeface="+mn-ea"/>
              </a:rPr>
              <a:t>宣布不再</a:t>
            </a:r>
            <a:r>
              <a:rPr lang="zh-CN" altLang="en-US" sz="4400" dirty="0">
                <a:latin typeface="Times New Roman" panose="02020603050405020304" pitchFamily="18" charset="0"/>
                <a:ea typeface="DFKai-SB" panose="03000509000000000000" pitchFamily="65" charset="-120"/>
                <a:cs typeface="Times New Roman" panose="02020603050405020304" pitchFamily="18" charset="0"/>
                <a:sym typeface="+mn-ea"/>
              </a:rPr>
              <a:t>承認英國BNO護照</a:t>
            </a:r>
            <a:endParaRPr lang="zh-CN" altLang="en-US" sz="44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3" name="副标题 2"/>
          <p:cNvSpPr>
            <a:spLocks noGrp="1"/>
          </p:cNvSpPr>
          <p:nvPr>
            <p:ph type="subTitle" idx="1"/>
          </p:nvPr>
        </p:nvSpPr>
        <p:spPr>
          <a:xfrm>
            <a:off x="965914" y="2089168"/>
            <a:ext cx="10370185" cy="3739515"/>
          </a:xfrm>
        </p:spPr>
        <p:txBody>
          <a:bodyPr>
            <a:noAutofit/>
          </a:bodyPr>
          <a:lstStyle/>
          <a:p>
            <a:pPr algn="l"/>
            <a:r>
              <a:rPr lang="zh-CN" altLang="en-US" dirty="0" smtClean="0">
                <a:latin typeface="Times New Roman" panose="02020603050405020304" pitchFamily="18" charset="0"/>
                <a:ea typeface="DFKai-SB" panose="03000509000000000000" pitchFamily="65" charset="-120"/>
                <a:cs typeface="Times New Roman" panose="02020603050405020304" pitchFamily="18" charset="0"/>
              </a:rPr>
              <a:t>針對</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英國政府</a:t>
            </a:r>
            <a:r>
              <a:rPr lang="zh-CN" altLang="en-US" dirty="0" smtClean="0">
                <a:latin typeface="Times New Roman" panose="02020603050405020304" pitchFamily="18" charset="0"/>
                <a:ea typeface="DFKai-SB" panose="03000509000000000000" pitchFamily="65" charset="-120"/>
                <a:cs typeface="Times New Roman" panose="02020603050405020304" pitchFamily="18" charset="0"/>
              </a:rPr>
              <a:t>宣</a:t>
            </a:r>
            <a:r>
              <a:rPr lang="zh-TW" altLang="en-US" dirty="0" smtClean="0">
                <a:latin typeface="Times New Roman" panose="02020603050405020304" pitchFamily="18" charset="0"/>
                <a:ea typeface="DFKai-SB" panose="03000509000000000000" pitchFamily="65" charset="-120"/>
                <a:cs typeface="Times New Roman" panose="02020603050405020304" pitchFamily="18" charset="0"/>
              </a:rPr>
              <a:t>布</a:t>
            </a:r>
            <a:r>
              <a:rPr lang="zh-CN" altLang="en-US" dirty="0" smtClean="0">
                <a:latin typeface="Times New Roman" panose="02020603050405020304" pitchFamily="18" charset="0"/>
                <a:ea typeface="DFKai-SB" panose="03000509000000000000" pitchFamily="65" charset="-120"/>
                <a:cs typeface="Times New Roman" panose="02020603050405020304" pitchFamily="18" charset="0"/>
              </a:rPr>
              <a:t>，</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自</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2021</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年1月31日起，調整後的英國國民（海外）（BNO）護照及簽證政策正式生效。</a:t>
            </a:r>
            <a:r>
              <a:rPr lang="en-US" altLang="zh-CN" dirty="0">
                <a:latin typeface="Times New Roman" panose="02020603050405020304" pitchFamily="18" charset="0"/>
                <a:ea typeface="DFKai-SB" panose="03000509000000000000" pitchFamily="65" charset="-120"/>
                <a:cs typeface="Times New Roman" panose="02020603050405020304" pitchFamily="18" charset="0"/>
                <a:sym typeface="+mn-ea"/>
              </a:rPr>
              <a:t>2021</a:t>
            </a:r>
            <a:r>
              <a:rPr lang="zh-CN" altLang="en-US" dirty="0">
                <a:latin typeface="Times New Roman" panose="02020603050405020304" pitchFamily="18" charset="0"/>
                <a:ea typeface="DFKai-SB" panose="03000509000000000000" pitchFamily="65" charset="-120"/>
                <a:cs typeface="Times New Roman" panose="02020603050405020304" pitchFamily="18" charset="0"/>
                <a:sym typeface="+mn-ea"/>
              </a:rPr>
              <a:t>年</a:t>
            </a:r>
            <a:r>
              <a:rPr lang="en-US" altLang="zh-CN" dirty="0">
                <a:latin typeface="Times New Roman" panose="02020603050405020304" pitchFamily="18" charset="0"/>
                <a:ea typeface="DFKai-SB" panose="03000509000000000000" pitchFamily="65" charset="-120"/>
                <a:cs typeface="Times New Roman" panose="02020603050405020304" pitchFamily="18" charset="0"/>
                <a:sym typeface="+mn-ea"/>
              </a:rPr>
              <a:t>1</a:t>
            </a:r>
            <a:r>
              <a:rPr lang="zh-CN" altLang="en-US" dirty="0">
                <a:latin typeface="Times New Roman" panose="02020603050405020304" pitchFamily="18" charset="0"/>
                <a:ea typeface="DFKai-SB" panose="03000509000000000000" pitchFamily="65" charset="-120"/>
                <a:cs typeface="Times New Roman" panose="02020603050405020304" pitchFamily="18" charset="0"/>
                <a:sym typeface="+mn-ea"/>
              </a:rPr>
              <a:t>月29日，</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中國外交部發言人趙立堅在例行記者會上</a:t>
            </a:r>
            <a:r>
              <a:rPr lang="zh-CN" altLang="en-US" dirty="0" smtClean="0">
                <a:latin typeface="Times New Roman" panose="02020603050405020304" pitchFamily="18" charset="0"/>
                <a:ea typeface="DFKai-SB" panose="03000509000000000000" pitchFamily="65" charset="-120"/>
                <a:cs typeface="Times New Roman" panose="02020603050405020304" pitchFamily="18" charset="0"/>
              </a:rPr>
              <a:t>宣</a:t>
            </a:r>
            <a:r>
              <a:rPr lang="zh-TW" altLang="en-US" dirty="0" smtClean="0">
                <a:latin typeface="Times New Roman" panose="02020603050405020304" pitchFamily="18" charset="0"/>
                <a:ea typeface="DFKai-SB" panose="03000509000000000000" pitchFamily="65" charset="-120"/>
                <a:cs typeface="Times New Roman" panose="02020603050405020304" pitchFamily="18" charset="0"/>
              </a:rPr>
              <a:t>布</a:t>
            </a:r>
            <a:r>
              <a:rPr lang="zh-CN" altLang="en-US" dirty="0" smtClean="0">
                <a:latin typeface="Times New Roman" panose="02020603050405020304" pitchFamily="18" charset="0"/>
                <a:ea typeface="DFKai-SB" panose="03000509000000000000" pitchFamily="65" charset="-120"/>
                <a:cs typeface="Times New Roman" panose="02020603050405020304" pitchFamily="18" charset="0"/>
              </a:rPr>
              <a:t>：</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英方罔顧香港已經回歸中國24年的事實，不顧中方嚴正立場，公然違背承諾，執意炮製</a:t>
            </a:r>
            <a:r>
              <a:rPr lang="zh-CN" altLang="en-US" dirty="0" smtClean="0">
                <a:latin typeface="Times New Roman" panose="02020603050405020304" pitchFamily="18" charset="0"/>
                <a:ea typeface="DFKai-SB" panose="03000509000000000000" pitchFamily="65" charset="-120"/>
                <a:cs typeface="Times New Roman" panose="02020603050405020304" pitchFamily="18" charset="0"/>
              </a:rPr>
              <a:t>出</a:t>
            </a:r>
            <a:r>
              <a:rPr lang="zh-TW" altLang="en-US" dirty="0">
                <a:latin typeface="Times New Roman" panose="02020603050405020304" pitchFamily="18" charset="0"/>
                <a:ea typeface="DFKai-SB" panose="03000509000000000000" pitchFamily="65" charset="-120"/>
                <a:cs typeface="Times New Roman" panose="02020603050405020304" pitchFamily="18" charset="0"/>
              </a:rPr>
              <a:t>台</a:t>
            </a:r>
            <a:r>
              <a:rPr lang="zh-CN" altLang="en-US" dirty="0" smtClean="0">
                <a:latin typeface="Times New Roman" panose="02020603050405020304" pitchFamily="18" charset="0"/>
                <a:ea typeface="DFKai-SB" panose="03000509000000000000" pitchFamily="65" charset="-120"/>
                <a:cs typeface="Times New Roman" panose="02020603050405020304" pitchFamily="18" charset="0"/>
              </a:rPr>
              <a:t>所謂</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「量身定制」的具有英國國民（海外）（BNO）身份的香港居民赴英居留和入籍政策，並一再擴大適用範圍。英方試圖把大批港人變成二等英國「公民」 ，已經徹底改變了原來中英諒解的BNO性質。英國現在所謂的BNO已經不再是原來的BNO。此舉嚴重侵犯中國主權、粗暴干涉香港事務和中國內政，嚴重違反國際法和國際關係基本準則。中方對此強烈憤慨，堅決反對。自1月31日起，中方不再承認所謂BNO護照作為旅行證件和身份證明，並保留採取進一步措施的權利。</a:t>
            </a:r>
          </a:p>
          <a:p>
            <a:pPr algn="l"/>
            <a:endParaRPr lang="zh-CN" altLang="en-US" dirty="0">
              <a:latin typeface="DFKai-SB" panose="03000509000000000000" pitchFamily="65" charset="-120"/>
              <a:ea typeface="DFKai-SB" panose="03000509000000000000" pitchFamily="65" charset="-120"/>
            </a:endParaRPr>
          </a:p>
          <a:p>
            <a:pPr algn="l"/>
            <a:r>
              <a:rPr lang="zh-CN" altLang="en-US" sz="1600" dirty="0">
                <a:latin typeface="Times New Roman" panose="02020603050405020304" pitchFamily="18" charset="0"/>
                <a:ea typeface="DFKai-SB" panose="03000509000000000000" pitchFamily="65" charset="-120"/>
                <a:cs typeface="Times New Roman" panose="02020603050405020304" pitchFamily="18" charset="0"/>
              </a:rPr>
              <a:t>來源：中國外交部官</a:t>
            </a:r>
            <a:r>
              <a:rPr lang="zh-CN" altLang="en-US" sz="1600" dirty="0" smtClean="0">
                <a:latin typeface="Times New Roman" panose="02020603050405020304" pitchFamily="18" charset="0"/>
                <a:ea typeface="DFKai-SB" panose="03000509000000000000" pitchFamily="65" charset="-120"/>
                <a:cs typeface="Times New Roman" panose="02020603050405020304" pitchFamily="18" charset="0"/>
              </a:rPr>
              <a:t>網</a:t>
            </a:r>
            <a:r>
              <a:rPr lang="en-US" altLang="zh-CN" sz="16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1600" dirty="0" smtClean="0">
                <a:latin typeface="Times New Roman" panose="02020603050405020304" pitchFamily="18" charset="0"/>
                <a:ea typeface="DFKai-SB" panose="03000509000000000000" pitchFamily="65" charset="-120"/>
                <a:cs typeface="Times New Roman" panose="02020603050405020304" pitchFamily="18" charset="0"/>
              </a:rPr>
              <a:t>(</a:t>
            </a:r>
            <a:r>
              <a:rPr lang="zh-CN" altLang="en-US" sz="1600" dirty="0" smtClean="0">
                <a:latin typeface="Times New Roman" panose="02020603050405020304" pitchFamily="18" charset="0"/>
                <a:ea typeface="DFKai-SB" panose="03000509000000000000" pitchFamily="65" charset="-120"/>
                <a:cs typeface="Times New Roman" panose="02020603050405020304" pitchFamily="18" charset="0"/>
              </a:rPr>
              <a:t>https</a:t>
            </a:r>
            <a:r>
              <a:rPr lang="zh-CN" altLang="en-US" sz="1600" dirty="0">
                <a:latin typeface="Times New Roman" panose="02020603050405020304" pitchFamily="18" charset="0"/>
                <a:ea typeface="DFKai-SB" panose="03000509000000000000" pitchFamily="65" charset="-120"/>
                <a:cs typeface="Times New Roman" panose="02020603050405020304" pitchFamily="18" charset="0"/>
              </a:rPr>
              <a:t>://www.fmprc.gov.cn/web/wjdt_674879/fyrbt_674889/t1849552.shtml </a:t>
            </a:r>
            <a:r>
              <a:rPr lang="en-US" altLang="zh-CN" sz="16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zh-CN" altLang="en-US" sz="1600" dirty="0">
              <a:latin typeface="Times New Roman" panose="02020603050405020304" pitchFamily="18" charset="0"/>
              <a:ea typeface="DFKai-SB" panose="03000509000000000000" pitchFamily="65" charset="-120"/>
              <a:cs typeface="Times New Roman" panose="02020603050405020304" pitchFamily="18" charset="0"/>
            </a:endParaRPr>
          </a:p>
          <a:p>
            <a:pPr algn="l"/>
            <a:endParaRPr lang="zh-CN" altLang="en-US" sz="1600" dirty="0">
              <a:latin typeface="Times New Roman" panose="02020603050405020304" pitchFamily="18" charset="0"/>
              <a:ea typeface="DFKai-SB" panose="03000509000000000000" pitchFamily="65" charset="-120"/>
              <a:cs typeface="Times New Roman" panose="02020603050405020304" pitchFamily="18" charset="0"/>
            </a:endParaRPr>
          </a:p>
        </p:txBody>
      </p:sp>
      <p:grpSp>
        <p:nvGrpSpPr>
          <p:cNvPr id="6" name="组合 38"/>
          <p:cNvGrpSpPr/>
          <p:nvPr/>
        </p:nvGrpSpPr>
        <p:grpSpPr bwMode="auto">
          <a:xfrm>
            <a:off x="136876" y="255905"/>
            <a:ext cx="1581718" cy="647700"/>
            <a:chOff x="4225771" y="1065320"/>
            <a:chExt cx="895882" cy="947506"/>
          </a:xfrm>
        </p:grpSpPr>
        <p:sp>
          <p:nvSpPr>
            <p:cNvPr id="7" name="矩形 8"/>
            <p:cNvSpPr/>
            <p:nvPr/>
          </p:nvSpPr>
          <p:spPr>
            <a:xfrm>
              <a:off x="4269020" y="1160536"/>
              <a:ext cx="852633" cy="85229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8" name="矩形 9"/>
            <p:cNvSpPr/>
            <p:nvPr/>
          </p:nvSpPr>
          <p:spPr>
            <a:xfrm>
              <a:off x="4225771" y="1065320"/>
              <a:ext cx="852633" cy="852292"/>
            </a:xfrm>
            <a:prstGeom prst="rect">
              <a:avLst/>
            </a:prstGeom>
            <a:solidFill>
              <a:schemeClr val="bg1"/>
            </a:solidFill>
            <a:ln w="38100">
              <a:solidFill>
                <a:srgbClr val="C00000"/>
              </a:solidFill>
            </a:ln>
            <a:effectLst>
              <a:outerShdw dist="38100" dir="2700000" algn="tl"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9" name="文本框 42"/>
          <p:cNvSpPr txBox="1">
            <a:spLocks noChangeArrowheads="1"/>
          </p:cNvSpPr>
          <p:nvPr/>
        </p:nvSpPr>
        <p:spPr bwMode="auto">
          <a:xfrm>
            <a:off x="-258460" y="316230"/>
            <a:ext cx="229603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80604020202020204" pitchFamily="34" charset="0"/>
                <a:ea typeface="宋体" panose="02010600030101010101" pitchFamily="2" charset="-122"/>
              </a:defRPr>
            </a:lvl1pPr>
            <a:lvl2pPr marL="742950" indent="-285750">
              <a:defRPr>
                <a:solidFill>
                  <a:schemeClr val="tx1"/>
                </a:solidFill>
                <a:latin typeface="Arial" panose="02080604020202020204" pitchFamily="34" charset="0"/>
                <a:ea typeface="宋体" panose="02010600030101010101" pitchFamily="2" charset="-122"/>
              </a:defRPr>
            </a:lvl2pPr>
            <a:lvl3pPr marL="1143000" indent="-228600">
              <a:defRPr>
                <a:solidFill>
                  <a:schemeClr val="tx1"/>
                </a:solidFill>
                <a:latin typeface="Arial" panose="02080604020202020204" pitchFamily="34" charset="0"/>
                <a:ea typeface="宋体" panose="02010600030101010101" pitchFamily="2" charset="-122"/>
              </a:defRPr>
            </a:lvl3pPr>
            <a:lvl4pPr marL="1600200" indent="-228600">
              <a:defRPr>
                <a:solidFill>
                  <a:schemeClr val="tx1"/>
                </a:solidFill>
                <a:latin typeface="Arial" panose="02080604020202020204" pitchFamily="34" charset="0"/>
                <a:ea typeface="宋体" panose="02010600030101010101" pitchFamily="2" charset="-122"/>
              </a:defRPr>
            </a:lvl4pPr>
            <a:lvl5pPr marL="2057400" indent="-228600">
              <a:defRPr>
                <a:solidFill>
                  <a:schemeClr val="tx1"/>
                </a:solidFill>
                <a:latin typeface="Arial" panose="0208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8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8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8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8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smtClean="0">
                <a:ln>
                  <a:noFill/>
                </a:ln>
                <a:solidFill>
                  <a:srgbClr val="0D0D0D"/>
                </a:solidFill>
                <a:effectLst/>
                <a:uLnTx/>
                <a:uFillTx/>
                <a:latin typeface="標楷體" panose="03000509000000000000" pitchFamily="65" charset="-120"/>
                <a:ea typeface="標楷體" panose="03000509000000000000" pitchFamily="65" charset="-120"/>
                <a:cs typeface="+mn-cs"/>
              </a:rPr>
              <a:t>資料</a:t>
            </a:r>
            <a:endParaRPr kumimoji="0" lang="zh-CN" altLang="en-US" sz="2400" b="0" i="0" u="none" strike="noStrike" kern="1200" cap="none" spc="0" normalizeH="0" baseline="0" noProof="0" dirty="0">
              <a:ln>
                <a:noFill/>
              </a:ln>
              <a:solidFill>
                <a:srgbClr val="0D0D0D"/>
              </a:solidFill>
              <a:effectLst/>
              <a:uLnTx/>
              <a:uFillTx/>
              <a:latin typeface="標楷體" panose="03000509000000000000" pitchFamily="65" charset="-120"/>
              <a:ea typeface="標楷體" panose="03000509000000000000" pitchFamily="65" charset="-120"/>
              <a:cs typeface="+mn-cs"/>
            </a:endParaRPr>
          </a:p>
        </p:txBody>
      </p:sp>
      <p:sp>
        <p:nvSpPr>
          <p:cNvPr id="10" name="灯片编号占位符 2">
            <a:extLst>
              <a:ext uri="{FF2B5EF4-FFF2-40B4-BE49-F238E27FC236}">
                <a16:creationId xmlns:a16="http://schemas.microsoft.com/office/drawing/2014/main" id="{5647821E-437C-4AE8-AA47-0FF9B0C69E4F}"/>
              </a:ext>
            </a:extLst>
          </p:cNvPr>
          <p:cNvSpPr>
            <a:spLocks noGrp="1"/>
          </p:cNvSpPr>
          <p:nvPr>
            <p:ph type="sldNum" sz="quarter" idx="10"/>
          </p:nvPr>
        </p:nvSpPr>
        <p:spPr>
          <a:xfrm>
            <a:off x="9120188" y="63817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C39F1E-6A31-493C-9487-6B2C2D0B44A4}"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131253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887" y="293686"/>
            <a:ext cx="10872787" cy="6270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组合 38"/>
          <p:cNvGrpSpPr/>
          <p:nvPr/>
        </p:nvGrpSpPr>
        <p:grpSpPr bwMode="auto">
          <a:xfrm>
            <a:off x="658432" y="503773"/>
            <a:ext cx="1581718" cy="647700"/>
            <a:chOff x="4225771" y="1065320"/>
            <a:chExt cx="895882" cy="947506"/>
          </a:xfrm>
        </p:grpSpPr>
        <p:sp>
          <p:nvSpPr>
            <p:cNvPr id="9" name="矩形 8"/>
            <p:cNvSpPr/>
            <p:nvPr/>
          </p:nvSpPr>
          <p:spPr>
            <a:xfrm>
              <a:off x="4269020" y="1160536"/>
              <a:ext cx="852633" cy="85229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0" name="矩形 9"/>
            <p:cNvSpPr/>
            <p:nvPr/>
          </p:nvSpPr>
          <p:spPr>
            <a:xfrm>
              <a:off x="4225771" y="1065320"/>
              <a:ext cx="852633" cy="852292"/>
            </a:xfrm>
            <a:prstGeom prst="rect">
              <a:avLst/>
            </a:prstGeom>
            <a:solidFill>
              <a:schemeClr val="bg1"/>
            </a:solidFill>
            <a:ln w="38100">
              <a:solidFill>
                <a:srgbClr val="C00000"/>
              </a:solidFill>
            </a:ln>
            <a:effectLst>
              <a:outerShdw dist="38100" dir="2700000" algn="tl"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11" name="文本框 42"/>
          <p:cNvSpPr txBox="1">
            <a:spLocks noChangeArrowheads="1"/>
          </p:cNvSpPr>
          <p:nvPr/>
        </p:nvSpPr>
        <p:spPr bwMode="auto">
          <a:xfrm>
            <a:off x="257175" y="606584"/>
            <a:ext cx="229603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80604020202020204" pitchFamily="34" charset="0"/>
                <a:ea typeface="宋体" panose="02010600030101010101" pitchFamily="2" charset="-122"/>
              </a:defRPr>
            </a:lvl1pPr>
            <a:lvl2pPr marL="742950" indent="-285750">
              <a:defRPr>
                <a:solidFill>
                  <a:schemeClr val="tx1"/>
                </a:solidFill>
                <a:latin typeface="Arial" panose="02080604020202020204" pitchFamily="34" charset="0"/>
                <a:ea typeface="宋体" panose="02010600030101010101" pitchFamily="2" charset="-122"/>
              </a:defRPr>
            </a:lvl2pPr>
            <a:lvl3pPr marL="1143000" indent="-228600">
              <a:defRPr>
                <a:solidFill>
                  <a:schemeClr val="tx1"/>
                </a:solidFill>
                <a:latin typeface="Arial" panose="02080604020202020204" pitchFamily="34" charset="0"/>
                <a:ea typeface="宋体" panose="02010600030101010101" pitchFamily="2" charset="-122"/>
              </a:defRPr>
            </a:lvl3pPr>
            <a:lvl4pPr marL="1600200" indent="-228600">
              <a:defRPr>
                <a:solidFill>
                  <a:schemeClr val="tx1"/>
                </a:solidFill>
                <a:latin typeface="Arial" panose="02080604020202020204" pitchFamily="34" charset="0"/>
                <a:ea typeface="宋体" panose="02010600030101010101" pitchFamily="2" charset="-122"/>
              </a:defRPr>
            </a:lvl4pPr>
            <a:lvl5pPr marL="2057400" indent="-228600">
              <a:defRPr>
                <a:solidFill>
                  <a:schemeClr val="tx1"/>
                </a:solidFill>
                <a:latin typeface="Arial" panose="0208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8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8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8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8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smtClean="0">
                <a:ln>
                  <a:noFill/>
                </a:ln>
                <a:solidFill>
                  <a:srgbClr val="0D0D0D"/>
                </a:solidFill>
                <a:effectLst/>
                <a:uLnTx/>
                <a:uFillTx/>
                <a:latin typeface="標楷體" panose="03000509000000000000" pitchFamily="65" charset="-120"/>
                <a:ea typeface="標楷體" panose="03000509000000000000" pitchFamily="65" charset="-120"/>
                <a:cs typeface="+mn-cs"/>
              </a:rPr>
              <a:t>資料</a:t>
            </a:r>
            <a:endParaRPr kumimoji="0" lang="zh-CN" altLang="en-US" sz="2400" b="0" i="0" u="none" strike="noStrike" kern="1200" cap="none" spc="0" normalizeH="0" baseline="0" noProof="0" dirty="0">
              <a:ln>
                <a:noFill/>
              </a:ln>
              <a:solidFill>
                <a:srgbClr val="0D0D0D"/>
              </a:solidFill>
              <a:effectLst/>
              <a:uLnTx/>
              <a:uFillTx/>
              <a:latin typeface="標楷體" panose="03000509000000000000" pitchFamily="65" charset="-120"/>
              <a:ea typeface="標楷體" panose="03000509000000000000" pitchFamily="65" charset="-120"/>
              <a:cs typeface="+mn-cs"/>
            </a:endParaRPr>
          </a:p>
        </p:txBody>
      </p:sp>
      <p:sp>
        <p:nvSpPr>
          <p:cNvPr id="21506" name="标题 1"/>
          <p:cNvSpPr>
            <a:spLocks noGrp="1" noChangeArrowheads="1"/>
          </p:cNvSpPr>
          <p:nvPr>
            <p:ph type="title" idx="4294967295"/>
          </p:nvPr>
        </p:nvSpPr>
        <p:spPr>
          <a:xfrm>
            <a:off x="2313464" y="453129"/>
            <a:ext cx="8957180" cy="1006475"/>
          </a:xfrm>
        </p:spPr>
        <p:txBody>
          <a:bodyPr>
            <a:noAutofit/>
          </a:bodyPr>
          <a:lstStyle/>
          <a:p>
            <a:pPr algn="ctr">
              <a:lnSpc>
                <a:spcPct val="150000"/>
              </a:lnSpc>
            </a:pPr>
            <a:r>
              <a:rPr lang="zh-TW" altLang="en-US" b="1" dirty="0">
                <a:latin typeface="DFKai-SB" panose="03000509000000000000" pitchFamily="65" charset="-120"/>
                <a:ea typeface="DFKai-SB" panose="03000509000000000000" pitchFamily="65" charset="-120"/>
              </a:rPr>
              <a:t>國家創造條件給予港人以同等待遇</a:t>
            </a:r>
            <a:endParaRPr lang="zh-CN" altLang="en-US" b="1" dirty="0">
              <a:latin typeface="DFKai-SB" panose="03000509000000000000" pitchFamily="65" charset="-120"/>
              <a:ea typeface="DFKai-SB" panose="03000509000000000000" pitchFamily="65" charset="-120"/>
            </a:endParaRPr>
          </a:p>
        </p:txBody>
      </p:sp>
      <p:sp>
        <p:nvSpPr>
          <p:cNvPr id="21509" name="矩形 4"/>
          <p:cNvSpPr>
            <a:spLocks noChangeArrowheads="1"/>
          </p:cNvSpPr>
          <p:nvPr/>
        </p:nvSpPr>
        <p:spPr bwMode="auto">
          <a:xfrm>
            <a:off x="986469" y="1542051"/>
            <a:ext cx="10147622" cy="4939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8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8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8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sym typeface="Calibri" panose="020F0502020204030204" pitchFamily="34" charset="0"/>
              </a:rPr>
              <a:t>    </a:t>
            </a:r>
            <a:r>
              <a:rPr kumimoji="0" lang="en-US" altLang="zh-TW"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rPr>
              <a:t>2018</a:t>
            </a:r>
            <a:r>
              <a:rPr kumimoji="0" lang="zh-TW"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rPr>
              <a:t>年</a:t>
            </a:r>
            <a:r>
              <a:rPr kumimoji="0" lang="en-US" altLang="zh-TW"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rPr>
              <a:t>9</a:t>
            </a:r>
            <a:r>
              <a:rPr kumimoji="0" lang="zh-TW"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rPr>
              <a:t>月</a:t>
            </a:r>
            <a:r>
              <a:rPr kumimoji="0" lang="en-US" altLang="zh-TW"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rPr>
              <a:t>1</a:t>
            </a:r>
            <a:r>
              <a:rPr kumimoji="0" lang="zh-TW"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rPr>
              <a:t>日正式實施</a:t>
            </a:r>
            <a:r>
              <a:rPr kumimoji="0" lang="zh-TW" altLang="en-US"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sym typeface="Calibri" panose="020F0502020204030204" pitchFamily="34" charset="0"/>
              </a:rPr>
              <a:t>的</a:t>
            </a:r>
            <a:r>
              <a:rPr kumimoji="0" lang="en-US" altLang="zh-TW"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sym typeface="Calibri" panose="020F0502020204030204" pitchFamily="34" charset="0"/>
              </a:rPr>
              <a:t>《</a:t>
            </a:r>
            <a:r>
              <a:rPr kumimoji="0" lang="zh-TW" altLang="en-US"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sym typeface="Calibri" panose="020F0502020204030204" pitchFamily="34" charset="0"/>
              </a:rPr>
              <a:t>港澳台居民居住證申領發放辦法</a:t>
            </a:r>
            <a:r>
              <a:rPr kumimoji="0" lang="en-US" altLang="zh-TW"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sym typeface="Calibri" panose="020F0502020204030204" pitchFamily="34" charset="0"/>
              </a:rPr>
              <a:t>》</a:t>
            </a:r>
            <a:r>
              <a:rPr kumimoji="0" lang="zh-TW" altLang="en-US"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sym typeface="Calibri" panose="020F0502020204030204" pitchFamily="34" charset="0"/>
              </a:rPr>
              <a:t>給予港澳台居民在內地參加社會保險、勞動就業、上學、就醫等方面的多項權利、基本公共服務和便利，解決港人北上生活的諸多不便。內地首次在法律上明確港澳居民編制公民身份號碼，而且是按照國家標準、與內地其他省、自治區、直轄市統一編制</a:t>
            </a:r>
            <a:r>
              <a:rPr kumimoji="0" lang="zh-TW" altLang="en-US" sz="28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sym typeface="Calibri" panose="020F0502020204030204" pitchFamily="34" charset="0"/>
              </a:rPr>
              <a:t>。</a:t>
            </a:r>
            <a:endParaRPr kumimoji="0" lang="en-US" altLang="zh-TW" sz="28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sym typeface="Calibri" panose="020F0502020204030204" pitchFamily="34" charset="0"/>
            </a:endParaRPr>
          </a:p>
          <a:p>
            <a:pPr marL="0" marR="0" lvl="0" indent="0" algn="l" defTabSz="914400" rtl="0" eaLnBrk="1" fontAlgn="auto" latinLnBrk="0" hangingPunct="1">
              <a:lnSpc>
                <a:spcPct val="150000"/>
              </a:lnSpc>
              <a:spcBef>
                <a:spcPct val="0"/>
              </a:spcBef>
              <a:spcAft>
                <a:spcPts val="0"/>
              </a:spcAft>
              <a:buClrTx/>
              <a:buSzTx/>
              <a:buFontTx/>
              <a:buNone/>
              <a:tabLst/>
              <a:defRPr/>
            </a:pPr>
            <a:endParaRPr kumimoji="0" lang="en-US" altLang="zh-TW" sz="28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sym typeface="Calibri" panose="020F0502020204030204" pitchFamily="34" charset="0"/>
            </a:endParaRPr>
          </a:p>
          <a:p>
            <a:pPr marL="285750" indent="-285750">
              <a:lnSpc>
                <a:spcPct val="150000"/>
              </a:lnSpc>
              <a:spcBef>
                <a:spcPct val="0"/>
              </a:spcBef>
              <a:defRPr/>
            </a:pPr>
            <a:r>
              <a:rPr kumimoji="0" lang="zh-TW" altLang="en-US" sz="1400"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sym typeface="Calibri" panose="020F0502020204030204" pitchFamily="34" charset="0"/>
              </a:rPr>
              <a:t>來源</a:t>
            </a:r>
            <a:r>
              <a:rPr kumimoji="0" lang="zh-TW" altLang="en-US" sz="14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sym typeface="Calibri" panose="020F0502020204030204" pitchFamily="34" charset="0"/>
              </a:rPr>
              <a:t>：大公</a:t>
            </a:r>
            <a:r>
              <a:rPr kumimoji="0" lang="zh-TW" altLang="en-US" sz="1400"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sym typeface="Calibri" panose="020F0502020204030204" pitchFamily="34" charset="0"/>
              </a:rPr>
              <a:t>網</a:t>
            </a:r>
            <a:r>
              <a:rPr lang="en-US" altLang="zh-TW" sz="1400" noProof="0" dirty="0" smtClean="0">
                <a:latin typeface="DFKai-SB" panose="03000509000000000000" pitchFamily="65" charset="-120"/>
                <a:ea typeface="DFKai-SB" panose="03000509000000000000" pitchFamily="65" charset="-120"/>
              </a:rPr>
              <a:t>(</a:t>
            </a:r>
            <a:r>
              <a:rPr lang="en-US" altLang="zh-TW" sz="1400" dirty="0" smtClean="0">
                <a:latin typeface="Times New Roman" panose="02020603050405020304" pitchFamily="18" charset="0"/>
                <a:ea typeface="DFKai-SB" panose="03000509000000000000" pitchFamily="65" charset="-120"/>
                <a:cs typeface="Times New Roman" panose="02020603050405020304" pitchFamily="18" charset="0"/>
              </a:rPr>
              <a:t>http</a:t>
            </a:r>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TW" sz="1400" dirty="0" smtClean="0">
                <a:latin typeface="Times New Roman" panose="02020603050405020304" pitchFamily="18" charset="0"/>
                <a:ea typeface="DFKai-SB" panose="03000509000000000000" pitchFamily="65" charset="-120"/>
                <a:cs typeface="Times New Roman" panose="02020603050405020304" pitchFamily="18" charset="0"/>
              </a:rPr>
              <a:t>www.takungpao.com.hk/news/232108/2018/0817/203990.html)</a:t>
            </a:r>
            <a:endParaRPr kumimoji="0" lang="en-US" altLang="zh-TW" sz="1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endParaRPr>
          </a:p>
          <a:p>
            <a:pPr marL="285750" indent="-285750">
              <a:lnSpc>
                <a:spcPct val="150000"/>
              </a:lnSpc>
              <a:spcBef>
                <a:spcPct val="0"/>
              </a:spcBef>
              <a:defRPr/>
            </a:pPr>
            <a:r>
              <a:rPr lang="zh-TW" altLang="en-US" sz="1400" dirty="0" smtClean="0">
                <a:latin typeface="DFKai-SB" panose="03000509000000000000" pitchFamily="65" charset="-120"/>
                <a:ea typeface="DFKai-SB" panose="03000509000000000000" pitchFamily="65" charset="-120"/>
              </a:rPr>
              <a:t>可參考</a:t>
            </a:r>
            <a:r>
              <a:rPr lang="en-US" altLang="zh-TW" sz="1400" dirty="0" smtClean="0">
                <a:latin typeface="DFKai-SB" panose="03000509000000000000" pitchFamily="65" charset="-120"/>
                <a:ea typeface="DFKai-SB" panose="03000509000000000000" pitchFamily="65" charset="-120"/>
              </a:rPr>
              <a:t>:</a:t>
            </a:r>
            <a:r>
              <a:rPr lang="zh-CN" altLang="en-US" sz="1400" dirty="0" smtClean="0">
                <a:latin typeface="DFKai-SB" panose="03000509000000000000" pitchFamily="65" charset="-120"/>
                <a:ea typeface="DFKai-SB" panose="03000509000000000000" pitchFamily="65" charset="-120"/>
              </a:rPr>
              <a:t>國務院辦公廳關於印發</a:t>
            </a:r>
            <a:r>
              <a:rPr lang="en-US" altLang="zh-CN" sz="1400" dirty="0" smtClean="0">
                <a:latin typeface="DFKai-SB" panose="03000509000000000000" pitchFamily="65" charset="-120"/>
                <a:ea typeface="DFKai-SB" panose="03000509000000000000" pitchFamily="65" charset="-120"/>
              </a:rPr>
              <a:t>《</a:t>
            </a:r>
            <a:r>
              <a:rPr lang="zh-CN" altLang="en-US" sz="1400" dirty="0" smtClean="0">
                <a:latin typeface="DFKai-SB" panose="03000509000000000000" pitchFamily="65" charset="-120"/>
                <a:ea typeface="DFKai-SB" panose="03000509000000000000" pitchFamily="65" charset="-120"/>
              </a:rPr>
              <a:t>港澳</a:t>
            </a:r>
            <a:r>
              <a:rPr lang="zh-TW" altLang="en-US" sz="1400" dirty="0" smtClean="0">
                <a:latin typeface="DFKai-SB" panose="03000509000000000000" pitchFamily="65" charset="-120"/>
                <a:ea typeface="DFKai-SB" panose="03000509000000000000" pitchFamily="65" charset="-120"/>
              </a:rPr>
              <a:t>台</a:t>
            </a:r>
            <a:r>
              <a:rPr lang="zh-CN" altLang="en-US" sz="1400" dirty="0" smtClean="0">
                <a:latin typeface="DFKai-SB" panose="03000509000000000000" pitchFamily="65" charset="-120"/>
                <a:ea typeface="DFKai-SB" panose="03000509000000000000" pitchFamily="65" charset="-120"/>
              </a:rPr>
              <a:t>居民居住證申領發放辦法</a:t>
            </a:r>
            <a:r>
              <a:rPr lang="en-US" altLang="zh-CN" sz="1400" dirty="0" smtClean="0">
                <a:latin typeface="DFKai-SB" panose="03000509000000000000" pitchFamily="65" charset="-120"/>
                <a:ea typeface="DFKai-SB" panose="03000509000000000000" pitchFamily="65" charset="-120"/>
              </a:rPr>
              <a:t>》</a:t>
            </a:r>
            <a:r>
              <a:rPr lang="zh-CN" altLang="en-US" sz="1400" dirty="0">
                <a:latin typeface="DFKai-SB" panose="03000509000000000000" pitchFamily="65" charset="-120"/>
                <a:ea typeface="DFKai-SB" panose="03000509000000000000" pitchFamily="65" charset="-120"/>
              </a:rPr>
              <a:t>的</a:t>
            </a:r>
            <a:r>
              <a:rPr lang="zh-CN" altLang="en-US" sz="1400" dirty="0" smtClean="0">
                <a:latin typeface="DFKai-SB" panose="03000509000000000000" pitchFamily="65" charset="-120"/>
                <a:ea typeface="DFKai-SB" panose="03000509000000000000" pitchFamily="65" charset="-120"/>
              </a:rPr>
              <a:t>通知國辦發</a:t>
            </a:r>
            <a:r>
              <a:rPr lang="en-US" altLang="zh-CN" sz="1400" dirty="0" smtClean="0">
                <a:latin typeface="DFKai-SB" panose="03000509000000000000" pitchFamily="65" charset="-120"/>
                <a:ea typeface="DFKai-SB" panose="03000509000000000000" pitchFamily="65" charset="-120"/>
              </a:rPr>
              <a:t>〔2018〕81</a:t>
            </a:r>
            <a:r>
              <a:rPr lang="zh-CN" altLang="en-US" sz="1400" dirty="0" smtClean="0">
                <a:latin typeface="DFKai-SB" panose="03000509000000000000" pitchFamily="65" charset="-120"/>
                <a:ea typeface="DFKai-SB" panose="03000509000000000000" pitchFamily="65" charset="-120"/>
              </a:rPr>
              <a:t>號</a:t>
            </a:r>
            <a:r>
              <a:rPr lang="en-US" altLang="zh-TW" sz="1400" dirty="0" smtClean="0">
                <a:latin typeface="DFKai-SB" panose="03000509000000000000" pitchFamily="65" charset="-120"/>
                <a:ea typeface="DFKai-SB" panose="03000509000000000000" pitchFamily="65" charset="-120"/>
              </a:rPr>
              <a:t>(</a:t>
            </a:r>
            <a:r>
              <a:rPr lang="en-US" altLang="zh-TW" sz="1400" dirty="0" smtClean="0">
                <a:latin typeface="Times New Roman" panose="02020603050405020304" pitchFamily="18" charset="0"/>
                <a:ea typeface="DFKai-SB" panose="03000509000000000000" pitchFamily="65" charset="-120"/>
                <a:cs typeface="Times New Roman" panose="02020603050405020304" pitchFamily="18" charset="0"/>
              </a:rPr>
              <a:t>http</a:t>
            </a:r>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TW" sz="1400" dirty="0" smtClean="0">
                <a:latin typeface="Times New Roman" panose="02020603050405020304" pitchFamily="18" charset="0"/>
                <a:ea typeface="DFKai-SB" panose="03000509000000000000" pitchFamily="65" charset="-120"/>
                <a:cs typeface="Times New Roman" panose="02020603050405020304" pitchFamily="18" charset="0"/>
              </a:rPr>
              <a:t>www.gov.cn/zhengce/content/2018-08/19/content_5314865.htm)</a:t>
            </a:r>
            <a:endParaRPr kumimoji="0" lang="zh-CN" altLang="en-US" sz="1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endParaRPr>
          </a:p>
        </p:txBody>
      </p:sp>
      <p:sp>
        <p:nvSpPr>
          <p:cNvPr id="3" name="灯片编号占位符 2">
            <a:extLst>
              <a:ext uri="{FF2B5EF4-FFF2-40B4-BE49-F238E27FC236}">
                <a16:creationId xmlns:a16="http://schemas.microsoft.com/office/drawing/2014/main" id="{5647821E-437C-4AE8-AA47-0FF9B0C69E4F}"/>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C39F1E-6A31-493C-9487-6B2C2D0B44A4}"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538341"/>
      </p:ext>
    </p:extLst>
  </p:cSld>
  <p:clrMapOvr>
    <a:masterClrMapping/>
  </p:clrMapOvr>
  <p:transition spd="slow"/>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6" name="Rectangle 15"/>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a:grpSpLocks noGrp="1" noUngrp="1" noRot="1" noChangeAspect="1" noMove="1" noResize="1"/>
          </p:cNvGrpSpPr>
          <p:nvPr/>
        </p:nvGrpSpPr>
        <p:grpSpPr>
          <a:xfrm>
            <a:off x="965199" y="634058"/>
            <a:ext cx="1128382" cy="847206"/>
            <a:chOff x="5307830" y="325570"/>
            <a:chExt cx="1128382" cy="847206"/>
          </a:xfrm>
        </p:grpSpPr>
        <p:sp>
          <p:nvSpPr>
            <p:cNvPr id="19" name="Freeform 5"/>
            <p:cNvSpPr/>
            <p:nvPr/>
          </p:nvSpPr>
          <p:spPr bwMode="auto">
            <a:xfrm>
              <a:off x="5307830" y="577396"/>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lstStyle/>
            <a:p>
              <a:endParaRPr lang="en-US"/>
            </a:p>
          </p:txBody>
        </p:sp>
        <p:sp>
          <p:nvSpPr>
            <p:cNvPr id="20" name="Freeform 5"/>
            <p:cNvSpPr/>
            <p:nvPr/>
          </p:nvSpPr>
          <p:spPr bwMode="auto">
            <a:xfrm>
              <a:off x="5885720" y="325570"/>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lstStyle/>
            <a:p>
              <a:endParaRPr lang="en-US"/>
            </a:p>
          </p:txBody>
        </p:sp>
      </p:grpSp>
      <p:sp>
        <p:nvSpPr>
          <p:cNvPr id="22" name="Freeform: Shape 21"/>
          <p:cNvSpPr>
            <a:spLocks noGrp="1" noRot="1" noChangeAspect="1" noMove="1" noResize="1" noEditPoints="1" noAdjustHandles="1" noChangeArrowheads="1" noChangeShapeType="1" noTextEdit="1"/>
          </p:cNvSpPr>
          <p:nvPr/>
        </p:nvSpPr>
        <p:spPr>
          <a:xfrm>
            <a:off x="6909641" y="2134209"/>
            <a:ext cx="4840399" cy="4290450"/>
          </a:xfrm>
          <a:custGeom>
            <a:avLst/>
            <a:gdLst>
              <a:gd name="connsiteX0" fmla="*/ 853538 w 2991693"/>
              <a:gd name="connsiteY0" fmla="*/ 0 h 2651787"/>
              <a:gd name="connsiteX1" fmla="*/ 2141030 w 2991693"/>
              <a:gd name="connsiteY1" fmla="*/ 0 h 2651787"/>
              <a:gd name="connsiteX2" fmla="*/ 2324957 w 2991693"/>
              <a:gd name="connsiteY2" fmla="*/ 103466 h 2651787"/>
              <a:gd name="connsiteX3" fmla="*/ 2968702 w 2991693"/>
              <a:gd name="connsiteY3" fmla="*/ 1218596 h 2651787"/>
              <a:gd name="connsiteX4" fmla="*/ 2968702 w 2991693"/>
              <a:gd name="connsiteY4" fmla="*/ 1433192 h 2651787"/>
              <a:gd name="connsiteX5" fmla="*/ 2324957 w 2991693"/>
              <a:gd name="connsiteY5" fmla="*/ 2548321 h 2651787"/>
              <a:gd name="connsiteX6" fmla="*/ 2141030 w 2991693"/>
              <a:gd name="connsiteY6" fmla="*/ 2651787 h 2651787"/>
              <a:gd name="connsiteX7" fmla="*/ 853538 w 2991693"/>
              <a:gd name="connsiteY7" fmla="*/ 2651787 h 2651787"/>
              <a:gd name="connsiteX8" fmla="*/ 669612 w 2991693"/>
              <a:gd name="connsiteY8" fmla="*/ 2548321 h 2651787"/>
              <a:gd name="connsiteX9" fmla="*/ 25866 w 2991693"/>
              <a:gd name="connsiteY9" fmla="*/ 1433192 h 2651787"/>
              <a:gd name="connsiteX10" fmla="*/ 25866 w 2991693"/>
              <a:gd name="connsiteY10" fmla="*/ 1218596 h 2651787"/>
              <a:gd name="connsiteX11" fmla="*/ 669612 w 2991693"/>
              <a:gd name="connsiteY11" fmla="*/ 103466 h 2651787"/>
              <a:gd name="connsiteX12" fmla="*/ 853538 w 2991693"/>
              <a:gd name="connsiteY12" fmla="*/ 0 h 265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91693" h="2651787">
                <a:moveTo>
                  <a:pt x="853538" y="0"/>
                </a:moveTo>
                <a:cubicBezTo>
                  <a:pt x="2141030" y="0"/>
                  <a:pt x="2141030" y="0"/>
                  <a:pt x="2141030" y="0"/>
                </a:cubicBezTo>
                <a:cubicBezTo>
                  <a:pt x="2206170" y="0"/>
                  <a:pt x="2290471" y="45985"/>
                  <a:pt x="2324957" y="103466"/>
                </a:cubicBezTo>
                <a:cubicBezTo>
                  <a:pt x="2968702" y="1218596"/>
                  <a:pt x="2968702" y="1218596"/>
                  <a:pt x="2968702" y="1218596"/>
                </a:cubicBezTo>
                <a:cubicBezTo>
                  <a:pt x="2999357" y="1279909"/>
                  <a:pt x="2999357" y="1371878"/>
                  <a:pt x="2968702" y="1433192"/>
                </a:cubicBezTo>
                <a:cubicBezTo>
                  <a:pt x="2324957" y="2548321"/>
                  <a:pt x="2324957" y="2548321"/>
                  <a:pt x="2324957" y="2548321"/>
                </a:cubicBezTo>
                <a:cubicBezTo>
                  <a:pt x="2290471" y="2605803"/>
                  <a:pt x="2206170" y="2651787"/>
                  <a:pt x="2141030" y="2651787"/>
                </a:cubicBezTo>
                <a:lnTo>
                  <a:pt x="853538" y="2651787"/>
                </a:lnTo>
                <a:cubicBezTo>
                  <a:pt x="784566" y="2651787"/>
                  <a:pt x="700266" y="2605803"/>
                  <a:pt x="669612" y="2548321"/>
                </a:cubicBezTo>
                <a:cubicBezTo>
                  <a:pt x="25866" y="1433192"/>
                  <a:pt x="25866" y="1433192"/>
                  <a:pt x="25866" y="1433192"/>
                </a:cubicBezTo>
                <a:cubicBezTo>
                  <a:pt x="-8621" y="1371878"/>
                  <a:pt x="-8621" y="1279909"/>
                  <a:pt x="25866" y="1218596"/>
                </a:cubicBezTo>
                <a:cubicBezTo>
                  <a:pt x="669612" y="103466"/>
                  <a:pt x="669612" y="103466"/>
                  <a:pt x="669612" y="103466"/>
                </a:cubicBezTo>
                <a:cubicBezTo>
                  <a:pt x="700266" y="45985"/>
                  <a:pt x="784566" y="0"/>
                  <a:pt x="853538" y="0"/>
                </a:cubicBezTo>
                <a:close/>
              </a:path>
            </a:pathLst>
          </a:custGeom>
          <a:noFill/>
          <a:ln w="50800" cmpd="sng">
            <a:solidFill>
              <a:schemeClr val="tx1"/>
            </a:solidFill>
          </a:ln>
        </p:spPr>
        <p:txBody>
          <a:bodyPr vert="horz" wrap="square" lIns="91440" tIns="45720" rIns="91440" bIns="45720" numCol="1" anchor="t" anchorCtr="0" compatLnSpc="1"/>
          <a:lstStyle/>
          <a:p>
            <a:endParaRPr lang="en-US" dirty="0">
              <a:solidFill>
                <a:schemeClr val="tx1"/>
              </a:solidFill>
            </a:endParaRPr>
          </a:p>
        </p:txBody>
      </p:sp>
      <p:sp useBgFill="1">
        <p:nvSpPr>
          <p:cNvPr id="24" name="Freeform: Shape 23"/>
          <p:cNvSpPr>
            <a:spLocks noGrp="1" noRot="1" noChangeAspect="1" noMove="1" noResize="1" noEditPoints="1" noAdjustHandles="1" noChangeArrowheads="1" noChangeShapeType="1" noTextEdit="1"/>
          </p:cNvSpPr>
          <p:nvPr/>
        </p:nvSpPr>
        <p:spPr>
          <a:xfrm>
            <a:off x="5910608" y="421767"/>
            <a:ext cx="2847251" cy="2523756"/>
          </a:xfrm>
          <a:custGeom>
            <a:avLst/>
            <a:gdLst>
              <a:gd name="connsiteX0" fmla="*/ 853538 w 2991693"/>
              <a:gd name="connsiteY0" fmla="*/ 0 h 2651787"/>
              <a:gd name="connsiteX1" fmla="*/ 2141030 w 2991693"/>
              <a:gd name="connsiteY1" fmla="*/ 0 h 2651787"/>
              <a:gd name="connsiteX2" fmla="*/ 2324957 w 2991693"/>
              <a:gd name="connsiteY2" fmla="*/ 103466 h 2651787"/>
              <a:gd name="connsiteX3" fmla="*/ 2968702 w 2991693"/>
              <a:gd name="connsiteY3" fmla="*/ 1218596 h 2651787"/>
              <a:gd name="connsiteX4" fmla="*/ 2968702 w 2991693"/>
              <a:gd name="connsiteY4" fmla="*/ 1433192 h 2651787"/>
              <a:gd name="connsiteX5" fmla="*/ 2324957 w 2991693"/>
              <a:gd name="connsiteY5" fmla="*/ 2548321 h 2651787"/>
              <a:gd name="connsiteX6" fmla="*/ 2141030 w 2991693"/>
              <a:gd name="connsiteY6" fmla="*/ 2651787 h 2651787"/>
              <a:gd name="connsiteX7" fmla="*/ 853538 w 2991693"/>
              <a:gd name="connsiteY7" fmla="*/ 2651787 h 2651787"/>
              <a:gd name="connsiteX8" fmla="*/ 669612 w 2991693"/>
              <a:gd name="connsiteY8" fmla="*/ 2548321 h 2651787"/>
              <a:gd name="connsiteX9" fmla="*/ 25866 w 2991693"/>
              <a:gd name="connsiteY9" fmla="*/ 1433192 h 2651787"/>
              <a:gd name="connsiteX10" fmla="*/ 25866 w 2991693"/>
              <a:gd name="connsiteY10" fmla="*/ 1218596 h 2651787"/>
              <a:gd name="connsiteX11" fmla="*/ 669612 w 2991693"/>
              <a:gd name="connsiteY11" fmla="*/ 103466 h 2651787"/>
              <a:gd name="connsiteX12" fmla="*/ 853538 w 2991693"/>
              <a:gd name="connsiteY12" fmla="*/ 0 h 265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91693" h="2651787">
                <a:moveTo>
                  <a:pt x="853538" y="0"/>
                </a:moveTo>
                <a:cubicBezTo>
                  <a:pt x="2141030" y="0"/>
                  <a:pt x="2141030" y="0"/>
                  <a:pt x="2141030" y="0"/>
                </a:cubicBezTo>
                <a:cubicBezTo>
                  <a:pt x="2206170" y="0"/>
                  <a:pt x="2290471" y="45985"/>
                  <a:pt x="2324957" y="103466"/>
                </a:cubicBezTo>
                <a:cubicBezTo>
                  <a:pt x="2968702" y="1218596"/>
                  <a:pt x="2968702" y="1218596"/>
                  <a:pt x="2968702" y="1218596"/>
                </a:cubicBezTo>
                <a:cubicBezTo>
                  <a:pt x="2999357" y="1279909"/>
                  <a:pt x="2999357" y="1371878"/>
                  <a:pt x="2968702" y="1433192"/>
                </a:cubicBezTo>
                <a:cubicBezTo>
                  <a:pt x="2324957" y="2548321"/>
                  <a:pt x="2324957" y="2548321"/>
                  <a:pt x="2324957" y="2548321"/>
                </a:cubicBezTo>
                <a:cubicBezTo>
                  <a:pt x="2290471" y="2605803"/>
                  <a:pt x="2206170" y="2651787"/>
                  <a:pt x="2141030" y="2651787"/>
                </a:cubicBezTo>
                <a:lnTo>
                  <a:pt x="853538" y="2651787"/>
                </a:lnTo>
                <a:cubicBezTo>
                  <a:pt x="784566" y="2651787"/>
                  <a:pt x="700266" y="2605803"/>
                  <a:pt x="669612" y="2548321"/>
                </a:cubicBezTo>
                <a:cubicBezTo>
                  <a:pt x="25866" y="1433192"/>
                  <a:pt x="25866" y="1433192"/>
                  <a:pt x="25866" y="1433192"/>
                </a:cubicBezTo>
                <a:cubicBezTo>
                  <a:pt x="-8621" y="1371878"/>
                  <a:pt x="-8621" y="1279909"/>
                  <a:pt x="25866" y="1218596"/>
                </a:cubicBezTo>
                <a:cubicBezTo>
                  <a:pt x="669612" y="103466"/>
                  <a:pt x="669612" y="103466"/>
                  <a:pt x="669612" y="103466"/>
                </a:cubicBezTo>
                <a:cubicBezTo>
                  <a:pt x="700266" y="45985"/>
                  <a:pt x="784566" y="0"/>
                  <a:pt x="853538" y="0"/>
                </a:cubicBezTo>
                <a:close/>
              </a:path>
            </a:pathLst>
          </a:custGeom>
          <a:ln w="50800" cmpd="sng">
            <a:solidFill>
              <a:schemeClr val="tx1"/>
            </a:solidFill>
          </a:ln>
        </p:spPr>
        <p:txBody>
          <a:bodyPr vert="horz" wrap="square" lIns="91440" tIns="45720" rIns="91440" bIns="45720" numCol="1" anchor="t" anchorCtr="0" compatLnSpc="1"/>
          <a:lstStyle/>
          <a:p>
            <a:endParaRPr lang="en-US" dirty="0">
              <a:solidFill>
                <a:schemeClr val="tx1"/>
              </a:solidFill>
            </a:endParaRPr>
          </a:p>
        </p:txBody>
      </p:sp>
      <p:pic>
        <p:nvPicPr>
          <p:cNvPr id="4" name="图片 3"/>
          <p:cNvPicPr>
            <a:picLocks noChangeAspect="1"/>
          </p:cNvPicPr>
          <p:nvPr/>
        </p:nvPicPr>
        <p:blipFill rotWithShape="1">
          <a:blip r:embed="rId2"/>
          <a:srcRect l="53294" b="49765"/>
          <a:stretch>
            <a:fillRect/>
          </a:stretch>
        </p:blipFill>
        <p:spPr>
          <a:xfrm>
            <a:off x="6594736" y="888274"/>
            <a:ext cx="1478993" cy="1590742"/>
          </a:xfrm>
          <a:prstGeom prst="rect">
            <a:avLst/>
          </a:prstGeom>
        </p:spPr>
      </p:pic>
      <p:sp useBgFill="1">
        <p:nvSpPr>
          <p:cNvPr id="26" name="Freeform: Shape 25"/>
          <p:cNvSpPr>
            <a:spLocks noGrp="1" noRot="1" noChangeAspect="1" noMove="1" noResize="1" noEditPoints="1" noAdjustHandles="1" noChangeArrowheads="1" noChangeShapeType="1" noTextEdit="1"/>
          </p:cNvSpPr>
          <p:nvPr/>
        </p:nvSpPr>
        <p:spPr>
          <a:xfrm>
            <a:off x="5158854" y="4490695"/>
            <a:ext cx="2071275" cy="1835943"/>
          </a:xfrm>
          <a:custGeom>
            <a:avLst/>
            <a:gdLst>
              <a:gd name="connsiteX0" fmla="*/ 853538 w 2991693"/>
              <a:gd name="connsiteY0" fmla="*/ 0 h 2651787"/>
              <a:gd name="connsiteX1" fmla="*/ 2141030 w 2991693"/>
              <a:gd name="connsiteY1" fmla="*/ 0 h 2651787"/>
              <a:gd name="connsiteX2" fmla="*/ 2324957 w 2991693"/>
              <a:gd name="connsiteY2" fmla="*/ 103466 h 2651787"/>
              <a:gd name="connsiteX3" fmla="*/ 2968702 w 2991693"/>
              <a:gd name="connsiteY3" fmla="*/ 1218596 h 2651787"/>
              <a:gd name="connsiteX4" fmla="*/ 2968702 w 2991693"/>
              <a:gd name="connsiteY4" fmla="*/ 1433192 h 2651787"/>
              <a:gd name="connsiteX5" fmla="*/ 2324957 w 2991693"/>
              <a:gd name="connsiteY5" fmla="*/ 2548321 h 2651787"/>
              <a:gd name="connsiteX6" fmla="*/ 2141030 w 2991693"/>
              <a:gd name="connsiteY6" fmla="*/ 2651787 h 2651787"/>
              <a:gd name="connsiteX7" fmla="*/ 853538 w 2991693"/>
              <a:gd name="connsiteY7" fmla="*/ 2651787 h 2651787"/>
              <a:gd name="connsiteX8" fmla="*/ 669612 w 2991693"/>
              <a:gd name="connsiteY8" fmla="*/ 2548321 h 2651787"/>
              <a:gd name="connsiteX9" fmla="*/ 25866 w 2991693"/>
              <a:gd name="connsiteY9" fmla="*/ 1433192 h 2651787"/>
              <a:gd name="connsiteX10" fmla="*/ 25866 w 2991693"/>
              <a:gd name="connsiteY10" fmla="*/ 1218596 h 2651787"/>
              <a:gd name="connsiteX11" fmla="*/ 669612 w 2991693"/>
              <a:gd name="connsiteY11" fmla="*/ 103466 h 2651787"/>
              <a:gd name="connsiteX12" fmla="*/ 853538 w 2991693"/>
              <a:gd name="connsiteY12" fmla="*/ 0 h 265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91693" h="2651787">
                <a:moveTo>
                  <a:pt x="853538" y="0"/>
                </a:moveTo>
                <a:cubicBezTo>
                  <a:pt x="2141030" y="0"/>
                  <a:pt x="2141030" y="0"/>
                  <a:pt x="2141030" y="0"/>
                </a:cubicBezTo>
                <a:cubicBezTo>
                  <a:pt x="2206170" y="0"/>
                  <a:pt x="2290471" y="45985"/>
                  <a:pt x="2324957" y="103466"/>
                </a:cubicBezTo>
                <a:cubicBezTo>
                  <a:pt x="2968702" y="1218596"/>
                  <a:pt x="2968702" y="1218596"/>
                  <a:pt x="2968702" y="1218596"/>
                </a:cubicBezTo>
                <a:cubicBezTo>
                  <a:pt x="2999357" y="1279909"/>
                  <a:pt x="2999357" y="1371878"/>
                  <a:pt x="2968702" y="1433192"/>
                </a:cubicBezTo>
                <a:cubicBezTo>
                  <a:pt x="2324957" y="2548321"/>
                  <a:pt x="2324957" y="2548321"/>
                  <a:pt x="2324957" y="2548321"/>
                </a:cubicBezTo>
                <a:cubicBezTo>
                  <a:pt x="2290471" y="2605803"/>
                  <a:pt x="2206170" y="2651787"/>
                  <a:pt x="2141030" y="2651787"/>
                </a:cubicBezTo>
                <a:lnTo>
                  <a:pt x="853538" y="2651787"/>
                </a:lnTo>
                <a:cubicBezTo>
                  <a:pt x="784566" y="2651787"/>
                  <a:pt x="700266" y="2605803"/>
                  <a:pt x="669612" y="2548321"/>
                </a:cubicBezTo>
                <a:cubicBezTo>
                  <a:pt x="25866" y="1433192"/>
                  <a:pt x="25866" y="1433192"/>
                  <a:pt x="25866" y="1433192"/>
                </a:cubicBezTo>
                <a:cubicBezTo>
                  <a:pt x="-8621" y="1371878"/>
                  <a:pt x="-8621" y="1279909"/>
                  <a:pt x="25866" y="1218596"/>
                </a:cubicBezTo>
                <a:cubicBezTo>
                  <a:pt x="669612" y="103466"/>
                  <a:pt x="669612" y="103466"/>
                  <a:pt x="669612" y="103466"/>
                </a:cubicBezTo>
                <a:cubicBezTo>
                  <a:pt x="700266" y="45985"/>
                  <a:pt x="784566" y="0"/>
                  <a:pt x="853538" y="0"/>
                </a:cubicBezTo>
                <a:close/>
              </a:path>
            </a:pathLst>
          </a:custGeom>
          <a:ln w="50800" cmpd="sng">
            <a:solidFill>
              <a:schemeClr val="tx1"/>
            </a:solidFill>
          </a:ln>
        </p:spPr>
        <p:txBody>
          <a:bodyPr vert="horz" wrap="square" lIns="91440" tIns="45720" rIns="91440" bIns="45720" numCol="1" anchor="t" anchorCtr="0" compatLnSpc="1"/>
          <a:lstStyle/>
          <a:p>
            <a:endParaRPr lang="en-US" dirty="0">
              <a:solidFill>
                <a:schemeClr val="tx1"/>
              </a:solidFill>
            </a:endParaRPr>
          </a:p>
        </p:txBody>
      </p:sp>
      <p:sp>
        <p:nvSpPr>
          <p:cNvPr id="5" name="云形标注 7"/>
          <p:cNvSpPr/>
          <p:nvPr/>
        </p:nvSpPr>
        <p:spPr>
          <a:xfrm>
            <a:off x="9003222" y="743302"/>
            <a:ext cx="3186720" cy="1983560"/>
          </a:xfrm>
          <a:prstGeom prst="cloudCallout">
            <a:avLst>
              <a:gd name="adj1" fmla="val -38734"/>
              <a:gd name="adj2" fmla="val 61343"/>
            </a:avLst>
          </a:prstGeom>
        </p:spPr>
        <p:style>
          <a:lnRef idx="1">
            <a:schemeClr val="accent4"/>
          </a:lnRef>
          <a:fillRef idx="2">
            <a:schemeClr val="accent4"/>
          </a:fillRef>
          <a:effectRef idx="1">
            <a:schemeClr val="accent4"/>
          </a:effectRef>
          <a:fontRef idx="minor">
            <a:schemeClr val="dk1"/>
          </a:fontRef>
        </p:style>
        <p:txBody>
          <a:bodyPr vert="horz" lIns="91440" tIns="45720" rIns="91440" bIns="45720" rtlCol="0">
            <a:normAutofit lnSpcReduction="10000"/>
          </a:bodyPr>
          <a:lstStyle/>
          <a:p>
            <a:pPr>
              <a:lnSpc>
                <a:spcPct val="90000"/>
              </a:lnSpc>
              <a:spcAft>
                <a:spcPts val="600"/>
              </a:spcAft>
              <a:defRPr/>
            </a:pPr>
            <a:r>
              <a:rPr lang="zh-CN" altLang="en-US" sz="2400" b="1" dirty="0">
                <a:latin typeface="DFKai-SB" panose="03000509000000000000" pitchFamily="65" charset="-120"/>
                <a:ea typeface="DFKai-SB" panose="03000509000000000000" pitchFamily="65" charset="-120"/>
              </a:rPr>
              <a:t>「</a:t>
            </a:r>
            <a:r>
              <a:rPr lang="zh-CN" altLang="zh-TW" sz="2400" b="1" dirty="0">
                <a:solidFill>
                  <a:schemeClr val="tx1"/>
                </a:solidFill>
                <a:latin typeface="DFKai-SB" panose="03000509000000000000" pitchFamily="65" charset="-120"/>
                <a:ea typeface="DFKai-SB" panose="03000509000000000000" pitchFamily="65" charset="-120"/>
              </a:rPr>
              <a:t>我對國家改革開放以來的飛速發展感到</a:t>
            </a:r>
            <a:r>
              <a:rPr lang="zh-CN" altLang="zh-TW" sz="2400" b="1" dirty="0" smtClean="0">
                <a:solidFill>
                  <a:schemeClr val="tx1"/>
                </a:solidFill>
                <a:latin typeface="DFKai-SB" panose="03000509000000000000" pitchFamily="65" charset="-120"/>
                <a:ea typeface="DFKai-SB" panose="03000509000000000000" pitchFamily="65" charset="-120"/>
              </a:rPr>
              <a:t>自豪</a:t>
            </a:r>
            <a:r>
              <a:rPr lang="zh-TW" altLang="en-US" sz="2400" b="1" dirty="0" smtClean="0">
                <a:solidFill>
                  <a:schemeClr val="tx1"/>
                </a:solidFill>
                <a:latin typeface="DFKai-SB" panose="03000509000000000000" pitchFamily="65" charset="-120"/>
                <a:ea typeface="DFKai-SB" panose="03000509000000000000" pitchFamily="65" charset="-120"/>
              </a:rPr>
              <a:t>。」</a:t>
            </a:r>
            <a:endParaRPr lang="zh-CN" altLang="en-US" sz="2400" b="1" dirty="0">
              <a:solidFill>
                <a:schemeClr val="tx1"/>
              </a:solidFill>
              <a:latin typeface="DFKai-SB" panose="03000509000000000000" pitchFamily="65" charset="-120"/>
              <a:ea typeface="DFKai-SB" panose="03000509000000000000" pitchFamily="65" charset="-120"/>
            </a:endParaRPr>
          </a:p>
        </p:txBody>
      </p:sp>
      <p:pic>
        <p:nvPicPr>
          <p:cNvPr id="3" name="图片 2"/>
          <p:cNvPicPr>
            <a:picLocks noChangeAspect="1"/>
          </p:cNvPicPr>
          <p:nvPr/>
        </p:nvPicPr>
        <p:blipFill rotWithShape="1">
          <a:blip r:embed="rId2"/>
          <a:srcRect r="53647" b="54235"/>
          <a:stretch>
            <a:fillRect/>
          </a:stretch>
        </p:blipFill>
        <p:spPr>
          <a:xfrm>
            <a:off x="5583412" y="4805338"/>
            <a:ext cx="1222159" cy="1206656"/>
          </a:xfrm>
          <a:prstGeom prst="rect">
            <a:avLst/>
          </a:prstGeom>
        </p:spPr>
      </p:pic>
      <p:pic>
        <p:nvPicPr>
          <p:cNvPr id="8" name="图片 7"/>
          <p:cNvPicPr>
            <a:picLocks noChangeAspect="1"/>
          </p:cNvPicPr>
          <p:nvPr/>
        </p:nvPicPr>
        <p:blipFill rotWithShape="1">
          <a:blip r:embed="rId2"/>
          <a:srcRect l="50706" t="51177"/>
          <a:stretch>
            <a:fillRect/>
          </a:stretch>
        </p:blipFill>
        <p:spPr>
          <a:xfrm>
            <a:off x="8011959" y="3101009"/>
            <a:ext cx="2635763" cy="2610579"/>
          </a:xfrm>
          <a:prstGeom prst="rect">
            <a:avLst/>
          </a:prstGeom>
        </p:spPr>
      </p:pic>
      <p:sp>
        <p:nvSpPr>
          <p:cNvPr id="11" name="灯片编号占位符 10"/>
          <p:cNvSpPr>
            <a:spLocks noGrp="1"/>
          </p:cNvSpPr>
          <p:nvPr>
            <p:ph type="sldNum" sz="quarter" idx="12"/>
          </p:nvPr>
        </p:nvSpPr>
        <p:spPr>
          <a:xfrm>
            <a:off x="11146536" y="6035040"/>
            <a:ext cx="548640" cy="548640"/>
          </a:xfrm>
          <a:prstGeom prst="ellipse">
            <a:avLst/>
          </a:prstGeom>
          <a:solidFill>
            <a:schemeClr val="tx1">
              <a:alpha val="80000"/>
            </a:schemeClr>
          </a:solidFill>
        </p:spPr>
        <p:txBody>
          <a:bodyPr vert="horz" lIns="91440" tIns="45720" rIns="91440" bIns="45720" rtlCol="0" anchor="ctr">
            <a:normAutofit/>
          </a:bodyPr>
          <a:lstStyle/>
          <a:p>
            <a:pPr algn="ctr">
              <a:spcAft>
                <a:spcPts val="600"/>
              </a:spcAft>
            </a:pPr>
            <a:fld id="{8ED393E0-0C2C-41D4-98C7-FA62175D2AAB}" type="slidenum">
              <a:rPr lang="en-US" altLang="zh-HK">
                <a:solidFill>
                  <a:schemeClr val="bg1"/>
                </a:solidFill>
              </a:rPr>
              <a:t>62</a:t>
            </a:fld>
            <a:endParaRPr lang="en-US" altLang="zh-HK">
              <a:solidFill>
                <a:schemeClr val="bg1"/>
              </a:solidFill>
            </a:endParaRPr>
          </a:p>
        </p:txBody>
      </p:sp>
      <p:sp>
        <p:nvSpPr>
          <p:cNvPr id="6" name="云形标注 10"/>
          <p:cNvSpPr/>
          <p:nvPr/>
        </p:nvSpPr>
        <p:spPr>
          <a:xfrm>
            <a:off x="1305098" y="774465"/>
            <a:ext cx="4603452" cy="2247926"/>
          </a:xfrm>
          <a:prstGeom prst="cloudCallout">
            <a:avLst>
              <a:gd name="adj1" fmla="val 62879"/>
              <a:gd name="adj2" fmla="val -28797"/>
            </a:avLst>
          </a:prstGeom>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5400000" scaled="1"/>
            <a:tileRect/>
          </a:gradFill>
          <a:ln>
            <a:noFill/>
          </a:ln>
        </p:spPr>
        <p:style>
          <a:lnRef idx="1">
            <a:schemeClr val="accent4"/>
          </a:lnRef>
          <a:fillRef idx="2">
            <a:schemeClr val="accent4"/>
          </a:fillRef>
          <a:effectRef idx="1">
            <a:schemeClr val="accent4"/>
          </a:effectRef>
          <a:fontRef idx="minor">
            <a:schemeClr val="dk1"/>
          </a:fontRef>
        </p:style>
        <p:txBody>
          <a:bodyPr anchor="ctr"/>
          <a:lstStyle/>
          <a:p>
            <a:pPr>
              <a:spcAft>
                <a:spcPts val="600"/>
              </a:spcAft>
              <a:defRPr/>
            </a:pPr>
            <a:r>
              <a:rPr lang="zh-CN" altLang="en-US" sz="2400" b="1" dirty="0" smtClean="0">
                <a:solidFill>
                  <a:schemeClr val="tx1"/>
                </a:solidFill>
                <a:latin typeface="DFKai-SB" panose="03000509000000000000" pitchFamily="65" charset="-120"/>
                <a:ea typeface="DFKai-SB" panose="03000509000000000000" pitchFamily="65" charset="-120"/>
              </a:rPr>
              <a:t>「</a:t>
            </a:r>
            <a:r>
              <a:rPr lang="zh-TW" altLang="en-US" sz="2400" b="1" dirty="0" smtClean="0">
                <a:solidFill>
                  <a:schemeClr val="tx1"/>
                </a:solidFill>
                <a:latin typeface="DFKai-SB" panose="03000509000000000000" pitchFamily="65" charset="-120"/>
                <a:ea typeface="DFKai-SB" panose="03000509000000000000" pitchFamily="65" charset="-120"/>
              </a:rPr>
              <a:t>國家在困難的條件下發展航</a:t>
            </a:r>
            <a:r>
              <a:rPr lang="zh-TW" altLang="en-US" sz="2400" b="1" dirty="0">
                <a:solidFill>
                  <a:schemeClr val="tx1"/>
                </a:solidFill>
                <a:latin typeface="DFKai-SB" panose="03000509000000000000" pitchFamily="65" charset="-120"/>
                <a:ea typeface="DFKai-SB" panose="03000509000000000000" pitchFamily="65" charset="-120"/>
              </a:rPr>
              <a:t>天科技，</a:t>
            </a:r>
            <a:r>
              <a:rPr lang="zh-TW" altLang="en-US" sz="2400" b="1" dirty="0" smtClean="0">
                <a:solidFill>
                  <a:schemeClr val="tx1"/>
                </a:solidFill>
                <a:latin typeface="DFKai-SB" panose="03000509000000000000" pitchFamily="65" charset="-120"/>
                <a:ea typeface="DFKai-SB" panose="03000509000000000000" pitchFamily="65" charset="-120"/>
              </a:rPr>
              <a:t>成就驕人實在</a:t>
            </a:r>
            <a:r>
              <a:rPr lang="zh-TW" altLang="en-US" sz="2400" b="1" dirty="0">
                <a:solidFill>
                  <a:schemeClr val="tx1"/>
                </a:solidFill>
                <a:latin typeface="DFKai-SB" panose="03000509000000000000" pitchFamily="65" charset="-120"/>
                <a:ea typeface="DFKai-SB" panose="03000509000000000000" pitchFamily="65" charset="-120"/>
              </a:rPr>
              <a:t>令人感動</a:t>
            </a:r>
            <a:r>
              <a:rPr lang="zh-TW" altLang="en-US" sz="2400" b="1" dirty="0" smtClean="0">
                <a:solidFill>
                  <a:schemeClr val="tx1"/>
                </a:solidFill>
                <a:latin typeface="DFKai-SB" panose="03000509000000000000" pitchFamily="65" charset="-120"/>
                <a:ea typeface="DFKai-SB" panose="03000509000000000000" pitchFamily="65" charset="-120"/>
              </a:rPr>
              <a:t>，增添</a:t>
            </a:r>
            <a:r>
              <a:rPr lang="zh-CN" altLang="zh-TW" sz="2400" b="1" dirty="0">
                <a:solidFill>
                  <a:schemeClr val="tx1"/>
                </a:solidFill>
                <a:latin typeface="DFKai-SB" panose="03000509000000000000" pitchFamily="65" charset="-120"/>
                <a:ea typeface="DFKai-SB" panose="03000509000000000000" pitchFamily="65" charset="-120"/>
              </a:rPr>
              <a:t>我</a:t>
            </a:r>
            <a:r>
              <a:rPr lang="zh-TW" altLang="en-US" sz="2400" b="1" dirty="0" smtClean="0">
                <a:solidFill>
                  <a:schemeClr val="tx1"/>
                </a:solidFill>
                <a:latin typeface="DFKai-SB" panose="03000509000000000000" pitchFamily="65" charset="-120"/>
                <a:ea typeface="DFKai-SB" panose="03000509000000000000" pitchFamily="65" charset="-120"/>
              </a:rPr>
              <a:t>作為中國人的民族自信心。</a:t>
            </a:r>
            <a:r>
              <a:rPr lang="zh-CN" altLang="en-US" sz="2400" b="1" dirty="0" smtClean="0">
                <a:solidFill>
                  <a:schemeClr val="tx1"/>
                </a:solidFill>
                <a:latin typeface="DFKai-SB" panose="03000509000000000000" pitchFamily="65" charset="-120"/>
                <a:ea typeface="DFKai-SB" panose="03000509000000000000" pitchFamily="65" charset="-120"/>
              </a:rPr>
              <a:t>」</a:t>
            </a:r>
            <a:endParaRPr lang="zh-CN" altLang="en-US" sz="2400" b="1" dirty="0">
              <a:solidFill>
                <a:schemeClr val="tx1"/>
              </a:solidFill>
              <a:latin typeface="DFKai-SB" panose="03000509000000000000" pitchFamily="65" charset="-120"/>
              <a:ea typeface="DFKai-SB" panose="03000509000000000000" pitchFamily="65" charset="-120"/>
            </a:endParaRPr>
          </a:p>
        </p:txBody>
      </p:sp>
      <p:sp>
        <p:nvSpPr>
          <p:cNvPr id="7" name="云形标注 11"/>
          <p:cNvSpPr/>
          <p:nvPr/>
        </p:nvSpPr>
        <p:spPr>
          <a:xfrm>
            <a:off x="1423494" y="3101010"/>
            <a:ext cx="4383829" cy="1791081"/>
          </a:xfrm>
          <a:prstGeom prst="cloudCallout">
            <a:avLst>
              <a:gd name="adj1" fmla="val 40590"/>
              <a:gd name="adj2" fmla="val 46302"/>
            </a:avLst>
          </a:prstGeom>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5400000" scaled="1"/>
            <a:tileRect/>
          </a:gradFill>
          <a:ln>
            <a:noFill/>
          </a:ln>
        </p:spPr>
        <p:style>
          <a:lnRef idx="1">
            <a:schemeClr val="accent4"/>
          </a:lnRef>
          <a:fillRef idx="2">
            <a:schemeClr val="accent4"/>
          </a:fillRef>
          <a:effectRef idx="1">
            <a:schemeClr val="accent4"/>
          </a:effectRef>
          <a:fontRef idx="minor">
            <a:schemeClr val="dk1"/>
          </a:fontRef>
        </p:style>
        <p:txBody>
          <a:bodyPr anchor="ctr"/>
          <a:lstStyle/>
          <a:p>
            <a:pPr>
              <a:spcAft>
                <a:spcPts val="600"/>
              </a:spcAft>
              <a:defRPr/>
            </a:pPr>
            <a:r>
              <a:rPr lang="zh-CN" altLang="en-US" sz="2400" b="1" dirty="0">
                <a:latin typeface="DFKai-SB" panose="03000509000000000000" pitchFamily="65" charset="-120"/>
                <a:ea typeface="DFKai-SB" panose="03000509000000000000" pitchFamily="65" charset="-120"/>
                <a:sym typeface="+mn-ea"/>
              </a:rPr>
              <a:t>「</a:t>
            </a:r>
            <a:r>
              <a:rPr lang="zh-TW" altLang="en-US" sz="2400" b="1" dirty="0">
                <a:solidFill>
                  <a:schemeClr val="tx1"/>
                </a:solidFill>
                <a:latin typeface="DFKai-SB" panose="03000509000000000000" pitchFamily="65" charset="-120"/>
                <a:ea typeface="DFKai-SB" panose="03000509000000000000" pitchFamily="65" charset="-120"/>
                <a:sym typeface="+mn-ea"/>
              </a:rPr>
              <a:t>認同是一種為自己的國家感到驕傲的</a:t>
            </a:r>
            <a:r>
              <a:rPr lang="zh-TW" altLang="en-US" sz="2400" b="1" dirty="0" smtClean="0">
                <a:solidFill>
                  <a:schemeClr val="tx1"/>
                </a:solidFill>
                <a:latin typeface="DFKai-SB" panose="03000509000000000000" pitchFamily="65" charset="-120"/>
                <a:ea typeface="DFKai-SB" panose="03000509000000000000" pitchFamily="65" charset="-120"/>
                <a:sym typeface="+mn-ea"/>
              </a:rPr>
              <a:t>情感。」</a:t>
            </a:r>
            <a:endParaRPr lang="zh-CN" altLang="en-US" sz="2400" b="1" dirty="0">
              <a:latin typeface="DFKai-SB" panose="03000509000000000000" pitchFamily="65" charset="-120"/>
              <a:ea typeface="DFKai-SB" panose="03000509000000000000" pitchFamily="65" charset="-120"/>
            </a:endParaRPr>
          </a:p>
        </p:txBody>
      </p:sp>
      <p:sp>
        <p:nvSpPr>
          <p:cNvPr id="10" name="矩形 9"/>
          <p:cNvSpPr/>
          <p:nvPr/>
        </p:nvSpPr>
        <p:spPr>
          <a:xfrm>
            <a:off x="1784401" y="66873"/>
            <a:ext cx="3570208" cy="769441"/>
          </a:xfrm>
          <a:prstGeom prst="rect">
            <a:avLst/>
          </a:prstGeom>
        </p:spPr>
        <p:txBody>
          <a:bodyPr wrap="none">
            <a:spAutoFit/>
          </a:bodyPr>
          <a:lstStyle/>
          <a:p>
            <a:pPr>
              <a:spcAft>
                <a:spcPts val="600"/>
              </a:spcAft>
            </a:pPr>
            <a:r>
              <a:rPr lang="zh-CN" altLang="en-US" sz="4400" b="1" dirty="0">
                <a:latin typeface="DFKai-SB" panose="03000509000000000000" pitchFamily="65" charset="-120"/>
                <a:ea typeface="DFKai-SB" panose="03000509000000000000" pitchFamily="65" charset="-120"/>
              </a:rPr>
              <a:t>國民身份認同</a:t>
            </a:r>
          </a:p>
        </p:txBody>
      </p:sp>
      <p:sp>
        <p:nvSpPr>
          <p:cNvPr id="2" name="文本框 1"/>
          <p:cNvSpPr txBox="1"/>
          <p:nvPr/>
        </p:nvSpPr>
        <p:spPr>
          <a:xfrm>
            <a:off x="470674" y="5198685"/>
            <a:ext cx="3702050" cy="1384995"/>
          </a:xfrm>
          <a:prstGeom prst="rect">
            <a:avLst/>
          </a:prstGeom>
          <a:noFill/>
        </p:spPr>
        <p:txBody>
          <a:bodyPr wrap="square" rtlCol="0" anchor="t">
            <a:spAutoFit/>
          </a:bodyPr>
          <a:lstStyle/>
          <a:p>
            <a:r>
              <a:rPr lang="zh-CN" altLang="en-US" sz="2800" dirty="0">
                <a:latin typeface="DFKai-SB" panose="03000509000000000000" pitchFamily="65" charset="-120"/>
                <a:ea typeface="DFKai-SB" panose="03000509000000000000" pitchFamily="65" charset="-120"/>
                <a:sym typeface="+mn-ea"/>
              </a:rPr>
              <a:t>你認為甚麼是國民身份認同？請舉個例子，並與身邊的同學</a:t>
            </a:r>
            <a:r>
              <a:rPr lang="zh-CN" altLang="en-US" sz="2800" dirty="0" smtClean="0">
                <a:latin typeface="DFKai-SB" panose="03000509000000000000" pitchFamily="65" charset="-120"/>
                <a:ea typeface="DFKai-SB" panose="03000509000000000000" pitchFamily="65" charset="-120"/>
                <a:sym typeface="+mn-ea"/>
              </a:rPr>
              <a:t>分享</a:t>
            </a:r>
            <a:r>
              <a:rPr lang="zh-TW" altLang="en-US" sz="2800" dirty="0" smtClean="0">
                <a:latin typeface="DFKai-SB" panose="03000509000000000000" pitchFamily="65" charset="-120"/>
                <a:ea typeface="DFKai-SB" panose="03000509000000000000" pitchFamily="65" charset="-120"/>
                <a:sym typeface="+mn-ea"/>
              </a:rPr>
              <a:t>。</a:t>
            </a:r>
            <a:endParaRPr lang="zh-CN" altLang="en-US" sz="2800" dirty="0"/>
          </a:p>
        </p:txBody>
      </p:sp>
    </p:spTree>
    <p:extLst>
      <p:ext uri="{BB962C8B-B14F-4D97-AF65-F5344CB8AC3E}">
        <p14:creationId xmlns:p14="http://schemas.microsoft.com/office/powerpoint/2010/main" val="327122642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云形标注 7"/>
          <p:cNvSpPr/>
          <p:nvPr/>
        </p:nvSpPr>
        <p:spPr>
          <a:xfrm>
            <a:off x="2024677" y="2222165"/>
            <a:ext cx="3102050" cy="1264980"/>
          </a:xfrm>
          <a:prstGeom prst="cloudCallout">
            <a:avLst>
              <a:gd name="adj1" fmla="val -57870"/>
              <a:gd name="adj2" fmla="val 64931"/>
            </a:avLst>
          </a:prstGeom>
          <a:solidFill>
            <a:schemeClr val="accent2">
              <a:lumMod val="20000"/>
              <a:lumOff val="80000"/>
            </a:schemeClr>
          </a:solidFill>
        </p:spPr>
        <p:txBody>
          <a:bodyPr wrap="square">
            <a:spAutoFit/>
          </a:bodyPr>
          <a:lstStyle/>
          <a:p>
            <a:r>
              <a:rPr lang="zh-CN" altLang="en-US" sz="2400" dirty="0">
                <a:solidFill>
                  <a:prstClr val="black"/>
                </a:solidFill>
                <a:latin typeface="DFKai-SB" panose="03000509000000000000" pitchFamily="65" charset="-120"/>
                <a:ea typeface="DFKai-SB" panose="03000509000000000000" pitchFamily="65" charset="-120"/>
              </a:rPr>
              <a:t>我想去內地看看祖國的發展。</a:t>
            </a:r>
          </a:p>
        </p:txBody>
      </p:sp>
      <p:sp>
        <p:nvSpPr>
          <p:cNvPr id="6" name="云形标注 10"/>
          <p:cNvSpPr/>
          <p:nvPr/>
        </p:nvSpPr>
        <p:spPr>
          <a:xfrm>
            <a:off x="7249179" y="2479651"/>
            <a:ext cx="3829871" cy="1827193"/>
          </a:xfrm>
          <a:prstGeom prst="cloudCallout">
            <a:avLst>
              <a:gd name="adj1" fmla="val 12592"/>
              <a:gd name="adj2" fmla="val 74348"/>
            </a:avLst>
          </a:prstGeom>
          <a:solidFill>
            <a:schemeClr val="accent2">
              <a:lumMod val="20000"/>
              <a:lumOff val="80000"/>
            </a:schemeClr>
          </a:solidFill>
        </p:spPr>
        <p:txBody>
          <a:bodyPr wrap="square">
            <a:spAutoFit/>
          </a:bodyPr>
          <a:lstStyle/>
          <a:p>
            <a:r>
              <a:rPr lang="zh-CN" altLang="en-US" sz="2400" dirty="0">
                <a:solidFill>
                  <a:prstClr val="black"/>
                </a:solidFill>
                <a:latin typeface="DFKai-SB" panose="03000509000000000000" pitchFamily="65" charset="-120"/>
                <a:ea typeface="DFKai-SB" panose="03000509000000000000" pitchFamily="65" charset="-120"/>
              </a:rPr>
              <a:t>我是一個中國人，我熱愛中國傳統文化。</a:t>
            </a:r>
          </a:p>
        </p:txBody>
      </p:sp>
      <p:sp>
        <p:nvSpPr>
          <p:cNvPr id="7" name="云形标注 11"/>
          <p:cNvSpPr/>
          <p:nvPr/>
        </p:nvSpPr>
        <p:spPr>
          <a:xfrm>
            <a:off x="3603157" y="3705623"/>
            <a:ext cx="3559921" cy="2389406"/>
          </a:xfrm>
          <a:prstGeom prst="cloudCallout">
            <a:avLst>
              <a:gd name="adj1" fmla="val -66677"/>
              <a:gd name="adj2" fmla="val 32290"/>
            </a:avLst>
          </a:prstGeom>
          <a:solidFill>
            <a:schemeClr val="accent2">
              <a:lumMod val="20000"/>
              <a:lumOff val="80000"/>
            </a:schemeClr>
          </a:solidFill>
        </p:spPr>
        <p:txBody>
          <a:bodyPr wrap="square">
            <a:spAutoFit/>
          </a:bodyPr>
          <a:lstStyle/>
          <a:p>
            <a:r>
              <a:rPr lang="zh-CN" altLang="en-US" sz="2400" dirty="0">
                <a:solidFill>
                  <a:prstClr val="black"/>
                </a:solidFill>
                <a:latin typeface="DFKai-SB" panose="03000509000000000000" pitchFamily="65" charset="-120"/>
                <a:ea typeface="DFKai-SB" panose="03000509000000000000" pitchFamily="65" charset="-120"/>
              </a:rPr>
              <a:t>當內地和香港的運動員在奧運會上為國爭光的時候，我很驕傲。</a:t>
            </a:r>
          </a:p>
        </p:txBody>
      </p:sp>
      <p:grpSp>
        <p:nvGrpSpPr>
          <p:cNvPr id="23" name="Group 4"/>
          <p:cNvGrpSpPr>
            <a:grpSpLocks noChangeAspect="1"/>
          </p:cNvGrpSpPr>
          <p:nvPr/>
        </p:nvGrpSpPr>
        <p:grpSpPr bwMode="auto">
          <a:xfrm>
            <a:off x="857030" y="3168490"/>
            <a:ext cx="779345" cy="1604752"/>
            <a:chOff x="2781" y="0"/>
            <a:chExt cx="2098" cy="4320"/>
          </a:xfrm>
        </p:grpSpPr>
        <p:sp>
          <p:nvSpPr>
            <p:cNvPr id="24" name="AutoShape 3"/>
            <p:cNvSpPr>
              <a:spLocks noChangeAspect="1" noChangeArrowheads="1" noTextEdit="1"/>
            </p:cNvSpPr>
            <p:nvPr/>
          </p:nvSpPr>
          <p:spPr bwMode="auto">
            <a:xfrm>
              <a:off x="2801" y="0"/>
              <a:ext cx="2078"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5" name="Rectangle 7"/>
            <p:cNvSpPr>
              <a:spLocks noChangeArrowheads="1"/>
            </p:cNvSpPr>
            <p:nvPr/>
          </p:nvSpPr>
          <p:spPr bwMode="auto">
            <a:xfrm>
              <a:off x="3133" y="1136"/>
              <a:ext cx="821"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6" name="Rectangle 9"/>
            <p:cNvSpPr>
              <a:spLocks noChangeArrowheads="1"/>
            </p:cNvSpPr>
            <p:nvPr/>
          </p:nvSpPr>
          <p:spPr bwMode="auto">
            <a:xfrm>
              <a:off x="3248" y="1795"/>
              <a:ext cx="1629" cy="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7" name="Rectangle 11"/>
            <p:cNvSpPr>
              <a:spLocks noChangeArrowheads="1"/>
            </p:cNvSpPr>
            <p:nvPr/>
          </p:nvSpPr>
          <p:spPr bwMode="auto">
            <a:xfrm>
              <a:off x="3440" y="4096"/>
              <a:ext cx="604" cy="148"/>
            </a:xfrm>
            <a:prstGeom prst="rect">
              <a:avLst/>
            </a:prstGeom>
            <a:solidFill>
              <a:srgbClr val="26A8A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8" name="Rectangle 12"/>
            <p:cNvSpPr>
              <a:spLocks noChangeArrowheads="1"/>
            </p:cNvSpPr>
            <p:nvPr/>
          </p:nvSpPr>
          <p:spPr bwMode="auto">
            <a:xfrm>
              <a:off x="3719" y="3934"/>
              <a:ext cx="161" cy="238"/>
            </a:xfrm>
            <a:prstGeom prst="rect">
              <a:avLst/>
            </a:prstGeom>
            <a:solidFill>
              <a:srgbClr val="FBC3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9" name="Freeform 13"/>
            <p:cNvSpPr/>
            <p:nvPr/>
          </p:nvSpPr>
          <p:spPr bwMode="auto">
            <a:xfrm>
              <a:off x="3580" y="4096"/>
              <a:ext cx="467" cy="190"/>
            </a:xfrm>
            <a:custGeom>
              <a:avLst/>
              <a:gdLst>
                <a:gd name="T0" fmla="*/ 302 w 302"/>
                <a:gd name="T1" fmla="*/ 123 h 123"/>
                <a:gd name="T2" fmla="*/ 0 w 302"/>
                <a:gd name="T3" fmla="*/ 123 h 123"/>
                <a:gd name="T4" fmla="*/ 123 w 302"/>
                <a:gd name="T5" fmla="*/ 0 h 123"/>
                <a:gd name="T6" fmla="*/ 302 w 302"/>
                <a:gd name="T7" fmla="*/ 0 h 123"/>
                <a:gd name="T8" fmla="*/ 302 w 302"/>
                <a:gd name="T9" fmla="*/ 123 h 123"/>
              </a:gdLst>
              <a:ahLst/>
              <a:cxnLst>
                <a:cxn ang="0">
                  <a:pos x="T0" y="T1"/>
                </a:cxn>
                <a:cxn ang="0">
                  <a:pos x="T2" y="T3"/>
                </a:cxn>
                <a:cxn ang="0">
                  <a:pos x="T4" y="T5"/>
                </a:cxn>
                <a:cxn ang="0">
                  <a:pos x="T6" y="T7"/>
                </a:cxn>
                <a:cxn ang="0">
                  <a:pos x="T8" y="T9"/>
                </a:cxn>
              </a:cxnLst>
              <a:rect l="0" t="0" r="r" b="b"/>
              <a:pathLst>
                <a:path w="302" h="123">
                  <a:moveTo>
                    <a:pt x="302" y="123"/>
                  </a:moveTo>
                  <a:cubicBezTo>
                    <a:pt x="0" y="123"/>
                    <a:pt x="0" y="123"/>
                    <a:pt x="0" y="123"/>
                  </a:cubicBezTo>
                  <a:cubicBezTo>
                    <a:pt x="0" y="55"/>
                    <a:pt x="55" y="0"/>
                    <a:pt x="123" y="0"/>
                  </a:cubicBezTo>
                  <a:cubicBezTo>
                    <a:pt x="302" y="0"/>
                    <a:pt x="302" y="0"/>
                    <a:pt x="302" y="0"/>
                  </a:cubicBezTo>
                  <a:lnTo>
                    <a:pt x="302" y="123"/>
                  </a:lnTo>
                  <a:close/>
                </a:path>
              </a:pathLst>
            </a:custGeom>
            <a:solidFill>
              <a:srgbClr val="DD31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14"/>
            <p:cNvSpPr/>
            <p:nvPr/>
          </p:nvSpPr>
          <p:spPr bwMode="auto">
            <a:xfrm>
              <a:off x="3894" y="4057"/>
              <a:ext cx="458" cy="229"/>
            </a:xfrm>
            <a:custGeom>
              <a:avLst/>
              <a:gdLst>
                <a:gd name="T0" fmla="*/ 0 w 296"/>
                <a:gd name="T1" fmla="*/ 148 h 148"/>
                <a:gd name="T2" fmla="*/ 148 w 296"/>
                <a:gd name="T3" fmla="*/ 0 h 148"/>
                <a:gd name="T4" fmla="*/ 296 w 296"/>
                <a:gd name="T5" fmla="*/ 148 h 148"/>
                <a:gd name="T6" fmla="*/ 0 w 296"/>
                <a:gd name="T7" fmla="*/ 148 h 148"/>
              </a:gdLst>
              <a:ahLst/>
              <a:cxnLst>
                <a:cxn ang="0">
                  <a:pos x="T0" y="T1"/>
                </a:cxn>
                <a:cxn ang="0">
                  <a:pos x="T2" y="T3"/>
                </a:cxn>
                <a:cxn ang="0">
                  <a:pos x="T4" y="T5"/>
                </a:cxn>
                <a:cxn ang="0">
                  <a:pos x="T6" y="T7"/>
                </a:cxn>
              </a:cxnLst>
              <a:rect l="0" t="0" r="r" b="b"/>
              <a:pathLst>
                <a:path w="296" h="148">
                  <a:moveTo>
                    <a:pt x="0" y="148"/>
                  </a:moveTo>
                  <a:cubicBezTo>
                    <a:pt x="0" y="66"/>
                    <a:pt x="66" y="0"/>
                    <a:pt x="148" y="0"/>
                  </a:cubicBezTo>
                  <a:cubicBezTo>
                    <a:pt x="230" y="0"/>
                    <a:pt x="296" y="66"/>
                    <a:pt x="296" y="148"/>
                  </a:cubicBezTo>
                  <a:lnTo>
                    <a:pt x="0" y="148"/>
                  </a:lnTo>
                  <a:close/>
                </a:path>
              </a:pathLst>
            </a:custGeom>
            <a:solidFill>
              <a:srgbClr val="DD31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15"/>
            <p:cNvSpPr/>
            <p:nvPr/>
          </p:nvSpPr>
          <p:spPr bwMode="auto">
            <a:xfrm>
              <a:off x="3565" y="4286"/>
              <a:ext cx="804" cy="32"/>
            </a:xfrm>
            <a:custGeom>
              <a:avLst/>
              <a:gdLst>
                <a:gd name="T0" fmla="*/ 509 w 520"/>
                <a:gd name="T1" fmla="*/ 21 h 21"/>
                <a:gd name="T2" fmla="*/ 10 w 520"/>
                <a:gd name="T3" fmla="*/ 21 h 21"/>
                <a:gd name="T4" fmla="*/ 0 w 520"/>
                <a:gd name="T5" fmla="*/ 11 h 21"/>
                <a:gd name="T6" fmla="*/ 10 w 520"/>
                <a:gd name="T7" fmla="*/ 0 h 21"/>
                <a:gd name="T8" fmla="*/ 509 w 520"/>
                <a:gd name="T9" fmla="*/ 0 h 21"/>
                <a:gd name="T10" fmla="*/ 520 w 520"/>
                <a:gd name="T11" fmla="*/ 11 h 21"/>
                <a:gd name="T12" fmla="*/ 509 w 520"/>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520" h="21">
                  <a:moveTo>
                    <a:pt x="509" y="21"/>
                  </a:moveTo>
                  <a:cubicBezTo>
                    <a:pt x="10" y="21"/>
                    <a:pt x="10" y="21"/>
                    <a:pt x="10" y="21"/>
                  </a:cubicBezTo>
                  <a:cubicBezTo>
                    <a:pt x="4" y="21"/>
                    <a:pt x="0" y="17"/>
                    <a:pt x="0" y="11"/>
                  </a:cubicBezTo>
                  <a:cubicBezTo>
                    <a:pt x="0" y="5"/>
                    <a:pt x="4" y="0"/>
                    <a:pt x="10" y="0"/>
                  </a:cubicBezTo>
                  <a:cubicBezTo>
                    <a:pt x="509" y="0"/>
                    <a:pt x="509" y="0"/>
                    <a:pt x="509" y="0"/>
                  </a:cubicBezTo>
                  <a:cubicBezTo>
                    <a:pt x="515" y="0"/>
                    <a:pt x="520" y="5"/>
                    <a:pt x="520" y="11"/>
                  </a:cubicBezTo>
                  <a:cubicBezTo>
                    <a:pt x="520" y="17"/>
                    <a:pt x="515" y="21"/>
                    <a:pt x="509" y="21"/>
                  </a:cubicBezTo>
                  <a:close/>
                </a:path>
              </a:pathLst>
            </a:custGeom>
            <a:solidFill>
              <a:srgbClr val="212D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Oval 16"/>
            <p:cNvSpPr>
              <a:spLocks noChangeArrowheads="1"/>
            </p:cNvSpPr>
            <p:nvPr/>
          </p:nvSpPr>
          <p:spPr bwMode="auto">
            <a:xfrm>
              <a:off x="4084" y="4079"/>
              <a:ext cx="102" cy="35"/>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17"/>
            <p:cNvSpPr/>
            <p:nvPr/>
          </p:nvSpPr>
          <p:spPr bwMode="auto">
            <a:xfrm>
              <a:off x="3825" y="4084"/>
              <a:ext cx="47" cy="38"/>
            </a:xfrm>
            <a:custGeom>
              <a:avLst/>
              <a:gdLst>
                <a:gd name="T0" fmla="*/ 12 w 31"/>
                <a:gd name="T1" fmla="*/ 19 h 25"/>
                <a:gd name="T2" fmla="*/ 12 w 31"/>
                <a:gd name="T3" fmla="*/ 18 h 25"/>
                <a:gd name="T4" fmla="*/ 12 w 31"/>
                <a:gd name="T5" fmla="*/ 16 h 25"/>
                <a:gd name="T6" fmla="*/ 18 w 31"/>
                <a:gd name="T7" fmla="*/ 12 h 25"/>
                <a:gd name="T8" fmla="*/ 21 w 31"/>
                <a:gd name="T9" fmla="*/ 13 h 25"/>
                <a:gd name="T10" fmla="*/ 29 w 31"/>
                <a:gd name="T11" fmla="*/ 10 h 25"/>
                <a:gd name="T12" fmla="*/ 26 w 31"/>
                <a:gd name="T13" fmla="*/ 2 h 25"/>
                <a:gd name="T14" fmla="*/ 18 w 31"/>
                <a:gd name="T15" fmla="*/ 0 h 25"/>
                <a:gd name="T16" fmla="*/ 2 w 31"/>
                <a:gd name="T17" fmla="*/ 10 h 25"/>
                <a:gd name="T18" fmla="*/ 0 w 31"/>
                <a:gd name="T19" fmla="*/ 18 h 25"/>
                <a:gd name="T20" fmla="*/ 0 w 31"/>
                <a:gd name="T21" fmla="*/ 19 h 25"/>
                <a:gd name="T22" fmla="*/ 6 w 31"/>
                <a:gd name="T23" fmla="*/ 25 h 25"/>
                <a:gd name="T24" fmla="*/ 12 w 31"/>
                <a:gd name="T25" fmla="*/ 19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25">
                  <a:moveTo>
                    <a:pt x="12" y="19"/>
                  </a:moveTo>
                  <a:cubicBezTo>
                    <a:pt x="12" y="18"/>
                    <a:pt x="12" y="18"/>
                    <a:pt x="12" y="18"/>
                  </a:cubicBezTo>
                  <a:cubicBezTo>
                    <a:pt x="12" y="17"/>
                    <a:pt x="12" y="17"/>
                    <a:pt x="12" y="16"/>
                  </a:cubicBezTo>
                  <a:cubicBezTo>
                    <a:pt x="14" y="13"/>
                    <a:pt x="16" y="12"/>
                    <a:pt x="18" y="12"/>
                  </a:cubicBezTo>
                  <a:cubicBezTo>
                    <a:pt x="19" y="12"/>
                    <a:pt x="20" y="12"/>
                    <a:pt x="21" y="13"/>
                  </a:cubicBezTo>
                  <a:cubicBezTo>
                    <a:pt x="24" y="14"/>
                    <a:pt x="28" y="13"/>
                    <a:pt x="29" y="10"/>
                  </a:cubicBezTo>
                  <a:cubicBezTo>
                    <a:pt x="31" y="7"/>
                    <a:pt x="29" y="3"/>
                    <a:pt x="26" y="2"/>
                  </a:cubicBezTo>
                  <a:cubicBezTo>
                    <a:pt x="24" y="1"/>
                    <a:pt x="21" y="0"/>
                    <a:pt x="18" y="0"/>
                  </a:cubicBezTo>
                  <a:cubicBezTo>
                    <a:pt x="11" y="0"/>
                    <a:pt x="5" y="4"/>
                    <a:pt x="2" y="10"/>
                  </a:cubicBezTo>
                  <a:cubicBezTo>
                    <a:pt x="0" y="13"/>
                    <a:pt x="0" y="16"/>
                    <a:pt x="0" y="18"/>
                  </a:cubicBezTo>
                  <a:cubicBezTo>
                    <a:pt x="0" y="19"/>
                    <a:pt x="0" y="19"/>
                    <a:pt x="0" y="19"/>
                  </a:cubicBezTo>
                  <a:cubicBezTo>
                    <a:pt x="0" y="23"/>
                    <a:pt x="3" y="25"/>
                    <a:pt x="6" y="25"/>
                  </a:cubicBezTo>
                  <a:cubicBezTo>
                    <a:pt x="9" y="25"/>
                    <a:pt x="12" y="22"/>
                    <a:pt x="12" y="19"/>
                  </a:cubicBezTo>
                  <a:close/>
                </a:path>
              </a:pathLst>
            </a:custGeom>
            <a:solidFill>
              <a:srgbClr val="D32A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Freeform 18"/>
            <p:cNvSpPr/>
            <p:nvPr/>
          </p:nvSpPr>
          <p:spPr bwMode="auto">
            <a:xfrm>
              <a:off x="3860" y="4084"/>
              <a:ext cx="48" cy="38"/>
            </a:xfrm>
            <a:custGeom>
              <a:avLst/>
              <a:gdLst>
                <a:gd name="T0" fmla="*/ 12 w 31"/>
                <a:gd name="T1" fmla="*/ 19 h 25"/>
                <a:gd name="T2" fmla="*/ 12 w 31"/>
                <a:gd name="T3" fmla="*/ 18 h 25"/>
                <a:gd name="T4" fmla="*/ 13 w 31"/>
                <a:gd name="T5" fmla="*/ 16 h 25"/>
                <a:gd name="T6" fmla="*/ 19 w 31"/>
                <a:gd name="T7" fmla="*/ 12 h 25"/>
                <a:gd name="T8" fmla="*/ 21 w 31"/>
                <a:gd name="T9" fmla="*/ 13 h 25"/>
                <a:gd name="T10" fmla="*/ 30 w 31"/>
                <a:gd name="T11" fmla="*/ 10 h 25"/>
                <a:gd name="T12" fmla="*/ 27 w 31"/>
                <a:gd name="T13" fmla="*/ 2 h 25"/>
                <a:gd name="T14" fmla="*/ 19 w 31"/>
                <a:gd name="T15" fmla="*/ 0 h 25"/>
                <a:gd name="T16" fmla="*/ 2 w 31"/>
                <a:gd name="T17" fmla="*/ 10 h 25"/>
                <a:gd name="T18" fmla="*/ 0 w 31"/>
                <a:gd name="T19" fmla="*/ 18 h 25"/>
                <a:gd name="T20" fmla="*/ 0 w 31"/>
                <a:gd name="T21" fmla="*/ 19 h 25"/>
                <a:gd name="T22" fmla="*/ 6 w 31"/>
                <a:gd name="T23" fmla="*/ 25 h 25"/>
                <a:gd name="T24" fmla="*/ 12 w 31"/>
                <a:gd name="T25" fmla="*/ 19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25">
                  <a:moveTo>
                    <a:pt x="12" y="19"/>
                  </a:moveTo>
                  <a:cubicBezTo>
                    <a:pt x="12" y="18"/>
                    <a:pt x="12" y="18"/>
                    <a:pt x="12" y="18"/>
                  </a:cubicBezTo>
                  <a:cubicBezTo>
                    <a:pt x="12" y="17"/>
                    <a:pt x="12" y="17"/>
                    <a:pt x="13" y="16"/>
                  </a:cubicBezTo>
                  <a:cubicBezTo>
                    <a:pt x="14" y="13"/>
                    <a:pt x="16" y="12"/>
                    <a:pt x="19" y="12"/>
                  </a:cubicBezTo>
                  <a:cubicBezTo>
                    <a:pt x="20" y="12"/>
                    <a:pt x="21" y="12"/>
                    <a:pt x="21" y="13"/>
                  </a:cubicBezTo>
                  <a:cubicBezTo>
                    <a:pt x="24" y="14"/>
                    <a:pt x="28" y="13"/>
                    <a:pt x="30" y="10"/>
                  </a:cubicBezTo>
                  <a:cubicBezTo>
                    <a:pt x="31" y="7"/>
                    <a:pt x="30" y="3"/>
                    <a:pt x="27" y="2"/>
                  </a:cubicBezTo>
                  <a:cubicBezTo>
                    <a:pt x="24" y="1"/>
                    <a:pt x="21" y="0"/>
                    <a:pt x="19" y="0"/>
                  </a:cubicBezTo>
                  <a:cubicBezTo>
                    <a:pt x="12" y="0"/>
                    <a:pt x="5" y="4"/>
                    <a:pt x="2" y="10"/>
                  </a:cubicBezTo>
                  <a:cubicBezTo>
                    <a:pt x="1" y="13"/>
                    <a:pt x="0" y="16"/>
                    <a:pt x="0" y="18"/>
                  </a:cubicBezTo>
                  <a:cubicBezTo>
                    <a:pt x="0" y="19"/>
                    <a:pt x="0" y="19"/>
                    <a:pt x="0" y="19"/>
                  </a:cubicBezTo>
                  <a:cubicBezTo>
                    <a:pt x="0" y="23"/>
                    <a:pt x="3" y="25"/>
                    <a:pt x="6" y="25"/>
                  </a:cubicBezTo>
                  <a:cubicBezTo>
                    <a:pt x="10" y="25"/>
                    <a:pt x="12" y="22"/>
                    <a:pt x="12" y="19"/>
                  </a:cubicBezTo>
                  <a:close/>
                </a:path>
              </a:pathLst>
            </a:custGeom>
            <a:solidFill>
              <a:srgbClr val="D32A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19"/>
            <p:cNvSpPr/>
            <p:nvPr/>
          </p:nvSpPr>
          <p:spPr bwMode="auto">
            <a:xfrm>
              <a:off x="3894" y="4084"/>
              <a:ext cx="48" cy="38"/>
            </a:xfrm>
            <a:custGeom>
              <a:avLst/>
              <a:gdLst>
                <a:gd name="T0" fmla="*/ 12 w 31"/>
                <a:gd name="T1" fmla="*/ 19 h 25"/>
                <a:gd name="T2" fmla="*/ 12 w 31"/>
                <a:gd name="T3" fmla="*/ 18 h 25"/>
                <a:gd name="T4" fmla="*/ 12 w 31"/>
                <a:gd name="T5" fmla="*/ 16 h 25"/>
                <a:gd name="T6" fmla="*/ 18 w 31"/>
                <a:gd name="T7" fmla="*/ 12 h 25"/>
                <a:gd name="T8" fmla="*/ 21 w 31"/>
                <a:gd name="T9" fmla="*/ 13 h 25"/>
                <a:gd name="T10" fmla="*/ 29 w 31"/>
                <a:gd name="T11" fmla="*/ 10 h 25"/>
                <a:gd name="T12" fmla="*/ 26 w 31"/>
                <a:gd name="T13" fmla="*/ 2 h 25"/>
                <a:gd name="T14" fmla="*/ 18 w 31"/>
                <a:gd name="T15" fmla="*/ 0 h 25"/>
                <a:gd name="T16" fmla="*/ 2 w 31"/>
                <a:gd name="T17" fmla="*/ 10 h 25"/>
                <a:gd name="T18" fmla="*/ 0 w 31"/>
                <a:gd name="T19" fmla="*/ 18 h 25"/>
                <a:gd name="T20" fmla="*/ 0 w 31"/>
                <a:gd name="T21" fmla="*/ 19 h 25"/>
                <a:gd name="T22" fmla="*/ 6 w 31"/>
                <a:gd name="T23" fmla="*/ 25 h 25"/>
                <a:gd name="T24" fmla="*/ 12 w 31"/>
                <a:gd name="T25" fmla="*/ 19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25">
                  <a:moveTo>
                    <a:pt x="12" y="19"/>
                  </a:moveTo>
                  <a:cubicBezTo>
                    <a:pt x="12" y="18"/>
                    <a:pt x="12" y="18"/>
                    <a:pt x="12" y="18"/>
                  </a:cubicBezTo>
                  <a:cubicBezTo>
                    <a:pt x="12" y="17"/>
                    <a:pt x="12" y="17"/>
                    <a:pt x="12" y="16"/>
                  </a:cubicBezTo>
                  <a:cubicBezTo>
                    <a:pt x="14" y="13"/>
                    <a:pt x="16" y="12"/>
                    <a:pt x="18" y="12"/>
                  </a:cubicBezTo>
                  <a:cubicBezTo>
                    <a:pt x="19" y="12"/>
                    <a:pt x="20" y="12"/>
                    <a:pt x="21" y="13"/>
                  </a:cubicBezTo>
                  <a:cubicBezTo>
                    <a:pt x="24" y="14"/>
                    <a:pt x="28" y="13"/>
                    <a:pt x="29" y="10"/>
                  </a:cubicBezTo>
                  <a:cubicBezTo>
                    <a:pt x="31" y="7"/>
                    <a:pt x="29" y="3"/>
                    <a:pt x="26" y="2"/>
                  </a:cubicBezTo>
                  <a:cubicBezTo>
                    <a:pt x="24" y="1"/>
                    <a:pt x="21" y="0"/>
                    <a:pt x="18" y="0"/>
                  </a:cubicBezTo>
                  <a:cubicBezTo>
                    <a:pt x="11" y="0"/>
                    <a:pt x="5" y="4"/>
                    <a:pt x="2" y="10"/>
                  </a:cubicBezTo>
                  <a:cubicBezTo>
                    <a:pt x="0" y="13"/>
                    <a:pt x="0" y="16"/>
                    <a:pt x="0" y="18"/>
                  </a:cubicBezTo>
                  <a:cubicBezTo>
                    <a:pt x="0" y="19"/>
                    <a:pt x="0" y="19"/>
                    <a:pt x="0" y="19"/>
                  </a:cubicBezTo>
                  <a:cubicBezTo>
                    <a:pt x="0" y="23"/>
                    <a:pt x="3" y="25"/>
                    <a:pt x="6" y="25"/>
                  </a:cubicBezTo>
                  <a:cubicBezTo>
                    <a:pt x="9" y="25"/>
                    <a:pt x="12" y="22"/>
                    <a:pt x="12" y="19"/>
                  </a:cubicBezTo>
                  <a:close/>
                </a:path>
              </a:pathLst>
            </a:custGeom>
            <a:solidFill>
              <a:srgbClr val="D32A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22"/>
            <p:cNvSpPr/>
            <p:nvPr/>
          </p:nvSpPr>
          <p:spPr bwMode="auto">
            <a:xfrm>
              <a:off x="3877" y="1610"/>
              <a:ext cx="919" cy="941"/>
            </a:xfrm>
            <a:custGeom>
              <a:avLst/>
              <a:gdLst>
                <a:gd name="T0" fmla="*/ 438 w 594"/>
                <a:gd name="T1" fmla="*/ 138 h 609"/>
                <a:gd name="T2" fmla="*/ 438 w 594"/>
                <a:gd name="T3" fmla="*/ 309 h 609"/>
                <a:gd name="T4" fmla="*/ 301 w 594"/>
                <a:gd name="T5" fmla="*/ 453 h 609"/>
                <a:gd name="T6" fmla="*/ 156 w 594"/>
                <a:gd name="T7" fmla="*/ 312 h 609"/>
                <a:gd name="T8" fmla="*/ 156 w 594"/>
                <a:gd name="T9" fmla="*/ 78 h 609"/>
                <a:gd name="T10" fmla="*/ 78 w 594"/>
                <a:gd name="T11" fmla="*/ 0 h 609"/>
                <a:gd name="T12" fmla="*/ 0 w 594"/>
                <a:gd name="T13" fmla="*/ 78 h 609"/>
                <a:gd name="T14" fmla="*/ 0 w 594"/>
                <a:gd name="T15" fmla="*/ 312 h 609"/>
                <a:gd name="T16" fmla="*/ 297 w 594"/>
                <a:gd name="T17" fmla="*/ 609 h 609"/>
                <a:gd name="T18" fmla="*/ 594 w 594"/>
                <a:gd name="T19" fmla="*/ 312 h 609"/>
                <a:gd name="T20" fmla="*/ 594 w 594"/>
                <a:gd name="T21" fmla="*/ 138 h 609"/>
                <a:gd name="T22" fmla="*/ 438 w 594"/>
                <a:gd name="T23" fmla="*/ 138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4" h="609">
                  <a:moveTo>
                    <a:pt x="438" y="138"/>
                  </a:moveTo>
                  <a:cubicBezTo>
                    <a:pt x="438" y="309"/>
                    <a:pt x="438" y="309"/>
                    <a:pt x="438" y="309"/>
                  </a:cubicBezTo>
                  <a:cubicBezTo>
                    <a:pt x="438" y="386"/>
                    <a:pt x="378" y="451"/>
                    <a:pt x="301" y="453"/>
                  </a:cubicBezTo>
                  <a:cubicBezTo>
                    <a:pt x="221" y="455"/>
                    <a:pt x="156" y="391"/>
                    <a:pt x="156" y="312"/>
                  </a:cubicBezTo>
                  <a:cubicBezTo>
                    <a:pt x="156" y="78"/>
                    <a:pt x="156" y="78"/>
                    <a:pt x="156" y="78"/>
                  </a:cubicBezTo>
                  <a:cubicBezTo>
                    <a:pt x="156" y="35"/>
                    <a:pt x="121" y="0"/>
                    <a:pt x="78" y="0"/>
                  </a:cubicBezTo>
                  <a:cubicBezTo>
                    <a:pt x="35" y="0"/>
                    <a:pt x="0" y="35"/>
                    <a:pt x="0" y="78"/>
                  </a:cubicBezTo>
                  <a:cubicBezTo>
                    <a:pt x="0" y="312"/>
                    <a:pt x="0" y="312"/>
                    <a:pt x="0" y="312"/>
                  </a:cubicBezTo>
                  <a:cubicBezTo>
                    <a:pt x="0" y="476"/>
                    <a:pt x="133" y="609"/>
                    <a:pt x="297" y="609"/>
                  </a:cubicBezTo>
                  <a:cubicBezTo>
                    <a:pt x="461" y="609"/>
                    <a:pt x="594" y="476"/>
                    <a:pt x="594" y="312"/>
                  </a:cubicBezTo>
                  <a:cubicBezTo>
                    <a:pt x="594" y="138"/>
                    <a:pt x="594" y="138"/>
                    <a:pt x="594" y="138"/>
                  </a:cubicBezTo>
                  <a:cubicBezTo>
                    <a:pt x="438" y="138"/>
                    <a:pt x="438" y="138"/>
                    <a:pt x="438" y="138"/>
                  </a:cubicBezTo>
                </a:path>
              </a:pathLst>
            </a:custGeom>
            <a:solidFill>
              <a:srgbClr val="DD31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23"/>
            <p:cNvSpPr/>
            <p:nvPr/>
          </p:nvSpPr>
          <p:spPr bwMode="auto">
            <a:xfrm>
              <a:off x="3877" y="1610"/>
              <a:ext cx="919" cy="941"/>
            </a:xfrm>
            <a:custGeom>
              <a:avLst/>
              <a:gdLst>
                <a:gd name="T0" fmla="*/ 438 w 594"/>
                <a:gd name="T1" fmla="*/ 138 h 609"/>
                <a:gd name="T2" fmla="*/ 438 w 594"/>
                <a:gd name="T3" fmla="*/ 309 h 609"/>
                <a:gd name="T4" fmla="*/ 301 w 594"/>
                <a:gd name="T5" fmla="*/ 453 h 609"/>
                <a:gd name="T6" fmla="*/ 156 w 594"/>
                <a:gd name="T7" fmla="*/ 312 h 609"/>
                <a:gd name="T8" fmla="*/ 156 w 594"/>
                <a:gd name="T9" fmla="*/ 78 h 609"/>
                <a:gd name="T10" fmla="*/ 78 w 594"/>
                <a:gd name="T11" fmla="*/ 0 h 609"/>
                <a:gd name="T12" fmla="*/ 0 w 594"/>
                <a:gd name="T13" fmla="*/ 78 h 609"/>
                <a:gd name="T14" fmla="*/ 0 w 594"/>
                <a:gd name="T15" fmla="*/ 312 h 609"/>
                <a:gd name="T16" fmla="*/ 297 w 594"/>
                <a:gd name="T17" fmla="*/ 609 h 609"/>
                <a:gd name="T18" fmla="*/ 594 w 594"/>
                <a:gd name="T19" fmla="*/ 312 h 609"/>
                <a:gd name="T20" fmla="*/ 594 w 594"/>
                <a:gd name="T21" fmla="*/ 138 h 609"/>
                <a:gd name="T22" fmla="*/ 438 w 594"/>
                <a:gd name="T23" fmla="*/ 138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4" h="609">
                  <a:moveTo>
                    <a:pt x="438" y="138"/>
                  </a:moveTo>
                  <a:cubicBezTo>
                    <a:pt x="438" y="309"/>
                    <a:pt x="438" y="309"/>
                    <a:pt x="438" y="309"/>
                  </a:cubicBezTo>
                  <a:cubicBezTo>
                    <a:pt x="438" y="386"/>
                    <a:pt x="378" y="451"/>
                    <a:pt x="301" y="453"/>
                  </a:cubicBezTo>
                  <a:cubicBezTo>
                    <a:pt x="221" y="455"/>
                    <a:pt x="156" y="391"/>
                    <a:pt x="156" y="312"/>
                  </a:cubicBezTo>
                  <a:cubicBezTo>
                    <a:pt x="156" y="78"/>
                    <a:pt x="156" y="78"/>
                    <a:pt x="156" y="78"/>
                  </a:cubicBezTo>
                  <a:cubicBezTo>
                    <a:pt x="156" y="35"/>
                    <a:pt x="121" y="0"/>
                    <a:pt x="78" y="0"/>
                  </a:cubicBezTo>
                  <a:cubicBezTo>
                    <a:pt x="35" y="0"/>
                    <a:pt x="0" y="35"/>
                    <a:pt x="0" y="78"/>
                  </a:cubicBezTo>
                  <a:cubicBezTo>
                    <a:pt x="0" y="312"/>
                    <a:pt x="0" y="312"/>
                    <a:pt x="0" y="312"/>
                  </a:cubicBezTo>
                  <a:cubicBezTo>
                    <a:pt x="0" y="476"/>
                    <a:pt x="133" y="609"/>
                    <a:pt x="297" y="609"/>
                  </a:cubicBezTo>
                  <a:cubicBezTo>
                    <a:pt x="461" y="609"/>
                    <a:pt x="594" y="476"/>
                    <a:pt x="594" y="312"/>
                  </a:cubicBezTo>
                  <a:cubicBezTo>
                    <a:pt x="594" y="138"/>
                    <a:pt x="594" y="138"/>
                    <a:pt x="594" y="138"/>
                  </a:cubicBezTo>
                  <a:cubicBezTo>
                    <a:pt x="438" y="138"/>
                    <a:pt x="438" y="138"/>
                    <a:pt x="438" y="138"/>
                  </a:cubicBezTo>
                </a:path>
              </a:pathLst>
            </a:custGeom>
            <a:solidFill>
              <a:srgbClr val="DD31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24"/>
            <p:cNvSpPr/>
            <p:nvPr/>
          </p:nvSpPr>
          <p:spPr bwMode="auto">
            <a:xfrm>
              <a:off x="3950" y="1610"/>
              <a:ext cx="713" cy="762"/>
            </a:xfrm>
            <a:custGeom>
              <a:avLst/>
              <a:gdLst>
                <a:gd name="T0" fmla="*/ 31 w 461"/>
                <a:gd name="T1" fmla="*/ 40 h 493"/>
                <a:gd name="T2" fmla="*/ 69 w 461"/>
                <a:gd name="T3" fmla="*/ 78 h 493"/>
                <a:gd name="T4" fmla="*/ 69 w 461"/>
                <a:gd name="T5" fmla="*/ 312 h 493"/>
                <a:gd name="T6" fmla="*/ 122 w 461"/>
                <a:gd name="T7" fmla="*/ 440 h 493"/>
                <a:gd name="T8" fmla="*/ 250 w 461"/>
                <a:gd name="T9" fmla="*/ 493 h 493"/>
                <a:gd name="T10" fmla="*/ 250 w 461"/>
                <a:gd name="T11" fmla="*/ 493 h 493"/>
                <a:gd name="T12" fmla="*/ 255 w 461"/>
                <a:gd name="T13" fmla="*/ 493 h 493"/>
                <a:gd name="T14" fmla="*/ 431 w 461"/>
                <a:gd name="T15" fmla="*/ 309 h 493"/>
                <a:gd name="T16" fmla="*/ 431 w 461"/>
                <a:gd name="T17" fmla="*/ 178 h 493"/>
                <a:gd name="T18" fmla="*/ 461 w 461"/>
                <a:gd name="T19" fmla="*/ 138 h 493"/>
                <a:gd name="T20" fmla="*/ 391 w 461"/>
                <a:gd name="T21" fmla="*/ 138 h 493"/>
                <a:gd name="T22" fmla="*/ 391 w 461"/>
                <a:gd name="T23" fmla="*/ 309 h 493"/>
                <a:gd name="T24" fmla="*/ 254 w 461"/>
                <a:gd name="T25" fmla="*/ 453 h 493"/>
                <a:gd name="T26" fmla="*/ 109 w 461"/>
                <a:gd name="T27" fmla="*/ 312 h 493"/>
                <a:gd name="T28" fmla="*/ 109 w 461"/>
                <a:gd name="T29" fmla="*/ 78 h 493"/>
                <a:gd name="T30" fmla="*/ 31 w 461"/>
                <a:gd name="T31" fmla="*/ 0 h 493"/>
                <a:gd name="T32" fmla="*/ 0 w 461"/>
                <a:gd name="T33" fmla="*/ 7 h 493"/>
                <a:gd name="T34" fmla="*/ 31 w 461"/>
                <a:gd name="T35" fmla="*/ 40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61" h="493">
                  <a:moveTo>
                    <a:pt x="31" y="40"/>
                  </a:moveTo>
                  <a:cubicBezTo>
                    <a:pt x="52" y="40"/>
                    <a:pt x="69" y="57"/>
                    <a:pt x="69" y="78"/>
                  </a:cubicBezTo>
                  <a:cubicBezTo>
                    <a:pt x="69" y="312"/>
                    <a:pt x="69" y="312"/>
                    <a:pt x="69" y="312"/>
                  </a:cubicBezTo>
                  <a:cubicBezTo>
                    <a:pt x="69" y="360"/>
                    <a:pt x="88" y="406"/>
                    <a:pt x="122" y="440"/>
                  </a:cubicBezTo>
                  <a:cubicBezTo>
                    <a:pt x="157" y="474"/>
                    <a:pt x="202" y="493"/>
                    <a:pt x="250" y="493"/>
                  </a:cubicBezTo>
                  <a:cubicBezTo>
                    <a:pt x="250" y="493"/>
                    <a:pt x="250" y="493"/>
                    <a:pt x="250" y="493"/>
                  </a:cubicBezTo>
                  <a:cubicBezTo>
                    <a:pt x="252" y="493"/>
                    <a:pt x="253" y="493"/>
                    <a:pt x="255" y="493"/>
                  </a:cubicBezTo>
                  <a:cubicBezTo>
                    <a:pt x="352" y="491"/>
                    <a:pt x="431" y="408"/>
                    <a:pt x="431" y="309"/>
                  </a:cubicBezTo>
                  <a:cubicBezTo>
                    <a:pt x="431" y="178"/>
                    <a:pt x="431" y="178"/>
                    <a:pt x="431" y="178"/>
                  </a:cubicBezTo>
                  <a:cubicBezTo>
                    <a:pt x="461" y="138"/>
                    <a:pt x="461" y="138"/>
                    <a:pt x="461" y="138"/>
                  </a:cubicBezTo>
                  <a:cubicBezTo>
                    <a:pt x="391" y="138"/>
                    <a:pt x="391" y="138"/>
                    <a:pt x="391" y="138"/>
                  </a:cubicBezTo>
                  <a:cubicBezTo>
                    <a:pt x="391" y="309"/>
                    <a:pt x="391" y="309"/>
                    <a:pt x="391" y="309"/>
                  </a:cubicBezTo>
                  <a:cubicBezTo>
                    <a:pt x="391" y="386"/>
                    <a:pt x="331" y="451"/>
                    <a:pt x="254" y="453"/>
                  </a:cubicBezTo>
                  <a:cubicBezTo>
                    <a:pt x="174" y="455"/>
                    <a:pt x="109" y="391"/>
                    <a:pt x="109" y="312"/>
                  </a:cubicBezTo>
                  <a:cubicBezTo>
                    <a:pt x="109" y="78"/>
                    <a:pt x="109" y="78"/>
                    <a:pt x="109" y="78"/>
                  </a:cubicBezTo>
                  <a:cubicBezTo>
                    <a:pt x="109" y="35"/>
                    <a:pt x="74" y="0"/>
                    <a:pt x="31" y="0"/>
                  </a:cubicBezTo>
                  <a:cubicBezTo>
                    <a:pt x="20" y="0"/>
                    <a:pt x="9" y="3"/>
                    <a:pt x="0" y="7"/>
                  </a:cubicBezTo>
                  <a:cubicBezTo>
                    <a:pt x="15" y="27"/>
                    <a:pt x="27" y="40"/>
                    <a:pt x="31" y="40"/>
                  </a:cubicBezTo>
                </a:path>
              </a:pathLst>
            </a:custGeom>
            <a:solidFill>
              <a:srgbClr val="D82B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Rectangle 25"/>
            <p:cNvSpPr>
              <a:spLocks noChangeArrowheads="1"/>
            </p:cNvSpPr>
            <p:nvPr/>
          </p:nvSpPr>
          <p:spPr bwMode="auto">
            <a:xfrm>
              <a:off x="3625" y="2710"/>
              <a:ext cx="329" cy="1296"/>
            </a:xfrm>
            <a:prstGeom prst="rect">
              <a:avLst/>
            </a:prstGeom>
            <a:solidFill>
              <a:srgbClr val="212D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40" name="Rectangle 26"/>
            <p:cNvSpPr>
              <a:spLocks noChangeArrowheads="1"/>
            </p:cNvSpPr>
            <p:nvPr/>
          </p:nvSpPr>
          <p:spPr bwMode="auto">
            <a:xfrm>
              <a:off x="3625" y="3934"/>
              <a:ext cx="329" cy="72"/>
            </a:xfrm>
            <a:prstGeom prst="rect">
              <a:avLst/>
            </a:prstGeom>
            <a:solidFill>
              <a:srgbClr val="2D385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41" name="Rectangle 27"/>
            <p:cNvSpPr>
              <a:spLocks noChangeArrowheads="1"/>
            </p:cNvSpPr>
            <p:nvPr/>
          </p:nvSpPr>
          <p:spPr bwMode="auto">
            <a:xfrm>
              <a:off x="3410" y="2710"/>
              <a:ext cx="329" cy="1296"/>
            </a:xfrm>
            <a:prstGeom prst="rect">
              <a:avLst/>
            </a:prstGeom>
            <a:solidFill>
              <a:srgbClr val="2D385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42" name="Rectangle 28"/>
            <p:cNvSpPr>
              <a:spLocks noChangeArrowheads="1"/>
            </p:cNvSpPr>
            <p:nvPr/>
          </p:nvSpPr>
          <p:spPr bwMode="auto">
            <a:xfrm>
              <a:off x="3495" y="3934"/>
              <a:ext cx="159" cy="238"/>
            </a:xfrm>
            <a:prstGeom prst="rect">
              <a:avLst/>
            </a:prstGeom>
            <a:solidFill>
              <a:srgbClr val="FBC3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43" name="Rectangle 29"/>
            <p:cNvSpPr>
              <a:spLocks noChangeArrowheads="1"/>
            </p:cNvSpPr>
            <p:nvPr/>
          </p:nvSpPr>
          <p:spPr bwMode="auto">
            <a:xfrm>
              <a:off x="3410" y="3934"/>
              <a:ext cx="329" cy="72"/>
            </a:xfrm>
            <a:prstGeom prst="rect">
              <a:avLst/>
            </a:prstGeom>
            <a:solidFill>
              <a:srgbClr val="3946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44" name="Freeform 30"/>
            <p:cNvSpPr/>
            <p:nvPr/>
          </p:nvSpPr>
          <p:spPr bwMode="auto">
            <a:xfrm>
              <a:off x="3291" y="2698"/>
              <a:ext cx="756" cy="213"/>
            </a:xfrm>
            <a:custGeom>
              <a:avLst/>
              <a:gdLst>
                <a:gd name="T0" fmla="*/ 415 w 489"/>
                <a:gd name="T1" fmla="*/ 138 h 138"/>
                <a:gd name="T2" fmla="*/ 74 w 489"/>
                <a:gd name="T3" fmla="*/ 138 h 138"/>
                <a:gd name="T4" fmla="*/ 0 w 489"/>
                <a:gd name="T5" fmla="*/ 64 h 138"/>
                <a:gd name="T6" fmla="*/ 0 w 489"/>
                <a:gd name="T7" fmla="*/ 0 h 138"/>
                <a:gd name="T8" fmla="*/ 489 w 489"/>
                <a:gd name="T9" fmla="*/ 0 h 138"/>
                <a:gd name="T10" fmla="*/ 489 w 489"/>
                <a:gd name="T11" fmla="*/ 64 h 138"/>
                <a:gd name="T12" fmla="*/ 415 w 489"/>
                <a:gd name="T13" fmla="*/ 138 h 138"/>
              </a:gdLst>
              <a:ahLst/>
              <a:cxnLst>
                <a:cxn ang="0">
                  <a:pos x="T0" y="T1"/>
                </a:cxn>
                <a:cxn ang="0">
                  <a:pos x="T2" y="T3"/>
                </a:cxn>
                <a:cxn ang="0">
                  <a:pos x="T4" y="T5"/>
                </a:cxn>
                <a:cxn ang="0">
                  <a:pos x="T6" y="T7"/>
                </a:cxn>
                <a:cxn ang="0">
                  <a:pos x="T8" y="T9"/>
                </a:cxn>
                <a:cxn ang="0">
                  <a:pos x="T10" y="T11"/>
                </a:cxn>
                <a:cxn ang="0">
                  <a:pos x="T12" y="T13"/>
                </a:cxn>
              </a:cxnLst>
              <a:rect l="0" t="0" r="r" b="b"/>
              <a:pathLst>
                <a:path w="489" h="138">
                  <a:moveTo>
                    <a:pt x="415" y="138"/>
                  </a:moveTo>
                  <a:cubicBezTo>
                    <a:pt x="74" y="138"/>
                    <a:pt x="74" y="138"/>
                    <a:pt x="74" y="138"/>
                  </a:cubicBezTo>
                  <a:cubicBezTo>
                    <a:pt x="33" y="138"/>
                    <a:pt x="0" y="105"/>
                    <a:pt x="0" y="64"/>
                  </a:cubicBezTo>
                  <a:cubicBezTo>
                    <a:pt x="0" y="0"/>
                    <a:pt x="0" y="0"/>
                    <a:pt x="0" y="0"/>
                  </a:cubicBezTo>
                  <a:cubicBezTo>
                    <a:pt x="489" y="0"/>
                    <a:pt x="489" y="0"/>
                    <a:pt x="489" y="0"/>
                  </a:cubicBezTo>
                  <a:cubicBezTo>
                    <a:pt x="489" y="64"/>
                    <a:pt x="489" y="64"/>
                    <a:pt x="489" y="64"/>
                  </a:cubicBezTo>
                  <a:cubicBezTo>
                    <a:pt x="489" y="105"/>
                    <a:pt x="456" y="138"/>
                    <a:pt x="415" y="138"/>
                  </a:cubicBezTo>
                  <a:close/>
                </a:path>
              </a:pathLst>
            </a:custGeom>
            <a:solidFill>
              <a:srgbClr val="2D385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 name="Freeform 31"/>
            <p:cNvSpPr/>
            <p:nvPr/>
          </p:nvSpPr>
          <p:spPr bwMode="auto">
            <a:xfrm>
              <a:off x="2781" y="1610"/>
              <a:ext cx="723" cy="1013"/>
            </a:xfrm>
            <a:custGeom>
              <a:avLst/>
              <a:gdLst>
                <a:gd name="T0" fmla="*/ 468 w 468"/>
                <a:gd name="T1" fmla="*/ 656 h 656"/>
                <a:gd name="T2" fmla="*/ 138 w 468"/>
                <a:gd name="T3" fmla="*/ 656 h 656"/>
                <a:gd name="T4" fmla="*/ 17 w 468"/>
                <a:gd name="T5" fmla="*/ 452 h 656"/>
                <a:gd name="T6" fmla="*/ 61 w 468"/>
                <a:gd name="T7" fmla="*/ 184 h 656"/>
                <a:gd name="T8" fmla="*/ 230 w 468"/>
                <a:gd name="T9" fmla="*/ 0 h 656"/>
                <a:gd name="T10" fmla="*/ 362 w 468"/>
                <a:gd name="T11" fmla="*/ 0 h 656"/>
                <a:gd name="T12" fmla="*/ 468 w 468"/>
                <a:gd name="T13" fmla="*/ 656 h 656"/>
              </a:gdLst>
              <a:ahLst/>
              <a:cxnLst>
                <a:cxn ang="0">
                  <a:pos x="T0" y="T1"/>
                </a:cxn>
                <a:cxn ang="0">
                  <a:pos x="T2" y="T3"/>
                </a:cxn>
                <a:cxn ang="0">
                  <a:pos x="T4" y="T5"/>
                </a:cxn>
                <a:cxn ang="0">
                  <a:pos x="T6" y="T7"/>
                </a:cxn>
                <a:cxn ang="0">
                  <a:pos x="T8" y="T9"/>
                </a:cxn>
                <a:cxn ang="0">
                  <a:pos x="T10" y="T11"/>
                </a:cxn>
                <a:cxn ang="0">
                  <a:pos x="T12" y="T13"/>
                </a:cxn>
              </a:cxnLst>
              <a:rect l="0" t="0" r="r" b="b"/>
              <a:pathLst>
                <a:path w="468" h="656">
                  <a:moveTo>
                    <a:pt x="468" y="656"/>
                  </a:moveTo>
                  <a:cubicBezTo>
                    <a:pt x="138" y="656"/>
                    <a:pt x="138" y="656"/>
                    <a:pt x="138" y="656"/>
                  </a:cubicBezTo>
                  <a:cubicBezTo>
                    <a:pt x="59" y="656"/>
                    <a:pt x="0" y="557"/>
                    <a:pt x="17" y="452"/>
                  </a:cubicBezTo>
                  <a:cubicBezTo>
                    <a:pt x="61" y="184"/>
                    <a:pt x="61" y="184"/>
                    <a:pt x="61" y="184"/>
                  </a:cubicBezTo>
                  <a:cubicBezTo>
                    <a:pt x="78" y="77"/>
                    <a:pt x="149" y="0"/>
                    <a:pt x="230" y="0"/>
                  </a:cubicBezTo>
                  <a:cubicBezTo>
                    <a:pt x="362" y="0"/>
                    <a:pt x="362" y="0"/>
                    <a:pt x="362" y="0"/>
                  </a:cubicBezTo>
                  <a:lnTo>
                    <a:pt x="468" y="656"/>
                  </a:lnTo>
                  <a:close/>
                </a:path>
              </a:pathLst>
            </a:custGeom>
            <a:solidFill>
              <a:srgbClr val="22314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32"/>
            <p:cNvSpPr/>
            <p:nvPr/>
          </p:nvSpPr>
          <p:spPr bwMode="auto">
            <a:xfrm>
              <a:off x="2926" y="2180"/>
              <a:ext cx="323" cy="320"/>
            </a:xfrm>
            <a:custGeom>
              <a:avLst/>
              <a:gdLst>
                <a:gd name="T0" fmla="*/ 105 w 209"/>
                <a:gd name="T1" fmla="*/ 207 h 207"/>
                <a:gd name="T2" fmla="*/ 105 w 209"/>
                <a:gd name="T3" fmla="*/ 207 h 207"/>
                <a:gd name="T4" fmla="*/ 4 w 209"/>
                <a:gd name="T5" fmla="*/ 99 h 207"/>
                <a:gd name="T6" fmla="*/ 11 w 209"/>
                <a:gd name="T7" fmla="*/ 0 h 207"/>
                <a:gd name="T8" fmla="*/ 198 w 209"/>
                <a:gd name="T9" fmla="*/ 0 h 207"/>
                <a:gd name="T10" fmla="*/ 205 w 209"/>
                <a:gd name="T11" fmla="*/ 99 h 207"/>
                <a:gd name="T12" fmla="*/ 105 w 209"/>
                <a:gd name="T13" fmla="*/ 207 h 207"/>
              </a:gdLst>
              <a:ahLst/>
              <a:cxnLst>
                <a:cxn ang="0">
                  <a:pos x="T0" y="T1"/>
                </a:cxn>
                <a:cxn ang="0">
                  <a:pos x="T2" y="T3"/>
                </a:cxn>
                <a:cxn ang="0">
                  <a:pos x="T4" y="T5"/>
                </a:cxn>
                <a:cxn ang="0">
                  <a:pos x="T6" y="T7"/>
                </a:cxn>
                <a:cxn ang="0">
                  <a:pos x="T8" y="T9"/>
                </a:cxn>
                <a:cxn ang="0">
                  <a:pos x="T10" y="T11"/>
                </a:cxn>
                <a:cxn ang="0">
                  <a:pos x="T12" y="T13"/>
                </a:cxn>
              </a:cxnLst>
              <a:rect l="0" t="0" r="r" b="b"/>
              <a:pathLst>
                <a:path w="209" h="207">
                  <a:moveTo>
                    <a:pt x="105" y="207"/>
                  </a:moveTo>
                  <a:cubicBezTo>
                    <a:pt x="105" y="207"/>
                    <a:pt x="105" y="207"/>
                    <a:pt x="105" y="207"/>
                  </a:cubicBezTo>
                  <a:cubicBezTo>
                    <a:pt x="46" y="207"/>
                    <a:pt x="0" y="157"/>
                    <a:pt x="4" y="99"/>
                  </a:cubicBezTo>
                  <a:cubicBezTo>
                    <a:pt x="11" y="0"/>
                    <a:pt x="11" y="0"/>
                    <a:pt x="11" y="0"/>
                  </a:cubicBezTo>
                  <a:cubicBezTo>
                    <a:pt x="198" y="0"/>
                    <a:pt x="198" y="0"/>
                    <a:pt x="198" y="0"/>
                  </a:cubicBezTo>
                  <a:cubicBezTo>
                    <a:pt x="205" y="99"/>
                    <a:pt x="205" y="99"/>
                    <a:pt x="205" y="99"/>
                  </a:cubicBezTo>
                  <a:cubicBezTo>
                    <a:pt x="209" y="157"/>
                    <a:pt x="163" y="207"/>
                    <a:pt x="105" y="207"/>
                  </a:cubicBezTo>
                  <a:close/>
                </a:path>
              </a:pathLst>
            </a:custGeom>
            <a:solidFill>
              <a:srgbClr val="2D385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Rectangle 33"/>
            <p:cNvSpPr>
              <a:spLocks noChangeArrowheads="1"/>
            </p:cNvSpPr>
            <p:nvPr/>
          </p:nvSpPr>
          <p:spPr bwMode="auto">
            <a:xfrm>
              <a:off x="3291" y="2565"/>
              <a:ext cx="756" cy="171"/>
            </a:xfrm>
            <a:prstGeom prst="rect">
              <a:avLst/>
            </a:prstGeom>
            <a:solidFill>
              <a:srgbClr val="DD3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48" name="Freeform 34"/>
            <p:cNvSpPr/>
            <p:nvPr/>
          </p:nvSpPr>
          <p:spPr bwMode="auto">
            <a:xfrm>
              <a:off x="3260" y="1610"/>
              <a:ext cx="787" cy="1066"/>
            </a:xfrm>
            <a:custGeom>
              <a:avLst/>
              <a:gdLst>
                <a:gd name="T0" fmla="*/ 497 w 509"/>
                <a:gd name="T1" fmla="*/ 690 h 690"/>
                <a:gd name="T2" fmla="*/ 11 w 509"/>
                <a:gd name="T3" fmla="*/ 690 h 690"/>
                <a:gd name="T4" fmla="*/ 0 w 509"/>
                <a:gd name="T5" fmla="*/ 679 h 690"/>
                <a:gd name="T6" fmla="*/ 0 w 509"/>
                <a:gd name="T7" fmla="*/ 104 h 690"/>
                <a:gd name="T8" fmla="*/ 103 w 509"/>
                <a:gd name="T9" fmla="*/ 0 h 690"/>
                <a:gd name="T10" fmla="*/ 438 w 509"/>
                <a:gd name="T11" fmla="*/ 0 h 690"/>
                <a:gd name="T12" fmla="*/ 509 w 509"/>
                <a:gd name="T13" fmla="*/ 71 h 690"/>
                <a:gd name="T14" fmla="*/ 509 w 509"/>
                <a:gd name="T15" fmla="*/ 679 h 690"/>
                <a:gd name="T16" fmla="*/ 497 w 509"/>
                <a:gd name="T17" fmla="*/ 690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9" h="690">
                  <a:moveTo>
                    <a:pt x="497" y="690"/>
                  </a:moveTo>
                  <a:cubicBezTo>
                    <a:pt x="11" y="690"/>
                    <a:pt x="11" y="690"/>
                    <a:pt x="11" y="690"/>
                  </a:cubicBezTo>
                  <a:cubicBezTo>
                    <a:pt x="5" y="690"/>
                    <a:pt x="0" y="685"/>
                    <a:pt x="0" y="679"/>
                  </a:cubicBezTo>
                  <a:cubicBezTo>
                    <a:pt x="0" y="104"/>
                    <a:pt x="0" y="104"/>
                    <a:pt x="0" y="104"/>
                  </a:cubicBezTo>
                  <a:cubicBezTo>
                    <a:pt x="0" y="47"/>
                    <a:pt x="46" y="0"/>
                    <a:pt x="103" y="0"/>
                  </a:cubicBezTo>
                  <a:cubicBezTo>
                    <a:pt x="438" y="0"/>
                    <a:pt x="438" y="0"/>
                    <a:pt x="438" y="0"/>
                  </a:cubicBezTo>
                  <a:cubicBezTo>
                    <a:pt x="477" y="0"/>
                    <a:pt x="509" y="32"/>
                    <a:pt x="509" y="71"/>
                  </a:cubicBezTo>
                  <a:cubicBezTo>
                    <a:pt x="509" y="679"/>
                    <a:pt x="509" y="679"/>
                    <a:pt x="509" y="679"/>
                  </a:cubicBezTo>
                  <a:cubicBezTo>
                    <a:pt x="509" y="685"/>
                    <a:pt x="504" y="690"/>
                    <a:pt x="497" y="690"/>
                  </a:cubicBezTo>
                </a:path>
              </a:pathLst>
            </a:custGeom>
            <a:solidFill>
              <a:srgbClr val="E53E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Freeform 35"/>
            <p:cNvSpPr/>
            <p:nvPr/>
          </p:nvSpPr>
          <p:spPr bwMode="auto">
            <a:xfrm>
              <a:off x="3568" y="1611"/>
              <a:ext cx="286" cy="167"/>
            </a:xfrm>
            <a:custGeom>
              <a:avLst/>
              <a:gdLst>
                <a:gd name="T0" fmla="*/ 125 w 185"/>
                <a:gd name="T1" fmla="*/ 108 h 108"/>
                <a:gd name="T2" fmla="*/ 37 w 185"/>
                <a:gd name="T3" fmla="*/ 108 h 108"/>
                <a:gd name="T4" fmla="*/ 0 w 185"/>
                <a:gd name="T5" fmla="*/ 71 h 108"/>
                <a:gd name="T6" fmla="*/ 0 w 185"/>
                <a:gd name="T7" fmla="*/ 0 h 108"/>
                <a:gd name="T8" fmla="*/ 185 w 185"/>
                <a:gd name="T9" fmla="*/ 0 h 108"/>
                <a:gd name="T10" fmla="*/ 185 w 185"/>
                <a:gd name="T11" fmla="*/ 47 h 108"/>
                <a:gd name="T12" fmla="*/ 125 w 185"/>
                <a:gd name="T13" fmla="*/ 108 h 108"/>
              </a:gdLst>
              <a:ahLst/>
              <a:cxnLst>
                <a:cxn ang="0">
                  <a:pos x="T0" y="T1"/>
                </a:cxn>
                <a:cxn ang="0">
                  <a:pos x="T2" y="T3"/>
                </a:cxn>
                <a:cxn ang="0">
                  <a:pos x="T4" y="T5"/>
                </a:cxn>
                <a:cxn ang="0">
                  <a:pos x="T6" y="T7"/>
                </a:cxn>
                <a:cxn ang="0">
                  <a:pos x="T8" y="T9"/>
                </a:cxn>
                <a:cxn ang="0">
                  <a:pos x="T10" y="T11"/>
                </a:cxn>
                <a:cxn ang="0">
                  <a:pos x="T12" y="T13"/>
                </a:cxn>
              </a:cxnLst>
              <a:rect l="0" t="0" r="r" b="b"/>
              <a:pathLst>
                <a:path w="185" h="108">
                  <a:moveTo>
                    <a:pt x="125" y="108"/>
                  </a:moveTo>
                  <a:cubicBezTo>
                    <a:pt x="37" y="108"/>
                    <a:pt x="37" y="108"/>
                    <a:pt x="37" y="108"/>
                  </a:cubicBezTo>
                  <a:cubicBezTo>
                    <a:pt x="16" y="108"/>
                    <a:pt x="0" y="91"/>
                    <a:pt x="0" y="71"/>
                  </a:cubicBezTo>
                  <a:cubicBezTo>
                    <a:pt x="0" y="0"/>
                    <a:pt x="0" y="0"/>
                    <a:pt x="0" y="0"/>
                  </a:cubicBezTo>
                  <a:cubicBezTo>
                    <a:pt x="185" y="0"/>
                    <a:pt x="185" y="0"/>
                    <a:pt x="185" y="0"/>
                  </a:cubicBezTo>
                  <a:cubicBezTo>
                    <a:pt x="185" y="47"/>
                    <a:pt x="185" y="47"/>
                    <a:pt x="185" y="47"/>
                  </a:cubicBezTo>
                  <a:cubicBezTo>
                    <a:pt x="185" y="81"/>
                    <a:pt x="158" y="108"/>
                    <a:pt x="125" y="108"/>
                  </a:cubicBezTo>
                </a:path>
              </a:pathLst>
            </a:custGeom>
            <a:solidFill>
              <a:srgbClr val="DD31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 name="Freeform 36"/>
            <p:cNvSpPr/>
            <p:nvPr/>
          </p:nvSpPr>
          <p:spPr bwMode="auto">
            <a:xfrm>
              <a:off x="3701" y="1506"/>
              <a:ext cx="451" cy="1074"/>
            </a:xfrm>
            <a:custGeom>
              <a:avLst/>
              <a:gdLst>
                <a:gd name="T0" fmla="*/ 92 w 292"/>
                <a:gd name="T1" fmla="*/ 0 h 695"/>
                <a:gd name="T2" fmla="*/ 0 w 292"/>
                <a:gd name="T3" fmla="*/ 10 h 695"/>
                <a:gd name="T4" fmla="*/ 2 w 292"/>
                <a:gd name="T5" fmla="*/ 68 h 695"/>
                <a:gd name="T6" fmla="*/ 92 w 292"/>
                <a:gd name="T7" fmla="*/ 68 h 695"/>
                <a:gd name="T8" fmla="*/ 224 w 292"/>
                <a:gd name="T9" fmla="*/ 200 h 695"/>
                <a:gd name="T10" fmla="*/ 224 w 292"/>
                <a:gd name="T11" fmla="*/ 695 h 695"/>
                <a:gd name="T12" fmla="*/ 292 w 292"/>
                <a:gd name="T13" fmla="*/ 627 h 695"/>
                <a:gd name="T14" fmla="*/ 292 w 292"/>
                <a:gd name="T15" fmla="*/ 200 h 695"/>
                <a:gd name="T16" fmla="*/ 92 w 292"/>
                <a:gd name="T17" fmla="*/ 0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2" h="695">
                  <a:moveTo>
                    <a:pt x="92" y="0"/>
                  </a:moveTo>
                  <a:cubicBezTo>
                    <a:pt x="0" y="10"/>
                    <a:pt x="0" y="10"/>
                    <a:pt x="0" y="10"/>
                  </a:cubicBezTo>
                  <a:cubicBezTo>
                    <a:pt x="2" y="68"/>
                    <a:pt x="2" y="68"/>
                    <a:pt x="2" y="68"/>
                  </a:cubicBezTo>
                  <a:cubicBezTo>
                    <a:pt x="92" y="68"/>
                    <a:pt x="92" y="68"/>
                    <a:pt x="92" y="68"/>
                  </a:cubicBezTo>
                  <a:cubicBezTo>
                    <a:pt x="164" y="68"/>
                    <a:pt x="224" y="127"/>
                    <a:pt x="224" y="200"/>
                  </a:cubicBezTo>
                  <a:cubicBezTo>
                    <a:pt x="224" y="695"/>
                    <a:pt x="224" y="695"/>
                    <a:pt x="224" y="695"/>
                  </a:cubicBezTo>
                  <a:cubicBezTo>
                    <a:pt x="261" y="695"/>
                    <a:pt x="292" y="664"/>
                    <a:pt x="292" y="627"/>
                  </a:cubicBezTo>
                  <a:cubicBezTo>
                    <a:pt x="292" y="200"/>
                    <a:pt x="292" y="200"/>
                    <a:pt x="292" y="200"/>
                  </a:cubicBezTo>
                  <a:cubicBezTo>
                    <a:pt x="292" y="89"/>
                    <a:pt x="202" y="0"/>
                    <a:pt x="92" y="0"/>
                  </a:cubicBezTo>
                  <a:close/>
                </a:path>
              </a:pathLst>
            </a:custGeom>
            <a:solidFill>
              <a:srgbClr val="2D385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 name="Freeform 37"/>
            <p:cNvSpPr/>
            <p:nvPr/>
          </p:nvSpPr>
          <p:spPr bwMode="auto">
            <a:xfrm>
              <a:off x="3704" y="1506"/>
              <a:ext cx="390" cy="1074"/>
            </a:xfrm>
            <a:custGeom>
              <a:avLst/>
              <a:gdLst>
                <a:gd name="T0" fmla="*/ 252 w 252"/>
                <a:gd name="T1" fmla="*/ 189 h 695"/>
                <a:gd name="T2" fmla="*/ 99 w 252"/>
                <a:gd name="T3" fmla="*/ 36 h 695"/>
                <a:gd name="T4" fmla="*/ 30 w 252"/>
                <a:gd name="T5" fmla="*/ 36 h 695"/>
                <a:gd name="T6" fmla="*/ 30 w 252"/>
                <a:gd name="T7" fmla="*/ 0 h 695"/>
                <a:gd name="T8" fmla="*/ 0 w 252"/>
                <a:gd name="T9" fmla="*/ 0 h 695"/>
                <a:gd name="T10" fmla="*/ 0 w 252"/>
                <a:gd name="T11" fmla="*/ 68 h 695"/>
                <a:gd name="T12" fmla="*/ 90 w 252"/>
                <a:gd name="T13" fmla="*/ 68 h 695"/>
                <a:gd name="T14" fmla="*/ 222 w 252"/>
                <a:gd name="T15" fmla="*/ 200 h 695"/>
                <a:gd name="T16" fmla="*/ 222 w 252"/>
                <a:gd name="T17" fmla="*/ 695 h 695"/>
                <a:gd name="T18" fmla="*/ 252 w 252"/>
                <a:gd name="T19" fmla="*/ 688 h 695"/>
                <a:gd name="T20" fmla="*/ 252 w 252"/>
                <a:gd name="T21" fmla="*/ 189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2" h="695">
                  <a:moveTo>
                    <a:pt x="252" y="189"/>
                  </a:moveTo>
                  <a:cubicBezTo>
                    <a:pt x="252" y="104"/>
                    <a:pt x="184" y="36"/>
                    <a:pt x="99" y="36"/>
                  </a:cubicBezTo>
                  <a:cubicBezTo>
                    <a:pt x="30" y="36"/>
                    <a:pt x="30" y="36"/>
                    <a:pt x="30" y="36"/>
                  </a:cubicBezTo>
                  <a:cubicBezTo>
                    <a:pt x="30" y="0"/>
                    <a:pt x="30" y="0"/>
                    <a:pt x="30" y="0"/>
                  </a:cubicBezTo>
                  <a:cubicBezTo>
                    <a:pt x="0" y="0"/>
                    <a:pt x="0" y="0"/>
                    <a:pt x="0" y="0"/>
                  </a:cubicBezTo>
                  <a:cubicBezTo>
                    <a:pt x="0" y="68"/>
                    <a:pt x="0" y="68"/>
                    <a:pt x="0" y="68"/>
                  </a:cubicBezTo>
                  <a:cubicBezTo>
                    <a:pt x="90" y="68"/>
                    <a:pt x="90" y="68"/>
                    <a:pt x="90" y="68"/>
                  </a:cubicBezTo>
                  <a:cubicBezTo>
                    <a:pt x="162" y="68"/>
                    <a:pt x="222" y="127"/>
                    <a:pt x="222" y="200"/>
                  </a:cubicBezTo>
                  <a:cubicBezTo>
                    <a:pt x="222" y="695"/>
                    <a:pt x="222" y="695"/>
                    <a:pt x="222" y="695"/>
                  </a:cubicBezTo>
                  <a:cubicBezTo>
                    <a:pt x="233" y="695"/>
                    <a:pt x="243" y="692"/>
                    <a:pt x="252" y="688"/>
                  </a:cubicBezTo>
                  <a:lnTo>
                    <a:pt x="252" y="189"/>
                  </a:lnTo>
                  <a:close/>
                </a:path>
              </a:pathLst>
            </a:custGeom>
            <a:solidFill>
              <a:srgbClr val="25314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38"/>
            <p:cNvSpPr/>
            <p:nvPr/>
          </p:nvSpPr>
          <p:spPr bwMode="auto">
            <a:xfrm>
              <a:off x="3568" y="1319"/>
              <a:ext cx="247" cy="405"/>
            </a:xfrm>
            <a:custGeom>
              <a:avLst/>
              <a:gdLst>
                <a:gd name="T0" fmla="*/ 119 w 160"/>
                <a:gd name="T1" fmla="*/ 262 h 262"/>
                <a:gd name="T2" fmla="*/ 42 w 160"/>
                <a:gd name="T3" fmla="*/ 262 h 262"/>
                <a:gd name="T4" fmla="*/ 0 w 160"/>
                <a:gd name="T5" fmla="*/ 220 h 262"/>
                <a:gd name="T6" fmla="*/ 0 w 160"/>
                <a:gd name="T7" fmla="*/ 0 h 262"/>
                <a:gd name="T8" fmla="*/ 160 w 160"/>
                <a:gd name="T9" fmla="*/ 0 h 262"/>
                <a:gd name="T10" fmla="*/ 160 w 160"/>
                <a:gd name="T11" fmla="*/ 220 h 262"/>
                <a:gd name="T12" fmla="*/ 119 w 160"/>
                <a:gd name="T13" fmla="*/ 262 h 262"/>
              </a:gdLst>
              <a:ahLst/>
              <a:cxnLst>
                <a:cxn ang="0">
                  <a:pos x="T0" y="T1"/>
                </a:cxn>
                <a:cxn ang="0">
                  <a:pos x="T2" y="T3"/>
                </a:cxn>
                <a:cxn ang="0">
                  <a:pos x="T4" y="T5"/>
                </a:cxn>
                <a:cxn ang="0">
                  <a:pos x="T6" y="T7"/>
                </a:cxn>
                <a:cxn ang="0">
                  <a:pos x="T8" y="T9"/>
                </a:cxn>
                <a:cxn ang="0">
                  <a:pos x="T10" y="T11"/>
                </a:cxn>
                <a:cxn ang="0">
                  <a:pos x="T12" y="T13"/>
                </a:cxn>
              </a:cxnLst>
              <a:rect l="0" t="0" r="r" b="b"/>
              <a:pathLst>
                <a:path w="160" h="262">
                  <a:moveTo>
                    <a:pt x="119" y="262"/>
                  </a:moveTo>
                  <a:cubicBezTo>
                    <a:pt x="42" y="262"/>
                    <a:pt x="42" y="262"/>
                    <a:pt x="42" y="262"/>
                  </a:cubicBezTo>
                  <a:cubicBezTo>
                    <a:pt x="19" y="262"/>
                    <a:pt x="0" y="244"/>
                    <a:pt x="0" y="220"/>
                  </a:cubicBezTo>
                  <a:cubicBezTo>
                    <a:pt x="0" y="0"/>
                    <a:pt x="0" y="0"/>
                    <a:pt x="0" y="0"/>
                  </a:cubicBezTo>
                  <a:cubicBezTo>
                    <a:pt x="160" y="0"/>
                    <a:pt x="160" y="0"/>
                    <a:pt x="160" y="0"/>
                  </a:cubicBezTo>
                  <a:cubicBezTo>
                    <a:pt x="160" y="220"/>
                    <a:pt x="160" y="220"/>
                    <a:pt x="160" y="220"/>
                  </a:cubicBezTo>
                  <a:cubicBezTo>
                    <a:pt x="160" y="244"/>
                    <a:pt x="142" y="262"/>
                    <a:pt x="119" y="262"/>
                  </a:cubicBezTo>
                </a:path>
              </a:pathLst>
            </a:custGeom>
            <a:solidFill>
              <a:srgbClr val="FBC3A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39"/>
            <p:cNvSpPr/>
            <p:nvPr/>
          </p:nvSpPr>
          <p:spPr bwMode="auto">
            <a:xfrm>
              <a:off x="3568" y="1389"/>
              <a:ext cx="85" cy="335"/>
            </a:xfrm>
            <a:custGeom>
              <a:avLst/>
              <a:gdLst>
                <a:gd name="T0" fmla="*/ 0 w 55"/>
                <a:gd name="T1" fmla="*/ 0 h 217"/>
                <a:gd name="T2" fmla="*/ 0 w 55"/>
                <a:gd name="T3" fmla="*/ 175 h 217"/>
                <a:gd name="T4" fmla="*/ 42 w 55"/>
                <a:gd name="T5" fmla="*/ 217 h 217"/>
                <a:gd name="T6" fmla="*/ 55 w 55"/>
                <a:gd name="T7" fmla="*/ 217 h 217"/>
                <a:gd name="T8" fmla="*/ 55 w 55"/>
                <a:gd name="T9" fmla="*/ 74 h 217"/>
                <a:gd name="T10" fmla="*/ 41 w 55"/>
                <a:gd name="T11" fmla="*/ 74 h 217"/>
                <a:gd name="T12" fmla="*/ 0 w 55"/>
                <a:gd name="T13" fmla="*/ 71 h 217"/>
                <a:gd name="T14" fmla="*/ 0 w 55"/>
                <a:gd name="T15" fmla="*/ 0 h 217"/>
                <a:gd name="T16" fmla="*/ 0 w 55"/>
                <a:gd name="T17"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217">
                  <a:moveTo>
                    <a:pt x="0" y="0"/>
                  </a:moveTo>
                  <a:cubicBezTo>
                    <a:pt x="0" y="175"/>
                    <a:pt x="0" y="175"/>
                    <a:pt x="0" y="175"/>
                  </a:cubicBezTo>
                  <a:cubicBezTo>
                    <a:pt x="0" y="199"/>
                    <a:pt x="19" y="217"/>
                    <a:pt x="42" y="217"/>
                  </a:cubicBezTo>
                  <a:cubicBezTo>
                    <a:pt x="55" y="217"/>
                    <a:pt x="55" y="217"/>
                    <a:pt x="55" y="217"/>
                  </a:cubicBezTo>
                  <a:cubicBezTo>
                    <a:pt x="55" y="74"/>
                    <a:pt x="55" y="74"/>
                    <a:pt x="55" y="74"/>
                  </a:cubicBezTo>
                  <a:cubicBezTo>
                    <a:pt x="50" y="74"/>
                    <a:pt x="45" y="74"/>
                    <a:pt x="41" y="74"/>
                  </a:cubicBezTo>
                  <a:cubicBezTo>
                    <a:pt x="25" y="74"/>
                    <a:pt x="11" y="72"/>
                    <a:pt x="0" y="71"/>
                  </a:cubicBezTo>
                  <a:cubicBezTo>
                    <a:pt x="0" y="0"/>
                    <a:pt x="0" y="0"/>
                    <a:pt x="0" y="0"/>
                  </a:cubicBezTo>
                  <a:cubicBezTo>
                    <a:pt x="0" y="0"/>
                    <a:pt x="0" y="0"/>
                    <a:pt x="0" y="0"/>
                  </a:cubicBezTo>
                </a:path>
              </a:pathLst>
            </a:custGeom>
            <a:solidFill>
              <a:srgbClr val="F4B29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Freeform 40"/>
            <p:cNvSpPr/>
            <p:nvPr/>
          </p:nvSpPr>
          <p:spPr bwMode="auto">
            <a:xfrm>
              <a:off x="3568" y="1319"/>
              <a:ext cx="247" cy="190"/>
            </a:xfrm>
            <a:custGeom>
              <a:avLst/>
              <a:gdLst>
                <a:gd name="T0" fmla="*/ 0 w 160"/>
                <a:gd name="T1" fmla="*/ 116 h 123"/>
                <a:gd name="T2" fmla="*/ 137 w 160"/>
                <a:gd name="T3" fmla="*/ 99 h 123"/>
                <a:gd name="T4" fmla="*/ 160 w 160"/>
                <a:gd name="T5" fmla="*/ 86 h 123"/>
                <a:gd name="T6" fmla="*/ 160 w 160"/>
                <a:gd name="T7" fmla="*/ 0 h 123"/>
                <a:gd name="T8" fmla="*/ 0 w 160"/>
                <a:gd name="T9" fmla="*/ 0 h 123"/>
                <a:gd name="T10" fmla="*/ 0 w 160"/>
                <a:gd name="T11" fmla="*/ 116 h 123"/>
              </a:gdLst>
              <a:ahLst/>
              <a:cxnLst>
                <a:cxn ang="0">
                  <a:pos x="T0" y="T1"/>
                </a:cxn>
                <a:cxn ang="0">
                  <a:pos x="T2" y="T3"/>
                </a:cxn>
                <a:cxn ang="0">
                  <a:pos x="T4" y="T5"/>
                </a:cxn>
                <a:cxn ang="0">
                  <a:pos x="T6" y="T7"/>
                </a:cxn>
                <a:cxn ang="0">
                  <a:pos x="T8" y="T9"/>
                </a:cxn>
                <a:cxn ang="0">
                  <a:pos x="T10" y="T11"/>
                </a:cxn>
              </a:cxnLst>
              <a:rect l="0" t="0" r="r" b="b"/>
              <a:pathLst>
                <a:path w="160" h="123">
                  <a:moveTo>
                    <a:pt x="0" y="116"/>
                  </a:moveTo>
                  <a:cubicBezTo>
                    <a:pt x="31" y="121"/>
                    <a:pt x="82" y="123"/>
                    <a:pt x="137" y="99"/>
                  </a:cubicBezTo>
                  <a:cubicBezTo>
                    <a:pt x="146" y="95"/>
                    <a:pt x="153" y="91"/>
                    <a:pt x="160" y="86"/>
                  </a:cubicBezTo>
                  <a:cubicBezTo>
                    <a:pt x="160" y="0"/>
                    <a:pt x="160" y="0"/>
                    <a:pt x="160" y="0"/>
                  </a:cubicBezTo>
                  <a:cubicBezTo>
                    <a:pt x="0" y="0"/>
                    <a:pt x="0" y="0"/>
                    <a:pt x="0" y="0"/>
                  </a:cubicBezTo>
                  <a:cubicBezTo>
                    <a:pt x="0" y="116"/>
                    <a:pt x="0" y="116"/>
                    <a:pt x="0" y="116"/>
                  </a:cubicBezTo>
                </a:path>
              </a:pathLst>
            </a:custGeom>
            <a:solidFill>
              <a:srgbClr val="ED9C8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Freeform 41"/>
            <p:cNvSpPr/>
            <p:nvPr/>
          </p:nvSpPr>
          <p:spPr bwMode="auto">
            <a:xfrm>
              <a:off x="3200" y="1517"/>
              <a:ext cx="411" cy="1063"/>
            </a:xfrm>
            <a:custGeom>
              <a:avLst/>
              <a:gdLst>
                <a:gd name="T0" fmla="*/ 126 w 266"/>
                <a:gd name="T1" fmla="*/ 0 h 688"/>
                <a:gd name="T2" fmla="*/ 61 w 266"/>
                <a:gd name="T3" fmla="*/ 0 h 688"/>
                <a:gd name="T4" fmla="*/ 0 w 266"/>
                <a:gd name="T5" fmla="*/ 61 h 688"/>
                <a:gd name="T6" fmla="*/ 0 w 266"/>
                <a:gd name="T7" fmla="*/ 77 h 688"/>
                <a:gd name="T8" fmla="*/ 36 w 266"/>
                <a:gd name="T9" fmla="*/ 63 h 688"/>
                <a:gd name="T10" fmla="*/ 140 w 266"/>
                <a:gd name="T11" fmla="*/ 159 h 688"/>
                <a:gd name="T12" fmla="*/ 140 w 266"/>
                <a:gd name="T13" fmla="*/ 625 h 688"/>
                <a:gd name="T14" fmla="*/ 203 w 266"/>
                <a:gd name="T15" fmla="*/ 688 h 688"/>
                <a:gd name="T16" fmla="*/ 266 w 266"/>
                <a:gd name="T17" fmla="*/ 625 h 688"/>
                <a:gd name="T18" fmla="*/ 266 w 266"/>
                <a:gd name="T19" fmla="*/ 140 h 688"/>
                <a:gd name="T20" fmla="*/ 126 w 266"/>
                <a:gd name="T21" fmla="*/ 0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6" h="688">
                  <a:moveTo>
                    <a:pt x="126" y="0"/>
                  </a:moveTo>
                  <a:cubicBezTo>
                    <a:pt x="61" y="0"/>
                    <a:pt x="61" y="0"/>
                    <a:pt x="61" y="0"/>
                  </a:cubicBezTo>
                  <a:cubicBezTo>
                    <a:pt x="28" y="0"/>
                    <a:pt x="0" y="27"/>
                    <a:pt x="0" y="61"/>
                  </a:cubicBezTo>
                  <a:cubicBezTo>
                    <a:pt x="0" y="77"/>
                    <a:pt x="0" y="77"/>
                    <a:pt x="0" y="77"/>
                  </a:cubicBezTo>
                  <a:cubicBezTo>
                    <a:pt x="36" y="63"/>
                    <a:pt x="36" y="63"/>
                    <a:pt x="36" y="63"/>
                  </a:cubicBezTo>
                  <a:cubicBezTo>
                    <a:pt x="94" y="63"/>
                    <a:pt x="140" y="102"/>
                    <a:pt x="140" y="159"/>
                  </a:cubicBezTo>
                  <a:cubicBezTo>
                    <a:pt x="140" y="625"/>
                    <a:pt x="140" y="625"/>
                    <a:pt x="140" y="625"/>
                  </a:cubicBezTo>
                  <a:cubicBezTo>
                    <a:pt x="140" y="660"/>
                    <a:pt x="168" y="688"/>
                    <a:pt x="203" y="688"/>
                  </a:cubicBezTo>
                  <a:cubicBezTo>
                    <a:pt x="237" y="688"/>
                    <a:pt x="266" y="660"/>
                    <a:pt x="266" y="625"/>
                  </a:cubicBezTo>
                  <a:cubicBezTo>
                    <a:pt x="266" y="140"/>
                    <a:pt x="266" y="140"/>
                    <a:pt x="266" y="140"/>
                  </a:cubicBezTo>
                  <a:cubicBezTo>
                    <a:pt x="266" y="63"/>
                    <a:pt x="203" y="0"/>
                    <a:pt x="126" y="0"/>
                  </a:cubicBezTo>
                  <a:close/>
                </a:path>
              </a:pathLst>
            </a:custGeom>
            <a:solidFill>
              <a:srgbClr val="2D385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 name="Freeform 42"/>
            <p:cNvSpPr/>
            <p:nvPr/>
          </p:nvSpPr>
          <p:spPr bwMode="auto">
            <a:xfrm>
              <a:off x="3416" y="1689"/>
              <a:ext cx="62" cy="885"/>
            </a:xfrm>
            <a:custGeom>
              <a:avLst/>
              <a:gdLst>
                <a:gd name="T0" fmla="*/ 40 w 40"/>
                <a:gd name="T1" fmla="*/ 48 h 573"/>
                <a:gd name="T2" fmla="*/ 40 w 40"/>
                <a:gd name="T3" fmla="*/ 573 h 573"/>
                <a:gd name="T4" fmla="*/ 0 w 40"/>
                <a:gd name="T5" fmla="*/ 514 h 573"/>
                <a:gd name="T6" fmla="*/ 0 w 40"/>
                <a:gd name="T7" fmla="*/ 119 h 573"/>
                <a:gd name="T8" fmla="*/ 36 w 40"/>
                <a:gd name="T9" fmla="*/ 33 h 573"/>
                <a:gd name="T10" fmla="*/ 32 w 40"/>
                <a:gd name="T11" fmla="*/ 0 h 573"/>
                <a:gd name="T12" fmla="*/ 40 w 40"/>
                <a:gd name="T13" fmla="*/ 48 h 573"/>
              </a:gdLst>
              <a:ahLst/>
              <a:cxnLst>
                <a:cxn ang="0">
                  <a:pos x="T0" y="T1"/>
                </a:cxn>
                <a:cxn ang="0">
                  <a:pos x="T2" y="T3"/>
                </a:cxn>
                <a:cxn ang="0">
                  <a:pos x="T4" y="T5"/>
                </a:cxn>
                <a:cxn ang="0">
                  <a:pos x="T6" y="T7"/>
                </a:cxn>
                <a:cxn ang="0">
                  <a:pos x="T8" y="T9"/>
                </a:cxn>
                <a:cxn ang="0">
                  <a:pos x="T10" y="T11"/>
                </a:cxn>
                <a:cxn ang="0">
                  <a:pos x="T12" y="T13"/>
                </a:cxn>
              </a:cxnLst>
              <a:rect l="0" t="0" r="r" b="b"/>
              <a:pathLst>
                <a:path w="40" h="573">
                  <a:moveTo>
                    <a:pt x="40" y="48"/>
                  </a:moveTo>
                  <a:cubicBezTo>
                    <a:pt x="40" y="573"/>
                    <a:pt x="40" y="573"/>
                    <a:pt x="40" y="573"/>
                  </a:cubicBezTo>
                  <a:cubicBezTo>
                    <a:pt x="17" y="564"/>
                    <a:pt x="0" y="541"/>
                    <a:pt x="0" y="514"/>
                  </a:cubicBezTo>
                  <a:cubicBezTo>
                    <a:pt x="0" y="119"/>
                    <a:pt x="0" y="119"/>
                    <a:pt x="0" y="119"/>
                  </a:cubicBezTo>
                  <a:cubicBezTo>
                    <a:pt x="22" y="97"/>
                    <a:pt x="36" y="66"/>
                    <a:pt x="36" y="33"/>
                  </a:cubicBezTo>
                  <a:cubicBezTo>
                    <a:pt x="36" y="22"/>
                    <a:pt x="34" y="11"/>
                    <a:pt x="32" y="0"/>
                  </a:cubicBezTo>
                  <a:cubicBezTo>
                    <a:pt x="37" y="15"/>
                    <a:pt x="40" y="31"/>
                    <a:pt x="40" y="48"/>
                  </a:cubicBezTo>
                  <a:close/>
                </a:path>
              </a:pathLst>
            </a:custGeom>
            <a:solidFill>
              <a:srgbClr val="25314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 name="Oval 43"/>
            <p:cNvSpPr>
              <a:spLocks noChangeArrowheads="1"/>
            </p:cNvSpPr>
            <p:nvPr/>
          </p:nvSpPr>
          <p:spPr bwMode="auto">
            <a:xfrm>
              <a:off x="4499" y="1584"/>
              <a:ext cx="346" cy="346"/>
            </a:xfrm>
            <a:prstGeom prst="ellipse">
              <a:avLst/>
            </a:prstGeom>
            <a:solidFill>
              <a:srgbClr val="FBC3A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 name="Freeform 44"/>
            <p:cNvSpPr>
              <a:spLocks noEditPoints="1"/>
            </p:cNvSpPr>
            <p:nvPr/>
          </p:nvSpPr>
          <p:spPr bwMode="auto">
            <a:xfrm>
              <a:off x="4499" y="1754"/>
              <a:ext cx="0" cy="1"/>
            </a:xfrm>
            <a:custGeom>
              <a:avLst/>
              <a:gdLst>
                <a:gd name="T0" fmla="*/ 1 h 1"/>
                <a:gd name="T1" fmla="*/ 1 h 1"/>
                <a:gd name="T2" fmla="*/ 1 h 1"/>
                <a:gd name="T3" fmla="*/ 1 h 1"/>
                <a:gd name="T4" fmla="*/ 1 h 1"/>
                <a:gd name="T5" fmla="*/ 1 h 1"/>
                <a:gd name="T6" fmla="*/ 1 h 1"/>
                <a:gd name="T7" fmla="*/ 1 h 1"/>
                <a:gd name="T8" fmla="*/ 1 h 1"/>
                <a:gd name="T9" fmla="*/ 1 h 1"/>
                <a:gd name="T10" fmla="*/ 1 h 1"/>
                <a:gd name="T11" fmla="*/ 1 h 1"/>
                <a:gd name="T12" fmla="*/ 1 h 1"/>
                <a:gd name="T13" fmla="*/ 1 h 1"/>
                <a:gd name="T14" fmla="*/ 1 h 1"/>
                <a:gd name="T15" fmla="*/ 1 h 1"/>
                <a:gd name="T16" fmla="*/ 1 h 1"/>
                <a:gd name="T17" fmla="*/ 1 h 1"/>
                <a:gd name="T18" fmla="*/ 0 h 1"/>
                <a:gd name="T19" fmla="*/ 0 h 1"/>
                <a:gd name="T20" fmla="*/ 0 h 1"/>
                <a:gd name="T21" fmla="*/ 0 h 1"/>
                <a:gd name="T22" fmla="*/ 0 h 1"/>
                <a:gd name="T23" fmla="*/ 0 h 1"/>
                <a:gd name="T24" fmla="*/ 0 h 1"/>
                <a:gd name="T25" fmla="*/ 0 h 1"/>
                <a:gd name="T26" fmla="*/ 0 h 1"/>
                <a:gd name="T27" fmla="*/ 0 h 1"/>
                <a:gd name="T28" fmla="*/ 0 h 1"/>
                <a:gd name="T29" fmla="*/ 0 h 1"/>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 ang="0">
                  <a:pos x="0" y="T16"/>
                </a:cxn>
                <a:cxn ang="0">
                  <a:pos x="0" y="T17"/>
                </a:cxn>
                <a:cxn ang="0">
                  <a:pos x="0" y="T18"/>
                </a:cxn>
                <a:cxn ang="0">
                  <a:pos x="0" y="T19"/>
                </a:cxn>
                <a:cxn ang="0">
                  <a:pos x="0" y="T20"/>
                </a:cxn>
                <a:cxn ang="0">
                  <a:pos x="0" y="T21"/>
                </a:cxn>
                <a:cxn ang="0">
                  <a:pos x="0" y="T22"/>
                </a:cxn>
                <a:cxn ang="0">
                  <a:pos x="0" y="T23"/>
                </a:cxn>
                <a:cxn ang="0">
                  <a:pos x="0" y="T24"/>
                </a:cxn>
                <a:cxn ang="0">
                  <a:pos x="0" y="T25"/>
                </a:cxn>
                <a:cxn ang="0">
                  <a:pos x="0" y="T26"/>
                </a:cxn>
                <a:cxn ang="0">
                  <a:pos x="0" y="T27"/>
                </a:cxn>
                <a:cxn ang="0">
                  <a:pos x="0" y="T28"/>
                </a:cxn>
                <a:cxn ang="0">
                  <a:pos x="0" y="T29"/>
                </a:cxn>
              </a:cxnLst>
              <a:rect l="0" t="0" r="r" b="b"/>
              <a:pathLst>
                <a:path h="1">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F5C1A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Freeform 45"/>
            <p:cNvSpPr>
              <a:spLocks noEditPoints="1"/>
            </p:cNvSpPr>
            <p:nvPr/>
          </p:nvSpPr>
          <p:spPr bwMode="auto">
            <a:xfrm>
              <a:off x="4672" y="1930"/>
              <a:ext cx="3" cy="0"/>
            </a:xfrm>
            <a:custGeom>
              <a:avLst/>
              <a:gdLst>
                <a:gd name="T0" fmla="*/ 0 w 2"/>
                <a:gd name="T1" fmla="*/ 0 w 2"/>
                <a:gd name="T2" fmla="*/ 0 w 2"/>
                <a:gd name="T3" fmla="*/ 0 w 2"/>
                <a:gd name="T4" fmla="*/ 0 w 2"/>
                <a:gd name="T5" fmla="*/ 0 w 2"/>
                <a:gd name="T6" fmla="*/ 0 w 2"/>
                <a:gd name="T7" fmla="*/ 0 w 2"/>
                <a:gd name="T8" fmla="*/ 0 w 2"/>
                <a:gd name="T9" fmla="*/ 1 w 2"/>
                <a:gd name="T10" fmla="*/ 0 w 2"/>
                <a:gd name="T11" fmla="*/ 1 w 2"/>
                <a:gd name="T12" fmla="*/ 1 w 2"/>
                <a:gd name="T13" fmla="*/ 1 w 2"/>
                <a:gd name="T14" fmla="*/ 1 w 2"/>
                <a:gd name="T15" fmla="*/ 1 w 2"/>
                <a:gd name="T16" fmla="*/ 1 w 2"/>
                <a:gd name="T17" fmla="*/ 1 w 2"/>
                <a:gd name="T18" fmla="*/ 1 w 2"/>
                <a:gd name="T19" fmla="*/ 1 w 2"/>
                <a:gd name="T20" fmla="*/ 1 w 2"/>
                <a:gd name="T21" fmla="*/ 1 w 2"/>
                <a:gd name="T22" fmla="*/ 1 w 2"/>
                <a:gd name="T23" fmla="*/ 1 w 2"/>
                <a:gd name="T24" fmla="*/ 2 w 2"/>
                <a:gd name="T25" fmla="*/ 2 w 2"/>
                <a:gd name="T26" fmla="*/ 2 w 2"/>
                <a:gd name="T27" fmla="*/ 2 w 2"/>
                <a:gd name="T28" fmla="*/ 2 w 2"/>
                <a:gd name="T29" fmla="*/ 2 w 2"/>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 ang="0">
                  <a:pos x="T19" y="0"/>
                </a:cxn>
                <a:cxn ang="0">
                  <a:pos x="T20" y="0"/>
                </a:cxn>
                <a:cxn ang="0">
                  <a:pos x="T21" y="0"/>
                </a:cxn>
                <a:cxn ang="0">
                  <a:pos x="T22" y="0"/>
                </a:cxn>
                <a:cxn ang="0">
                  <a:pos x="T23" y="0"/>
                </a:cxn>
                <a:cxn ang="0">
                  <a:pos x="T24" y="0"/>
                </a:cxn>
                <a:cxn ang="0">
                  <a:pos x="T25" y="0"/>
                </a:cxn>
                <a:cxn ang="0">
                  <a:pos x="T26" y="0"/>
                </a:cxn>
                <a:cxn ang="0">
                  <a:pos x="T27" y="0"/>
                </a:cxn>
                <a:cxn ang="0">
                  <a:pos x="T28" y="0"/>
                </a:cxn>
                <a:cxn ang="0">
                  <a:pos x="T29" y="0"/>
                </a:cxn>
              </a:cxnLst>
              <a:rect l="0" t="0" r="r" b="b"/>
              <a:pathLst>
                <a:path w="2">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1" y="0"/>
                  </a:moveTo>
                  <a:cubicBezTo>
                    <a:pt x="1" y="0"/>
                    <a:pt x="0" y="0"/>
                    <a:pt x="0" y="0"/>
                  </a:cubicBezTo>
                  <a:cubicBezTo>
                    <a:pt x="0"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path>
              </a:pathLst>
            </a:custGeom>
            <a:solidFill>
              <a:srgbClr val="ED8F7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 name="Freeform 46"/>
            <p:cNvSpPr/>
            <p:nvPr/>
          </p:nvSpPr>
          <p:spPr bwMode="auto">
            <a:xfrm>
              <a:off x="4499" y="1630"/>
              <a:ext cx="310" cy="300"/>
            </a:xfrm>
            <a:custGeom>
              <a:avLst/>
              <a:gdLst>
                <a:gd name="T0" fmla="*/ 35 w 201"/>
                <a:gd name="T1" fmla="*/ 0 h 194"/>
                <a:gd name="T2" fmla="*/ 0 w 201"/>
                <a:gd name="T3" fmla="*/ 80 h 194"/>
                <a:gd name="T4" fmla="*/ 0 w 201"/>
                <a:gd name="T5" fmla="*/ 80 h 194"/>
                <a:gd name="T6" fmla="*/ 0 w 201"/>
                <a:gd name="T7" fmla="*/ 80 h 194"/>
                <a:gd name="T8" fmla="*/ 0 w 201"/>
                <a:gd name="T9" fmla="*/ 80 h 194"/>
                <a:gd name="T10" fmla="*/ 0 w 201"/>
                <a:gd name="T11" fmla="*/ 80 h 194"/>
                <a:gd name="T12" fmla="*/ 0 w 201"/>
                <a:gd name="T13" fmla="*/ 80 h 194"/>
                <a:gd name="T14" fmla="*/ 0 w 201"/>
                <a:gd name="T15" fmla="*/ 80 h 194"/>
                <a:gd name="T16" fmla="*/ 0 w 201"/>
                <a:gd name="T17" fmla="*/ 80 h 194"/>
                <a:gd name="T18" fmla="*/ 0 w 201"/>
                <a:gd name="T19" fmla="*/ 81 h 194"/>
                <a:gd name="T20" fmla="*/ 0 w 201"/>
                <a:gd name="T21" fmla="*/ 81 h 194"/>
                <a:gd name="T22" fmla="*/ 0 w 201"/>
                <a:gd name="T23" fmla="*/ 81 h 194"/>
                <a:gd name="T24" fmla="*/ 0 w 201"/>
                <a:gd name="T25" fmla="*/ 81 h 194"/>
                <a:gd name="T26" fmla="*/ 0 w 201"/>
                <a:gd name="T27" fmla="*/ 81 h 194"/>
                <a:gd name="T28" fmla="*/ 0 w 201"/>
                <a:gd name="T29" fmla="*/ 81 h 194"/>
                <a:gd name="T30" fmla="*/ 0 w 201"/>
                <a:gd name="T31" fmla="*/ 81 h 194"/>
                <a:gd name="T32" fmla="*/ 0 w 201"/>
                <a:gd name="T33" fmla="*/ 81 h 194"/>
                <a:gd name="T34" fmla="*/ 0 w 201"/>
                <a:gd name="T35" fmla="*/ 81 h 194"/>
                <a:gd name="T36" fmla="*/ 0 w 201"/>
                <a:gd name="T37" fmla="*/ 81 h 194"/>
                <a:gd name="T38" fmla="*/ 0 w 201"/>
                <a:gd name="T39" fmla="*/ 81 h 194"/>
                <a:gd name="T40" fmla="*/ 0 w 201"/>
                <a:gd name="T41" fmla="*/ 81 h 194"/>
                <a:gd name="T42" fmla="*/ 0 w 201"/>
                <a:gd name="T43" fmla="*/ 82 h 194"/>
                <a:gd name="T44" fmla="*/ 0 w 201"/>
                <a:gd name="T45" fmla="*/ 82 h 194"/>
                <a:gd name="T46" fmla="*/ 112 w 201"/>
                <a:gd name="T47" fmla="*/ 194 h 194"/>
                <a:gd name="T48" fmla="*/ 112 w 201"/>
                <a:gd name="T49" fmla="*/ 194 h 194"/>
                <a:gd name="T50" fmla="*/ 112 w 201"/>
                <a:gd name="T51" fmla="*/ 194 h 194"/>
                <a:gd name="T52" fmla="*/ 112 w 201"/>
                <a:gd name="T53" fmla="*/ 194 h 194"/>
                <a:gd name="T54" fmla="*/ 112 w 201"/>
                <a:gd name="T55" fmla="*/ 194 h 194"/>
                <a:gd name="T56" fmla="*/ 112 w 201"/>
                <a:gd name="T57" fmla="*/ 194 h 194"/>
                <a:gd name="T58" fmla="*/ 112 w 201"/>
                <a:gd name="T59" fmla="*/ 194 h 194"/>
                <a:gd name="T60" fmla="*/ 112 w 201"/>
                <a:gd name="T61" fmla="*/ 194 h 194"/>
                <a:gd name="T62" fmla="*/ 113 w 201"/>
                <a:gd name="T63" fmla="*/ 194 h 194"/>
                <a:gd name="T64" fmla="*/ 113 w 201"/>
                <a:gd name="T65" fmla="*/ 194 h 194"/>
                <a:gd name="T66" fmla="*/ 113 w 201"/>
                <a:gd name="T67" fmla="*/ 194 h 194"/>
                <a:gd name="T68" fmla="*/ 113 w 201"/>
                <a:gd name="T69" fmla="*/ 194 h 194"/>
                <a:gd name="T70" fmla="*/ 113 w 201"/>
                <a:gd name="T71" fmla="*/ 194 h 194"/>
                <a:gd name="T72" fmla="*/ 113 w 201"/>
                <a:gd name="T73" fmla="*/ 194 h 194"/>
                <a:gd name="T74" fmla="*/ 113 w 201"/>
                <a:gd name="T75" fmla="*/ 194 h 194"/>
                <a:gd name="T76" fmla="*/ 113 w 201"/>
                <a:gd name="T77" fmla="*/ 194 h 194"/>
                <a:gd name="T78" fmla="*/ 113 w 201"/>
                <a:gd name="T79" fmla="*/ 194 h 194"/>
                <a:gd name="T80" fmla="*/ 114 w 201"/>
                <a:gd name="T81" fmla="*/ 194 h 194"/>
                <a:gd name="T82" fmla="*/ 114 w 201"/>
                <a:gd name="T83" fmla="*/ 194 h 194"/>
                <a:gd name="T84" fmla="*/ 114 w 201"/>
                <a:gd name="T85" fmla="*/ 194 h 194"/>
                <a:gd name="T86" fmla="*/ 114 w 201"/>
                <a:gd name="T87" fmla="*/ 194 h 194"/>
                <a:gd name="T88" fmla="*/ 201 w 201"/>
                <a:gd name="T89" fmla="*/ 150 h 194"/>
                <a:gd name="T90" fmla="*/ 159 w 201"/>
                <a:gd name="T91" fmla="*/ 157 h 194"/>
                <a:gd name="T92" fmla="*/ 32 w 201"/>
                <a:gd name="T93" fmla="*/ 29 h 194"/>
                <a:gd name="T94" fmla="*/ 35 w 201"/>
                <a:gd name="T95" fmla="*/ 0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01" h="194">
                  <a:moveTo>
                    <a:pt x="35" y="0"/>
                  </a:moveTo>
                  <a:cubicBezTo>
                    <a:pt x="14" y="20"/>
                    <a:pt x="0" y="48"/>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2"/>
                    <a:pt x="0" y="82"/>
                    <a:pt x="0" y="82"/>
                  </a:cubicBezTo>
                  <a:cubicBezTo>
                    <a:pt x="0" y="82"/>
                    <a:pt x="0" y="82"/>
                    <a:pt x="0" y="82"/>
                  </a:cubicBezTo>
                  <a:cubicBezTo>
                    <a:pt x="0" y="144"/>
                    <a:pt x="50" y="194"/>
                    <a:pt x="112" y="194"/>
                  </a:cubicBezTo>
                  <a:cubicBezTo>
                    <a:pt x="112" y="194"/>
                    <a:pt x="112" y="194"/>
                    <a:pt x="112" y="194"/>
                  </a:cubicBezTo>
                  <a:cubicBezTo>
                    <a:pt x="112" y="194"/>
                    <a:pt x="112" y="194"/>
                    <a:pt x="112" y="194"/>
                  </a:cubicBezTo>
                  <a:cubicBezTo>
                    <a:pt x="112" y="194"/>
                    <a:pt x="112" y="194"/>
                    <a:pt x="112" y="194"/>
                  </a:cubicBezTo>
                  <a:cubicBezTo>
                    <a:pt x="112" y="194"/>
                    <a:pt x="112" y="194"/>
                    <a:pt x="112" y="194"/>
                  </a:cubicBezTo>
                  <a:cubicBezTo>
                    <a:pt x="112" y="194"/>
                    <a:pt x="112" y="194"/>
                    <a:pt x="112" y="194"/>
                  </a:cubicBezTo>
                  <a:cubicBezTo>
                    <a:pt x="112" y="194"/>
                    <a:pt x="112" y="194"/>
                    <a:pt x="112" y="194"/>
                  </a:cubicBezTo>
                  <a:cubicBezTo>
                    <a:pt x="112" y="194"/>
                    <a:pt x="112" y="194"/>
                    <a:pt x="112" y="194"/>
                  </a:cubicBezTo>
                  <a:cubicBezTo>
                    <a:pt x="112" y="194"/>
                    <a:pt x="113" y="194"/>
                    <a:pt x="113" y="194"/>
                  </a:cubicBezTo>
                  <a:cubicBezTo>
                    <a:pt x="113" y="194"/>
                    <a:pt x="113" y="194"/>
                    <a:pt x="113" y="194"/>
                  </a:cubicBezTo>
                  <a:cubicBezTo>
                    <a:pt x="113" y="194"/>
                    <a:pt x="113" y="194"/>
                    <a:pt x="113" y="194"/>
                  </a:cubicBezTo>
                  <a:cubicBezTo>
                    <a:pt x="113" y="194"/>
                    <a:pt x="113" y="194"/>
                    <a:pt x="113" y="194"/>
                  </a:cubicBezTo>
                  <a:cubicBezTo>
                    <a:pt x="113" y="194"/>
                    <a:pt x="113" y="194"/>
                    <a:pt x="113" y="194"/>
                  </a:cubicBezTo>
                  <a:cubicBezTo>
                    <a:pt x="113" y="194"/>
                    <a:pt x="113" y="194"/>
                    <a:pt x="113" y="194"/>
                  </a:cubicBezTo>
                  <a:cubicBezTo>
                    <a:pt x="113" y="194"/>
                    <a:pt x="113" y="194"/>
                    <a:pt x="113" y="194"/>
                  </a:cubicBezTo>
                  <a:cubicBezTo>
                    <a:pt x="113" y="194"/>
                    <a:pt x="113" y="194"/>
                    <a:pt x="113" y="194"/>
                  </a:cubicBezTo>
                  <a:cubicBezTo>
                    <a:pt x="113" y="194"/>
                    <a:pt x="113" y="194"/>
                    <a:pt x="113" y="194"/>
                  </a:cubicBezTo>
                  <a:cubicBezTo>
                    <a:pt x="113" y="194"/>
                    <a:pt x="114" y="194"/>
                    <a:pt x="114" y="194"/>
                  </a:cubicBezTo>
                  <a:cubicBezTo>
                    <a:pt x="114" y="194"/>
                    <a:pt x="114" y="194"/>
                    <a:pt x="114" y="194"/>
                  </a:cubicBezTo>
                  <a:cubicBezTo>
                    <a:pt x="114" y="194"/>
                    <a:pt x="114" y="194"/>
                    <a:pt x="114" y="194"/>
                  </a:cubicBezTo>
                  <a:cubicBezTo>
                    <a:pt x="114" y="194"/>
                    <a:pt x="114" y="194"/>
                    <a:pt x="114" y="194"/>
                  </a:cubicBezTo>
                  <a:cubicBezTo>
                    <a:pt x="149" y="193"/>
                    <a:pt x="181" y="176"/>
                    <a:pt x="201" y="150"/>
                  </a:cubicBezTo>
                  <a:cubicBezTo>
                    <a:pt x="188" y="154"/>
                    <a:pt x="174" y="157"/>
                    <a:pt x="159" y="157"/>
                  </a:cubicBezTo>
                  <a:cubicBezTo>
                    <a:pt x="89" y="157"/>
                    <a:pt x="32" y="99"/>
                    <a:pt x="32" y="29"/>
                  </a:cubicBezTo>
                  <a:cubicBezTo>
                    <a:pt x="32" y="19"/>
                    <a:pt x="33" y="9"/>
                    <a:pt x="35" y="0"/>
                  </a:cubicBezTo>
                </a:path>
              </a:pathLst>
            </a:custGeom>
            <a:solidFill>
              <a:srgbClr val="F4B29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 name="Freeform 47"/>
            <p:cNvSpPr/>
            <p:nvPr/>
          </p:nvSpPr>
          <p:spPr bwMode="auto">
            <a:xfrm>
              <a:off x="3356" y="4096"/>
              <a:ext cx="467" cy="190"/>
            </a:xfrm>
            <a:custGeom>
              <a:avLst/>
              <a:gdLst>
                <a:gd name="T0" fmla="*/ 302 w 302"/>
                <a:gd name="T1" fmla="*/ 123 h 123"/>
                <a:gd name="T2" fmla="*/ 0 w 302"/>
                <a:gd name="T3" fmla="*/ 123 h 123"/>
                <a:gd name="T4" fmla="*/ 123 w 302"/>
                <a:gd name="T5" fmla="*/ 0 h 123"/>
                <a:gd name="T6" fmla="*/ 302 w 302"/>
                <a:gd name="T7" fmla="*/ 0 h 123"/>
                <a:gd name="T8" fmla="*/ 302 w 302"/>
                <a:gd name="T9" fmla="*/ 123 h 123"/>
              </a:gdLst>
              <a:ahLst/>
              <a:cxnLst>
                <a:cxn ang="0">
                  <a:pos x="T0" y="T1"/>
                </a:cxn>
                <a:cxn ang="0">
                  <a:pos x="T2" y="T3"/>
                </a:cxn>
                <a:cxn ang="0">
                  <a:pos x="T4" y="T5"/>
                </a:cxn>
                <a:cxn ang="0">
                  <a:pos x="T6" y="T7"/>
                </a:cxn>
                <a:cxn ang="0">
                  <a:pos x="T8" y="T9"/>
                </a:cxn>
              </a:cxnLst>
              <a:rect l="0" t="0" r="r" b="b"/>
              <a:pathLst>
                <a:path w="302" h="123">
                  <a:moveTo>
                    <a:pt x="302" y="123"/>
                  </a:moveTo>
                  <a:cubicBezTo>
                    <a:pt x="0" y="123"/>
                    <a:pt x="0" y="123"/>
                    <a:pt x="0" y="123"/>
                  </a:cubicBezTo>
                  <a:cubicBezTo>
                    <a:pt x="0" y="55"/>
                    <a:pt x="55" y="0"/>
                    <a:pt x="123" y="0"/>
                  </a:cubicBezTo>
                  <a:cubicBezTo>
                    <a:pt x="302" y="0"/>
                    <a:pt x="302" y="0"/>
                    <a:pt x="302" y="0"/>
                  </a:cubicBezTo>
                  <a:lnTo>
                    <a:pt x="302" y="123"/>
                  </a:lnTo>
                  <a:close/>
                </a:path>
              </a:pathLst>
            </a:custGeom>
            <a:solidFill>
              <a:srgbClr val="DD31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 name="Freeform 48"/>
            <p:cNvSpPr/>
            <p:nvPr/>
          </p:nvSpPr>
          <p:spPr bwMode="auto">
            <a:xfrm>
              <a:off x="3670" y="4057"/>
              <a:ext cx="458" cy="229"/>
            </a:xfrm>
            <a:custGeom>
              <a:avLst/>
              <a:gdLst>
                <a:gd name="T0" fmla="*/ 0 w 296"/>
                <a:gd name="T1" fmla="*/ 148 h 148"/>
                <a:gd name="T2" fmla="*/ 148 w 296"/>
                <a:gd name="T3" fmla="*/ 0 h 148"/>
                <a:gd name="T4" fmla="*/ 296 w 296"/>
                <a:gd name="T5" fmla="*/ 148 h 148"/>
                <a:gd name="T6" fmla="*/ 0 w 296"/>
                <a:gd name="T7" fmla="*/ 148 h 148"/>
              </a:gdLst>
              <a:ahLst/>
              <a:cxnLst>
                <a:cxn ang="0">
                  <a:pos x="T0" y="T1"/>
                </a:cxn>
                <a:cxn ang="0">
                  <a:pos x="T2" y="T3"/>
                </a:cxn>
                <a:cxn ang="0">
                  <a:pos x="T4" y="T5"/>
                </a:cxn>
                <a:cxn ang="0">
                  <a:pos x="T6" y="T7"/>
                </a:cxn>
              </a:cxnLst>
              <a:rect l="0" t="0" r="r" b="b"/>
              <a:pathLst>
                <a:path w="296" h="148">
                  <a:moveTo>
                    <a:pt x="0" y="148"/>
                  </a:moveTo>
                  <a:cubicBezTo>
                    <a:pt x="0" y="66"/>
                    <a:pt x="66" y="0"/>
                    <a:pt x="148" y="0"/>
                  </a:cubicBezTo>
                  <a:cubicBezTo>
                    <a:pt x="229" y="0"/>
                    <a:pt x="296" y="66"/>
                    <a:pt x="296" y="148"/>
                  </a:cubicBezTo>
                  <a:lnTo>
                    <a:pt x="0" y="148"/>
                  </a:lnTo>
                  <a:close/>
                </a:path>
              </a:pathLst>
            </a:custGeom>
            <a:solidFill>
              <a:srgbClr val="E53E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 name="Freeform 49"/>
            <p:cNvSpPr/>
            <p:nvPr/>
          </p:nvSpPr>
          <p:spPr bwMode="auto">
            <a:xfrm>
              <a:off x="3339" y="4286"/>
              <a:ext cx="804" cy="32"/>
            </a:xfrm>
            <a:custGeom>
              <a:avLst/>
              <a:gdLst>
                <a:gd name="T0" fmla="*/ 510 w 520"/>
                <a:gd name="T1" fmla="*/ 21 h 21"/>
                <a:gd name="T2" fmla="*/ 11 w 520"/>
                <a:gd name="T3" fmla="*/ 21 h 21"/>
                <a:gd name="T4" fmla="*/ 0 w 520"/>
                <a:gd name="T5" fmla="*/ 11 h 21"/>
                <a:gd name="T6" fmla="*/ 11 w 520"/>
                <a:gd name="T7" fmla="*/ 0 h 21"/>
                <a:gd name="T8" fmla="*/ 510 w 520"/>
                <a:gd name="T9" fmla="*/ 0 h 21"/>
                <a:gd name="T10" fmla="*/ 520 w 520"/>
                <a:gd name="T11" fmla="*/ 11 h 21"/>
                <a:gd name="T12" fmla="*/ 510 w 520"/>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520" h="21">
                  <a:moveTo>
                    <a:pt x="510" y="21"/>
                  </a:moveTo>
                  <a:cubicBezTo>
                    <a:pt x="11" y="21"/>
                    <a:pt x="11" y="21"/>
                    <a:pt x="11" y="21"/>
                  </a:cubicBezTo>
                  <a:cubicBezTo>
                    <a:pt x="5" y="21"/>
                    <a:pt x="0" y="17"/>
                    <a:pt x="0" y="11"/>
                  </a:cubicBezTo>
                  <a:cubicBezTo>
                    <a:pt x="0" y="5"/>
                    <a:pt x="5" y="0"/>
                    <a:pt x="11" y="0"/>
                  </a:cubicBezTo>
                  <a:cubicBezTo>
                    <a:pt x="510" y="0"/>
                    <a:pt x="510" y="0"/>
                    <a:pt x="510" y="0"/>
                  </a:cubicBezTo>
                  <a:cubicBezTo>
                    <a:pt x="516" y="0"/>
                    <a:pt x="520" y="5"/>
                    <a:pt x="520" y="11"/>
                  </a:cubicBezTo>
                  <a:cubicBezTo>
                    <a:pt x="520" y="17"/>
                    <a:pt x="516" y="21"/>
                    <a:pt x="510" y="21"/>
                  </a:cubicBezTo>
                  <a:close/>
                </a:path>
              </a:pathLst>
            </a:custGeom>
            <a:solidFill>
              <a:srgbClr val="212D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 name="Oval 50"/>
            <p:cNvSpPr>
              <a:spLocks noChangeArrowheads="1"/>
            </p:cNvSpPr>
            <p:nvPr/>
          </p:nvSpPr>
          <p:spPr bwMode="auto">
            <a:xfrm>
              <a:off x="3914" y="4079"/>
              <a:ext cx="104" cy="35"/>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Freeform 51"/>
            <p:cNvSpPr/>
            <p:nvPr/>
          </p:nvSpPr>
          <p:spPr bwMode="auto">
            <a:xfrm>
              <a:off x="3599" y="4084"/>
              <a:ext cx="48" cy="38"/>
            </a:xfrm>
            <a:custGeom>
              <a:avLst/>
              <a:gdLst>
                <a:gd name="T0" fmla="*/ 12 w 31"/>
                <a:gd name="T1" fmla="*/ 19 h 25"/>
                <a:gd name="T2" fmla="*/ 12 w 31"/>
                <a:gd name="T3" fmla="*/ 18 h 25"/>
                <a:gd name="T4" fmla="*/ 13 w 31"/>
                <a:gd name="T5" fmla="*/ 16 h 25"/>
                <a:gd name="T6" fmla="*/ 19 w 31"/>
                <a:gd name="T7" fmla="*/ 12 h 25"/>
                <a:gd name="T8" fmla="*/ 22 w 31"/>
                <a:gd name="T9" fmla="*/ 13 h 25"/>
                <a:gd name="T10" fmla="*/ 30 w 31"/>
                <a:gd name="T11" fmla="*/ 10 h 25"/>
                <a:gd name="T12" fmla="*/ 27 w 31"/>
                <a:gd name="T13" fmla="*/ 2 h 25"/>
                <a:gd name="T14" fmla="*/ 19 w 31"/>
                <a:gd name="T15" fmla="*/ 0 h 25"/>
                <a:gd name="T16" fmla="*/ 2 w 31"/>
                <a:gd name="T17" fmla="*/ 10 h 25"/>
                <a:gd name="T18" fmla="*/ 0 w 31"/>
                <a:gd name="T19" fmla="*/ 18 h 25"/>
                <a:gd name="T20" fmla="*/ 0 w 31"/>
                <a:gd name="T21" fmla="*/ 19 h 25"/>
                <a:gd name="T22" fmla="*/ 7 w 31"/>
                <a:gd name="T23" fmla="*/ 25 h 25"/>
                <a:gd name="T24" fmla="*/ 12 w 31"/>
                <a:gd name="T25" fmla="*/ 19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25">
                  <a:moveTo>
                    <a:pt x="12" y="19"/>
                  </a:moveTo>
                  <a:cubicBezTo>
                    <a:pt x="12" y="18"/>
                    <a:pt x="12" y="18"/>
                    <a:pt x="12" y="18"/>
                  </a:cubicBezTo>
                  <a:cubicBezTo>
                    <a:pt x="12" y="17"/>
                    <a:pt x="13" y="17"/>
                    <a:pt x="13" y="16"/>
                  </a:cubicBezTo>
                  <a:cubicBezTo>
                    <a:pt x="14" y="13"/>
                    <a:pt x="16" y="12"/>
                    <a:pt x="19" y="12"/>
                  </a:cubicBezTo>
                  <a:cubicBezTo>
                    <a:pt x="20" y="12"/>
                    <a:pt x="21" y="12"/>
                    <a:pt x="22" y="13"/>
                  </a:cubicBezTo>
                  <a:cubicBezTo>
                    <a:pt x="25" y="14"/>
                    <a:pt x="28" y="13"/>
                    <a:pt x="30" y="10"/>
                  </a:cubicBezTo>
                  <a:cubicBezTo>
                    <a:pt x="31" y="7"/>
                    <a:pt x="30" y="3"/>
                    <a:pt x="27" y="2"/>
                  </a:cubicBezTo>
                  <a:cubicBezTo>
                    <a:pt x="24" y="1"/>
                    <a:pt x="22" y="0"/>
                    <a:pt x="19" y="0"/>
                  </a:cubicBezTo>
                  <a:cubicBezTo>
                    <a:pt x="12" y="0"/>
                    <a:pt x="5" y="4"/>
                    <a:pt x="2" y="10"/>
                  </a:cubicBezTo>
                  <a:cubicBezTo>
                    <a:pt x="1" y="13"/>
                    <a:pt x="0" y="16"/>
                    <a:pt x="0" y="18"/>
                  </a:cubicBezTo>
                  <a:cubicBezTo>
                    <a:pt x="0" y="19"/>
                    <a:pt x="0" y="19"/>
                    <a:pt x="0" y="19"/>
                  </a:cubicBezTo>
                  <a:cubicBezTo>
                    <a:pt x="1" y="23"/>
                    <a:pt x="3" y="25"/>
                    <a:pt x="7" y="25"/>
                  </a:cubicBezTo>
                  <a:cubicBezTo>
                    <a:pt x="10" y="25"/>
                    <a:pt x="13" y="22"/>
                    <a:pt x="12" y="19"/>
                  </a:cubicBezTo>
                  <a:close/>
                </a:path>
              </a:pathLst>
            </a:custGeom>
            <a:solidFill>
              <a:srgbClr val="D32A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 name="Freeform 52"/>
            <p:cNvSpPr/>
            <p:nvPr/>
          </p:nvSpPr>
          <p:spPr bwMode="auto">
            <a:xfrm>
              <a:off x="3636" y="4084"/>
              <a:ext cx="48" cy="38"/>
            </a:xfrm>
            <a:custGeom>
              <a:avLst/>
              <a:gdLst>
                <a:gd name="T0" fmla="*/ 12 w 31"/>
                <a:gd name="T1" fmla="*/ 19 h 25"/>
                <a:gd name="T2" fmla="*/ 12 w 31"/>
                <a:gd name="T3" fmla="*/ 18 h 25"/>
                <a:gd name="T4" fmla="*/ 12 w 31"/>
                <a:gd name="T5" fmla="*/ 16 h 25"/>
                <a:gd name="T6" fmla="*/ 18 w 31"/>
                <a:gd name="T7" fmla="*/ 12 h 25"/>
                <a:gd name="T8" fmla="*/ 21 w 31"/>
                <a:gd name="T9" fmla="*/ 13 h 25"/>
                <a:gd name="T10" fmla="*/ 29 w 31"/>
                <a:gd name="T11" fmla="*/ 10 h 25"/>
                <a:gd name="T12" fmla="*/ 26 w 31"/>
                <a:gd name="T13" fmla="*/ 2 h 25"/>
                <a:gd name="T14" fmla="*/ 18 w 31"/>
                <a:gd name="T15" fmla="*/ 0 h 25"/>
                <a:gd name="T16" fmla="*/ 2 w 31"/>
                <a:gd name="T17" fmla="*/ 10 h 25"/>
                <a:gd name="T18" fmla="*/ 0 w 31"/>
                <a:gd name="T19" fmla="*/ 18 h 25"/>
                <a:gd name="T20" fmla="*/ 0 w 31"/>
                <a:gd name="T21" fmla="*/ 19 h 25"/>
                <a:gd name="T22" fmla="*/ 6 w 31"/>
                <a:gd name="T23" fmla="*/ 25 h 25"/>
                <a:gd name="T24" fmla="*/ 12 w 31"/>
                <a:gd name="T25" fmla="*/ 19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25">
                  <a:moveTo>
                    <a:pt x="12" y="19"/>
                  </a:moveTo>
                  <a:cubicBezTo>
                    <a:pt x="12" y="18"/>
                    <a:pt x="12" y="18"/>
                    <a:pt x="12" y="18"/>
                  </a:cubicBezTo>
                  <a:cubicBezTo>
                    <a:pt x="12" y="17"/>
                    <a:pt x="12" y="17"/>
                    <a:pt x="12" y="16"/>
                  </a:cubicBezTo>
                  <a:cubicBezTo>
                    <a:pt x="14" y="13"/>
                    <a:pt x="16" y="12"/>
                    <a:pt x="18" y="12"/>
                  </a:cubicBezTo>
                  <a:cubicBezTo>
                    <a:pt x="19" y="12"/>
                    <a:pt x="20" y="12"/>
                    <a:pt x="21" y="13"/>
                  </a:cubicBezTo>
                  <a:cubicBezTo>
                    <a:pt x="24" y="14"/>
                    <a:pt x="28" y="13"/>
                    <a:pt x="29" y="10"/>
                  </a:cubicBezTo>
                  <a:cubicBezTo>
                    <a:pt x="31" y="7"/>
                    <a:pt x="29" y="3"/>
                    <a:pt x="26" y="2"/>
                  </a:cubicBezTo>
                  <a:cubicBezTo>
                    <a:pt x="24" y="1"/>
                    <a:pt x="21" y="0"/>
                    <a:pt x="18" y="0"/>
                  </a:cubicBezTo>
                  <a:cubicBezTo>
                    <a:pt x="11" y="0"/>
                    <a:pt x="5" y="4"/>
                    <a:pt x="2" y="10"/>
                  </a:cubicBezTo>
                  <a:cubicBezTo>
                    <a:pt x="0" y="13"/>
                    <a:pt x="0" y="16"/>
                    <a:pt x="0" y="18"/>
                  </a:cubicBezTo>
                  <a:cubicBezTo>
                    <a:pt x="0" y="19"/>
                    <a:pt x="0" y="19"/>
                    <a:pt x="0" y="19"/>
                  </a:cubicBezTo>
                  <a:cubicBezTo>
                    <a:pt x="0" y="23"/>
                    <a:pt x="3" y="25"/>
                    <a:pt x="6" y="25"/>
                  </a:cubicBezTo>
                  <a:cubicBezTo>
                    <a:pt x="9" y="25"/>
                    <a:pt x="12" y="22"/>
                    <a:pt x="12" y="19"/>
                  </a:cubicBezTo>
                  <a:close/>
                </a:path>
              </a:pathLst>
            </a:custGeom>
            <a:solidFill>
              <a:srgbClr val="D32A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 name="Freeform 53"/>
            <p:cNvSpPr/>
            <p:nvPr/>
          </p:nvSpPr>
          <p:spPr bwMode="auto">
            <a:xfrm>
              <a:off x="3668" y="4084"/>
              <a:ext cx="48" cy="38"/>
            </a:xfrm>
            <a:custGeom>
              <a:avLst/>
              <a:gdLst>
                <a:gd name="T0" fmla="*/ 12 w 31"/>
                <a:gd name="T1" fmla="*/ 19 h 25"/>
                <a:gd name="T2" fmla="*/ 12 w 31"/>
                <a:gd name="T3" fmla="*/ 18 h 25"/>
                <a:gd name="T4" fmla="*/ 13 w 31"/>
                <a:gd name="T5" fmla="*/ 16 h 25"/>
                <a:gd name="T6" fmla="*/ 19 w 31"/>
                <a:gd name="T7" fmla="*/ 12 h 25"/>
                <a:gd name="T8" fmla="*/ 22 w 31"/>
                <a:gd name="T9" fmla="*/ 13 h 25"/>
                <a:gd name="T10" fmla="*/ 30 w 31"/>
                <a:gd name="T11" fmla="*/ 10 h 25"/>
                <a:gd name="T12" fmla="*/ 27 w 31"/>
                <a:gd name="T13" fmla="*/ 2 h 25"/>
                <a:gd name="T14" fmla="*/ 19 w 31"/>
                <a:gd name="T15" fmla="*/ 0 h 25"/>
                <a:gd name="T16" fmla="*/ 2 w 31"/>
                <a:gd name="T17" fmla="*/ 10 h 25"/>
                <a:gd name="T18" fmla="*/ 0 w 31"/>
                <a:gd name="T19" fmla="*/ 18 h 25"/>
                <a:gd name="T20" fmla="*/ 0 w 31"/>
                <a:gd name="T21" fmla="*/ 19 h 25"/>
                <a:gd name="T22" fmla="*/ 7 w 31"/>
                <a:gd name="T23" fmla="*/ 25 h 25"/>
                <a:gd name="T24" fmla="*/ 12 w 31"/>
                <a:gd name="T25" fmla="*/ 19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25">
                  <a:moveTo>
                    <a:pt x="12" y="19"/>
                  </a:moveTo>
                  <a:cubicBezTo>
                    <a:pt x="12" y="18"/>
                    <a:pt x="12" y="18"/>
                    <a:pt x="12" y="18"/>
                  </a:cubicBezTo>
                  <a:cubicBezTo>
                    <a:pt x="12" y="17"/>
                    <a:pt x="13" y="17"/>
                    <a:pt x="13" y="16"/>
                  </a:cubicBezTo>
                  <a:cubicBezTo>
                    <a:pt x="14" y="13"/>
                    <a:pt x="17" y="12"/>
                    <a:pt x="19" y="12"/>
                  </a:cubicBezTo>
                  <a:cubicBezTo>
                    <a:pt x="20" y="12"/>
                    <a:pt x="21" y="12"/>
                    <a:pt x="22" y="13"/>
                  </a:cubicBezTo>
                  <a:cubicBezTo>
                    <a:pt x="25" y="14"/>
                    <a:pt x="28" y="13"/>
                    <a:pt x="30" y="10"/>
                  </a:cubicBezTo>
                  <a:cubicBezTo>
                    <a:pt x="31" y="7"/>
                    <a:pt x="30" y="3"/>
                    <a:pt x="27" y="2"/>
                  </a:cubicBezTo>
                  <a:cubicBezTo>
                    <a:pt x="24" y="1"/>
                    <a:pt x="22" y="0"/>
                    <a:pt x="19" y="0"/>
                  </a:cubicBezTo>
                  <a:cubicBezTo>
                    <a:pt x="12" y="0"/>
                    <a:pt x="6" y="4"/>
                    <a:pt x="2" y="10"/>
                  </a:cubicBezTo>
                  <a:cubicBezTo>
                    <a:pt x="1" y="13"/>
                    <a:pt x="0" y="16"/>
                    <a:pt x="0" y="18"/>
                  </a:cubicBezTo>
                  <a:cubicBezTo>
                    <a:pt x="0" y="19"/>
                    <a:pt x="0" y="19"/>
                    <a:pt x="0" y="19"/>
                  </a:cubicBezTo>
                  <a:cubicBezTo>
                    <a:pt x="1" y="23"/>
                    <a:pt x="3" y="25"/>
                    <a:pt x="7" y="25"/>
                  </a:cubicBezTo>
                  <a:cubicBezTo>
                    <a:pt x="10" y="25"/>
                    <a:pt x="13" y="22"/>
                    <a:pt x="12" y="19"/>
                  </a:cubicBezTo>
                  <a:close/>
                </a:path>
              </a:pathLst>
            </a:custGeom>
            <a:solidFill>
              <a:srgbClr val="D32A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 name="Freeform 54"/>
            <p:cNvSpPr/>
            <p:nvPr/>
          </p:nvSpPr>
          <p:spPr bwMode="auto">
            <a:xfrm>
              <a:off x="3186" y="249"/>
              <a:ext cx="1087" cy="1194"/>
            </a:xfrm>
            <a:custGeom>
              <a:avLst/>
              <a:gdLst>
                <a:gd name="T0" fmla="*/ 376 w 703"/>
                <a:gd name="T1" fmla="*/ 747 h 773"/>
                <a:gd name="T2" fmla="*/ 376 w 703"/>
                <a:gd name="T3" fmla="*/ 747 h 773"/>
                <a:gd name="T4" fmla="*/ 82 w 703"/>
                <a:gd name="T5" fmla="*/ 546 h 773"/>
                <a:gd name="T6" fmla="*/ 0 w 703"/>
                <a:gd name="T7" fmla="*/ 114 h 773"/>
                <a:gd name="T8" fmla="*/ 605 w 703"/>
                <a:gd name="T9" fmla="*/ 0 h 773"/>
                <a:gd name="T10" fmla="*/ 666 w 703"/>
                <a:gd name="T11" fmla="*/ 322 h 773"/>
                <a:gd name="T12" fmla="*/ 376 w 703"/>
                <a:gd name="T13" fmla="*/ 747 h 773"/>
              </a:gdLst>
              <a:ahLst/>
              <a:cxnLst>
                <a:cxn ang="0">
                  <a:pos x="T0" y="T1"/>
                </a:cxn>
                <a:cxn ang="0">
                  <a:pos x="T2" y="T3"/>
                </a:cxn>
                <a:cxn ang="0">
                  <a:pos x="T4" y="T5"/>
                </a:cxn>
                <a:cxn ang="0">
                  <a:pos x="T6" y="T7"/>
                </a:cxn>
                <a:cxn ang="0">
                  <a:pos x="T8" y="T9"/>
                </a:cxn>
                <a:cxn ang="0">
                  <a:pos x="T10" y="T11"/>
                </a:cxn>
                <a:cxn ang="0">
                  <a:pos x="T12" y="T13"/>
                </a:cxn>
              </a:cxnLst>
              <a:rect l="0" t="0" r="r" b="b"/>
              <a:pathLst>
                <a:path w="703" h="773">
                  <a:moveTo>
                    <a:pt x="376" y="747"/>
                  </a:moveTo>
                  <a:cubicBezTo>
                    <a:pt x="376" y="747"/>
                    <a:pt x="376" y="747"/>
                    <a:pt x="376" y="747"/>
                  </a:cubicBezTo>
                  <a:cubicBezTo>
                    <a:pt x="239" y="773"/>
                    <a:pt x="107" y="683"/>
                    <a:pt x="82" y="546"/>
                  </a:cubicBezTo>
                  <a:cubicBezTo>
                    <a:pt x="0" y="114"/>
                    <a:pt x="0" y="114"/>
                    <a:pt x="0" y="114"/>
                  </a:cubicBezTo>
                  <a:cubicBezTo>
                    <a:pt x="605" y="0"/>
                    <a:pt x="605" y="0"/>
                    <a:pt x="605" y="0"/>
                  </a:cubicBezTo>
                  <a:cubicBezTo>
                    <a:pt x="666" y="322"/>
                    <a:pt x="666" y="322"/>
                    <a:pt x="666" y="322"/>
                  </a:cubicBezTo>
                  <a:cubicBezTo>
                    <a:pt x="703" y="519"/>
                    <a:pt x="574" y="710"/>
                    <a:pt x="376" y="747"/>
                  </a:cubicBezTo>
                </a:path>
              </a:pathLst>
            </a:custGeom>
            <a:solidFill>
              <a:srgbClr val="FBC3A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 name="Freeform 55"/>
            <p:cNvSpPr>
              <a:spLocks noEditPoints="1"/>
            </p:cNvSpPr>
            <p:nvPr/>
          </p:nvSpPr>
          <p:spPr bwMode="auto">
            <a:xfrm>
              <a:off x="3767" y="1401"/>
              <a:ext cx="5" cy="2"/>
            </a:xfrm>
            <a:custGeom>
              <a:avLst/>
              <a:gdLst>
                <a:gd name="T0" fmla="*/ 2 w 3"/>
                <a:gd name="T1" fmla="*/ 0 h 1"/>
                <a:gd name="T2" fmla="*/ 0 w 3"/>
                <a:gd name="T3" fmla="*/ 1 h 1"/>
                <a:gd name="T4" fmla="*/ 2 w 3"/>
                <a:gd name="T5" fmla="*/ 0 h 1"/>
                <a:gd name="T6" fmla="*/ 3 w 3"/>
                <a:gd name="T7" fmla="*/ 0 h 1"/>
                <a:gd name="T8" fmla="*/ 2 w 3"/>
                <a:gd name="T9" fmla="*/ 0 h 1"/>
                <a:gd name="T10" fmla="*/ 3 w 3"/>
                <a:gd name="T11" fmla="*/ 0 h 1"/>
                <a:gd name="T12" fmla="*/ 3 w 3"/>
                <a:gd name="T13" fmla="*/ 0 h 1"/>
                <a:gd name="T14" fmla="*/ 3 w 3"/>
                <a:gd name="T15" fmla="*/ 0 h 1"/>
                <a:gd name="T16" fmla="*/ 3 w 3"/>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1">
                  <a:moveTo>
                    <a:pt x="2" y="0"/>
                  </a:moveTo>
                  <a:cubicBezTo>
                    <a:pt x="2" y="1"/>
                    <a:pt x="1" y="1"/>
                    <a:pt x="0" y="1"/>
                  </a:cubicBezTo>
                  <a:cubicBezTo>
                    <a:pt x="1" y="1"/>
                    <a:pt x="2" y="1"/>
                    <a:pt x="2" y="0"/>
                  </a:cubicBezTo>
                  <a:moveTo>
                    <a:pt x="3" y="0"/>
                  </a:moveTo>
                  <a:cubicBezTo>
                    <a:pt x="3" y="0"/>
                    <a:pt x="3" y="0"/>
                    <a:pt x="2" y="0"/>
                  </a:cubicBezTo>
                  <a:cubicBezTo>
                    <a:pt x="3" y="0"/>
                    <a:pt x="3" y="0"/>
                    <a:pt x="3" y="0"/>
                  </a:cubicBezTo>
                  <a:moveTo>
                    <a:pt x="3" y="0"/>
                  </a:moveTo>
                  <a:cubicBezTo>
                    <a:pt x="3" y="0"/>
                    <a:pt x="3" y="0"/>
                    <a:pt x="3" y="0"/>
                  </a:cubicBezTo>
                  <a:cubicBezTo>
                    <a:pt x="3" y="0"/>
                    <a:pt x="3" y="0"/>
                    <a:pt x="3" y="0"/>
                  </a:cubicBezTo>
                </a:path>
              </a:pathLst>
            </a:custGeom>
            <a:solidFill>
              <a:srgbClr val="F1A98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 name="Freeform 56"/>
            <p:cNvSpPr/>
            <p:nvPr/>
          </p:nvSpPr>
          <p:spPr bwMode="auto">
            <a:xfrm>
              <a:off x="3186" y="249"/>
              <a:ext cx="945" cy="1160"/>
            </a:xfrm>
            <a:custGeom>
              <a:avLst/>
              <a:gdLst>
                <a:gd name="T0" fmla="*/ 605 w 611"/>
                <a:gd name="T1" fmla="*/ 0 h 751"/>
                <a:gd name="T2" fmla="*/ 0 w 611"/>
                <a:gd name="T3" fmla="*/ 114 h 751"/>
                <a:gd name="T4" fmla="*/ 82 w 611"/>
                <a:gd name="T5" fmla="*/ 546 h 751"/>
                <a:gd name="T6" fmla="*/ 82 w 611"/>
                <a:gd name="T7" fmla="*/ 547 h 751"/>
                <a:gd name="T8" fmla="*/ 82 w 611"/>
                <a:gd name="T9" fmla="*/ 547 h 751"/>
                <a:gd name="T10" fmla="*/ 82 w 611"/>
                <a:gd name="T11" fmla="*/ 547 h 751"/>
                <a:gd name="T12" fmla="*/ 82 w 611"/>
                <a:gd name="T13" fmla="*/ 548 h 751"/>
                <a:gd name="T14" fmla="*/ 329 w 611"/>
                <a:gd name="T15" fmla="*/ 751 h 751"/>
                <a:gd name="T16" fmla="*/ 376 w 611"/>
                <a:gd name="T17" fmla="*/ 747 h 751"/>
                <a:gd name="T18" fmla="*/ 376 w 611"/>
                <a:gd name="T19" fmla="*/ 747 h 751"/>
                <a:gd name="T20" fmla="*/ 378 w 611"/>
                <a:gd name="T21" fmla="*/ 746 h 751"/>
                <a:gd name="T22" fmla="*/ 378 w 611"/>
                <a:gd name="T23" fmla="*/ 746 h 751"/>
                <a:gd name="T24" fmla="*/ 379 w 611"/>
                <a:gd name="T25" fmla="*/ 746 h 751"/>
                <a:gd name="T26" fmla="*/ 379 w 611"/>
                <a:gd name="T27" fmla="*/ 746 h 751"/>
                <a:gd name="T28" fmla="*/ 379 w 611"/>
                <a:gd name="T29" fmla="*/ 746 h 751"/>
                <a:gd name="T30" fmla="*/ 414 w 611"/>
                <a:gd name="T31" fmla="*/ 738 h 751"/>
                <a:gd name="T32" fmla="*/ 248 w 611"/>
                <a:gd name="T33" fmla="*/ 546 h 751"/>
                <a:gd name="T34" fmla="*/ 166 w 611"/>
                <a:gd name="T35" fmla="*/ 114 h 751"/>
                <a:gd name="T36" fmla="*/ 611 w 611"/>
                <a:gd name="T37" fmla="*/ 30 h 751"/>
                <a:gd name="T38" fmla="*/ 605 w 611"/>
                <a:gd name="T39" fmla="*/ 0 h 7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1" h="751">
                  <a:moveTo>
                    <a:pt x="605" y="0"/>
                  </a:moveTo>
                  <a:cubicBezTo>
                    <a:pt x="0" y="114"/>
                    <a:pt x="0" y="114"/>
                    <a:pt x="0" y="114"/>
                  </a:cubicBezTo>
                  <a:cubicBezTo>
                    <a:pt x="82" y="546"/>
                    <a:pt x="82" y="546"/>
                    <a:pt x="82" y="546"/>
                  </a:cubicBezTo>
                  <a:cubicBezTo>
                    <a:pt x="82" y="546"/>
                    <a:pt x="82" y="546"/>
                    <a:pt x="82" y="547"/>
                  </a:cubicBezTo>
                  <a:cubicBezTo>
                    <a:pt x="82" y="547"/>
                    <a:pt x="82" y="547"/>
                    <a:pt x="82" y="547"/>
                  </a:cubicBezTo>
                  <a:cubicBezTo>
                    <a:pt x="82" y="547"/>
                    <a:pt x="82" y="547"/>
                    <a:pt x="82" y="547"/>
                  </a:cubicBezTo>
                  <a:cubicBezTo>
                    <a:pt x="82" y="547"/>
                    <a:pt x="82" y="548"/>
                    <a:pt x="82" y="548"/>
                  </a:cubicBezTo>
                  <a:cubicBezTo>
                    <a:pt x="106" y="668"/>
                    <a:pt x="211" y="751"/>
                    <a:pt x="329" y="751"/>
                  </a:cubicBezTo>
                  <a:cubicBezTo>
                    <a:pt x="345" y="751"/>
                    <a:pt x="360" y="750"/>
                    <a:pt x="376" y="747"/>
                  </a:cubicBezTo>
                  <a:cubicBezTo>
                    <a:pt x="376" y="747"/>
                    <a:pt x="376" y="747"/>
                    <a:pt x="376" y="747"/>
                  </a:cubicBezTo>
                  <a:cubicBezTo>
                    <a:pt x="377" y="747"/>
                    <a:pt x="378" y="747"/>
                    <a:pt x="378" y="746"/>
                  </a:cubicBezTo>
                  <a:cubicBezTo>
                    <a:pt x="378" y="746"/>
                    <a:pt x="378" y="746"/>
                    <a:pt x="378" y="746"/>
                  </a:cubicBezTo>
                  <a:cubicBezTo>
                    <a:pt x="379" y="746"/>
                    <a:pt x="379" y="746"/>
                    <a:pt x="379" y="746"/>
                  </a:cubicBezTo>
                  <a:cubicBezTo>
                    <a:pt x="379" y="746"/>
                    <a:pt x="379" y="746"/>
                    <a:pt x="379" y="746"/>
                  </a:cubicBezTo>
                  <a:cubicBezTo>
                    <a:pt x="379" y="746"/>
                    <a:pt x="379" y="746"/>
                    <a:pt x="379" y="746"/>
                  </a:cubicBezTo>
                  <a:cubicBezTo>
                    <a:pt x="391" y="744"/>
                    <a:pt x="402" y="741"/>
                    <a:pt x="414" y="738"/>
                  </a:cubicBezTo>
                  <a:cubicBezTo>
                    <a:pt x="331" y="709"/>
                    <a:pt x="265" y="638"/>
                    <a:pt x="248" y="546"/>
                  </a:cubicBezTo>
                  <a:cubicBezTo>
                    <a:pt x="166" y="114"/>
                    <a:pt x="166" y="114"/>
                    <a:pt x="166" y="114"/>
                  </a:cubicBezTo>
                  <a:cubicBezTo>
                    <a:pt x="611" y="30"/>
                    <a:pt x="611" y="30"/>
                    <a:pt x="611" y="30"/>
                  </a:cubicBezTo>
                  <a:cubicBezTo>
                    <a:pt x="605" y="0"/>
                    <a:pt x="605" y="0"/>
                    <a:pt x="605" y="0"/>
                  </a:cubicBezTo>
                </a:path>
              </a:pathLst>
            </a:custGeom>
            <a:solidFill>
              <a:srgbClr val="F4B29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 name="Freeform 57"/>
            <p:cNvSpPr/>
            <p:nvPr/>
          </p:nvSpPr>
          <p:spPr bwMode="auto">
            <a:xfrm>
              <a:off x="3129" y="103"/>
              <a:ext cx="1009" cy="915"/>
            </a:xfrm>
            <a:custGeom>
              <a:avLst/>
              <a:gdLst>
                <a:gd name="T0" fmla="*/ 653 w 653"/>
                <a:gd name="T1" fmla="*/ 126 h 592"/>
                <a:gd name="T2" fmla="*/ 631 w 653"/>
                <a:gd name="T3" fmla="*/ 0 h 592"/>
                <a:gd name="T4" fmla="*/ 31 w 653"/>
                <a:gd name="T5" fmla="*/ 149 h 592"/>
                <a:gd name="T6" fmla="*/ 4 w 653"/>
                <a:gd name="T7" fmla="*/ 190 h 592"/>
                <a:gd name="T8" fmla="*/ 80 w 653"/>
                <a:gd name="T9" fmla="*/ 592 h 592"/>
                <a:gd name="T10" fmla="*/ 179 w 653"/>
                <a:gd name="T11" fmla="*/ 573 h 592"/>
                <a:gd name="T12" fmla="*/ 133 w 653"/>
                <a:gd name="T13" fmla="*/ 265 h 592"/>
                <a:gd name="T14" fmla="*/ 653 w 653"/>
                <a:gd name="T15" fmla="*/ 126 h 5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3" h="592">
                  <a:moveTo>
                    <a:pt x="653" y="126"/>
                  </a:moveTo>
                  <a:cubicBezTo>
                    <a:pt x="631" y="0"/>
                    <a:pt x="631" y="0"/>
                    <a:pt x="631" y="0"/>
                  </a:cubicBezTo>
                  <a:cubicBezTo>
                    <a:pt x="31" y="149"/>
                    <a:pt x="31" y="149"/>
                    <a:pt x="31" y="149"/>
                  </a:cubicBezTo>
                  <a:cubicBezTo>
                    <a:pt x="12" y="153"/>
                    <a:pt x="0" y="172"/>
                    <a:pt x="4" y="190"/>
                  </a:cubicBezTo>
                  <a:cubicBezTo>
                    <a:pt x="80" y="592"/>
                    <a:pt x="80" y="592"/>
                    <a:pt x="80" y="592"/>
                  </a:cubicBezTo>
                  <a:cubicBezTo>
                    <a:pt x="179" y="573"/>
                    <a:pt x="179" y="573"/>
                    <a:pt x="179" y="573"/>
                  </a:cubicBezTo>
                  <a:cubicBezTo>
                    <a:pt x="133" y="265"/>
                    <a:pt x="133" y="265"/>
                    <a:pt x="133" y="265"/>
                  </a:cubicBezTo>
                  <a:lnTo>
                    <a:pt x="653" y="126"/>
                  </a:lnTo>
                  <a:close/>
                </a:path>
              </a:pathLst>
            </a:custGeom>
            <a:solidFill>
              <a:schemeClr val="accent4">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 name="Freeform 58"/>
            <p:cNvSpPr/>
            <p:nvPr/>
          </p:nvSpPr>
          <p:spPr bwMode="auto">
            <a:xfrm>
              <a:off x="3622" y="1030"/>
              <a:ext cx="368" cy="170"/>
            </a:xfrm>
            <a:custGeom>
              <a:avLst/>
              <a:gdLst>
                <a:gd name="T0" fmla="*/ 119 w 238"/>
                <a:gd name="T1" fmla="*/ 22 h 110"/>
                <a:gd name="T2" fmla="*/ 0 w 238"/>
                <a:gd name="T3" fmla="*/ 0 h 110"/>
                <a:gd name="T4" fmla="*/ 119 w 238"/>
                <a:gd name="T5" fmla="*/ 110 h 110"/>
                <a:gd name="T6" fmla="*/ 238 w 238"/>
                <a:gd name="T7" fmla="*/ 0 h 110"/>
                <a:gd name="T8" fmla="*/ 119 w 238"/>
                <a:gd name="T9" fmla="*/ 22 h 110"/>
              </a:gdLst>
              <a:ahLst/>
              <a:cxnLst>
                <a:cxn ang="0">
                  <a:pos x="T0" y="T1"/>
                </a:cxn>
                <a:cxn ang="0">
                  <a:pos x="T2" y="T3"/>
                </a:cxn>
                <a:cxn ang="0">
                  <a:pos x="T4" y="T5"/>
                </a:cxn>
                <a:cxn ang="0">
                  <a:pos x="T6" y="T7"/>
                </a:cxn>
                <a:cxn ang="0">
                  <a:pos x="T8" y="T9"/>
                </a:cxn>
              </a:cxnLst>
              <a:rect l="0" t="0" r="r" b="b"/>
              <a:pathLst>
                <a:path w="238" h="110">
                  <a:moveTo>
                    <a:pt x="119" y="22"/>
                  </a:moveTo>
                  <a:cubicBezTo>
                    <a:pt x="75" y="22"/>
                    <a:pt x="35" y="14"/>
                    <a:pt x="0" y="0"/>
                  </a:cubicBezTo>
                  <a:cubicBezTo>
                    <a:pt x="16" y="64"/>
                    <a:pt x="63" y="110"/>
                    <a:pt x="119" y="110"/>
                  </a:cubicBezTo>
                  <a:cubicBezTo>
                    <a:pt x="175" y="110"/>
                    <a:pt x="222" y="64"/>
                    <a:pt x="238" y="0"/>
                  </a:cubicBezTo>
                  <a:cubicBezTo>
                    <a:pt x="203" y="14"/>
                    <a:pt x="163" y="22"/>
                    <a:pt x="119" y="2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 name="Freeform 59"/>
            <p:cNvSpPr/>
            <p:nvPr/>
          </p:nvSpPr>
          <p:spPr bwMode="auto">
            <a:xfrm>
              <a:off x="3596" y="731"/>
              <a:ext cx="122" cy="82"/>
            </a:xfrm>
            <a:custGeom>
              <a:avLst/>
              <a:gdLst>
                <a:gd name="T0" fmla="*/ 17 w 79"/>
                <a:gd name="T1" fmla="*/ 43 h 53"/>
                <a:gd name="T2" fmla="*/ 16 w 79"/>
                <a:gd name="T3" fmla="*/ 39 h 53"/>
                <a:gd name="T4" fmla="*/ 22 w 79"/>
                <a:gd name="T5" fmla="*/ 24 h 53"/>
                <a:gd name="T6" fmla="*/ 35 w 79"/>
                <a:gd name="T7" fmla="*/ 16 h 53"/>
                <a:gd name="T8" fmla="*/ 39 w 79"/>
                <a:gd name="T9" fmla="*/ 16 h 53"/>
                <a:gd name="T10" fmla="*/ 54 w 79"/>
                <a:gd name="T11" fmla="*/ 21 h 53"/>
                <a:gd name="T12" fmla="*/ 62 w 79"/>
                <a:gd name="T13" fmla="*/ 35 h 53"/>
                <a:gd name="T14" fmla="*/ 71 w 79"/>
                <a:gd name="T15" fmla="*/ 41 h 53"/>
                <a:gd name="T16" fmla="*/ 78 w 79"/>
                <a:gd name="T17" fmla="*/ 32 h 53"/>
                <a:gd name="T18" fmla="*/ 64 w 79"/>
                <a:gd name="T19" fmla="*/ 9 h 53"/>
                <a:gd name="T20" fmla="*/ 39 w 79"/>
                <a:gd name="T21" fmla="*/ 0 h 53"/>
                <a:gd name="T22" fmla="*/ 32 w 79"/>
                <a:gd name="T23" fmla="*/ 0 h 53"/>
                <a:gd name="T24" fmla="*/ 9 w 79"/>
                <a:gd name="T25" fmla="*/ 14 h 53"/>
                <a:gd name="T26" fmla="*/ 0 w 79"/>
                <a:gd name="T27" fmla="*/ 39 h 53"/>
                <a:gd name="T28" fmla="*/ 1 w 79"/>
                <a:gd name="T29" fmla="*/ 46 h 53"/>
                <a:gd name="T30" fmla="*/ 10 w 79"/>
                <a:gd name="T31" fmla="*/ 52 h 53"/>
                <a:gd name="T32" fmla="*/ 17 w 79"/>
                <a:gd name="T33" fmla="*/ 4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 h="53">
                  <a:moveTo>
                    <a:pt x="17" y="43"/>
                  </a:moveTo>
                  <a:cubicBezTo>
                    <a:pt x="17" y="42"/>
                    <a:pt x="16" y="40"/>
                    <a:pt x="16" y="39"/>
                  </a:cubicBezTo>
                  <a:cubicBezTo>
                    <a:pt x="16" y="33"/>
                    <a:pt x="18" y="28"/>
                    <a:pt x="22" y="24"/>
                  </a:cubicBezTo>
                  <a:cubicBezTo>
                    <a:pt x="25" y="20"/>
                    <a:pt x="30" y="17"/>
                    <a:pt x="35" y="16"/>
                  </a:cubicBezTo>
                  <a:cubicBezTo>
                    <a:pt x="37" y="16"/>
                    <a:pt x="38" y="16"/>
                    <a:pt x="39" y="16"/>
                  </a:cubicBezTo>
                  <a:cubicBezTo>
                    <a:pt x="45" y="16"/>
                    <a:pt x="50" y="18"/>
                    <a:pt x="54" y="21"/>
                  </a:cubicBezTo>
                  <a:cubicBezTo>
                    <a:pt x="58" y="24"/>
                    <a:pt x="61" y="29"/>
                    <a:pt x="62" y="35"/>
                  </a:cubicBezTo>
                  <a:cubicBezTo>
                    <a:pt x="63" y="39"/>
                    <a:pt x="67" y="42"/>
                    <a:pt x="71" y="41"/>
                  </a:cubicBezTo>
                  <a:cubicBezTo>
                    <a:pt x="76" y="40"/>
                    <a:pt x="79" y="36"/>
                    <a:pt x="78" y="32"/>
                  </a:cubicBezTo>
                  <a:cubicBezTo>
                    <a:pt x="76" y="22"/>
                    <a:pt x="71" y="14"/>
                    <a:pt x="64" y="9"/>
                  </a:cubicBezTo>
                  <a:cubicBezTo>
                    <a:pt x="57" y="3"/>
                    <a:pt x="49" y="0"/>
                    <a:pt x="39" y="0"/>
                  </a:cubicBezTo>
                  <a:cubicBezTo>
                    <a:pt x="37" y="0"/>
                    <a:pt x="35" y="0"/>
                    <a:pt x="32" y="0"/>
                  </a:cubicBezTo>
                  <a:cubicBezTo>
                    <a:pt x="23" y="2"/>
                    <a:pt x="15" y="7"/>
                    <a:pt x="9" y="14"/>
                  </a:cubicBezTo>
                  <a:cubicBezTo>
                    <a:pt x="4" y="21"/>
                    <a:pt x="0" y="30"/>
                    <a:pt x="0" y="39"/>
                  </a:cubicBezTo>
                  <a:cubicBezTo>
                    <a:pt x="0" y="41"/>
                    <a:pt x="1" y="44"/>
                    <a:pt x="1" y="46"/>
                  </a:cubicBezTo>
                  <a:cubicBezTo>
                    <a:pt x="2" y="50"/>
                    <a:pt x="6" y="53"/>
                    <a:pt x="10" y="52"/>
                  </a:cubicBezTo>
                  <a:cubicBezTo>
                    <a:pt x="15" y="52"/>
                    <a:pt x="18" y="47"/>
                    <a:pt x="17" y="43"/>
                  </a:cubicBezTo>
                  <a:close/>
                </a:path>
              </a:pathLst>
            </a:custGeom>
            <a:solidFill>
              <a:srgbClr val="3F2E2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 name="Freeform 60"/>
            <p:cNvSpPr/>
            <p:nvPr/>
          </p:nvSpPr>
          <p:spPr bwMode="auto">
            <a:xfrm>
              <a:off x="3500" y="606"/>
              <a:ext cx="218" cy="137"/>
            </a:xfrm>
            <a:custGeom>
              <a:avLst/>
              <a:gdLst>
                <a:gd name="T0" fmla="*/ 25 w 141"/>
                <a:gd name="T1" fmla="*/ 85 h 89"/>
                <a:gd name="T2" fmla="*/ 130 w 141"/>
                <a:gd name="T3" fmla="*/ 32 h 89"/>
                <a:gd name="T4" fmla="*/ 137 w 141"/>
                <a:gd name="T5" fmla="*/ 11 h 89"/>
                <a:gd name="T6" fmla="*/ 116 w 141"/>
                <a:gd name="T7" fmla="*/ 4 h 89"/>
                <a:gd name="T8" fmla="*/ 11 w 141"/>
                <a:gd name="T9" fmla="*/ 56 h 89"/>
                <a:gd name="T10" fmla="*/ 3 w 141"/>
                <a:gd name="T11" fmla="*/ 78 h 89"/>
                <a:gd name="T12" fmla="*/ 25 w 141"/>
                <a:gd name="T13" fmla="*/ 85 h 89"/>
              </a:gdLst>
              <a:ahLst/>
              <a:cxnLst>
                <a:cxn ang="0">
                  <a:pos x="T0" y="T1"/>
                </a:cxn>
                <a:cxn ang="0">
                  <a:pos x="T2" y="T3"/>
                </a:cxn>
                <a:cxn ang="0">
                  <a:pos x="T4" y="T5"/>
                </a:cxn>
                <a:cxn ang="0">
                  <a:pos x="T6" y="T7"/>
                </a:cxn>
                <a:cxn ang="0">
                  <a:pos x="T8" y="T9"/>
                </a:cxn>
                <a:cxn ang="0">
                  <a:pos x="T10" y="T11"/>
                </a:cxn>
                <a:cxn ang="0">
                  <a:pos x="T12" y="T13"/>
                </a:cxn>
              </a:cxnLst>
              <a:rect l="0" t="0" r="r" b="b"/>
              <a:pathLst>
                <a:path w="141" h="89">
                  <a:moveTo>
                    <a:pt x="25" y="85"/>
                  </a:moveTo>
                  <a:cubicBezTo>
                    <a:pt x="130" y="32"/>
                    <a:pt x="130" y="32"/>
                    <a:pt x="130" y="32"/>
                  </a:cubicBezTo>
                  <a:cubicBezTo>
                    <a:pt x="138" y="28"/>
                    <a:pt x="141" y="19"/>
                    <a:pt x="137" y="11"/>
                  </a:cubicBezTo>
                  <a:cubicBezTo>
                    <a:pt x="133" y="3"/>
                    <a:pt x="124" y="0"/>
                    <a:pt x="116" y="4"/>
                  </a:cubicBezTo>
                  <a:cubicBezTo>
                    <a:pt x="11" y="56"/>
                    <a:pt x="11" y="56"/>
                    <a:pt x="11" y="56"/>
                  </a:cubicBezTo>
                  <a:cubicBezTo>
                    <a:pt x="3" y="60"/>
                    <a:pt x="0" y="70"/>
                    <a:pt x="3" y="78"/>
                  </a:cubicBezTo>
                  <a:cubicBezTo>
                    <a:pt x="7" y="85"/>
                    <a:pt x="17" y="89"/>
                    <a:pt x="25" y="85"/>
                  </a:cubicBezTo>
                </a:path>
              </a:pathLst>
            </a:custGeom>
            <a:solidFill>
              <a:srgbClr val="DD694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 name="Freeform 61"/>
            <p:cNvSpPr/>
            <p:nvPr/>
          </p:nvSpPr>
          <p:spPr bwMode="auto">
            <a:xfrm>
              <a:off x="3888" y="657"/>
              <a:ext cx="121" cy="83"/>
            </a:xfrm>
            <a:custGeom>
              <a:avLst/>
              <a:gdLst>
                <a:gd name="T0" fmla="*/ 77 w 78"/>
                <a:gd name="T1" fmla="*/ 32 h 54"/>
                <a:gd name="T2" fmla="*/ 64 w 78"/>
                <a:gd name="T3" fmla="*/ 9 h 54"/>
                <a:gd name="T4" fmla="*/ 39 w 78"/>
                <a:gd name="T5" fmla="*/ 0 h 54"/>
                <a:gd name="T6" fmla="*/ 32 w 78"/>
                <a:gd name="T7" fmla="*/ 1 h 54"/>
                <a:gd name="T8" fmla="*/ 9 w 78"/>
                <a:gd name="T9" fmla="*/ 15 h 54"/>
                <a:gd name="T10" fmla="*/ 0 w 78"/>
                <a:gd name="T11" fmla="*/ 39 h 54"/>
                <a:gd name="T12" fmla="*/ 1 w 78"/>
                <a:gd name="T13" fmla="*/ 47 h 54"/>
                <a:gd name="T14" fmla="*/ 10 w 78"/>
                <a:gd name="T15" fmla="*/ 53 h 54"/>
                <a:gd name="T16" fmla="*/ 16 w 78"/>
                <a:gd name="T17" fmla="*/ 44 h 54"/>
                <a:gd name="T18" fmla="*/ 16 w 78"/>
                <a:gd name="T19" fmla="*/ 39 h 54"/>
                <a:gd name="T20" fmla="*/ 21 w 78"/>
                <a:gd name="T21" fmla="*/ 25 h 54"/>
                <a:gd name="T22" fmla="*/ 35 w 78"/>
                <a:gd name="T23" fmla="*/ 17 h 54"/>
                <a:gd name="T24" fmla="*/ 39 w 78"/>
                <a:gd name="T25" fmla="*/ 16 h 54"/>
                <a:gd name="T26" fmla="*/ 54 w 78"/>
                <a:gd name="T27" fmla="*/ 22 h 54"/>
                <a:gd name="T28" fmla="*/ 62 w 78"/>
                <a:gd name="T29" fmla="*/ 35 h 54"/>
                <a:gd name="T30" fmla="*/ 71 w 78"/>
                <a:gd name="T31" fmla="*/ 42 h 54"/>
                <a:gd name="T32" fmla="*/ 77 w 78"/>
                <a:gd name="T33" fmla="*/ 3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8" h="54">
                  <a:moveTo>
                    <a:pt x="77" y="32"/>
                  </a:moveTo>
                  <a:cubicBezTo>
                    <a:pt x="76" y="23"/>
                    <a:pt x="71" y="15"/>
                    <a:pt x="64" y="9"/>
                  </a:cubicBezTo>
                  <a:cubicBezTo>
                    <a:pt x="57" y="4"/>
                    <a:pt x="48" y="0"/>
                    <a:pt x="39" y="0"/>
                  </a:cubicBezTo>
                  <a:cubicBezTo>
                    <a:pt x="37" y="0"/>
                    <a:pt x="34" y="1"/>
                    <a:pt x="32" y="1"/>
                  </a:cubicBezTo>
                  <a:cubicBezTo>
                    <a:pt x="22" y="3"/>
                    <a:pt x="14" y="8"/>
                    <a:pt x="9" y="15"/>
                  </a:cubicBezTo>
                  <a:cubicBezTo>
                    <a:pt x="3" y="22"/>
                    <a:pt x="0" y="30"/>
                    <a:pt x="0" y="39"/>
                  </a:cubicBezTo>
                  <a:cubicBezTo>
                    <a:pt x="0" y="42"/>
                    <a:pt x="0" y="44"/>
                    <a:pt x="1" y="47"/>
                  </a:cubicBezTo>
                  <a:cubicBezTo>
                    <a:pt x="2" y="51"/>
                    <a:pt x="6" y="54"/>
                    <a:pt x="10" y="53"/>
                  </a:cubicBezTo>
                  <a:cubicBezTo>
                    <a:pt x="14" y="52"/>
                    <a:pt x="17" y="48"/>
                    <a:pt x="16" y="44"/>
                  </a:cubicBezTo>
                  <a:cubicBezTo>
                    <a:pt x="16" y="42"/>
                    <a:pt x="16" y="41"/>
                    <a:pt x="16" y="39"/>
                  </a:cubicBezTo>
                  <a:cubicBezTo>
                    <a:pt x="16" y="34"/>
                    <a:pt x="18" y="29"/>
                    <a:pt x="21" y="25"/>
                  </a:cubicBezTo>
                  <a:cubicBezTo>
                    <a:pt x="25" y="21"/>
                    <a:pt x="29" y="18"/>
                    <a:pt x="35" y="17"/>
                  </a:cubicBezTo>
                  <a:cubicBezTo>
                    <a:pt x="36" y="17"/>
                    <a:pt x="38" y="16"/>
                    <a:pt x="39" y="16"/>
                  </a:cubicBezTo>
                  <a:cubicBezTo>
                    <a:pt x="44" y="16"/>
                    <a:pt x="50" y="18"/>
                    <a:pt x="54" y="22"/>
                  </a:cubicBezTo>
                  <a:cubicBezTo>
                    <a:pt x="58" y="25"/>
                    <a:pt x="61" y="30"/>
                    <a:pt x="62" y="35"/>
                  </a:cubicBezTo>
                  <a:cubicBezTo>
                    <a:pt x="62" y="40"/>
                    <a:pt x="67" y="42"/>
                    <a:pt x="71" y="42"/>
                  </a:cubicBezTo>
                  <a:cubicBezTo>
                    <a:pt x="75" y="41"/>
                    <a:pt x="78" y="37"/>
                    <a:pt x="77" y="32"/>
                  </a:cubicBezTo>
                  <a:close/>
                </a:path>
              </a:pathLst>
            </a:custGeom>
            <a:solidFill>
              <a:srgbClr val="3F2E2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 name="Freeform 62"/>
            <p:cNvSpPr/>
            <p:nvPr/>
          </p:nvSpPr>
          <p:spPr bwMode="auto">
            <a:xfrm>
              <a:off x="3831" y="579"/>
              <a:ext cx="233" cy="68"/>
            </a:xfrm>
            <a:custGeom>
              <a:avLst/>
              <a:gdLst>
                <a:gd name="T0" fmla="*/ 136 w 151"/>
                <a:gd name="T1" fmla="*/ 12 h 44"/>
                <a:gd name="T2" fmla="*/ 19 w 151"/>
                <a:gd name="T3" fmla="*/ 1 h 44"/>
                <a:gd name="T4" fmla="*/ 1 w 151"/>
                <a:gd name="T5" fmla="*/ 16 h 44"/>
                <a:gd name="T6" fmla="*/ 16 w 151"/>
                <a:gd name="T7" fmla="*/ 33 h 44"/>
                <a:gd name="T8" fmla="*/ 133 w 151"/>
                <a:gd name="T9" fmla="*/ 44 h 44"/>
                <a:gd name="T10" fmla="*/ 150 w 151"/>
                <a:gd name="T11" fmla="*/ 29 h 44"/>
                <a:gd name="T12" fmla="*/ 136 w 151"/>
                <a:gd name="T13" fmla="*/ 12 h 44"/>
              </a:gdLst>
              <a:ahLst/>
              <a:cxnLst>
                <a:cxn ang="0">
                  <a:pos x="T0" y="T1"/>
                </a:cxn>
                <a:cxn ang="0">
                  <a:pos x="T2" y="T3"/>
                </a:cxn>
                <a:cxn ang="0">
                  <a:pos x="T4" y="T5"/>
                </a:cxn>
                <a:cxn ang="0">
                  <a:pos x="T6" y="T7"/>
                </a:cxn>
                <a:cxn ang="0">
                  <a:pos x="T8" y="T9"/>
                </a:cxn>
                <a:cxn ang="0">
                  <a:pos x="T10" y="T11"/>
                </a:cxn>
                <a:cxn ang="0">
                  <a:pos x="T12" y="T13"/>
                </a:cxn>
              </a:cxnLst>
              <a:rect l="0" t="0" r="r" b="b"/>
              <a:pathLst>
                <a:path w="151" h="44">
                  <a:moveTo>
                    <a:pt x="136" y="12"/>
                  </a:moveTo>
                  <a:cubicBezTo>
                    <a:pt x="19" y="1"/>
                    <a:pt x="19" y="1"/>
                    <a:pt x="19" y="1"/>
                  </a:cubicBezTo>
                  <a:cubicBezTo>
                    <a:pt x="10" y="0"/>
                    <a:pt x="2" y="7"/>
                    <a:pt x="1" y="16"/>
                  </a:cubicBezTo>
                  <a:cubicBezTo>
                    <a:pt x="0" y="24"/>
                    <a:pt x="7" y="32"/>
                    <a:pt x="16" y="33"/>
                  </a:cubicBezTo>
                  <a:cubicBezTo>
                    <a:pt x="133" y="44"/>
                    <a:pt x="133" y="44"/>
                    <a:pt x="133" y="44"/>
                  </a:cubicBezTo>
                  <a:cubicBezTo>
                    <a:pt x="142" y="44"/>
                    <a:pt x="149" y="38"/>
                    <a:pt x="150" y="29"/>
                  </a:cubicBezTo>
                  <a:cubicBezTo>
                    <a:pt x="151" y="20"/>
                    <a:pt x="145" y="12"/>
                    <a:pt x="136" y="12"/>
                  </a:cubicBezTo>
                </a:path>
              </a:pathLst>
            </a:custGeom>
            <a:solidFill>
              <a:srgbClr val="DD694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 name="Freeform 63"/>
            <p:cNvSpPr/>
            <p:nvPr/>
          </p:nvSpPr>
          <p:spPr bwMode="auto">
            <a:xfrm>
              <a:off x="4083" y="283"/>
              <a:ext cx="111" cy="350"/>
            </a:xfrm>
            <a:custGeom>
              <a:avLst/>
              <a:gdLst>
                <a:gd name="T0" fmla="*/ 0 w 72"/>
                <a:gd name="T1" fmla="*/ 34 h 227"/>
                <a:gd name="T2" fmla="*/ 52 w 72"/>
                <a:gd name="T3" fmla="*/ 227 h 227"/>
                <a:gd name="T4" fmla="*/ 72 w 72"/>
                <a:gd name="T5" fmla="*/ 227 h 227"/>
                <a:gd name="T6" fmla="*/ 29 w 72"/>
                <a:gd name="T7" fmla="*/ 0 h 227"/>
                <a:gd name="T8" fmla="*/ 0 w 72"/>
                <a:gd name="T9" fmla="*/ 34 h 227"/>
              </a:gdLst>
              <a:ahLst/>
              <a:cxnLst>
                <a:cxn ang="0">
                  <a:pos x="T0" y="T1"/>
                </a:cxn>
                <a:cxn ang="0">
                  <a:pos x="T2" y="T3"/>
                </a:cxn>
                <a:cxn ang="0">
                  <a:pos x="T4" y="T5"/>
                </a:cxn>
                <a:cxn ang="0">
                  <a:pos x="T6" y="T7"/>
                </a:cxn>
                <a:cxn ang="0">
                  <a:pos x="T8" y="T9"/>
                </a:cxn>
              </a:cxnLst>
              <a:rect l="0" t="0" r="r" b="b"/>
              <a:pathLst>
                <a:path w="72" h="227">
                  <a:moveTo>
                    <a:pt x="0" y="34"/>
                  </a:moveTo>
                  <a:cubicBezTo>
                    <a:pt x="6" y="59"/>
                    <a:pt x="52" y="227"/>
                    <a:pt x="52" y="227"/>
                  </a:cubicBezTo>
                  <a:cubicBezTo>
                    <a:pt x="72" y="227"/>
                    <a:pt x="72" y="227"/>
                    <a:pt x="72" y="227"/>
                  </a:cubicBezTo>
                  <a:cubicBezTo>
                    <a:pt x="29" y="0"/>
                    <a:pt x="29" y="0"/>
                    <a:pt x="29" y="0"/>
                  </a:cubicBezTo>
                  <a:lnTo>
                    <a:pt x="0" y="34"/>
                  </a:lnTo>
                  <a:close/>
                </a:path>
              </a:pathLst>
            </a:custGeom>
            <a:solidFill>
              <a:schemeClr val="accent4">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 name="Oval 64"/>
            <p:cNvSpPr>
              <a:spLocks noChangeArrowheads="1"/>
            </p:cNvSpPr>
            <p:nvPr/>
          </p:nvSpPr>
          <p:spPr bwMode="auto">
            <a:xfrm>
              <a:off x="3115" y="771"/>
              <a:ext cx="301" cy="303"/>
            </a:xfrm>
            <a:prstGeom prst="ellipse">
              <a:avLst/>
            </a:prstGeom>
            <a:solidFill>
              <a:srgbClr val="FBC3A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 name="Oval 65"/>
            <p:cNvSpPr>
              <a:spLocks noChangeArrowheads="1"/>
            </p:cNvSpPr>
            <p:nvPr/>
          </p:nvSpPr>
          <p:spPr bwMode="auto">
            <a:xfrm>
              <a:off x="3208" y="844"/>
              <a:ext cx="157" cy="157"/>
            </a:xfrm>
            <a:prstGeom prst="ellipse">
              <a:avLst/>
            </a:prstGeom>
            <a:solidFill>
              <a:srgbClr val="F2AD9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 name="Freeform 66"/>
            <p:cNvSpPr/>
            <p:nvPr/>
          </p:nvSpPr>
          <p:spPr bwMode="auto">
            <a:xfrm>
              <a:off x="3515" y="0"/>
              <a:ext cx="761" cy="548"/>
            </a:xfrm>
            <a:custGeom>
              <a:avLst/>
              <a:gdLst>
                <a:gd name="T0" fmla="*/ 445 w 492"/>
                <a:gd name="T1" fmla="*/ 0 h 355"/>
                <a:gd name="T2" fmla="*/ 308 w 492"/>
                <a:gd name="T3" fmla="*/ 308 h 355"/>
                <a:gd name="T4" fmla="*/ 0 w 492"/>
                <a:gd name="T5" fmla="*/ 171 h 355"/>
                <a:gd name="T6" fmla="*/ 445 w 492"/>
                <a:gd name="T7" fmla="*/ 0 h 355"/>
              </a:gdLst>
              <a:ahLst/>
              <a:cxnLst>
                <a:cxn ang="0">
                  <a:pos x="T0" y="T1"/>
                </a:cxn>
                <a:cxn ang="0">
                  <a:pos x="T2" y="T3"/>
                </a:cxn>
                <a:cxn ang="0">
                  <a:pos x="T4" y="T5"/>
                </a:cxn>
                <a:cxn ang="0">
                  <a:pos x="T6" y="T7"/>
                </a:cxn>
              </a:cxnLst>
              <a:rect l="0" t="0" r="r" b="b"/>
              <a:pathLst>
                <a:path w="492" h="355">
                  <a:moveTo>
                    <a:pt x="445" y="0"/>
                  </a:moveTo>
                  <a:cubicBezTo>
                    <a:pt x="492" y="123"/>
                    <a:pt x="430" y="261"/>
                    <a:pt x="308" y="308"/>
                  </a:cubicBezTo>
                  <a:cubicBezTo>
                    <a:pt x="185" y="355"/>
                    <a:pt x="47" y="294"/>
                    <a:pt x="0" y="171"/>
                  </a:cubicBezTo>
                  <a:lnTo>
                    <a:pt x="445" y="0"/>
                  </a:lnTo>
                  <a:close/>
                </a:path>
              </a:pathLst>
            </a:custGeom>
            <a:solidFill>
              <a:srgbClr val="FFFF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p>
          </p:txBody>
        </p:sp>
        <p:sp>
          <p:nvSpPr>
            <p:cNvPr id="81" name="Freeform 67"/>
            <p:cNvSpPr/>
            <p:nvPr/>
          </p:nvSpPr>
          <p:spPr bwMode="auto">
            <a:xfrm>
              <a:off x="3286" y="82"/>
              <a:ext cx="559" cy="442"/>
            </a:xfrm>
            <a:custGeom>
              <a:avLst/>
              <a:gdLst>
                <a:gd name="T0" fmla="*/ 316 w 361"/>
                <a:gd name="T1" fmla="*/ 0 h 286"/>
                <a:gd name="T2" fmla="*/ 240 w 361"/>
                <a:gd name="T3" fmla="*/ 240 h 286"/>
                <a:gd name="T4" fmla="*/ 0 w 361"/>
                <a:gd name="T5" fmla="*/ 165 h 286"/>
                <a:gd name="T6" fmla="*/ 316 w 361"/>
                <a:gd name="T7" fmla="*/ 0 h 286"/>
              </a:gdLst>
              <a:ahLst/>
              <a:cxnLst>
                <a:cxn ang="0">
                  <a:pos x="T0" y="T1"/>
                </a:cxn>
                <a:cxn ang="0">
                  <a:pos x="T2" y="T3"/>
                </a:cxn>
                <a:cxn ang="0">
                  <a:pos x="T4" y="T5"/>
                </a:cxn>
                <a:cxn ang="0">
                  <a:pos x="T6" y="T7"/>
                </a:cxn>
              </a:cxnLst>
              <a:rect l="0" t="0" r="r" b="b"/>
              <a:pathLst>
                <a:path w="361" h="286">
                  <a:moveTo>
                    <a:pt x="316" y="0"/>
                  </a:moveTo>
                  <a:cubicBezTo>
                    <a:pt x="361" y="87"/>
                    <a:pt x="327" y="195"/>
                    <a:pt x="240" y="240"/>
                  </a:cubicBezTo>
                  <a:cubicBezTo>
                    <a:pt x="153" y="286"/>
                    <a:pt x="45" y="252"/>
                    <a:pt x="0" y="165"/>
                  </a:cubicBezTo>
                  <a:lnTo>
                    <a:pt x="316" y="0"/>
                  </a:lnTo>
                  <a:close/>
                </a:path>
              </a:pathLst>
            </a:custGeom>
            <a:solidFill>
              <a:srgbClr val="FFFF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 name="Freeform 68"/>
            <p:cNvSpPr/>
            <p:nvPr/>
          </p:nvSpPr>
          <p:spPr bwMode="auto">
            <a:xfrm>
              <a:off x="3200" y="1553"/>
              <a:ext cx="272" cy="320"/>
            </a:xfrm>
            <a:custGeom>
              <a:avLst/>
              <a:gdLst>
                <a:gd name="T0" fmla="*/ 140 w 176"/>
                <a:gd name="T1" fmla="*/ 207 h 207"/>
                <a:gd name="T2" fmla="*/ 140 w 176"/>
                <a:gd name="T3" fmla="*/ 136 h 207"/>
                <a:gd name="T4" fmla="*/ 36 w 176"/>
                <a:gd name="T5" fmla="*/ 40 h 207"/>
                <a:gd name="T6" fmla="*/ 0 w 176"/>
                <a:gd name="T7" fmla="*/ 54 h 207"/>
                <a:gd name="T8" fmla="*/ 0 w 176"/>
                <a:gd name="T9" fmla="*/ 38 h 207"/>
                <a:gd name="T10" fmla="*/ 7 w 176"/>
                <a:gd name="T11" fmla="*/ 11 h 207"/>
                <a:gd name="T12" fmla="*/ 56 w 176"/>
                <a:gd name="T13" fmla="*/ 0 h 207"/>
                <a:gd name="T14" fmla="*/ 117 w 176"/>
                <a:gd name="T15" fmla="*/ 17 h 207"/>
                <a:gd name="T16" fmla="*/ 172 w 176"/>
                <a:gd name="T17" fmla="*/ 88 h 207"/>
                <a:gd name="T18" fmla="*/ 176 w 176"/>
                <a:gd name="T19" fmla="*/ 121 h 207"/>
                <a:gd name="T20" fmla="*/ 140 w 176"/>
                <a:gd name="T21" fmla="*/ 207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6" h="207">
                  <a:moveTo>
                    <a:pt x="140" y="207"/>
                  </a:moveTo>
                  <a:cubicBezTo>
                    <a:pt x="140" y="136"/>
                    <a:pt x="140" y="136"/>
                    <a:pt x="140" y="136"/>
                  </a:cubicBezTo>
                  <a:cubicBezTo>
                    <a:pt x="140" y="79"/>
                    <a:pt x="94" y="40"/>
                    <a:pt x="36" y="40"/>
                  </a:cubicBezTo>
                  <a:cubicBezTo>
                    <a:pt x="0" y="54"/>
                    <a:pt x="0" y="54"/>
                    <a:pt x="0" y="54"/>
                  </a:cubicBezTo>
                  <a:cubicBezTo>
                    <a:pt x="0" y="38"/>
                    <a:pt x="0" y="38"/>
                    <a:pt x="0" y="38"/>
                  </a:cubicBezTo>
                  <a:cubicBezTo>
                    <a:pt x="0" y="28"/>
                    <a:pt x="3" y="19"/>
                    <a:pt x="7" y="11"/>
                  </a:cubicBezTo>
                  <a:cubicBezTo>
                    <a:pt x="22" y="4"/>
                    <a:pt x="38" y="0"/>
                    <a:pt x="56" y="0"/>
                  </a:cubicBezTo>
                  <a:cubicBezTo>
                    <a:pt x="78" y="0"/>
                    <a:pt x="99" y="6"/>
                    <a:pt x="117" y="17"/>
                  </a:cubicBezTo>
                  <a:cubicBezTo>
                    <a:pt x="143" y="33"/>
                    <a:pt x="163" y="58"/>
                    <a:pt x="172" y="88"/>
                  </a:cubicBezTo>
                  <a:cubicBezTo>
                    <a:pt x="174" y="99"/>
                    <a:pt x="176" y="110"/>
                    <a:pt x="176" y="121"/>
                  </a:cubicBezTo>
                  <a:cubicBezTo>
                    <a:pt x="176" y="154"/>
                    <a:pt x="162" y="185"/>
                    <a:pt x="140" y="207"/>
                  </a:cubicBezTo>
                  <a:close/>
                </a:path>
              </a:pathLst>
            </a:custGeom>
            <a:solidFill>
              <a:srgbClr val="25314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 name="Oval 69"/>
            <p:cNvSpPr>
              <a:spLocks noChangeArrowheads="1"/>
            </p:cNvSpPr>
            <p:nvPr/>
          </p:nvSpPr>
          <p:spPr bwMode="auto">
            <a:xfrm>
              <a:off x="3319" y="2580"/>
              <a:ext cx="352" cy="352"/>
            </a:xfrm>
            <a:prstGeom prst="ellipse">
              <a:avLst/>
            </a:prstGeom>
            <a:solidFill>
              <a:srgbClr val="FBC3A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 name="Freeform 70"/>
            <p:cNvSpPr/>
            <p:nvPr/>
          </p:nvSpPr>
          <p:spPr bwMode="auto">
            <a:xfrm>
              <a:off x="3583" y="2661"/>
              <a:ext cx="198" cy="162"/>
            </a:xfrm>
            <a:custGeom>
              <a:avLst/>
              <a:gdLst>
                <a:gd name="T0" fmla="*/ 79 w 128"/>
                <a:gd name="T1" fmla="*/ 97 h 105"/>
                <a:gd name="T2" fmla="*/ 22 w 128"/>
                <a:gd name="T3" fmla="*/ 69 h 105"/>
                <a:gd name="T4" fmla="*/ 8 w 128"/>
                <a:gd name="T5" fmla="*/ 27 h 105"/>
                <a:gd name="T6" fmla="*/ 21 w 128"/>
                <a:gd name="T7" fmla="*/ 0 h 105"/>
                <a:gd name="T8" fmla="*/ 106 w 128"/>
                <a:gd name="T9" fmla="*/ 42 h 105"/>
                <a:gd name="T10" fmla="*/ 120 w 128"/>
                <a:gd name="T11" fmla="*/ 83 h 105"/>
                <a:gd name="T12" fmla="*/ 79 w 128"/>
                <a:gd name="T13" fmla="*/ 97 h 105"/>
              </a:gdLst>
              <a:ahLst/>
              <a:cxnLst>
                <a:cxn ang="0">
                  <a:pos x="T0" y="T1"/>
                </a:cxn>
                <a:cxn ang="0">
                  <a:pos x="T2" y="T3"/>
                </a:cxn>
                <a:cxn ang="0">
                  <a:pos x="T4" y="T5"/>
                </a:cxn>
                <a:cxn ang="0">
                  <a:pos x="T6" y="T7"/>
                </a:cxn>
                <a:cxn ang="0">
                  <a:pos x="T8" y="T9"/>
                </a:cxn>
                <a:cxn ang="0">
                  <a:pos x="T10" y="T11"/>
                </a:cxn>
                <a:cxn ang="0">
                  <a:pos x="T12" y="T13"/>
                </a:cxn>
              </a:cxnLst>
              <a:rect l="0" t="0" r="r" b="b"/>
              <a:pathLst>
                <a:path w="128" h="105">
                  <a:moveTo>
                    <a:pt x="79" y="97"/>
                  </a:moveTo>
                  <a:cubicBezTo>
                    <a:pt x="22" y="69"/>
                    <a:pt x="22" y="69"/>
                    <a:pt x="22" y="69"/>
                  </a:cubicBezTo>
                  <a:cubicBezTo>
                    <a:pt x="6" y="61"/>
                    <a:pt x="0" y="43"/>
                    <a:pt x="8" y="27"/>
                  </a:cubicBezTo>
                  <a:cubicBezTo>
                    <a:pt x="21" y="0"/>
                    <a:pt x="21" y="0"/>
                    <a:pt x="21" y="0"/>
                  </a:cubicBezTo>
                  <a:cubicBezTo>
                    <a:pt x="106" y="42"/>
                    <a:pt x="106" y="42"/>
                    <a:pt x="106" y="42"/>
                  </a:cubicBezTo>
                  <a:cubicBezTo>
                    <a:pt x="121" y="49"/>
                    <a:pt x="128" y="68"/>
                    <a:pt x="120" y="83"/>
                  </a:cubicBezTo>
                  <a:cubicBezTo>
                    <a:pt x="113" y="98"/>
                    <a:pt x="94" y="105"/>
                    <a:pt x="79" y="97"/>
                  </a:cubicBezTo>
                  <a:close/>
                </a:path>
              </a:pathLst>
            </a:custGeom>
            <a:solidFill>
              <a:srgbClr val="F2AD9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 name="Freeform 71"/>
            <p:cNvSpPr/>
            <p:nvPr/>
          </p:nvSpPr>
          <p:spPr bwMode="auto">
            <a:xfrm>
              <a:off x="3514" y="2789"/>
              <a:ext cx="148" cy="228"/>
            </a:xfrm>
            <a:custGeom>
              <a:avLst/>
              <a:gdLst>
                <a:gd name="T0" fmla="*/ 4 w 96"/>
                <a:gd name="T1" fmla="*/ 102 h 148"/>
                <a:gd name="T2" fmla="*/ 20 w 96"/>
                <a:gd name="T3" fmla="*/ 31 h 148"/>
                <a:gd name="T4" fmla="*/ 62 w 96"/>
                <a:gd name="T5" fmla="*/ 4 h 148"/>
                <a:gd name="T6" fmla="*/ 92 w 96"/>
                <a:gd name="T7" fmla="*/ 11 h 148"/>
                <a:gd name="T8" fmla="*/ 95 w 96"/>
                <a:gd name="T9" fmla="*/ 16 h 148"/>
                <a:gd name="T10" fmla="*/ 73 w 96"/>
                <a:gd name="T11" fmla="*/ 117 h 148"/>
                <a:gd name="T12" fmla="*/ 31 w 96"/>
                <a:gd name="T13" fmla="*/ 144 h 148"/>
                <a:gd name="T14" fmla="*/ 4 w 96"/>
                <a:gd name="T15" fmla="*/ 102 h 1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6" h="148">
                  <a:moveTo>
                    <a:pt x="4" y="102"/>
                  </a:moveTo>
                  <a:cubicBezTo>
                    <a:pt x="20" y="31"/>
                    <a:pt x="20" y="31"/>
                    <a:pt x="20" y="31"/>
                  </a:cubicBezTo>
                  <a:cubicBezTo>
                    <a:pt x="24" y="12"/>
                    <a:pt x="43" y="0"/>
                    <a:pt x="62" y="4"/>
                  </a:cubicBezTo>
                  <a:cubicBezTo>
                    <a:pt x="92" y="11"/>
                    <a:pt x="92" y="11"/>
                    <a:pt x="92" y="11"/>
                  </a:cubicBezTo>
                  <a:cubicBezTo>
                    <a:pt x="94" y="12"/>
                    <a:pt x="96" y="14"/>
                    <a:pt x="95" y="16"/>
                  </a:cubicBezTo>
                  <a:cubicBezTo>
                    <a:pt x="73" y="117"/>
                    <a:pt x="73" y="117"/>
                    <a:pt x="73" y="117"/>
                  </a:cubicBezTo>
                  <a:cubicBezTo>
                    <a:pt x="69" y="136"/>
                    <a:pt x="50" y="148"/>
                    <a:pt x="31" y="144"/>
                  </a:cubicBezTo>
                  <a:cubicBezTo>
                    <a:pt x="12" y="140"/>
                    <a:pt x="0" y="121"/>
                    <a:pt x="4" y="102"/>
                  </a:cubicBezTo>
                  <a:close/>
                </a:path>
              </a:pathLst>
            </a:custGeom>
            <a:solidFill>
              <a:srgbClr val="F2AD9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 name="Freeform 72"/>
            <p:cNvSpPr/>
            <p:nvPr/>
          </p:nvSpPr>
          <p:spPr bwMode="auto">
            <a:xfrm>
              <a:off x="3030" y="1584"/>
              <a:ext cx="590" cy="1259"/>
            </a:xfrm>
            <a:custGeom>
              <a:avLst/>
              <a:gdLst>
                <a:gd name="T0" fmla="*/ 346 w 382"/>
                <a:gd name="T1" fmla="*/ 778 h 815"/>
                <a:gd name="T2" fmla="*/ 335 w 382"/>
                <a:gd name="T3" fmla="*/ 650 h 815"/>
                <a:gd name="T4" fmla="*/ 185 w 382"/>
                <a:gd name="T5" fmla="*/ 385 h 815"/>
                <a:gd name="T6" fmla="*/ 237 w 382"/>
                <a:gd name="T7" fmla="*/ 145 h 815"/>
                <a:gd name="T8" fmla="*/ 235 w 382"/>
                <a:gd name="T9" fmla="*/ 52 h 815"/>
                <a:gd name="T10" fmla="*/ 90 w 382"/>
                <a:gd name="T11" fmla="*/ 55 h 815"/>
                <a:gd name="T12" fmla="*/ 12 w 382"/>
                <a:gd name="T13" fmla="*/ 396 h 815"/>
                <a:gd name="T14" fmla="*/ 232 w 382"/>
                <a:gd name="T15" fmla="*/ 788 h 815"/>
                <a:gd name="T16" fmla="*/ 346 w 382"/>
                <a:gd name="T17" fmla="*/ 778 h 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2" h="815">
                  <a:moveTo>
                    <a:pt x="346" y="778"/>
                  </a:moveTo>
                  <a:cubicBezTo>
                    <a:pt x="382" y="741"/>
                    <a:pt x="376" y="681"/>
                    <a:pt x="335" y="650"/>
                  </a:cubicBezTo>
                  <a:cubicBezTo>
                    <a:pt x="254" y="588"/>
                    <a:pt x="197" y="494"/>
                    <a:pt x="185" y="385"/>
                  </a:cubicBezTo>
                  <a:cubicBezTo>
                    <a:pt x="175" y="298"/>
                    <a:pt x="195" y="215"/>
                    <a:pt x="237" y="145"/>
                  </a:cubicBezTo>
                  <a:cubicBezTo>
                    <a:pt x="254" y="116"/>
                    <a:pt x="254" y="79"/>
                    <a:pt x="235" y="52"/>
                  </a:cubicBezTo>
                  <a:cubicBezTo>
                    <a:pt x="199" y="0"/>
                    <a:pt x="122" y="1"/>
                    <a:pt x="90" y="55"/>
                  </a:cubicBezTo>
                  <a:cubicBezTo>
                    <a:pt x="30" y="154"/>
                    <a:pt x="0" y="272"/>
                    <a:pt x="12" y="396"/>
                  </a:cubicBezTo>
                  <a:cubicBezTo>
                    <a:pt x="27" y="557"/>
                    <a:pt x="111" y="697"/>
                    <a:pt x="232" y="788"/>
                  </a:cubicBezTo>
                  <a:cubicBezTo>
                    <a:pt x="267" y="815"/>
                    <a:pt x="316" y="810"/>
                    <a:pt x="346" y="778"/>
                  </a:cubicBezTo>
                  <a:close/>
                </a:path>
              </a:pathLst>
            </a:custGeom>
            <a:solidFill>
              <a:srgbClr val="DD31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 name="Freeform 73"/>
            <p:cNvSpPr/>
            <p:nvPr/>
          </p:nvSpPr>
          <p:spPr bwMode="auto">
            <a:xfrm>
              <a:off x="3251" y="1717"/>
              <a:ext cx="357" cy="1004"/>
            </a:xfrm>
            <a:custGeom>
              <a:avLst/>
              <a:gdLst>
                <a:gd name="T0" fmla="*/ 94 w 231"/>
                <a:gd name="T1" fmla="*/ 59 h 650"/>
                <a:gd name="T2" fmla="*/ 105 w 231"/>
                <a:gd name="T3" fmla="*/ 0 h 650"/>
                <a:gd name="T4" fmla="*/ 66 w 231"/>
                <a:gd name="T5" fmla="*/ 43 h 650"/>
                <a:gd name="T6" fmla="*/ 10 w 231"/>
                <a:gd name="T7" fmla="*/ 302 h 650"/>
                <a:gd name="T8" fmla="*/ 173 w 231"/>
                <a:gd name="T9" fmla="*/ 589 h 650"/>
                <a:gd name="T10" fmla="*/ 225 w 231"/>
                <a:gd name="T11" fmla="*/ 650 h 650"/>
                <a:gd name="T12" fmla="*/ 192 w 231"/>
                <a:gd name="T13" fmla="*/ 564 h 650"/>
                <a:gd name="T14" fmla="*/ 42 w 231"/>
                <a:gd name="T15" fmla="*/ 299 h 650"/>
                <a:gd name="T16" fmla="*/ 94 w 231"/>
                <a:gd name="T17" fmla="*/ 59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1" h="650">
                  <a:moveTo>
                    <a:pt x="94" y="59"/>
                  </a:moveTo>
                  <a:cubicBezTo>
                    <a:pt x="105" y="41"/>
                    <a:pt x="108" y="20"/>
                    <a:pt x="105" y="0"/>
                  </a:cubicBezTo>
                  <a:cubicBezTo>
                    <a:pt x="89" y="18"/>
                    <a:pt x="71" y="35"/>
                    <a:pt x="66" y="43"/>
                  </a:cubicBezTo>
                  <a:cubicBezTo>
                    <a:pt x="20" y="122"/>
                    <a:pt x="0" y="211"/>
                    <a:pt x="10" y="302"/>
                  </a:cubicBezTo>
                  <a:cubicBezTo>
                    <a:pt x="22" y="415"/>
                    <a:pt x="82" y="520"/>
                    <a:pt x="173" y="589"/>
                  </a:cubicBezTo>
                  <a:cubicBezTo>
                    <a:pt x="183" y="597"/>
                    <a:pt x="211" y="628"/>
                    <a:pt x="225" y="650"/>
                  </a:cubicBezTo>
                  <a:cubicBezTo>
                    <a:pt x="231" y="619"/>
                    <a:pt x="220" y="585"/>
                    <a:pt x="192" y="564"/>
                  </a:cubicBezTo>
                  <a:cubicBezTo>
                    <a:pt x="111" y="502"/>
                    <a:pt x="54" y="408"/>
                    <a:pt x="42" y="299"/>
                  </a:cubicBezTo>
                  <a:cubicBezTo>
                    <a:pt x="32" y="212"/>
                    <a:pt x="52" y="129"/>
                    <a:pt x="94" y="59"/>
                  </a:cubicBezTo>
                  <a:close/>
                </a:path>
              </a:pathLst>
            </a:custGeom>
            <a:solidFill>
              <a:srgbClr val="D82B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 name="Oval 74"/>
            <p:cNvSpPr>
              <a:spLocks noChangeArrowheads="1"/>
            </p:cNvSpPr>
            <p:nvPr/>
          </p:nvSpPr>
          <p:spPr bwMode="auto">
            <a:xfrm>
              <a:off x="3712" y="1950"/>
              <a:ext cx="111" cy="111"/>
            </a:xfrm>
            <a:prstGeom prst="ellipse">
              <a:avLst/>
            </a:prstGeom>
            <a:solidFill>
              <a:srgbClr val="DD31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 name="Oval 75"/>
            <p:cNvSpPr>
              <a:spLocks noChangeArrowheads="1"/>
            </p:cNvSpPr>
            <p:nvPr/>
          </p:nvSpPr>
          <p:spPr bwMode="auto">
            <a:xfrm>
              <a:off x="3636" y="2143"/>
              <a:ext cx="56" cy="56"/>
            </a:xfrm>
            <a:prstGeom prst="ellipse">
              <a:avLst/>
            </a:prstGeom>
            <a:solidFill>
              <a:srgbClr val="DD31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0" name="Oval 76"/>
            <p:cNvSpPr>
              <a:spLocks noChangeArrowheads="1"/>
            </p:cNvSpPr>
            <p:nvPr/>
          </p:nvSpPr>
          <p:spPr bwMode="auto">
            <a:xfrm>
              <a:off x="3877" y="2053"/>
              <a:ext cx="56" cy="56"/>
            </a:xfrm>
            <a:prstGeom prst="ellipse">
              <a:avLst/>
            </a:prstGeom>
            <a:solidFill>
              <a:srgbClr val="DD31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1" name="Oval 77"/>
            <p:cNvSpPr>
              <a:spLocks noChangeArrowheads="1"/>
            </p:cNvSpPr>
            <p:nvPr/>
          </p:nvSpPr>
          <p:spPr bwMode="auto">
            <a:xfrm>
              <a:off x="3815" y="2171"/>
              <a:ext cx="56" cy="55"/>
            </a:xfrm>
            <a:prstGeom prst="ellipse">
              <a:avLst/>
            </a:prstGeom>
            <a:solidFill>
              <a:srgbClr val="DD31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2" name="Freeform 78"/>
            <p:cNvSpPr/>
            <p:nvPr/>
          </p:nvSpPr>
          <p:spPr bwMode="auto">
            <a:xfrm>
              <a:off x="3616" y="827"/>
              <a:ext cx="148" cy="71"/>
            </a:xfrm>
            <a:custGeom>
              <a:avLst/>
              <a:gdLst>
                <a:gd name="T0" fmla="*/ 70 w 96"/>
                <a:gd name="T1" fmla="*/ 0 h 46"/>
                <a:gd name="T2" fmla="*/ 43 w 96"/>
                <a:gd name="T3" fmla="*/ 5 h 46"/>
                <a:gd name="T4" fmla="*/ 3 w 96"/>
                <a:gd name="T5" fmla="*/ 36 h 46"/>
                <a:gd name="T6" fmla="*/ 26 w 96"/>
                <a:gd name="T7" fmla="*/ 46 h 46"/>
                <a:gd name="T8" fmla="*/ 54 w 96"/>
                <a:gd name="T9" fmla="*/ 42 h 46"/>
                <a:gd name="T10" fmla="*/ 93 w 96"/>
                <a:gd name="T11" fmla="*/ 10 h 46"/>
                <a:gd name="T12" fmla="*/ 70 w 96"/>
                <a:gd name="T13" fmla="*/ 0 h 46"/>
              </a:gdLst>
              <a:ahLst/>
              <a:cxnLst>
                <a:cxn ang="0">
                  <a:pos x="T0" y="T1"/>
                </a:cxn>
                <a:cxn ang="0">
                  <a:pos x="T2" y="T3"/>
                </a:cxn>
                <a:cxn ang="0">
                  <a:pos x="T4" y="T5"/>
                </a:cxn>
                <a:cxn ang="0">
                  <a:pos x="T6" y="T7"/>
                </a:cxn>
                <a:cxn ang="0">
                  <a:pos x="T8" y="T9"/>
                </a:cxn>
                <a:cxn ang="0">
                  <a:pos x="T10" y="T11"/>
                </a:cxn>
                <a:cxn ang="0">
                  <a:pos x="T12" y="T13"/>
                </a:cxn>
              </a:cxnLst>
              <a:rect l="0" t="0" r="r" b="b"/>
              <a:pathLst>
                <a:path w="96" h="46">
                  <a:moveTo>
                    <a:pt x="70" y="0"/>
                  </a:moveTo>
                  <a:cubicBezTo>
                    <a:pt x="62" y="0"/>
                    <a:pt x="53" y="2"/>
                    <a:pt x="43" y="5"/>
                  </a:cubicBezTo>
                  <a:cubicBezTo>
                    <a:pt x="18" y="12"/>
                    <a:pt x="0" y="26"/>
                    <a:pt x="3" y="36"/>
                  </a:cubicBezTo>
                  <a:cubicBezTo>
                    <a:pt x="5" y="43"/>
                    <a:pt x="14" y="46"/>
                    <a:pt x="26" y="46"/>
                  </a:cubicBezTo>
                  <a:cubicBezTo>
                    <a:pt x="34" y="46"/>
                    <a:pt x="44" y="45"/>
                    <a:pt x="54" y="42"/>
                  </a:cubicBezTo>
                  <a:cubicBezTo>
                    <a:pt x="79" y="34"/>
                    <a:pt x="96" y="20"/>
                    <a:pt x="93" y="10"/>
                  </a:cubicBezTo>
                  <a:cubicBezTo>
                    <a:pt x="92" y="4"/>
                    <a:pt x="83" y="0"/>
                    <a:pt x="70" y="0"/>
                  </a:cubicBezTo>
                </a:path>
              </a:pathLst>
            </a:custGeom>
            <a:solidFill>
              <a:srgbClr val="F5B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3" name="Freeform 79"/>
            <p:cNvSpPr/>
            <p:nvPr/>
          </p:nvSpPr>
          <p:spPr bwMode="auto">
            <a:xfrm>
              <a:off x="3905" y="755"/>
              <a:ext cx="150" cy="62"/>
            </a:xfrm>
            <a:custGeom>
              <a:avLst/>
              <a:gdLst>
                <a:gd name="T0" fmla="*/ 61 w 97"/>
                <a:gd name="T1" fmla="*/ 0 h 40"/>
                <a:gd name="T2" fmla="*/ 46 w 97"/>
                <a:gd name="T3" fmla="*/ 1 h 40"/>
                <a:gd name="T4" fmla="*/ 2 w 97"/>
                <a:gd name="T5" fmla="*/ 26 h 40"/>
                <a:gd name="T6" fmla="*/ 37 w 97"/>
                <a:gd name="T7" fmla="*/ 40 h 40"/>
                <a:gd name="T8" fmla="*/ 51 w 97"/>
                <a:gd name="T9" fmla="*/ 39 h 40"/>
                <a:gd name="T10" fmla="*/ 96 w 97"/>
                <a:gd name="T11" fmla="*/ 14 h 40"/>
                <a:gd name="T12" fmla="*/ 61 w 97"/>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97" h="40">
                  <a:moveTo>
                    <a:pt x="61" y="0"/>
                  </a:moveTo>
                  <a:cubicBezTo>
                    <a:pt x="56" y="0"/>
                    <a:pt x="51" y="0"/>
                    <a:pt x="46" y="1"/>
                  </a:cubicBezTo>
                  <a:cubicBezTo>
                    <a:pt x="20" y="4"/>
                    <a:pt x="0" y="15"/>
                    <a:pt x="2" y="26"/>
                  </a:cubicBezTo>
                  <a:cubicBezTo>
                    <a:pt x="3" y="35"/>
                    <a:pt x="18" y="40"/>
                    <a:pt x="37" y="40"/>
                  </a:cubicBezTo>
                  <a:cubicBezTo>
                    <a:pt x="41" y="40"/>
                    <a:pt x="46" y="40"/>
                    <a:pt x="51" y="39"/>
                  </a:cubicBezTo>
                  <a:cubicBezTo>
                    <a:pt x="77" y="36"/>
                    <a:pt x="97" y="24"/>
                    <a:pt x="96" y="14"/>
                  </a:cubicBezTo>
                  <a:cubicBezTo>
                    <a:pt x="94" y="5"/>
                    <a:pt x="80" y="0"/>
                    <a:pt x="61" y="0"/>
                  </a:cubicBezTo>
                </a:path>
              </a:pathLst>
            </a:custGeom>
            <a:solidFill>
              <a:srgbClr val="F5B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94" name="组合 93"/>
          <p:cNvGrpSpPr/>
          <p:nvPr/>
        </p:nvGrpSpPr>
        <p:grpSpPr>
          <a:xfrm flipH="1">
            <a:off x="1263188" y="4823771"/>
            <a:ext cx="1484813" cy="2022448"/>
            <a:chOff x="6947857" y="1089174"/>
            <a:chExt cx="3718326" cy="5064693"/>
          </a:xfrm>
        </p:grpSpPr>
        <p:sp>
          <p:nvSpPr>
            <p:cNvPr id="95" name="ïśḷîḑé"/>
            <p:cNvSpPr/>
            <p:nvPr/>
          </p:nvSpPr>
          <p:spPr bwMode="auto">
            <a:xfrm>
              <a:off x="7903608" y="5939961"/>
              <a:ext cx="373198" cy="209354"/>
            </a:xfrm>
            <a:custGeom>
              <a:avLst/>
              <a:gdLst>
                <a:gd name="T0" fmla="*/ 68 w 187"/>
                <a:gd name="T1" fmla="*/ 104 h 104"/>
                <a:gd name="T2" fmla="*/ 66 w 187"/>
                <a:gd name="T3" fmla="*/ 104 h 104"/>
                <a:gd name="T4" fmla="*/ 70 w 187"/>
                <a:gd name="T5" fmla="*/ 51 h 104"/>
                <a:gd name="T6" fmla="*/ 129 w 187"/>
                <a:gd name="T7" fmla="*/ 8 h 104"/>
                <a:gd name="T8" fmla="*/ 129 w 187"/>
                <a:gd name="T9" fmla="*/ 8 h 104"/>
                <a:gd name="T10" fmla="*/ 129 w 187"/>
                <a:gd name="T11" fmla="*/ 9 h 104"/>
                <a:gd name="T12" fmla="*/ 139 w 187"/>
                <a:gd name="T13" fmla="*/ 7 h 104"/>
                <a:gd name="T14" fmla="*/ 178 w 187"/>
                <a:gd name="T15" fmla="*/ 2 h 104"/>
                <a:gd name="T16" fmla="*/ 187 w 187"/>
                <a:gd name="T17" fmla="*/ 0 h 104"/>
                <a:gd name="T18" fmla="*/ 68 w 187"/>
                <a:gd name="T19" fmla="*/ 104 h 104"/>
                <a:gd name="T20" fmla="*/ 38 w 187"/>
                <a:gd name="T21" fmla="*/ 104 h 104"/>
                <a:gd name="T22" fmla="*/ 0 w 187"/>
                <a:gd name="T23" fmla="*/ 104 h 104"/>
                <a:gd name="T24" fmla="*/ 9 w 187"/>
                <a:gd name="T25" fmla="*/ 97 h 104"/>
                <a:gd name="T26" fmla="*/ 9 w 187"/>
                <a:gd name="T27" fmla="*/ 101 h 104"/>
                <a:gd name="T28" fmla="*/ 38 w 187"/>
                <a:gd name="T29"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7" h="104">
                  <a:moveTo>
                    <a:pt x="68" y="104"/>
                  </a:moveTo>
                  <a:cubicBezTo>
                    <a:pt x="66" y="104"/>
                    <a:pt x="66" y="104"/>
                    <a:pt x="66" y="104"/>
                  </a:cubicBezTo>
                  <a:cubicBezTo>
                    <a:pt x="70" y="51"/>
                    <a:pt x="70" y="51"/>
                    <a:pt x="70" y="51"/>
                  </a:cubicBezTo>
                  <a:cubicBezTo>
                    <a:pt x="129" y="8"/>
                    <a:pt x="129" y="8"/>
                    <a:pt x="129" y="8"/>
                  </a:cubicBezTo>
                  <a:cubicBezTo>
                    <a:pt x="129" y="8"/>
                    <a:pt x="129" y="8"/>
                    <a:pt x="129" y="8"/>
                  </a:cubicBezTo>
                  <a:cubicBezTo>
                    <a:pt x="129" y="9"/>
                    <a:pt x="129" y="9"/>
                    <a:pt x="129" y="9"/>
                  </a:cubicBezTo>
                  <a:cubicBezTo>
                    <a:pt x="139" y="7"/>
                    <a:pt x="139" y="7"/>
                    <a:pt x="139" y="7"/>
                  </a:cubicBezTo>
                  <a:cubicBezTo>
                    <a:pt x="153" y="6"/>
                    <a:pt x="166" y="4"/>
                    <a:pt x="178" y="2"/>
                  </a:cubicBezTo>
                  <a:cubicBezTo>
                    <a:pt x="187" y="0"/>
                    <a:pt x="187" y="0"/>
                    <a:pt x="187" y="0"/>
                  </a:cubicBezTo>
                  <a:cubicBezTo>
                    <a:pt x="68" y="104"/>
                    <a:pt x="68" y="104"/>
                    <a:pt x="68" y="104"/>
                  </a:cubicBezTo>
                  <a:moveTo>
                    <a:pt x="38" y="104"/>
                  </a:moveTo>
                  <a:cubicBezTo>
                    <a:pt x="0" y="104"/>
                    <a:pt x="0" y="104"/>
                    <a:pt x="0" y="104"/>
                  </a:cubicBezTo>
                  <a:cubicBezTo>
                    <a:pt x="9" y="97"/>
                    <a:pt x="9" y="97"/>
                    <a:pt x="9" y="97"/>
                  </a:cubicBezTo>
                  <a:cubicBezTo>
                    <a:pt x="9" y="101"/>
                    <a:pt x="9" y="101"/>
                    <a:pt x="9" y="101"/>
                  </a:cubicBezTo>
                  <a:cubicBezTo>
                    <a:pt x="38" y="104"/>
                    <a:pt x="38" y="104"/>
                    <a:pt x="38" y="104"/>
                  </a:cubicBezTo>
                </a:path>
              </a:pathLst>
            </a:custGeom>
            <a:solidFill>
              <a:srgbClr val="D6D5D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6" name="íš1îdé"/>
            <p:cNvSpPr/>
            <p:nvPr/>
          </p:nvSpPr>
          <p:spPr bwMode="auto">
            <a:xfrm>
              <a:off x="6947857" y="5093441"/>
              <a:ext cx="3718326" cy="1055875"/>
            </a:xfrm>
            <a:custGeom>
              <a:avLst/>
              <a:gdLst>
                <a:gd name="T0" fmla="*/ 1525 w 1860"/>
                <a:gd name="T1" fmla="*/ 529 h 529"/>
                <a:gd name="T2" fmla="*/ 1553 w 1860"/>
                <a:gd name="T3" fmla="*/ 466 h 529"/>
                <a:gd name="T4" fmla="*/ 1539 w 1860"/>
                <a:gd name="T5" fmla="*/ 293 h 529"/>
                <a:gd name="T6" fmla="*/ 1860 w 1860"/>
                <a:gd name="T7" fmla="*/ 207 h 529"/>
                <a:gd name="T8" fmla="*/ 1501 w 1860"/>
                <a:gd name="T9" fmla="*/ 529 h 529"/>
                <a:gd name="T10" fmla="*/ 1501 w 1860"/>
                <a:gd name="T11" fmla="*/ 527 h 529"/>
                <a:gd name="T12" fmla="*/ 842 w 1860"/>
                <a:gd name="T13" fmla="*/ 372 h 529"/>
                <a:gd name="T14" fmla="*/ 844 w 1860"/>
                <a:gd name="T15" fmla="*/ 326 h 529"/>
                <a:gd name="T16" fmla="*/ 847 w 1860"/>
                <a:gd name="T17" fmla="*/ 170 h 529"/>
                <a:gd name="T18" fmla="*/ 846 w 1860"/>
                <a:gd name="T19" fmla="*/ 158 h 529"/>
                <a:gd name="T20" fmla="*/ 1124 w 1860"/>
                <a:gd name="T21" fmla="*/ 1 h 529"/>
                <a:gd name="T22" fmla="*/ 1189 w 1860"/>
                <a:gd name="T23" fmla="*/ 118 h 529"/>
                <a:gd name="T24" fmla="*/ 1179 w 1860"/>
                <a:gd name="T25" fmla="*/ 1 h 529"/>
                <a:gd name="T26" fmla="*/ 1403 w 1860"/>
                <a:gd name="T27" fmla="*/ 256 h 529"/>
                <a:gd name="T28" fmla="*/ 1458 w 1860"/>
                <a:gd name="T29" fmla="*/ 251 h 529"/>
                <a:gd name="T30" fmla="*/ 1460 w 1860"/>
                <a:gd name="T31" fmla="*/ 19 h 529"/>
                <a:gd name="T32" fmla="*/ 937 w 1860"/>
                <a:gd name="T33" fmla="*/ 292 h 529"/>
                <a:gd name="T34" fmla="*/ 506 w 1860"/>
                <a:gd name="T35" fmla="*/ 285 h 529"/>
                <a:gd name="T36" fmla="*/ 450 w 1860"/>
                <a:gd name="T37" fmla="*/ 223 h 529"/>
                <a:gd name="T38" fmla="*/ 510 w 1860"/>
                <a:gd name="T39" fmla="*/ 213 h 529"/>
                <a:gd name="T40" fmla="*/ 506 w 1860"/>
                <a:gd name="T41" fmla="*/ 285 h 529"/>
                <a:gd name="T42" fmla="*/ 587 w 1860"/>
                <a:gd name="T43" fmla="*/ 0 h 529"/>
                <a:gd name="T44" fmla="*/ 618 w 1860"/>
                <a:gd name="T45" fmla="*/ 15 h 529"/>
                <a:gd name="T46" fmla="*/ 654 w 1860"/>
                <a:gd name="T47" fmla="*/ 194 h 529"/>
                <a:gd name="T48" fmla="*/ 659 w 1860"/>
                <a:gd name="T49" fmla="*/ 198 h 529"/>
                <a:gd name="T50" fmla="*/ 645 w 1860"/>
                <a:gd name="T51" fmla="*/ 203 h 529"/>
                <a:gd name="T52" fmla="*/ 635 w 1860"/>
                <a:gd name="T53" fmla="*/ 223 h 529"/>
                <a:gd name="T54" fmla="*/ 618 w 1860"/>
                <a:gd name="T55" fmla="*/ 218 h 529"/>
                <a:gd name="T56" fmla="*/ 626 w 1860"/>
                <a:gd name="T57" fmla="*/ 230 h 529"/>
                <a:gd name="T58" fmla="*/ 583 w 1860"/>
                <a:gd name="T59" fmla="*/ 241 h 529"/>
                <a:gd name="T60" fmla="*/ 593 w 1860"/>
                <a:gd name="T61" fmla="*/ 254 h 529"/>
                <a:gd name="T62" fmla="*/ 46 w 1860"/>
                <a:gd name="T63" fmla="*/ 243 h 529"/>
                <a:gd name="T64" fmla="*/ 345 w 1860"/>
                <a:gd name="T65" fmla="*/ 1 h 529"/>
                <a:gd name="T66" fmla="*/ 46 w 1860"/>
                <a:gd name="T67" fmla="*/ 243 h 529"/>
                <a:gd name="T68" fmla="*/ 0 w 1860"/>
                <a:gd name="T69" fmla="*/ 241 h 529"/>
                <a:gd name="T70" fmla="*/ 4 w 1860"/>
                <a:gd name="T71" fmla="*/ 241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60" h="529">
                  <a:moveTo>
                    <a:pt x="1567" y="529"/>
                  </a:moveTo>
                  <a:cubicBezTo>
                    <a:pt x="1525" y="529"/>
                    <a:pt x="1525" y="529"/>
                    <a:pt x="1525" y="529"/>
                  </a:cubicBezTo>
                  <a:cubicBezTo>
                    <a:pt x="1558" y="526"/>
                    <a:pt x="1558" y="526"/>
                    <a:pt x="1558" y="526"/>
                  </a:cubicBezTo>
                  <a:cubicBezTo>
                    <a:pt x="1553" y="466"/>
                    <a:pt x="1553" y="466"/>
                    <a:pt x="1553" y="466"/>
                  </a:cubicBezTo>
                  <a:cubicBezTo>
                    <a:pt x="1701" y="293"/>
                    <a:pt x="1701" y="293"/>
                    <a:pt x="1701" y="293"/>
                  </a:cubicBezTo>
                  <a:cubicBezTo>
                    <a:pt x="1539" y="293"/>
                    <a:pt x="1539" y="293"/>
                    <a:pt x="1539" y="293"/>
                  </a:cubicBezTo>
                  <a:cubicBezTo>
                    <a:pt x="1519" y="47"/>
                    <a:pt x="1519" y="47"/>
                    <a:pt x="1519" y="47"/>
                  </a:cubicBezTo>
                  <a:cubicBezTo>
                    <a:pt x="1860" y="207"/>
                    <a:pt x="1860" y="207"/>
                    <a:pt x="1860" y="207"/>
                  </a:cubicBezTo>
                  <a:cubicBezTo>
                    <a:pt x="1567" y="529"/>
                    <a:pt x="1567" y="529"/>
                    <a:pt x="1567" y="529"/>
                  </a:cubicBezTo>
                  <a:moveTo>
                    <a:pt x="1501" y="529"/>
                  </a:moveTo>
                  <a:cubicBezTo>
                    <a:pt x="1499" y="529"/>
                    <a:pt x="1499" y="529"/>
                    <a:pt x="1499" y="529"/>
                  </a:cubicBezTo>
                  <a:cubicBezTo>
                    <a:pt x="1501" y="527"/>
                    <a:pt x="1501" y="527"/>
                    <a:pt x="1501" y="527"/>
                  </a:cubicBezTo>
                  <a:cubicBezTo>
                    <a:pt x="1501" y="529"/>
                    <a:pt x="1501" y="529"/>
                    <a:pt x="1501" y="529"/>
                  </a:cubicBezTo>
                  <a:moveTo>
                    <a:pt x="842" y="372"/>
                  </a:moveTo>
                  <a:cubicBezTo>
                    <a:pt x="848" y="358"/>
                    <a:pt x="849" y="343"/>
                    <a:pt x="844" y="325"/>
                  </a:cubicBezTo>
                  <a:cubicBezTo>
                    <a:pt x="844" y="325"/>
                    <a:pt x="844" y="325"/>
                    <a:pt x="844" y="326"/>
                  </a:cubicBezTo>
                  <a:cubicBezTo>
                    <a:pt x="851" y="271"/>
                    <a:pt x="846" y="205"/>
                    <a:pt x="842" y="174"/>
                  </a:cubicBezTo>
                  <a:cubicBezTo>
                    <a:pt x="845" y="172"/>
                    <a:pt x="847" y="170"/>
                    <a:pt x="847" y="170"/>
                  </a:cubicBezTo>
                  <a:cubicBezTo>
                    <a:pt x="847" y="170"/>
                    <a:pt x="847" y="168"/>
                    <a:pt x="847" y="165"/>
                  </a:cubicBezTo>
                  <a:cubicBezTo>
                    <a:pt x="850" y="163"/>
                    <a:pt x="849" y="160"/>
                    <a:pt x="846" y="158"/>
                  </a:cubicBezTo>
                  <a:cubicBezTo>
                    <a:pt x="845" y="133"/>
                    <a:pt x="842" y="74"/>
                    <a:pt x="838" y="1"/>
                  </a:cubicBezTo>
                  <a:cubicBezTo>
                    <a:pt x="1124" y="1"/>
                    <a:pt x="1124" y="1"/>
                    <a:pt x="1124" y="1"/>
                  </a:cubicBezTo>
                  <a:cubicBezTo>
                    <a:pt x="1134" y="122"/>
                    <a:pt x="1134" y="122"/>
                    <a:pt x="1134" y="122"/>
                  </a:cubicBezTo>
                  <a:cubicBezTo>
                    <a:pt x="1189" y="118"/>
                    <a:pt x="1189" y="118"/>
                    <a:pt x="1189" y="118"/>
                  </a:cubicBezTo>
                  <a:cubicBezTo>
                    <a:pt x="1189" y="118"/>
                    <a:pt x="1189" y="118"/>
                    <a:pt x="1189" y="118"/>
                  </a:cubicBezTo>
                  <a:cubicBezTo>
                    <a:pt x="1179" y="1"/>
                    <a:pt x="1179" y="1"/>
                    <a:pt x="1179" y="1"/>
                  </a:cubicBezTo>
                  <a:cubicBezTo>
                    <a:pt x="1381" y="1"/>
                    <a:pt x="1381" y="1"/>
                    <a:pt x="1381" y="1"/>
                  </a:cubicBezTo>
                  <a:cubicBezTo>
                    <a:pt x="1403" y="256"/>
                    <a:pt x="1403" y="256"/>
                    <a:pt x="1403" y="256"/>
                  </a:cubicBezTo>
                  <a:cubicBezTo>
                    <a:pt x="1458" y="251"/>
                    <a:pt x="1458" y="251"/>
                    <a:pt x="1458" y="251"/>
                  </a:cubicBezTo>
                  <a:cubicBezTo>
                    <a:pt x="1458" y="251"/>
                    <a:pt x="1458" y="251"/>
                    <a:pt x="1458" y="251"/>
                  </a:cubicBezTo>
                  <a:cubicBezTo>
                    <a:pt x="1436" y="8"/>
                    <a:pt x="1436" y="8"/>
                    <a:pt x="1436" y="8"/>
                  </a:cubicBezTo>
                  <a:cubicBezTo>
                    <a:pt x="1460" y="19"/>
                    <a:pt x="1460" y="19"/>
                    <a:pt x="1460" y="19"/>
                  </a:cubicBezTo>
                  <a:cubicBezTo>
                    <a:pt x="1482" y="293"/>
                    <a:pt x="1482" y="293"/>
                    <a:pt x="1482" y="293"/>
                  </a:cubicBezTo>
                  <a:cubicBezTo>
                    <a:pt x="937" y="292"/>
                    <a:pt x="937" y="292"/>
                    <a:pt x="937" y="292"/>
                  </a:cubicBezTo>
                  <a:cubicBezTo>
                    <a:pt x="842" y="372"/>
                    <a:pt x="842" y="372"/>
                    <a:pt x="842" y="372"/>
                  </a:cubicBezTo>
                  <a:moveTo>
                    <a:pt x="506" y="285"/>
                  </a:moveTo>
                  <a:cubicBezTo>
                    <a:pt x="478" y="278"/>
                    <a:pt x="478" y="278"/>
                    <a:pt x="478" y="278"/>
                  </a:cubicBezTo>
                  <a:cubicBezTo>
                    <a:pt x="450" y="223"/>
                    <a:pt x="450" y="223"/>
                    <a:pt x="450" y="223"/>
                  </a:cubicBezTo>
                  <a:cubicBezTo>
                    <a:pt x="461" y="221"/>
                    <a:pt x="470" y="220"/>
                    <a:pt x="483" y="217"/>
                  </a:cubicBezTo>
                  <a:cubicBezTo>
                    <a:pt x="497" y="214"/>
                    <a:pt x="505" y="213"/>
                    <a:pt x="510" y="213"/>
                  </a:cubicBezTo>
                  <a:cubicBezTo>
                    <a:pt x="511" y="213"/>
                    <a:pt x="512" y="213"/>
                    <a:pt x="512" y="214"/>
                  </a:cubicBezTo>
                  <a:cubicBezTo>
                    <a:pt x="506" y="285"/>
                    <a:pt x="506" y="285"/>
                    <a:pt x="506" y="285"/>
                  </a:cubicBezTo>
                  <a:moveTo>
                    <a:pt x="565" y="269"/>
                  </a:moveTo>
                  <a:cubicBezTo>
                    <a:pt x="587" y="0"/>
                    <a:pt x="587" y="0"/>
                    <a:pt x="587" y="0"/>
                  </a:cubicBezTo>
                  <a:cubicBezTo>
                    <a:pt x="616" y="0"/>
                    <a:pt x="616" y="0"/>
                    <a:pt x="616" y="0"/>
                  </a:cubicBezTo>
                  <a:cubicBezTo>
                    <a:pt x="617" y="5"/>
                    <a:pt x="617" y="10"/>
                    <a:pt x="618" y="15"/>
                  </a:cubicBezTo>
                  <a:cubicBezTo>
                    <a:pt x="627" y="159"/>
                    <a:pt x="631" y="179"/>
                    <a:pt x="631" y="181"/>
                  </a:cubicBezTo>
                  <a:cubicBezTo>
                    <a:pt x="631" y="181"/>
                    <a:pt x="639" y="187"/>
                    <a:pt x="654" y="194"/>
                  </a:cubicBezTo>
                  <a:cubicBezTo>
                    <a:pt x="656" y="195"/>
                    <a:pt x="658" y="195"/>
                    <a:pt x="660" y="196"/>
                  </a:cubicBezTo>
                  <a:cubicBezTo>
                    <a:pt x="660" y="197"/>
                    <a:pt x="659" y="197"/>
                    <a:pt x="659" y="198"/>
                  </a:cubicBezTo>
                  <a:cubicBezTo>
                    <a:pt x="655" y="196"/>
                    <a:pt x="651" y="195"/>
                    <a:pt x="646" y="194"/>
                  </a:cubicBezTo>
                  <a:cubicBezTo>
                    <a:pt x="645" y="203"/>
                    <a:pt x="645" y="203"/>
                    <a:pt x="645" y="203"/>
                  </a:cubicBezTo>
                  <a:cubicBezTo>
                    <a:pt x="648" y="204"/>
                    <a:pt x="650" y="204"/>
                    <a:pt x="652" y="205"/>
                  </a:cubicBezTo>
                  <a:cubicBezTo>
                    <a:pt x="646" y="212"/>
                    <a:pt x="640" y="218"/>
                    <a:pt x="635" y="223"/>
                  </a:cubicBezTo>
                  <a:cubicBezTo>
                    <a:pt x="635" y="223"/>
                    <a:pt x="634" y="223"/>
                    <a:pt x="634" y="223"/>
                  </a:cubicBezTo>
                  <a:cubicBezTo>
                    <a:pt x="629" y="220"/>
                    <a:pt x="624" y="218"/>
                    <a:pt x="618" y="218"/>
                  </a:cubicBezTo>
                  <a:cubicBezTo>
                    <a:pt x="617" y="227"/>
                    <a:pt x="617" y="227"/>
                    <a:pt x="617" y="227"/>
                  </a:cubicBezTo>
                  <a:cubicBezTo>
                    <a:pt x="620" y="227"/>
                    <a:pt x="623" y="228"/>
                    <a:pt x="626" y="230"/>
                  </a:cubicBezTo>
                  <a:cubicBezTo>
                    <a:pt x="619" y="235"/>
                    <a:pt x="611" y="241"/>
                    <a:pt x="602" y="248"/>
                  </a:cubicBezTo>
                  <a:cubicBezTo>
                    <a:pt x="596" y="244"/>
                    <a:pt x="590" y="242"/>
                    <a:pt x="583" y="241"/>
                  </a:cubicBezTo>
                  <a:cubicBezTo>
                    <a:pt x="582" y="250"/>
                    <a:pt x="582" y="250"/>
                    <a:pt x="582" y="250"/>
                  </a:cubicBezTo>
                  <a:cubicBezTo>
                    <a:pt x="586" y="251"/>
                    <a:pt x="589" y="252"/>
                    <a:pt x="593" y="254"/>
                  </a:cubicBezTo>
                  <a:cubicBezTo>
                    <a:pt x="584" y="259"/>
                    <a:pt x="575" y="264"/>
                    <a:pt x="565" y="269"/>
                  </a:cubicBezTo>
                  <a:moveTo>
                    <a:pt x="46" y="243"/>
                  </a:moveTo>
                  <a:cubicBezTo>
                    <a:pt x="48" y="207"/>
                    <a:pt x="48" y="207"/>
                    <a:pt x="48" y="207"/>
                  </a:cubicBezTo>
                  <a:cubicBezTo>
                    <a:pt x="345" y="1"/>
                    <a:pt x="345" y="1"/>
                    <a:pt x="345" y="1"/>
                  </a:cubicBezTo>
                  <a:cubicBezTo>
                    <a:pt x="345" y="15"/>
                    <a:pt x="344" y="28"/>
                    <a:pt x="343" y="39"/>
                  </a:cubicBezTo>
                  <a:cubicBezTo>
                    <a:pt x="46" y="243"/>
                    <a:pt x="46" y="243"/>
                    <a:pt x="46" y="243"/>
                  </a:cubicBezTo>
                  <a:moveTo>
                    <a:pt x="15" y="242"/>
                  </a:moveTo>
                  <a:cubicBezTo>
                    <a:pt x="0" y="241"/>
                    <a:pt x="0" y="241"/>
                    <a:pt x="0" y="241"/>
                  </a:cubicBezTo>
                  <a:cubicBezTo>
                    <a:pt x="4" y="238"/>
                    <a:pt x="4" y="238"/>
                    <a:pt x="4" y="238"/>
                  </a:cubicBezTo>
                  <a:cubicBezTo>
                    <a:pt x="4" y="241"/>
                    <a:pt x="4" y="241"/>
                    <a:pt x="4" y="241"/>
                  </a:cubicBezTo>
                  <a:cubicBezTo>
                    <a:pt x="15" y="242"/>
                    <a:pt x="15" y="242"/>
                    <a:pt x="15" y="242"/>
                  </a:cubicBezTo>
                </a:path>
              </a:pathLst>
            </a:custGeom>
            <a:solidFill>
              <a:srgbClr val="C5C4C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7" name="íṡľïḑè"/>
            <p:cNvSpPr/>
            <p:nvPr/>
          </p:nvSpPr>
          <p:spPr bwMode="auto">
            <a:xfrm>
              <a:off x="7930915" y="3878275"/>
              <a:ext cx="1397217" cy="1538300"/>
            </a:xfrm>
            <a:custGeom>
              <a:avLst/>
              <a:gdLst>
                <a:gd name="T0" fmla="*/ 698 w 698"/>
                <a:gd name="T1" fmla="*/ 727 h 772"/>
                <a:gd name="T2" fmla="*/ 644 w 698"/>
                <a:gd name="T3" fmla="*/ 118 h 772"/>
                <a:gd name="T4" fmla="*/ 631 w 698"/>
                <a:gd name="T5" fmla="*/ 72 h 772"/>
                <a:gd name="T6" fmla="*/ 584 w 698"/>
                <a:gd name="T7" fmla="*/ 20 h 772"/>
                <a:gd name="T8" fmla="*/ 516 w 698"/>
                <a:gd name="T9" fmla="*/ 0 h 772"/>
                <a:gd name="T10" fmla="*/ 123 w 698"/>
                <a:gd name="T11" fmla="*/ 0 h 772"/>
                <a:gd name="T12" fmla="*/ 76 w 698"/>
                <a:gd name="T13" fmla="*/ 10 h 772"/>
                <a:gd name="T14" fmla="*/ 23 w 698"/>
                <a:gd name="T15" fmla="*/ 53 h 772"/>
                <a:gd name="T16" fmla="*/ 2 w 698"/>
                <a:gd name="T17" fmla="*/ 121 h 772"/>
                <a:gd name="T18" fmla="*/ 0 w 698"/>
                <a:gd name="T19" fmla="*/ 772 h 772"/>
                <a:gd name="T20" fmla="*/ 55 w 698"/>
                <a:gd name="T21" fmla="*/ 772 h 772"/>
                <a:gd name="T22" fmla="*/ 57 w 698"/>
                <a:gd name="T23" fmla="*/ 121 h 772"/>
                <a:gd name="T24" fmla="*/ 62 w 698"/>
                <a:gd name="T25" fmla="*/ 95 h 772"/>
                <a:gd name="T26" fmla="*/ 86 w 698"/>
                <a:gd name="T27" fmla="*/ 66 h 772"/>
                <a:gd name="T28" fmla="*/ 123 w 698"/>
                <a:gd name="T29" fmla="*/ 55 h 772"/>
                <a:gd name="T30" fmla="*/ 516 w 698"/>
                <a:gd name="T31" fmla="*/ 55 h 772"/>
                <a:gd name="T32" fmla="*/ 542 w 698"/>
                <a:gd name="T33" fmla="*/ 60 h 772"/>
                <a:gd name="T34" fmla="*/ 575 w 698"/>
                <a:gd name="T35" fmla="*/ 85 h 772"/>
                <a:gd name="T36" fmla="*/ 590 w 698"/>
                <a:gd name="T37" fmla="*/ 123 h 772"/>
                <a:gd name="T38" fmla="*/ 643 w 698"/>
                <a:gd name="T39" fmla="*/ 731 h 772"/>
                <a:gd name="T40" fmla="*/ 698 w 698"/>
                <a:gd name="T41" fmla="*/ 727 h 772"/>
                <a:gd name="T42" fmla="*/ 698 w 698"/>
                <a:gd name="T43" fmla="*/ 727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98" h="772">
                  <a:moveTo>
                    <a:pt x="698" y="727"/>
                  </a:moveTo>
                  <a:cubicBezTo>
                    <a:pt x="644" y="118"/>
                    <a:pt x="644" y="118"/>
                    <a:pt x="644" y="118"/>
                  </a:cubicBezTo>
                  <a:cubicBezTo>
                    <a:pt x="643" y="102"/>
                    <a:pt x="638" y="86"/>
                    <a:pt x="631" y="72"/>
                  </a:cubicBezTo>
                  <a:cubicBezTo>
                    <a:pt x="620" y="51"/>
                    <a:pt x="604" y="33"/>
                    <a:pt x="584" y="20"/>
                  </a:cubicBezTo>
                  <a:cubicBezTo>
                    <a:pt x="564" y="8"/>
                    <a:pt x="541" y="0"/>
                    <a:pt x="516" y="0"/>
                  </a:cubicBezTo>
                  <a:cubicBezTo>
                    <a:pt x="123" y="0"/>
                    <a:pt x="123" y="0"/>
                    <a:pt x="123" y="0"/>
                  </a:cubicBezTo>
                  <a:cubicBezTo>
                    <a:pt x="106" y="0"/>
                    <a:pt x="90" y="4"/>
                    <a:pt x="76" y="10"/>
                  </a:cubicBezTo>
                  <a:cubicBezTo>
                    <a:pt x="54" y="19"/>
                    <a:pt x="36" y="34"/>
                    <a:pt x="23" y="53"/>
                  </a:cubicBezTo>
                  <a:cubicBezTo>
                    <a:pt x="10" y="73"/>
                    <a:pt x="2" y="96"/>
                    <a:pt x="2" y="121"/>
                  </a:cubicBezTo>
                  <a:cubicBezTo>
                    <a:pt x="0" y="772"/>
                    <a:pt x="0" y="772"/>
                    <a:pt x="0" y="772"/>
                  </a:cubicBezTo>
                  <a:cubicBezTo>
                    <a:pt x="55" y="772"/>
                    <a:pt x="55" y="772"/>
                    <a:pt x="55" y="772"/>
                  </a:cubicBezTo>
                  <a:cubicBezTo>
                    <a:pt x="57" y="121"/>
                    <a:pt x="57" y="121"/>
                    <a:pt x="57" y="121"/>
                  </a:cubicBezTo>
                  <a:cubicBezTo>
                    <a:pt x="57" y="112"/>
                    <a:pt x="59" y="103"/>
                    <a:pt x="62" y="95"/>
                  </a:cubicBezTo>
                  <a:cubicBezTo>
                    <a:pt x="67" y="84"/>
                    <a:pt x="76" y="73"/>
                    <a:pt x="86" y="66"/>
                  </a:cubicBezTo>
                  <a:cubicBezTo>
                    <a:pt x="97" y="59"/>
                    <a:pt x="109" y="55"/>
                    <a:pt x="123" y="55"/>
                  </a:cubicBezTo>
                  <a:cubicBezTo>
                    <a:pt x="516" y="55"/>
                    <a:pt x="516" y="55"/>
                    <a:pt x="516" y="55"/>
                  </a:cubicBezTo>
                  <a:cubicBezTo>
                    <a:pt x="525" y="55"/>
                    <a:pt x="534" y="57"/>
                    <a:pt x="542" y="60"/>
                  </a:cubicBezTo>
                  <a:cubicBezTo>
                    <a:pt x="555" y="65"/>
                    <a:pt x="566" y="74"/>
                    <a:pt x="575" y="85"/>
                  </a:cubicBezTo>
                  <a:cubicBezTo>
                    <a:pt x="583" y="96"/>
                    <a:pt x="589" y="109"/>
                    <a:pt x="590" y="123"/>
                  </a:cubicBezTo>
                  <a:cubicBezTo>
                    <a:pt x="643" y="731"/>
                    <a:pt x="643" y="731"/>
                    <a:pt x="643" y="731"/>
                  </a:cubicBezTo>
                  <a:cubicBezTo>
                    <a:pt x="698" y="727"/>
                    <a:pt x="698" y="727"/>
                    <a:pt x="698" y="727"/>
                  </a:cubicBezTo>
                  <a:cubicBezTo>
                    <a:pt x="698" y="727"/>
                    <a:pt x="698" y="727"/>
                    <a:pt x="698" y="727"/>
                  </a:cubicBezTo>
                </a:path>
              </a:pathLst>
            </a:custGeom>
            <a:solidFill>
              <a:srgbClr val="65627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8" name="iṩḻidê"/>
            <p:cNvSpPr/>
            <p:nvPr/>
          </p:nvSpPr>
          <p:spPr bwMode="auto">
            <a:xfrm>
              <a:off x="7949120" y="3905582"/>
              <a:ext cx="1729454" cy="354992"/>
            </a:xfrm>
            <a:custGeom>
              <a:avLst/>
              <a:gdLst>
                <a:gd name="T0" fmla="*/ 380 w 380"/>
                <a:gd name="T1" fmla="*/ 60 h 78"/>
                <a:gd name="T2" fmla="*/ 279 w 380"/>
                <a:gd name="T3" fmla="*/ 0 h 78"/>
                <a:gd name="T4" fmla="*/ 0 w 380"/>
                <a:gd name="T5" fmla="*/ 0 h 78"/>
                <a:gd name="T6" fmla="*/ 66 w 380"/>
                <a:gd name="T7" fmla="*/ 78 h 78"/>
                <a:gd name="T8" fmla="*/ 380 w 380"/>
                <a:gd name="T9" fmla="*/ 60 h 78"/>
              </a:gdLst>
              <a:ahLst/>
              <a:cxnLst>
                <a:cxn ang="0">
                  <a:pos x="T0" y="T1"/>
                </a:cxn>
                <a:cxn ang="0">
                  <a:pos x="T2" y="T3"/>
                </a:cxn>
                <a:cxn ang="0">
                  <a:pos x="T4" y="T5"/>
                </a:cxn>
                <a:cxn ang="0">
                  <a:pos x="T6" y="T7"/>
                </a:cxn>
                <a:cxn ang="0">
                  <a:pos x="T8" y="T9"/>
                </a:cxn>
              </a:cxnLst>
              <a:rect l="0" t="0" r="r" b="b"/>
              <a:pathLst>
                <a:path w="380" h="78">
                  <a:moveTo>
                    <a:pt x="380" y="60"/>
                  </a:moveTo>
                  <a:lnTo>
                    <a:pt x="279" y="0"/>
                  </a:lnTo>
                  <a:lnTo>
                    <a:pt x="0" y="0"/>
                  </a:lnTo>
                  <a:lnTo>
                    <a:pt x="66" y="78"/>
                  </a:lnTo>
                  <a:lnTo>
                    <a:pt x="380" y="60"/>
                  </a:lnTo>
                  <a:close/>
                </a:path>
              </a:pathLst>
            </a:custGeom>
            <a:solidFill>
              <a:srgbClr val="65627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9" name="í$ļîḑé"/>
            <p:cNvSpPr/>
            <p:nvPr/>
          </p:nvSpPr>
          <p:spPr bwMode="auto">
            <a:xfrm>
              <a:off x="7949120" y="3905582"/>
              <a:ext cx="1729454" cy="354992"/>
            </a:xfrm>
            <a:custGeom>
              <a:avLst/>
              <a:gdLst>
                <a:gd name="T0" fmla="*/ 380 w 380"/>
                <a:gd name="T1" fmla="*/ 60 h 78"/>
                <a:gd name="T2" fmla="*/ 279 w 380"/>
                <a:gd name="T3" fmla="*/ 0 h 78"/>
                <a:gd name="T4" fmla="*/ 0 w 380"/>
                <a:gd name="T5" fmla="*/ 0 h 78"/>
                <a:gd name="T6" fmla="*/ 66 w 380"/>
                <a:gd name="T7" fmla="*/ 78 h 78"/>
                <a:gd name="T8" fmla="*/ 380 w 380"/>
                <a:gd name="T9" fmla="*/ 60 h 78"/>
              </a:gdLst>
              <a:ahLst/>
              <a:cxnLst>
                <a:cxn ang="0">
                  <a:pos x="T0" y="T1"/>
                </a:cxn>
                <a:cxn ang="0">
                  <a:pos x="T2" y="T3"/>
                </a:cxn>
                <a:cxn ang="0">
                  <a:pos x="T4" y="T5"/>
                </a:cxn>
                <a:cxn ang="0">
                  <a:pos x="T6" y="T7"/>
                </a:cxn>
                <a:cxn ang="0">
                  <a:pos x="T8" y="T9"/>
                </a:cxn>
              </a:cxnLst>
              <a:rect l="0" t="0" r="r" b="b"/>
              <a:pathLst>
                <a:path w="380" h="78">
                  <a:moveTo>
                    <a:pt x="380" y="60"/>
                  </a:moveTo>
                  <a:lnTo>
                    <a:pt x="279" y="0"/>
                  </a:lnTo>
                  <a:lnTo>
                    <a:pt x="0" y="0"/>
                  </a:lnTo>
                  <a:lnTo>
                    <a:pt x="66" y="78"/>
                  </a:lnTo>
                  <a:lnTo>
                    <a:pt x="380" y="6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0" name="ï$ḷíďe"/>
            <p:cNvSpPr/>
            <p:nvPr/>
          </p:nvSpPr>
          <p:spPr bwMode="auto">
            <a:xfrm>
              <a:off x="8467956" y="4142244"/>
              <a:ext cx="1397217" cy="1542851"/>
            </a:xfrm>
            <a:custGeom>
              <a:avLst/>
              <a:gdLst>
                <a:gd name="T0" fmla="*/ 698 w 698"/>
                <a:gd name="T1" fmla="*/ 727 h 772"/>
                <a:gd name="T2" fmla="*/ 644 w 698"/>
                <a:gd name="T3" fmla="*/ 118 h 772"/>
                <a:gd name="T4" fmla="*/ 631 w 698"/>
                <a:gd name="T5" fmla="*/ 72 h 772"/>
                <a:gd name="T6" fmla="*/ 584 w 698"/>
                <a:gd name="T7" fmla="*/ 20 h 772"/>
                <a:gd name="T8" fmla="*/ 515 w 698"/>
                <a:gd name="T9" fmla="*/ 0 h 772"/>
                <a:gd name="T10" fmla="*/ 123 w 698"/>
                <a:gd name="T11" fmla="*/ 0 h 772"/>
                <a:gd name="T12" fmla="*/ 76 w 698"/>
                <a:gd name="T13" fmla="*/ 10 h 772"/>
                <a:gd name="T14" fmla="*/ 23 w 698"/>
                <a:gd name="T15" fmla="*/ 53 h 772"/>
                <a:gd name="T16" fmla="*/ 2 w 698"/>
                <a:gd name="T17" fmla="*/ 121 h 772"/>
                <a:gd name="T18" fmla="*/ 0 w 698"/>
                <a:gd name="T19" fmla="*/ 772 h 772"/>
                <a:gd name="T20" fmla="*/ 55 w 698"/>
                <a:gd name="T21" fmla="*/ 772 h 772"/>
                <a:gd name="T22" fmla="*/ 57 w 698"/>
                <a:gd name="T23" fmla="*/ 121 h 772"/>
                <a:gd name="T24" fmla="*/ 62 w 698"/>
                <a:gd name="T25" fmla="*/ 95 h 772"/>
                <a:gd name="T26" fmla="*/ 86 w 698"/>
                <a:gd name="T27" fmla="*/ 66 h 772"/>
                <a:gd name="T28" fmla="*/ 123 w 698"/>
                <a:gd name="T29" fmla="*/ 55 h 772"/>
                <a:gd name="T30" fmla="*/ 515 w 698"/>
                <a:gd name="T31" fmla="*/ 55 h 772"/>
                <a:gd name="T32" fmla="*/ 542 w 698"/>
                <a:gd name="T33" fmla="*/ 60 h 772"/>
                <a:gd name="T34" fmla="*/ 575 w 698"/>
                <a:gd name="T35" fmla="*/ 85 h 772"/>
                <a:gd name="T36" fmla="*/ 590 w 698"/>
                <a:gd name="T37" fmla="*/ 123 h 772"/>
                <a:gd name="T38" fmla="*/ 643 w 698"/>
                <a:gd name="T39" fmla="*/ 732 h 772"/>
                <a:gd name="T40" fmla="*/ 698 w 698"/>
                <a:gd name="T41" fmla="*/ 727 h 772"/>
                <a:gd name="T42" fmla="*/ 698 w 698"/>
                <a:gd name="T43" fmla="*/ 727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98" h="772">
                  <a:moveTo>
                    <a:pt x="698" y="727"/>
                  </a:moveTo>
                  <a:cubicBezTo>
                    <a:pt x="644" y="118"/>
                    <a:pt x="644" y="118"/>
                    <a:pt x="644" y="118"/>
                  </a:cubicBezTo>
                  <a:cubicBezTo>
                    <a:pt x="643" y="102"/>
                    <a:pt x="638" y="86"/>
                    <a:pt x="631" y="72"/>
                  </a:cubicBezTo>
                  <a:cubicBezTo>
                    <a:pt x="620" y="51"/>
                    <a:pt x="603" y="33"/>
                    <a:pt x="584" y="20"/>
                  </a:cubicBezTo>
                  <a:cubicBezTo>
                    <a:pt x="564" y="8"/>
                    <a:pt x="540" y="0"/>
                    <a:pt x="515" y="0"/>
                  </a:cubicBezTo>
                  <a:cubicBezTo>
                    <a:pt x="123" y="0"/>
                    <a:pt x="123" y="0"/>
                    <a:pt x="123" y="0"/>
                  </a:cubicBezTo>
                  <a:cubicBezTo>
                    <a:pt x="106" y="0"/>
                    <a:pt x="90" y="4"/>
                    <a:pt x="76" y="10"/>
                  </a:cubicBezTo>
                  <a:cubicBezTo>
                    <a:pt x="54" y="19"/>
                    <a:pt x="36" y="34"/>
                    <a:pt x="23" y="53"/>
                  </a:cubicBezTo>
                  <a:cubicBezTo>
                    <a:pt x="10" y="73"/>
                    <a:pt x="2" y="96"/>
                    <a:pt x="2" y="121"/>
                  </a:cubicBezTo>
                  <a:cubicBezTo>
                    <a:pt x="0" y="772"/>
                    <a:pt x="0" y="772"/>
                    <a:pt x="0" y="772"/>
                  </a:cubicBezTo>
                  <a:cubicBezTo>
                    <a:pt x="55" y="772"/>
                    <a:pt x="55" y="772"/>
                    <a:pt x="55" y="772"/>
                  </a:cubicBezTo>
                  <a:cubicBezTo>
                    <a:pt x="57" y="121"/>
                    <a:pt x="57" y="121"/>
                    <a:pt x="57" y="121"/>
                  </a:cubicBezTo>
                  <a:cubicBezTo>
                    <a:pt x="57" y="112"/>
                    <a:pt x="58" y="103"/>
                    <a:pt x="62" y="95"/>
                  </a:cubicBezTo>
                  <a:cubicBezTo>
                    <a:pt x="67" y="84"/>
                    <a:pt x="75" y="73"/>
                    <a:pt x="86" y="66"/>
                  </a:cubicBezTo>
                  <a:cubicBezTo>
                    <a:pt x="96" y="59"/>
                    <a:pt x="109" y="55"/>
                    <a:pt x="123" y="55"/>
                  </a:cubicBezTo>
                  <a:cubicBezTo>
                    <a:pt x="515" y="55"/>
                    <a:pt x="515" y="55"/>
                    <a:pt x="515" y="55"/>
                  </a:cubicBezTo>
                  <a:cubicBezTo>
                    <a:pt x="525" y="55"/>
                    <a:pt x="533" y="57"/>
                    <a:pt x="542" y="60"/>
                  </a:cubicBezTo>
                  <a:cubicBezTo>
                    <a:pt x="555" y="65"/>
                    <a:pt x="566" y="74"/>
                    <a:pt x="575" y="85"/>
                  </a:cubicBezTo>
                  <a:cubicBezTo>
                    <a:pt x="583" y="96"/>
                    <a:pt x="588" y="109"/>
                    <a:pt x="590" y="123"/>
                  </a:cubicBezTo>
                  <a:cubicBezTo>
                    <a:pt x="643" y="732"/>
                    <a:pt x="643" y="732"/>
                    <a:pt x="643" y="732"/>
                  </a:cubicBezTo>
                  <a:cubicBezTo>
                    <a:pt x="698" y="727"/>
                    <a:pt x="698" y="727"/>
                    <a:pt x="698" y="727"/>
                  </a:cubicBezTo>
                  <a:cubicBezTo>
                    <a:pt x="698" y="727"/>
                    <a:pt x="698" y="727"/>
                    <a:pt x="698" y="727"/>
                  </a:cubicBezTo>
                </a:path>
              </a:pathLst>
            </a:custGeom>
            <a:solidFill>
              <a:srgbClr val="65627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1" name="íṡliḍe"/>
            <p:cNvSpPr/>
            <p:nvPr/>
          </p:nvSpPr>
          <p:spPr bwMode="auto">
            <a:xfrm>
              <a:off x="7735214" y="5243630"/>
              <a:ext cx="942097" cy="741843"/>
            </a:xfrm>
            <a:custGeom>
              <a:avLst/>
              <a:gdLst>
                <a:gd name="T0" fmla="*/ 429 w 471"/>
                <a:gd name="T1" fmla="*/ 70 h 372"/>
                <a:gd name="T2" fmla="*/ 442 w 471"/>
                <a:gd name="T3" fmla="*/ 78 h 372"/>
                <a:gd name="T4" fmla="*/ 444 w 471"/>
                <a:gd name="T5" fmla="*/ 89 h 372"/>
                <a:gd name="T6" fmla="*/ 440 w 471"/>
                <a:gd name="T7" fmla="*/ 295 h 372"/>
                <a:gd name="T8" fmla="*/ 406 w 471"/>
                <a:gd name="T9" fmla="*/ 310 h 372"/>
                <a:gd name="T10" fmla="*/ 286 w 471"/>
                <a:gd name="T11" fmla="*/ 344 h 372"/>
                <a:gd name="T12" fmla="*/ 17 w 471"/>
                <a:gd name="T13" fmla="*/ 306 h 372"/>
                <a:gd name="T14" fmla="*/ 91 w 471"/>
                <a:gd name="T15" fmla="*/ 220 h 372"/>
                <a:gd name="T16" fmla="*/ 242 w 471"/>
                <a:gd name="T17" fmla="*/ 147 h 372"/>
                <a:gd name="T18" fmla="*/ 343 w 471"/>
                <a:gd name="T19" fmla="*/ 27 h 372"/>
                <a:gd name="T20" fmla="*/ 413 w 471"/>
                <a:gd name="T21" fmla="*/ 74 h 372"/>
                <a:gd name="T22" fmla="*/ 409 w 471"/>
                <a:gd name="T23" fmla="*/ 89 h 372"/>
                <a:gd name="T24" fmla="*/ 450 w 471"/>
                <a:gd name="T25" fmla="*/ 91 h 372"/>
                <a:gd name="T26" fmla="*/ 429 w 471"/>
                <a:gd name="T27" fmla="*/ 7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71" h="372">
                  <a:moveTo>
                    <a:pt x="429" y="70"/>
                  </a:moveTo>
                  <a:cubicBezTo>
                    <a:pt x="437" y="61"/>
                    <a:pt x="441" y="70"/>
                    <a:pt x="442" y="78"/>
                  </a:cubicBezTo>
                  <a:cubicBezTo>
                    <a:pt x="444" y="84"/>
                    <a:pt x="444" y="91"/>
                    <a:pt x="444" y="89"/>
                  </a:cubicBezTo>
                  <a:cubicBezTo>
                    <a:pt x="443" y="44"/>
                    <a:pt x="471" y="215"/>
                    <a:pt x="440" y="295"/>
                  </a:cubicBezTo>
                  <a:cubicBezTo>
                    <a:pt x="440" y="295"/>
                    <a:pt x="441" y="302"/>
                    <a:pt x="406" y="310"/>
                  </a:cubicBezTo>
                  <a:cubicBezTo>
                    <a:pt x="371" y="318"/>
                    <a:pt x="354" y="315"/>
                    <a:pt x="286" y="344"/>
                  </a:cubicBezTo>
                  <a:cubicBezTo>
                    <a:pt x="218" y="372"/>
                    <a:pt x="34" y="354"/>
                    <a:pt x="17" y="306"/>
                  </a:cubicBezTo>
                  <a:cubicBezTo>
                    <a:pt x="0" y="259"/>
                    <a:pt x="23" y="232"/>
                    <a:pt x="91" y="220"/>
                  </a:cubicBezTo>
                  <a:cubicBezTo>
                    <a:pt x="159" y="208"/>
                    <a:pt x="215" y="170"/>
                    <a:pt x="242" y="147"/>
                  </a:cubicBezTo>
                  <a:cubicBezTo>
                    <a:pt x="268" y="123"/>
                    <a:pt x="322" y="54"/>
                    <a:pt x="343" y="27"/>
                  </a:cubicBezTo>
                  <a:cubicBezTo>
                    <a:pt x="365" y="0"/>
                    <a:pt x="421" y="52"/>
                    <a:pt x="413" y="74"/>
                  </a:cubicBezTo>
                  <a:cubicBezTo>
                    <a:pt x="405" y="97"/>
                    <a:pt x="409" y="89"/>
                    <a:pt x="409" y="89"/>
                  </a:cubicBezTo>
                  <a:cubicBezTo>
                    <a:pt x="409" y="89"/>
                    <a:pt x="429" y="98"/>
                    <a:pt x="450" y="91"/>
                  </a:cubicBezTo>
                  <a:cubicBezTo>
                    <a:pt x="471" y="84"/>
                    <a:pt x="429" y="70"/>
                    <a:pt x="429" y="70"/>
                  </a:cubicBezTo>
                </a:path>
              </a:pathLst>
            </a:custGeom>
            <a:solidFill>
              <a:srgbClr val="36353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2" name="iṡľïďê"/>
            <p:cNvSpPr/>
            <p:nvPr/>
          </p:nvSpPr>
          <p:spPr bwMode="auto">
            <a:xfrm>
              <a:off x="7999183" y="5175363"/>
              <a:ext cx="600758" cy="687229"/>
            </a:xfrm>
            <a:custGeom>
              <a:avLst/>
              <a:gdLst>
                <a:gd name="T0" fmla="*/ 24 w 302"/>
                <a:gd name="T1" fmla="*/ 258 h 343"/>
                <a:gd name="T2" fmla="*/ 52 w 302"/>
                <a:gd name="T3" fmla="*/ 342 h 343"/>
                <a:gd name="T4" fmla="*/ 61 w 302"/>
                <a:gd name="T5" fmla="*/ 341 h 343"/>
                <a:gd name="T6" fmla="*/ 66 w 302"/>
                <a:gd name="T7" fmla="*/ 312 h 343"/>
                <a:gd name="T8" fmla="*/ 175 w 302"/>
                <a:gd name="T9" fmla="*/ 216 h 343"/>
                <a:gd name="T10" fmla="*/ 227 w 302"/>
                <a:gd name="T11" fmla="*/ 169 h 343"/>
                <a:gd name="T12" fmla="*/ 266 w 302"/>
                <a:gd name="T13" fmla="*/ 74 h 343"/>
                <a:gd name="T14" fmla="*/ 273 w 302"/>
                <a:gd name="T15" fmla="*/ 66 h 343"/>
                <a:gd name="T16" fmla="*/ 274 w 302"/>
                <a:gd name="T17" fmla="*/ 66 h 343"/>
                <a:gd name="T18" fmla="*/ 274 w 302"/>
                <a:gd name="T19" fmla="*/ 66 h 343"/>
                <a:gd name="T20" fmla="*/ 274 w 302"/>
                <a:gd name="T21" fmla="*/ 65 h 343"/>
                <a:gd name="T22" fmla="*/ 274 w 302"/>
                <a:gd name="T23" fmla="*/ 65 h 343"/>
                <a:gd name="T24" fmla="*/ 274 w 302"/>
                <a:gd name="T25" fmla="*/ 66 h 343"/>
                <a:gd name="T26" fmla="*/ 274 w 302"/>
                <a:gd name="T27" fmla="*/ 66 h 343"/>
                <a:gd name="T28" fmla="*/ 299 w 302"/>
                <a:gd name="T29" fmla="*/ 67 h 343"/>
                <a:gd name="T30" fmla="*/ 302 w 302"/>
                <a:gd name="T31" fmla="*/ 48 h 343"/>
                <a:gd name="T32" fmla="*/ 271 w 302"/>
                <a:gd name="T33" fmla="*/ 10 h 343"/>
                <a:gd name="T34" fmla="*/ 227 w 302"/>
                <a:gd name="T35" fmla="*/ 2 h 343"/>
                <a:gd name="T36" fmla="*/ 225 w 302"/>
                <a:gd name="T37" fmla="*/ 17 h 343"/>
                <a:gd name="T38" fmla="*/ 240 w 302"/>
                <a:gd name="T39" fmla="*/ 9 h 343"/>
                <a:gd name="T40" fmla="*/ 282 w 302"/>
                <a:gd name="T41" fmla="*/ 30 h 343"/>
                <a:gd name="T42" fmla="*/ 293 w 302"/>
                <a:gd name="T43" fmla="*/ 48 h 343"/>
                <a:gd name="T44" fmla="*/ 290 w 302"/>
                <a:gd name="T45" fmla="*/ 66 h 343"/>
                <a:gd name="T46" fmla="*/ 295 w 302"/>
                <a:gd name="T47" fmla="*/ 61 h 343"/>
                <a:gd name="T48" fmla="*/ 274 w 302"/>
                <a:gd name="T49" fmla="*/ 56 h 343"/>
                <a:gd name="T50" fmla="*/ 262 w 302"/>
                <a:gd name="T51" fmla="*/ 64 h 343"/>
                <a:gd name="T52" fmla="*/ 235 w 302"/>
                <a:gd name="T53" fmla="*/ 125 h 343"/>
                <a:gd name="T54" fmla="*/ 207 w 302"/>
                <a:gd name="T55" fmla="*/ 179 h 343"/>
                <a:gd name="T56" fmla="*/ 90 w 302"/>
                <a:gd name="T57" fmla="*/ 269 h 343"/>
                <a:gd name="T58" fmla="*/ 51 w 302"/>
                <a:gd name="T59" fmla="*/ 333 h 343"/>
                <a:gd name="T60" fmla="*/ 61 w 302"/>
                <a:gd name="T61" fmla="*/ 342 h 343"/>
                <a:gd name="T62" fmla="*/ 30 w 302"/>
                <a:gd name="T63" fmla="*/ 251 h 343"/>
                <a:gd name="T64" fmla="*/ 0 w 302"/>
                <a:gd name="T65" fmla="*/ 248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02" h="343">
                  <a:moveTo>
                    <a:pt x="0" y="248"/>
                  </a:moveTo>
                  <a:cubicBezTo>
                    <a:pt x="10" y="249"/>
                    <a:pt x="18" y="253"/>
                    <a:pt x="24" y="258"/>
                  </a:cubicBezTo>
                  <a:cubicBezTo>
                    <a:pt x="33" y="266"/>
                    <a:pt x="39" y="278"/>
                    <a:pt x="44" y="293"/>
                  </a:cubicBezTo>
                  <a:cubicBezTo>
                    <a:pt x="48" y="308"/>
                    <a:pt x="50" y="325"/>
                    <a:pt x="52" y="342"/>
                  </a:cubicBezTo>
                  <a:cubicBezTo>
                    <a:pt x="56" y="342"/>
                    <a:pt x="56" y="342"/>
                    <a:pt x="56" y="342"/>
                  </a:cubicBezTo>
                  <a:cubicBezTo>
                    <a:pt x="61" y="341"/>
                    <a:pt x="61" y="341"/>
                    <a:pt x="61" y="341"/>
                  </a:cubicBezTo>
                  <a:cubicBezTo>
                    <a:pt x="60" y="338"/>
                    <a:pt x="60" y="336"/>
                    <a:pt x="60" y="333"/>
                  </a:cubicBezTo>
                  <a:cubicBezTo>
                    <a:pt x="60" y="327"/>
                    <a:pt x="62" y="320"/>
                    <a:pt x="66" y="312"/>
                  </a:cubicBezTo>
                  <a:cubicBezTo>
                    <a:pt x="73" y="300"/>
                    <a:pt x="85" y="286"/>
                    <a:pt x="100" y="273"/>
                  </a:cubicBezTo>
                  <a:cubicBezTo>
                    <a:pt x="122" y="253"/>
                    <a:pt x="150" y="234"/>
                    <a:pt x="175" y="216"/>
                  </a:cubicBezTo>
                  <a:cubicBezTo>
                    <a:pt x="187" y="207"/>
                    <a:pt x="198" y="199"/>
                    <a:pt x="207" y="191"/>
                  </a:cubicBezTo>
                  <a:cubicBezTo>
                    <a:pt x="216" y="183"/>
                    <a:pt x="223" y="176"/>
                    <a:pt x="227" y="169"/>
                  </a:cubicBezTo>
                  <a:cubicBezTo>
                    <a:pt x="237" y="150"/>
                    <a:pt x="246" y="123"/>
                    <a:pt x="254" y="101"/>
                  </a:cubicBezTo>
                  <a:cubicBezTo>
                    <a:pt x="259" y="91"/>
                    <a:pt x="263" y="81"/>
                    <a:pt x="266" y="74"/>
                  </a:cubicBezTo>
                  <a:cubicBezTo>
                    <a:pt x="268" y="71"/>
                    <a:pt x="270" y="69"/>
                    <a:pt x="272" y="67"/>
                  </a:cubicBezTo>
                  <a:cubicBezTo>
                    <a:pt x="272" y="66"/>
                    <a:pt x="273" y="66"/>
                    <a:pt x="273" y="66"/>
                  </a:cubicBezTo>
                  <a:cubicBezTo>
                    <a:pt x="274" y="66"/>
                    <a:pt x="274" y="66"/>
                    <a:pt x="274" y="66"/>
                  </a:cubicBezTo>
                  <a:cubicBezTo>
                    <a:pt x="274" y="66"/>
                    <a:pt x="274" y="66"/>
                    <a:pt x="274" y="66"/>
                  </a:cubicBezTo>
                  <a:cubicBezTo>
                    <a:pt x="274" y="65"/>
                    <a:pt x="274" y="65"/>
                    <a:pt x="274" y="65"/>
                  </a:cubicBezTo>
                  <a:cubicBezTo>
                    <a:pt x="274" y="66"/>
                    <a:pt x="274" y="66"/>
                    <a:pt x="274" y="66"/>
                  </a:cubicBezTo>
                  <a:cubicBezTo>
                    <a:pt x="274" y="66"/>
                    <a:pt x="274" y="66"/>
                    <a:pt x="274" y="66"/>
                  </a:cubicBezTo>
                  <a:cubicBezTo>
                    <a:pt x="274" y="65"/>
                    <a:pt x="274" y="65"/>
                    <a:pt x="274" y="65"/>
                  </a:cubicBezTo>
                  <a:cubicBezTo>
                    <a:pt x="274" y="66"/>
                    <a:pt x="274" y="66"/>
                    <a:pt x="274" y="66"/>
                  </a:cubicBezTo>
                  <a:cubicBezTo>
                    <a:pt x="274" y="65"/>
                    <a:pt x="274" y="65"/>
                    <a:pt x="274" y="65"/>
                  </a:cubicBezTo>
                  <a:cubicBezTo>
                    <a:pt x="274" y="66"/>
                    <a:pt x="274" y="66"/>
                    <a:pt x="274" y="66"/>
                  </a:cubicBezTo>
                  <a:cubicBezTo>
                    <a:pt x="274" y="66"/>
                    <a:pt x="274" y="66"/>
                    <a:pt x="274" y="66"/>
                  </a:cubicBezTo>
                  <a:cubicBezTo>
                    <a:pt x="274" y="65"/>
                    <a:pt x="274" y="65"/>
                    <a:pt x="274" y="65"/>
                  </a:cubicBezTo>
                  <a:cubicBezTo>
                    <a:pt x="274" y="66"/>
                    <a:pt x="274" y="66"/>
                    <a:pt x="274" y="66"/>
                  </a:cubicBezTo>
                  <a:cubicBezTo>
                    <a:pt x="282" y="69"/>
                    <a:pt x="289" y="70"/>
                    <a:pt x="294" y="71"/>
                  </a:cubicBezTo>
                  <a:cubicBezTo>
                    <a:pt x="299" y="67"/>
                    <a:pt x="299" y="67"/>
                    <a:pt x="299" y="67"/>
                  </a:cubicBezTo>
                  <a:cubicBezTo>
                    <a:pt x="299" y="65"/>
                    <a:pt x="300" y="61"/>
                    <a:pt x="302" y="52"/>
                  </a:cubicBezTo>
                  <a:cubicBezTo>
                    <a:pt x="302" y="51"/>
                    <a:pt x="302" y="50"/>
                    <a:pt x="302" y="48"/>
                  </a:cubicBezTo>
                  <a:cubicBezTo>
                    <a:pt x="302" y="42"/>
                    <a:pt x="299" y="37"/>
                    <a:pt x="296" y="31"/>
                  </a:cubicBezTo>
                  <a:cubicBezTo>
                    <a:pt x="290" y="23"/>
                    <a:pt x="281" y="15"/>
                    <a:pt x="271" y="10"/>
                  </a:cubicBezTo>
                  <a:cubicBezTo>
                    <a:pt x="261" y="4"/>
                    <a:pt x="250" y="0"/>
                    <a:pt x="240" y="0"/>
                  </a:cubicBezTo>
                  <a:cubicBezTo>
                    <a:pt x="235" y="0"/>
                    <a:pt x="231" y="0"/>
                    <a:pt x="227" y="2"/>
                  </a:cubicBezTo>
                  <a:cubicBezTo>
                    <a:pt x="223" y="4"/>
                    <a:pt x="219" y="8"/>
                    <a:pt x="217" y="12"/>
                  </a:cubicBezTo>
                  <a:cubicBezTo>
                    <a:pt x="225" y="17"/>
                    <a:pt x="225" y="17"/>
                    <a:pt x="225" y="17"/>
                  </a:cubicBezTo>
                  <a:cubicBezTo>
                    <a:pt x="227" y="14"/>
                    <a:pt x="229" y="12"/>
                    <a:pt x="231" y="11"/>
                  </a:cubicBezTo>
                  <a:cubicBezTo>
                    <a:pt x="234" y="10"/>
                    <a:pt x="237" y="9"/>
                    <a:pt x="240" y="9"/>
                  </a:cubicBezTo>
                  <a:cubicBezTo>
                    <a:pt x="245" y="9"/>
                    <a:pt x="251" y="10"/>
                    <a:pt x="257" y="13"/>
                  </a:cubicBezTo>
                  <a:cubicBezTo>
                    <a:pt x="266" y="17"/>
                    <a:pt x="276" y="23"/>
                    <a:pt x="282" y="30"/>
                  </a:cubicBezTo>
                  <a:cubicBezTo>
                    <a:pt x="286" y="33"/>
                    <a:pt x="288" y="37"/>
                    <a:pt x="290" y="40"/>
                  </a:cubicBezTo>
                  <a:cubicBezTo>
                    <a:pt x="292" y="43"/>
                    <a:pt x="293" y="46"/>
                    <a:pt x="293" y="48"/>
                  </a:cubicBezTo>
                  <a:cubicBezTo>
                    <a:pt x="293" y="49"/>
                    <a:pt x="293" y="50"/>
                    <a:pt x="293" y="50"/>
                  </a:cubicBezTo>
                  <a:cubicBezTo>
                    <a:pt x="291" y="59"/>
                    <a:pt x="290" y="63"/>
                    <a:pt x="290" y="66"/>
                  </a:cubicBezTo>
                  <a:cubicBezTo>
                    <a:pt x="295" y="66"/>
                    <a:pt x="295" y="66"/>
                    <a:pt x="295" y="66"/>
                  </a:cubicBezTo>
                  <a:cubicBezTo>
                    <a:pt x="295" y="61"/>
                    <a:pt x="295" y="61"/>
                    <a:pt x="295" y="61"/>
                  </a:cubicBezTo>
                  <a:cubicBezTo>
                    <a:pt x="291" y="61"/>
                    <a:pt x="284" y="60"/>
                    <a:pt x="277" y="57"/>
                  </a:cubicBezTo>
                  <a:cubicBezTo>
                    <a:pt x="276" y="56"/>
                    <a:pt x="275" y="56"/>
                    <a:pt x="274" y="56"/>
                  </a:cubicBezTo>
                  <a:cubicBezTo>
                    <a:pt x="272" y="56"/>
                    <a:pt x="270" y="57"/>
                    <a:pt x="269" y="58"/>
                  </a:cubicBezTo>
                  <a:cubicBezTo>
                    <a:pt x="266" y="59"/>
                    <a:pt x="264" y="61"/>
                    <a:pt x="262" y="64"/>
                  </a:cubicBezTo>
                  <a:cubicBezTo>
                    <a:pt x="258" y="69"/>
                    <a:pt x="255" y="76"/>
                    <a:pt x="252" y="84"/>
                  </a:cubicBezTo>
                  <a:cubicBezTo>
                    <a:pt x="246" y="95"/>
                    <a:pt x="241" y="110"/>
                    <a:pt x="235" y="125"/>
                  </a:cubicBezTo>
                  <a:cubicBezTo>
                    <a:pt x="230" y="139"/>
                    <a:pt x="224" y="154"/>
                    <a:pt x="218" y="165"/>
                  </a:cubicBezTo>
                  <a:cubicBezTo>
                    <a:pt x="216" y="169"/>
                    <a:pt x="212" y="174"/>
                    <a:pt x="207" y="179"/>
                  </a:cubicBezTo>
                  <a:cubicBezTo>
                    <a:pt x="197" y="188"/>
                    <a:pt x="182" y="199"/>
                    <a:pt x="166" y="211"/>
                  </a:cubicBezTo>
                  <a:cubicBezTo>
                    <a:pt x="141" y="229"/>
                    <a:pt x="113" y="248"/>
                    <a:pt x="90" y="269"/>
                  </a:cubicBezTo>
                  <a:cubicBezTo>
                    <a:pt x="79" y="279"/>
                    <a:pt x="69" y="290"/>
                    <a:pt x="62" y="300"/>
                  </a:cubicBezTo>
                  <a:cubicBezTo>
                    <a:pt x="55" y="311"/>
                    <a:pt x="51" y="322"/>
                    <a:pt x="51" y="333"/>
                  </a:cubicBezTo>
                  <a:cubicBezTo>
                    <a:pt x="51" y="337"/>
                    <a:pt x="51" y="340"/>
                    <a:pt x="52" y="343"/>
                  </a:cubicBezTo>
                  <a:cubicBezTo>
                    <a:pt x="61" y="342"/>
                    <a:pt x="61" y="342"/>
                    <a:pt x="61" y="342"/>
                  </a:cubicBezTo>
                  <a:cubicBezTo>
                    <a:pt x="59" y="318"/>
                    <a:pt x="56" y="294"/>
                    <a:pt x="47" y="275"/>
                  </a:cubicBezTo>
                  <a:cubicBezTo>
                    <a:pt x="43" y="266"/>
                    <a:pt x="38" y="258"/>
                    <a:pt x="30" y="251"/>
                  </a:cubicBezTo>
                  <a:cubicBezTo>
                    <a:pt x="23" y="245"/>
                    <a:pt x="13" y="240"/>
                    <a:pt x="2" y="238"/>
                  </a:cubicBezTo>
                  <a:cubicBezTo>
                    <a:pt x="0" y="248"/>
                    <a:pt x="0" y="248"/>
                    <a:pt x="0" y="248"/>
                  </a:cubicBezTo>
                </a:path>
              </a:pathLst>
            </a:custGeom>
            <a:solidFill>
              <a:srgbClr val="DBD4D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3" name="isḻïḍé"/>
            <p:cNvSpPr/>
            <p:nvPr/>
          </p:nvSpPr>
          <p:spPr bwMode="auto">
            <a:xfrm>
              <a:off x="8058349" y="5630481"/>
              <a:ext cx="113780" cy="141087"/>
            </a:xfrm>
            <a:custGeom>
              <a:avLst/>
              <a:gdLst>
                <a:gd name="T0" fmla="*/ 57 w 57"/>
                <a:gd name="T1" fmla="*/ 70 h 71"/>
                <a:gd name="T2" fmla="*/ 0 w 57"/>
                <a:gd name="T3" fmla="*/ 0 h 71"/>
              </a:gdLst>
              <a:ahLst/>
              <a:cxnLst>
                <a:cxn ang="0">
                  <a:pos x="T0" y="T1"/>
                </a:cxn>
                <a:cxn ang="0">
                  <a:pos x="T2" y="T3"/>
                </a:cxn>
              </a:cxnLst>
              <a:rect l="0" t="0" r="r" b="b"/>
              <a:pathLst>
                <a:path w="57" h="71">
                  <a:moveTo>
                    <a:pt x="57" y="70"/>
                  </a:moveTo>
                  <a:cubicBezTo>
                    <a:pt x="57" y="71"/>
                    <a:pt x="40" y="5"/>
                    <a:pt x="0" y="0"/>
                  </a:cubicBezTo>
                </a:path>
              </a:pathLst>
            </a:custGeom>
            <a:noFill/>
            <a:ln w="6350" cap="flat">
              <a:solidFill>
                <a:srgbClr val="DBD4DF"/>
              </a:solidFill>
              <a:prstDash val="solid"/>
              <a:bevel/>
            </a:ln>
            <a:extLst>
              <a:ext uri="{909E8E84-426E-40DD-AFC4-6F175D3DCCD1}">
                <a14:hiddenFill xmlns:a14="http://schemas.microsoft.com/office/drawing/2010/main">
                  <a:solidFill>
                    <a:srgbClr val="FFFFFF"/>
                  </a:solidFill>
                </a14:hiddenFill>
              </a:ext>
            </a:extLst>
          </p:spPr>
          <p:txBody>
            <a:bodyPr anchor="ctr"/>
            <a:lstStyle/>
            <a:p>
              <a:pPr algn="ctr"/>
              <a:endParaRPr/>
            </a:p>
          </p:txBody>
        </p:sp>
        <p:sp>
          <p:nvSpPr>
            <p:cNvPr id="104" name="íṧ1ïḋè"/>
            <p:cNvSpPr/>
            <p:nvPr/>
          </p:nvSpPr>
          <p:spPr bwMode="auto">
            <a:xfrm>
              <a:off x="8112963" y="5571316"/>
              <a:ext cx="122882" cy="163843"/>
            </a:xfrm>
            <a:custGeom>
              <a:avLst/>
              <a:gdLst>
                <a:gd name="T0" fmla="*/ 58 w 63"/>
                <a:gd name="T1" fmla="*/ 80 h 80"/>
                <a:gd name="T2" fmla="*/ 58 w 63"/>
                <a:gd name="T3" fmla="*/ 80 h 80"/>
                <a:gd name="T4" fmla="*/ 62 w 63"/>
                <a:gd name="T5" fmla="*/ 77 h 80"/>
                <a:gd name="T6" fmla="*/ 63 w 63"/>
                <a:gd name="T7" fmla="*/ 75 h 80"/>
                <a:gd name="T8" fmla="*/ 63 w 63"/>
                <a:gd name="T9" fmla="*/ 74 h 80"/>
                <a:gd name="T10" fmla="*/ 63 w 63"/>
                <a:gd name="T11" fmla="*/ 74 h 80"/>
                <a:gd name="T12" fmla="*/ 61 w 63"/>
                <a:gd name="T13" fmla="*/ 70 h 80"/>
                <a:gd name="T14" fmla="*/ 44 w 63"/>
                <a:gd name="T15" fmla="*/ 32 h 80"/>
                <a:gd name="T16" fmla="*/ 26 w 63"/>
                <a:gd name="T17" fmla="*/ 12 h 80"/>
                <a:gd name="T18" fmla="*/ 1 w 63"/>
                <a:gd name="T19" fmla="*/ 0 h 80"/>
                <a:gd name="T20" fmla="*/ 0 w 63"/>
                <a:gd name="T21" fmla="*/ 9 h 80"/>
                <a:gd name="T22" fmla="*/ 23 w 63"/>
                <a:gd name="T23" fmla="*/ 21 h 80"/>
                <a:gd name="T24" fmla="*/ 46 w 63"/>
                <a:gd name="T25" fmla="*/ 56 h 80"/>
                <a:gd name="T26" fmla="*/ 52 w 63"/>
                <a:gd name="T27" fmla="*/ 70 h 80"/>
                <a:gd name="T28" fmla="*/ 53 w 63"/>
                <a:gd name="T29" fmla="*/ 75 h 80"/>
                <a:gd name="T30" fmla="*/ 53 w 63"/>
                <a:gd name="T31" fmla="*/ 76 h 80"/>
                <a:gd name="T32" fmla="*/ 53 w 63"/>
                <a:gd name="T33" fmla="*/ 76 h 80"/>
                <a:gd name="T34" fmla="*/ 53 w 63"/>
                <a:gd name="T35" fmla="*/ 76 h 80"/>
                <a:gd name="T36" fmla="*/ 56 w 63"/>
                <a:gd name="T37" fmla="*/ 75 h 80"/>
                <a:gd name="T38" fmla="*/ 53 w 63"/>
                <a:gd name="T39" fmla="*/ 76 h 80"/>
                <a:gd name="T40" fmla="*/ 53 w 63"/>
                <a:gd name="T41" fmla="*/ 76 h 80"/>
                <a:gd name="T42" fmla="*/ 56 w 63"/>
                <a:gd name="T43" fmla="*/ 75 h 80"/>
                <a:gd name="T44" fmla="*/ 53 w 63"/>
                <a:gd name="T45" fmla="*/ 76 h 80"/>
                <a:gd name="T46" fmla="*/ 58 w 63"/>
                <a:gd name="T47" fmla="*/ 75 h 80"/>
                <a:gd name="T48" fmla="*/ 53 w 63"/>
                <a:gd name="T49" fmla="*/ 76 h 80"/>
                <a:gd name="T50" fmla="*/ 53 w 63"/>
                <a:gd name="T51" fmla="*/ 76 h 80"/>
                <a:gd name="T52" fmla="*/ 58 w 63"/>
                <a:gd name="T53" fmla="*/ 75 h 80"/>
                <a:gd name="T54" fmla="*/ 53 w 63"/>
                <a:gd name="T55" fmla="*/ 76 h 80"/>
                <a:gd name="T56" fmla="*/ 58 w 63"/>
                <a:gd name="T57" fmla="*/ 75 h 80"/>
                <a:gd name="T58" fmla="*/ 53 w 63"/>
                <a:gd name="T59" fmla="*/ 75 h 80"/>
                <a:gd name="T60" fmla="*/ 53 w 63"/>
                <a:gd name="T61" fmla="*/ 76 h 80"/>
                <a:gd name="T62" fmla="*/ 58 w 63"/>
                <a:gd name="T63" fmla="*/ 75 h 80"/>
                <a:gd name="T64" fmla="*/ 53 w 63"/>
                <a:gd name="T65" fmla="*/ 75 h 80"/>
                <a:gd name="T66" fmla="*/ 58 w 63"/>
                <a:gd name="T67" fmla="*/ 75 h 80"/>
                <a:gd name="T68" fmla="*/ 54 w 63"/>
                <a:gd name="T69" fmla="*/ 73 h 80"/>
                <a:gd name="T70" fmla="*/ 58 w 63"/>
                <a:gd name="T71" fmla="*/ 75 h 80"/>
                <a:gd name="T72" fmla="*/ 58 w 63"/>
                <a:gd name="T73" fmla="*/ 71 h 80"/>
                <a:gd name="T74" fmla="*/ 58 w 63"/>
                <a:gd name="T75" fmla="*/ 71 h 80"/>
                <a:gd name="T76" fmla="*/ 58 w 63"/>
                <a:gd name="T77"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3" h="80">
                  <a:moveTo>
                    <a:pt x="58" y="80"/>
                  </a:moveTo>
                  <a:cubicBezTo>
                    <a:pt x="58" y="80"/>
                    <a:pt x="58" y="80"/>
                    <a:pt x="58" y="80"/>
                  </a:cubicBezTo>
                  <a:cubicBezTo>
                    <a:pt x="60" y="80"/>
                    <a:pt x="61" y="79"/>
                    <a:pt x="62" y="77"/>
                  </a:cubicBezTo>
                  <a:cubicBezTo>
                    <a:pt x="62" y="77"/>
                    <a:pt x="63" y="76"/>
                    <a:pt x="63" y="75"/>
                  </a:cubicBezTo>
                  <a:cubicBezTo>
                    <a:pt x="63" y="75"/>
                    <a:pt x="63" y="75"/>
                    <a:pt x="63" y="74"/>
                  </a:cubicBezTo>
                  <a:cubicBezTo>
                    <a:pt x="63" y="74"/>
                    <a:pt x="63" y="74"/>
                    <a:pt x="63" y="74"/>
                  </a:cubicBezTo>
                  <a:cubicBezTo>
                    <a:pt x="62" y="73"/>
                    <a:pt x="62" y="72"/>
                    <a:pt x="61" y="70"/>
                  </a:cubicBezTo>
                  <a:cubicBezTo>
                    <a:pt x="59" y="63"/>
                    <a:pt x="54" y="47"/>
                    <a:pt x="44" y="32"/>
                  </a:cubicBezTo>
                  <a:cubicBezTo>
                    <a:pt x="39" y="25"/>
                    <a:pt x="33" y="17"/>
                    <a:pt x="26" y="12"/>
                  </a:cubicBezTo>
                  <a:cubicBezTo>
                    <a:pt x="19" y="6"/>
                    <a:pt x="11" y="1"/>
                    <a:pt x="1" y="0"/>
                  </a:cubicBezTo>
                  <a:cubicBezTo>
                    <a:pt x="0" y="9"/>
                    <a:pt x="0" y="9"/>
                    <a:pt x="0" y="9"/>
                  </a:cubicBezTo>
                  <a:cubicBezTo>
                    <a:pt x="9" y="11"/>
                    <a:pt x="17" y="15"/>
                    <a:pt x="23" y="21"/>
                  </a:cubicBezTo>
                  <a:cubicBezTo>
                    <a:pt x="34" y="31"/>
                    <a:pt x="41" y="45"/>
                    <a:pt x="46" y="56"/>
                  </a:cubicBezTo>
                  <a:cubicBezTo>
                    <a:pt x="49" y="62"/>
                    <a:pt x="51" y="67"/>
                    <a:pt x="52" y="70"/>
                  </a:cubicBezTo>
                  <a:cubicBezTo>
                    <a:pt x="52" y="72"/>
                    <a:pt x="53" y="74"/>
                    <a:pt x="53" y="75"/>
                  </a:cubicBezTo>
                  <a:cubicBezTo>
                    <a:pt x="53" y="75"/>
                    <a:pt x="53" y="76"/>
                    <a:pt x="53" y="76"/>
                  </a:cubicBezTo>
                  <a:cubicBezTo>
                    <a:pt x="53" y="76"/>
                    <a:pt x="53" y="76"/>
                    <a:pt x="53" y="76"/>
                  </a:cubicBezTo>
                  <a:cubicBezTo>
                    <a:pt x="53" y="76"/>
                    <a:pt x="53" y="76"/>
                    <a:pt x="53" y="76"/>
                  </a:cubicBezTo>
                  <a:cubicBezTo>
                    <a:pt x="56" y="75"/>
                    <a:pt x="56" y="75"/>
                    <a:pt x="56" y="75"/>
                  </a:cubicBezTo>
                  <a:cubicBezTo>
                    <a:pt x="53" y="76"/>
                    <a:pt x="53" y="76"/>
                    <a:pt x="53" y="76"/>
                  </a:cubicBezTo>
                  <a:cubicBezTo>
                    <a:pt x="53" y="76"/>
                    <a:pt x="53" y="76"/>
                    <a:pt x="53" y="76"/>
                  </a:cubicBezTo>
                  <a:cubicBezTo>
                    <a:pt x="56" y="75"/>
                    <a:pt x="56" y="75"/>
                    <a:pt x="56" y="75"/>
                  </a:cubicBezTo>
                  <a:cubicBezTo>
                    <a:pt x="53" y="76"/>
                    <a:pt x="53" y="76"/>
                    <a:pt x="53" y="76"/>
                  </a:cubicBezTo>
                  <a:cubicBezTo>
                    <a:pt x="58" y="75"/>
                    <a:pt x="58" y="75"/>
                    <a:pt x="58" y="75"/>
                  </a:cubicBezTo>
                  <a:cubicBezTo>
                    <a:pt x="53" y="76"/>
                    <a:pt x="53" y="76"/>
                    <a:pt x="53" y="76"/>
                  </a:cubicBezTo>
                  <a:cubicBezTo>
                    <a:pt x="53" y="76"/>
                    <a:pt x="53" y="76"/>
                    <a:pt x="53" y="76"/>
                  </a:cubicBezTo>
                  <a:cubicBezTo>
                    <a:pt x="58" y="75"/>
                    <a:pt x="58" y="75"/>
                    <a:pt x="58" y="75"/>
                  </a:cubicBezTo>
                  <a:cubicBezTo>
                    <a:pt x="53" y="76"/>
                    <a:pt x="53" y="76"/>
                    <a:pt x="53" y="76"/>
                  </a:cubicBezTo>
                  <a:cubicBezTo>
                    <a:pt x="58" y="75"/>
                    <a:pt x="58" y="75"/>
                    <a:pt x="58" y="75"/>
                  </a:cubicBezTo>
                  <a:cubicBezTo>
                    <a:pt x="53" y="75"/>
                    <a:pt x="53" y="75"/>
                    <a:pt x="53" y="75"/>
                  </a:cubicBezTo>
                  <a:cubicBezTo>
                    <a:pt x="53" y="76"/>
                    <a:pt x="53" y="76"/>
                    <a:pt x="53" y="76"/>
                  </a:cubicBezTo>
                  <a:cubicBezTo>
                    <a:pt x="58" y="75"/>
                    <a:pt x="58" y="75"/>
                    <a:pt x="58" y="75"/>
                  </a:cubicBezTo>
                  <a:cubicBezTo>
                    <a:pt x="53" y="75"/>
                    <a:pt x="53" y="75"/>
                    <a:pt x="53" y="75"/>
                  </a:cubicBezTo>
                  <a:cubicBezTo>
                    <a:pt x="58" y="75"/>
                    <a:pt x="58" y="75"/>
                    <a:pt x="58" y="75"/>
                  </a:cubicBezTo>
                  <a:cubicBezTo>
                    <a:pt x="54" y="73"/>
                    <a:pt x="54" y="73"/>
                    <a:pt x="54" y="73"/>
                  </a:cubicBezTo>
                  <a:cubicBezTo>
                    <a:pt x="58" y="75"/>
                    <a:pt x="58" y="75"/>
                    <a:pt x="58" y="75"/>
                  </a:cubicBezTo>
                  <a:cubicBezTo>
                    <a:pt x="58" y="71"/>
                    <a:pt x="58" y="71"/>
                    <a:pt x="58" y="71"/>
                  </a:cubicBezTo>
                  <a:cubicBezTo>
                    <a:pt x="58" y="71"/>
                    <a:pt x="58" y="71"/>
                    <a:pt x="58" y="71"/>
                  </a:cubicBezTo>
                  <a:cubicBezTo>
                    <a:pt x="58" y="80"/>
                    <a:pt x="58" y="80"/>
                    <a:pt x="58" y="80"/>
                  </a:cubicBezTo>
                </a:path>
              </a:pathLst>
            </a:custGeom>
            <a:solidFill>
              <a:srgbClr val="DBD4D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5" name="ïṣlíḓê"/>
            <p:cNvSpPr/>
            <p:nvPr/>
          </p:nvSpPr>
          <p:spPr bwMode="auto">
            <a:xfrm>
              <a:off x="8181231" y="5525804"/>
              <a:ext cx="122882" cy="159291"/>
            </a:xfrm>
            <a:custGeom>
              <a:avLst/>
              <a:gdLst>
                <a:gd name="T0" fmla="*/ 56 w 62"/>
                <a:gd name="T1" fmla="*/ 79 h 79"/>
                <a:gd name="T2" fmla="*/ 56 w 62"/>
                <a:gd name="T3" fmla="*/ 79 h 79"/>
                <a:gd name="T4" fmla="*/ 56 w 62"/>
                <a:gd name="T5" fmla="*/ 79 h 79"/>
                <a:gd name="T6" fmla="*/ 58 w 62"/>
                <a:gd name="T7" fmla="*/ 75 h 79"/>
                <a:gd name="T8" fmla="*/ 58 w 62"/>
                <a:gd name="T9" fmla="*/ 75 h 79"/>
                <a:gd name="T10" fmla="*/ 53 w 62"/>
                <a:gd name="T11" fmla="*/ 74 h 79"/>
                <a:gd name="T12" fmla="*/ 53 w 62"/>
                <a:gd name="T13" fmla="*/ 74 h 79"/>
                <a:gd name="T14" fmla="*/ 53 w 62"/>
                <a:gd name="T15" fmla="*/ 74 h 79"/>
                <a:gd name="T16" fmla="*/ 58 w 62"/>
                <a:gd name="T17" fmla="*/ 75 h 79"/>
                <a:gd name="T18" fmla="*/ 58 w 62"/>
                <a:gd name="T19" fmla="*/ 75 h 79"/>
                <a:gd name="T20" fmla="*/ 58 w 62"/>
                <a:gd name="T21" fmla="*/ 70 h 79"/>
                <a:gd name="T22" fmla="*/ 58 w 62"/>
                <a:gd name="T23" fmla="*/ 70 h 79"/>
                <a:gd name="T24" fmla="*/ 58 w 62"/>
                <a:gd name="T25" fmla="*/ 75 h 79"/>
                <a:gd name="T26" fmla="*/ 58 w 62"/>
                <a:gd name="T27" fmla="*/ 75 h 79"/>
                <a:gd name="T28" fmla="*/ 61 w 62"/>
                <a:gd name="T29" fmla="*/ 78 h 79"/>
                <a:gd name="T30" fmla="*/ 61 w 62"/>
                <a:gd name="T31" fmla="*/ 78 h 79"/>
                <a:gd name="T32" fmla="*/ 61 w 62"/>
                <a:gd name="T33" fmla="*/ 78 h 79"/>
                <a:gd name="T34" fmla="*/ 58 w 62"/>
                <a:gd name="T35" fmla="*/ 75 h 79"/>
                <a:gd name="T36" fmla="*/ 58 w 62"/>
                <a:gd name="T37" fmla="*/ 75 h 79"/>
                <a:gd name="T38" fmla="*/ 57 w 62"/>
                <a:gd name="T39" fmla="*/ 79 h 79"/>
                <a:gd name="T40" fmla="*/ 57 w 62"/>
                <a:gd name="T41" fmla="*/ 79 h 79"/>
                <a:gd name="T42" fmla="*/ 57 w 62"/>
                <a:gd name="T43" fmla="*/ 79 h 79"/>
                <a:gd name="T44" fmla="*/ 58 w 62"/>
                <a:gd name="T45" fmla="*/ 75 h 79"/>
                <a:gd name="T46" fmla="*/ 58 w 62"/>
                <a:gd name="T47" fmla="*/ 75 h 79"/>
                <a:gd name="T48" fmla="*/ 53 w 62"/>
                <a:gd name="T49" fmla="*/ 75 h 79"/>
                <a:gd name="T50" fmla="*/ 53 w 62"/>
                <a:gd name="T51" fmla="*/ 75 h 79"/>
                <a:gd name="T52" fmla="*/ 61 w 62"/>
                <a:gd name="T53" fmla="*/ 78 h 79"/>
                <a:gd name="T54" fmla="*/ 62 w 62"/>
                <a:gd name="T55" fmla="*/ 74 h 79"/>
                <a:gd name="T56" fmla="*/ 26 w 62"/>
                <a:gd name="T57" fmla="*/ 11 h 79"/>
                <a:gd name="T58" fmla="*/ 23 w 62"/>
                <a:gd name="T59" fmla="*/ 21 h 79"/>
                <a:gd name="T60" fmla="*/ 53 w 62"/>
                <a:gd name="T61" fmla="*/ 74 h 79"/>
                <a:gd name="T62" fmla="*/ 53 w 62"/>
                <a:gd name="T63" fmla="*/ 76 h 79"/>
                <a:gd name="T64" fmla="*/ 53 w 62"/>
                <a:gd name="T65" fmla="*/ 76 h 79"/>
                <a:gd name="T66" fmla="*/ 57 w 62"/>
                <a:gd name="T67" fmla="*/ 75 h 79"/>
                <a:gd name="T68" fmla="*/ 57 w 62"/>
                <a:gd name="T69" fmla="*/ 75 h 79"/>
                <a:gd name="T70" fmla="*/ 53 w 62"/>
                <a:gd name="T71" fmla="*/ 75 h 79"/>
                <a:gd name="T72" fmla="*/ 53 w 62"/>
                <a:gd name="T73" fmla="*/ 75 h 79"/>
                <a:gd name="T74" fmla="*/ 61 w 62"/>
                <a:gd name="T75" fmla="*/ 78 h 79"/>
                <a:gd name="T76" fmla="*/ 61 w 62"/>
                <a:gd name="T77" fmla="*/ 72 h 79"/>
                <a:gd name="T78" fmla="*/ 55 w 62"/>
                <a:gd name="T79" fmla="*/ 71 h 79"/>
                <a:gd name="T80" fmla="*/ 53 w 62"/>
                <a:gd name="T81" fmla="*/ 73 h 79"/>
                <a:gd name="T82" fmla="*/ 61 w 62"/>
                <a:gd name="T83" fmla="*/ 78 h 79"/>
                <a:gd name="T84" fmla="*/ 62 w 62"/>
                <a:gd name="T85" fmla="*/ 73 h 79"/>
                <a:gd name="T86" fmla="*/ 58 w 62"/>
                <a:gd name="T87" fmla="*/ 79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2" h="79">
                  <a:moveTo>
                    <a:pt x="58" y="79"/>
                  </a:moveTo>
                  <a:cubicBezTo>
                    <a:pt x="58" y="75"/>
                    <a:pt x="58" y="75"/>
                    <a:pt x="58" y="75"/>
                  </a:cubicBezTo>
                  <a:cubicBezTo>
                    <a:pt x="56" y="79"/>
                    <a:pt x="56" y="79"/>
                    <a:pt x="56" y="79"/>
                  </a:cubicBezTo>
                  <a:cubicBezTo>
                    <a:pt x="56" y="79"/>
                    <a:pt x="57" y="79"/>
                    <a:pt x="58" y="79"/>
                  </a:cubicBezTo>
                  <a:cubicBezTo>
                    <a:pt x="58" y="75"/>
                    <a:pt x="58" y="75"/>
                    <a:pt x="58" y="75"/>
                  </a:cubicBezTo>
                  <a:cubicBezTo>
                    <a:pt x="56" y="79"/>
                    <a:pt x="56" y="79"/>
                    <a:pt x="56" y="79"/>
                  </a:cubicBezTo>
                  <a:cubicBezTo>
                    <a:pt x="58" y="75"/>
                    <a:pt x="58" y="75"/>
                    <a:pt x="58" y="75"/>
                  </a:cubicBezTo>
                  <a:cubicBezTo>
                    <a:pt x="53" y="77"/>
                    <a:pt x="53" y="77"/>
                    <a:pt x="53" y="77"/>
                  </a:cubicBezTo>
                  <a:cubicBezTo>
                    <a:pt x="54" y="78"/>
                    <a:pt x="55" y="79"/>
                    <a:pt x="56" y="79"/>
                  </a:cubicBezTo>
                  <a:cubicBezTo>
                    <a:pt x="58" y="75"/>
                    <a:pt x="58" y="75"/>
                    <a:pt x="58" y="75"/>
                  </a:cubicBezTo>
                  <a:cubicBezTo>
                    <a:pt x="53" y="77"/>
                    <a:pt x="53" y="77"/>
                    <a:pt x="53" y="77"/>
                  </a:cubicBezTo>
                  <a:cubicBezTo>
                    <a:pt x="58" y="75"/>
                    <a:pt x="58" y="75"/>
                    <a:pt x="58" y="75"/>
                  </a:cubicBezTo>
                  <a:cubicBezTo>
                    <a:pt x="53" y="76"/>
                    <a:pt x="53" y="76"/>
                    <a:pt x="53" y="76"/>
                  </a:cubicBezTo>
                  <a:cubicBezTo>
                    <a:pt x="53" y="76"/>
                    <a:pt x="53" y="77"/>
                    <a:pt x="53" y="77"/>
                  </a:cubicBezTo>
                  <a:cubicBezTo>
                    <a:pt x="58" y="75"/>
                    <a:pt x="58" y="75"/>
                    <a:pt x="58" y="75"/>
                  </a:cubicBezTo>
                  <a:cubicBezTo>
                    <a:pt x="53" y="76"/>
                    <a:pt x="53" y="76"/>
                    <a:pt x="53" y="76"/>
                  </a:cubicBezTo>
                  <a:cubicBezTo>
                    <a:pt x="58" y="75"/>
                    <a:pt x="58" y="75"/>
                    <a:pt x="58" y="75"/>
                  </a:cubicBezTo>
                  <a:cubicBezTo>
                    <a:pt x="53" y="74"/>
                    <a:pt x="53" y="74"/>
                    <a:pt x="53" y="74"/>
                  </a:cubicBezTo>
                  <a:cubicBezTo>
                    <a:pt x="53" y="75"/>
                    <a:pt x="53" y="75"/>
                    <a:pt x="53" y="76"/>
                  </a:cubicBezTo>
                  <a:cubicBezTo>
                    <a:pt x="58" y="75"/>
                    <a:pt x="58" y="75"/>
                    <a:pt x="58" y="75"/>
                  </a:cubicBezTo>
                  <a:cubicBezTo>
                    <a:pt x="53" y="74"/>
                    <a:pt x="53" y="74"/>
                    <a:pt x="53" y="74"/>
                  </a:cubicBezTo>
                  <a:cubicBezTo>
                    <a:pt x="58" y="75"/>
                    <a:pt x="58" y="75"/>
                    <a:pt x="58" y="75"/>
                  </a:cubicBezTo>
                  <a:cubicBezTo>
                    <a:pt x="53" y="72"/>
                    <a:pt x="53" y="72"/>
                    <a:pt x="53" y="72"/>
                  </a:cubicBezTo>
                  <a:cubicBezTo>
                    <a:pt x="53" y="73"/>
                    <a:pt x="53" y="74"/>
                    <a:pt x="53" y="74"/>
                  </a:cubicBezTo>
                  <a:cubicBezTo>
                    <a:pt x="58" y="75"/>
                    <a:pt x="58" y="75"/>
                    <a:pt x="58" y="75"/>
                  </a:cubicBezTo>
                  <a:cubicBezTo>
                    <a:pt x="53" y="72"/>
                    <a:pt x="53" y="72"/>
                    <a:pt x="53" y="72"/>
                  </a:cubicBezTo>
                  <a:cubicBezTo>
                    <a:pt x="58" y="75"/>
                    <a:pt x="58" y="75"/>
                    <a:pt x="58" y="75"/>
                  </a:cubicBezTo>
                  <a:cubicBezTo>
                    <a:pt x="55" y="71"/>
                    <a:pt x="55" y="71"/>
                    <a:pt x="55" y="71"/>
                  </a:cubicBezTo>
                  <a:cubicBezTo>
                    <a:pt x="54" y="71"/>
                    <a:pt x="54" y="72"/>
                    <a:pt x="53" y="72"/>
                  </a:cubicBezTo>
                  <a:cubicBezTo>
                    <a:pt x="58" y="75"/>
                    <a:pt x="58" y="75"/>
                    <a:pt x="58" y="75"/>
                  </a:cubicBezTo>
                  <a:cubicBezTo>
                    <a:pt x="55" y="71"/>
                    <a:pt x="55" y="71"/>
                    <a:pt x="55" y="71"/>
                  </a:cubicBezTo>
                  <a:cubicBezTo>
                    <a:pt x="58" y="75"/>
                    <a:pt x="58" y="75"/>
                    <a:pt x="58" y="75"/>
                  </a:cubicBezTo>
                  <a:cubicBezTo>
                    <a:pt x="58" y="70"/>
                    <a:pt x="58" y="70"/>
                    <a:pt x="58" y="70"/>
                  </a:cubicBezTo>
                  <a:cubicBezTo>
                    <a:pt x="57" y="70"/>
                    <a:pt x="56" y="70"/>
                    <a:pt x="55" y="71"/>
                  </a:cubicBezTo>
                  <a:cubicBezTo>
                    <a:pt x="58" y="75"/>
                    <a:pt x="58" y="75"/>
                    <a:pt x="58" y="75"/>
                  </a:cubicBezTo>
                  <a:cubicBezTo>
                    <a:pt x="58" y="70"/>
                    <a:pt x="58" y="70"/>
                    <a:pt x="58" y="70"/>
                  </a:cubicBezTo>
                  <a:cubicBezTo>
                    <a:pt x="58" y="75"/>
                    <a:pt x="58" y="75"/>
                    <a:pt x="58" y="75"/>
                  </a:cubicBezTo>
                  <a:cubicBezTo>
                    <a:pt x="62" y="77"/>
                    <a:pt x="62" y="77"/>
                    <a:pt x="62" y="77"/>
                  </a:cubicBezTo>
                  <a:cubicBezTo>
                    <a:pt x="58" y="75"/>
                    <a:pt x="58" y="75"/>
                    <a:pt x="58" y="75"/>
                  </a:cubicBezTo>
                  <a:cubicBezTo>
                    <a:pt x="62" y="77"/>
                    <a:pt x="62" y="77"/>
                    <a:pt x="62" y="77"/>
                  </a:cubicBezTo>
                  <a:cubicBezTo>
                    <a:pt x="62" y="77"/>
                    <a:pt x="62" y="77"/>
                    <a:pt x="62" y="77"/>
                  </a:cubicBezTo>
                  <a:cubicBezTo>
                    <a:pt x="58" y="75"/>
                    <a:pt x="58" y="75"/>
                    <a:pt x="58" y="75"/>
                  </a:cubicBezTo>
                  <a:cubicBezTo>
                    <a:pt x="62" y="77"/>
                    <a:pt x="62" y="77"/>
                    <a:pt x="62" y="77"/>
                  </a:cubicBezTo>
                  <a:cubicBezTo>
                    <a:pt x="58" y="75"/>
                    <a:pt x="58" y="75"/>
                    <a:pt x="58" y="75"/>
                  </a:cubicBezTo>
                  <a:cubicBezTo>
                    <a:pt x="61" y="78"/>
                    <a:pt x="61" y="78"/>
                    <a:pt x="61" y="78"/>
                  </a:cubicBezTo>
                  <a:cubicBezTo>
                    <a:pt x="62" y="77"/>
                    <a:pt x="62" y="77"/>
                    <a:pt x="62" y="77"/>
                  </a:cubicBezTo>
                  <a:cubicBezTo>
                    <a:pt x="58" y="75"/>
                    <a:pt x="58" y="75"/>
                    <a:pt x="58" y="75"/>
                  </a:cubicBezTo>
                  <a:cubicBezTo>
                    <a:pt x="61" y="78"/>
                    <a:pt x="61" y="78"/>
                    <a:pt x="61" y="78"/>
                  </a:cubicBezTo>
                  <a:cubicBezTo>
                    <a:pt x="58" y="75"/>
                    <a:pt x="58" y="75"/>
                    <a:pt x="58" y="75"/>
                  </a:cubicBezTo>
                  <a:cubicBezTo>
                    <a:pt x="60" y="79"/>
                    <a:pt x="60" y="79"/>
                    <a:pt x="60" y="79"/>
                  </a:cubicBezTo>
                  <a:cubicBezTo>
                    <a:pt x="61" y="78"/>
                    <a:pt x="61" y="78"/>
                    <a:pt x="61" y="78"/>
                  </a:cubicBezTo>
                  <a:cubicBezTo>
                    <a:pt x="58" y="75"/>
                    <a:pt x="58" y="75"/>
                    <a:pt x="58" y="75"/>
                  </a:cubicBezTo>
                  <a:cubicBezTo>
                    <a:pt x="60" y="79"/>
                    <a:pt x="60" y="79"/>
                    <a:pt x="60" y="79"/>
                  </a:cubicBezTo>
                  <a:cubicBezTo>
                    <a:pt x="58" y="75"/>
                    <a:pt x="58" y="75"/>
                    <a:pt x="58" y="75"/>
                  </a:cubicBezTo>
                  <a:cubicBezTo>
                    <a:pt x="59" y="79"/>
                    <a:pt x="59" y="79"/>
                    <a:pt x="59" y="79"/>
                  </a:cubicBezTo>
                  <a:cubicBezTo>
                    <a:pt x="59" y="79"/>
                    <a:pt x="60" y="79"/>
                    <a:pt x="60" y="79"/>
                  </a:cubicBezTo>
                  <a:cubicBezTo>
                    <a:pt x="58" y="75"/>
                    <a:pt x="58" y="75"/>
                    <a:pt x="58" y="75"/>
                  </a:cubicBezTo>
                  <a:cubicBezTo>
                    <a:pt x="59" y="79"/>
                    <a:pt x="59" y="79"/>
                    <a:pt x="59" y="79"/>
                  </a:cubicBezTo>
                  <a:cubicBezTo>
                    <a:pt x="58" y="75"/>
                    <a:pt x="58" y="75"/>
                    <a:pt x="58" y="75"/>
                  </a:cubicBezTo>
                  <a:cubicBezTo>
                    <a:pt x="57" y="79"/>
                    <a:pt x="57" y="79"/>
                    <a:pt x="57" y="79"/>
                  </a:cubicBezTo>
                  <a:cubicBezTo>
                    <a:pt x="58" y="79"/>
                    <a:pt x="58" y="79"/>
                    <a:pt x="59" y="79"/>
                  </a:cubicBezTo>
                  <a:cubicBezTo>
                    <a:pt x="58" y="75"/>
                    <a:pt x="58" y="75"/>
                    <a:pt x="58" y="75"/>
                  </a:cubicBezTo>
                  <a:cubicBezTo>
                    <a:pt x="57" y="79"/>
                    <a:pt x="57" y="79"/>
                    <a:pt x="57" y="79"/>
                  </a:cubicBezTo>
                  <a:cubicBezTo>
                    <a:pt x="58" y="75"/>
                    <a:pt x="58" y="75"/>
                    <a:pt x="58" y="75"/>
                  </a:cubicBezTo>
                  <a:cubicBezTo>
                    <a:pt x="54" y="78"/>
                    <a:pt x="54" y="78"/>
                    <a:pt x="54" y="78"/>
                  </a:cubicBezTo>
                  <a:cubicBezTo>
                    <a:pt x="55" y="78"/>
                    <a:pt x="56" y="79"/>
                    <a:pt x="57" y="79"/>
                  </a:cubicBezTo>
                  <a:cubicBezTo>
                    <a:pt x="58" y="75"/>
                    <a:pt x="58" y="75"/>
                    <a:pt x="58" y="75"/>
                  </a:cubicBezTo>
                  <a:cubicBezTo>
                    <a:pt x="54" y="78"/>
                    <a:pt x="54" y="78"/>
                    <a:pt x="54" y="78"/>
                  </a:cubicBezTo>
                  <a:cubicBezTo>
                    <a:pt x="58" y="75"/>
                    <a:pt x="58" y="75"/>
                    <a:pt x="58" y="75"/>
                  </a:cubicBezTo>
                  <a:cubicBezTo>
                    <a:pt x="53" y="76"/>
                    <a:pt x="53" y="76"/>
                    <a:pt x="53" y="76"/>
                  </a:cubicBezTo>
                  <a:cubicBezTo>
                    <a:pt x="53" y="76"/>
                    <a:pt x="53" y="77"/>
                    <a:pt x="54" y="78"/>
                  </a:cubicBezTo>
                  <a:cubicBezTo>
                    <a:pt x="58" y="75"/>
                    <a:pt x="58" y="75"/>
                    <a:pt x="58" y="75"/>
                  </a:cubicBezTo>
                  <a:cubicBezTo>
                    <a:pt x="53" y="76"/>
                    <a:pt x="53" y="76"/>
                    <a:pt x="53" y="76"/>
                  </a:cubicBezTo>
                  <a:cubicBezTo>
                    <a:pt x="58" y="75"/>
                    <a:pt x="58" y="75"/>
                    <a:pt x="58" y="75"/>
                  </a:cubicBezTo>
                  <a:cubicBezTo>
                    <a:pt x="53" y="75"/>
                    <a:pt x="53" y="75"/>
                    <a:pt x="53" y="75"/>
                  </a:cubicBezTo>
                  <a:cubicBezTo>
                    <a:pt x="53" y="75"/>
                    <a:pt x="53" y="75"/>
                    <a:pt x="53" y="76"/>
                  </a:cubicBezTo>
                  <a:cubicBezTo>
                    <a:pt x="58" y="75"/>
                    <a:pt x="58" y="75"/>
                    <a:pt x="58" y="75"/>
                  </a:cubicBezTo>
                  <a:cubicBezTo>
                    <a:pt x="53" y="75"/>
                    <a:pt x="53" y="75"/>
                    <a:pt x="53" y="75"/>
                  </a:cubicBezTo>
                  <a:cubicBezTo>
                    <a:pt x="53" y="76"/>
                    <a:pt x="53" y="77"/>
                    <a:pt x="54" y="78"/>
                  </a:cubicBezTo>
                  <a:cubicBezTo>
                    <a:pt x="55" y="79"/>
                    <a:pt x="56" y="79"/>
                    <a:pt x="58" y="79"/>
                  </a:cubicBezTo>
                  <a:cubicBezTo>
                    <a:pt x="59" y="79"/>
                    <a:pt x="60" y="79"/>
                    <a:pt x="61" y="78"/>
                  </a:cubicBezTo>
                  <a:cubicBezTo>
                    <a:pt x="62" y="77"/>
                    <a:pt x="62" y="76"/>
                    <a:pt x="62" y="75"/>
                  </a:cubicBezTo>
                  <a:cubicBezTo>
                    <a:pt x="62" y="74"/>
                    <a:pt x="62" y="74"/>
                    <a:pt x="62" y="74"/>
                  </a:cubicBezTo>
                  <a:cubicBezTo>
                    <a:pt x="62" y="74"/>
                    <a:pt x="62" y="74"/>
                    <a:pt x="62" y="74"/>
                  </a:cubicBezTo>
                  <a:cubicBezTo>
                    <a:pt x="62" y="73"/>
                    <a:pt x="62" y="72"/>
                    <a:pt x="61" y="70"/>
                  </a:cubicBezTo>
                  <a:cubicBezTo>
                    <a:pt x="59" y="62"/>
                    <a:pt x="53" y="47"/>
                    <a:pt x="44" y="32"/>
                  </a:cubicBezTo>
                  <a:cubicBezTo>
                    <a:pt x="39" y="24"/>
                    <a:pt x="33" y="17"/>
                    <a:pt x="26" y="11"/>
                  </a:cubicBezTo>
                  <a:cubicBezTo>
                    <a:pt x="19" y="5"/>
                    <a:pt x="10" y="1"/>
                    <a:pt x="1" y="0"/>
                  </a:cubicBezTo>
                  <a:cubicBezTo>
                    <a:pt x="0" y="9"/>
                    <a:pt x="0" y="9"/>
                    <a:pt x="0" y="9"/>
                  </a:cubicBezTo>
                  <a:cubicBezTo>
                    <a:pt x="8" y="10"/>
                    <a:pt x="16" y="14"/>
                    <a:pt x="23" y="21"/>
                  </a:cubicBezTo>
                  <a:cubicBezTo>
                    <a:pt x="33" y="30"/>
                    <a:pt x="41" y="44"/>
                    <a:pt x="46" y="55"/>
                  </a:cubicBezTo>
                  <a:cubicBezTo>
                    <a:pt x="48" y="61"/>
                    <a:pt x="50" y="66"/>
                    <a:pt x="51" y="70"/>
                  </a:cubicBezTo>
                  <a:cubicBezTo>
                    <a:pt x="52" y="72"/>
                    <a:pt x="52" y="73"/>
                    <a:pt x="53" y="74"/>
                  </a:cubicBezTo>
                  <a:cubicBezTo>
                    <a:pt x="53" y="75"/>
                    <a:pt x="53" y="75"/>
                    <a:pt x="53" y="75"/>
                  </a:cubicBezTo>
                  <a:cubicBezTo>
                    <a:pt x="53" y="76"/>
                    <a:pt x="53" y="76"/>
                    <a:pt x="53" y="76"/>
                  </a:cubicBezTo>
                  <a:cubicBezTo>
                    <a:pt x="53" y="76"/>
                    <a:pt x="53" y="76"/>
                    <a:pt x="53" y="76"/>
                  </a:cubicBezTo>
                  <a:cubicBezTo>
                    <a:pt x="56" y="75"/>
                    <a:pt x="56" y="75"/>
                    <a:pt x="56" y="75"/>
                  </a:cubicBezTo>
                  <a:cubicBezTo>
                    <a:pt x="53" y="76"/>
                    <a:pt x="53" y="76"/>
                    <a:pt x="53" y="76"/>
                  </a:cubicBezTo>
                  <a:cubicBezTo>
                    <a:pt x="53" y="76"/>
                    <a:pt x="53" y="76"/>
                    <a:pt x="53" y="76"/>
                  </a:cubicBezTo>
                  <a:cubicBezTo>
                    <a:pt x="56" y="75"/>
                    <a:pt x="56" y="75"/>
                    <a:pt x="56" y="75"/>
                  </a:cubicBezTo>
                  <a:cubicBezTo>
                    <a:pt x="53" y="76"/>
                    <a:pt x="53" y="76"/>
                    <a:pt x="53" y="76"/>
                  </a:cubicBezTo>
                  <a:cubicBezTo>
                    <a:pt x="57" y="75"/>
                    <a:pt x="57" y="75"/>
                    <a:pt x="57" y="75"/>
                  </a:cubicBezTo>
                  <a:cubicBezTo>
                    <a:pt x="53" y="75"/>
                    <a:pt x="53" y="75"/>
                    <a:pt x="53" y="75"/>
                  </a:cubicBezTo>
                  <a:cubicBezTo>
                    <a:pt x="53" y="76"/>
                    <a:pt x="53" y="76"/>
                    <a:pt x="53" y="76"/>
                  </a:cubicBezTo>
                  <a:cubicBezTo>
                    <a:pt x="57" y="75"/>
                    <a:pt x="57" y="75"/>
                    <a:pt x="57" y="75"/>
                  </a:cubicBezTo>
                  <a:cubicBezTo>
                    <a:pt x="53" y="75"/>
                    <a:pt x="53" y="75"/>
                    <a:pt x="53" y="75"/>
                  </a:cubicBezTo>
                  <a:cubicBezTo>
                    <a:pt x="57" y="75"/>
                    <a:pt x="57" y="75"/>
                    <a:pt x="57" y="75"/>
                  </a:cubicBezTo>
                  <a:cubicBezTo>
                    <a:pt x="53" y="75"/>
                    <a:pt x="53" y="75"/>
                    <a:pt x="53" y="75"/>
                  </a:cubicBezTo>
                  <a:cubicBezTo>
                    <a:pt x="53" y="75"/>
                    <a:pt x="53" y="75"/>
                    <a:pt x="53" y="75"/>
                  </a:cubicBezTo>
                  <a:cubicBezTo>
                    <a:pt x="57" y="75"/>
                    <a:pt x="57" y="75"/>
                    <a:pt x="57" y="75"/>
                  </a:cubicBezTo>
                  <a:cubicBezTo>
                    <a:pt x="53" y="75"/>
                    <a:pt x="53" y="75"/>
                    <a:pt x="53" y="75"/>
                  </a:cubicBezTo>
                  <a:cubicBezTo>
                    <a:pt x="53" y="76"/>
                    <a:pt x="53" y="77"/>
                    <a:pt x="54" y="78"/>
                  </a:cubicBezTo>
                  <a:cubicBezTo>
                    <a:pt x="55" y="79"/>
                    <a:pt x="56" y="79"/>
                    <a:pt x="58" y="79"/>
                  </a:cubicBezTo>
                  <a:cubicBezTo>
                    <a:pt x="59" y="79"/>
                    <a:pt x="60" y="79"/>
                    <a:pt x="61" y="78"/>
                  </a:cubicBezTo>
                  <a:cubicBezTo>
                    <a:pt x="62" y="77"/>
                    <a:pt x="62" y="76"/>
                    <a:pt x="62" y="75"/>
                  </a:cubicBezTo>
                  <a:cubicBezTo>
                    <a:pt x="62" y="74"/>
                    <a:pt x="62" y="74"/>
                    <a:pt x="62" y="74"/>
                  </a:cubicBezTo>
                  <a:cubicBezTo>
                    <a:pt x="62" y="73"/>
                    <a:pt x="62" y="73"/>
                    <a:pt x="61" y="72"/>
                  </a:cubicBezTo>
                  <a:cubicBezTo>
                    <a:pt x="61" y="71"/>
                    <a:pt x="60" y="71"/>
                    <a:pt x="60" y="71"/>
                  </a:cubicBezTo>
                  <a:cubicBezTo>
                    <a:pt x="59" y="70"/>
                    <a:pt x="58" y="70"/>
                    <a:pt x="58" y="70"/>
                  </a:cubicBezTo>
                  <a:cubicBezTo>
                    <a:pt x="57" y="70"/>
                    <a:pt x="56" y="70"/>
                    <a:pt x="55" y="71"/>
                  </a:cubicBezTo>
                  <a:cubicBezTo>
                    <a:pt x="54" y="71"/>
                    <a:pt x="54" y="71"/>
                    <a:pt x="54" y="72"/>
                  </a:cubicBezTo>
                  <a:cubicBezTo>
                    <a:pt x="54" y="72"/>
                    <a:pt x="54" y="72"/>
                    <a:pt x="54" y="72"/>
                  </a:cubicBezTo>
                  <a:cubicBezTo>
                    <a:pt x="53" y="73"/>
                    <a:pt x="53" y="73"/>
                    <a:pt x="53" y="73"/>
                  </a:cubicBezTo>
                  <a:cubicBezTo>
                    <a:pt x="53" y="74"/>
                    <a:pt x="53" y="76"/>
                    <a:pt x="54" y="77"/>
                  </a:cubicBezTo>
                  <a:cubicBezTo>
                    <a:pt x="54" y="79"/>
                    <a:pt x="56" y="79"/>
                    <a:pt x="58" y="79"/>
                  </a:cubicBezTo>
                  <a:cubicBezTo>
                    <a:pt x="59" y="79"/>
                    <a:pt x="60" y="79"/>
                    <a:pt x="61" y="78"/>
                  </a:cubicBezTo>
                  <a:cubicBezTo>
                    <a:pt x="62" y="77"/>
                    <a:pt x="62" y="77"/>
                    <a:pt x="62" y="76"/>
                  </a:cubicBezTo>
                  <a:cubicBezTo>
                    <a:pt x="62" y="75"/>
                    <a:pt x="62" y="75"/>
                    <a:pt x="62" y="75"/>
                  </a:cubicBezTo>
                  <a:cubicBezTo>
                    <a:pt x="62" y="74"/>
                    <a:pt x="62" y="74"/>
                    <a:pt x="62" y="73"/>
                  </a:cubicBezTo>
                  <a:cubicBezTo>
                    <a:pt x="62" y="72"/>
                    <a:pt x="61" y="72"/>
                    <a:pt x="60" y="71"/>
                  </a:cubicBezTo>
                  <a:cubicBezTo>
                    <a:pt x="60" y="70"/>
                    <a:pt x="58" y="70"/>
                    <a:pt x="58" y="70"/>
                  </a:cubicBezTo>
                  <a:cubicBezTo>
                    <a:pt x="58" y="79"/>
                    <a:pt x="58" y="79"/>
                    <a:pt x="58" y="79"/>
                  </a:cubicBezTo>
                </a:path>
              </a:pathLst>
            </a:custGeom>
            <a:solidFill>
              <a:srgbClr val="DBD4D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6" name="ïşľíḑe"/>
            <p:cNvSpPr/>
            <p:nvPr/>
          </p:nvSpPr>
          <p:spPr bwMode="auto">
            <a:xfrm>
              <a:off x="8235845" y="5480292"/>
              <a:ext cx="127433" cy="159291"/>
            </a:xfrm>
            <a:custGeom>
              <a:avLst/>
              <a:gdLst>
                <a:gd name="T0" fmla="*/ 58 w 63"/>
                <a:gd name="T1" fmla="*/ 80 h 80"/>
                <a:gd name="T2" fmla="*/ 58 w 63"/>
                <a:gd name="T3" fmla="*/ 80 h 80"/>
                <a:gd name="T4" fmla="*/ 62 w 63"/>
                <a:gd name="T5" fmla="*/ 77 h 80"/>
                <a:gd name="T6" fmla="*/ 62 w 63"/>
                <a:gd name="T7" fmla="*/ 77 h 80"/>
                <a:gd name="T8" fmla="*/ 63 w 63"/>
                <a:gd name="T9" fmla="*/ 75 h 80"/>
                <a:gd name="T10" fmla="*/ 63 w 63"/>
                <a:gd name="T11" fmla="*/ 74 h 80"/>
                <a:gd name="T12" fmla="*/ 63 w 63"/>
                <a:gd name="T13" fmla="*/ 74 h 80"/>
                <a:gd name="T14" fmla="*/ 62 w 63"/>
                <a:gd name="T15" fmla="*/ 70 h 80"/>
                <a:gd name="T16" fmla="*/ 44 w 63"/>
                <a:gd name="T17" fmla="*/ 32 h 80"/>
                <a:gd name="T18" fmla="*/ 27 w 63"/>
                <a:gd name="T19" fmla="*/ 11 h 80"/>
                <a:gd name="T20" fmla="*/ 1 w 63"/>
                <a:gd name="T21" fmla="*/ 0 h 80"/>
                <a:gd name="T22" fmla="*/ 0 w 63"/>
                <a:gd name="T23" fmla="*/ 9 h 80"/>
                <a:gd name="T24" fmla="*/ 24 w 63"/>
                <a:gd name="T25" fmla="*/ 21 h 80"/>
                <a:gd name="T26" fmla="*/ 46 w 63"/>
                <a:gd name="T27" fmla="*/ 56 h 80"/>
                <a:gd name="T28" fmla="*/ 52 w 63"/>
                <a:gd name="T29" fmla="*/ 70 h 80"/>
                <a:gd name="T30" fmla="*/ 53 w 63"/>
                <a:gd name="T31" fmla="*/ 75 h 80"/>
                <a:gd name="T32" fmla="*/ 54 w 63"/>
                <a:gd name="T33" fmla="*/ 76 h 80"/>
                <a:gd name="T34" fmla="*/ 54 w 63"/>
                <a:gd name="T35" fmla="*/ 76 h 80"/>
                <a:gd name="T36" fmla="*/ 54 w 63"/>
                <a:gd name="T37" fmla="*/ 76 h 80"/>
                <a:gd name="T38" fmla="*/ 56 w 63"/>
                <a:gd name="T39" fmla="*/ 75 h 80"/>
                <a:gd name="T40" fmla="*/ 54 w 63"/>
                <a:gd name="T41" fmla="*/ 76 h 80"/>
                <a:gd name="T42" fmla="*/ 54 w 63"/>
                <a:gd name="T43" fmla="*/ 76 h 80"/>
                <a:gd name="T44" fmla="*/ 56 w 63"/>
                <a:gd name="T45" fmla="*/ 75 h 80"/>
                <a:gd name="T46" fmla="*/ 54 w 63"/>
                <a:gd name="T47" fmla="*/ 76 h 80"/>
                <a:gd name="T48" fmla="*/ 58 w 63"/>
                <a:gd name="T49" fmla="*/ 75 h 80"/>
                <a:gd name="T50" fmla="*/ 54 w 63"/>
                <a:gd name="T51" fmla="*/ 76 h 80"/>
                <a:gd name="T52" fmla="*/ 54 w 63"/>
                <a:gd name="T53" fmla="*/ 76 h 80"/>
                <a:gd name="T54" fmla="*/ 58 w 63"/>
                <a:gd name="T55" fmla="*/ 75 h 80"/>
                <a:gd name="T56" fmla="*/ 54 w 63"/>
                <a:gd name="T57" fmla="*/ 76 h 80"/>
                <a:gd name="T58" fmla="*/ 58 w 63"/>
                <a:gd name="T59" fmla="*/ 75 h 80"/>
                <a:gd name="T60" fmla="*/ 54 w 63"/>
                <a:gd name="T61" fmla="*/ 75 h 80"/>
                <a:gd name="T62" fmla="*/ 54 w 63"/>
                <a:gd name="T63" fmla="*/ 76 h 80"/>
                <a:gd name="T64" fmla="*/ 58 w 63"/>
                <a:gd name="T65" fmla="*/ 75 h 80"/>
                <a:gd name="T66" fmla="*/ 54 w 63"/>
                <a:gd name="T67" fmla="*/ 75 h 80"/>
                <a:gd name="T68" fmla="*/ 58 w 63"/>
                <a:gd name="T69" fmla="*/ 75 h 80"/>
                <a:gd name="T70" fmla="*/ 54 w 63"/>
                <a:gd name="T71" fmla="*/ 73 h 80"/>
                <a:gd name="T72" fmla="*/ 54 w 63"/>
                <a:gd name="T73" fmla="*/ 73 h 80"/>
                <a:gd name="T74" fmla="*/ 58 w 63"/>
                <a:gd name="T75" fmla="*/ 75 h 80"/>
                <a:gd name="T76" fmla="*/ 58 w 63"/>
                <a:gd name="T77" fmla="*/ 70 h 80"/>
                <a:gd name="T78" fmla="*/ 58 w 63"/>
                <a:gd name="T79" fmla="*/ 70 h 80"/>
                <a:gd name="T80" fmla="*/ 58 w 63"/>
                <a:gd name="T81"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3" h="80">
                  <a:moveTo>
                    <a:pt x="58" y="80"/>
                  </a:moveTo>
                  <a:cubicBezTo>
                    <a:pt x="58" y="80"/>
                    <a:pt x="58" y="80"/>
                    <a:pt x="58" y="80"/>
                  </a:cubicBezTo>
                  <a:cubicBezTo>
                    <a:pt x="60" y="80"/>
                    <a:pt x="62" y="79"/>
                    <a:pt x="62" y="77"/>
                  </a:cubicBezTo>
                  <a:cubicBezTo>
                    <a:pt x="62" y="77"/>
                    <a:pt x="62" y="77"/>
                    <a:pt x="62" y="77"/>
                  </a:cubicBezTo>
                  <a:cubicBezTo>
                    <a:pt x="63" y="76"/>
                    <a:pt x="63" y="76"/>
                    <a:pt x="63" y="75"/>
                  </a:cubicBezTo>
                  <a:cubicBezTo>
                    <a:pt x="63" y="75"/>
                    <a:pt x="63" y="74"/>
                    <a:pt x="63" y="74"/>
                  </a:cubicBezTo>
                  <a:cubicBezTo>
                    <a:pt x="63" y="74"/>
                    <a:pt x="63" y="74"/>
                    <a:pt x="63" y="74"/>
                  </a:cubicBezTo>
                  <a:cubicBezTo>
                    <a:pt x="63" y="73"/>
                    <a:pt x="62" y="72"/>
                    <a:pt x="62" y="70"/>
                  </a:cubicBezTo>
                  <a:cubicBezTo>
                    <a:pt x="59" y="63"/>
                    <a:pt x="54" y="47"/>
                    <a:pt x="44" y="32"/>
                  </a:cubicBezTo>
                  <a:cubicBezTo>
                    <a:pt x="39" y="24"/>
                    <a:pt x="34" y="17"/>
                    <a:pt x="27" y="11"/>
                  </a:cubicBezTo>
                  <a:cubicBezTo>
                    <a:pt x="20" y="6"/>
                    <a:pt x="11" y="1"/>
                    <a:pt x="1" y="0"/>
                  </a:cubicBezTo>
                  <a:cubicBezTo>
                    <a:pt x="0" y="9"/>
                    <a:pt x="0" y="9"/>
                    <a:pt x="0" y="9"/>
                  </a:cubicBezTo>
                  <a:cubicBezTo>
                    <a:pt x="9" y="10"/>
                    <a:pt x="17" y="15"/>
                    <a:pt x="24" y="21"/>
                  </a:cubicBezTo>
                  <a:cubicBezTo>
                    <a:pt x="34" y="31"/>
                    <a:pt x="41" y="44"/>
                    <a:pt x="46" y="56"/>
                  </a:cubicBezTo>
                  <a:cubicBezTo>
                    <a:pt x="49" y="61"/>
                    <a:pt x="51" y="67"/>
                    <a:pt x="52" y="70"/>
                  </a:cubicBezTo>
                  <a:cubicBezTo>
                    <a:pt x="53" y="72"/>
                    <a:pt x="53" y="74"/>
                    <a:pt x="53" y="75"/>
                  </a:cubicBezTo>
                  <a:cubicBezTo>
                    <a:pt x="53" y="75"/>
                    <a:pt x="54" y="75"/>
                    <a:pt x="54" y="76"/>
                  </a:cubicBezTo>
                  <a:cubicBezTo>
                    <a:pt x="54" y="76"/>
                    <a:pt x="54" y="76"/>
                    <a:pt x="54" y="76"/>
                  </a:cubicBezTo>
                  <a:cubicBezTo>
                    <a:pt x="54" y="76"/>
                    <a:pt x="54" y="76"/>
                    <a:pt x="54" y="76"/>
                  </a:cubicBezTo>
                  <a:cubicBezTo>
                    <a:pt x="56" y="75"/>
                    <a:pt x="56" y="75"/>
                    <a:pt x="56" y="75"/>
                  </a:cubicBezTo>
                  <a:cubicBezTo>
                    <a:pt x="54" y="76"/>
                    <a:pt x="54" y="76"/>
                    <a:pt x="54" y="76"/>
                  </a:cubicBezTo>
                  <a:cubicBezTo>
                    <a:pt x="54" y="76"/>
                    <a:pt x="54" y="76"/>
                    <a:pt x="54" y="76"/>
                  </a:cubicBezTo>
                  <a:cubicBezTo>
                    <a:pt x="56" y="75"/>
                    <a:pt x="56" y="75"/>
                    <a:pt x="56" y="75"/>
                  </a:cubicBezTo>
                  <a:cubicBezTo>
                    <a:pt x="54" y="76"/>
                    <a:pt x="54" y="76"/>
                    <a:pt x="54" y="76"/>
                  </a:cubicBezTo>
                  <a:cubicBezTo>
                    <a:pt x="58" y="75"/>
                    <a:pt x="58" y="75"/>
                    <a:pt x="58" y="75"/>
                  </a:cubicBezTo>
                  <a:cubicBezTo>
                    <a:pt x="54" y="76"/>
                    <a:pt x="54" y="76"/>
                    <a:pt x="54" y="76"/>
                  </a:cubicBezTo>
                  <a:cubicBezTo>
                    <a:pt x="54" y="76"/>
                    <a:pt x="54" y="76"/>
                    <a:pt x="54" y="76"/>
                  </a:cubicBezTo>
                  <a:cubicBezTo>
                    <a:pt x="58" y="75"/>
                    <a:pt x="58" y="75"/>
                    <a:pt x="58" y="75"/>
                  </a:cubicBezTo>
                  <a:cubicBezTo>
                    <a:pt x="54" y="76"/>
                    <a:pt x="54" y="76"/>
                    <a:pt x="54" y="76"/>
                  </a:cubicBezTo>
                  <a:cubicBezTo>
                    <a:pt x="58" y="75"/>
                    <a:pt x="58" y="75"/>
                    <a:pt x="58" y="75"/>
                  </a:cubicBezTo>
                  <a:cubicBezTo>
                    <a:pt x="54" y="75"/>
                    <a:pt x="54" y="75"/>
                    <a:pt x="54" y="75"/>
                  </a:cubicBezTo>
                  <a:cubicBezTo>
                    <a:pt x="54" y="76"/>
                    <a:pt x="54" y="76"/>
                    <a:pt x="54" y="76"/>
                  </a:cubicBezTo>
                  <a:cubicBezTo>
                    <a:pt x="58" y="75"/>
                    <a:pt x="58" y="75"/>
                    <a:pt x="58" y="75"/>
                  </a:cubicBezTo>
                  <a:cubicBezTo>
                    <a:pt x="54" y="75"/>
                    <a:pt x="54" y="75"/>
                    <a:pt x="54" y="75"/>
                  </a:cubicBezTo>
                  <a:cubicBezTo>
                    <a:pt x="58" y="75"/>
                    <a:pt x="58" y="75"/>
                    <a:pt x="58" y="75"/>
                  </a:cubicBezTo>
                  <a:cubicBezTo>
                    <a:pt x="54" y="73"/>
                    <a:pt x="54" y="73"/>
                    <a:pt x="54" y="73"/>
                  </a:cubicBezTo>
                  <a:cubicBezTo>
                    <a:pt x="54" y="73"/>
                    <a:pt x="54" y="73"/>
                    <a:pt x="54" y="73"/>
                  </a:cubicBezTo>
                  <a:cubicBezTo>
                    <a:pt x="58" y="75"/>
                    <a:pt x="58" y="75"/>
                    <a:pt x="58" y="75"/>
                  </a:cubicBezTo>
                  <a:cubicBezTo>
                    <a:pt x="58" y="70"/>
                    <a:pt x="58" y="70"/>
                    <a:pt x="58" y="70"/>
                  </a:cubicBezTo>
                  <a:cubicBezTo>
                    <a:pt x="58" y="70"/>
                    <a:pt x="58" y="70"/>
                    <a:pt x="58" y="70"/>
                  </a:cubicBezTo>
                  <a:cubicBezTo>
                    <a:pt x="58" y="80"/>
                    <a:pt x="58" y="80"/>
                    <a:pt x="58" y="80"/>
                  </a:cubicBezTo>
                </a:path>
              </a:pathLst>
            </a:custGeom>
            <a:solidFill>
              <a:srgbClr val="DBD4D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7" name="iS1îďé"/>
            <p:cNvSpPr/>
            <p:nvPr/>
          </p:nvSpPr>
          <p:spPr bwMode="auto">
            <a:xfrm>
              <a:off x="7748867" y="5735158"/>
              <a:ext cx="896585" cy="250315"/>
            </a:xfrm>
            <a:custGeom>
              <a:avLst/>
              <a:gdLst>
                <a:gd name="T0" fmla="*/ 222 w 448"/>
                <a:gd name="T1" fmla="*/ 55 h 125"/>
                <a:gd name="T2" fmla="*/ 34 w 448"/>
                <a:gd name="T3" fmla="*/ 33 h 125"/>
                <a:gd name="T4" fmla="*/ 15 w 448"/>
                <a:gd name="T5" fmla="*/ 0 h 125"/>
                <a:gd name="T6" fmla="*/ 9 w 448"/>
                <a:gd name="T7" fmla="*/ 61 h 125"/>
                <a:gd name="T8" fmla="*/ 276 w 448"/>
                <a:gd name="T9" fmla="*/ 97 h 125"/>
                <a:gd name="T10" fmla="*/ 398 w 448"/>
                <a:gd name="T11" fmla="*/ 64 h 125"/>
                <a:gd name="T12" fmla="*/ 441 w 448"/>
                <a:gd name="T13" fmla="*/ 49 h 125"/>
                <a:gd name="T14" fmla="*/ 443 w 448"/>
                <a:gd name="T15" fmla="*/ 2 h 125"/>
                <a:gd name="T16" fmla="*/ 386 w 448"/>
                <a:gd name="T17" fmla="*/ 23 h 125"/>
                <a:gd name="T18" fmla="*/ 222 w 448"/>
                <a:gd name="T19" fmla="*/ 5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8" h="125">
                  <a:moveTo>
                    <a:pt x="222" y="55"/>
                  </a:moveTo>
                  <a:cubicBezTo>
                    <a:pt x="173" y="63"/>
                    <a:pt x="68" y="51"/>
                    <a:pt x="34" y="33"/>
                  </a:cubicBezTo>
                  <a:cubicBezTo>
                    <a:pt x="20" y="25"/>
                    <a:pt x="15" y="9"/>
                    <a:pt x="15" y="0"/>
                  </a:cubicBezTo>
                  <a:cubicBezTo>
                    <a:pt x="1" y="15"/>
                    <a:pt x="0" y="35"/>
                    <a:pt x="9" y="61"/>
                  </a:cubicBezTo>
                  <a:cubicBezTo>
                    <a:pt x="26" y="108"/>
                    <a:pt x="207" y="125"/>
                    <a:pt x="276" y="97"/>
                  </a:cubicBezTo>
                  <a:cubicBezTo>
                    <a:pt x="344" y="68"/>
                    <a:pt x="363" y="72"/>
                    <a:pt x="398" y="64"/>
                  </a:cubicBezTo>
                  <a:cubicBezTo>
                    <a:pt x="433" y="56"/>
                    <a:pt x="441" y="49"/>
                    <a:pt x="441" y="49"/>
                  </a:cubicBezTo>
                  <a:cubicBezTo>
                    <a:pt x="447" y="35"/>
                    <a:pt x="448" y="20"/>
                    <a:pt x="443" y="2"/>
                  </a:cubicBezTo>
                  <a:cubicBezTo>
                    <a:pt x="424" y="14"/>
                    <a:pt x="406" y="19"/>
                    <a:pt x="386" y="23"/>
                  </a:cubicBezTo>
                  <a:cubicBezTo>
                    <a:pt x="360" y="28"/>
                    <a:pt x="271" y="48"/>
                    <a:pt x="222" y="55"/>
                  </a:cubicBezTo>
                </a:path>
              </a:pathLst>
            </a:custGeom>
            <a:solidFill>
              <a:srgbClr val="DBD4D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8" name="íṩlïḑè"/>
            <p:cNvSpPr/>
            <p:nvPr/>
          </p:nvSpPr>
          <p:spPr bwMode="auto">
            <a:xfrm>
              <a:off x="7230031" y="5025174"/>
              <a:ext cx="864727" cy="646268"/>
            </a:xfrm>
            <a:custGeom>
              <a:avLst/>
              <a:gdLst>
                <a:gd name="T0" fmla="*/ 425 w 432"/>
                <a:gd name="T1" fmla="*/ 68 h 322"/>
                <a:gd name="T2" fmla="*/ 417 w 432"/>
                <a:gd name="T3" fmla="*/ 100 h 322"/>
                <a:gd name="T4" fmla="*/ 401 w 432"/>
                <a:gd name="T5" fmla="*/ 133 h 322"/>
                <a:gd name="T6" fmla="*/ 376 w 432"/>
                <a:gd name="T7" fmla="*/ 248 h 322"/>
                <a:gd name="T8" fmla="*/ 342 w 432"/>
                <a:gd name="T9" fmla="*/ 250 h 322"/>
                <a:gd name="T10" fmla="*/ 238 w 432"/>
                <a:gd name="T11" fmla="*/ 281 h 322"/>
                <a:gd name="T12" fmla="*/ 1 w 432"/>
                <a:gd name="T13" fmla="*/ 275 h 322"/>
                <a:gd name="T14" fmla="*/ 80 w 432"/>
                <a:gd name="T15" fmla="*/ 194 h 322"/>
                <a:gd name="T16" fmla="*/ 203 w 432"/>
                <a:gd name="T17" fmla="*/ 133 h 322"/>
                <a:gd name="T18" fmla="*/ 300 w 432"/>
                <a:gd name="T19" fmla="*/ 24 h 322"/>
                <a:gd name="T20" fmla="*/ 364 w 432"/>
                <a:gd name="T21" fmla="*/ 70 h 322"/>
                <a:gd name="T22" fmla="*/ 360 w 432"/>
                <a:gd name="T23" fmla="*/ 83 h 322"/>
                <a:gd name="T24" fmla="*/ 398 w 432"/>
                <a:gd name="T25" fmla="*/ 86 h 322"/>
                <a:gd name="T26" fmla="*/ 425 w 432"/>
                <a:gd name="T27" fmla="*/ 68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32" h="322">
                  <a:moveTo>
                    <a:pt x="425" y="68"/>
                  </a:moveTo>
                  <a:cubicBezTo>
                    <a:pt x="432" y="60"/>
                    <a:pt x="425" y="80"/>
                    <a:pt x="417" y="100"/>
                  </a:cubicBezTo>
                  <a:cubicBezTo>
                    <a:pt x="409" y="117"/>
                    <a:pt x="401" y="135"/>
                    <a:pt x="401" y="133"/>
                  </a:cubicBezTo>
                  <a:cubicBezTo>
                    <a:pt x="402" y="91"/>
                    <a:pt x="407" y="174"/>
                    <a:pt x="376" y="248"/>
                  </a:cubicBezTo>
                  <a:cubicBezTo>
                    <a:pt x="376" y="248"/>
                    <a:pt x="375" y="243"/>
                    <a:pt x="342" y="250"/>
                  </a:cubicBezTo>
                  <a:cubicBezTo>
                    <a:pt x="310" y="256"/>
                    <a:pt x="302" y="255"/>
                    <a:pt x="238" y="281"/>
                  </a:cubicBezTo>
                  <a:cubicBezTo>
                    <a:pt x="174" y="306"/>
                    <a:pt x="2" y="322"/>
                    <a:pt x="1" y="275"/>
                  </a:cubicBezTo>
                  <a:cubicBezTo>
                    <a:pt x="0" y="228"/>
                    <a:pt x="14" y="204"/>
                    <a:pt x="80" y="194"/>
                  </a:cubicBezTo>
                  <a:cubicBezTo>
                    <a:pt x="144" y="185"/>
                    <a:pt x="178" y="154"/>
                    <a:pt x="203" y="133"/>
                  </a:cubicBezTo>
                  <a:cubicBezTo>
                    <a:pt x="229" y="112"/>
                    <a:pt x="280" y="48"/>
                    <a:pt x="300" y="24"/>
                  </a:cubicBezTo>
                  <a:cubicBezTo>
                    <a:pt x="321" y="0"/>
                    <a:pt x="372" y="49"/>
                    <a:pt x="364" y="70"/>
                  </a:cubicBezTo>
                  <a:cubicBezTo>
                    <a:pt x="356" y="91"/>
                    <a:pt x="360" y="83"/>
                    <a:pt x="360" y="83"/>
                  </a:cubicBezTo>
                  <a:cubicBezTo>
                    <a:pt x="360" y="83"/>
                    <a:pt x="378" y="92"/>
                    <a:pt x="398" y="86"/>
                  </a:cubicBezTo>
                  <a:cubicBezTo>
                    <a:pt x="418" y="80"/>
                    <a:pt x="425" y="68"/>
                    <a:pt x="425" y="68"/>
                  </a:cubicBezTo>
                </a:path>
              </a:pathLst>
            </a:custGeom>
            <a:solidFill>
              <a:srgbClr val="36353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9" name="îsḻide"/>
            <p:cNvSpPr/>
            <p:nvPr/>
          </p:nvSpPr>
          <p:spPr bwMode="auto">
            <a:xfrm>
              <a:off x="7475796" y="5594071"/>
              <a:ext cx="0" cy="9102"/>
            </a:xfrm>
            <a:custGeom>
              <a:avLst/>
              <a:gdLst>
                <a:gd name="T0" fmla="*/ 1 w 1"/>
                <a:gd name="T1" fmla="*/ 5 h 5"/>
                <a:gd name="T2" fmla="*/ 0 w 1"/>
                <a:gd name="T3" fmla="*/ 0 h 5"/>
                <a:gd name="T4" fmla="*/ 1 w 1"/>
                <a:gd name="T5" fmla="*/ 5 h 5"/>
              </a:gdLst>
              <a:ahLst/>
              <a:cxnLst>
                <a:cxn ang="0">
                  <a:pos x="T0" y="T1"/>
                </a:cxn>
                <a:cxn ang="0">
                  <a:pos x="T2" y="T3"/>
                </a:cxn>
                <a:cxn ang="0">
                  <a:pos x="T4" y="T5"/>
                </a:cxn>
              </a:cxnLst>
              <a:rect l="0" t="0" r="r" b="b"/>
              <a:pathLst>
                <a:path w="1" h="5">
                  <a:moveTo>
                    <a:pt x="1" y="5"/>
                  </a:moveTo>
                  <a:cubicBezTo>
                    <a:pt x="1" y="3"/>
                    <a:pt x="0" y="1"/>
                    <a:pt x="0" y="0"/>
                  </a:cubicBezTo>
                  <a:cubicBezTo>
                    <a:pt x="1" y="3"/>
                    <a:pt x="1" y="5"/>
                    <a:pt x="1" y="5"/>
                  </a:cubicBezTo>
                </a:path>
              </a:pathLst>
            </a:custGeom>
            <a:solidFill>
              <a:srgbClr val="915A2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0" name="ïṩ1ïdê"/>
            <p:cNvSpPr/>
            <p:nvPr/>
          </p:nvSpPr>
          <p:spPr bwMode="auto">
            <a:xfrm>
              <a:off x="7453040" y="4925047"/>
              <a:ext cx="582553" cy="655370"/>
            </a:xfrm>
            <a:custGeom>
              <a:avLst/>
              <a:gdLst>
                <a:gd name="T0" fmla="*/ 0 w 290"/>
                <a:gd name="T1" fmla="*/ 234 h 328"/>
                <a:gd name="T2" fmla="*/ 55 w 290"/>
                <a:gd name="T3" fmla="*/ 328 h 328"/>
                <a:gd name="T4" fmla="*/ 213 w 290"/>
                <a:gd name="T5" fmla="*/ 169 h 328"/>
                <a:gd name="T6" fmla="*/ 264 w 290"/>
                <a:gd name="T7" fmla="*/ 72 h 328"/>
                <a:gd name="T8" fmla="*/ 282 w 290"/>
                <a:gd name="T9" fmla="*/ 77 h 328"/>
                <a:gd name="T10" fmla="*/ 285 w 290"/>
                <a:gd name="T11" fmla="*/ 63 h 328"/>
                <a:gd name="T12" fmla="*/ 215 w 290"/>
                <a:gd name="T13" fmla="*/ 27 h 328"/>
              </a:gdLst>
              <a:ahLst/>
              <a:cxnLst>
                <a:cxn ang="0">
                  <a:pos x="T0" y="T1"/>
                </a:cxn>
                <a:cxn ang="0">
                  <a:pos x="T2" y="T3"/>
                </a:cxn>
                <a:cxn ang="0">
                  <a:pos x="T4" y="T5"/>
                </a:cxn>
                <a:cxn ang="0">
                  <a:pos x="T6" y="T7"/>
                </a:cxn>
                <a:cxn ang="0">
                  <a:pos x="T8" y="T9"/>
                </a:cxn>
                <a:cxn ang="0">
                  <a:pos x="T10" y="T11"/>
                </a:cxn>
                <a:cxn ang="0">
                  <a:pos x="T12" y="T13"/>
                </a:cxn>
              </a:cxnLst>
              <a:rect l="0" t="0" r="r" b="b"/>
              <a:pathLst>
                <a:path w="290" h="328">
                  <a:moveTo>
                    <a:pt x="0" y="234"/>
                  </a:moveTo>
                  <a:cubicBezTo>
                    <a:pt x="39" y="241"/>
                    <a:pt x="52" y="284"/>
                    <a:pt x="55" y="328"/>
                  </a:cubicBezTo>
                  <a:cubicBezTo>
                    <a:pt x="42" y="270"/>
                    <a:pt x="194" y="205"/>
                    <a:pt x="213" y="169"/>
                  </a:cubicBezTo>
                  <a:cubicBezTo>
                    <a:pt x="233" y="133"/>
                    <a:pt x="251" y="67"/>
                    <a:pt x="264" y="72"/>
                  </a:cubicBezTo>
                  <a:cubicBezTo>
                    <a:pt x="272" y="75"/>
                    <a:pt x="278" y="76"/>
                    <a:pt x="282" y="77"/>
                  </a:cubicBezTo>
                  <a:cubicBezTo>
                    <a:pt x="282" y="75"/>
                    <a:pt x="283" y="71"/>
                    <a:pt x="285" y="63"/>
                  </a:cubicBezTo>
                  <a:cubicBezTo>
                    <a:pt x="290" y="41"/>
                    <a:pt x="232" y="0"/>
                    <a:pt x="215" y="27"/>
                  </a:cubicBezTo>
                </a:path>
              </a:pathLst>
            </a:custGeom>
            <a:noFill/>
            <a:ln w="6350" cap="flat">
              <a:solidFill>
                <a:srgbClr val="DBD4DF"/>
              </a:solidFill>
              <a:prstDash val="solid"/>
              <a:bevel/>
            </a:ln>
            <a:extLst>
              <a:ext uri="{909E8E84-426E-40DD-AFC4-6F175D3DCCD1}">
                <a14:hiddenFill xmlns:a14="http://schemas.microsoft.com/office/drawing/2010/main">
                  <a:solidFill>
                    <a:srgbClr val="FFFFFF"/>
                  </a:solidFill>
                </a14:hiddenFill>
              </a:ext>
            </a:extLst>
          </p:spPr>
          <p:txBody>
            <a:bodyPr anchor="ctr"/>
            <a:lstStyle/>
            <a:p>
              <a:pPr algn="ctr"/>
              <a:endParaRPr/>
            </a:p>
          </p:txBody>
        </p:sp>
        <p:sp>
          <p:nvSpPr>
            <p:cNvPr id="111" name="ïṣļîďê"/>
            <p:cNvSpPr/>
            <p:nvPr/>
          </p:nvSpPr>
          <p:spPr bwMode="auto">
            <a:xfrm>
              <a:off x="7220929" y="5466638"/>
              <a:ext cx="801010" cy="250315"/>
            </a:xfrm>
            <a:custGeom>
              <a:avLst/>
              <a:gdLst>
                <a:gd name="T0" fmla="*/ 193 w 401"/>
                <a:gd name="T1" fmla="*/ 56 h 127"/>
                <a:gd name="T2" fmla="*/ 17 w 401"/>
                <a:gd name="T3" fmla="*/ 40 h 127"/>
                <a:gd name="T4" fmla="*/ 20 w 401"/>
                <a:gd name="T5" fmla="*/ 0 h 127"/>
                <a:gd name="T6" fmla="*/ 1 w 401"/>
                <a:gd name="T7" fmla="*/ 56 h 127"/>
                <a:gd name="T8" fmla="*/ 244 w 401"/>
                <a:gd name="T9" fmla="*/ 97 h 127"/>
                <a:gd name="T10" fmla="*/ 356 w 401"/>
                <a:gd name="T11" fmla="*/ 69 h 127"/>
                <a:gd name="T12" fmla="*/ 388 w 401"/>
                <a:gd name="T13" fmla="*/ 56 h 127"/>
                <a:gd name="T14" fmla="*/ 401 w 401"/>
                <a:gd name="T15" fmla="*/ 12 h 127"/>
                <a:gd name="T16" fmla="*/ 346 w 401"/>
                <a:gd name="T17" fmla="*/ 30 h 127"/>
                <a:gd name="T18" fmla="*/ 193 w 401"/>
                <a:gd name="T19" fmla="*/ 56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1" h="127">
                  <a:moveTo>
                    <a:pt x="193" y="56"/>
                  </a:moveTo>
                  <a:cubicBezTo>
                    <a:pt x="148" y="62"/>
                    <a:pt x="56" y="70"/>
                    <a:pt x="17" y="40"/>
                  </a:cubicBezTo>
                  <a:cubicBezTo>
                    <a:pt x="6" y="31"/>
                    <a:pt x="7" y="16"/>
                    <a:pt x="20" y="0"/>
                  </a:cubicBezTo>
                  <a:cubicBezTo>
                    <a:pt x="0" y="12"/>
                    <a:pt x="0" y="31"/>
                    <a:pt x="1" y="56"/>
                  </a:cubicBezTo>
                  <a:cubicBezTo>
                    <a:pt x="4" y="127"/>
                    <a:pt x="184" y="111"/>
                    <a:pt x="244" y="97"/>
                  </a:cubicBezTo>
                  <a:cubicBezTo>
                    <a:pt x="311" y="82"/>
                    <a:pt x="323" y="75"/>
                    <a:pt x="356" y="69"/>
                  </a:cubicBezTo>
                  <a:cubicBezTo>
                    <a:pt x="389" y="62"/>
                    <a:pt x="388" y="56"/>
                    <a:pt x="388" y="56"/>
                  </a:cubicBezTo>
                  <a:cubicBezTo>
                    <a:pt x="394" y="42"/>
                    <a:pt x="398" y="27"/>
                    <a:pt x="401" y="12"/>
                  </a:cubicBezTo>
                  <a:cubicBezTo>
                    <a:pt x="383" y="22"/>
                    <a:pt x="364" y="27"/>
                    <a:pt x="346" y="30"/>
                  </a:cubicBezTo>
                  <a:cubicBezTo>
                    <a:pt x="322" y="34"/>
                    <a:pt x="238" y="50"/>
                    <a:pt x="193" y="56"/>
                  </a:cubicBezTo>
                  <a:close/>
                </a:path>
              </a:pathLst>
            </a:custGeom>
            <a:solidFill>
              <a:srgbClr val="DBD4D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2" name="íšļïḓè"/>
            <p:cNvSpPr/>
            <p:nvPr/>
          </p:nvSpPr>
          <p:spPr bwMode="auto">
            <a:xfrm>
              <a:off x="8627248" y="2076007"/>
              <a:ext cx="1369910" cy="2170915"/>
            </a:xfrm>
            <a:custGeom>
              <a:avLst/>
              <a:gdLst>
                <a:gd name="T0" fmla="*/ 600 w 685"/>
                <a:gd name="T1" fmla="*/ 232 h 1088"/>
                <a:gd name="T2" fmla="*/ 650 w 685"/>
                <a:gd name="T3" fmla="*/ 253 h 1088"/>
                <a:gd name="T4" fmla="*/ 653 w 685"/>
                <a:gd name="T5" fmla="*/ 254 h 1088"/>
                <a:gd name="T6" fmla="*/ 652 w 685"/>
                <a:gd name="T7" fmla="*/ 254 h 1088"/>
                <a:gd name="T8" fmla="*/ 657 w 685"/>
                <a:gd name="T9" fmla="*/ 246 h 1088"/>
                <a:gd name="T10" fmla="*/ 661 w 685"/>
                <a:gd name="T11" fmla="*/ 239 h 1088"/>
                <a:gd name="T12" fmla="*/ 652 w 685"/>
                <a:gd name="T13" fmla="*/ 254 h 1088"/>
                <a:gd name="T14" fmla="*/ 651 w 685"/>
                <a:gd name="T15" fmla="*/ 253 h 1088"/>
                <a:gd name="T16" fmla="*/ 649 w 685"/>
                <a:gd name="T17" fmla="*/ 251 h 1088"/>
                <a:gd name="T18" fmla="*/ 663 w 685"/>
                <a:gd name="T19" fmla="*/ 237 h 1088"/>
                <a:gd name="T20" fmla="*/ 649 w 685"/>
                <a:gd name="T21" fmla="*/ 251 h 1088"/>
                <a:gd name="T22" fmla="*/ 645 w 685"/>
                <a:gd name="T23" fmla="*/ 245 h 1088"/>
                <a:gd name="T24" fmla="*/ 663 w 685"/>
                <a:gd name="T25" fmla="*/ 236 h 1088"/>
                <a:gd name="T26" fmla="*/ 662 w 685"/>
                <a:gd name="T27" fmla="*/ 237 h 1088"/>
                <a:gd name="T28" fmla="*/ 645 w 685"/>
                <a:gd name="T29" fmla="*/ 245 h 1088"/>
                <a:gd name="T30" fmla="*/ 643 w 685"/>
                <a:gd name="T31" fmla="*/ 241 h 1088"/>
                <a:gd name="T32" fmla="*/ 643 w 685"/>
                <a:gd name="T33" fmla="*/ 239 h 1088"/>
                <a:gd name="T34" fmla="*/ 657 w 685"/>
                <a:gd name="T35" fmla="*/ 238 h 1088"/>
                <a:gd name="T36" fmla="*/ 647 w 685"/>
                <a:gd name="T37" fmla="*/ 239 h 1088"/>
                <a:gd name="T38" fmla="*/ 643 w 685"/>
                <a:gd name="T39" fmla="*/ 239 h 1088"/>
                <a:gd name="T40" fmla="*/ 643 w 685"/>
                <a:gd name="T41" fmla="*/ 239 h 1088"/>
                <a:gd name="T42" fmla="*/ 643 w 685"/>
                <a:gd name="T43" fmla="*/ 239 h 1088"/>
                <a:gd name="T44" fmla="*/ 637 w 685"/>
                <a:gd name="T45" fmla="*/ 292 h 1088"/>
                <a:gd name="T46" fmla="*/ 527 w 685"/>
                <a:gd name="T47" fmla="*/ 1020 h 1088"/>
                <a:gd name="T48" fmla="*/ 488 w 685"/>
                <a:gd name="T49" fmla="*/ 1045 h 1088"/>
                <a:gd name="T50" fmla="*/ 0 w 685"/>
                <a:gd name="T51" fmla="*/ 1088 h 1088"/>
                <a:gd name="T52" fmla="*/ 519 w 685"/>
                <a:gd name="T53" fmla="*/ 1081 h 1088"/>
                <a:gd name="T54" fmla="*/ 574 w 685"/>
                <a:gd name="T55" fmla="*/ 1012 h 1088"/>
                <a:gd name="T56" fmla="*/ 683 w 685"/>
                <a:gd name="T57" fmla="*/ 263 h 1088"/>
                <a:gd name="T58" fmla="*/ 685 w 685"/>
                <a:gd name="T59" fmla="*/ 239 h 1088"/>
                <a:gd name="T60" fmla="*/ 684 w 685"/>
                <a:gd name="T61" fmla="*/ 231 h 1088"/>
                <a:gd name="T62" fmla="*/ 678 w 685"/>
                <a:gd name="T63" fmla="*/ 221 h 1088"/>
                <a:gd name="T64" fmla="*/ 676 w 685"/>
                <a:gd name="T65" fmla="*/ 219 h 1088"/>
                <a:gd name="T66" fmla="*/ 672 w 685"/>
                <a:gd name="T67" fmla="*/ 217 h 1088"/>
                <a:gd name="T68" fmla="*/ 648 w 685"/>
                <a:gd name="T69" fmla="*/ 206 h 1088"/>
                <a:gd name="T70" fmla="*/ 144 w 685"/>
                <a:gd name="T71" fmla="*/ 0 h 1088"/>
                <a:gd name="T72" fmla="*/ 128 w 685"/>
                <a:gd name="T73" fmla="*/ 39 h 10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85" h="1088">
                  <a:moveTo>
                    <a:pt x="128" y="39"/>
                  </a:moveTo>
                  <a:cubicBezTo>
                    <a:pt x="600" y="232"/>
                    <a:pt x="600" y="232"/>
                    <a:pt x="600" y="232"/>
                  </a:cubicBezTo>
                  <a:cubicBezTo>
                    <a:pt x="615" y="238"/>
                    <a:pt x="628" y="243"/>
                    <a:pt x="638" y="247"/>
                  </a:cubicBezTo>
                  <a:cubicBezTo>
                    <a:pt x="643" y="250"/>
                    <a:pt x="647" y="251"/>
                    <a:pt x="650" y="253"/>
                  </a:cubicBezTo>
                  <a:cubicBezTo>
                    <a:pt x="651" y="253"/>
                    <a:pt x="652" y="254"/>
                    <a:pt x="653" y="254"/>
                  </a:cubicBezTo>
                  <a:cubicBezTo>
                    <a:pt x="653" y="254"/>
                    <a:pt x="653" y="254"/>
                    <a:pt x="653" y="254"/>
                  </a:cubicBezTo>
                  <a:cubicBezTo>
                    <a:pt x="657" y="246"/>
                    <a:pt x="657" y="246"/>
                    <a:pt x="657" y="246"/>
                  </a:cubicBezTo>
                  <a:cubicBezTo>
                    <a:pt x="652" y="254"/>
                    <a:pt x="652" y="254"/>
                    <a:pt x="652" y="254"/>
                  </a:cubicBezTo>
                  <a:cubicBezTo>
                    <a:pt x="653" y="254"/>
                    <a:pt x="653" y="254"/>
                    <a:pt x="653" y="254"/>
                  </a:cubicBezTo>
                  <a:cubicBezTo>
                    <a:pt x="657" y="246"/>
                    <a:pt x="657" y="246"/>
                    <a:pt x="657" y="246"/>
                  </a:cubicBezTo>
                  <a:cubicBezTo>
                    <a:pt x="652" y="254"/>
                    <a:pt x="652" y="254"/>
                    <a:pt x="652" y="254"/>
                  </a:cubicBezTo>
                  <a:cubicBezTo>
                    <a:pt x="661" y="239"/>
                    <a:pt x="661" y="239"/>
                    <a:pt x="661" y="239"/>
                  </a:cubicBezTo>
                  <a:cubicBezTo>
                    <a:pt x="651" y="253"/>
                    <a:pt x="651" y="253"/>
                    <a:pt x="651" y="253"/>
                  </a:cubicBezTo>
                  <a:cubicBezTo>
                    <a:pt x="652" y="253"/>
                    <a:pt x="652" y="254"/>
                    <a:pt x="652" y="254"/>
                  </a:cubicBezTo>
                  <a:cubicBezTo>
                    <a:pt x="661" y="239"/>
                    <a:pt x="661" y="239"/>
                    <a:pt x="661" y="239"/>
                  </a:cubicBezTo>
                  <a:cubicBezTo>
                    <a:pt x="651" y="253"/>
                    <a:pt x="651" y="253"/>
                    <a:pt x="651" y="253"/>
                  </a:cubicBezTo>
                  <a:cubicBezTo>
                    <a:pt x="663" y="237"/>
                    <a:pt x="663" y="237"/>
                    <a:pt x="663" y="237"/>
                  </a:cubicBezTo>
                  <a:cubicBezTo>
                    <a:pt x="649" y="251"/>
                    <a:pt x="649" y="251"/>
                    <a:pt x="649" y="251"/>
                  </a:cubicBezTo>
                  <a:cubicBezTo>
                    <a:pt x="650" y="252"/>
                    <a:pt x="651" y="253"/>
                    <a:pt x="651" y="253"/>
                  </a:cubicBezTo>
                  <a:cubicBezTo>
                    <a:pt x="663" y="237"/>
                    <a:pt x="663" y="237"/>
                    <a:pt x="663" y="237"/>
                  </a:cubicBezTo>
                  <a:cubicBezTo>
                    <a:pt x="649" y="251"/>
                    <a:pt x="649" y="251"/>
                    <a:pt x="649" y="251"/>
                  </a:cubicBezTo>
                  <a:cubicBezTo>
                    <a:pt x="649" y="251"/>
                    <a:pt x="649" y="251"/>
                    <a:pt x="649" y="251"/>
                  </a:cubicBezTo>
                  <a:cubicBezTo>
                    <a:pt x="663" y="236"/>
                    <a:pt x="663" y="236"/>
                    <a:pt x="663" y="236"/>
                  </a:cubicBezTo>
                  <a:cubicBezTo>
                    <a:pt x="645" y="245"/>
                    <a:pt x="645" y="245"/>
                    <a:pt x="645" y="245"/>
                  </a:cubicBezTo>
                  <a:cubicBezTo>
                    <a:pt x="646" y="247"/>
                    <a:pt x="647" y="249"/>
                    <a:pt x="649" y="251"/>
                  </a:cubicBezTo>
                  <a:cubicBezTo>
                    <a:pt x="663" y="236"/>
                    <a:pt x="663" y="236"/>
                    <a:pt x="663" y="236"/>
                  </a:cubicBezTo>
                  <a:cubicBezTo>
                    <a:pt x="645" y="245"/>
                    <a:pt x="645" y="245"/>
                    <a:pt x="645" y="245"/>
                  </a:cubicBezTo>
                  <a:cubicBezTo>
                    <a:pt x="662" y="237"/>
                    <a:pt x="662" y="237"/>
                    <a:pt x="662" y="237"/>
                  </a:cubicBezTo>
                  <a:cubicBezTo>
                    <a:pt x="643" y="241"/>
                    <a:pt x="643" y="241"/>
                    <a:pt x="643" y="241"/>
                  </a:cubicBezTo>
                  <a:cubicBezTo>
                    <a:pt x="644" y="242"/>
                    <a:pt x="644" y="243"/>
                    <a:pt x="645" y="245"/>
                  </a:cubicBezTo>
                  <a:cubicBezTo>
                    <a:pt x="662" y="237"/>
                    <a:pt x="662" y="237"/>
                    <a:pt x="662" y="237"/>
                  </a:cubicBezTo>
                  <a:cubicBezTo>
                    <a:pt x="643" y="241"/>
                    <a:pt x="643" y="241"/>
                    <a:pt x="643" y="241"/>
                  </a:cubicBezTo>
                  <a:cubicBezTo>
                    <a:pt x="657" y="238"/>
                    <a:pt x="657" y="238"/>
                    <a:pt x="657" y="238"/>
                  </a:cubicBezTo>
                  <a:cubicBezTo>
                    <a:pt x="643" y="239"/>
                    <a:pt x="643" y="239"/>
                    <a:pt x="643" y="239"/>
                  </a:cubicBezTo>
                  <a:cubicBezTo>
                    <a:pt x="643" y="239"/>
                    <a:pt x="643" y="240"/>
                    <a:pt x="643" y="241"/>
                  </a:cubicBezTo>
                  <a:cubicBezTo>
                    <a:pt x="657" y="238"/>
                    <a:pt x="657" y="238"/>
                    <a:pt x="657" y="238"/>
                  </a:cubicBezTo>
                  <a:cubicBezTo>
                    <a:pt x="643" y="239"/>
                    <a:pt x="643" y="239"/>
                    <a:pt x="643" y="239"/>
                  </a:cubicBezTo>
                  <a:cubicBezTo>
                    <a:pt x="647" y="239"/>
                    <a:pt x="647" y="239"/>
                    <a:pt x="647" y="239"/>
                  </a:cubicBezTo>
                  <a:cubicBezTo>
                    <a:pt x="643" y="239"/>
                    <a:pt x="643" y="239"/>
                    <a:pt x="643" y="239"/>
                  </a:cubicBezTo>
                  <a:cubicBezTo>
                    <a:pt x="643" y="239"/>
                    <a:pt x="643" y="239"/>
                    <a:pt x="643" y="239"/>
                  </a:cubicBezTo>
                  <a:cubicBezTo>
                    <a:pt x="647" y="239"/>
                    <a:pt x="647" y="239"/>
                    <a:pt x="647" y="239"/>
                  </a:cubicBezTo>
                  <a:cubicBezTo>
                    <a:pt x="643" y="239"/>
                    <a:pt x="643" y="239"/>
                    <a:pt x="643" y="239"/>
                  </a:cubicBezTo>
                  <a:cubicBezTo>
                    <a:pt x="643" y="239"/>
                    <a:pt x="643" y="239"/>
                    <a:pt x="643" y="239"/>
                  </a:cubicBezTo>
                  <a:cubicBezTo>
                    <a:pt x="643" y="239"/>
                    <a:pt x="643" y="239"/>
                    <a:pt x="643" y="239"/>
                  </a:cubicBezTo>
                  <a:cubicBezTo>
                    <a:pt x="643" y="240"/>
                    <a:pt x="643" y="243"/>
                    <a:pt x="643" y="246"/>
                  </a:cubicBezTo>
                  <a:cubicBezTo>
                    <a:pt x="642" y="256"/>
                    <a:pt x="640" y="273"/>
                    <a:pt x="637" y="292"/>
                  </a:cubicBezTo>
                  <a:cubicBezTo>
                    <a:pt x="533" y="1006"/>
                    <a:pt x="533" y="1006"/>
                    <a:pt x="533" y="1006"/>
                  </a:cubicBezTo>
                  <a:cubicBezTo>
                    <a:pt x="532" y="1011"/>
                    <a:pt x="530" y="1016"/>
                    <a:pt x="527" y="1020"/>
                  </a:cubicBezTo>
                  <a:cubicBezTo>
                    <a:pt x="523" y="1027"/>
                    <a:pt x="517" y="1034"/>
                    <a:pt x="510" y="1038"/>
                  </a:cubicBezTo>
                  <a:cubicBezTo>
                    <a:pt x="503" y="1042"/>
                    <a:pt x="495" y="1045"/>
                    <a:pt x="488" y="1045"/>
                  </a:cubicBezTo>
                  <a:cubicBezTo>
                    <a:pt x="0" y="1046"/>
                    <a:pt x="0" y="1046"/>
                    <a:pt x="0" y="1046"/>
                  </a:cubicBezTo>
                  <a:cubicBezTo>
                    <a:pt x="0" y="1088"/>
                    <a:pt x="0" y="1088"/>
                    <a:pt x="0" y="1088"/>
                  </a:cubicBezTo>
                  <a:cubicBezTo>
                    <a:pt x="488" y="1087"/>
                    <a:pt x="488" y="1087"/>
                    <a:pt x="488" y="1087"/>
                  </a:cubicBezTo>
                  <a:cubicBezTo>
                    <a:pt x="499" y="1086"/>
                    <a:pt x="509" y="1084"/>
                    <a:pt x="519" y="1081"/>
                  </a:cubicBezTo>
                  <a:cubicBezTo>
                    <a:pt x="533" y="1075"/>
                    <a:pt x="545" y="1066"/>
                    <a:pt x="555" y="1054"/>
                  </a:cubicBezTo>
                  <a:cubicBezTo>
                    <a:pt x="565" y="1042"/>
                    <a:pt x="572" y="1028"/>
                    <a:pt x="574" y="1012"/>
                  </a:cubicBezTo>
                  <a:cubicBezTo>
                    <a:pt x="679" y="298"/>
                    <a:pt x="679" y="298"/>
                    <a:pt x="679" y="298"/>
                  </a:cubicBezTo>
                  <a:cubicBezTo>
                    <a:pt x="681" y="285"/>
                    <a:pt x="682" y="273"/>
                    <a:pt x="683" y="263"/>
                  </a:cubicBezTo>
                  <a:cubicBezTo>
                    <a:pt x="684" y="258"/>
                    <a:pt x="684" y="253"/>
                    <a:pt x="685" y="249"/>
                  </a:cubicBezTo>
                  <a:cubicBezTo>
                    <a:pt x="685" y="245"/>
                    <a:pt x="685" y="242"/>
                    <a:pt x="685" y="239"/>
                  </a:cubicBezTo>
                  <a:cubicBezTo>
                    <a:pt x="685" y="238"/>
                    <a:pt x="685" y="237"/>
                    <a:pt x="685" y="235"/>
                  </a:cubicBezTo>
                  <a:cubicBezTo>
                    <a:pt x="685" y="234"/>
                    <a:pt x="685" y="233"/>
                    <a:pt x="684" y="231"/>
                  </a:cubicBezTo>
                  <a:cubicBezTo>
                    <a:pt x="684" y="230"/>
                    <a:pt x="683" y="229"/>
                    <a:pt x="683" y="227"/>
                  </a:cubicBezTo>
                  <a:cubicBezTo>
                    <a:pt x="682" y="226"/>
                    <a:pt x="681" y="224"/>
                    <a:pt x="678" y="221"/>
                  </a:cubicBezTo>
                  <a:cubicBezTo>
                    <a:pt x="678" y="221"/>
                    <a:pt x="678" y="221"/>
                    <a:pt x="678" y="221"/>
                  </a:cubicBezTo>
                  <a:cubicBezTo>
                    <a:pt x="677" y="220"/>
                    <a:pt x="677" y="220"/>
                    <a:pt x="676" y="219"/>
                  </a:cubicBezTo>
                  <a:cubicBezTo>
                    <a:pt x="675" y="219"/>
                    <a:pt x="675" y="218"/>
                    <a:pt x="674" y="218"/>
                  </a:cubicBezTo>
                  <a:cubicBezTo>
                    <a:pt x="674" y="218"/>
                    <a:pt x="673" y="217"/>
                    <a:pt x="672" y="217"/>
                  </a:cubicBezTo>
                  <a:cubicBezTo>
                    <a:pt x="671" y="216"/>
                    <a:pt x="670" y="216"/>
                    <a:pt x="669" y="215"/>
                  </a:cubicBezTo>
                  <a:cubicBezTo>
                    <a:pt x="664" y="213"/>
                    <a:pt x="657" y="210"/>
                    <a:pt x="648" y="206"/>
                  </a:cubicBezTo>
                  <a:cubicBezTo>
                    <a:pt x="639" y="202"/>
                    <a:pt x="628" y="197"/>
                    <a:pt x="616" y="193"/>
                  </a:cubicBezTo>
                  <a:cubicBezTo>
                    <a:pt x="144" y="0"/>
                    <a:pt x="144" y="0"/>
                    <a:pt x="144" y="0"/>
                  </a:cubicBezTo>
                  <a:cubicBezTo>
                    <a:pt x="128" y="39"/>
                    <a:pt x="128" y="39"/>
                    <a:pt x="128" y="39"/>
                  </a:cubicBezTo>
                  <a:cubicBezTo>
                    <a:pt x="128" y="39"/>
                    <a:pt x="128" y="39"/>
                    <a:pt x="128" y="39"/>
                  </a:cubicBezTo>
                </a:path>
              </a:pathLst>
            </a:custGeom>
            <a:solidFill>
              <a:srgbClr val="C5C1D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3" name="îṣḻíḓê"/>
            <p:cNvSpPr/>
            <p:nvPr/>
          </p:nvSpPr>
          <p:spPr bwMode="auto">
            <a:xfrm>
              <a:off x="8558980" y="3696228"/>
              <a:ext cx="1287988" cy="564347"/>
            </a:xfrm>
            <a:custGeom>
              <a:avLst/>
              <a:gdLst>
                <a:gd name="T0" fmla="*/ 590 w 644"/>
                <a:gd name="T1" fmla="*/ 0 h 283"/>
                <a:gd name="T2" fmla="*/ 561 w 644"/>
                <a:gd name="T3" fmla="*/ 194 h 283"/>
                <a:gd name="T4" fmla="*/ 557 w 644"/>
                <a:gd name="T5" fmla="*/ 206 h 283"/>
                <a:gd name="T6" fmla="*/ 542 w 644"/>
                <a:gd name="T7" fmla="*/ 221 h 283"/>
                <a:gd name="T8" fmla="*/ 523 w 644"/>
                <a:gd name="T9" fmla="*/ 227 h 283"/>
                <a:gd name="T10" fmla="*/ 0 w 644"/>
                <a:gd name="T11" fmla="*/ 228 h 283"/>
                <a:gd name="T12" fmla="*/ 0 w 644"/>
                <a:gd name="T13" fmla="*/ 283 h 283"/>
                <a:gd name="T14" fmla="*/ 523 w 644"/>
                <a:gd name="T15" fmla="*/ 282 h 283"/>
                <a:gd name="T16" fmla="*/ 556 w 644"/>
                <a:gd name="T17" fmla="*/ 275 h 283"/>
                <a:gd name="T18" fmla="*/ 595 w 644"/>
                <a:gd name="T19" fmla="*/ 247 h 283"/>
                <a:gd name="T20" fmla="*/ 615 w 644"/>
                <a:gd name="T21" fmla="*/ 202 h 283"/>
                <a:gd name="T22" fmla="*/ 644 w 644"/>
                <a:gd name="T23" fmla="*/ 8 h 283"/>
                <a:gd name="T24" fmla="*/ 590 w 644"/>
                <a:gd name="T25" fmla="*/ 0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4" h="283">
                  <a:moveTo>
                    <a:pt x="590" y="0"/>
                  </a:moveTo>
                  <a:cubicBezTo>
                    <a:pt x="561" y="194"/>
                    <a:pt x="561" y="194"/>
                    <a:pt x="561" y="194"/>
                  </a:cubicBezTo>
                  <a:cubicBezTo>
                    <a:pt x="561" y="198"/>
                    <a:pt x="559" y="202"/>
                    <a:pt x="557" y="206"/>
                  </a:cubicBezTo>
                  <a:cubicBezTo>
                    <a:pt x="553" y="212"/>
                    <a:pt x="548" y="218"/>
                    <a:pt x="542" y="221"/>
                  </a:cubicBezTo>
                  <a:cubicBezTo>
                    <a:pt x="536" y="225"/>
                    <a:pt x="529" y="227"/>
                    <a:pt x="523" y="227"/>
                  </a:cubicBezTo>
                  <a:cubicBezTo>
                    <a:pt x="0" y="228"/>
                    <a:pt x="0" y="228"/>
                    <a:pt x="0" y="228"/>
                  </a:cubicBezTo>
                  <a:cubicBezTo>
                    <a:pt x="0" y="283"/>
                    <a:pt x="0" y="283"/>
                    <a:pt x="0" y="283"/>
                  </a:cubicBezTo>
                  <a:cubicBezTo>
                    <a:pt x="523" y="282"/>
                    <a:pt x="523" y="282"/>
                    <a:pt x="523" y="282"/>
                  </a:cubicBezTo>
                  <a:cubicBezTo>
                    <a:pt x="535" y="282"/>
                    <a:pt x="546" y="280"/>
                    <a:pt x="556" y="275"/>
                  </a:cubicBezTo>
                  <a:cubicBezTo>
                    <a:pt x="571" y="269"/>
                    <a:pt x="585" y="259"/>
                    <a:pt x="595" y="247"/>
                  </a:cubicBezTo>
                  <a:cubicBezTo>
                    <a:pt x="605" y="234"/>
                    <a:pt x="613" y="219"/>
                    <a:pt x="615" y="202"/>
                  </a:cubicBezTo>
                  <a:cubicBezTo>
                    <a:pt x="644" y="8"/>
                    <a:pt x="644" y="8"/>
                    <a:pt x="644" y="8"/>
                  </a:cubicBezTo>
                  <a:cubicBezTo>
                    <a:pt x="590" y="0"/>
                    <a:pt x="590" y="0"/>
                    <a:pt x="590" y="0"/>
                  </a:cubicBezTo>
                </a:path>
              </a:pathLst>
            </a:custGeom>
            <a:solidFill>
              <a:srgbClr val="65627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4" name="is1îḓé"/>
            <p:cNvSpPr/>
            <p:nvPr/>
          </p:nvSpPr>
          <p:spPr bwMode="auto">
            <a:xfrm>
              <a:off x="8877564" y="2066904"/>
              <a:ext cx="1133247" cy="1642977"/>
            </a:xfrm>
            <a:custGeom>
              <a:avLst/>
              <a:gdLst>
                <a:gd name="T0" fmla="*/ 472 w 565"/>
                <a:gd name="T1" fmla="*/ 244 h 825"/>
                <a:gd name="T2" fmla="*/ 521 w 565"/>
                <a:gd name="T3" fmla="*/ 264 h 825"/>
                <a:gd name="T4" fmla="*/ 524 w 565"/>
                <a:gd name="T5" fmla="*/ 266 h 825"/>
                <a:gd name="T6" fmla="*/ 531 w 565"/>
                <a:gd name="T7" fmla="*/ 253 h 825"/>
                <a:gd name="T8" fmla="*/ 524 w 565"/>
                <a:gd name="T9" fmla="*/ 266 h 825"/>
                <a:gd name="T10" fmla="*/ 523 w 565"/>
                <a:gd name="T11" fmla="*/ 265 h 825"/>
                <a:gd name="T12" fmla="*/ 522 w 565"/>
                <a:gd name="T13" fmla="*/ 264 h 825"/>
                <a:gd name="T14" fmla="*/ 535 w 565"/>
                <a:gd name="T15" fmla="*/ 245 h 825"/>
                <a:gd name="T16" fmla="*/ 537 w 565"/>
                <a:gd name="T17" fmla="*/ 243 h 825"/>
                <a:gd name="T18" fmla="*/ 522 w 565"/>
                <a:gd name="T19" fmla="*/ 264 h 825"/>
                <a:gd name="T20" fmla="*/ 519 w 565"/>
                <a:gd name="T21" fmla="*/ 262 h 825"/>
                <a:gd name="T22" fmla="*/ 537 w 565"/>
                <a:gd name="T23" fmla="*/ 242 h 825"/>
                <a:gd name="T24" fmla="*/ 519 w 565"/>
                <a:gd name="T25" fmla="*/ 262 h 825"/>
                <a:gd name="T26" fmla="*/ 513 w 565"/>
                <a:gd name="T27" fmla="*/ 254 h 825"/>
                <a:gd name="T28" fmla="*/ 512 w 565"/>
                <a:gd name="T29" fmla="*/ 250 h 825"/>
                <a:gd name="T30" fmla="*/ 537 w 565"/>
                <a:gd name="T31" fmla="*/ 243 h 825"/>
                <a:gd name="T32" fmla="*/ 535 w 565"/>
                <a:gd name="T33" fmla="*/ 243 h 825"/>
                <a:gd name="T34" fmla="*/ 512 w 565"/>
                <a:gd name="T35" fmla="*/ 250 h 825"/>
                <a:gd name="T36" fmla="*/ 511 w 565"/>
                <a:gd name="T37" fmla="*/ 247 h 825"/>
                <a:gd name="T38" fmla="*/ 511 w 565"/>
                <a:gd name="T39" fmla="*/ 245 h 825"/>
                <a:gd name="T40" fmla="*/ 528 w 565"/>
                <a:gd name="T41" fmla="*/ 244 h 825"/>
                <a:gd name="T42" fmla="*/ 517 w 565"/>
                <a:gd name="T43" fmla="*/ 245 h 825"/>
                <a:gd name="T44" fmla="*/ 511 w 565"/>
                <a:gd name="T45" fmla="*/ 245 h 825"/>
                <a:gd name="T46" fmla="*/ 511 w 565"/>
                <a:gd name="T47" fmla="*/ 245 h 825"/>
                <a:gd name="T48" fmla="*/ 510 w 565"/>
                <a:gd name="T49" fmla="*/ 251 h 825"/>
                <a:gd name="T50" fmla="*/ 429 w 565"/>
                <a:gd name="T51" fmla="*/ 817 h 825"/>
                <a:gd name="T52" fmla="*/ 559 w 565"/>
                <a:gd name="T53" fmla="*/ 305 h 825"/>
                <a:gd name="T54" fmla="*/ 565 w 565"/>
                <a:gd name="T55" fmla="*/ 256 h 825"/>
                <a:gd name="T56" fmla="*/ 565 w 565"/>
                <a:gd name="T57" fmla="*/ 240 h 825"/>
                <a:gd name="T58" fmla="*/ 562 w 565"/>
                <a:gd name="T59" fmla="*/ 230 h 825"/>
                <a:gd name="T60" fmla="*/ 557 w 565"/>
                <a:gd name="T61" fmla="*/ 222 h 825"/>
                <a:gd name="T62" fmla="*/ 552 w 565"/>
                <a:gd name="T63" fmla="*/ 219 h 825"/>
                <a:gd name="T64" fmla="*/ 545 w 565"/>
                <a:gd name="T65" fmla="*/ 215 h 825"/>
                <a:gd name="T66" fmla="*/ 493 w 565"/>
                <a:gd name="T67" fmla="*/ 193 h 825"/>
                <a:gd name="T68" fmla="*/ 0 w 565"/>
                <a:gd name="T69" fmla="*/ 51 h 8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65" h="825">
                  <a:moveTo>
                    <a:pt x="0" y="51"/>
                  </a:moveTo>
                  <a:cubicBezTo>
                    <a:pt x="472" y="244"/>
                    <a:pt x="472" y="244"/>
                    <a:pt x="472" y="244"/>
                  </a:cubicBezTo>
                  <a:cubicBezTo>
                    <a:pt x="486" y="249"/>
                    <a:pt x="500" y="255"/>
                    <a:pt x="510" y="259"/>
                  </a:cubicBezTo>
                  <a:cubicBezTo>
                    <a:pt x="514" y="261"/>
                    <a:pt x="518" y="263"/>
                    <a:pt x="521" y="264"/>
                  </a:cubicBezTo>
                  <a:cubicBezTo>
                    <a:pt x="522" y="265"/>
                    <a:pt x="523" y="265"/>
                    <a:pt x="524" y="266"/>
                  </a:cubicBezTo>
                  <a:cubicBezTo>
                    <a:pt x="524" y="266"/>
                    <a:pt x="524" y="266"/>
                    <a:pt x="524" y="266"/>
                  </a:cubicBezTo>
                  <a:cubicBezTo>
                    <a:pt x="524" y="266"/>
                    <a:pt x="524" y="266"/>
                    <a:pt x="524" y="266"/>
                  </a:cubicBezTo>
                  <a:cubicBezTo>
                    <a:pt x="531" y="253"/>
                    <a:pt x="531" y="253"/>
                    <a:pt x="531" y="253"/>
                  </a:cubicBezTo>
                  <a:cubicBezTo>
                    <a:pt x="523" y="265"/>
                    <a:pt x="523" y="265"/>
                    <a:pt x="523" y="265"/>
                  </a:cubicBezTo>
                  <a:cubicBezTo>
                    <a:pt x="524" y="266"/>
                    <a:pt x="524" y="266"/>
                    <a:pt x="524" y="266"/>
                  </a:cubicBezTo>
                  <a:cubicBezTo>
                    <a:pt x="531" y="253"/>
                    <a:pt x="531" y="253"/>
                    <a:pt x="531" y="253"/>
                  </a:cubicBezTo>
                  <a:cubicBezTo>
                    <a:pt x="523" y="265"/>
                    <a:pt x="523" y="265"/>
                    <a:pt x="523" y="265"/>
                  </a:cubicBezTo>
                  <a:cubicBezTo>
                    <a:pt x="535" y="245"/>
                    <a:pt x="535" y="245"/>
                    <a:pt x="535" y="245"/>
                  </a:cubicBezTo>
                  <a:cubicBezTo>
                    <a:pt x="522" y="264"/>
                    <a:pt x="522" y="264"/>
                    <a:pt x="522" y="264"/>
                  </a:cubicBezTo>
                  <a:cubicBezTo>
                    <a:pt x="522" y="265"/>
                    <a:pt x="523" y="265"/>
                    <a:pt x="523" y="265"/>
                  </a:cubicBezTo>
                  <a:cubicBezTo>
                    <a:pt x="535" y="245"/>
                    <a:pt x="535" y="245"/>
                    <a:pt x="535" y="245"/>
                  </a:cubicBezTo>
                  <a:cubicBezTo>
                    <a:pt x="522" y="264"/>
                    <a:pt x="522" y="264"/>
                    <a:pt x="522" y="264"/>
                  </a:cubicBezTo>
                  <a:cubicBezTo>
                    <a:pt x="537" y="243"/>
                    <a:pt x="537" y="243"/>
                    <a:pt x="537" y="243"/>
                  </a:cubicBezTo>
                  <a:cubicBezTo>
                    <a:pt x="519" y="262"/>
                    <a:pt x="519" y="262"/>
                    <a:pt x="519" y="262"/>
                  </a:cubicBezTo>
                  <a:cubicBezTo>
                    <a:pt x="520" y="263"/>
                    <a:pt x="521" y="264"/>
                    <a:pt x="522" y="264"/>
                  </a:cubicBezTo>
                  <a:cubicBezTo>
                    <a:pt x="537" y="243"/>
                    <a:pt x="537" y="243"/>
                    <a:pt x="537" y="243"/>
                  </a:cubicBezTo>
                  <a:cubicBezTo>
                    <a:pt x="519" y="262"/>
                    <a:pt x="519" y="262"/>
                    <a:pt x="519" y="262"/>
                  </a:cubicBezTo>
                  <a:cubicBezTo>
                    <a:pt x="519" y="262"/>
                    <a:pt x="519" y="262"/>
                    <a:pt x="519" y="262"/>
                  </a:cubicBezTo>
                  <a:cubicBezTo>
                    <a:pt x="537" y="242"/>
                    <a:pt x="537" y="242"/>
                    <a:pt x="537" y="242"/>
                  </a:cubicBezTo>
                  <a:cubicBezTo>
                    <a:pt x="513" y="254"/>
                    <a:pt x="513" y="254"/>
                    <a:pt x="513" y="254"/>
                  </a:cubicBezTo>
                  <a:cubicBezTo>
                    <a:pt x="514" y="256"/>
                    <a:pt x="515" y="259"/>
                    <a:pt x="519" y="262"/>
                  </a:cubicBezTo>
                  <a:cubicBezTo>
                    <a:pt x="537" y="242"/>
                    <a:pt x="537" y="242"/>
                    <a:pt x="537" y="242"/>
                  </a:cubicBezTo>
                  <a:cubicBezTo>
                    <a:pt x="513" y="254"/>
                    <a:pt x="513" y="254"/>
                    <a:pt x="513" y="254"/>
                  </a:cubicBezTo>
                  <a:cubicBezTo>
                    <a:pt x="537" y="243"/>
                    <a:pt x="537" y="243"/>
                    <a:pt x="537" y="243"/>
                  </a:cubicBezTo>
                  <a:cubicBezTo>
                    <a:pt x="512" y="250"/>
                    <a:pt x="512" y="250"/>
                    <a:pt x="512" y="250"/>
                  </a:cubicBezTo>
                  <a:cubicBezTo>
                    <a:pt x="512" y="251"/>
                    <a:pt x="512" y="253"/>
                    <a:pt x="513" y="254"/>
                  </a:cubicBezTo>
                  <a:cubicBezTo>
                    <a:pt x="537" y="243"/>
                    <a:pt x="537" y="243"/>
                    <a:pt x="537" y="243"/>
                  </a:cubicBezTo>
                  <a:cubicBezTo>
                    <a:pt x="512" y="250"/>
                    <a:pt x="512" y="250"/>
                    <a:pt x="512" y="250"/>
                  </a:cubicBezTo>
                  <a:cubicBezTo>
                    <a:pt x="535" y="243"/>
                    <a:pt x="535" y="243"/>
                    <a:pt x="535" y="243"/>
                  </a:cubicBezTo>
                  <a:cubicBezTo>
                    <a:pt x="511" y="247"/>
                    <a:pt x="511" y="247"/>
                    <a:pt x="511" y="247"/>
                  </a:cubicBezTo>
                  <a:cubicBezTo>
                    <a:pt x="511" y="248"/>
                    <a:pt x="511" y="249"/>
                    <a:pt x="512" y="250"/>
                  </a:cubicBezTo>
                  <a:cubicBezTo>
                    <a:pt x="535" y="243"/>
                    <a:pt x="535" y="243"/>
                    <a:pt x="535" y="243"/>
                  </a:cubicBezTo>
                  <a:cubicBezTo>
                    <a:pt x="511" y="247"/>
                    <a:pt x="511" y="247"/>
                    <a:pt x="511" y="247"/>
                  </a:cubicBezTo>
                  <a:cubicBezTo>
                    <a:pt x="528" y="244"/>
                    <a:pt x="528" y="244"/>
                    <a:pt x="528" y="244"/>
                  </a:cubicBezTo>
                  <a:cubicBezTo>
                    <a:pt x="511" y="245"/>
                    <a:pt x="511" y="245"/>
                    <a:pt x="511" y="245"/>
                  </a:cubicBezTo>
                  <a:cubicBezTo>
                    <a:pt x="511" y="245"/>
                    <a:pt x="511" y="246"/>
                    <a:pt x="511" y="247"/>
                  </a:cubicBezTo>
                  <a:cubicBezTo>
                    <a:pt x="528" y="244"/>
                    <a:pt x="528" y="244"/>
                    <a:pt x="528" y="244"/>
                  </a:cubicBezTo>
                  <a:cubicBezTo>
                    <a:pt x="511" y="245"/>
                    <a:pt x="511" y="245"/>
                    <a:pt x="511" y="245"/>
                  </a:cubicBezTo>
                  <a:cubicBezTo>
                    <a:pt x="517" y="245"/>
                    <a:pt x="517" y="245"/>
                    <a:pt x="517" y="245"/>
                  </a:cubicBezTo>
                  <a:cubicBezTo>
                    <a:pt x="511" y="245"/>
                    <a:pt x="511" y="245"/>
                    <a:pt x="511" y="245"/>
                  </a:cubicBezTo>
                  <a:cubicBezTo>
                    <a:pt x="511" y="245"/>
                    <a:pt x="511" y="245"/>
                    <a:pt x="511" y="245"/>
                  </a:cubicBezTo>
                  <a:cubicBezTo>
                    <a:pt x="517" y="245"/>
                    <a:pt x="517" y="245"/>
                    <a:pt x="517" y="245"/>
                  </a:cubicBezTo>
                  <a:cubicBezTo>
                    <a:pt x="511" y="245"/>
                    <a:pt x="511" y="245"/>
                    <a:pt x="511" y="245"/>
                  </a:cubicBezTo>
                  <a:cubicBezTo>
                    <a:pt x="511" y="245"/>
                    <a:pt x="511" y="245"/>
                    <a:pt x="511" y="245"/>
                  </a:cubicBezTo>
                  <a:cubicBezTo>
                    <a:pt x="511" y="246"/>
                    <a:pt x="511" y="248"/>
                    <a:pt x="510" y="251"/>
                  </a:cubicBezTo>
                  <a:cubicBezTo>
                    <a:pt x="510" y="261"/>
                    <a:pt x="508" y="278"/>
                    <a:pt x="505" y="297"/>
                  </a:cubicBezTo>
                  <a:cubicBezTo>
                    <a:pt x="429" y="817"/>
                    <a:pt x="429" y="817"/>
                    <a:pt x="429" y="817"/>
                  </a:cubicBezTo>
                  <a:cubicBezTo>
                    <a:pt x="483" y="825"/>
                    <a:pt x="483" y="825"/>
                    <a:pt x="483" y="825"/>
                  </a:cubicBezTo>
                  <a:cubicBezTo>
                    <a:pt x="559" y="305"/>
                    <a:pt x="559" y="305"/>
                    <a:pt x="559" y="305"/>
                  </a:cubicBezTo>
                  <a:cubicBezTo>
                    <a:pt x="561" y="292"/>
                    <a:pt x="562" y="280"/>
                    <a:pt x="564" y="269"/>
                  </a:cubicBezTo>
                  <a:cubicBezTo>
                    <a:pt x="564" y="264"/>
                    <a:pt x="565" y="260"/>
                    <a:pt x="565" y="256"/>
                  </a:cubicBezTo>
                  <a:cubicBezTo>
                    <a:pt x="565" y="252"/>
                    <a:pt x="565" y="248"/>
                    <a:pt x="565" y="245"/>
                  </a:cubicBezTo>
                  <a:cubicBezTo>
                    <a:pt x="565" y="244"/>
                    <a:pt x="565" y="242"/>
                    <a:pt x="565" y="240"/>
                  </a:cubicBezTo>
                  <a:cubicBezTo>
                    <a:pt x="565" y="239"/>
                    <a:pt x="565" y="237"/>
                    <a:pt x="564" y="235"/>
                  </a:cubicBezTo>
                  <a:cubicBezTo>
                    <a:pt x="564" y="234"/>
                    <a:pt x="563" y="232"/>
                    <a:pt x="562" y="230"/>
                  </a:cubicBezTo>
                  <a:cubicBezTo>
                    <a:pt x="561" y="228"/>
                    <a:pt x="560" y="226"/>
                    <a:pt x="557" y="222"/>
                  </a:cubicBezTo>
                  <a:cubicBezTo>
                    <a:pt x="557" y="222"/>
                    <a:pt x="557" y="222"/>
                    <a:pt x="557" y="222"/>
                  </a:cubicBezTo>
                  <a:cubicBezTo>
                    <a:pt x="556" y="221"/>
                    <a:pt x="555" y="221"/>
                    <a:pt x="554" y="220"/>
                  </a:cubicBezTo>
                  <a:cubicBezTo>
                    <a:pt x="553" y="219"/>
                    <a:pt x="552" y="219"/>
                    <a:pt x="552" y="219"/>
                  </a:cubicBezTo>
                  <a:cubicBezTo>
                    <a:pt x="551" y="218"/>
                    <a:pt x="550" y="218"/>
                    <a:pt x="549" y="217"/>
                  </a:cubicBezTo>
                  <a:cubicBezTo>
                    <a:pt x="548" y="217"/>
                    <a:pt x="547" y="216"/>
                    <a:pt x="545" y="215"/>
                  </a:cubicBezTo>
                  <a:cubicBezTo>
                    <a:pt x="543" y="214"/>
                    <a:pt x="540" y="213"/>
                    <a:pt x="536" y="211"/>
                  </a:cubicBezTo>
                  <a:cubicBezTo>
                    <a:pt x="526" y="207"/>
                    <a:pt x="510" y="200"/>
                    <a:pt x="493" y="193"/>
                  </a:cubicBezTo>
                  <a:cubicBezTo>
                    <a:pt x="21" y="0"/>
                    <a:pt x="21" y="0"/>
                    <a:pt x="21" y="0"/>
                  </a:cubicBezTo>
                  <a:cubicBezTo>
                    <a:pt x="0" y="51"/>
                    <a:pt x="0" y="51"/>
                    <a:pt x="0" y="51"/>
                  </a:cubicBezTo>
                </a:path>
              </a:pathLst>
            </a:custGeom>
            <a:solidFill>
              <a:srgbClr val="8F8CA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5" name="iṧḻíḍe"/>
            <p:cNvSpPr/>
            <p:nvPr/>
          </p:nvSpPr>
          <p:spPr bwMode="auto">
            <a:xfrm>
              <a:off x="8777437" y="2048700"/>
              <a:ext cx="1178759" cy="1146898"/>
            </a:xfrm>
            <a:custGeom>
              <a:avLst/>
              <a:gdLst>
                <a:gd name="T0" fmla="*/ 476 w 589"/>
                <a:gd name="T1" fmla="*/ 561 h 574"/>
                <a:gd name="T2" fmla="*/ 542 w 589"/>
                <a:gd name="T3" fmla="*/ 526 h 574"/>
                <a:gd name="T4" fmla="*/ 584 w 589"/>
                <a:gd name="T5" fmla="*/ 277 h 574"/>
                <a:gd name="T6" fmla="*/ 541 w 589"/>
                <a:gd name="T7" fmla="*/ 198 h 574"/>
                <a:gd name="T8" fmla="*/ 109 w 589"/>
                <a:gd name="T9" fmla="*/ 13 h 574"/>
                <a:gd name="T10" fmla="*/ 47 w 589"/>
                <a:gd name="T11" fmla="*/ 46 h 574"/>
                <a:gd name="T12" fmla="*/ 5 w 589"/>
                <a:gd name="T13" fmla="*/ 295 h 574"/>
                <a:gd name="T14" fmla="*/ 48 w 589"/>
                <a:gd name="T15" fmla="*/ 374 h 574"/>
                <a:gd name="T16" fmla="*/ 476 w 589"/>
                <a:gd name="T17" fmla="*/ 561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9" h="574">
                  <a:moveTo>
                    <a:pt x="476" y="561"/>
                  </a:moveTo>
                  <a:cubicBezTo>
                    <a:pt x="505" y="574"/>
                    <a:pt x="537" y="557"/>
                    <a:pt x="542" y="526"/>
                  </a:cubicBezTo>
                  <a:cubicBezTo>
                    <a:pt x="584" y="277"/>
                    <a:pt x="584" y="277"/>
                    <a:pt x="584" y="277"/>
                  </a:cubicBezTo>
                  <a:cubicBezTo>
                    <a:pt x="589" y="246"/>
                    <a:pt x="570" y="210"/>
                    <a:pt x="541" y="198"/>
                  </a:cubicBezTo>
                  <a:cubicBezTo>
                    <a:pt x="109" y="13"/>
                    <a:pt x="109" y="13"/>
                    <a:pt x="109" y="13"/>
                  </a:cubicBezTo>
                  <a:cubicBezTo>
                    <a:pt x="80" y="0"/>
                    <a:pt x="52" y="15"/>
                    <a:pt x="47" y="46"/>
                  </a:cubicBezTo>
                  <a:cubicBezTo>
                    <a:pt x="5" y="295"/>
                    <a:pt x="5" y="295"/>
                    <a:pt x="5" y="295"/>
                  </a:cubicBezTo>
                  <a:cubicBezTo>
                    <a:pt x="0" y="326"/>
                    <a:pt x="20" y="361"/>
                    <a:pt x="48" y="374"/>
                  </a:cubicBezTo>
                  <a:cubicBezTo>
                    <a:pt x="476" y="561"/>
                    <a:pt x="476" y="561"/>
                    <a:pt x="476" y="561"/>
                  </a:cubicBezTo>
                </a:path>
              </a:pathLst>
            </a:custGeom>
            <a:solidFill>
              <a:srgbClr val="A4632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6" name="isḻiḓè"/>
            <p:cNvSpPr/>
            <p:nvPr/>
          </p:nvSpPr>
          <p:spPr bwMode="auto">
            <a:xfrm>
              <a:off x="8713721" y="2044148"/>
              <a:ext cx="1174208" cy="1142347"/>
            </a:xfrm>
            <a:custGeom>
              <a:avLst/>
              <a:gdLst>
                <a:gd name="T0" fmla="*/ 480 w 588"/>
                <a:gd name="T1" fmla="*/ 560 h 572"/>
                <a:gd name="T2" fmla="*/ 542 w 588"/>
                <a:gd name="T3" fmla="*/ 526 h 572"/>
                <a:gd name="T4" fmla="*/ 583 w 588"/>
                <a:gd name="T5" fmla="*/ 276 h 572"/>
                <a:gd name="T6" fmla="*/ 540 w 588"/>
                <a:gd name="T7" fmla="*/ 197 h 572"/>
                <a:gd name="T8" fmla="*/ 109 w 588"/>
                <a:gd name="T9" fmla="*/ 12 h 572"/>
                <a:gd name="T10" fmla="*/ 47 w 588"/>
                <a:gd name="T11" fmla="*/ 46 h 572"/>
                <a:gd name="T12" fmla="*/ 5 w 588"/>
                <a:gd name="T13" fmla="*/ 295 h 572"/>
                <a:gd name="T14" fmla="*/ 48 w 588"/>
                <a:gd name="T15" fmla="*/ 373 h 572"/>
                <a:gd name="T16" fmla="*/ 480 w 588"/>
                <a:gd name="T17" fmla="*/ 560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8" h="572">
                  <a:moveTo>
                    <a:pt x="480" y="560"/>
                  </a:moveTo>
                  <a:cubicBezTo>
                    <a:pt x="509" y="572"/>
                    <a:pt x="536" y="557"/>
                    <a:pt x="542" y="526"/>
                  </a:cubicBezTo>
                  <a:cubicBezTo>
                    <a:pt x="583" y="276"/>
                    <a:pt x="583" y="276"/>
                    <a:pt x="583" y="276"/>
                  </a:cubicBezTo>
                  <a:cubicBezTo>
                    <a:pt x="588" y="245"/>
                    <a:pt x="569" y="210"/>
                    <a:pt x="540" y="197"/>
                  </a:cubicBezTo>
                  <a:cubicBezTo>
                    <a:pt x="109" y="12"/>
                    <a:pt x="109" y="12"/>
                    <a:pt x="109" y="12"/>
                  </a:cubicBezTo>
                  <a:cubicBezTo>
                    <a:pt x="80" y="0"/>
                    <a:pt x="52" y="15"/>
                    <a:pt x="47" y="46"/>
                  </a:cubicBezTo>
                  <a:cubicBezTo>
                    <a:pt x="5" y="295"/>
                    <a:pt x="5" y="295"/>
                    <a:pt x="5" y="295"/>
                  </a:cubicBezTo>
                  <a:cubicBezTo>
                    <a:pt x="0" y="325"/>
                    <a:pt x="19" y="361"/>
                    <a:pt x="48" y="373"/>
                  </a:cubicBezTo>
                  <a:cubicBezTo>
                    <a:pt x="480" y="560"/>
                    <a:pt x="480" y="560"/>
                    <a:pt x="480" y="560"/>
                  </a:cubicBezTo>
                </a:path>
              </a:pathLst>
            </a:custGeom>
            <a:solidFill>
              <a:srgbClr val="E5B03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7" name="iŝļíḍé"/>
            <p:cNvSpPr/>
            <p:nvPr/>
          </p:nvSpPr>
          <p:spPr bwMode="auto">
            <a:xfrm>
              <a:off x="7630536" y="3332133"/>
              <a:ext cx="1606572" cy="2016174"/>
            </a:xfrm>
            <a:custGeom>
              <a:avLst/>
              <a:gdLst>
                <a:gd name="T0" fmla="*/ 0 w 804"/>
                <a:gd name="T1" fmla="*/ 965 h 1011"/>
                <a:gd name="T2" fmla="*/ 22 w 804"/>
                <a:gd name="T3" fmla="*/ 512 h 1011"/>
                <a:gd name="T4" fmla="*/ 60 w 804"/>
                <a:gd name="T5" fmla="*/ 132 h 1011"/>
                <a:gd name="T6" fmla="*/ 156 w 804"/>
                <a:gd name="T7" fmla="*/ 39 h 1011"/>
                <a:gd name="T8" fmla="*/ 256 w 804"/>
                <a:gd name="T9" fmla="*/ 21 h 1011"/>
                <a:gd name="T10" fmla="*/ 452 w 804"/>
                <a:gd name="T11" fmla="*/ 30 h 1011"/>
                <a:gd name="T12" fmla="*/ 551 w 804"/>
                <a:gd name="T13" fmla="*/ 37 h 1011"/>
                <a:gd name="T14" fmla="*/ 600 w 804"/>
                <a:gd name="T15" fmla="*/ 21 h 1011"/>
                <a:gd name="T16" fmla="*/ 608 w 804"/>
                <a:gd name="T17" fmla="*/ 0 h 1011"/>
                <a:gd name="T18" fmla="*/ 608 w 804"/>
                <a:gd name="T19" fmla="*/ 3 h 1011"/>
                <a:gd name="T20" fmla="*/ 804 w 804"/>
                <a:gd name="T21" fmla="*/ 6 h 1011"/>
                <a:gd name="T22" fmla="*/ 770 w 804"/>
                <a:gd name="T23" fmla="*/ 119 h 1011"/>
                <a:gd name="T24" fmla="*/ 690 w 804"/>
                <a:gd name="T25" fmla="*/ 198 h 1011"/>
                <a:gd name="T26" fmla="*/ 556 w 804"/>
                <a:gd name="T27" fmla="*/ 233 h 1011"/>
                <a:gd name="T28" fmla="*/ 433 w 804"/>
                <a:gd name="T29" fmla="*/ 225 h 1011"/>
                <a:gd name="T30" fmla="*/ 298 w 804"/>
                <a:gd name="T31" fmla="*/ 216 h 1011"/>
                <a:gd name="T32" fmla="*/ 355 w 804"/>
                <a:gd name="T33" fmla="*/ 280 h 1011"/>
                <a:gd name="T34" fmla="*/ 252 w 804"/>
                <a:gd name="T35" fmla="*/ 524 h 1011"/>
                <a:gd name="T36" fmla="*/ 231 w 804"/>
                <a:gd name="T37" fmla="*/ 971 h 1011"/>
                <a:gd name="T38" fmla="*/ 108 w 804"/>
                <a:gd name="T39" fmla="*/ 1003 h 1011"/>
                <a:gd name="T40" fmla="*/ 0 w 804"/>
                <a:gd name="T41" fmla="*/ 965 h 1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04" h="1011">
                  <a:moveTo>
                    <a:pt x="0" y="965"/>
                  </a:moveTo>
                  <a:cubicBezTo>
                    <a:pt x="0" y="964"/>
                    <a:pt x="16" y="657"/>
                    <a:pt x="22" y="512"/>
                  </a:cubicBezTo>
                  <a:cubicBezTo>
                    <a:pt x="32" y="244"/>
                    <a:pt x="48" y="168"/>
                    <a:pt x="60" y="132"/>
                  </a:cubicBezTo>
                  <a:cubicBezTo>
                    <a:pt x="70" y="102"/>
                    <a:pt x="95" y="62"/>
                    <a:pt x="156" y="39"/>
                  </a:cubicBezTo>
                  <a:cubicBezTo>
                    <a:pt x="183" y="29"/>
                    <a:pt x="216" y="23"/>
                    <a:pt x="256" y="21"/>
                  </a:cubicBezTo>
                  <a:cubicBezTo>
                    <a:pt x="318" y="18"/>
                    <a:pt x="389" y="25"/>
                    <a:pt x="452" y="30"/>
                  </a:cubicBezTo>
                  <a:cubicBezTo>
                    <a:pt x="492" y="34"/>
                    <a:pt x="530" y="38"/>
                    <a:pt x="551" y="37"/>
                  </a:cubicBezTo>
                  <a:cubicBezTo>
                    <a:pt x="576" y="37"/>
                    <a:pt x="593" y="31"/>
                    <a:pt x="600" y="21"/>
                  </a:cubicBezTo>
                  <a:cubicBezTo>
                    <a:pt x="606" y="13"/>
                    <a:pt x="608" y="3"/>
                    <a:pt x="608" y="0"/>
                  </a:cubicBezTo>
                  <a:cubicBezTo>
                    <a:pt x="608" y="0"/>
                    <a:pt x="608" y="1"/>
                    <a:pt x="608" y="3"/>
                  </a:cubicBezTo>
                  <a:cubicBezTo>
                    <a:pt x="804" y="6"/>
                    <a:pt x="804" y="6"/>
                    <a:pt x="804" y="6"/>
                  </a:cubicBezTo>
                  <a:cubicBezTo>
                    <a:pt x="804" y="15"/>
                    <a:pt x="801" y="66"/>
                    <a:pt x="770" y="119"/>
                  </a:cubicBezTo>
                  <a:cubicBezTo>
                    <a:pt x="750" y="152"/>
                    <a:pt x="723" y="178"/>
                    <a:pt x="690" y="198"/>
                  </a:cubicBezTo>
                  <a:cubicBezTo>
                    <a:pt x="652" y="220"/>
                    <a:pt x="607" y="232"/>
                    <a:pt x="556" y="233"/>
                  </a:cubicBezTo>
                  <a:cubicBezTo>
                    <a:pt x="523" y="234"/>
                    <a:pt x="481" y="230"/>
                    <a:pt x="433" y="225"/>
                  </a:cubicBezTo>
                  <a:cubicBezTo>
                    <a:pt x="390" y="221"/>
                    <a:pt x="340" y="217"/>
                    <a:pt x="298" y="216"/>
                  </a:cubicBezTo>
                  <a:cubicBezTo>
                    <a:pt x="270" y="216"/>
                    <a:pt x="366" y="279"/>
                    <a:pt x="355" y="280"/>
                  </a:cubicBezTo>
                  <a:cubicBezTo>
                    <a:pt x="349" y="315"/>
                    <a:pt x="259" y="339"/>
                    <a:pt x="252" y="524"/>
                  </a:cubicBezTo>
                  <a:cubicBezTo>
                    <a:pt x="247" y="665"/>
                    <a:pt x="231" y="970"/>
                    <a:pt x="231" y="971"/>
                  </a:cubicBezTo>
                  <a:cubicBezTo>
                    <a:pt x="231" y="971"/>
                    <a:pt x="182" y="1006"/>
                    <a:pt x="108" y="1003"/>
                  </a:cubicBezTo>
                  <a:cubicBezTo>
                    <a:pt x="15" y="1011"/>
                    <a:pt x="0" y="965"/>
                    <a:pt x="0" y="965"/>
                  </a:cubicBezTo>
                </a:path>
              </a:pathLst>
            </a:custGeom>
            <a:solidFill>
              <a:srgbClr val="21507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8" name="ïşľîḑé"/>
            <p:cNvSpPr/>
            <p:nvPr/>
          </p:nvSpPr>
          <p:spPr bwMode="auto">
            <a:xfrm>
              <a:off x="7657844" y="3746291"/>
              <a:ext cx="59166" cy="901134"/>
            </a:xfrm>
            <a:custGeom>
              <a:avLst/>
              <a:gdLst>
                <a:gd name="T0" fmla="*/ 0 w 29"/>
                <a:gd name="T1" fmla="*/ 453 h 453"/>
                <a:gd name="T2" fmla="*/ 0 w 29"/>
                <a:gd name="T3" fmla="*/ 453 h 453"/>
                <a:gd name="T4" fmla="*/ 3 w 29"/>
                <a:gd name="T5" fmla="*/ 398 h 453"/>
                <a:gd name="T6" fmla="*/ 0 w 29"/>
                <a:gd name="T7" fmla="*/ 453 h 453"/>
                <a:gd name="T8" fmla="*/ 25 w 29"/>
                <a:gd name="T9" fmla="*/ 28 h 453"/>
                <a:gd name="T10" fmla="*/ 29 w 29"/>
                <a:gd name="T11" fmla="*/ 0 h 453"/>
                <a:gd name="T12" fmla="*/ 29 w 29"/>
                <a:gd name="T13" fmla="*/ 0 h 453"/>
                <a:gd name="T14" fmla="*/ 25 w 29"/>
                <a:gd name="T15" fmla="*/ 28 h 4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453">
                  <a:moveTo>
                    <a:pt x="0" y="453"/>
                  </a:moveTo>
                  <a:cubicBezTo>
                    <a:pt x="0" y="453"/>
                    <a:pt x="0" y="453"/>
                    <a:pt x="0" y="453"/>
                  </a:cubicBezTo>
                  <a:cubicBezTo>
                    <a:pt x="1" y="434"/>
                    <a:pt x="2" y="416"/>
                    <a:pt x="3" y="398"/>
                  </a:cubicBezTo>
                  <a:cubicBezTo>
                    <a:pt x="2" y="416"/>
                    <a:pt x="1" y="434"/>
                    <a:pt x="0" y="453"/>
                  </a:cubicBezTo>
                  <a:moveTo>
                    <a:pt x="25" y="28"/>
                  </a:moveTo>
                  <a:cubicBezTo>
                    <a:pt x="26" y="18"/>
                    <a:pt x="28" y="9"/>
                    <a:pt x="29" y="0"/>
                  </a:cubicBezTo>
                  <a:cubicBezTo>
                    <a:pt x="29" y="0"/>
                    <a:pt x="29" y="0"/>
                    <a:pt x="29" y="0"/>
                  </a:cubicBezTo>
                  <a:cubicBezTo>
                    <a:pt x="28" y="9"/>
                    <a:pt x="26" y="18"/>
                    <a:pt x="25" y="28"/>
                  </a:cubicBezTo>
                </a:path>
              </a:pathLst>
            </a:custGeom>
            <a:solidFill>
              <a:srgbClr val="63616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9" name="íṩḷíďê"/>
            <p:cNvSpPr/>
            <p:nvPr/>
          </p:nvSpPr>
          <p:spPr bwMode="auto">
            <a:xfrm>
              <a:off x="7657844" y="3746291"/>
              <a:ext cx="441466" cy="987607"/>
            </a:xfrm>
            <a:custGeom>
              <a:avLst/>
              <a:gdLst>
                <a:gd name="T0" fmla="*/ 124 w 219"/>
                <a:gd name="T1" fmla="*/ 495 h 495"/>
                <a:gd name="T2" fmla="*/ 0 w 219"/>
                <a:gd name="T3" fmla="*/ 453 h 495"/>
                <a:gd name="T4" fmla="*/ 3 w 219"/>
                <a:gd name="T5" fmla="*/ 398 h 495"/>
                <a:gd name="T6" fmla="*/ 7 w 219"/>
                <a:gd name="T7" fmla="*/ 305 h 495"/>
                <a:gd name="T8" fmla="*/ 25 w 219"/>
                <a:gd name="T9" fmla="*/ 28 h 495"/>
                <a:gd name="T10" fmla="*/ 29 w 219"/>
                <a:gd name="T11" fmla="*/ 0 h 495"/>
                <a:gd name="T12" fmla="*/ 219 w 219"/>
                <a:gd name="T13" fmla="*/ 110 h 495"/>
                <a:gd name="T14" fmla="*/ 218 w 219"/>
                <a:gd name="T15" fmla="*/ 120 h 495"/>
                <a:gd name="T16" fmla="*/ 188 w 219"/>
                <a:gd name="T17" fmla="*/ 489 h 495"/>
                <a:gd name="T18" fmla="*/ 124 w 219"/>
                <a:gd name="T19" fmla="*/ 495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9" h="495">
                  <a:moveTo>
                    <a:pt x="124" y="495"/>
                  </a:moveTo>
                  <a:cubicBezTo>
                    <a:pt x="83" y="495"/>
                    <a:pt x="35" y="486"/>
                    <a:pt x="0" y="453"/>
                  </a:cubicBezTo>
                  <a:cubicBezTo>
                    <a:pt x="1" y="434"/>
                    <a:pt x="2" y="416"/>
                    <a:pt x="3" y="398"/>
                  </a:cubicBezTo>
                  <a:cubicBezTo>
                    <a:pt x="4" y="363"/>
                    <a:pt x="6" y="332"/>
                    <a:pt x="7" y="305"/>
                  </a:cubicBezTo>
                  <a:cubicBezTo>
                    <a:pt x="12" y="171"/>
                    <a:pt x="19" y="85"/>
                    <a:pt x="25" y="28"/>
                  </a:cubicBezTo>
                  <a:cubicBezTo>
                    <a:pt x="26" y="18"/>
                    <a:pt x="28" y="9"/>
                    <a:pt x="29" y="0"/>
                  </a:cubicBezTo>
                  <a:cubicBezTo>
                    <a:pt x="219" y="110"/>
                    <a:pt x="219" y="110"/>
                    <a:pt x="219" y="110"/>
                  </a:cubicBezTo>
                  <a:cubicBezTo>
                    <a:pt x="219" y="114"/>
                    <a:pt x="218" y="117"/>
                    <a:pt x="218" y="120"/>
                  </a:cubicBezTo>
                  <a:cubicBezTo>
                    <a:pt x="188" y="489"/>
                    <a:pt x="188" y="489"/>
                    <a:pt x="188" y="489"/>
                  </a:cubicBezTo>
                  <a:cubicBezTo>
                    <a:pt x="172" y="492"/>
                    <a:pt x="149" y="495"/>
                    <a:pt x="124" y="495"/>
                  </a:cubicBezTo>
                </a:path>
              </a:pathLst>
            </a:custGeom>
            <a:solidFill>
              <a:srgbClr val="343C5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20" name="ï$ḻiḍe"/>
            <p:cNvSpPr/>
            <p:nvPr/>
          </p:nvSpPr>
          <p:spPr bwMode="auto">
            <a:xfrm>
              <a:off x="8809296" y="2335424"/>
              <a:ext cx="760049" cy="1219717"/>
            </a:xfrm>
            <a:custGeom>
              <a:avLst/>
              <a:gdLst>
                <a:gd name="T0" fmla="*/ 309 w 379"/>
                <a:gd name="T1" fmla="*/ 0 h 611"/>
                <a:gd name="T2" fmla="*/ 375 w 379"/>
                <a:gd name="T3" fmla="*/ 608 h 611"/>
                <a:gd name="T4" fmla="*/ 175 w 379"/>
                <a:gd name="T5" fmla="*/ 608 h 611"/>
                <a:gd name="T6" fmla="*/ 12 w 379"/>
                <a:gd name="T7" fmla="*/ 576 h 611"/>
                <a:gd name="T8" fmla="*/ 2 w 379"/>
                <a:gd name="T9" fmla="*/ 479 h 611"/>
                <a:gd name="T10" fmla="*/ 39 w 379"/>
                <a:gd name="T11" fmla="*/ 315 h 611"/>
                <a:gd name="T12" fmla="*/ 309 w 379"/>
                <a:gd name="T13" fmla="*/ 0 h 611"/>
              </a:gdLst>
              <a:ahLst/>
              <a:cxnLst>
                <a:cxn ang="0">
                  <a:pos x="T0" y="T1"/>
                </a:cxn>
                <a:cxn ang="0">
                  <a:pos x="T2" y="T3"/>
                </a:cxn>
                <a:cxn ang="0">
                  <a:pos x="T4" y="T5"/>
                </a:cxn>
                <a:cxn ang="0">
                  <a:pos x="T6" y="T7"/>
                </a:cxn>
                <a:cxn ang="0">
                  <a:pos x="T8" y="T9"/>
                </a:cxn>
                <a:cxn ang="0">
                  <a:pos x="T10" y="T11"/>
                </a:cxn>
                <a:cxn ang="0">
                  <a:pos x="T12" y="T13"/>
                </a:cxn>
              </a:cxnLst>
              <a:rect l="0" t="0" r="r" b="b"/>
              <a:pathLst>
                <a:path w="379" h="611">
                  <a:moveTo>
                    <a:pt x="309" y="0"/>
                  </a:moveTo>
                  <a:cubicBezTo>
                    <a:pt x="309" y="0"/>
                    <a:pt x="379" y="606"/>
                    <a:pt x="375" y="608"/>
                  </a:cubicBezTo>
                  <a:cubicBezTo>
                    <a:pt x="371" y="611"/>
                    <a:pt x="175" y="608"/>
                    <a:pt x="175" y="608"/>
                  </a:cubicBezTo>
                  <a:cubicBezTo>
                    <a:pt x="12" y="576"/>
                    <a:pt x="12" y="576"/>
                    <a:pt x="12" y="576"/>
                  </a:cubicBezTo>
                  <a:cubicBezTo>
                    <a:pt x="12" y="576"/>
                    <a:pt x="0" y="494"/>
                    <a:pt x="2" y="479"/>
                  </a:cubicBezTo>
                  <a:cubicBezTo>
                    <a:pt x="4" y="465"/>
                    <a:pt x="45" y="321"/>
                    <a:pt x="39" y="315"/>
                  </a:cubicBezTo>
                  <a:cubicBezTo>
                    <a:pt x="33" y="308"/>
                    <a:pt x="309" y="0"/>
                    <a:pt x="309" y="0"/>
                  </a:cubicBezTo>
                </a:path>
              </a:pathLst>
            </a:custGeom>
            <a:solidFill>
              <a:srgbClr val="EA564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21" name="işľíḓé"/>
            <p:cNvSpPr/>
            <p:nvPr/>
          </p:nvSpPr>
          <p:spPr bwMode="auto">
            <a:xfrm>
              <a:off x="6956960" y="3191047"/>
              <a:ext cx="1574713" cy="2389371"/>
            </a:xfrm>
            <a:custGeom>
              <a:avLst/>
              <a:gdLst>
                <a:gd name="T0" fmla="*/ 789 w 789"/>
                <a:gd name="T1" fmla="*/ 1148 h 1198"/>
                <a:gd name="T2" fmla="*/ 703 w 789"/>
                <a:gd name="T3" fmla="*/ 88 h 1198"/>
                <a:gd name="T4" fmla="*/ 703 w 789"/>
                <a:gd name="T5" fmla="*/ 87 h 1198"/>
                <a:gd name="T6" fmla="*/ 697 w 789"/>
                <a:gd name="T7" fmla="*/ 71 h 1198"/>
                <a:gd name="T8" fmla="*/ 679 w 789"/>
                <a:gd name="T9" fmla="*/ 45 h 1198"/>
                <a:gd name="T10" fmla="*/ 637 w 789"/>
                <a:gd name="T11" fmla="*/ 14 h 1198"/>
                <a:gd name="T12" fmla="*/ 580 w 789"/>
                <a:gd name="T13" fmla="*/ 0 h 1198"/>
                <a:gd name="T14" fmla="*/ 208 w 789"/>
                <a:gd name="T15" fmla="*/ 0 h 1198"/>
                <a:gd name="T16" fmla="*/ 163 w 789"/>
                <a:gd name="T17" fmla="*/ 9 h 1198"/>
                <a:gd name="T18" fmla="*/ 110 w 789"/>
                <a:gd name="T19" fmla="*/ 49 h 1198"/>
                <a:gd name="T20" fmla="*/ 85 w 789"/>
                <a:gd name="T21" fmla="*/ 112 h 1198"/>
                <a:gd name="T22" fmla="*/ 85 w 789"/>
                <a:gd name="T23" fmla="*/ 112 h 1198"/>
                <a:gd name="T24" fmla="*/ 0 w 789"/>
                <a:gd name="T25" fmla="*/ 1195 h 1198"/>
                <a:gd name="T26" fmla="*/ 42 w 789"/>
                <a:gd name="T27" fmla="*/ 1198 h 1198"/>
                <a:gd name="T28" fmla="*/ 127 w 789"/>
                <a:gd name="T29" fmla="*/ 116 h 1198"/>
                <a:gd name="T30" fmla="*/ 106 w 789"/>
                <a:gd name="T31" fmla="*/ 114 h 1198"/>
                <a:gd name="T32" fmla="*/ 127 w 789"/>
                <a:gd name="T33" fmla="*/ 116 h 1198"/>
                <a:gd name="T34" fmla="*/ 135 w 789"/>
                <a:gd name="T35" fmla="*/ 88 h 1198"/>
                <a:gd name="T36" fmla="*/ 166 w 789"/>
                <a:gd name="T37" fmla="*/ 55 h 1198"/>
                <a:gd name="T38" fmla="*/ 208 w 789"/>
                <a:gd name="T39" fmla="*/ 42 h 1198"/>
                <a:gd name="T40" fmla="*/ 580 w 789"/>
                <a:gd name="T41" fmla="*/ 42 h 1198"/>
                <a:gd name="T42" fmla="*/ 610 w 789"/>
                <a:gd name="T43" fmla="*/ 48 h 1198"/>
                <a:gd name="T44" fmla="*/ 646 w 789"/>
                <a:gd name="T45" fmla="*/ 71 h 1198"/>
                <a:gd name="T46" fmla="*/ 657 w 789"/>
                <a:gd name="T47" fmla="*/ 85 h 1198"/>
                <a:gd name="T48" fmla="*/ 662 w 789"/>
                <a:gd name="T49" fmla="*/ 94 h 1198"/>
                <a:gd name="T50" fmla="*/ 682 w 789"/>
                <a:gd name="T51" fmla="*/ 91 h 1198"/>
                <a:gd name="T52" fmla="*/ 661 w 789"/>
                <a:gd name="T53" fmla="*/ 92 h 1198"/>
                <a:gd name="T54" fmla="*/ 747 w 789"/>
                <a:gd name="T55" fmla="*/ 1151 h 1198"/>
                <a:gd name="T56" fmla="*/ 789 w 789"/>
                <a:gd name="T57" fmla="*/ 1148 h 1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89" h="1198">
                  <a:moveTo>
                    <a:pt x="789" y="1148"/>
                  </a:moveTo>
                  <a:cubicBezTo>
                    <a:pt x="703" y="88"/>
                    <a:pt x="703" y="88"/>
                    <a:pt x="703" y="88"/>
                  </a:cubicBezTo>
                  <a:cubicBezTo>
                    <a:pt x="703" y="87"/>
                    <a:pt x="703" y="87"/>
                    <a:pt x="703" y="87"/>
                  </a:cubicBezTo>
                  <a:cubicBezTo>
                    <a:pt x="702" y="81"/>
                    <a:pt x="700" y="76"/>
                    <a:pt x="697" y="71"/>
                  </a:cubicBezTo>
                  <a:cubicBezTo>
                    <a:pt x="693" y="62"/>
                    <a:pt x="687" y="53"/>
                    <a:pt x="679" y="45"/>
                  </a:cubicBezTo>
                  <a:cubicBezTo>
                    <a:pt x="668" y="33"/>
                    <a:pt x="654" y="22"/>
                    <a:pt x="637" y="14"/>
                  </a:cubicBezTo>
                  <a:cubicBezTo>
                    <a:pt x="620" y="6"/>
                    <a:pt x="601" y="0"/>
                    <a:pt x="580" y="0"/>
                  </a:cubicBezTo>
                  <a:cubicBezTo>
                    <a:pt x="208" y="0"/>
                    <a:pt x="208" y="0"/>
                    <a:pt x="208" y="0"/>
                  </a:cubicBezTo>
                  <a:cubicBezTo>
                    <a:pt x="193" y="0"/>
                    <a:pt x="177" y="3"/>
                    <a:pt x="163" y="9"/>
                  </a:cubicBezTo>
                  <a:cubicBezTo>
                    <a:pt x="142" y="18"/>
                    <a:pt x="124" y="32"/>
                    <a:pt x="110" y="49"/>
                  </a:cubicBezTo>
                  <a:cubicBezTo>
                    <a:pt x="97" y="67"/>
                    <a:pt x="87" y="89"/>
                    <a:pt x="85" y="112"/>
                  </a:cubicBezTo>
                  <a:cubicBezTo>
                    <a:pt x="85" y="112"/>
                    <a:pt x="85" y="112"/>
                    <a:pt x="85" y="112"/>
                  </a:cubicBezTo>
                  <a:cubicBezTo>
                    <a:pt x="0" y="1195"/>
                    <a:pt x="0" y="1195"/>
                    <a:pt x="0" y="1195"/>
                  </a:cubicBezTo>
                  <a:cubicBezTo>
                    <a:pt x="42" y="1198"/>
                    <a:pt x="42" y="1198"/>
                    <a:pt x="42" y="1198"/>
                  </a:cubicBezTo>
                  <a:cubicBezTo>
                    <a:pt x="127" y="116"/>
                    <a:pt x="127" y="116"/>
                    <a:pt x="127" y="116"/>
                  </a:cubicBezTo>
                  <a:cubicBezTo>
                    <a:pt x="106" y="114"/>
                    <a:pt x="106" y="114"/>
                    <a:pt x="106" y="114"/>
                  </a:cubicBezTo>
                  <a:cubicBezTo>
                    <a:pt x="127" y="116"/>
                    <a:pt x="127" y="116"/>
                    <a:pt x="127" y="116"/>
                  </a:cubicBezTo>
                  <a:cubicBezTo>
                    <a:pt x="128" y="106"/>
                    <a:pt x="131" y="97"/>
                    <a:pt x="135" y="88"/>
                  </a:cubicBezTo>
                  <a:cubicBezTo>
                    <a:pt x="142" y="74"/>
                    <a:pt x="153" y="63"/>
                    <a:pt x="166" y="55"/>
                  </a:cubicBezTo>
                  <a:cubicBezTo>
                    <a:pt x="179" y="47"/>
                    <a:pt x="193" y="42"/>
                    <a:pt x="208" y="42"/>
                  </a:cubicBezTo>
                  <a:cubicBezTo>
                    <a:pt x="580" y="42"/>
                    <a:pt x="580" y="42"/>
                    <a:pt x="580" y="42"/>
                  </a:cubicBezTo>
                  <a:cubicBezTo>
                    <a:pt x="590" y="42"/>
                    <a:pt x="600" y="44"/>
                    <a:pt x="610" y="48"/>
                  </a:cubicBezTo>
                  <a:cubicBezTo>
                    <a:pt x="624" y="53"/>
                    <a:pt x="637" y="62"/>
                    <a:pt x="646" y="71"/>
                  </a:cubicBezTo>
                  <a:cubicBezTo>
                    <a:pt x="651" y="76"/>
                    <a:pt x="655" y="81"/>
                    <a:pt x="657" y="85"/>
                  </a:cubicBezTo>
                  <a:cubicBezTo>
                    <a:pt x="660" y="89"/>
                    <a:pt x="661" y="93"/>
                    <a:pt x="662" y="94"/>
                  </a:cubicBezTo>
                  <a:cubicBezTo>
                    <a:pt x="682" y="91"/>
                    <a:pt x="682" y="91"/>
                    <a:pt x="682" y="91"/>
                  </a:cubicBezTo>
                  <a:cubicBezTo>
                    <a:pt x="661" y="92"/>
                    <a:pt x="661" y="92"/>
                    <a:pt x="661" y="92"/>
                  </a:cubicBezTo>
                  <a:cubicBezTo>
                    <a:pt x="747" y="1151"/>
                    <a:pt x="747" y="1151"/>
                    <a:pt x="747" y="1151"/>
                  </a:cubicBezTo>
                  <a:cubicBezTo>
                    <a:pt x="789" y="1148"/>
                    <a:pt x="789" y="1148"/>
                    <a:pt x="789" y="1148"/>
                  </a:cubicBezTo>
                </a:path>
              </a:pathLst>
            </a:custGeom>
            <a:solidFill>
              <a:srgbClr val="C5C1D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22" name="íṡḷîḍê"/>
            <p:cNvSpPr/>
            <p:nvPr/>
          </p:nvSpPr>
          <p:spPr bwMode="auto">
            <a:xfrm>
              <a:off x="7125354" y="3414055"/>
              <a:ext cx="81921" cy="259417"/>
            </a:xfrm>
            <a:custGeom>
              <a:avLst/>
              <a:gdLst>
                <a:gd name="T0" fmla="*/ 14 w 18"/>
                <a:gd name="T1" fmla="*/ 57 h 57"/>
                <a:gd name="T2" fmla="*/ 14 w 18"/>
                <a:gd name="T3" fmla="*/ 57 h 57"/>
                <a:gd name="T4" fmla="*/ 18 w 18"/>
                <a:gd name="T5" fmla="*/ 8 h 57"/>
                <a:gd name="T6" fmla="*/ 18 w 18"/>
                <a:gd name="T7" fmla="*/ 8 h 57"/>
                <a:gd name="T8" fmla="*/ 14 w 18"/>
                <a:gd name="T9" fmla="*/ 57 h 57"/>
                <a:gd name="T10" fmla="*/ 0 w 18"/>
                <a:gd name="T11" fmla="*/ 0 h 57"/>
                <a:gd name="T12" fmla="*/ 0 w 18"/>
                <a:gd name="T13" fmla="*/ 0 h 57"/>
                <a:gd name="T14" fmla="*/ 0 w 18"/>
                <a:gd name="T15" fmla="*/ 0 h 57"/>
                <a:gd name="T16" fmla="*/ 0 w 18"/>
                <a:gd name="T17" fmla="*/ 0 h 57"/>
                <a:gd name="T18" fmla="*/ 0 w 18"/>
                <a:gd name="T1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57">
                  <a:moveTo>
                    <a:pt x="14" y="57"/>
                  </a:moveTo>
                  <a:lnTo>
                    <a:pt x="14" y="57"/>
                  </a:lnTo>
                  <a:lnTo>
                    <a:pt x="18" y="8"/>
                  </a:lnTo>
                  <a:lnTo>
                    <a:pt x="18" y="8"/>
                  </a:lnTo>
                  <a:lnTo>
                    <a:pt x="14" y="57"/>
                  </a:lnTo>
                  <a:close/>
                  <a:moveTo>
                    <a:pt x="0" y="0"/>
                  </a:moveTo>
                  <a:lnTo>
                    <a:pt x="0" y="0"/>
                  </a:lnTo>
                  <a:lnTo>
                    <a:pt x="0" y="0"/>
                  </a:lnTo>
                  <a:lnTo>
                    <a:pt x="0" y="0"/>
                  </a:lnTo>
                  <a:lnTo>
                    <a:pt x="0" y="0"/>
                  </a:lnTo>
                  <a:close/>
                </a:path>
              </a:pathLst>
            </a:custGeom>
            <a:solidFill>
              <a:srgbClr val="C5C1D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23" name="išḷíḓê"/>
            <p:cNvSpPr/>
            <p:nvPr/>
          </p:nvSpPr>
          <p:spPr bwMode="auto">
            <a:xfrm>
              <a:off x="7125354" y="3414055"/>
              <a:ext cx="81921" cy="259417"/>
            </a:xfrm>
            <a:custGeom>
              <a:avLst/>
              <a:gdLst>
                <a:gd name="T0" fmla="*/ 14 w 18"/>
                <a:gd name="T1" fmla="*/ 57 h 57"/>
                <a:gd name="T2" fmla="*/ 14 w 18"/>
                <a:gd name="T3" fmla="*/ 57 h 57"/>
                <a:gd name="T4" fmla="*/ 18 w 18"/>
                <a:gd name="T5" fmla="*/ 8 h 57"/>
                <a:gd name="T6" fmla="*/ 18 w 18"/>
                <a:gd name="T7" fmla="*/ 8 h 57"/>
                <a:gd name="T8" fmla="*/ 14 w 18"/>
                <a:gd name="T9" fmla="*/ 57 h 57"/>
                <a:gd name="T10" fmla="*/ 0 w 18"/>
                <a:gd name="T11" fmla="*/ 0 h 57"/>
                <a:gd name="T12" fmla="*/ 0 w 18"/>
                <a:gd name="T13" fmla="*/ 0 h 57"/>
                <a:gd name="T14" fmla="*/ 0 w 18"/>
                <a:gd name="T15" fmla="*/ 0 h 57"/>
                <a:gd name="T16" fmla="*/ 0 w 18"/>
                <a:gd name="T17" fmla="*/ 0 h 57"/>
                <a:gd name="T18" fmla="*/ 0 w 18"/>
                <a:gd name="T1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57">
                  <a:moveTo>
                    <a:pt x="14" y="57"/>
                  </a:moveTo>
                  <a:lnTo>
                    <a:pt x="14" y="57"/>
                  </a:lnTo>
                  <a:lnTo>
                    <a:pt x="18" y="8"/>
                  </a:lnTo>
                  <a:lnTo>
                    <a:pt x="18" y="8"/>
                  </a:lnTo>
                  <a:lnTo>
                    <a:pt x="14" y="57"/>
                  </a:lnTo>
                  <a:moveTo>
                    <a:pt x="0" y="0"/>
                  </a:moveTo>
                  <a:lnTo>
                    <a:pt x="0" y="0"/>
                  </a:ln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24" name="iṥlídê"/>
            <p:cNvSpPr/>
            <p:nvPr/>
          </p:nvSpPr>
          <p:spPr bwMode="auto">
            <a:xfrm>
              <a:off x="7107149" y="3404952"/>
              <a:ext cx="100126" cy="268520"/>
            </a:xfrm>
            <a:custGeom>
              <a:avLst/>
              <a:gdLst>
                <a:gd name="T0" fmla="*/ 42 w 51"/>
                <a:gd name="T1" fmla="*/ 135 h 135"/>
                <a:gd name="T2" fmla="*/ 0 w 51"/>
                <a:gd name="T3" fmla="*/ 132 h 135"/>
                <a:gd name="T4" fmla="*/ 10 w 51"/>
                <a:gd name="T5" fmla="*/ 5 h 135"/>
                <a:gd name="T6" fmla="*/ 10 w 51"/>
                <a:gd name="T7" fmla="*/ 5 h 135"/>
                <a:gd name="T8" fmla="*/ 10 w 51"/>
                <a:gd name="T9" fmla="*/ 5 h 135"/>
                <a:gd name="T10" fmla="*/ 11 w 51"/>
                <a:gd name="T11" fmla="*/ 0 h 135"/>
                <a:gd name="T12" fmla="*/ 51 w 51"/>
                <a:gd name="T13" fmla="*/ 23 h 135"/>
                <a:gd name="T14" fmla="*/ 42 w 51"/>
                <a:gd name="T15" fmla="*/ 135 h 1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135">
                  <a:moveTo>
                    <a:pt x="42" y="135"/>
                  </a:moveTo>
                  <a:cubicBezTo>
                    <a:pt x="0" y="132"/>
                    <a:pt x="0" y="132"/>
                    <a:pt x="0" y="132"/>
                  </a:cubicBezTo>
                  <a:cubicBezTo>
                    <a:pt x="10" y="5"/>
                    <a:pt x="10" y="5"/>
                    <a:pt x="10" y="5"/>
                  </a:cubicBezTo>
                  <a:cubicBezTo>
                    <a:pt x="10" y="5"/>
                    <a:pt x="10" y="5"/>
                    <a:pt x="10" y="5"/>
                  </a:cubicBezTo>
                  <a:cubicBezTo>
                    <a:pt x="10" y="5"/>
                    <a:pt x="10" y="5"/>
                    <a:pt x="10" y="5"/>
                  </a:cubicBezTo>
                  <a:cubicBezTo>
                    <a:pt x="10" y="3"/>
                    <a:pt x="11" y="2"/>
                    <a:pt x="11" y="0"/>
                  </a:cubicBezTo>
                  <a:cubicBezTo>
                    <a:pt x="51" y="23"/>
                    <a:pt x="51" y="23"/>
                    <a:pt x="51" y="23"/>
                  </a:cubicBezTo>
                  <a:cubicBezTo>
                    <a:pt x="42" y="135"/>
                    <a:pt x="42" y="135"/>
                    <a:pt x="42" y="135"/>
                  </a:cubicBezTo>
                </a:path>
              </a:pathLst>
            </a:custGeom>
            <a:solidFill>
              <a:srgbClr val="8E89A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25" name="íŝlïḍé"/>
            <p:cNvSpPr/>
            <p:nvPr/>
          </p:nvSpPr>
          <p:spPr bwMode="auto">
            <a:xfrm>
              <a:off x="8140270" y="3609755"/>
              <a:ext cx="1524650" cy="1902395"/>
            </a:xfrm>
            <a:custGeom>
              <a:avLst/>
              <a:gdLst>
                <a:gd name="T0" fmla="*/ 35 w 762"/>
                <a:gd name="T1" fmla="*/ 924 h 954"/>
                <a:gd name="T2" fmla="*/ 22 w 762"/>
                <a:gd name="T3" fmla="*/ 758 h 954"/>
                <a:gd name="T4" fmla="*/ 8 w 762"/>
                <a:gd name="T5" fmla="*/ 205 h 954"/>
                <a:gd name="T6" fmla="*/ 117 w 762"/>
                <a:gd name="T7" fmla="*/ 102 h 954"/>
                <a:gd name="T8" fmla="*/ 215 w 762"/>
                <a:gd name="T9" fmla="*/ 74 h 954"/>
                <a:gd name="T10" fmla="*/ 410 w 762"/>
                <a:gd name="T11" fmla="*/ 62 h 954"/>
                <a:gd name="T12" fmla="*/ 510 w 762"/>
                <a:gd name="T13" fmla="*/ 58 h 954"/>
                <a:gd name="T14" fmla="*/ 557 w 762"/>
                <a:gd name="T15" fmla="*/ 37 h 954"/>
                <a:gd name="T16" fmla="*/ 563 w 762"/>
                <a:gd name="T17" fmla="*/ 15 h 954"/>
                <a:gd name="T18" fmla="*/ 563 w 762"/>
                <a:gd name="T19" fmla="*/ 18 h 954"/>
                <a:gd name="T20" fmla="*/ 758 w 762"/>
                <a:gd name="T21" fmla="*/ 0 h 954"/>
                <a:gd name="T22" fmla="*/ 736 w 762"/>
                <a:gd name="T23" fmla="*/ 116 h 954"/>
                <a:gd name="T24" fmla="*/ 665 w 762"/>
                <a:gd name="T25" fmla="*/ 203 h 954"/>
                <a:gd name="T26" fmla="*/ 536 w 762"/>
                <a:gd name="T27" fmla="*/ 252 h 954"/>
                <a:gd name="T28" fmla="*/ 413 w 762"/>
                <a:gd name="T29" fmla="*/ 258 h 954"/>
                <a:gd name="T30" fmla="*/ 220 w 762"/>
                <a:gd name="T31" fmla="*/ 284 h 954"/>
                <a:gd name="T32" fmla="*/ 251 w 762"/>
                <a:gd name="T33" fmla="*/ 913 h 954"/>
                <a:gd name="T34" fmla="*/ 150 w 762"/>
                <a:gd name="T35" fmla="*/ 948 h 954"/>
                <a:gd name="T36" fmla="*/ 58 w 762"/>
                <a:gd name="T37" fmla="*/ 937 h 954"/>
                <a:gd name="T38" fmla="*/ 35 w 762"/>
                <a:gd name="T39" fmla="*/ 924 h 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62" h="954">
                  <a:moveTo>
                    <a:pt x="35" y="924"/>
                  </a:moveTo>
                  <a:cubicBezTo>
                    <a:pt x="35" y="922"/>
                    <a:pt x="31" y="902"/>
                    <a:pt x="22" y="758"/>
                  </a:cubicBezTo>
                  <a:cubicBezTo>
                    <a:pt x="3" y="490"/>
                    <a:pt x="0" y="242"/>
                    <a:pt x="8" y="205"/>
                  </a:cubicBezTo>
                  <a:cubicBezTo>
                    <a:pt x="15" y="174"/>
                    <a:pt x="59" y="131"/>
                    <a:pt x="117" y="102"/>
                  </a:cubicBezTo>
                  <a:cubicBezTo>
                    <a:pt x="143" y="89"/>
                    <a:pt x="175" y="80"/>
                    <a:pt x="215" y="74"/>
                  </a:cubicBezTo>
                  <a:cubicBezTo>
                    <a:pt x="276" y="64"/>
                    <a:pt x="347" y="63"/>
                    <a:pt x="410" y="62"/>
                  </a:cubicBezTo>
                  <a:cubicBezTo>
                    <a:pt x="451" y="62"/>
                    <a:pt x="489" y="61"/>
                    <a:pt x="510" y="58"/>
                  </a:cubicBezTo>
                  <a:cubicBezTo>
                    <a:pt x="535" y="55"/>
                    <a:pt x="551" y="48"/>
                    <a:pt x="557" y="37"/>
                  </a:cubicBezTo>
                  <a:cubicBezTo>
                    <a:pt x="562" y="29"/>
                    <a:pt x="563" y="19"/>
                    <a:pt x="563" y="15"/>
                  </a:cubicBezTo>
                  <a:cubicBezTo>
                    <a:pt x="563" y="15"/>
                    <a:pt x="563" y="16"/>
                    <a:pt x="563" y="18"/>
                  </a:cubicBezTo>
                  <a:cubicBezTo>
                    <a:pt x="758" y="0"/>
                    <a:pt x="758" y="0"/>
                    <a:pt x="758" y="0"/>
                  </a:cubicBezTo>
                  <a:cubicBezTo>
                    <a:pt x="759" y="10"/>
                    <a:pt x="762" y="61"/>
                    <a:pt x="736" y="116"/>
                  </a:cubicBezTo>
                  <a:cubicBezTo>
                    <a:pt x="720" y="151"/>
                    <a:pt x="696" y="180"/>
                    <a:pt x="665" y="203"/>
                  </a:cubicBezTo>
                  <a:cubicBezTo>
                    <a:pt x="630" y="229"/>
                    <a:pt x="586" y="246"/>
                    <a:pt x="536" y="252"/>
                  </a:cubicBezTo>
                  <a:cubicBezTo>
                    <a:pt x="503" y="257"/>
                    <a:pt x="461" y="257"/>
                    <a:pt x="413" y="258"/>
                  </a:cubicBezTo>
                  <a:cubicBezTo>
                    <a:pt x="369" y="258"/>
                    <a:pt x="231" y="281"/>
                    <a:pt x="220" y="284"/>
                  </a:cubicBezTo>
                  <a:cubicBezTo>
                    <a:pt x="218" y="319"/>
                    <a:pt x="251" y="911"/>
                    <a:pt x="251" y="913"/>
                  </a:cubicBezTo>
                  <a:cubicBezTo>
                    <a:pt x="251" y="913"/>
                    <a:pt x="224" y="944"/>
                    <a:pt x="150" y="948"/>
                  </a:cubicBezTo>
                  <a:cubicBezTo>
                    <a:pt x="109" y="954"/>
                    <a:pt x="78" y="945"/>
                    <a:pt x="58" y="937"/>
                  </a:cubicBezTo>
                  <a:cubicBezTo>
                    <a:pt x="43" y="930"/>
                    <a:pt x="35" y="924"/>
                    <a:pt x="35" y="924"/>
                  </a:cubicBezTo>
                </a:path>
              </a:pathLst>
            </a:custGeom>
            <a:solidFill>
              <a:srgbClr val="21507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26" name="íSlîdè"/>
            <p:cNvSpPr/>
            <p:nvPr/>
          </p:nvSpPr>
          <p:spPr bwMode="auto">
            <a:xfrm>
              <a:off x="8163026" y="5953615"/>
              <a:ext cx="18205" cy="4551"/>
            </a:xfrm>
            <a:custGeom>
              <a:avLst/>
              <a:gdLst>
                <a:gd name="T0" fmla="*/ 0 w 10"/>
                <a:gd name="T1" fmla="*/ 2 h 2"/>
                <a:gd name="T2" fmla="*/ 0 w 10"/>
                <a:gd name="T3" fmla="*/ 1 h 2"/>
                <a:gd name="T4" fmla="*/ 9 w 10"/>
                <a:gd name="T5" fmla="*/ 0 h 2"/>
                <a:gd name="T6" fmla="*/ 10 w 10"/>
                <a:gd name="T7" fmla="*/ 0 h 2"/>
                <a:gd name="T8" fmla="*/ 0 w 10"/>
                <a:gd name="T9" fmla="*/ 2 h 2"/>
              </a:gdLst>
              <a:ahLst/>
              <a:cxnLst>
                <a:cxn ang="0">
                  <a:pos x="T0" y="T1"/>
                </a:cxn>
                <a:cxn ang="0">
                  <a:pos x="T2" y="T3"/>
                </a:cxn>
                <a:cxn ang="0">
                  <a:pos x="T4" y="T5"/>
                </a:cxn>
                <a:cxn ang="0">
                  <a:pos x="T6" y="T7"/>
                </a:cxn>
                <a:cxn ang="0">
                  <a:pos x="T8" y="T9"/>
                </a:cxn>
              </a:cxnLst>
              <a:rect l="0" t="0" r="r" b="b"/>
              <a:pathLst>
                <a:path w="10" h="2">
                  <a:moveTo>
                    <a:pt x="0" y="2"/>
                  </a:moveTo>
                  <a:cubicBezTo>
                    <a:pt x="0" y="1"/>
                    <a:pt x="0" y="1"/>
                    <a:pt x="0" y="1"/>
                  </a:cubicBezTo>
                  <a:cubicBezTo>
                    <a:pt x="3" y="1"/>
                    <a:pt x="6" y="0"/>
                    <a:pt x="9" y="0"/>
                  </a:cubicBezTo>
                  <a:cubicBezTo>
                    <a:pt x="9" y="0"/>
                    <a:pt x="9" y="0"/>
                    <a:pt x="10" y="0"/>
                  </a:cubicBezTo>
                  <a:cubicBezTo>
                    <a:pt x="0" y="2"/>
                    <a:pt x="0" y="2"/>
                    <a:pt x="0" y="2"/>
                  </a:cubicBezTo>
                </a:path>
              </a:pathLst>
            </a:custGeom>
            <a:solidFill>
              <a:srgbClr val="58566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27" name="iṥlïde"/>
            <p:cNvSpPr/>
            <p:nvPr/>
          </p:nvSpPr>
          <p:spPr bwMode="auto">
            <a:xfrm>
              <a:off x="8181231" y="5953615"/>
              <a:ext cx="0" cy="0"/>
            </a:xfrm>
            <a:custGeom>
              <a:avLst/>
              <a:gdLst>
                <a:gd name="T0" fmla="*/ 0 w 1"/>
                <a:gd name="T1" fmla="*/ 1 w 1"/>
                <a:gd name="T2" fmla="*/ 1 w 1"/>
                <a:gd name="T3" fmla="*/ 0 w 1"/>
              </a:gdLst>
              <a:ahLst/>
              <a:cxnLst>
                <a:cxn ang="0">
                  <a:pos x="T0" y="0"/>
                </a:cxn>
                <a:cxn ang="0">
                  <a:pos x="T1" y="0"/>
                </a:cxn>
                <a:cxn ang="0">
                  <a:pos x="T2" y="0"/>
                </a:cxn>
                <a:cxn ang="0">
                  <a:pos x="T3" y="0"/>
                </a:cxn>
              </a:cxnLst>
              <a:rect l="0" t="0" r="r" b="b"/>
              <a:pathLst>
                <a:path w="1">
                  <a:moveTo>
                    <a:pt x="0" y="0"/>
                  </a:moveTo>
                  <a:cubicBezTo>
                    <a:pt x="0" y="0"/>
                    <a:pt x="0" y="0"/>
                    <a:pt x="1" y="0"/>
                  </a:cubicBezTo>
                  <a:cubicBezTo>
                    <a:pt x="1" y="0"/>
                    <a:pt x="1" y="0"/>
                    <a:pt x="1" y="0"/>
                  </a:cubicBezTo>
                  <a:cubicBezTo>
                    <a:pt x="0" y="0"/>
                    <a:pt x="0" y="0"/>
                    <a:pt x="0" y="0"/>
                  </a:cubicBezTo>
                </a:path>
              </a:pathLst>
            </a:custGeom>
            <a:solidFill>
              <a:srgbClr val="38374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28" name="îŝ1ïḋe"/>
            <p:cNvSpPr/>
            <p:nvPr/>
          </p:nvSpPr>
          <p:spPr bwMode="auto">
            <a:xfrm>
              <a:off x="8276806" y="5939961"/>
              <a:ext cx="9102" cy="0"/>
            </a:xfrm>
            <a:custGeom>
              <a:avLst/>
              <a:gdLst>
                <a:gd name="T0" fmla="*/ 0 w 3"/>
                <a:gd name="T1" fmla="*/ 1 h 1"/>
                <a:gd name="T2" fmla="*/ 2 w 3"/>
                <a:gd name="T3" fmla="*/ 0 h 1"/>
                <a:gd name="T4" fmla="*/ 3 w 3"/>
                <a:gd name="T5" fmla="*/ 0 h 1"/>
                <a:gd name="T6" fmla="*/ 3 w 3"/>
                <a:gd name="T7" fmla="*/ 1 h 1"/>
                <a:gd name="T8" fmla="*/ 0 w 3"/>
                <a:gd name="T9" fmla="*/ 1 h 1"/>
              </a:gdLst>
              <a:ahLst/>
              <a:cxnLst>
                <a:cxn ang="0">
                  <a:pos x="T0" y="T1"/>
                </a:cxn>
                <a:cxn ang="0">
                  <a:pos x="T2" y="T3"/>
                </a:cxn>
                <a:cxn ang="0">
                  <a:pos x="T4" y="T5"/>
                </a:cxn>
                <a:cxn ang="0">
                  <a:pos x="T6" y="T7"/>
                </a:cxn>
                <a:cxn ang="0">
                  <a:pos x="T8" y="T9"/>
                </a:cxn>
              </a:cxnLst>
              <a:rect l="0" t="0" r="r" b="b"/>
              <a:pathLst>
                <a:path w="3" h="1">
                  <a:moveTo>
                    <a:pt x="0" y="1"/>
                  </a:moveTo>
                  <a:cubicBezTo>
                    <a:pt x="2" y="0"/>
                    <a:pt x="2" y="0"/>
                    <a:pt x="2" y="0"/>
                  </a:cubicBezTo>
                  <a:cubicBezTo>
                    <a:pt x="2" y="0"/>
                    <a:pt x="3" y="0"/>
                    <a:pt x="3" y="0"/>
                  </a:cubicBezTo>
                  <a:cubicBezTo>
                    <a:pt x="3" y="1"/>
                    <a:pt x="3" y="1"/>
                    <a:pt x="3" y="1"/>
                  </a:cubicBezTo>
                  <a:cubicBezTo>
                    <a:pt x="0" y="1"/>
                    <a:pt x="0" y="1"/>
                    <a:pt x="0" y="1"/>
                  </a:cubicBezTo>
                </a:path>
              </a:pathLst>
            </a:custGeom>
            <a:solidFill>
              <a:srgbClr val="63616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29" name="íṥľiḓê"/>
            <p:cNvSpPr/>
            <p:nvPr/>
          </p:nvSpPr>
          <p:spPr bwMode="auto">
            <a:xfrm>
              <a:off x="8258601" y="5939961"/>
              <a:ext cx="22756" cy="4551"/>
            </a:xfrm>
            <a:custGeom>
              <a:avLst/>
              <a:gdLst>
                <a:gd name="T0" fmla="*/ 0 w 11"/>
                <a:gd name="T1" fmla="*/ 3 h 3"/>
                <a:gd name="T2" fmla="*/ 11 w 11"/>
                <a:gd name="T3" fmla="*/ 0 h 3"/>
                <a:gd name="T4" fmla="*/ 9 w 11"/>
                <a:gd name="T5" fmla="*/ 1 h 3"/>
                <a:gd name="T6" fmla="*/ 0 w 11"/>
                <a:gd name="T7" fmla="*/ 3 h 3"/>
              </a:gdLst>
              <a:ahLst/>
              <a:cxnLst>
                <a:cxn ang="0">
                  <a:pos x="T0" y="T1"/>
                </a:cxn>
                <a:cxn ang="0">
                  <a:pos x="T2" y="T3"/>
                </a:cxn>
                <a:cxn ang="0">
                  <a:pos x="T4" y="T5"/>
                </a:cxn>
                <a:cxn ang="0">
                  <a:pos x="T6" y="T7"/>
                </a:cxn>
              </a:cxnLst>
              <a:rect l="0" t="0" r="r" b="b"/>
              <a:pathLst>
                <a:path w="11" h="3">
                  <a:moveTo>
                    <a:pt x="0" y="3"/>
                  </a:moveTo>
                  <a:cubicBezTo>
                    <a:pt x="4" y="2"/>
                    <a:pt x="8" y="1"/>
                    <a:pt x="11" y="0"/>
                  </a:cubicBezTo>
                  <a:cubicBezTo>
                    <a:pt x="9" y="1"/>
                    <a:pt x="9" y="1"/>
                    <a:pt x="9" y="1"/>
                  </a:cubicBezTo>
                  <a:cubicBezTo>
                    <a:pt x="0" y="3"/>
                    <a:pt x="0" y="3"/>
                    <a:pt x="0" y="3"/>
                  </a:cubicBezTo>
                </a:path>
              </a:pathLst>
            </a:custGeom>
            <a:solidFill>
              <a:srgbClr val="58566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30" name="ïšḻîďê"/>
            <p:cNvSpPr/>
            <p:nvPr/>
          </p:nvSpPr>
          <p:spPr bwMode="auto">
            <a:xfrm>
              <a:off x="8199436" y="5484843"/>
              <a:ext cx="200253" cy="459670"/>
            </a:xfrm>
            <a:custGeom>
              <a:avLst/>
              <a:gdLst>
                <a:gd name="T0" fmla="*/ 43 w 101"/>
                <a:gd name="T1" fmla="*/ 227 h 232"/>
                <a:gd name="T2" fmla="*/ 42 w 101"/>
                <a:gd name="T3" fmla="*/ 228 h 232"/>
                <a:gd name="T4" fmla="*/ 25 w 101"/>
                <a:gd name="T5" fmla="*/ 232 h 232"/>
                <a:gd name="T6" fmla="*/ 19 w 101"/>
                <a:gd name="T7" fmla="*/ 123 h 232"/>
                <a:gd name="T8" fmla="*/ 20 w 101"/>
                <a:gd name="T9" fmla="*/ 120 h 232"/>
                <a:gd name="T10" fmla="*/ 27 w 101"/>
                <a:gd name="T11" fmla="*/ 97 h 232"/>
                <a:gd name="T12" fmla="*/ 43 w 101"/>
                <a:gd name="T13" fmla="*/ 92 h 232"/>
                <a:gd name="T14" fmla="*/ 45 w 101"/>
                <a:gd name="T15" fmla="*/ 97 h 232"/>
                <a:gd name="T16" fmla="*/ 45 w 101"/>
                <a:gd name="T17" fmla="*/ 98 h 232"/>
                <a:gd name="T18" fmla="*/ 46 w 101"/>
                <a:gd name="T19" fmla="*/ 99 h 232"/>
                <a:gd name="T20" fmla="*/ 46 w 101"/>
                <a:gd name="T21" fmla="*/ 100 h 232"/>
                <a:gd name="T22" fmla="*/ 48 w 101"/>
                <a:gd name="T23" fmla="*/ 101 h 232"/>
                <a:gd name="T24" fmla="*/ 49 w 101"/>
                <a:gd name="T25" fmla="*/ 101 h 232"/>
                <a:gd name="T26" fmla="*/ 50 w 101"/>
                <a:gd name="T27" fmla="*/ 101 h 232"/>
                <a:gd name="T28" fmla="*/ 51 w 101"/>
                <a:gd name="T29" fmla="*/ 101 h 232"/>
                <a:gd name="T30" fmla="*/ 51 w 101"/>
                <a:gd name="T31" fmla="*/ 101 h 232"/>
                <a:gd name="T32" fmla="*/ 51 w 101"/>
                <a:gd name="T33" fmla="*/ 101 h 232"/>
                <a:gd name="T34" fmla="*/ 51 w 101"/>
                <a:gd name="T35" fmla="*/ 101 h 232"/>
                <a:gd name="T36" fmla="*/ 52 w 101"/>
                <a:gd name="T37" fmla="*/ 101 h 232"/>
                <a:gd name="T38" fmla="*/ 53 w 101"/>
                <a:gd name="T39" fmla="*/ 100 h 232"/>
                <a:gd name="T40" fmla="*/ 53 w 101"/>
                <a:gd name="T41" fmla="*/ 100 h 232"/>
                <a:gd name="T42" fmla="*/ 53 w 101"/>
                <a:gd name="T43" fmla="*/ 100 h 232"/>
                <a:gd name="T44" fmla="*/ 54 w 101"/>
                <a:gd name="T45" fmla="*/ 98 h 232"/>
                <a:gd name="T46" fmla="*/ 54 w 101"/>
                <a:gd name="T47" fmla="*/ 98 h 232"/>
                <a:gd name="T48" fmla="*/ 54 w 101"/>
                <a:gd name="T49" fmla="*/ 97 h 232"/>
                <a:gd name="T50" fmla="*/ 54 w 101"/>
                <a:gd name="T51" fmla="*/ 97 h 232"/>
                <a:gd name="T52" fmla="*/ 54 w 101"/>
                <a:gd name="T53" fmla="*/ 97 h 232"/>
                <a:gd name="T54" fmla="*/ 54 w 101"/>
                <a:gd name="T55" fmla="*/ 97 h 232"/>
                <a:gd name="T56" fmla="*/ 54 w 101"/>
                <a:gd name="T57" fmla="*/ 96 h 232"/>
                <a:gd name="T58" fmla="*/ 54 w 101"/>
                <a:gd name="T59" fmla="*/ 96 h 232"/>
                <a:gd name="T60" fmla="*/ 53 w 101"/>
                <a:gd name="T61" fmla="*/ 92 h 232"/>
                <a:gd name="T62" fmla="*/ 71 w 101"/>
                <a:gd name="T63" fmla="*/ 65 h 232"/>
                <a:gd name="T64" fmla="*/ 73 w 101"/>
                <a:gd name="T65" fmla="*/ 73 h 232"/>
                <a:gd name="T66" fmla="*/ 74 w 101"/>
                <a:gd name="T67" fmla="*/ 74 h 232"/>
                <a:gd name="T68" fmla="*/ 76 w 101"/>
                <a:gd name="T69" fmla="*/ 73 h 232"/>
                <a:gd name="T70" fmla="*/ 78 w 101"/>
                <a:gd name="T71" fmla="*/ 73 h 232"/>
                <a:gd name="T72" fmla="*/ 78 w 101"/>
                <a:gd name="T73" fmla="*/ 78 h 232"/>
                <a:gd name="T74" fmla="*/ 82 w 101"/>
                <a:gd name="T75" fmla="*/ 75 h 232"/>
                <a:gd name="T76" fmla="*/ 83 w 101"/>
                <a:gd name="T77" fmla="*/ 73 h 232"/>
                <a:gd name="T78" fmla="*/ 83 w 101"/>
                <a:gd name="T79" fmla="*/ 72 h 232"/>
                <a:gd name="T80" fmla="*/ 79 w 101"/>
                <a:gd name="T81" fmla="*/ 59 h 232"/>
                <a:gd name="T82" fmla="*/ 58 w 101"/>
                <a:gd name="T83" fmla="*/ 171 h 232"/>
                <a:gd name="T84" fmla="*/ 48 w 101"/>
                <a:gd name="T85" fmla="*/ 101 h 232"/>
                <a:gd name="T86" fmla="*/ 48 w 101"/>
                <a:gd name="T87" fmla="*/ 101 h 232"/>
                <a:gd name="T88" fmla="*/ 54 w 101"/>
                <a:gd name="T89" fmla="*/ 99 h 232"/>
                <a:gd name="T90" fmla="*/ 54 w 101"/>
                <a:gd name="T91" fmla="*/ 99 h 232"/>
                <a:gd name="T92" fmla="*/ 45 w 101"/>
                <a:gd name="T93" fmla="*/ 98 h 232"/>
                <a:gd name="T94" fmla="*/ 45 w 101"/>
                <a:gd name="T95" fmla="*/ 98 h 232"/>
                <a:gd name="T96" fmla="*/ 32 w 101"/>
                <a:gd name="T97" fmla="*/ 81 h 232"/>
                <a:gd name="T98" fmla="*/ 38 w 101"/>
                <a:gd name="T99" fmla="*/ 77 h 232"/>
                <a:gd name="T100" fmla="*/ 45 w 101"/>
                <a:gd name="T101" fmla="*/ 72 h 232"/>
                <a:gd name="T102" fmla="*/ 50 w 101"/>
                <a:gd name="T103" fmla="*/ 26 h 232"/>
                <a:gd name="T104" fmla="*/ 67 w 101"/>
                <a:gd name="T105" fmla="*/ 56 h 232"/>
                <a:gd name="T106" fmla="*/ 45 w 101"/>
                <a:gd name="T107" fmla="*/ 72 h 232"/>
                <a:gd name="T108" fmla="*/ 64 w 101"/>
                <a:gd name="T109" fmla="*/ 30 h 232"/>
                <a:gd name="T110" fmla="*/ 55 w 101"/>
                <a:gd name="T111" fmla="*/ 9 h 232"/>
                <a:gd name="T112" fmla="*/ 36 w 101"/>
                <a:gd name="T113" fmla="*/ 2 h 232"/>
                <a:gd name="T114" fmla="*/ 96 w 101"/>
                <a:gd name="T115" fmla="*/ 11 h 232"/>
                <a:gd name="T116" fmla="*/ 94 w 101"/>
                <a:gd name="T117" fmla="*/ 36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1" h="232">
                  <a:moveTo>
                    <a:pt x="25" y="232"/>
                  </a:moveTo>
                  <a:cubicBezTo>
                    <a:pt x="32" y="230"/>
                    <a:pt x="38" y="229"/>
                    <a:pt x="43" y="227"/>
                  </a:cubicBezTo>
                  <a:cubicBezTo>
                    <a:pt x="43" y="228"/>
                    <a:pt x="43" y="228"/>
                    <a:pt x="43" y="228"/>
                  </a:cubicBezTo>
                  <a:cubicBezTo>
                    <a:pt x="43" y="228"/>
                    <a:pt x="42" y="228"/>
                    <a:pt x="42" y="228"/>
                  </a:cubicBezTo>
                  <a:cubicBezTo>
                    <a:pt x="39" y="229"/>
                    <a:pt x="35" y="230"/>
                    <a:pt x="31" y="231"/>
                  </a:cubicBezTo>
                  <a:cubicBezTo>
                    <a:pt x="25" y="232"/>
                    <a:pt x="25" y="232"/>
                    <a:pt x="25" y="232"/>
                  </a:cubicBezTo>
                  <a:moveTo>
                    <a:pt x="0" y="182"/>
                  </a:moveTo>
                  <a:cubicBezTo>
                    <a:pt x="19" y="123"/>
                    <a:pt x="19" y="123"/>
                    <a:pt x="19" y="123"/>
                  </a:cubicBezTo>
                  <a:cubicBezTo>
                    <a:pt x="19" y="123"/>
                    <a:pt x="19" y="123"/>
                    <a:pt x="19" y="122"/>
                  </a:cubicBezTo>
                  <a:cubicBezTo>
                    <a:pt x="19" y="122"/>
                    <a:pt x="20" y="121"/>
                    <a:pt x="20" y="120"/>
                  </a:cubicBezTo>
                  <a:cubicBezTo>
                    <a:pt x="20" y="120"/>
                    <a:pt x="20" y="120"/>
                    <a:pt x="20" y="120"/>
                  </a:cubicBezTo>
                  <a:cubicBezTo>
                    <a:pt x="27" y="97"/>
                    <a:pt x="27" y="97"/>
                    <a:pt x="27" y="97"/>
                  </a:cubicBezTo>
                  <a:cubicBezTo>
                    <a:pt x="32" y="93"/>
                    <a:pt x="37" y="90"/>
                    <a:pt x="41" y="86"/>
                  </a:cubicBezTo>
                  <a:cubicBezTo>
                    <a:pt x="42" y="88"/>
                    <a:pt x="43" y="90"/>
                    <a:pt x="43" y="92"/>
                  </a:cubicBezTo>
                  <a:cubicBezTo>
                    <a:pt x="44" y="94"/>
                    <a:pt x="44" y="95"/>
                    <a:pt x="45" y="96"/>
                  </a:cubicBezTo>
                  <a:cubicBezTo>
                    <a:pt x="45" y="97"/>
                    <a:pt x="45" y="97"/>
                    <a:pt x="45" y="97"/>
                  </a:cubicBezTo>
                  <a:cubicBezTo>
                    <a:pt x="45" y="98"/>
                    <a:pt x="45" y="98"/>
                    <a:pt x="45" y="98"/>
                  </a:cubicBezTo>
                  <a:cubicBezTo>
                    <a:pt x="45" y="98"/>
                    <a:pt x="45" y="98"/>
                    <a:pt x="45" y="98"/>
                  </a:cubicBezTo>
                  <a:cubicBezTo>
                    <a:pt x="45" y="98"/>
                    <a:pt x="45" y="99"/>
                    <a:pt x="45" y="99"/>
                  </a:cubicBezTo>
                  <a:cubicBezTo>
                    <a:pt x="45" y="99"/>
                    <a:pt x="45" y="99"/>
                    <a:pt x="46" y="99"/>
                  </a:cubicBezTo>
                  <a:cubicBezTo>
                    <a:pt x="46" y="99"/>
                    <a:pt x="46" y="99"/>
                    <a:pt x="46" y="100"/>
                  </a:cubicBezTo>
                  <a:cubicBezTo>
                    <a:pt x="46" y="100"/>
                    <a:pt x="46" y="100"/>
                    <a:pt x="46" y="100"/>
                  </a:cubicBezTo>
                  <a:cubicBezTo>
                    <a:pt x="46" y="100"/>
                    <a:pt x="46" y="100"/>
                    <a:pt x="47" y="100"/>
                  </a:cubicBezTo>
                  <a:cubicBezTo>
                    <a:pt x="47" y="101"/>
                    <a:pt x="48" y="101"/>
                    <a:pt x="48" y="101"/>
                  </a:cubicBezTo>
                  <a:cubicBezTo>
                    <a:pt x="48" y="101"/>
                    <a:pt x="49" y="101"/>
                    <a:pt x="49" y="101"/>
                  </a:cubicBezTo>
                  <a:cubicBezTo>
                    <a:pt x="49" y="101"/>
                    <a:pt x="49" y="101"/>
                    <a:pt x="49" y="101"/>
                  </a:cubicBezTo>
                  <a:cubicBezTo>
                    <a:pt x="49" y="101"/>
                    <a:pt x="49" y="101"/>
                    <a:pt x="49" y="101"/>
                  </a:cubicBezTo>
                  <a:cubicBezTo>
                    <a:pt x="49" y="101"/>
                    <a:pt x="50" y="101"/>
                    <a:pt x="50" y="101"/>
                  </a:cubicBezTo>
                  <a:cubicBezTo>
                    <a:pt x="50" y="101"/>
                    <a:pt x="50" y="101"/>
                    <a:pt x="50" y="101"/>
                  </a:cubicBezTo>
                  <a:cubicBezTo>
                    <a:pt x="50" y="101"/>
                    <a:pt x="50" y="101"/>
                    <a:pt x="51" y="101"/>
                  </a:cubicBezTo>
                  <a:cubicBezTo>
                    <a:pt x="51" y="101"/>
                    <a:pt x="51" y="101"/>
                    <a:pt x="51" y="101"/>
                  </a:cubicBezTo>
                  <a:cubicBezTo>
                    <a:pt x="51" y="101"/>
                    <a:pt x="51" y="101"/>
                    <a:pt x="51" y="101"/>
                  </a:cubicBezTo>
                  <a:cubicBezTo>
                    <a:pt x="51" y="101"/>
                    <a:pt x="51" y="101"/>
                    <a:pt x="51" y="101"/>
                  </a:cubicBezTo>
                  <a:cubicBezTo>
                    <a:pt x="51" y="101"/>
                    <a:pt x="51" y="101"/>
                    <a:pt x="51" y="101"/>
                  </a:cubicBezTo>
                  <a:cubicBezTo>
                    <a:pt x="51" y="101"/>
                    <a:pt x="51" y="101"/>
                    <a:pt x="51" y="101"/>
                  </a:cubicBezTo>
                  <a:cubicBezTo>
                    <a:pt x="51" y="101"/>
                    <a:pt x="51" y="101"/>
                    <a:pt x="51" y="101"/>
                  </a:cubicBezTo>
                  <a:cubicBezTo>
                    <a:pt x="51" y="101"/>
                    <a:pt x="51" y="101"/>
                    <a:pt x="51" y="101"/>
                  </a:cubicBezTo>
                  <a:cubicBezTo>
                    <a:pt x="51" y="101"/>
                    <a:pt x="52" y="101"/>
                    <a:pt x="52" y="101"/>
                  </a:cubicBezTo>
                  <a:cubicBezTo>
                    <a:pt x="52" y="100"/>
                    <a:pt x="53" y="100"/>
                    <a:pt x="53" y="100"/>
                  </a:cubicBezTo>
                  <a:cubicBezTo>
                    <a:pt x="53" y="100"/>
                    <a:pt x="53" y="100"/>
                    <a:pt x="53" y="100"/>
                  </a:cubicBezTo>
                  <a:cubicBezTo>
                    <a:pt x="53" y="100"/>
                    <a:pt x="53" y="100"/>
                    <a:pt x="53" y="100"/>
                  </a:cubicBezTo>
                  <a:cubicBezTo>
                    <a:pt x="53" y="100"/>
                    <a:pt x="53" y="100"/>
                    <a:pt x="53" y="100"/>
                  </a:cubicBezTo>
                  <a:cubicBezTo>
                    <a:pt x="53" y="100"/>
                    <a:pt x="53" y="100"/>
                    <a:pt x="53" y="100"/>
                  </a:cubicBezTo>
                  <a:cubicBezTo>
                    <a:pt x="53" y="100"/>
                    <a:pt x="53" y="100"/>
                    <a:pt x="53" y="100"/>
                  </a:cubicBezTo>
                  <a:cubicBezTo>
                    <a:pt x="53" y="100"/>
                    <a:pt x="53" y="100"/>
                    <a:pt x="53" y="99"/>
                  </a:cubicBezTo>
                  <a:cubicBezTo>
                    <a:pt x="54" y="99"/>
                    <a:pt x="54" y="99"/>
                    <a:pt x="54" y="98"/>
                  </a:cubicBezTo>
                  <a:cubicBezTo>
                    <a:pt x="54" y="98"/>
                    <a:pt x="54" y="98"/>
                    <a:pt x="54" y="98"/>
                  </a:cubicBezTo>
                  <a:cubicBezTo>
                    <a:pt x="54" y="98"/>
                    <a:pt x="54" y="98"/>
                    <a:pt x="54" y="98"/>
                  </a:cubicBezTo>
                  <a:cubicBezTo>
                    <a:pt x="54" y="97"/>
                    <a:pt x="54" y="97"/>
                    <a:pt x="54" y="97"/>
                  </a:cubicBezTo>
                  <a:cubicBezTo>
                    <a:pt x="54" y="97"/>
                    <a:pt x="54" y="97"/>
                    <a:pt x="54" y="97"/>
                  </a:cubicBezTo>
                  <a:cubicBezTo>
                    <a:pt x="54" y="97"/>
                    <a:pt x="54" y="97"/>
                    <a:pt x="54" y="97"/>
                  </a:cubicBezTo>
                  <a:cubicBezTo>
                    <a:pt x="54" y="97"/>
                    <a:pt x="54" y="97"/>
                    <a:pt x="54" y="97"/>
                  </a:cubicBezTo>
                  <a:cubicBezTo>
                    <a:pt x="54" y="97"/>
                    <a:pt x="54" y="97"/>
                    <a:pt x="54" y="97"/>
                  </a:cubicBezTo>
                  <a:cubicBezTo>
                    <a:pt x="54" y="97"/>
                    <a:pt x="54" y="97"/>
                    <a:pt x="54" y="97"/>
                  </a:cubicBezTo>
                  <a:cubicBezTo>
                    <a:pt x="54" y="97"/>
                    <a:pt x="54" y="97"/>
                    <a:pt x="54" y="97"/>
                  </a:cubicBezTo>
                  <a:cubicBezTo>
                    <a:pt x="54" y="97"/>
                    <a:pt x="54" y="97"/>
                    <a:pt x="54" y="97"/>
                  </a:cubicBezTo>
                  <a:cubicBezTo>
                    <a:pt x="54" y="96"/>
                    <a:pt x="54" y="96"/>
                    <a:pt x="54" y="96"/>
                  </a:cubicBezTo>
                  <a:cubicBezTo>
                    <a:pt x="54" y="96"/>
                    <a:pt x="54" y="96"/>
                    <a:pt x="54" y="96"/>
                  </a:cubicBezTo>
                  <a:cubicBezTo>
                    <a:pt x="54" y="96"/>
                    <a:pt x="54" y="96"/>
                    <a:pt x="54" y="96"/>
                  </a:cubicBezTo>
                  <a:cubicBezTo>
                    <a:pt x="54" y="96"/>
                    <a:pt x="54" y="96"/>
                    <a:pt x="54" y="96"/>
                  </a:cubicBezTo>
                  <a:cubicBezTo>
                    <a:pt x="54" y="96"/>
                    <a:pt x="54" y="96"/>
                    <a:pt x="54" y="96"/>
                  </a:cubicBezTo>
                  <a:cubicBezTo>
                    <a:pt x="54" y="95"/>
                    <a:pt x="54" y="94"/>
                    <a:pt x="53" y="92"/>
                  </a:cubicBezTo>
                  <a:cubicBezTo>
                    <a:pt x="52" y="89"/>
                    <a:pt x="51" y="85"/>
                    <a:pt x="49" y="81"/>
                  </a:cubicBezTo>
                  <a:cubicBezTo>
                    <a:pt x="56" y="75"/>
                    <a:pt x="64" y="70"/>
                    <a:pt x="71" y="65"/>
                  </a:cubicBezTo>
                  <a:cubicBezTo>
                    <a:pt x="71" y="66"/>
                    <a:pt x="72" y="67"/>
                    <a:pt x="72" y="68"/>
                  </a:cubicBezTo>
                  <a:cubicBezTo>
                    <a:pt x="73" y="70"/>
                    <a:pt x="73" y="72"/>
                    <a:pt x="73" y="73"/>
                  </a:cubicBezTo>
                  <a:cubicBezTo>
                    <a:pt x="73" y="73"/>
                    <a:pt x="74" y="73"/>
                    <a:pt x="74" y="74"/>
                  </a:cubicBezTo>
                  <a:cubicBezTo>
                    <a:pt x="74" y="74"/>
                    <a:pt x="74" y="74"/>
                    <a:pt x="74" y="74"/>
                  </a:cubicBezTo>
                  <a:cubicBezTo>
                    <a:pt x="74" y="74"/>
                    <a:pt x="74" y="74"/>
                    <a:pt x="74" y="74"/>
                  </a:cubicBezTo>
                  <a:cubicBezTo>
                    <a:pt x="76" y="73"/>
                    <a:pt x="76" y="73"/>
                    <a:pt x="76" y="73"/>
                  </a:cubicBezTo>
                  <a:cubicBezTo>
                    <a:pt x="78" y="73"/>
                    <a:pt x="78" y="73"/>
                    <a:pt x="78" y="73"/>
                  </a:cubicBezTo>
                  <a:cubicBezTo>
                    <a:pt x="78" y="73"/>
                    <a:pt x="78" y="73"/>
                    <a:pt x="78" y="73"/>
                  </a:cubicBezTo>
                  <a:cubicBezTo>
                    <a:pt x="78" y="73"/>
                    <a:pt x="78" y="73"/>
                    <a:pt x="78" y="73"/>
                  </a:cubicBezTo>
                  <a:cubicBezTo>
                    <a:pt x="78" y="78"/>
                    <a:pt x="78" y="78"/>
                    <a:pt x="78" y="78"/>
                  </a:cubicBezTo>
                  <a:cubicBezTo>
                    <a:pt x="78" y="78"/>
                    <a:pt x="78" y="78"/>
                    <a:pt x="78" y="78"/>
                  </a:cubicBezTo>
                  <a:cubicBezTo>
                    <a:pt x="80" y="78"/>
                    <a:pt x="82" y="77"/>
                    <a:pt x="82" y="75"/>
                  </a:cubicBezTo>
                  <a:cubicBezTo>
                    <a:pt x="82" y="75"/>
                    <a:pt x="82" y="75"/>
                    <a:pt x="82" y="75"/>
                  </a:cubicBezTo>
                  <a:cubicBezTo>
                    <a:pt x="83" y="74"/>
                    <a:pt x="83" y="74"/>
                    <a:pt x="83" y="73"/>
                  </a:cubicBezTo>
                  <a:cubicBezTo>
                    <a:pt x="83" y="73"/>
                    <a:pt x="83" y="72"/>
                    <a:pt x="83" y="72"/>
                  </a:cubicBezTo>
                  <a:cubicBezTo>
                    <a:pt x="83" y="72"/>
                    <a:pt x="83" y="72"/>
                    <a:pt x="83" y="72"/>
                  </a:cubicBezTo>
                  <a:cubicBezTo>
                    <a:pt x="83" y="71"/>
                    <a:pt x="82" y="70"/>
                    <a:pt x="82" y="68"/>
                  </a:cubicBezTo>
                  <a:cubicBezTo>
                    <a:pt x="81" y="66"/>
                    <a:pt x="80" y="63"/>
                    <a:pt x="79" y="59"/>
                  </a:cubicBezTo>
                  <a:cubicBezTo>
                    <a:pt x="83" y="56"/>
                    <a:pt x="86" y="53"/>
                    <a:pt x="90" y="51"/>
                  </a:cubicBezTo>
                  <a:cubicBezTo>
                    <a:pt x="58" y="171"/>
                    <a:pt x="58" y="171"/>
                    <a:pt x="58" y="171"/>
                  </a:cubicBezTo>
                  <a:cubicBezTo>
                    <a:pt x="37" y="176"/>
                    <a:pt x="16" y="180"/>
                    <a:pt x="0" y="182"/>
                  </a:cubicBezTo>
                  <a:moveTo>
                    <a:pt x="48" y="101"/>
                  </a:moveTo>
                  <a:cubicBezTo>
                    <a:pt x="48" y="101"/>
                    <a:pt x="48" y="101"/>
                    <a:pt x="48" y="101"/>
                  </a:cubicBezTo>
                  <a:cubicBezTo>
                    <a:pt x="48" y="101"/>
                    <a:pt x="48" y="101"/>
                    <a:pt x="48" y="101"/>
                  </a:cubicBezTo>
                  <a:cubicBezTo>
                    <a:pt x="48" y="101"/>
                    <a:pt x="48" y="101"/>
                    <a:pt x="48" y="101"/>
                  </a:cubicBezTo>
                  <a:moveTo>
                    <a:pt x="54" y="99"/>
                  </a:moveTo>
                  <a:cubicBezTo>
                    <a:pt x="54" y="99"/>
                    <a:pt x="54" y="99"/>
                    <a:pt x="54" y="99"/>
                  </a:cubicBezTo>
                  <a:cubicBezTo>
                    <a:pt x="54" y="99"/>
                    <a:pt x="54" y="99"/>
                    <a:pt x="54" y="99"/>
                  </a:cubicBezTo>
                  <a:cubicBezTo>
                    <a:pt x="54" y="99"/>
                    <a:pt x="54" y="99"/>
                    <a:pt x="54" y="99"/>
                  </a:cubicBezTo>
                  <a:moveTo>
                    <a:pt x="45" y="98"/>
                  </a:moveTo>
                  <a:cubicBezTo>
                    <a:pt x="45" y="98"/>
                    <a:pt x="45" y="98"/>
                    <a:pt x="45" y="98"/>
                  </a:cubicBezTo>
                  <a:cubicBezTo>
                    <a:pt x="45" y="98"/>
                    <a:pt x="45" y="98"/>
                    <a:pt x="45" y="98"/>
                  </a:cubicBezTo>
                  <a:cubicBezTo>
                    <a:pt x="45" y="98"/>
                    <a:pt x="45" y="98"/>
                    <a:pt x="45" y="98"/>
                  </a:cubicBezTo>
                  <a:moveTo>
                    <a:pt x="32" y="81"/>
                  </a:moveTo>
                  <a:cubicBezTo>
                    <a:pt x="35" y="72"/>
                    <a:pt x="35" y="72"/>
                    <a:pt x="35" y="72"/>
                  </a:cubicBezTo>
                  <a:cubicBezTo>
                    <a:pt x="36" y="74"/>
                    <a:pt x="37" y="76"/>
                    <a:pt x="38" y="77"/>
                  </a:cubicBezTo>
                  <a:cubicBezTo>
                    <a:pt x="36" y="79"/>
                    <a:pt x="34" y="80"/>
                    <a:pt x="32" y="81"/>
                  </a:cubicBezTo>
                  <a:moveTo>
                    <a:pt x="45" y="72"/>
                  </a:moveTo>
                  <a:cubicBezTo>
                    <a:pt x="44" y="68"/>
                    <a:pt x="42" y="64"/>
                    <a:pt x="39" y="60"/>
                  </a:cubicBezTo>
                  <a:cubicBezTo>
                    <a:pt x="50" y="26"/>
                    <a:pt x="50" y="26"/>
                    <a:pt x="50" y="26"/>
                  </a:cubicBezTo>
                  <a:cubicBezTo>
                    <a:pt x="57" y="35"/>
                    <a:pt x="63" y="45"/>
                    <a:pt x="66" y="54"/>
                  </a:cubicBezTo>
                  <a:cubicBezTo>
                    <a:pt x="67" y="55"/>
                    <a:pt x="67" y="55"/>
                    <a:pt x="67" y="56"/>
                  </a:cubicBezTo>
                  <a:cubicBezTo>
                    <a:pt x="67" y="56"/>
                    <a:pt x="66" y="57"/>
                    <a:pt x="66" y="57"/>
                  </a:cubicBezTo>
                  <a:cubicBezTo>
                    <a:pt x="59" y="62"/>
                    <a:pt x="52" y="67"/>
                    <a:pt x="45" y="72"/>
                  </a:cubicBezTo>
                  <a:moveTo>
                    <a:pt x="75" y="50"/>
                  </a:moveTo>
                  <a:cubicBezTo>
                    <a:pt x="72" y="44"/>
                    <a:pt x="69" y="37"/>
                    <a:pt x="64" y="30"/>
                  </a:cubicBezTo>
                  <a:cubicBezTo>
                    <a:pt x="61" y="25"/>
                    <a:pt x="57" y="20"/>
                    <a:pt x="53" y="16"/>
                  </a:cubicBezTo>
                  <a:cubicBezTo>
                    <a:pt x="55" y="9"/>
                    <a:pt x="55" y="9"/>
                    <a:pt x="55" y="9"/>
                  </a:cubicBezTo>
                  <a:cubicBezTo>
                    <a:pt x="37" y="3"/>
                    <a:pt x="37" y="3"/>
                    <a:pt x="37" y="3"/>
                  </a:cubicBezTo>
                  <a:cubicBezTo>
                    <a:pt x="37" y="3"/>
                    <a:pt x="36" y="3"/>
                    <a:pt x="36" y="2"/>
                  </a:cubicBezTo>
                  <a:cubicBezTo>
                    <a:pt x="36" y="0"/>
                    <a:pt x="36" y="0"/>
                    <a:pt x="36" y="0"/>
                  </a:cubicBezTo>
                  <a:cubicBezTo>
                    <a:pt x="51" y="6"/>
                    <a:pt x="71" y="11"/>
                    <a:pt x="96" y="11"/>
                  </a:cubicBezTo>
                  <a:cubicBezTo>
                    <a:pt x="97" y="11"/>
                    <a:pt x="99" y="11"/>
                    <a:pt x="101" y="11"/>
                  </a:cubicBezTo>
                  <a:cubicBezTo>
                    <a:pt x="94" y="36"/>
                    <a:pt x="94" y="36"/>
                    <a:pt x="94" y="36"/>
                  </a:cubicBezTo>
                  <a:cubicBezTo>
                    <a:pt x="88" y="40"/>
                    <a:pt x="82" y="45"/>
                    <a:pt x="75" y="50"/>
                  </a:cubicBezTo>
                </a:path>
              </a:pathLst>
            </a:custGeom>
            <a:solidFill>
              <a:srgbClr val="38374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31" name="íṩḻíḋè"/>
            <p:cNvSpPr/>
            <p:nvPr/>
          </p:nvSpPr>
          <p:spPr bwMode="auto">
            <a:xfrm>
              <a:off x="8249499" y="5557662"/>
              <a:ext cx="136536" cy="118331"/>
            </a:xfrm>
            <a:custGeom>
              <a:avLst/>
              <a:gdLst>
                <a:gd name="T0" fmla="*/ 0 w 67"/>
                <a:gd name="T1" fmla="*/ 61 h 61"/>
                <a:gd name="T2" fmla="*/ 5 w 67"/>
                <a:gd name="T3" fmla="*/ 45 h 61"/>
                <a:gd name="T4" fmla="*/ 11 w 67"/>
                <a:gd name="T5" fmla="*/ 41 h 61"/>
                <a:gd name="T6" fmla="*/ 11 w 67"/>
                <a:gd name="T7" fmla="*/ 41 h 61"/>
                <a:gd name="T8" fmla="*/ 14 w 67"/>
                <a:gd name="T9" fmla="*/ 50 h 61"/>
                <a:gd name="T10" fmla="*/ 0 w 67"/>
                <a:gd name="T11" fmla="*/ 61 h 61"/>
                <a:gd name="T12" fmla="*/ 22 w 67"/>
                <a:gd name="T13" fmla="*/ 45 h 61"/>
                <a:gd name="T14" fmla="*/ 18 w 67"/>
                <a:gd name="T15" fmla="*/ 36 h 61"/>
                <a:gd name="T16" fmla="*/ 39 w 67"/>
                <a:gd name="T17" fmla="*/ 21 h 61"/>
                <a:gd name="T18" fmla="*/ 40 w 67"/>
                <a:gd name="T19" fmla="*/ 20 h 61"/>
                <a:gd name="T20" fmla="*/ 44 w 67"/>
                <a:gd name="T21" fmla="*/ 29 h 61"/>
                <a:gd name="T22" fmla="*/ 22 w 67"/>
                <a:gd name="T23" fmla="*/ 45 h 61"/>
                <a:gd name="T24" fmla="*/ 52 w 67"/>
                <a:gd name="T25" fmla="*/ 23 h 61"/>
                <a:gd name="T26" fmla="*/ 48 w 67"/>
                <a:gd name="T27" fmla="*/ 14 h 61"/>
                <a:gd name="T28" fmla="*/ 67 w 67"/>
                <a:gd name="T29" fmla="*/ 0 h 61"/>
                <a:gd name="T30" fmla="*/ 63 w 67"/>
                <a:gd name="T31" fmla="*/ 15 h 61"/>
                <a:gd name="T32" fmla="*/ 52 w 67"/>
                <a:gd name="T33" fmla="*/ 23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7" h="61">
                  <a:moveTo>
                    <a:pt x="0" y="61"/>
                  </a:moveTo>
                  <a:cubicBezTo>
                    <a:pt x="5" y="45"/>
                    <a:pt x="5" y="45"/>
                    <a:pt x="5" y="45"/>
                  </a:cubicBezTo>
                  <a:cubicBezTo>
                    <a:pt x="7" y="44"/>
                    <a:pt x="9" y="43"/>
                    <a:pt x="11" y="41"/>
                  </a:cubicBezTo>
                  <a:cubicBezTo>
                    <a:pt x="11" y="41"/>
                    <a:pt x="11" y="41"/>
                    <a:pt x="11" y="41"/>
                  </a:cubicBezTo>
                  <a:cubicBezTo>
                    <a:pt x="12" y="45"/>
                    <a:pt x="13" y="48"/>
                    <a:pt x="14" y="50"/>
                  </a:cubicBezTo>
                  <a:cubicBezTo>
                    <a:pt x="10" y="54"/>
                    <a:pt x="5" y="57"/>
                    <a:pt x="0" y="61"/>
                  </a:cubicBezTo>
                  <a:moveTo>
                    <a:pt x="22" y="45"/>
                  </a:moveTo>
                  <a:cubicBezTo>
                    <a:pt x="21" y="42"/>
                    <a:pt x="20" y="39"/>
                    <a:pt x="18" y="36"/>
                  </a:cubicBezTo>
                  <a:cubicBezTo>
                    <a:pt x="25" y="31"/>
                    <a:pt x="32" y="26"/>
                    <a:pt x="39" y="21"/>
                  </a:cubicBezTo>
                  <a:cubicBezTo>
                    <a:pt x="39" y="21"/>
                    <a:pt x="40" y="20"/>
                    <a:pt x="40" y="20"/>
                  </a:cubicBezTo>
                  <a:cubicBezTo>
                    <a:pt x="42" y="23"/>
                    <a:pt x="43" y="26"/>
                    <a:pt x="44" y="29"/>
                  </a:cubicBezTo>
                  <a:cubicBezTo>
                    <a:pt x="37" y="34"/>
                    <a:pt x="29" y="39"/>
                    <a:pt x="22" y="45"/>
                  </a:cubicBezTo>
                  <a:moveTo>
                    <a:pt x="52" y="23"/>
                  </a:moveTo>
                  <a:cubicBezTo>
                    <a:pt x="51" y="21"/>
                    <a:pt x="49" y="17"/>
                    <a:pt x="48" y="14"/>
                  </a:cubicBezTo>
                  <a:cubicBezTo>
                    <a:pt x="55" y="9"/>
                    <a:pt x="61" y="4"/>
                    <a:pt x="67" y="0"/>
                  </a:cubicBezTo>
                  <a:cubicBezTo>
                    <a:pt x="63" y="15"/>
                    <a:pt x="63" y="15"/>
                    <a:pt x="63" y="15"/>
                  </a:cubicBezTo>
                  <a:cubicBezTo>
                    <a:pt x="59" y="17"/>
                    <a:pt x="56" y="20"/>
                    <a:pt x="52" y="23"/>
                  </a:cubicBezTo>
                </a:path>
              </a:pathLst>
            </a:custGeom>
            <a:solidFill>
              <a:srgbClr val="5A556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32" name="ïṥḷide"/>
            <p:cNvSpPr/>
            <p:nvPr/>
          </p:nvSpPr>
          <p:spPr bwMode="auto">
            <a:xfrm>
              <a:off x="8235845" y="5721505"/>
              <a:ext cx="0" cy="9102"/>
            </a:xfrm>
            <a:custGeom>
              <a:avLst/>
              <a:gdLst>
                <a:gd name="T0" fmla="*/ 0 w 1"/>
                <a:gd name="T1" fmla="*/ 3 h 3"/>
                <a:gd name="T2" fmla="*/ 1 w 1"/>
                <a:gd name="T3" fmla="*/ 0 h 3"/>
                <a:gd name="T4" fmla="*/ 1 w 1"/>
                <a:gd name="T5" fmla="*/ 0 h 3"/>
                <a:gd name="T6" fmla="*/ 0 w 1"/>
                <a:gd name="T7" fmla="*/ 2 h 3"/>
                <a:gd name="T8" fmla="*/ 0 w 1"/>
                <a:gd name="T9" fmla="*/ 3 h 3"/>
              </a:gdLst>
              <a:ahLst/>
              <a:cxnLst>
                <a:cxn ang="0">
                  <a:pos x="T0" y="T1"/>
                </a:cxn>
                <a:cxn ang="0">
                  <a:pos x="T2" y="T3"/>
                </a:cxn>
                <a:cxn ang="0">
                  <a:pos x="T4" y="T5"/>
                </a:cxn>
                <a:cxn ang="0">
                  <a:pos x="T6" y="T7"/>
                </a:cxn>
                <a:cxn ang="0">
                  <a:pos x="T8" y="T9"/>
                </a:cxn>
              </a:cxnLst>
              <a:rect l="0" t="0" r="r" b="b"/>
              <a:pathLst>
                <a:path w="1" h="3">
                  <a:moveTo>
                    <a:pt x="0" y="3"/>
                  </a:moveTo>
                  <a:cubicBezTo>
                    <a:pt x="1" y="0"/>
                    <a:pt x="1" y="0"/>
                    <a:pt x="1" y="0"/>
                  </a:cubicBezTo>
                  <a:cubicBezTo>
                    <a:pt x="1" y="0"/>
                    <a:pt x="1" y="0"/>
                    <a:pt x="1" y="0"/>
                  </a:cubicBezTo>
                  <a:cubicBezTo>
                    <a:pt x="1" y="1"/>
                    <a:pt x="0" y="2"/>
                    <a:pt x="0" y="2"/>
                  </a:cubicBezTo>
                  <a:cubicBezTo>
                    <a:pt x="0" y="3"/>
                    <a:pt x="0" y="3"/>
                    <a:pt x="0" y="3"/>
                  </a:cubicBezTo>
                </a:path>
              </a:pathLst>
            </a:custGeom>
            <a:solidFill>
              <a:srgbClr val="5A556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33" name="îṩľiḑè"/>
            <p:cNvSpPr/>
            <p:nvPr/>
          </p:nvSpPr>
          <p:spPr bwMode="auto">
            <a:xfrm>
              <a:off x="8267704" y="5603174"/>
              <a:ext cx="36410" cy="81921"/>
            </a:xfrm>
            <a:custGeom>
              <a:avLst/>
              <a:gdLst>
                <a:gd name="T0" fmla="*/ 15 w 19"/>
                <a:gd name="T1" fmla="*/ 41 h 41"/>
                <a:gd name="T2" fmla="*/ 14 w 19"/>
                <a:gd name="T3" fmla="*/ 41 h 41"/>
                <a:gd name="T4" fmla="*/ 13 w 19"/>
                <a:gd name="T5" fmla="*/ 41 h 41"/>
                <a:gd name="T6" fmla="*/ 11 w 19"/>
                <a:gd name="T7" fmla="*/ 40 h 41"/>
                <a:gd name="T8" fmla="*/ 11 w 19"/>
                <a:gd name="T9" fmla="*/ 39 h 41"/>
                <a:gd name="T10" fmla="*/ 10 w 19"/>
                <a:gd name="T11" fmla="*/ 38 h 41"/>
                <a:gd name="T12" fmla="*/ 10 w 19"/>
                <a:gd name="T13" fmla="*/ 37 h 41"/>
                <a:gd name="T14" fmla="*/ 8 w 19"/>
                <a:gd name="T15" fmla="*/ 32 h 41"/>
                <a:gd name="T16" fmla="*/ 3 w 19"/>
                <a:gd name="T17" fmla="*/ 17 h 41"/>
                <a:gd name="T18" fmla="*/ 0 w 19"/>
                <a:gd name="T19" fmla="*/ 12 h 41"/>
                <a:gd name="T20" fmla="*/ 10 w 19"/>
                <a:gd name="T21" fmla="*/ 12 h 41"/>
                <a:gd name="T22" fmla="*/ 18 w 19"/>
                <a:gd name="T23" fmla="*/ 32 h 41"/>
                <a:gd name="T24" fmla="*/ 19 w 19"/>
                <a:gd name="T25" fmla="*/ 36 h 41"/>
                <a:gd name="T26" fmla="*/ 19 w 19"/>
                <a:gd name="T27" fmla="*/ 36 h 41"/>
                <a:gd name="T28" fmla="*/ 19 w 19"/>
                <a:gd name="T29" fmla="*/ 37 h 41"/>
                <a:gd name="T30" fmla="*/ 19 w 19"/>
                <a:gd name="T31" fmla="*/ 37 h 41"/>
                <a:gd name="T32" fmla="*/ 19 w 19"/>
                <a:gd name="T33" fmla="*/ 37 h 41"/>
                <a:gd name="T34" fmla="*/ 19 w 19"/>
                <a:gd name="T35" fmla="*/ 37 h 41"/>
                <a:gd name="T36" fmla="*/ 19 w 19"/>
                <a:gd name="T37" fmla="*/ 38 h 41"/>
                <a:gd name="T38" fmla="*/ 19 w 19"/>
                <a:gd name="T39" fmla="*/ 38 h 41"/>
                <a:gd name="T40" fmla="*/ 18 w 19"/>
                <a:gd name="T41" fmla="*/ 40 h 41"/>
                <a:gd name="T42" fmla="*/ 18 w 19"/>
                <a:gd name="T43" fmla="*/ 40 h 41"/>
                <a:gd name="T44" fmla="*/ 18 w 19"/>
                <a:gd name="T45" fmla="*/ 40 h 41"/>
                <a:gd name="T46" fmla="*/ 16 w 19"/>
                <a:gd name="T47" fmla="*/ 41 h 41"/>
                <a:gd name="T48" fmla="*/ 16 w 19"/>
                <a:gd name="T49" fmla="*/ 41 h 41"/>
                <a:gd name="T50" fmla="*/ 16 w 19"/>
                <a:gd name="T51" fmla="*/ 41 h 41"/>
                <a:gd name="T52" fmla="*/ 16 w 19"/>
                <a:gd name="T53" fmla="*/ 41 h 41"/>
                <a:gd name="T54" fmla="*/ 13 w 19"/>
                <a:gd name="T55" fmla="*/ 41 h 41"/>
                <a:gd name="T56" fmla="*/ 13 w 19"/>
                <a:gd name="T57" fmla="*/ 41 h 41"/>
                <a:gd name="T58" fmla="*/ 17 w 19"/>
                <a:gd name="T59" fmla="*/ 41 h 41"/>
                <a:gd name="T60" fmla="*/ 17 w 19"/>
                <a:gd name="T61" fmla="*/ 41 h 41"/>
                <a:gd name="T62" fmla="*/ 19 w 19"/>
                <a:gd name="T63" fmla="*/ 39 h 41"/>
                <a:gd name="T64" fmla="*/ 19 w 19"/>
                <a:gd name="T65" fmla="*/ 39 h 41"/>
                <a:gd name="T66" fmla="*/ 19 w 19"/>
                <a:gd name="T67" fmla="*/ 39 h 41"/>
                <a:gd name="T68" fmla="*/ 10 w 19"/>
                <a:gd name="T69" fmla="*/ 38 h 41"/>
                <a:gd name="T70" fmla="*/ 10 w 19"/>
                <a:gd name="T71" fmla="*/ 38 h 41"/>
                <a:gd name="T72" fmla="*/ 16 w 19"/>
                <a:gd name="T73" fmla="*/ 41 h 41"/>
                <a:gd name="T74" fmla="*/ 16 w 19"/>
                <a:gd name="T75"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 h="41">
                  <a:moveTo>
                    <a:pt x="15" y="41"/>
                  </a:moveTo>
                  <a:cubicBezTo>
                    <a:pt x="15" y="41"/>
                    <a:pt x="15" y="41"/>
                    <a:pt x="15" y="41"/>
                  </a:cubicBezTo>
                  <a:cubicBezTo>
                    <a:pt x="15" y="41"/>
                    <a:pt x="14" y="41"/>
                    <a:pt x="14" y="41"/>
                  </a:cubicBezTo>
                  <a:cubicBezTo>
                    <a:pt x="14" y="41"/>
                    <a:pt x="14" y="41"/>
                    <a:pt x="14" y="41"/>
                  </a:cubicBezTo>
                  <a:cubicBezTo>
                    <a:pt x="14" y="41"/>
                    <a:pt x="14" y="41"/>
                    <a:pt x="14" y="41"/>
                  </a:cubicBezTo>
                  <a:cubicBezTo>
                    <a:pt x="14" y="41"/>
                    <a:pt x="13" y="41"/>
                    <a:pt x="13" y="41"/>
                  </a:cubicBezTo>
                  <a:cubicBezTo>
                    <a:pt x="13" y="41"/>
                    <a:pt x="12" y="41"/>
                    <a:pt x="12" y="40"/>
                  </a:cubicBezTo>
                  <a:cubicBezTo>
                    <a:pt x="11" y="40"/>
                    <a:pt x="11" y="40"/>
                    <a:pt x="11" y="40"/>
                  </a:cubicBezTo>
                  <a:cubicBezTo>
                    <a:pt x="11" y="40"/>
                    <a:pt x="11" y="40"/>
                    <a:pt x="11" y="40"/>
                  </a:cubicBezTo>
                  <a:cubicBezTo>
                    <a:pt x="11" y="39"/>
                    <a:pt x="11" y="39"/>
                    <a:pt x="11" y="39"/>
                  </a:cubicBezTo>
                  <a:cubicBezTo>
                    <a:pt x="10" y="39"/>
                    <a:pt x="10" y="39"/>
                    <a:pt x="10" y="39"/>
                  </a:cubicBezTo>
                  <a:cubicBezTo>
                    <a:pt x="10" y="39"/>
                    <a:pt x="10" y="38"/>
                    <a:pt x="10" y="38"/>
                  </a:cubicBezTo>
                  <a:cubicBezTo>
                    <a:pt x="10" y="38"/>
                    <a:pt x="10" y="38"/>
                    <a:pt x="10" y="38"/>
                  </a:cubicBezTo>
                  <a:cubicBezTo>
                    <a:pt x="10" y="37"/>
                    <a:pt x="10" y="37"/>
                    <a:pt x="10" y="37"/>
                  </a:cubicBezTo>
                  <a:cubicBezTo>
                    <a:pt x="10" y="37"/>
                    <a:pt x="10" y="37"/>
                    <a:pt x="10" y="36"/>
                  </a:cubicBezTo>
                  <a:cubicBezTo>
                    <a:pt x="9" y="35"/>
                    <a:pt x="9" y="34"/>
                    <a:pt x="8" y="32"/>
                  </a:cubicBezTo>
                  <a:cubicBezTo>
                    <a:pt x="8" y="30"/>
                    <a:pt x="7" y="28"/>
                    <a:pt x="6" y="26"/>
                  </a:cubicBezTo>
                  <a:cubicBezTo>
                    <a:pt x="5" y="24"/>
                    <a:pt x="4" y="21"/>
                    <a:pt x="3" y="17"/>
                  </a:cubicBezTo>
                  <a:cubicBezTo>
                    <a:pt x="3" y="17"/>
                    <a:pt x="3" y="17"/>
                    <a:pt x="3" y="17"/>
                  </a:cubicBezTo>
                  <a:cubicBezTo>
                    <a:pt x="2" y="16"/>
                    <a:pt x="1" y="14"/>
                    <a:pt x="0" y="12"/>
                  </a:cubicBezTo>
                  <a:cubicBezTo>
                    <a:pt x="4" y="0"/>
                    <a:pt x="4" y="0"/>
                    <a:pt x="4" y="0"/>
                  </a:cubicBezTo>
                  <a:cubicBezTo>
                    <a:pt x="7" y="4"/>
                    <a:pt x="9" y="8"/>
                    <a:pt x="10" y="12"/>
                  </a:cubicBezTo>
                  <a:cubicBezTo>
                    <a:pt x="12" y="15"/>
                    <a:pt x="13" y="18"/>
                    <a:pt x="14" y="21"/>
                  </a:cubicBezTo>
                  <a:cubicBezTo>
                    <a:pt x="16" y="25"/>
                    <a:pt x="17" y="29"/>
                    <a:pt x="18" y="32"/>
                  </a:cubicBezTo>
                  <a:cubicBezTo>
                    <a:pt x="19" y="34"/>
                    <a:pt x="19" y="35"/>
                    <a:pt x="19" y="36"/>
                  </a:cubicBezTo>
                  <a:cubicBezTo>
                    <a:pt x="19" y="36"/>
                    <a:pt x="19" y="36"/>
                    <a:pt x="19" y="36"/>
                  </a:cubicBezTo>
                  <a:cubicBezTo>
                    <a:pt x="19" y="36"/>
                    <a:pt x="19" y="36"/>
                    <a:pt x="19" y="36"/>
                  </a:cubicBezTo>
                  <a:cubicBezTo>
                    <a:pt x="19" y="36"/>
                    <a:pt x="19" y="36"/>
                    <a:pt x="19" y="36"/>
                  </a:cubicBezTo>
                  <a:cubicBezTo>
                    <a:pt x="19" y="36"/>
                    <a:pt x="19" y="36"/>
                    <a:pt x="19" y="36"/>
                  </a:cubicBezTo>
                  <a:cubicBezTo>
                    <a:pt x="19" y="36"/>
                    <a:pt x="19" y="36"/>
                    <a:pt x="19" y="37"/>
                  </a:cubicBezTo>
                  <a:cubicBezTo>
                    <a:pt x="19" y="37"/>
                    <a:pt x="19" y="37"/>
                    <a:pt x="19" y="37"/>
                  </a:cubicBezTo>
                  <a:cubicBezTo>
                    <a:pt x="19" y="37"/>
                    <a:pt x="19" y="37"/>
                    <a:pt x="19" y="37"/>
                  </a:cubicBezTo>
                  <a:cubicBezTo>
                    <a:pt x="19" y="37"/>
                    <a:pt x="19" y="37"/>
                    <a:pt x="19" y="37"/>
                  </a:cubicBezTo>
                  <a:cubicBezTo>
                    <a:pt x="19" y="37"/>
                    <a:pt x="19" y="37"/>
                    <a:pt x="19" y="37"/>
                  </a:cubicBezTo>
                  <a:cubicBezTo>
                    <a:pt x="19" y="37"/>
                    <a:pt x="19" y="37"/>
                    <a:pt x="19" y="37"/>
                  </a:cubicBezTo>
                  <a:cubicBezTo>
                    <a:pt x="19" y="37"/>
                    <a:pt x="19" y="37"/>
                    <a:pt x="19" y="37"/>
                  </a:cubicBezTo>
                  <a:cubicBezTo>
                    <a:pt x="19" y="37"/>
                    <a:pt x="19" y="37"/>
                    <a:pt x="19" y="37"/>
                  </a:cubicBezTo>
                  <a:cubicBezTo>
                    <a:pt x="19" y="37"/>
                    <a:pt x="19" y="37"/>
                    <a:pt x="19" y="38"/>
                  </a:cubicBezTo>
                  <a:cubicBezTo>
                    <a:pt x="19" y="38"/>
                    <a:pt x="19" y="38"/>
                    <a:pt x="19" y="38"/>
                  </a:cubicBezTo>
                  <a:cubicBezTo>
                    <a:pt x="19" y="38"/>
                    <a:pt x="19" y="38"/>
                    <a:pt x="19" y="38"/>
                  </a:cubicBezTo>
                  <a:cubicBezTo>
                    <a:pt x="19" y="39"/>
                    <a:pt x="19" y="39"/>
                    <a:pt x="18" y="39"/>
                  </a:cubicBezTo>
                  <a:cubicBezTo>
                    <a:pt x="18" y="40"/>
                    <a:pt x="18" y="40"/>
                    <a:pt x="18" y="40"/>
                  </a:cubicBezTo>
                  <a:cubicBezTo>
                    <a:pt x="18" y="40"/>
                    <a:pt x="18" y="40"/>
                    <a:pt x="18" y="40"/>
                  </a:cubicBezTo>
                  <a:cubicBezTo>
                    <a:pt x="18" y="40"/>
                    <a:pt x="18" y="40"/>
                    <a:pt x="18" y="40"/>
                  </a:cubicBezTo>
                  <a:cubicBezTo>
                    <a:pt x="18" y="40"/>
                    <a:pt x="18" y="40"/>
                    <a:pt x="18" y="40"/>
                  </a:cubicBezTo>
                  <a:cubicBezTo>
                    <a:pt x="18" y="40"/>
                    <a:pt x="18" y="40"/>
                    <a:pt x="18" y="40"/>
                  </a:cubicBezTo>
                  <a:cubicBezTo>
                    <a:pt x="18" y="40"/>
                    <a:pt x="17" y="40"/>
                    <a:pt x="17" y="41"/>
                  </a:cubicBezTo>
                  <a:cubicBezTo>
                    <a:pt x="17" y="41"/>
                    <a:pt x="16" y="41"/>
                    <a:pt x="16" y="41"/>
                  </a:cubicBezTo>
                  <a:cubicBezTo>
                    <a:pt x="16" y="41"/>
                    <a:pt x="16" y="41"/>
                    <a:pt x="16" y="41"/>
                  </a:cubicBezTo>
                  <a:cubicBezTo>
                    <a:pt x="16" y="41"/>
                    <a:pt x="16" y="41"/>
                    <a:pt x="16" y="41"/>
                  </a:cubicBezTo>
                  <a:cubicBezTo>
                    <a:pt x="16" y="41"/>
                    <a:pt x="16" y="41"/>
                    <a:pt x="16" y="41"/>
                  </a:cubicBezTo>
                  <a:cubicBezTo>
                    <a:pt x="16" y="41"/>
                    <a:pt x="16" y="41"/>
                    <a:pt x="16" y="41"/>
                  </a:cubicBezTo>
                  <a:cubicBezTo>
                    <a:pt x="16" y="41"/>
                    <a:pt x="16" y="41"/>
                    <a:pt x="16" y="41"/>
                  </a:cubicBezTo>
                  <a:cubicBezTo>
                    <a:pt x="16" y="41"/>
                    <a:pt x="16" y="41"/>
                    <a:pt x="16" y="41"/>
                  </a:cubicBezTo>
                  <a:cubicBezTo>
                    <a:pt x="15" y="41"/>
                    <a:pt x="15" y="41"/>
                    <a:pt x="15" y="41"/>
                  </a:cubicBezTo>
                  <a:moveTo>
                    <a:pt x="13" y="41"/>
                  </a:moveTo>
                  <a:cubicBezTo>
                    <a:pt x="13" y="41"/>
                    <a:pt x="13" y="41"/>
                    <a:pt x="13" y="41"/>
                  </a:cubicBezTo>
                  <a:cubicBezTo>
                    <a:pt x="13" y="41"/>
                    <a:pt x="13" y="41"/>
                    <a:pt x="13" y="41"/>
                  </a:cubicBezTo>
                  <a:cubicBezTo>
                    <a:pt x="13" y="41"/>
                    <a:pt x="13" y="41"/>
                    <a:pt x="13" y="41"/>
                  </a:cubicBezTo>
                  <a:moveTo>
                    <a:pt x="17" y="41"/>
                  </a:moveTo>
                  <a:cubicBezTo>
                    <a:pt x="17" y="41"/>
                    <a:pt x="17" y="41"/>
                    <a:pt x="17" y="41"/>
                  </a:cubicBezTo>
                  <a:cubicBezTo>
                    <a:pt x="17" y="41"/>
                    <a:pt x="17" y="41"/>
                    <a:pt x="17" y="41"/>
                  </a:cubicBezTo>
                  <a:cubicBezTo>
                    <a:pt x="17" y="41"/>
                    <a:pt x="17" y="41"/>
                    <a:pt x="17" y="41"/>
                  </a:cubicBezTo>
                  <a:moveTo>
                    <a:pt x="19" y="39"/>
                  </a:moveTo>
                  <a:cubicBezTo>
                    <a:pt x="19" y="39"/>
                    <a:pt x="19" y="39"/>
                    <a:pt x="19" y="39"/>
                  </a:cubicBezTo>
                  <a:cubicBezTo>
                    <a:pt x="19" y="39"/>
                    <a:pt x="19" y="39"/>
                    <a:pt x="19" y="39"/>
                  </a:cubicBezTo>
                  <a:cubicBezTo>
                    <a:pt x="19" y="39"/>
                    <a:pt x="19" y="39"/>
                    <a:pt x="19" y="39"/>
                  </a:cubicBezTo>
                  <a:moveTo>
                    <a:pt x="19" y="39"/>
                  </a:moveTo>
                  <a:cubicBezTo>
                    <a:pt x="19" y="39"/>
                    <a:pt x="19" y="39"/>
                    <a:pt x="19" y="39"/>
                  </a:cubicBezTo>
                  <a:moveTo>
                    <a:pt x="10" y="38"/>
                  </a:moveTo>
                  <a:cubicBezTo>
                    <a:pt x="10" y="38"/>
                    <a:pt x="10" y="38"/>
                    <a:pt x="10" y="38"/>
                  </a:cubicBezTo>
                  <a:cubicBezTo>
                    <a:pt x="10" y="38"/>
                    <a:pt x="10" y="38"/>
                    <a:pt x="10" y="38"/>
                  </a:cubicBezTo>
                  <a:cubicBezTo>
                    <a:pt x="10" y="38"/>
                    <a:pt x="10" y="38"/>
                    <a:pt x="10" y="38"/>
                  </a:cubicBezTo>
                  <a:moveTo>
                    <a:pt x="16" y="41"/>
                  </a:moveTo>
                  <a:cubicBezTo>
                    <a:pt x="16" y="41"/>
                    <a:pt x="16" y="41"/>
                    <a:pt x="16" y="41"/>
                  </a:cubicBezTo>
                  <a:cubicBezTo>
                    <a:pt x="16" y="41"/>
                    <a:pt x="16" y="41"/>
                    <a:pt x="16" y="41"/>
                  </a:cubicBezTo>
                  <a:cubicBezTo>
                    <a:pt x="16" y="41"/>
                    <a:pt x="16" y="41"/>
                    <a:pt x="16" y="41"/>
                  </a:cubicBezTo>
                </a:path>
              </a:pathLst>
            </a:custGeom>
            <a:solidFill>
              <a:srgbClr val="5A556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34" name="ïṣľiḓê"/>
            <p:cNvSpPr/>
            <p:nvPr/>
          </p:nvSpPr>
          <p:spPr bwMode="auto">
            <a:xfrm>
              <a:off x="8267704" y="5489394"/>
              <a:ext cx="95575" cy="150189"/>
            </a:xfrm>
            <a:custGeom>
              <a:avLst/>
              <a:gdLst>
                <a:gd name="T0" fmla="*/ 42 w 47"/>
                <a:gd name="T1" fmla="*/ 76 h 76"/>
                <a:gd name="T2" fmla="*/ 42 w 47"/>
                <a:gd name="T3" fmla="*/ 76 h 76"/>
                <a:gd name="T4" fmla="*/ 42 w 47"/>
                <a:gd name="T5" fmla="*/ 71 h 76"/>
                <a:gd name="T6" fmla="*/ 42 w 47"/>
                <a:gd name="T7" fmla="*/ 71 h 76"/>
                <a:gd name="T8" fmla="*/ 42 w 47"/>
                <a:gd name="T9" fmla="*/ 71 h 76"/>
                <a:gd name="T10" fmla="*/ 40 w 47"/>
                <a:gd name="T11" fmla="*/ 71 h 76"/>
                <a:gd name="T12" fmla="*/ 38 w 47"/>
                <a:gd name="T13" fmla="*/ 72 h 76"/>
                <a:gd name="T14" fmla="*/ 38 w 47"/>
                <a:gd name="T15" fmla="*/ 72 h 76"/>
                <a:gd name="T16" fmla="*/ 38 w 47"/>
                <a:gd name="T17" fmla="*/ 72 h 76"/>
                <a:gd name="T18" fmla="*/ 37 w 47"/>
                <a:gd name="T19" fmla="*/ 71 h 76"/>
                <a:gd name="T20" fmla="*/ 36 w 47"/>
                <a:gd name="T21" fmla="*/ 66 h 76"/>
                <a:gd name="T22" fmla="*/ 35 w 47"/>
                <a:gd name="T23" fmla="*/ 63 h 76"/>
                <a:gd name="T24" fmla="*/ 31 w 47"/>
                <a:gd name="T25" fmla="*/ 54 h 76"/>
                <a:gd name="T26" fmla="*/ 30 w 47"/>
                <a:gd name="T27" fmla="*/ 52 h 76"/>
                <a:gd name="T28" fmla="*/ 14 w 47"/>
                <a:gd name="T29" fmla="*/ 24 h 76"/>
                <a:gd name="T30" fmla="*/ 17 w 47"/>
                <a:gd name="T31" fmla="*/ 14 h 76"/>
                <a:gd name="T32" fmla="*/ 28 w 47"/>
                <a:gd name="T33" fmla="*/ 28 h 76"/>
                <a:gd name="T34" fmla="*/ 39 w 47"/>
                <a:gd name="T35" fmla="*/ 48 h 76"/>
                <a:gd name="T36" fmla="*/ 43 w 47"/>
                <a:gd name="T37" fmla="*/ 57 h 76"/>
                <a:gd name="T38" fmla="*/ 46 w 47"/>
                <a:gd name="T39" fmla="*/ 66 h 76"/>
                <a:gd name="T40" fmla="*/ 47 w 47"/>
                <a:gd name="T41" fmla="*/ 70 h 76"/>
                <a:gd name="T42" fmla="*/ 47 w 47"/>
                <a:gd name="T43" fmla="*/ 70 h 76"/>
                <a:gd name="T44" fmla="*/ 47 w 47"/>
                <a:gd name="T45" fmla="*/ 71 h 76"/>
                <a:gd name="T46" fmla="*/ 46 w 47"/>
                <a:gd name="T47" fmla="*/ 73 h 76"/>
                <a:gd name="T48" fmla="*/ 46 w 47"/>
                <a:gd name="T49" fmla="*/ 73 h 76"/>
                <a:gd name="T50" fmla="*/ 42 w 47"/>
                <a:gd name="T51" fmla="*/ 76 h 76"/>
                <a:gd name="T52" fmla="*/ 42 w 47"/>
                <a:gd name="T53" fmla="*/ 71 h 76"/>
                <a:gd name="T54" fmla="*/ 42 w 47"/>
                <a:gd name="T55" fmla="*/ 71 h 76"/>
                <a:gd name="T56" fmla="*/ 1 w 47"/>
                <a:gd name="T57" fmla="*/ 1 h 76"/>
                <a:gd name="T58" fmla="*/ 0 w 47"/>
                <a:gd name="T59" fmla="*/ 1 h 76"/>
                <a:gd name="T60" fmla="*/ 0 w 47"/>
                <a:gd name="T61" fmla="*/ 0 h 76"/>
                <a:gd name="T62" fmla="*/ 1 w 47"/>
                <a:gd name="T63" fmla="*/ 1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7" h="76">
                  <a:moveTo>
                    <a:pt x="42" y="76"/>
                  </a:moveTo>
                  <a:cubicBezTo>
                    <a:pt x="42" y="76"/>
                    <a:pt x="42" y="76"/>
                    <a:pt x="42" y="76"/>
                  </a:cubicBezTo>
                  <a:cubicBezTo>
                    <a:pt x="42" y="71"/>
                    <a:pt x="42" y="71"/>
                    <a:pt x="42" y="71"/>
                  </a:cubicBezTo>
                  <a:cubicBezTo>
                    <a:pt x="42" y="71"/>
                    <a:pt x="42" y="71"/>
                    <a:pt x="42" y="71"/>
                  </a:cubicBezTo>
                  <a:cubicBezTo>
                    <a:pt x="42" y="71"/>
                    <a:pt x="42" y="71"/>
                    <a:pt x="42" y="71"/>
                  </a:cubicBezTo>
                  <a:cubicBezTo>
                    <a:pt x="40" y="71"/>
                    <a:pt x="40" y="71"/>
                    <a:pt x="40" y="71"/>
                  </a:cubicBezTo>
                  <a:cubicBezTo>
                    <a:pt x="38" y="72"/>
                    <a:pt x="38" y="72"/>
                    <a:pt x="38" y="72"/>
                  </a:cubicBezTo>
                  <a:cubicBezTo>
                    <a:pt x="38" y="72"/>
                    <a:pt x="38" y="72"/>
                    <a:pt x="38" y="72"/>
                  </a:cubicBezTo>
                  <a:cubicBezTo>
                    <a:pt x="38" y="72"/>
                    <a:pt x="38" y="72"/>
                    <a:pt x="38" y="72"/>
                  </a:cubicBezTo>
                  <a:cubicBezTo>
                    <a:pt x="38" y="71"/>
                    <a:pt x="37" y="71"/>
                    <a:pt x="37" y="71"/>
                  </a:cubicBezTo>
                  <a:cubicBezTo>
                    <a:pt x="37" y="70"/>
                    <a:pt x="37" y="68"/>
                    <a:pt x="36" y="66"/>
                  </a:cubicBezTo>
                  <a:cubicBezTo>
                    <a:pt x="36" y="65"/>
                    <a:pt x="35" y="64"/>
                    <a:pt x="35" y="63"/>
                  </a:cubicBezTo>
                  <a:cubicBezTo>
                    <a:pt x="34" y="60"/>
                    <a:pt x="33" y="57"/>
                    <a:pt x="31" y="54"/>
                  </a:cubicBezTo>
                  <a:cubicBezTo>
                    <a:pt x="31" y="53"/>
                    <a:pt x="31" y="53"/>
                    <a:pt x="30" y="52"/>
                  </a:cubicBezTo>
                  <a:cubicBezTo>
                    <a:pt x="27" y="43"/>
                    <a:pt x="21" y="33"/>
                    <a:pt x="14" y="24"/>
                  </a:cubicBezTo>
                  <a:cubicBezTo>
                    <a:pt x="17" y="14"/>
                    <a:pt x="17" y="14"/>
                    <a:pt x="17" y="14"/>
                  </a:cubicBezTo>
                  <a:cubicBezTo>
                    <a:pt x="21" y="18"/>
                    <a:pt x="25" y="23"/>
                    <a:pt x="28" y="28"/>
                  </a:cubicBezTo>
                  <a:cubicBezTo>
                    <a:pt x="33" y="35"/>
                    <a:pt x="36" y="42"/>
                    <a:pt x="39" y="48"/>
                  </a:cubicBezTo>
                  <a:cubicBezTo>
                    <a:pt x="40" y="51"/>
                    <a:pt x="42" y="55"/>
                    <a:pt x="43" y="57"/>
                  </a:cubicBezTo>
                  <a:cubicBezTo>
                    <a:pt x="44" y="61"/>
                    <a:pt x="45" y="64"/>
                    <a:pt x="46" y="66"/>
                  </a:cubicBezTo>
                  <a:cubicBezTo>
                    <a:pt x="46" y="68"/>
                    <a:pt x="47" y="69"/>
                    <a:pt x="47" y="70"/>
                  </a:cubicBezTo>
                  <a:cubicBezTo>
                    <a:pt x="47" y="70"/>
                    <a:pt x="47" y="70"/>
                    <a:pt x="47" y="70"/>
                  </a:cubicBezTo>
                  <a:cubicBezTo>
                    <a:pt x="47" y="70"/>
                    <a:pt x="47" y="71"/>
                    <a:pt x="47" y="71"/>
                  </a:cubicBezTo>
                  <a:cubicBezTo>
                    <a:pt x="47" y="72"/>
                    <a:pt x="47" y="72"/>
                    <a:pt x="46" y="73"/>
                  </a:cubicBezTo>
                  <a:cubicBezTo>
                    <a:pt x="46" y="73"/>
                    <a:pt x="46" y="73"/>
                    <a:pt x="46" y="73"/>
                  </a:cubicBezTo>
                  <a:cubicBezTo>
                    <a:pt x="46" y="75"/>
                    <a:pt x="44" y="76"/>
                    <a:pt x="42" y="76"/>
                  </a:cubicBezTo>
                  <a:moveTo>
                    <a:pt x="42" y="71"/>
                  </a:moveTo>
                  <a:cubicBezTo>
                    <a:pt x="42" y="71"/>
                    <a:pt x="42" y="71"/>
                    <a:pt x="42" y="71"/>
                  </a:cubicBezTo>
                  <a:moveTo>
                    <a:pt x="1" y="1"/>
                  </a:moveTo>
                  <a:cubicBezTo>
                    <a:pt x="0" y="1"/>
                    <a:pt x="0" y="1"/>
                    <a:pt x="0" y="1"/>
                  </a:cubicBezTo>
                  <a:cubicBezTo>
                    <a:pt x="0" y="0"/>
                    <a:pt x="0" y="0"/>
                    <a:pt x="0" y="0"/>
                  </a:cubicBezTo>
                  <a:cubicBezTo>
                    <a:pt x="0" y="1"/>
                    <a:pt x="1" y="1"/>
                    <a:pt x="1" y="1"/>
                  </a:cubicBezTo>
                </a:path>
              </a:pathLst>
            </a:custGeom>
            <a:solidFill>
              <a:srgbClr val="5A556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35" name="islíḓe"/>
            <p:cNvSpPr/>
            <p:nvPr/>
          </p:nvSpPr>
          <p:spPr bwMode="auto">
            <a:xfrm>
              <a:off x="8163026" y="5826182"/>
              <a:ext cx="150189" cy="131984"/>
            </a:xfrm>
            <a:custGeom>
              <a:avLst/>
              <a:gdLst>
                <a:gd name="T0" fmla="*/ 0 w 76"/>
                <a:gd name="T1" fmla="*/ 66 h 66"/>
                <a:gd name="T2" fmla="*/ 18 w 76"/>
                <a:gd name="T3" fmla="*/ 11 h 66"/>
                <a:gd name="T4" fmla="*/ 76 w 76"/>
                <a:gd name="T5" fmla="*/ 0 h 66"/>
                <a:gd name="T6" fmla="*/ 61 w 76"/>
                <a:gd name="T7" fmla="*/ 56 h 66"/>
                <a:gd name="T8" fmla="*/ 43 w 76"/>
                <a:gd name="T9" fmla="*/ 61 h 66"/>
                <a:gd name="T10" fmla="*/ 10 w 76"/>
                <a:gd name="T11" fmla="*/ 65 h 66"/>
                <a:gd name="T12" fmla="*/ 9 w 76"/>
                <a:gd name="T13" fmla="*/ 65 h 66"/>
                <a:gd name="T14" fmla="*/ 0 w 76"/>
                <a:gd name="T15" fmla="*/ 66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6">
                  <a:moveTo>
                    <a:pt x="0" y="66"/>
                  </a:moveTo>
                  <a:cubicBezTo>
                    <a:pt x="18" y="11"/>
                    <a:pt x="18" y="11"/>
                    <a:pt x="18" y="11"/>
                  </a:cubicBezTo>
                  <a:cubicBezTo>
                    <a:pt x="34" y="9"/>
                    <a:pt x="55" y="5"/>
                    <a:pt x="76" y="0"/>
                  </a:cubicBezTo>
                  <a:cubicBezTo>
                    <a:pt x="61" y="56"/>
                    <a:pt x="61" y="56"/>
                    <a:pt x="61" y="56"/>
                  </a:cubicBezTo>
                  <a:cubicBezTo>
                    <a:pt x="56" y="58"/>
                    <a:pt x="50" y="59"/>
                    <a:pt x="43" y="61"/>
                  </a:cubicBezTo>
                  <a:cubicBezTo>
                    <a:pt x="10" y="65"/>
                    <a:pt x="10" y="65"/>
                    <a:pt x="10" y="65"/>
                  </a:cubicBezTo>
                  <a:cubicBezTo>
                    <a:pt x="9" y="65"/>
                    <a:pt x="9" y="65"/>
                    <a:pt x="9" y="65"/>
                  </a:cubicBezTo>
                  <a:cubicBezTo>
                    <a:pt x="6" y="65"/>
                    <a:pt x="3" y="66"/>
                    <a:pt x="0" y="66"/>
                  </a:cubicBezTo>
                </a:path>
              </a:pathLst>
            </a:custGeom>
            <a:solidFill>
              <a:srgbClr val="5A556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36" name="îŝļíḍé"/>
            <p:cNvSpPr/>
            <p:nvPr/>
          </p:nvSpPr>
          <p:spPr bwMode="auto">
            <a:xfrm>
              <a:off x="8163026" y="4019362"/>
              <a:ext cx="1310744" cy="773701"/>
            </a:xfrm>
            <a:custGeom>
              <a:avLst/>
              <a:gdLst>
                <a:gd name="T0" fmla="*/ 1 w 657"/>
                <a:gd name="T1" fmla="*/ 388 h 388"/>
                <a:gd name="T2" fmla="*/ 1 w 657"/>
                <a:gd name="T3" fmla="*/ 386 h 388"/>
                <a:gd name="T4" fmla="*/ 0 w 657"/>
                <a:gd name="T5" fmla="*/ 369 h 388"/>
                <a:gd name="T6" fmla="*/ 1 w 657"/>
                <a:gd name="T7" fmla="*/ 388 h 388"/>
                <a:gd name="T8" fmla="*/ 642 w 657"/>
                <a:gd name="T9" fmla="*/ 11 h 388"/>
                <a:gd name="T10" fmla="*/ 639 w 657"/>
                <a:gd name="T11" fmla="*/ 9 h 388"/>
                <a:gd name="T12" fmla="*/ 652 w 657"/>
                <a:gd name="T13" fmla="*/ 0 h 388"/>
                <a:gd name="T14" fmla="*/ 657 w 657"/>
                <a:gd name="T15" fmla="*/ 0 h 388"/>
                <a:gd name="T16" fmla="*/ 642 w 657"/>
                <a:gd name="T17" fmla="*/ 11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7" h="388">
                  <a:moveTo>
                    <a:pt x="1" y="388"/>
                  </a:moveTo>
                  <a:cubicBezTo>
                    <a:pt x="1" y="388"/>
                    <a:pt x="1" y="387"/>
                    <a:pt x="1" y="386"/>
                  </a:cubicBezTo>
                  <a:cubicBezTo>
                    <a:pt x="0" y="384"/>
                    <a:pt x="0" y="378"/>
                    <a:pt x="0" y="369"/>
                  </a:cubicBezTo>
                  <a:cubicBezTo>
                    <a:pt x="0" y="375"/>
                    <a:pt x="1" y="382"/>
                    <a:pt x="1" y="388"/>
                  </a:cubicBezTo>
                  <a:moveTo>
                    <a:pt x="642" y="11"/>
                  </a:moveTo>
                  <a:cubicBezTo>
                    <a:pt x="639" y="9"/>
                    <a:pt x="639" y="9"/>
                    <a:pt x="639" y="9"/>
                  </a:cubicBezTo>
                  <a:cubicBezTo>
                    <a:pt x="644" y="6"/>
                    <a:pt x="648" y="3"/>
                    <a:pt x="652" y="0"/>
                  </a:cubicBezTo>
                  <a:cubicBezTo>
                    <a:pt x="657" y="0"/>
                    <a:pt x="657" y="0"/>
                    <a:pt x="657" y="0"/>
                  </a:cubicBezTo>
                  <a:cubicBezTo>
                    <a:pt x="652" y="4"/>
                    <a:pt x="647" y="7"/>
                    <a:pt x="642" y="11"/>
                  </a:cubicBezTo>
                </a:path>
              </a:pathLst>
            </a:custGeom>
            <a:solidFill>
              <a:srgbClr val="63616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37" name="iṡľïďé"/>
            <p:cNvSpPr/>
            <p:nvPr/>
          </p:nvSpPr>
          <p:spPr bwMode="auto">
            <a:xfrm>
              <a:off x="8786540" y="4037567"/>
              <a:ext cx="659923" cy="104677"/>
            </a:xfrm>
            <a:custGeom>
              <a:avLst/>
              <a:gdLst>
                <a:gd name="T0" fmla="*/ 13 w 330"/>
                <a:gd name="T1" fmla="*/ 54 h 54"/>
                <a:gd name="T2" fmla="*/ 0 w 330"/>
                <a:gd name="T3" fmla="*/ 54 h 54"/>
                <a:gd name="T4" fmla="*/ 90 w 330"/>
                <a:gd name="T5" fmla="*/ 45 h 54"/>
                <a:gd name="T6" fmla="*/ 213 w 330"/>
                <a:gd name="T7" fmla="*/ 39 h 54"/>
                <a:gd name="T8" fmla="*/ 327 w 330"/>
                <a:gd name="T9" fmla="*/ 0 h 54"/>
                <a:gd name="T10" fmla="*/ 330 w 330"/>
                <a:gd name="T11" fmla="*/ 2 h 54"/>
                <a:gd name="T12" fmla="*/ 216 w 330"/>
                <a:gd name="T13" fmla="*/ 40 h 54"/>
                <a:gd name="T14" fmla="*/ 93 w 330"/>
                <a:gd name="T15" fmla="*/ 46 h 54"/>
                <a:gd name="T16" fmla="*/ 13 w 330"/>
                <a:gd name="T17"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0" h="54">
                  <a:moveTo>
                    <a:pt x="13" y="54"/>
                  </a:moveTo>
                  <a:cubicBezTo>
                    <a:pt x="0" y="54"/>
                    <a:pt x="0" y="54"/>
                    <a:pt x="0" y="54"/>
                  </a:cubicBezTo>
                  <a:cubicBezTo>
                    <a:pt x="36" y="49"/>
                    <a:pt x="71" y="45"/>
                    <a:pt x="90" y="45"/>
                  </a:cubicBezTo>
                  <a:cubicBezTo>
                    <a:pt x="138" y="44"/>
                    <a:pt x="180" y="44"/>
                    <a:pt x="213" y="39"/>
                  </a:cubicBezTo>
                  <a:cubicBezTo>
                    <a:pt x="256" y="34"/>
                    <a:pt x="295" y="20"/>
                    <a:pt x="327" y="0"/>
                  </a:cubicBezTo>
                  <a:cubicBezTo>
                    <a:pt x="330" y="2"/>
                    <a:pt x="330" y="2"/>
                    <a:pt x="330" y="2"/>
                  </a:cubicBezTo>
                  <a:cubicBezTo>
                    <a:pt x="297" y="22"/>
                    <a:pt x="259" y="35"/>
                    <a:pt x="216" y="40"/>
                  </a:cubicBezTo>
                  <a:cubicBezTo>
                    <a:pt x="183" y="45"/>
                    <a:pt x="141" y="45"/>
                    <a:pt x="93" y="46"/>
                  </a:cubicBezTo>
                  <a:cubicBezTo>
                    <a:pt x="76" y="46"/>
                    <a:pt x="45" y="50"/>
                    <a:pt x="13" y="54"/>
                  </a:cubicBezTo>
                </a:path>
              </a:pathLst>
            </a:custGeom>
            <a:solidFill>
              <a:srgbClr val="413F5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38" name="íSļiḑè"/>
            <p:cNvSpPr/>
            <p:nvPr/>
          </p:nvSpPr>
          <p:spPr bwMode="auto">
            <a:xfrm>
              <a:off x="8745579" y="4142244"/>
              <a:ext cx="68268" cy="9102"/>
            </a:xfrm>
            <a:custGeom>
              <a:avLst/>
              <a:gdLst>
                <a:gd name="T0" fmla="*/ 0 w 33"/>
                <a:gd name="T1" fmla="*/ 3 h 3"/>
                <a:gd name="T2" fmla="*/ 20 w 33"/>
                <a:gd name="T3" fmla="*/ 0 h 3"/>
                <a:gd name="T4" fmla="*/ 33 w 33"/>
                <a:gd name="T5" fmla="*/ 0 h 3"/>
                <a:gd name="T6" fmla="*/ 13 w 33"/>
                <a:gd name="T7" fmla="*/ 3 h 3"/>
                <a:gd name="T8" fmla="*/ 0 w 33"/>
                <a:gd name="T9" fmla="*/ 3 h 3"/>
              </a:gdLst>
              <a:ahLst/>
              <a:cxnLst>
                <a:cxn ang="0">
                  <a:pos x="T0" y="T1"/>
                </a:cxn>
                <a:cxn ang="0">
                  <a:pos x="T2" y="T3"/>
                </a:cxn>
                <a:cxn ang="0">
                  <a:pos x="T4" y="T5"/>
                </a:cxn>
                <a:cxn ang="0">
                  <a:pos x="T6" y="T7"/>
                </a:cxn>
                <a:cxn ang="0">
                  <a:pos x="T8" y="T9"/>
                </a:cxn>
              </a:cxnLst>
              <a:rect l="0" t="0" r="r" b="b"/>
              <a:pathLst>
                <a:path w="33" h="3">
                  <a:moveTo>
                    <a:pt x="0" y="3"/>
                  </a:moveTo>
                  <a:cubicBezTo>
                    <a:pt x="7" y="2"/>
                    <a:pt x="13" y="1"/>
                    <a:pt x="20" y="0"/>
                  </a:cubicBezTo>
                  <a:cubicBezTo>
                    <a:pt x="33" y="0"/>
                    <a:pt x="33" y="0"/>
                    <a:pt x="33" y="0"/>
                  </a:cubicBezTo>
                  <a:cubicBezTo>
                    <a:pt x="26" y="1"/>
                    <a:pt x="20" y="2"/>
                    <a:pt x="13" y="3"/>
                  </a:cubicBezTo>
                  <a:cubicBezTo>
                    <a:pt x="0" y="3"/>
                    <a:pt x="0" y="3"/>
                    <a:pt x="0" y="3"/>
                  </a:cubicBezTo>
                </a:path>
              </a:pathLst>
            </a:custGeom>
            <a:solidFill>
              <a:srgbClr val="413F5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39" name="íṧlíḓè"/>
            <p:cNvSpPr/>
            <p:nvPr/>
          </p:nvSpPr>
          <p:spPr bwMode="auto">
            <a:xfrm>
              <a:off x="8581736" y="4151346"/>
              <a:ext cx="191150" cy="31858"/>
            </a:xfrm>
            <a:custGeom>
              <a:avLst/>
              <a:gdLst>
                <a:gd name="T0" fmla="*/ 0 w 96"/>
                <a:gd name="T1" fmla="*/ 16 h 16"/>
                <a:gd name="T2" fmla="*/ 0 w 96"/>
                <a:gd name="T3" fmla="*/ 14 h 16"/>
                <a:gd name="T4" fmla="*/ 83 w 96"/>
                <a:gd name="T5" fmla="*/ 0 h 16"/>
                <a:gd name="T6" fmla="*/ 96 w 96"/>
                <a:gd name="T7" fmla="*/ 0 h 16"/>
                <a:gd name="T8" fmla="*/ 0 w 96"/>
                <a:gd name="T9" fmla="*/ 16 h 16"/>
              </a:gdLst>
              <a:ahLst/>
              <a:cxnLst>
                <a:cxn ang="0">
                  <a:pos x="T0" y="T1"/>
                </a:cxn>
                <a:cxn ang="0">
                  <a:pos x="T2" y="T3"/>
                </a:cxn>
                <a:cxn ang="0">
                  <a:pos x="T4" y="T5"/>
                </a:cxn>
                <a:cxn ang="0">
                  <a:pos x="T6" y="T7"/>
                </a:cxn>
                <a:cxn ang="0">
                  <a:pos x="T8" y="T9"/>
                </a:cxn>
              </a:cxnLst>
              <a:rect l="0" t="0" r="r" b="b"/>
              <a:pathLst>
                <a:path w="96" h="16">
                  <a:moveTo>
                    <a:pt x="0" y="16"/>
                  </a:moveTo>
                  <a:cubicBezTo>
                    <a:pt x="0" y="15"/>
                    <a:pt x="0" y="14"/>
                    <a:pt x="0" y="14"/>
                  </a:cubicBezTo>
                  <a:cubicBezTo>
                    <a:pt x="6" y="12"/>
                    <a:pt x="42" y="6"/>
                    <a:pt x="83" y="0"/>
                  </a:cubicBezTo>
                  <a:cubicBezTo>
                    <a:pt x="96" y="0"/>
                    <a:pt x="96" y="0"/>
                    <a:pt x="96" y="0"/>
                  </a:cubicBezTo>
                  <a:cubicBezTo>
                    <a:pt x="51" y="7"/>
                    <a:pt x="7" y="14"/>
                    <a:pt x="0" y="16"/>
                  </a:cubicBezTo>
                </a:path>
              </a:pathLst>
            </a:custGeom>
            <a:solidFill>
              <a:srgbClr val="413F5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40" name="î$ḷiḋe"/>
            <p:cNvSpPr/>
            <p:nvPr/>
          </p:nvSpPr>
          <p:spPr bwMode="auto">
            <a:xfrm>
              <a:off x="8158475" y="4019362"/>
              <a:ext cx="1306193" cy="1488237"/>
            </a:xfrm>
            <a:custGeom>
              <a:avLst/>
              <a:gdLst>
                <a:gd name="T0" fmla="*/ 115 w 653"/>
                <a:gd name="T1" fmla="*/ 746 h 746"/>
                <a:gd name="T2" fmla="*/ 55 w 653"/>
                <a:gd name="T3" fmla="*/ 735 h 746"/>
                <a:gd name="T4" fmla="*/ 40 w 653"/>
                <a:gd name="T5" fmla="*/ 410 h 746"/>
                <a:gd name="T6" fmla="*/ 2 w 653"/>
                <a:gd name="T7" fmla="*/ 388 h 746"/>
                <a:gd name="T8" fmla="*/ 1 w 653"/>
                <a:gd name="T9" fmla="*/ 369 h 746"/>
                <a:gd name="T10" fmla="*/ 0 w 653"/>
                <a:gd name="T11" fmla="*/ 301 h 746"/>
                <a:gd name="T12" fmla="*/ 24 w 653"/>
                <a:gd name="T13" fmla="*/ 0 h 746"/>
                <a:gd name="T14" fmla="*/ 25 w 653"/>
                <a:gd name="T15" fmla="*/ 0 h 746"/>
                <a:gd name="T16" fmla="*/ 653 w 653"/>
                <a:gd name="T17" fmla="*/ 0 h 746"/>
                <a:gd name="T18" fmla="*/ 640 w 653"/>
                <a:gd name="T19" fmla="*/ 9 h 746"/>
                <a:gd name="T20" fmla="*/ 526 w 653"/>
                <a:gd name="T21" fmla="*/ 48 h 746"/>
                <a:gd name="T22" fmla="*/ 403 w 653"/>
                <a:gd name="T23" fmla="*/ 54 h 746"/>
                <a:gd name="T24" fmla="*/ 313 w 653"/>
                <a:gd name="T25" fmla="*/ 63 h 746"/>
                <a:gd name="T26" fmla="*/ 293 w 653"/>
                <a:gd name="T27" fmla="*/ 66 h 746"/>
                <a:gd name="T28" fmla="*/ 210 w 653"/>
                <a:gd name="T29" fmla="*/ 80 h 746"/>
                <a:gd name="T30" fmla="*/ 210 w 653"/>
                <a:gd name="T31" fmla="*/ 82 h 746"/>
                <a:gd name="T32" fmla="*/ 210 w 653"/>
                <a:gd name="T33" fmla="*/ 82 h 746"/>
                <a:gd name="T34" fmla="*/ 223 w 653"/>
                <a:gd name="T35" fmla="*/ 372 h 746"/>
                <a:gd name="T36" fmla="*/ 91 w 653"/>
                <a:gd name="T37" fmla="*/ 415 h 746"/>
                <a:gd name="T38" fmla="*/ 101 w 653"/>
                <a:gd name="T39" fmla="*/ 745 h 746"/>
                <a:gd name="T40" fmla="*/ 120 w 653"/>
                <a:gd name="T41" fmla="*/ 744 h 746"/>
                <a:gd name="T42" fmla="*/ 120 w 653"/>
                <a:gd name="T43" fmla="*/ 746 h 746"/>
                <a:gd name="T44" fmla="*/ 115 w 653"/>
                <a:gd name="T45" fmla="*/ 746 h 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53" h="746">
                  <a:moveTo>
                    <a:pt x="115" y="746"/>
                  </a:moveTo>
                  <a:cubicBezTo>
                    <a:pt x="90" y="746"/>
                    <a:pt x="70" y="741"/>
                    <a:pt x="55" y="735"/>
                  </a:cubicBezTo>
                  <a:cubicBezTo>
                    <a:pt x="40" y="410"/>
                    <a:pt x="40" y="410"/>
                    <a:pt x="40" y="410"/>
                  </a:cubicBezTo>
                  <a:cubicBezTo>
                    <a:pt x="40" y="410"/>
                    <a:pt x="6" y="404"/>
                    <a:pt x="2" y="388"/>
                  </a:cubicBezTo>
                  <a:cubicBezTo>
                    <a:pt x="2" y="382"/>
                    <a:pt x="1" y="375"/>
                    <a:pt x="1" y="369"/>
                  </a:cubicBezTo>
                  <a:cubicBezTo>
                    <a:pt x="1" y="353"/>
                    <a:pt x="0" y="329"/>
                    <a:pt x="0" y="301"/>
                  </a:cubicBezTo>
                  <a:cubicBezTo>
                    <a:pt x="24" y="0"/>
                    <a:pt x="24" y="0"/>
                    <a:pt x="24" y="0"/>
                  </a:cubicBezTo>
                  <a:cubicBezTo>
                    <a:pt x="24" y="0"/>
                    <a:pt x="25" y="0"/>
                    <a:pt x="25" y="0"/>
                  </a:cubicBezTo>
                  <a:cubicBezTo>
                    <a:pt x="653" y="0"/>
                    <a:pt x="653" y="0"/>
                    <a:pt x="653" y="0"/>
                  </a:cubicBezTo>
                  <a:cubicBezTo>
                    <a:pt x="649" y="3"/>
                    <a:pt x="645" y="6"/>
                    <a:pt x="640" y="9"/>
                  </a:cubicBezTo>
                  <a:cubicBezTo>
                    <a:pt x="608" y="29"/>
                    <a:pt x="569" y="43"/>
                    <a:pt x="526" y="48"/>
                  </a:cubicBezTo>
                  <a:cubicBezTo>
                    <a:pt x="493" y="53"/>
                    <a:pt x="451" y="53"/>
                    <a:pt x="403" y="54"/>
                  </a:cubicBezTo>
                  <a:cubicBezTo>
                    <a:pt x="384" y="54"/>
                    <a:pt x="349" y="58"/>
                    <a:pt x="313" y="63"/>
                  </a:cubicBezTo>
                  <a:cubicBezTo>
                    <a:pt x="306" y="64"/>
                    <a:pt x="300" y="65"/>
                    <a:pt x="293" y="66"/>
                  </a:cubicBezTo>
                  <a:cubicBezTo>
                    <a:pt x="252" y="72"/>
                    <a:pt x="216" y="78"/>
                    <a:pt x="210" y="80"/>
                  </a:cubicBezTo>
                  <a:cubicBezTo>
                    <a:pt x="210" y="80"/>
                    <a:pt x="210" y="81"/>
                    <a:pt x="210" y="82"/>
                  </a:cubicBezTo>
                  <a:cubicBezTo>
                    <a:pt x="210" y="82"/>
                    <a:pt x="210" y="82"/>
                    <a:pt x="210" y="82"/>
                  </a:cubicBezTo>
                  <a:cubicBezTo>
                    <a:pt x="209" y="99"/>
                    <a:pt x="221" y="331"/>
                    <a:pt x="223" y="372"/>
                  </a:cubicBezTo>
                  <a:cubicBezTo>
                    <a:pt x="225" y="412"/>
                    <a:pt x="91" y="415"/>
                    <a:pt x="91" y="415"/>
                  </a:cubicBezTo>
                  <a:cubicBezTo>
                    <a:pt x="101" y="745"/>
                    <a:pt x="101" y="745"/>
                    <a:pt x="101" y="745"/>
                  </a:cubicBezTo>
                  <a:cubicBezTo>
                    <a:pt x="120" y="744"/>
                    <a:pt x="120" y="744"/>
                    <a:pt x="120" y="744"/>
                  </a:cubicBezTo>
                  <a:cubicBezTo>
                    <a:pt x="120" y="746"/>
                    <a:pt x="120" y="746"/>
                    <a:pt x="120" y="746"/>
                  </a:cubicBezTo>
                  <a:cubicBezTo>
                    <a:pt x="118" y="746"/>
                    <a:pt x="116" y="746"/>
                    <a:pt x="115" y="746"/>
                  </a:cubicBezTo>
                </a:path>
              </a:pathLst>
            </a:custGeom>
            <a:solidFill>
              <a:srgbClr val="343C5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41" name="iṩḷíḑè"/>
            <p:cNvSpPr/>
            <p:nvPr/>
          </p:nvSpPr>
          <p:spPr bwMode="auto">
            <a:xfrm>
              <a:off x="7079842" y="3131881"/>
              <a:ext cx="1151452" cy="855622"/>
            </a:xfrm>
            <a:custGeom>
              <a:avLst/>
              <a:gdLst>
                <a:gd name="T0" fmla="*/ 0 w 575"/>
                <a:gd name="T1" fmla="*/ 124 h 429"/>
                <a:gd name="T2" fmla="*/ 526 w 575"/>
                <a:gd name="T3" fmla="*/ 429 h 429"/>
                <a:gd name="T4" fmla="*/ 575 w 575"/>
                <a:gd name="T5" fmla="*/ 384 h 429"/>
                <a:gd name="T6" fmla="*/ 544 w 575"/>
                <a:gd name="T7" fmla="*/ 245 h 429"/>
                <a:gd name="T8" fmla="*/ 418 w 575"/>
                <a:gd name="T9" fmla="*/ 189 h 429"/>
                <a:gd name="T10" fmla="*/ 113 w 575"/>
                <a:gd name="T11" fmla="*/ 19 h 429"/>
                <a:gd name="T12" fmla="*/ 15 w 575"/>
                <a:gd name="T13" fmla="*/ 0 h 429"/>
                <a:gd name="T14" fmla="*/ 0 w 575"/>
                <a:gd name="T15" fmla="*/ 124 h 4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5" h="429">
                  <a:moveTo>
                    <a:pt x="0" y="124"/>
                  </a:moveTo>
                  <a:cubicBezTo>
                    <a:pt x="526" y="429"/>
                    <a:pt x="526" y="429"/>
                    <a:pt x="526" y="429"/>
                  </a:cubicBezTo>
                  <a:cubicBezTo>
                    <a:pt x="575" y="384"/>
                    <a:pt x="575" y="384"/>
                    <a:pt x="575" y="384"/>
                  </a:cubicBezTo>
                  <a:cubicBezTo>
                    <a:pt x="575" y="384"/>
                    <a:pt x="551" y="247"/>
                    <a:pt x="544" y="245"/>
                  </a:cubicBezTo>
                  <a:cubicBezTo>
                    <a:pt x="537" y="243"/>
                    <a:pt x="442" y="201"/>
                    <a:pt x="418" y="189"/>
                  </a:cubicBezTo>
                  <a:cubicBezTo>
                    <a:pt x="395" y="177"/>
                    <a:pt x="113" y="19"/>
                    <a:pt x="113" y="19"/>
                  </a:cubicBezTo>
                  <a:cubicBezTo>
                    <a:pt x="15" y="0"/>
                    <a:pt x="15" y="0"/>
                    <a:pt x="15" y="0"/>
                  </a:cubicBezTo>
                  <a:cubicBezTo>
                    <a:pt x="0" y="124"/>
                    <a:pt x="0" y="124"/>
                    <a:pt x="0" y="124"/>
                  </a:cubicBezTo>
                </a:path>
              </a:pathLst>
            </a:custGeom>
            <a:solidFill>
              <a:srgbClr val="DDDB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42" name="î$1ïḓe"/>
            <p:cNvSpPr/>
            <p:nvPr/>
          </p:nvSpPr>
          <p:spPr bwMode="auto">
            <a:xfrm>
              <a:off x="8094758" y="3796354"/>
              <a:ext cx="1797722" cy="223008"/>
            </a:xfrm>
            <a:custGeom>
              <a:avLst/>
              <a:gdLst>
                <a:gd name="T0" fmla="*/ 0 w 899"/>
                <a:gd name="T1" fmla="*/ 0 h 112"/>
                <a:gd name="T2" fmla="*/ 0 w 899"/>
                <a:gd name="T3" fmla="*/ 56 h 112"/>
                <a:gd name="T4" fmla="*/ 57 w 899"/>
                <a:gd name="T5" fmla="*/ 112 h 112"/>
                <a:gd name="T6" fmla="*/ 841 w 899"/>
                <a:gd name="T7" fmla="*/ 112 h 112"/>
                <a:gd name="T8" fmla="*/ 899 w 899"/>
                <a:gd name="T9" fmla="*/ 56 h 112"/>
                <a:gd name="T10" fmla="*/ 899 w 899"/>
                <a:gd name="T11" fmla="*/ 0 h 112"/>
                <a:gd name="T12" fmla="*/ 0 w 899"/>
                <a:gd name="T13" fmla="*/ 0 h 112"/>
              </a:gdLst>
              <a:ahLst/>
              <a:cxnLst>
                <a:cxn ang="0">
                  <a:pos x="T0" y="T1"/>
                </a:cxn>
                <a:cxn ang="0">
                  <a:pos x="T2" y="T3"/>
                </a:cxn>
                <a:cxn ang="0">
                  <a:pos x="T4" y="T5"/>
                </a:cxn>
                <a:cxn ang="0">
                  <a:pos x="T6" y="T7"/>
                </a:cxn>
                <a:cxn ang="0">
                  <a:pos x="T8" y="T9"/>
                </a:cxn>
                <a:cxn ang="0">
                  <a:pos x="T10" y="T11"/>
                </a:cxn>
                <a:cxn ang="0">
                  <a:pos x="T12" y="T13"/>
                </a:cxn>
              </a:cxnLst>
              <a:rect l="0" t="0" r="r" b="b"/>
              <a:pathLst>
                <a:path w="899" h="112">
                  <a:moveTo>
                    <a:pt x="0" y="0"/>
                  </a:moveTo>
                  <a:cubicBezTo>
                    <a:pt x="0" y="0"/>
                    <a:pt x="0" y="25"/>
                    <a:pt x="0" y="56"/>
                  </a:cubicBezTo>
                  <a:cubicBezTo>
                    <a:pt x="0" y="87"/>
                    <a:pt x="26" y="112"/>
                    <a:pt x="57" y="112"/>
                  </a:cubicBezTo>
                  <a:cubicBezTo>
                    <a:pt x="841" y="112"/>
                    <a:pt x="841" y="112"/>
                    <a:pt x="841" y="112"/>
                  </a:cubicBezTo>
                  <a:cubicBezTo>
                    <a:pt x="873" y="112"/>
                    <a:pt x="899" y="87"/>
                    <a:pt x="899" y="56"/>
                  </a:cubicBezTo>
                  <a:cubicBezTo>
                    <a:pt x="899" y="25"/>
                    <a:pt x="899" y="0"/>
                    <a:pt x="899" y="0"/>
                  </a:cubicBezTo>
                  <a:cubicBezTo>
                    <a:pt x="0" y="0"/>
                    <a:pt x="0" y="0"/>
                    <a:pt x="0" y="0"/>
                  </a:cubicBezTo>
                </a:path>
              </a:pathLst>
            </a:custGeom>
            <a:solidFill>
              <a:srgbClr val="EFEEF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43" name="ïşļïďé"/>
            <p:cNvSpPr/>
            <p:nvPr/>
          </p:nvSpPr>
          <p:spPr bwMode="auto">
            <a:xfrm>
              <a:off x="7038881" y="3177393"/>
              <a:ext cx="1165106" cy="223008"/>
            </a:xfrm>
            <a:custGeom>
              <a:avLst/>
              <a:gdLst>
                <a:gd name="T0" fmla="*/ 0 w 584"/>
                <a:gd name="T1" fmla="*/ 0 h 113"/>
                <a:gd name="T2" fmla="*/ 0 w 584"/>
                <a:gd name="T3" fmla="*/ 56 h 113"/>
                <a:gd name="T4" fmla="*/ 57 w 584"/>
                <a:gd name="T5" fmla="*/ 113 h 113"/>
                <a:gd name="T6" fmla="*/ 527 w 584"/>
                <a:gd name="T7" fmla="*/ 113 h 113"/>
                <a:gd name="T8" fmla="*/ 584 w 584"/>
                <a:gd name="T9" fmla="*/ 56 h 113"/>
                <a:gd name="T10" fmla="*/ 584 w 584"/>
                <a:gd name="T11" fmla="*/ 0 h 113"/>
                <a:gd name="T12" fmla="*/ 0 w 584"/>
                <a:gd name="T13" fmla="*/ 0 h 113"/>
              </a:gdLst>
              <a:ahLst/>
              <a:cxnLst>
                <a:cxn ang="0">
                  <a:pos x="T0" y="T1"/>
                </a:cxn>
                <a:cxn ang="0">
                  <a:pos x="T2" y="T3"/>
                </a:cxn>
                <a:cxn ang="0">
                  <a:pos x="T4" y="T5"/>
                </a:cxn>
                <a:cxn ang="0">
                  <a:pos x="T6" y="T7"/>
                </a:cxn>
                <a:cxn ang="0">
                  <a:pos x="T8" y="T9"/>
                </a:cxn>
                <a:cxn ang="0">
                  <a:pos x="T10" y="T11"/>
                </a:cxn>
                <a:cxn ang="0">
                  <a:pos x="T12" y="T13"/>
                </a:cxn>
              </a:cxnLst>
              <a:rect l="0" t="0" r="r" b="b"/>
              <a:pathLst>
                <a:path w="584" h="113">
                  <a:moveTo>
                    <a:pt x="0" y="0"/>
                  </a:moveTo>
                  <a:cubicBezTo>
                    <a:pt x="0" y="0"/>
                    <a:pt x="0" y="26"/>
                    <a:pt x="0" y="56"/>
                  </a:cubicBezTo>
                  <a:cubicBezTo>
                    <a:pt x="0" y="87"/>
                    <a:pt x="26" y="113"/>
                    <a:pt x="57" y="113"/>
                  </a:cubicBezTo>
                  <a:cubicBezTo>
                    <a:pt x="527" y="113"/>
                    <a:pt x="527" y="113"/>
                    <a:pt x="527" y="113"/>
                  </a:cubicBezTo>
                  <a:cubicBezTo>
                    <a:pt x="558" y="113"/>
                    <a:pt x="584" y="87"/>
                    <a:pt x="584" y="56"/>
                  </a:cubicBezTo>
                  <a:cubicBezTo>
                    <a:pt x="584" y="26"/>
                    <a:pt x="584" y="0"/>
                    <a:pt x="584" y="0"/>
                  </a:cubicBezTo>
                  <a:cubicBezTo>
                    <a:pt x="0" y="0"/>
                    <a:pt x="0" y="0"/>
                    <a:pt x="0" y="0"/>
                  </a:cubicBezTo>
                </a:path>
              </a:pathLst>
            </a:custGeom>
            <a:solidFill>
              <a:srgbClr val="DDDB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44" name="íṧļïḓê"/>
            <p:cNvSpPr/>
            <p:nvPr/>
          </p:nvSpPr>
          <p:spPr bwMode="auto">
            <a:xfrm>
              <a:off x="7038881" y="3286621"/>
              <a:ext cx="0" cy="4551"/>
            </a:xfrm>
            <a:custGeom>
              <a:avLst/>
              <a:gdLst>
                <a:gd name="T0" fmla="*/ 2 h 2"/>
                <a:gd name="T1" fmla="*/ 2 h 2"/>
                <a:gd name="T2" fmla="*/ 0 h 2"/>
                <a:gd name="T3" fmla="*/ 2 h 2"/>
              </a:gdLst>
              <a:ahLst/>
              <a:cxnLst>
                <a:cxn ang="0">
                  <a:pos x="0" y="T0"/>
                </a:cxn>
                <a:cxn ang="0">
                  <a:pos x="0" y="T1"/>
                </a:cxn>
                <a:cxn ang="0">
                  <a:pos x="0" y="T2"/>
                </a:cxn>
                <a:cxn ang="0">
                  <a:pos x="0" y="T3"/>
                </a:cxn>
              </a:cxnLst>
              <a:rect l="0" t="0" r="r" b="b"/>
              <a:pathLst>
                <a:path h="2">
                  <a:moveTo>
                    <a:pt x="0" y="2"/>
                  </a:moveTo>
                  <a:cubicBezTo>
                    <a:pt x="0" y="2"/>
                    <a:pt x="0" y="2"/>
                    <a:pt x="0" y="2"/>
                  </a:cubicBezTo>
                  <a:cubicBezTo>
                    <a:pt x="0" y="0"/>
                    <a:pt x="0" y="0"/>
                    <a:pt x="0" y="0"/>
                  </a:cubicBezTo>
                  <a:cubicBezTo>
                    <a:pt x="0" y="1"/>
                    <a:pt x="0" y="1"/>
                    <a:pt x="0" y="2"/>
                  </a:cubicBezTo>
                </a:path>
              </a:pathLst>
            </a:custGeom>
            <a:solidFill>
              <a:srgbClr val="D6D5D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45" name="ïsḻíḓe"/>
            <p:cNvSpPr/>
            <p:nvPr/>
          </p:nvSpPr>
          <p:spPr bwMode="auto">
            <a:xfrm>
              <a:off x="7225480" y="3400401"/>
              <a:ext cx="869278" cy="509733"/>
            </a:xfrm>
            <a:custGeom>
              <a:avLst/>
              <a:gdLst>
                <a:gd name="T0" fmla="*/ 435 w 435"/>
                <a:gd name="T1" fmla="*/ 255 h 255"/>
                <a:gd name="T2" fmla="*/ 0 w 435"/>
                <a:gd name="T3" fmla="*/ 0 h 255"/>
                <a:gd name="T4" fmla="*/ 33 w 435"/>
                <a:gd name="T5" fmla="*/ 0 h 255"/>
                <a:gd name="T6" fmla="*/ 342 w 435"/>
                <a:gd name="T7" fmla="*/ 186 h 255"/>
                <a:gd name="T8" fmla="*/ 435 w 435"/>
                <a:gd name="T9" fmla="*/ 215 h 255"/>
                <a:gd name="T10" fmla="*/ 435 w 435"/>
                <a:gd name="T11" fmla="*/ 253 h 255"/>
                <a:gd name="T12" fmla="*/ 435 w 435"/>
                <a:gd name="T13" fmla="*/ 253 h 255"/>
                <a:gd name="T14" fmla="*/ 435 w 435"/>
                <a:gd name="T15" fmla="*/ 255 h 2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5" h="255">
                  <a:moveTo>
                    <a:pt x="435" y="255"/>
                  </a:moveTo>
                  <a:cubicBezTo>
                    <a:pt x="0" y="0"/>
                    <a:pt x="0" y="0"/>
                    <a:pt x="0" y="0"/>
                  </a:cubicBezTo>
                  <a:cubicBezTo>
                    <a:pt x="33" y="0"/>
                    <a:pt x="33" y="0"/>
                    <a:pt x="33" y="0"/>
                  </a:cubicBezTo>
                  <a:cubicBezTo>
                    <a:pt x="342" y="186"/>
                    <a:pt x="342" y="186"/>
                    <a:pt x="342" y="186"/>
                  </a:cubicBezTo>
                  <a:cubicBezTo>
                    <a:pt x="365" y="200"/>
                    <a:pt x="404" y="212"/>
                    <a:pt x="435" y="215"/>
                  </a:cubicBezTo>
                  <a:cubicBezTo>
                    <a:pt x="435" y="225"/>
                    <a:pt x="435" y="238"/>
                    <a:pt x="435" y="253"/>
                  </a:cubicBezTo>
                  <a:cubicBezTo>
                    <a:pt x="435" y="253"/>
                    <a:pt x="435" y="253"/>
                    <a:pt x="435" y="253"/>
                  </a:cubicBezTo>
                  <a:cubicBezTo>
                    <a:pt x="435" y="255"/>
                    <a:pt x="435" y="255"/>
                    <a:pt x="435" y="255"/>
                  </a:cubicBezTo>
                </a:path>
              </a:pathLst>
            </a:custGeom>
            <a:solidFill>
              <a:srgbClr val="B3B1C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46" name="ïSlíďé"/>
            <p:cNvSpPr/>
            <p:nvPr/>
          </p:nvSpPr>
          <p:spPr bwMode="auto">
            <a:xfrm>
              <a:off x="8094758" y="3828212"/>
              <a:ext cx="0" cy="77370"/>
            </a:xfrm>
            <a:custGeom>
              <a:avLst/>
              <a:gdLst>
                <a:gd name="T0" fmla="*/ 38 h 38"/>
                <a:gd name="T1" fmla="*/ 38 h 38"/>
                <a:gd name="T2" fmla="*/ 0 h 38"/>
                <a:gd name="T3" fmla="*/ 0 h 38"/>
                <a:gd name="T4" fmla="*/ 38 h 38"/>
              </a:gdLst>
              <a:ahLst/>
              <a:cxnLst>
                <a:cxn ang="0">
                  <a:pos x="0" y="T0"/>
                </a:cxn>
                <a:cxn ang="0">
                  <a:pos x="0" y="T1"/>
                </a:cxn>
                <a:cxn ang="0">
                  <a:pos x="0" y="T2"/>
                </a:cxn>
                <a:cxn ang="0">
                  <a:pos x="0" y="T3"/>
                </a:cxn>
                <a:cxn ang="0">
                  <a:pos x="0" y="T4"/>
                </a:cxn>
              </a:cxnLst>
              <a:rect l="0" t="0" r="r" b="b"/>
              <a:pathLst>
                <a:path h="38">
                  <a:moveTo>
                    <a:pt x="0" y="38"/>
                  </a:moveTo>
                  <a:cubicBezTo>
                    <a:pt x="0" y="38"/>
                    <a:pt x="0" y="38"/>
                    <a:pt x="0" y="38"/>
                  </a:cubicBezTo>
                  <a:cubicBezTo>
                    <a:pt x="0" y="23"/>
                    <a:pt x="0" y="10"/>
                    <a:pt x="0" y="0"/>
                  </a:cubicBezTo>
                  <a:cubicBezTo>
                    <a:pt x="0" y="0"/>
                    <a:pt x="0" y="0"/>
                    <a:pt x="0" y="0"/>
                  </a:cubicBezTo>
                  <a:cubicBezTo>
                    <a:pt x="0" y="38"/>
                    <a:pt x="0" y="38"/>
                    <a:pt x="0" y="38"/>
                  </a:cubicBezTo>
                </a:path>
              </a:pathLst>
            </a:custGeom>
            <a:solidFill>
              <a:srgbClr val="C4C1D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47" name="ïṧľiḑè"/>
            <p:cNvSpPr/>
            <p:nvPr/>
          </p:nvSpPr>
          <p:spPr bwMode="auto">
            <a:xfrm>
              <a:off x="7038881" y="3245661"/>
              <a:ext cx="254867" cy="154740"/>
            </a:xfrm>
            <a:custGeom>
              <a:avLst/>
              <a:gdLst>
                <a:gd name="T0" fmla="*/ 127 w 127"/>
                <a:gd name="T1" fmla="*/ 77 h 77"/>
                <a:gd name="T2" fmla="*/ 94 w 127"/>
                <a:gd name="T3" fmla="*/ 77 h 77"/>
                <a:gd name="T4" fmla="*/ 0 w 127"/>
                <a:gd name="T5" fmla="*/ 22 h 77"/>
                <a:gd name="T6" fmla="*/ 0 w 127"/>
                <a:gd name="T7" fmla="*/ 20 h 77"/>
                <a:gd name="T8" fmla="*/ 0 w 127"/>
                <a:gd name="T9" fmla="*/ 0 h 77"/>
                <a:gd name="T10" fmla="*/ 127 w 127"/>
                <a:gd name="T11" fmla="*/ 77 h 77"/>
              </a:gdLst>
              <a:ahLst/>
              <a:cxnLst>
                <a:cxn ang="0">
                  <a:pos x="T0" y="T1"/>
                </a:cxn>
                <a:cxn ang="0">
                  <a:pos x="T2" y="T3"/>
                </a:cxn>
                <a:cxn ang="0">
                  <a:pos x="T4" y="T5"/>
                </a:cxn>
                <a:cxn ang="0">
                  <a:pos x="T6" y="T7"/>
                </a:cxn>
                <a:cxn ang="0">
                  <a:pos x="T8" y="T9"/>
                </a:cxn>
                <a:cxn ang="0">
                  <a:pos x="T10" y="T11"/>
                </a:cxn>
              </a:cxnLst>
              <a:rect l="0" t="0" r="r" b="b"/>
              <a:pathLst>
                <a:path w="127" h="77">
                  <a:moveTo>
                    <a:pt x="127" y="77"/>
                  </a:moveTo>
                  <a:cubicBezTo>
                    <a:pt x="94" y="77"/>
                    <a:pt x="94" y="77"/>
                    <a:pt x="94" y="77"/>
                  </a:cubicBezTo>
                  <a:cubicBezTo>
                    <a:pt x="0" y="22"/>
                    <a:pt x="0" y="22"/>
                    <a:pt x="0" y="22"/>
                  </a:cubicBezTo>
                  <a:cubicBezTo>
                    <a:pt x="0" y="21"/>
                    <a:pt x="0" y="21"/>
                    <a:pt x="0" y="20"/>
                  </a:cubicBezTo>
                  <a:cubicBezTo>
                    <a:pt x="0" y="0"/>
                    <a:pt x="0" y="0"/>
                    <a:pt x="0" y="0"/>
                  </a:cubicBezTo>
                  <a:cubicBezTo>
                    <a:pt x="127" y="77"/>
                    <a:pt x="127" y="77"/>
                    <a:pt x="127" y="77"/>
                  </a:cubicBezTo>
                </a:path>
              </a:pathLst>
            </a:custGeom>
            <a:solidFill>
              <a:srgbClr val="B3B1C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48" name="íŝḻiḍê"/>
            <p:cNvSpPr/>
            <p:nvPr/>
          </p:nvSpPr>
          <p:spPr bwMode="auto">
            <a:xfrm>
              <a:off x="7921813" y="3746291"/>
              <a:ext cx="2143613" cy="2407576"/>
            </a:xfrm>
            <a:custGeom>
              <a:avLst/>
              <a:gdLst>
                <a:gd name="T0" fmla="*/ 1071 w 1071"/>
                <a:gd name="T1" fmla="*/ 1201 h 1206"/>
                <a:gd name="T2" fmla="*/ 984 w 1071"/>
                <a:gd name="T3" fmla="*/ 119 h 1206"/>
                <a:gd name="T4" fmla="*/ 971 w 1071"/>
                <a:gd name="T5" fmla="*/ 72 h 1206"/>
                <a:gd name="T6" fmla="*/ 924 w 1071"/>
                <a:gd name="T7" fmla="*/ 20 h 1206"/>
                <a:gd name="T8" fmla="*/ 855 w 1071"/>
                <a:gd name="T9" fmla="*/ 0 h 1206"/>
                <a:gd name="T10" fmla="*/ 216 w 1071"/>
                <a:gd name="T11" fmla="*/ 0 h 1206"/>
                <a:gd name="T12" fmla="*/ 169 w 1071"/>
                <a:gd name="T13" fmla="*/ 9 h 1206"/>
                <a:gd name="T14" fmla="*/ 113 w 1071"/>
                <a:gd name="T15" fmla="*/ 52 h 1206"/>
                <a:gd name="T16" fmla="*/ 87 w 1071"/>
                <a:gd name="T17" fmla="*/ 119 h 1206"/>
                <a:gd name="T18" fmla="*/ 0 w 1071"/>
                <a:gd name="T19" fmla="*/ 1201 h 1206"/>
                <a:gd name="T20" fmla="*/ 57 w 1071"/>
                <a:gd name="T21" fmla="*/ 1206 h 1206"/>
                <a:gd name="T22" fmla="*/ 144 w 1071"/>
                <a:gd name="T23" fmla="*/ 124 h 1206"/>
                <a:gd name="T24" fmla="*/ 151 w 1071"/>
                <a:gd name="T25" fmla="*/ 98 h 1206"/>
                <a:gd name="T26" fmla="*/ 178 w 1071"/>
                <a:gd name="T27" fmla="*/ 68 h 1206"/>
                <a:gd name="T28" fmla="*/ 216 w 1071"/>
                <a:gd name="T29" fmla="*/ 57 h 1206"/>
                <a:gd name="T30" fmla="*/ 855 w 1071"/>
                <a:gd name="T31" fmla="*/ 57 h 1206"/>
                <a:gd name="T32" fmla="*/ 881 w 1071"/>
                <a:gd name="T33" fmla="*/ 62 h 1206"/>
                <a:gd name="T34" fmla="*/ 913 w 1071"/>
                <a:gd name="T35" fmla="*/ 87 h 1206"/>
                <a:gd name="T36" fmla="*/ 927 w 1071"/>
                <a:gd name="T37" fmla="*/ 124 h 1206"/>
                <a:gd name="T38" fmla="*/ 1014 w 1071"/>
                <a:gd name="T39" fmla="*/ 1206 h 1206"/>
                <a:gd name="T40" fmla="*/ 1071 w 1071"/>
                <a:gd name="T41" fmla="*/ 1201 h 1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71" h="1206">
                  <a:moveTo>
                    <a:pt x="1071" y="1201"/>
                  </a:moveTo>
                  <a:cubicBezTo>
                    <a:pt x="984" y="119"/>
                    <a:pt x="984" y="119"/>
                    <a:pt x="984" y="119"/>
                  </a:cubicBezTo>
                  <a:cubicBezTo>
                    <a:pt x="983" y="102"/>
                    <a:pt x="978" y="87"/>
                    <a:pt x="971" y="72"/>
                  </a:cubicBezTo>
                  <a:cubicBezTo>
                    <a:pt x="960" y="51"/>
                    <a:pt x="943" y="33"/>
                    <a:pt x="924" y="20"/>
                  </a:cubicBezTo>
                  <a:cubicBezTo>
                    <a:pt x="904" y="8"/>
                    <a:pt x="880" y="0"/>
                    <a:pt x="855" y="0"/>
                  </a:cubicBezTo>
                  <a:cubicBezTo>
                    <a:pt x="216" y="0"/>
                    <a:pt x="216" y="0"/>
                    <a:pt x="216" y="0"/>
                  </a:cubicBezTo>
                  <a:cubicBezTo>
                    <a:pt x="199" y="0"/>
                    <a:pt x="183" y="3"/>
                    <a:pt x="169" y="9"/>
                  </a:cubicBezTo>
                  <a:cubicBezTo>
                    <a:pt x="146" y="18"/>
                    <a:pt x="127" y="33"/>
                    <a:pt x="113" y="52"/>
                  </a:cubicBezTo>
                  <a:cubicBezTo>
                    <a:pt x="99" y="71"/>
                    <a:pt x="89" y="94"/>
                    <a:pt x="87" y="119"/>
                  </a:cubicBezTo>
                  <a:cubicBezTo>
                    <a:pt x="0" y="1201"/>
                    <a:pt x="0" y="1201"/>
                    <a:pt x="0" y="1201"/>
                  </a:cubicBezTo>
                  <a:cubicBezTo>
                    <a:pt x="57" y="1206"/>
                    <a:pt x="57" y="1206"/>
                    <a:pt x="57" y="1206"/>
                  </a:cubicBezTo>
                  <a:cubicBezTo>
                    <a:pt x="144" y="124"/>
                    <a:pt x="144" y="124"/>
                    <a:pt x="144" y="124"/>
                  </a:cubicBezTo>
                  <a:cubicBezTo>
                    <a:pt x="145" y="115"/>
                    <a:pt x="147" y="106"/>
                    <a:pt x="151" y="98"/>
                  </a:cubicBezTo>
                  <a:cubicBezTo>
                    <a:pt x="157" y="86"/>
                    <a:pt x="167" y="76"/>
                    <a:pt x="178" y="68"/>
                  </a:cubicBezTo>
                  <a:cubicBezTo>
                    <a:pt x="190" y="61"/>
                    <a:pt x="203" y="57"/>
                    <a:pt x="216" y="57"/>
                  </a:cubicBezTo>
                  <a:cubicBezTo>
                    <a:pt x="855" y="57"/>
                    <a:pt x="855" y="57"/>
                    <a:pt x="855" y="57"/>
                  </a:cubicBezTo>
                  <a:cubicBezTo>
                    <a:pt x="864" y="57"/>
                    <a:pt x="873" y="59"/>
                    <a:pt x="881" y="62"/>
                  </a:cubicBezTo>
                  <a:cubicBezTo>
                    <a:pt x="893" y="67"/>
                    <a:pt x="904" y="76"/>
                    <a:pt x="913" y="87"/>
                  </a:cubicBezTo>
                  <a:cubicBezTo>
                    <a:pt x="921" y="98"/>
                    <a:pt x="926" y="110"/>
                    <a:pt x="927" y="124"/>
                  </a:cubicBezTo>
                  <a:cubicBezTo>
                    <a:pt x="1014" y="1206"/>
                    <a:pt x="1014" y="1206"/>
                    <a:pt x="1014" y="1206"/>
                  </a:cubicBezTo>
                  <a:cubicBezTo>
                    <a:pt x="1071" y="1201"/>
                    <a:pt x="1071" y="1201"/>
                    <a:pt x="1071" y="1201"/>
                  </a:cubicBezTo>
                </a:path>
              </a:pathLst>
            </a:custGeom>
            <a:solidFill>
              <a:srgbClr val="D9D7E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49" name="îṧliḓè"/>
            <p:cNvSpPr/>
            <p:nvPr/>
          </p:nvSpPr>
          <p:spPr bwMode="auto">
            <a:xfrm>
              <a:off x="8094758" y="3828212"/>
              <a:ext cx="1797722" cy="54614"/>
            </a:xfrm>
            <a:custGeom>
              <a:avLst/>
              <a:gdLst>
                <a:gd name="T0" fmla="*/ 899 w 899"/>
                <a:gd name="T1" fmla="*/ 27 h 27"/>
                <a:gd name="T2" fmla="*/ 882 w 899"/>
                <a:gd name="T3" fmla="*/ 27 h 27"/>
                <a:gd name="T4" fmla="*/ 863 w 899"/>
                <a:gd name="T5" fmla="*/ 0 h 27"/>
                <a:gd name="T6" fmla="*/ 899 w 899"/>
                <a:gd name="T7" fmla="*/ 0 h 27"/>
                <a:gd name="T8" fmla="*/ 899 w 899"/>
                <a:gd name="T9" fmla="*/ 27 h 27"/>
                <a:gd name="T10" fmla="*/ 806 w 899"/>
                <a:gd name="T11" fmla="*/ 27 h 27"/>
                <a:gd name="T12" fmla="*/ 91 w 899"/>
                <a:gd name="T13" fmla="*/ 27 h 27"/>
                <a:gd name="T14" fmla="*/ 91 w 899"/>
                <a:gd name="T15" fmla="*/ 26 h 27"/>
                <a:gd name="T16" fmla="*/ 129 w 899"/>
                <a:gd name="T17" fmla="*/ 15 h 27"/>
                <a:gd name="T18" fmla="*/ 129 w 899"/>
                <a:gd name="T19" fmla="*/ 15 h 27"/>
                <a:gd name="T20" fmla="*/ 768 w 899"/>
                <a:gd name="T21" fmla="*/ 15 h 27"/>
                <a:gd name="T22" fmla="*/ 794 w 899"/>
                <a:gd name="T23" fmla="*/ 20 h 27"/>
                <a:gd name="T24" fmla="*/ 806 w 899"/>
                <a:gd name="T25" fmla="*/ 27 h 27"/>
                <a:gd name="T26" fmla="*/ 15 w 899"/>
                <a:gd name="T27" fmla="*/ 27 h 27"/>
                <a:gd name="T28" fmla="*/ 0 w 899"/>
                <a:gd name="T29" fmla="*/ 27 h 27"/>
                <a:gd name="T30" fmla="*/ 0 w 899"/>
                <a:gd name="T31" fmla="*/ 0 h 27"/>
                <a:gd name="T32" fmla="*/ 13 w 899"/>
                <a:gd name="T33" fmla="*/ 0 h 27"/>
                <a:gd name="T34" fmla="*/ 34 w 899"/>
                <a:gd name="T35" fmla="*/ 0 h 27"/>
                <a:gd name="T36" fmla="*/ 26 w 899"/>
                <a:gd name="T37" fmla="*/ 10 h 27"/>
                <a:gd name="T38" fmla="*/ 15 w 899"/>
                <a:gd name="T3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99" h="27">
                  <a:moveTo>
                    <a:pt x="899" y="27"/>
                  </a:moveTo>
                  <a:cubicBezTo>
                    <a:pt x="882" y="27"/>
                    <a:pt x="882" y="27"/>
                    <a:pt x="882" y="27"/>
                  </a:cubicBezTo>
                  <a:cubicBezTo>
                    <a:pt x="877" y="17"/>
                    <a:pt x="870" y="8"/>
                    <a:pt x="863" y="0"/>
                  </a:cubicBezTo>
                  <a:cubicBezTo>
                    <a:pt x="899" y="0"/>
                    <a:pt x="899" y="0"/>
                    <a:pt x="899" y="0"/>
                  </a:cubicBezTo>
                  <a:cubicBezTo>
                    <a:pt x="899" y="8"/>
                    <a:pt x="899" y="17"/>
                    <a:pt x="899" y="27"/>
                  </a:cubicBezTo>
                  <a:moveTo>
                    <a:pt x="806" y="27"/>
                  </a:moveTo>
                  <a:cubicBezTo>
                    <a:pt x="91" y="27"/>
                    <a:pt x="91" y="27"/>
                    <a:pt x="91" y="27"/>
                  </a:cubicBezTo>
                  <a:cubicBezTo>
                    <a:pt x="91" y="27"/>
                    <a:pt x="91" y="27"/>
                    <a:pt x="91" y="26"/>
                  </a:cubicBezTo>
                  <a:cubicBezTo>
                    <a:pt x="103" y="19"/>
                    <a:pt x="116" y="15"/>
                    <a:pt x="129" y="15"/>
                  </a:cubicBezTo>
                  <a:cubicBezTo>
                    <a:pt x="129" y="15"/>
                    <a:pt x="129" y="15"/>
                    <a:pt x="129" y="15"/>
                  </a:cubicBezTo>
                  <a:cubicBezTo>
                    <a:pt x="768" y="15"/>
                    <a:pt x="768" y="15"/>
                    <a:pt x="768" y="15"/>
                  </a:cubicBezTo>
                  <a:cubicBezTo>
                    <a:pt x="777" y="15"/>
                    <a:pt x="786" y="17"/>
                    <a:pt x="794" y="20"/>
                  </a:cubicBezTo>
                  <a:cubicBezTo>
                    <a:pt x="798" y="22"/>
                    <a:pt x="802" y="24"/>
                    <a:pt x="806" y="27"/>
                  </a:cubicBezTo>
                  <a:moveTo>
                    <a:pt x="15" y="27"/>
                  </a:moveTo>
                  <a:cubicBezTo>
                    <a:pt x="0" y="27"/>
                    <a:pt x="0" y="27"/>
                    <a:pt x="0" y="27"/>
                  </a:cubicBezTo>
                  <a:cubicBezTo>
                    <a:pt x="0" y="0"/>
                    <a:pt x="0" y="0"/>
                    <a:pt x="0" y="0"/>
                  </a:cubicBezTo>
                  <a:cubicBezTo>
                    <a:pt x="4" y="0"/>
                    <a:pt x="9" y="0"/>
                    <a:pt x="13" y="0"/>
                  </a:cubicBezTo>
                  <a:cubicBezTo>
                    <a:pt x="34" y="0"/>
                    <a:pt x="34" y="0"/>
                    <a:pt x="34" y="0"/>
                  </a:cubicBezTo>
                  <a:cubicBezTo>
                    <a:pt x="31" y="4"/>
                    <a:pt x="28" y="7"/>
                    <a:pt x="26" y="10"/>
                  </a:cubicBezTo>
                  <a:cubicBezTo>
                    <a:pt x="22" y="15"/>
                    <a:pt x="18" y="21"/>
                    <a:pt x="15" y="27"/>
                  </a:cubicBezTo>
                </a:path>
              </a:pathLst>
            </a:custGeom>
            <a:solidFill>
              <a:srgbClr val="C4C1D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50" name="îSļïḑè"/>
            <p:cNvSpPr/>
            <p:nvPr/>
          </p:nvSpPr>
          <p:spPr bwMode="auto">
            <a:xfrm>
              <a:off x="8126617" y="3828212"/>
              <a:ext cx="1734005" cy="72819"/>
            </a:xfrm>
            <a:custGeom>
              <a:avLst/>
              <a:gdLst>
                <a:gd name="T0" fmla="*/ 28 w 867"/>
                <a:gd name="T1" fmla="*/ 35 h 35"/>
                <a:gd name="T2" fmla="*/ 27 w 867"/>
                <a:gd name="T3" fmla="*/ 35 h 35"/>
                <a:gd name="T4" fmla="*/ 9 w 867"/>
                <a:gd name="T5" fmla="*/ 27 h 35"/>
                <a:gd name="T6" fmla="*/ 0 w 867"/>
                <a:gd name="T7" fmla="*/ 27 h 35"/>
                <a:gd name="T8" fmla="*/ 11 w 867"/>
                <a:gd name="T9" fmla="*/ 10 h 35"/>
                <a:gd name="T10" fmla="*/ 19 w 867"/>
                <a:gd name="T11" fmla="*/ 0 h 35"/>
                <a:gd name="T12" fmla="*/ 848 w 867"/>
                <a:gd name="T13" fmla="*/ 0 h 35"/>
                <a:gd name="T14" fmla="*/ 867 w 867"/>
                <a:gd name="T15" fmla="*/ 27 h 35"/>
                <a:gd name="T16" fmla="*/ 859 w 867"/>
                <a:gd name="T17" fmla="*/ 27 h 35"/>
                <a:gd name="T18" fmla="*/ 837 w 867"/>
                <a:gd name="T19" fmla="*/ 35 h 35"/>
                <a:gd name="T20" fmla="*/ 833 w 867"/>
                <a:gd name="T21" fmla="*/ 35 h 35"/>
                <a:gd name="T22" fmla="*/ 806 w 867"/>
                <a:gd name="T23" fmla="*/ 27 h 35"/>
                <a:gd name="T24" fmla="*/ 791 w 867"/>
                <a:gd name="T25" fmla="*/ 27 h 35"/>
                <a:gd name="T26" fmla="*/ 779 w 867"/>
                <a:gd name="T27" fmla="*/ 20 h 35"/>
                <a:gd name="T28" fmla="*/ 753 w 867"/>
                <a:gd name="T29" fmla="*/ 15 h 35"/>
                <a:gd name="T30" fmla="*/ 114 w 867"/>
                <a:gd name="T31" fmla="*/ 15 h 35"/>
                <a:gd name="T32" fmla="*/ 114 w 867"/>
                <a:gd name="T33" fmla="*/ 15 h 35"/>
                <a:gd name="T34" fmla="*/ 76 w 867"/>
                <a:gd name="T35" fmla="*/ 26 h 35"/>
                <a:gd name="T36" fmla="*/ 76 w 867"/>
                <a:gd name="T37" fmla="*/ 27 h 35"/>
                <a:gd name="T38" fmla="*/ 62 w 867"/>
                <a:gd name="T39" fmla="*/ 27 h 35"/>
                <a:gd name="T40" fmla="*/ 28 w 867"/>
                <a:gd name="T41"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67" h="35">
                  <a:moveTo>
                    <a:pt x="28" y="35"/>
                  </a:moveTo>
                  <a:cubicBezTo>
                    <a:pt x="28" y="35"/>
                    <a:pt x="28" y="35"/>
                    <a:pt x="27" y="35"/>
                  </a:cubicBezTo>
                  <a:cubicBezTo>
                    <a:pt x="12" y="34"/>
                    <a:pt x="9" y="27"/>
                    <a:pt x="9" y="27"/>
                  </a:cubicBezTo>
                  <a:cubicBezTo>
                    <a:pt x="0" y="27"/>
                    <a:pt x="0" y="27"/>
                    <a:pt x="0" y="27"/>
                  </a:cubicBezTo>
                  <a:cubicBezTo>
                    <a:pt x="3" y="21"/>
                    <a:pt x="7" y="15"/>
                    <a:pt x="11" y="10"/>
                  </a:cubicBezTo>
                  <a:cubicBezTo>
                    <a:pt x="13" y="7"/>
                    <a:pt x="16" y="4"/>
                    <a:pt x="19" y="0"/>
                  </a:cubicBezTo>
                  <a:cubicBezTo>
                    <a:pt x="848" y="0"/>
                    <a:pt x="848" y="0"/>
                    <a:pt x="848" y="0"/>
                  </a:cubicBezTo>
                  <a:cubicBezTo>
                    <a:pt x="855" y="8"/>
                    <a:pt x="862" y="17"/>
                    <a:pt x="867" y="27"/>
                  </a:cubicBezTo>
                  <a:cubicBezTo>
                    <a:pt x="859" y="27"/>
                    <a:pt x="859" y="27"/>
                    <a:pt x="859" y="27"/>
                  </a:cubicBezTo>
                  <a:cubicBezTo>
                    <a:pt x="859" y="27"/>
                    <a:pt x="857" y="33"/>
                    <a:pt x="837" y="35"/>
                  </a:cubicBezTo>
                  <a:cubicBezTo>
                    <a:pt x="836" y="35"/>
                    <a:pt x="834" y="35"/>
                    <a:pt x="833" y="35"/>
                  </a:cubicBezTo>
                  <a:cubicBezTo>
                    <a:pt x="817" y="35"/>
                    <a:pt x="806" y="27"/>
                    <a:pt x="806" y="27"/>
                  </a:cubicBezTo>
                  <a:cubicBezTo>
                    <a:pt x="791" y="27"/>
                    <a:pt x="791" y="27"/>
                    <a:pt x="791" y="27"/>
                  </a:cubicBezTo>
                  <a:cubicBezTo>
                    <a:pt x="787" y="24"/>
                    <a:pt x="783" y="22"/>
                    <a:pt x="779" y="20"/>
                  </a:cubicBezTo>
                  <a:cubicBezTo>
                    <a:pt x="771" y="17"/>
                    <a:pt x="762" y="15"/>
                    <a:pt x="753" y="15"/>
                  </a:cubicBezTo>
                  <a:cubicBezTo>
                    <a:pt x="114" y="15"/>
                    <a:pt x="114" y="15"/>
                    <a:pt x="114" y="15"/>
                  </a:cubicBezTo>
                  <a:cubicBezTo>
                    <a:pt x="114" y="15"/>
                    <a:pt x="114" y="15"/>
                    <a:pt x="114" y="15"/>
                  </a:cubicBezTo>
                  <a:cubicBezTo>
                    <a:pt x="101" y="15"/>
                    <a:pt x="88" y="19"/>
                    <a:pt x="76" y="26"/>
                  </a:cubicBezTo>
                  <a:cubicBezTo>
                    <a:pt x="76" y="27"/>
                    <a:pt x="76" y="27"/>
                    <a:pt x="76" y="27"/>
                  </a:cubicBezTo>
                  <a:cubicBezTo>
                    <a:pt x="62" y="27"/>
                    <a:pt x="62" y="27"/>
                    <a:pt x="62" y="27"/>
                  </a:cubicBezTo>
                  <a:cubicBezTo>
                    <a:pt x="62" y="27"/>
                    <a:pt x="43" y="35"/>
                    <a:pt x="28" y="35"/>
                  </a:cubicBezTo>
                </a:path>
              </a:pathLst>
            </a:custGeom>
            <a:solidFill>
              <a:srgbClr val="AFACB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51" name="íśľïďê"/>
            <p:cNvSpPr/>
            <p:nvPr/>
          </p:nvSpPr>
          <p:spPr bwMode="auto">
            <a:xfrm>
              <a:off x="6979716" y="3186495"/>
              <a:ext cx="2994686" cy="641717"/>
            </a:xfrm>
            <a:custGeom>
              <a:avLst/>
              <a:gdLst>
                <a:gd name="T0" fmla="*/ 572 w 1499"/>
                <a:gd name="T1" fmla="*/ 323 h 323"/>
                <a:gd name="T2" fmla="*/ 466 w 1499"/>
                <a:gd name="T3" fmla="*/ 294 h 323"/>
                <a:gd name="T4" fmla="*/ 27 w 1499"/>
                <a:gd name="T5" fmla="*/ 29 h 323"/>
                <a:gd name="T6" fmla="*/ 35 w 1499"/>
                <a:gd name="T7" fmla="*/ 0 h 323"/>
                <a:gd name="T8" fmla="*/ 602 w 1499"/>
                <a:gd name="T9" fmla="*/ 0 h 323"/>
                <a:gd name="T10" fmla="*/ 707 w 1499"/>
                <a:gd name="T11" fmla="*/ 31 h 323"/>
                <a:gd name="T12" fmla="*/ 930 w 1499"/>
                <a:gd name="T13" fmla="*/ 177 h 323"/>
                <a:gd name="T14" fmla="*/ 1034 w 1499"/>
                <a:gd name="T15" fmla="*/ 209 h 323"/>
                <a:gd name="T16" fmla="*/ 1266 w 1499"/>
                <a:gd name="T17" fmla="*/ 209 h 323"/>
                <a:gd name="T18" fmla="*/ 1372 w 1499"/>
                <a:gd name="T19" fmla="*/ 237 h 323"/>
                <a:gd name="T20" fmla="*/ 1472 w 1499"/>
                <a:gd name="T21" fmla="*/ 295 h 323"/>
                <a:gd name="T22" fmla="*/ 1465 w 1499"/>
                <a:gd name="T23" fmla="*/ 323 h 323"/>
                <a:gd name="T24" fmla="*/ 572 w 1499"/>
                <a:gd name="T25" fmla="*/ 323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99" h="323">
                  <a:moveTo>
                    <a:pt x="572" y="323"/>
                  </a:moveTo>
                  <a:cubicBezTo>
                    <a:pt x="540" y="323"/>
                    <a:pt x="493" y="310"/>
                    <a:pt x="466" y="294"/>
                  </a:cubicBezTo>
                  <a:cubicBezTo>
                    <a:pt x="27" y="29"/>
                    <a:pt x="27" y="29"/>
                    <a:pt x="27" y="29"/>
                  </a:cubicBezTo>
                  <a:cubicBezTo>
                    <a:pt x="0" y="13"/>
                    <a:pt x="4" y="0"/>
                    <a:pt x="35" y="0"/>
                  </a:cubicBezTo>
                  <a:cubicBezTo>
                    <a:pt x="602" y="0"/>
                    <a:pt x="602" y="0"/>
                    <a:pt x="602" y="0"/>
                  </a:cubicBezTo>
                  <a:cubicBezTo>
                    <a:pt x="633" y="0"/>
                    <a:pt x="680" y="14"/>
                    <a:pt x="707" y="31"/>
                  </a:cubicBezTo>
                  <a:cubicBezTo>
                    <a:pt x="930" y="177"/>
                    <a:pt x="930" y="177"/>
                    <a:pt x="930" y="177"/>
                  </a:cubicBezTo>
                  <a:cubicBezTo>
                    <a:pt x="956" y="194"/>
                    <a:pt x="1003" y="209"/>
                    <a:pt x="1034" y="209"/>
                  </a:cubicBezTo>
                  <a:cubicBezTo>
                    <a:pt x="1266" y="209"/>
                    <a:pt x="1266" y="209"/>
                    <a:pt x="1266" y="209"/>
                  </a:cubicBezTo>
                  <a:cubicBezTo>
                    <a:pt x="1297" y="209"/>
                    <a:pt x="1345" y="221"/>
                    <a:pt x="1372" y="237"/>
                  </a:cubicBezTo>
                  <a:cubicBezTo>
                    <a:pt x="1472" y="295"/>
                    <a:pt x="1472" y="295"/>
                    <a:pt x="1472" y="295"/>
                  </a:cubicBezTo>
                  <a:cubicBezTo>
                    <a:pt x="1499" y="311"/>
                    <a:pt x="1496" y="323"/>
                    <a:pt x="1465" y="323"/>
                  </a:cubicBezTo>
                  <a:cubicBezTo>
                    <a:pt x="572" y="323"/>
                    <a:pt x="572" y="323"/>
                    <a:pt x="572" y="323"/>
                  </a:cubicBezTo>
                </a:path>
              </a:pathLst>
            </a:custGeom>
            <a:solidFill>
              <a:srgbClr val="BF6D2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52" name="iṣ1iďe"/>
            <p:cNvSpPr/>
            <p:nvPr/>
          </p:nvSpPr>
          <p:spPr bwMode="auto">
            <a:xfrm>
              <a:off x="9674023" y="3700779"/>
              <a:ext cx="286725" cy="109228"/>
            </a:xfrm>
            <a:custGeom>
              <a:avLst/>
              <a:gdLst>
                <a:gd name="T0" fmla="*/ 0 w 63"/>
                <a:gd name="T1" fmla="*/ 0 h 24"/>
                <a:gd name="T2" fmla="*/ 63 w 63"/>
                <a:gd name="T3" fmla="*/ 0 h 24"/>
                <a:gd name="T4" fmla="*/ 63 w 63"/>
                <a:gd name="T5" fmla="*/ 24 h 24"/>
                <a:gd name="T6" fmla="*/ 0 w 63"/>
                <a:gd name="T7" fmla="*/ 24 h 24"/>
                <a:gd name="T8" fmla="*/ 0 w 63"/>
                <a:gd name="T9" fmla="*/ 0 h 24"/>
                <a:gd name="T10" fmla="*/ 0 w 63"/>
                <a:gd name="T11" fmla="*/ 0 h 24"/>
              </a:gdLst>
              <a:ahLst/>
              <a:cxnLst>
                <a:cxn ang="0">
                  <a:pos x="T0" y="T1"/>
                </a:cxn>
                <a:cxn ang="0">
                  <a:pos x="T2" y="T3"/>
                </a:cxn>
                <a:cxn ang="0">
                  <a:pos x="T4" y="T5"/>
                </a:cxn>
                <a:cxn ang="0">
                  <a:pos x="T6" y="T7"/>
                </a:cxn>
                <a:cxn ang="0">
                  <a:pos x="T8" y="T9"/>
                </a:cxn>
                <a:cxn ang="0">
                  <a:pos x="T10" y="T11"/>
                </a:cxn>
              </a:cxnLst>
              <a:rect l="0" t="0" r="r" b="b"/>
              <a:pathLst>
                <a:path w="63" h="24">
                  <a:moveTo>
                    <a:pt x="0" y="0"/>
                  </a:moveTo>
                  <a:lnTo>
                    <a:pt x="63" y="0"/>
                  </a:lnTo>
                  <a:lnTo>
                    <a:pt x="63" y="24"/>
                  </a:lnTo>
                  <a:lnTo>
                    <a:pt x="0" y="24"/>
                  </a:lnTo>
                  <a:lnTo>
                    <a:pt x="0" y="0"/>
                  </a:lnTo>
                  <a:lnTo>
                    <a:pt x="0" y="0"/>
                  </a:lnTo>
                  <a:close/>
                </a:path>
              </a:pathLst>
            </a:custGeom>
            <a:solidFill>
              <a:srgbClr val="BF6D2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53" name="isliḑe"/>
            <p:cNvSpPr/>
            <p:nvPr/>
          </p:nvSpPr>
          <p:spPr bwMode="auto">
            <a:xfrm>
              <a:off x="6993369" y="3100023"/>
              <a:ext cx="172945" cy="104677"/>
            </a:xfrm>
            <a:custGeom>
              <a:avLst/>
              <a:gdLst>
                <a:gd name="T0" fmla="*/ 0 w 38"/>
                <a:gd name="T1" fmla="*/ 0 h 23"/>
                <a:gd name="T2" fmla="*/ 38 w 38"/>
                <a:gd name="T3" fmla="*/ 0 h 23"/>
                <a:gd name="T4" fmla="*/ 38 w 38"/>
                <a:gd name="T5" fmla="*/ 23 h 23"/>
                <a:gd name="T6" fmla="*/ 0 w 38"/>
                <a:gd name="T7" fmla="*/ 23 h 23"/>
                <a:gd name="T8" fmla="*/ 0 w 38"/>
                <a:gd name="T9" fmla="*/ 0 h 23"/>
                <a:gd name="T10" fmla="*/ 0 w 38"/>
                <a:gd name="T11" fmla="*/ 0 h 23"/>
              </a:gdLst>
              <a:ahLst/>
              <a:cxnLst>
                <a:cxn ang="0">
                  <a:pos x="T0" y="T1"/>
                </a:cxn>
                <a:cxn ang="0">
                  <a:pos x="T2" y="T3"/>
                </a:cxn>
                <a:cxn ang="0">
                  <a:pos x="T4" y="T5"/>
                </a:cxn>
                <a:cxn ang="0">
                  <a:pos x="T6" y="T7"/>
                </a:cxn>
                <a:cxn ang="0">
                  <a:pos x="T8" y="T9"/>
                </a:cxn>
                <a:cxn ang="0">
                  <a:pos x="T10" y="T11"/>
                </a:cxn>
              </a:cxnLst>
              <a:rect l="0" t="0" r="r" b="b"/>
              <a:pathLst>
                <a:path w="38" h="23">
                  <a:moveTo>
                    <a:pt x="0" y="0"/>
                  </a:moveTo>
                  <a:lnTo>
                    <a:pt x="38" y="0"/>
                  </a:lnTo>
                  <a:lnTo>
                    <a:pt x="38" y="23"/>
                  </a:lnTo>
                  <a:lnTo>
                    <a:pt x="0" y="23"/>
                  </a:lnTo>
                  <a:lnTo>
                    <a:pt x="0" y="0"/>
                  </a:lnTo>
                  <a:lnTo>
                    <a:pt x="0" y="0"/>
                  </a:lnTo>
                  <a:close/>
                </a:path>
              </a:pathLst>
            </a:custGeom>
            <a:solidFill>
              <a:srgbClr val="BF6D2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54" name="ïšḷiḑê"/>
            <p:cNvSpPr/>
            <p:nvPr/>
          </p:nvSpPr>
          <p:spPr bwMode="auto">
            <a:xfrm>
              <a:off x="6979716" y="3077267"/>
              <a:ext cx="2994686" cy="646268"/>
            </a:xfrm>
            <a:custGeom>
              <a:avLst/>
              <a:gdLst>
                <a:gd name="T0" fmla="*/ 572 w 1499"/>
                <a:gd name="T1" fmla="*/ 324 h 324"/>
                <a:gd name="T2" fmla="*/ 466 w 1499"/>
                <a:gd name="T3" fmla="*/ 294 h 324"/>
                <a:gd name="T4" fmla="*/ 27 w 1499"/>
                <a:gd name="T5" fmla="*/ 30 h 324"/>
                <a:gd name="T6" fmla="*/ 35 w 1499"/>
                <a:gd name="T7" fmla="*/ 0 h 324"/>
                <a:gd name="T8" fmla="*/ 602 w 1499"/>
                <a:gd name="T9" fmla="*/ 0 h 324"/>
                <a:gd name="T10" fmla="*/ 706 w 1499"/>
                <a:gd name="T11" fmla="*/ 32 h 324"/>
                <a:gd name="T12" fmla="*/ 929 w 1499"/>
                <a:gd name="T13" fmla="*/ 178 h 324"/>
                <a:gd name="T14" fmla="*/ 1034 w 1499"/>
                <a:gd name="T15" fmla="*/ 209 h 324"/>
                <a:gd name="T16" fmla="*/ 1266 w 1499"/>
                <a:gd name="T17" fmla="*/ 209 h 324"/>
                <a:gd name="T18" fmla="*/ 1372 w 1499"/>
                <a:gd name="T19" fmla="*/ 238 h 324"/>
                <a:gd name="T20" fmla="*/ 1472 w 1499"/>
                <a:gd name="T21" fmla="*/ 295 h 324"/>
                <a:gd name="T22" fmla="*/ 1464 w 1499"/>
                <a:gd name="T23" fmla="*/ 324 h 324"/>
                <a:gd name="T24" fmla="*/ 572 w 1499"/>
                <a:gd name="T25" fmla="*/ 324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99" h="324">
                  <a:moveTo>
                    <a:pt x="572" y="324"/>
                  </a:moveTo>
                  <a:cubicBezTo>
                    <a:pt x="540" y="324"/>
                    <a:pt x="493" y="311"/>
                    <a:pt x="466" y="294"/>
                  </a:cubicBezTo>
                  <a:cubicBezTo>
                    <a:pt x="27" y="30"/>
                    <a:pt x="27" y="30"/>
                    <a:pt x="27" y="30"/>
                  </a:cubicBezTo>
                  <a:cubicBezTo>
                    <a:pt x="0" y="14"/>
                    <a:pt x="4" y="0"/>
                    <a:pt x="35" y="0"/>
                  </a:cubicBezTo>
                  <a:cubicBezTo>
                    <a:pt x="602" y="0"/>
                    <a:pt x="602" y="0"/>
                    <a:pt x="602" y="0"/>
                  </a:cubicBezTo>
                  <a:cubicBezTo>
                    <a:pt x="633" y="0"/>
                    <a:pt x="680" y="14"/>
                    <a:pt x="706" y="32"/>
                  </a:cubicBezTo>
                  <a:cubicBezTo>
                    <a:pt x="929" y="178"/>
                    <a:pt x="929" y="178"/>
                    <a:pt x="929" y="178"/>
                  </a:cubicBezTo>
                  <a:cubicBezTo>
                    <a:pt x="956" y="195"/>
                    <a:pt x="1003" y="209"/>
                    <a:pt x="1034" y="209"/>
                  </a:cubicBezTo>
                  <a:cubicBezTo>
                    <a:pt x="1266" y="209"/>
                    <a:pt x="1266" y="209"/>
                    <a:pt x="1266" y="209"/>
                  </a:cubicBezTo>
                  <a:cubicBezTo>
                    <a:pt x="1297" y="209"/>
                    <a:pt x="1345" y="222"/>
                    <a:pt x="1372" y="238"/>
                  </a:cubicBezTo>
                  <a:cubicBezTo>
                    <a:pt x="1472" y="295"/>
                    <a:pt x="1472" y="295"/>
                    <a:pt x="1472" y="295"/>
                  </a:cubicBezTo>
                  <a:cubicBezTo>
                    <a:pt x="1499" y="311"/>
                    <a:pt x="1496" y="324"/>
                    <a:pt x="1464" y="324"/>
                  </a:cubicBezTo>
                  <a:cubicBezTo>
                    <a:pt x="572" y="324"/>
                    <a:pt x="572" y="324"/>
                    <a:pt x="572" y="324"/>
                  </a:cubicBezTo>
                </a:path>
              </a:pathLst>
            </a:custGeom>
            <a:solidFill>
              <a:srgbClr val="E5B03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55" name="ïṧlîḓê"/>
            <p:cNvSpPr/>
            <p:nvPr/>
          </p:nvSpPr>
          <p:spPr bwMode="auto">
            <a:xfrm>
              <a:off x="9045958" y="3495976"/>
              <a:ext cx="864727" cy="332236"/>
            </a:xfrm>
            <a:custGeom>
              <a:avLst/>
              <a:gdLst>
                <a:gd name="T0" fmla="*/ 232 w 432"/>
                <a:gd name="T1" fmla="*/ 0 h 167"/>
                <a:gd name="T2" fmla="*/ 117 w 432"/>
                <a:gd name="T3" fmla="*/ 0 h 167"/>
                <a:gd name="T4" fmla="*/ 0 w 432"/>
                <a:gd name="T5" fmla="*/ 0 h 167"/>
                <a:gd name="T6" fmla="*/ 432 w 432"/>
                <a:gd name="T7" fmla="*/ 83 h 167"/>
                <a:gd name="T8" fmla="*/ 338 w 432"/>
                <a:gd name="T9" fmla="*/ 29 h 167"/>
                <a:gd name="T10" fmla="*/ 232 w 432"/>
                <a:gd name="T11" fmla="*/ 0 h 167"/>
              </a:gdLst>
              <a:ahLst/>
              <a:cxnLst>
                <a:cxn ang="0">
                  <a:pos x="T0" y="T1"/>
                </a:cxn>
                <a:cxn ang="0">
                  <a:pos x="T2" y="T3"/>
                </a:cxn>
                <a:cxn ang="0">
                  <a:pos x="T4" y="T5"/>
                </a:cxn>
                <a:cxn ang="0">
                  <a:pos x="T6" y="T7"/>
                </a:cxn>
                <a:cxn ang="0">
                  <a:pos x="T8" y="T9"/>
                </a:cxn>
                <a:cxn ang="0">
                  <a:pos x="T10" y="T11"/>
                </a:cxn>
              </a:cxnLst>
              <a:rect l="0" t="0" r="r" b="b"/>
              <a:pathLst>
                <a:path w="432" h="167">
                  <a:moveTo>
                    <a:pt x="232" y="0"/>
                  </a:moveTo>
                  <a:cubicBezTo>
                    <a:pt x="117" y="0"/>
                    <a:pt x="117" y="0"/>
                    <a:pt x="117" y="0"/>
                  </a:cubicBezTo>
                  <a:cubicBezTo>
                    <a:pt x="77" y="9"/>
                    <a:pt x="0" y="0"/>
                    <a:pt x="0" y="0"/>
                  </a:cubicBezTo>
                  <a:cubicBezTo>
                    <a:pt x="76" y="37"/>
                    <a:pt x="379" y="167"/>
                    <a:pt x="432" y="83"/>
                  </a:cubicBezTo>
                  <a:cubicBezTo>
                    <a:pt x="338" y="29"/>
                    <a:pt x="338" y="29"/>
                    <a:pt x="338" y="29"/>
                  </a:cubicBezTo>
                  <a:cubicBezTo>
                    <a:pt x="311" y="13"/>
                    <a:pt x="263" y="0"/>
                    <a:pt x="232" y="0"/>
                  </a:cubicBezTo>
                  <a:close/>
                </a:path>
              </a:pathLst>
            </a:custGeom>
            <a:solidFill>
              <a:srgbClr val="BC793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56" name="ïşliḓè"/>
            <p:cNvSpPr/>
            <p:nvPr/>
          </p:nvSpPr>
          <p:spPr bwMode="auto">
            <a:xfrm>
              <a:off x="8249499" y="3127330"/>
              <a:ext cx="532490" cy="359543"/>
            </a:xfrm>
            <a:custGeom>
              <a:avLst/>
              <a:gdLst>
                <a:gd name="T0" fmla="*/ 8 w 267"/>
                <a:gd name="T1" fmla="*/ 148 h 180"/>
                <a:gd name="T2" fmla="*/ 101 w 267"/>
                <a:gd name="T3" fmla="*/ 175 h 180"/>
                <a:gd name="T4" fmla="*/ 188 w 267"/>
                <a:gd name="T5" fmla="*/ 84 h 180"/>
                <a:gd name="T6" fmla="*/ 59 w 267"/>
                <a:gd name="T7" fmla="*/ 0 h 180"/>
                <a:gd name="T8" fmla="*/ 33 w 267"/>
                <a:gd name="T9" fmla="*/ 2 h 180"/>
                <a:gd name="T10" fmla="*/ 0 w 267"/>
                <a:gd name="T11" fmla="*/ 42 h 180"/>
                <a:gd name="T12" fmla="*/ 6 w 267"/>
                <a:gd name="T13" fmla="*/ 146 h 180"/>
                <a:gd name="T14" fmla="*/ 8 w 267"/>
                <a:gd name="T15" fmla="*/ 148 h 1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7" h="180">
                  <a:moveTo>
                    <a:pt x="8" y="148"/>
                  </a:moveTo>
                  <a:cubicBezTo>
                    <a:pt x="24" y="156"/>
                    <a:pt x="41" y="170"/>
                    <a:pt x="101" y="175"/>
                  </a:cubicBezTo>
                  <a:cubicBezTo>
                    <a:pt x="162" y="180"/>
                    <a:pt x="267" y="143"/>
                    <a:pt x="188" y="84"/>
                  </a:cubicBezTo>
                  <a:cubicBezTo>
                    <a:pt x="59" y="0"/>
                    <a:pt x="59" y="0"/>
                    <a:pt x="59" y="0"/>
                  </a:cubicBezTo>
                  <a:cubicBezTo>
                    <a:pt x="33" y="2"/>
                    <a:pt x="33" y="2"/>
                    <a:pt x="33" y="2"/>
                  </a:cubicBezTo>
                  <a:cubicBezTo>
                    <a:pt x="0" y="42"/>
                    <a:pt x="0" y="42"/>
                    <a:pt x="0" y="42"/>
                  </a:cubicBezTo>
                  <a:cubicBezTo>
                    <a:pt x="6" y="146"/>
                    <a:pt x="6" y="146"/>
                    <a:pt x="6" y="146"/>
                  </a:cubicBezTo>
                  <a:cubicBezTo>
                    <a:pt x="8" y="148"/>
                    <a:pt x="8" y="148"/>
                    <a:pt x="8" y="148"/>
                  </a:cubicBezTo>
                </a:path>
              </a:pathLst>
            </a:custGeom>
            <a:solidFill>
              <a:srgbClr val="BC793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57" name="ïṥḻidê"/>
            <p:cNvSpPr/>
            <p:nvPr/>
          </p:nvSpPr>
          <p:spPr bwMode="auto">
            <a:xfrm>
              <a:off x="7603229" y="3313929"/>
              <a:ext cx="1178759" cy="191150"/>
            </a:xfrm>
            <a:custGeom>
              <a:avLst/>
              <a:gdLst>
                <a:gd name="T0" fmla="*/ 259 w 259"/>
                <a:gd name="T1" fmla="*/ 42 h 42"/>
                <a:gd name="T2" fmla="*/ 69 w 259"/>
                <a:gd name="T3" fmla="*/ 42 h 42"/>
                <a:gd name="T4" fmla="*/ 0 w 259"/>
                <a:gd name="T5" fmla="*/ 0 h 42"/>
                <a:gd name="T6" fmla="*/ 189 w 259"/>
                <a:gd name="T7" fmla="*/ 0 h 42"/>
                <a:gd name="T8" fmla="*/ 259 w 259"/>
                <a:gd name="T9" fmla="*/ 42 h 42"/>
              </a:gdLst>
              <a:ahLst/>
              <a:cxnLst>
                <a:cxn ang="0">
                  <a:pos x="T0" y="T1"/>
                </a:cxn>
                <a:cxn ang="0">
                  <a:pos x="T2" y="T3"/>
                </a:cxn>
                <a:cxn ang="0">
                  <a:pos x="T4" y="T5"/>
                </a:cxn>
                <a:cxn ang="0">
                  <a:pos x="T6" y="T7"/>
                </a:cxn>
                <a:cxn ang="0">
                  <a:pos x="T8" y="T9"/>
                </a:cxn>
              </a:cxnLst>
              <a:rect l="0" t="0" r="r" b="b"/>
              <a:pathLst>
                <a:path w="259" h="42">
                  <a:moveTo>
                    <a:pt x="259" y="42"/>
                  </a:moveTo>
                  <a:lnTo>
                    <a:pt x="69" y="42"/>
                  </a:lnTo>
                  <a:lnTo>
                    <a:pt x="0" y="0"/>
                  </a:lnTo>
                  <a:lnTo>
                    <a:pt x="189" y="0"/>
                  </a:lnTo>
                  <a:lnTo>
                    <a:pt x="259" y="4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58" name="îṥḻidé"/>
            <p:cNvSpPr/>
            <p:nvPr/>
          </p:nvSpPr>
          <p:spPr bwMode="auto">
            <a:xfrm>
              <a:off x="7603229" y="3313929"/>
              <a:ext cx="1178759" cy="191150"/>
            </a:xfrm>
            <a:custGeom>
              <a:avLst/>
              <a:gdLst>
                <a:gd name="T0" fmla="*/ 259 w 259"/>
                <a:gd name="T1" fmla="*/ 42 h 42"/>
                <a:gd name="T2" fmla="*/ 69 w 259"/>
                <a:gd name="T3" fmla="*/ 42 h 42"/>
                <a:gd name="T4" fmla="*/ 0 w 259"/>
                <a:gd name="T5" fmla="*/ 0 h 42"/>
                <a:gd name="T6" fmla="*/ 189 w 259"/>
                <a:gd name="T7" fmla="*/ 0 h 42"/>
                <a:gd name="T8" fmla="*/ 259 w 259"/>
                <a:gd name="T9" fmla="*/ 42 h 42"/>
              </a:gdLst>
              <a:ahLst/>
              <a:cxnLst>
                <a:cxn ang="0">
                  <a:pos x="T0" y="T1"/>
                </a:cxn>
                <a:cxn ang="0">
                  <a:pos x="T2" y="T3"/>
                </a:cxn>
                <a:cxn ang="0">
                  <a:pos x="T4" y="T5"/>
                </a:cxn>
                <a:cxn ang="0">
                  <a:pos x="T6" y="T7"/>
                </a:cxn>
                <a:cxn ang="0">
                  <a:pos x="T8" y="T9"/>
                </a:cxn>
              </a:cxnLst>
              <a:rect l="0" t="0" r="r" b="b"/>
              <a:pathLst>
                <a:path w="259" h="42">
                  <a:moveTo>
                    <a:pt x="259" y="42"/>
                  </a:moveTo>
                  <a:lnTo>
                    <a:pt x="69" y="42"/>
                  </a:lnTo>
                  <a:lnTo>
                    <a:pt x="0" y="0"/>
                  </a:lnTo>
                  <a:lnTo>
                    <a:pt x="189" y="0"/>
                  </a:lnTo>
                  <a:lnTo>
                    <a:pt x="259" y="4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59" name="iṩľîdé"/>
            <p:cNvSpPr/>
            <p:nvPr/>
          </p:nvSpPr>
          <p:spPr bwMode="auto">
            <a:xfrm>
              <a:off x="8467956" y="3318480"/>
              <a:ext cx="182048" cy="109228"/>
            </a:xfrm>
            <a:custGeom>
              <a:avLst/>
              <a:gdLst>
                <a:gd name="T0" fmla="*/ 40 w 40"/>
                <a:gd name="T1" fmla="*/ 24 h 24"/>
                <a:gd name="T2" fmla="*/ 0 w 40"/>
                <a:gd name="T3" fmla="*/ 0 h 24"/>
                <a:gd name="T4" fmla="*/ 0 w 40"/>
                <a:gd name="T5" fmla="*/ 0 h 24"/>
                <a:gd name="T6" fmla="*/ 40 w 40"/>
                <a:gd name="T7" fmla="*/ 24 h 24"/>
                <a:gd name="T8" fmla="*/ 40 w 40"/>
                <a:gd name="T9" fmla="*/ 24 h 24"/>
              </a:gdLst>
              <a:ahLst/>
              <a:cxnLst>
                <a:cxn ang="0">
                  <a:pos x="T0" y="T1"/>
                </a:cxn>
                <a:cxn ang="0">
                  <a:pos x="T2" y="T3"/>
                </a:cxn>
                <a:cxn ang="0">
                  <a:pos x="T4" y="T5"/>
                </a:cxn>
                <a:cxn ang="0">
                  <a:pos x="T6" y="T7"/>
                </a:cxn>
                <a:cxn ang="0">
                  <a:pos x="T8" y="T9"/>
                </a:cxn>
              </a:cxnLst>
              <a:rect l="0" t="0" r="r" b="b"/>
              <a:pathLst>
                <a:path w="40" h="24">
                  <a:moveTo>
                    <a:pt x="40" y="24"/>
                  </a:moveTo>
                  <a:lnTo>
                    <a:pt x="0" y="0"/>
                  </a:lnTo>
                  <a:lnTo>
                    <a:pt x="0" y="0"/>
                  </a:lnTo>
                  <a:lnTo>
                    <a:pt x="40" y="24"/>
                  </a:lnTo>
                  <a:lnTo>
                    <a:pt x="40" y="24"/>
                  </a:lnTo>
                  <a:close/>
                </a:path>
              </a:pathLst>
            </a:custGeom>
            <a:solidFill>
              <a:srgbClr val="9C613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60" name="ï$ḷîḓe"/>
            <p:cNvSpPr/>
            <p:nvPr/>
          </p:nvSpPr>
          <p:spPr bwMode="auto">
            <a:xfrm>
              <a:off x="8467956" y="3318480"/>
              <a:ext cx="182048" cy="109228"/>
            </a:xfrm>
            <a:custGeom>
              <a:avLst/>
              <a:gdLst>
                <a:gd name="T0" fmla="*/ 40 w 40"/>
                <a:gd name="T1" fmla="*/ 24 h 24"/>
                <a:gd name="T2" fmla="*/ 0 w 40"/>
                <a:gd name="T3" fmla="*/ 0 h 24"/>
                <a:gd name="T4" fmla="*/ 0 w 40"/>
                <a:gd name="T5" fmla="*/ 0 h 24"/>
                <a:gd name="T6" fmla="*/ 40 w 40"/>
                <a:gd name="T7" fmla="*/ 24 h 24"/>
                <a:gd name="T8" fmla="*/ 40 w 40"/>
                <a:gd name="T9" fmla="*/ 24 h 24"/>
              </a:gdLst>
              <a:ahLst/>
              <a:cxnLst>
                <a:cxn ang="0">
                  <a:pos x="T0" y="T1"/>
                </a:cxn>
                <a:cxn ang="0">
                  <a:pos x="T2" y="T3"/>
                </a:cxn>
                <a:cxn ang="0">
                  <a:pos x="T4" y="T5"/>
                </a:cxn>
                <a:cxn ang="0">
                  <a:pos x="T6" y="T7"/>
                </a:cxn>
                <a:cxn ang="0">
                  <a:pos x="T8" y="T9"/>
                </a:cxn>
              </a:cxnLst>
              <a:rect l="0" t="0" r="r" b="b"/>
              <a:pathLst>
                <a:path w="40" h="24">
                  <a:moveTo>
                    <a:pt x="40" y="24"/>
                  </a:moveTo>
                  <a:lnTo>
                    <a:pt x="0" y="0"/>
                  </a:lnTo>
                  <a:lnTo>
                    <a:pt x="0" y="0"/>
                  </a:lnTo>
                  <a:lnTo>
                    <a:pt x="40" y="24"/>
                  </a:lnTo>
                  <a:lnTo>
                    <a:pt x="40" y="2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61" name="îśḻíḋê"/>
            <p:cNvSpPr/>
            <p:nvPr/>
          </p:nvSpPr>
          <p:spPr bwMode="auto">
            <a:xfrm>
              <a:off x="8295011" y="3313929"/>
              <a:ext cx="354993" cy="163843"/>
            </a:xfrm>
            <a:custGeom>
              <a:avLst/>
              <a:gdLst>
                <a:gd name="T0" fmla="*/ 91 w 178"/>
                <a:gd name="T1" fmla="*/ 81 h 81"/>
                <a:gd name="T2" fmla="*/ 78 w 178"/>
                <a:gd name="T3" fmla="*/ 80 h 81"/>
                <a:gd name="T4" fmla="*/ 0 w 178"/>
                <a:gd name="T5" fmla="*/ 61 h 81"/>
                <a:gd name="T6" fmla="*/ 10 w 178"/>
                <a:gd name="T7" fmla="*/ 62 h 81"/>
                <a:gd name="T8" fmla="*/ 38 w 178"/>
                <a:gd name="T9" fmla="*/ 56 h 81"/>
                <a:gd name="T10" fmla="*/ 58 w 178"/>
                <a:gd name="T11" fmla="*/ 41 h 81"/>
                <a:gd name="T12" fmla="*/ 58 w 178"/>
                <a:gd name="T13" fmla="*/ 41 h 81"/>
                <a:gd name="T14" fmla="*/ 60 w 178"/>
                <a:gd name="T15" fmla="*/ 31 h 81"/>
                <a:gd name="T16" fmla="*/ 63 w 178"/>
                <a:gd name="T17" fmla="*/ 35 h 81"/>
                <a:gd name="T18" fmla="*/ 73 w 178"/>
                <a:gd name="T19" fmla="*/ 39 h 81"/>
                <a:gd name="T20" fmla="*/ 76 w 178"/>
                <a:gd name="T21" fmla="*/ 38 h 81"/>
                <a:gd name="T22" fmla="*/ 78 w 178"/>
                <a:gd name="T23" fmla="*/ 37 h 81"/>
                <a:gd name="T24" fmla="*/ 82 w 178"/>
                <a:gd name="T25" fmla="*/ 27 h 81"/>
                <a:gd name="T26" fmla="*/ 86 w 178"/>
                <a:gd name="T27" fmla="*/ 1 h 81"/>
                <a:gd name="T28" fmla="*/ 178 w 178"/>
                <a:gd name="T29" fmla="*/ 56 h 81"/>
                <a:gd name="T30" fmla="*/ 91 w 178"/>
                <a:gd name="T31" fmla="*/ 81 h 81"/>
                <a:gd name="T32" fmla="*/ 55 w 178"/>
                <a:gd name="T33" fmla="*/ 14 h 81"/>
                <a:gd name="T34" fmla="*/ 46 w 178"/>
                <a:gd name="T35" fmla="*/ 11 h 81"/>
                <a:gd name="T36" fmla="*/ 46 w 178"/>
                <a:gd name="T37" fmla="*/ 10 h 81"/>
                <a:gd name="T38" fmla="*/ 42 w 178"/>
                <a:gd name="T39" fmla="*/ 8 h 81"/>
                <a:gd name="T40" fmla="*/ 35 w 178"/>
                <a:gd name="T41" fmla="*/ 0 h 81"/>
                <a:gd name="T42" fmla="*/ 55 w 178"/>
                <a:gd name="T43" fmla="*/ 0 h 81"/>
                <a:gd name="T44" fmla="*/ 55 w 178"/>
                <a:gd name="T45" fmla="*/ 1 h 81"/>
                <a:gd name="T46" fmla="*/ 55 w 178"/>
                <a:gd name="T47" fmla="*/ 1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8" h="81">
                  <a:moveTo>
                    <a:pt x="91" y="81"/>
                  </a:moveTo>
                  <a:cubicBezTo>
                    <a:pt x="86" y="81"/>
                    <a:pt x="82" y="80"/>
                    <a:pt x="78" y="80"/>
                  </a:cubicBezTo>
                  <a:cubicBezTo>
                    <a:pt x="35" y="76"/>
                    <a:pt x="14" y="68"/>
                    <a:pt x="0" y="61"/>
                  </a:cubicBezTo>
                  <a:cubicBezTo>
                    <a:pt x="3" y="62"/>
                    <a:pt x="6" y="62"/>
                    <a:pt x="10" y="62"/>
                  </a:cubicBezTo>
                  <a:cubicBezTo>
                    <a:pt x="22" y="62"/>
                    <a:pt x="33" y="57"/>
                    <a:pt x="38" y="56"/>
                  </a:cubicBezTo>
                  <a:cubicBezTo>
                    <a:pt x="45" y="56"/>
                    <a:pt x="58" y="41"/>
                    <a:pt x="58" y="41"/>
                  </a:cubicBezTo>
                  <a:cubicBezTo>
                    <a:pt x="58" y="41"/>
                    <a:pt x="58" y="41"/>
                    <a:pt x="58" y="41"/>
                  </a:cubicBezTo>
                  <a:cubicBezTo>
                    <a:pt x="58" y="41"/>
                    <a:pt x="59" y="36"/>
                    <a:pt x="60" y="31"/>
                  </a:cubicBezTo>
                  <a:cubicBezTo>
                    <a:pt x="61" y="33"/>
                    <a:pt x="62" y="34"/>
                    <a:pt x="63" y="35"/>
                  </a:cubicBezTo>
                  <a:cubicBezTo>
                    <a:pt x="67" y="38"/>
                    <a:pt x="71" y="39"/>
                    <a:pt x="73" y="39"/>
                  </a:cubicBezTo>
                  <a:cubicBezTo>
                    <a:pt x="75" y="39"/>
                    <a:pt x="76" y="38"/>
                    <a:pt x="76" y="38"/>
                  </a:cubicBezTo>
                  <a:cubicBezTo>
                    <a:pt x="78" y="38"/>
                    <a:pt x="78" y="37"/>
                    <a:pt x="78" y="37"/>
                  </a:cubicBezTo>
                  <a:cubicBezTo>
                    <a:pt x="78" y="37"/>
                    <a:pt x="82" y="37"/>
                    <a:pt x="82" y="27"/>
                  </a:cubicBezTo>
                  <a:cubicBezTo>
                    <a:pt x="82" y="20"/>
                    <a:pt x="85" y="10"/>
                    <a:pt x="86" y="1"/>
                  </a:cubicBezTo>
                  <a:cubicBezTo>
                    <a:pt x="178" y="56"/>
                    <a:pt x="178" y="56"/>
                    <a:pt x="178" y="56"/>
                  </a:cubicBezTo>
                  <a:cubicBezTo>
                    <a:pt x="157" y="72"/>
                    <a:pt x="121" y="81"/>
                    <a:pt x="91" y="81"/>
                  </a:cubicBezTo>
                  <a:moveTo>
                    <a:pt x="55" y="14"/>
                  </a:moveTo>
                  <a:cubicBezTo>
                    <a:pt x="53" y="13"/>
                    <a:pt x="50" y="12"/>
                    <a:pt x="46" y="11"/>
                  </a:cubicBezTo>
                  <a:cubicBezTo>
                    <a:pt x="46" y="11"/>
                    <a:pt x="46" y="11"/>
                    <a:pt x="46" y="10"/>
                  </a:cubicBezTo>
                  <a:cubicBezTo>
                    <a:pt x="45" y="10"/>
                    <a:pt x="44" y="9"/>
                    <a:pt x="42" y="8"/>
                  </a:cubicBezTo>
                  <a:cubicBezTo>
                    <a:pt x="39" y="6"/>
                    <a:pt x="37" y="3"/>
                    <a:pt x="35" y="0"/>
                  </a:cubicBezTo>
                  <a:cubicBezTo>
                    <a:pt x="55" y="0"/>
                    <a:pt x="55" y="0"/>
                    <a:pt x="55" y="0"/>
                  </a:cubicBezTo>
                  <a:cubicBezTo>
                    <a:pt x="55" y="0"/>
                    <a:pt x="55" y="1"/>
                    <a:pt x="55" y="1"/>
                  </a:cubicBezTo>
                  <a:cubicBezTo>
                    <a:pt x="55" y="5"/>
                    <a:pt x="54" y="9"/>
                    <a:pt x="55" y="14"/>
                  </a:cubicBezTo>
                </a:path>
              </a:pathLst>
            </a:custGeom>
            <a:solidFill>
              <a:srgbClr val="D6D5D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62" name="ïsľïḋe"/>
            <p:cNvSpPr/>
            <p:nvPr/>
          </p:nvSpPr>
          <p:spPr bwMode="auto">
            <a:xfrm>
              <a:off x="9528384" y="2326322"/>
              <a:ext cx="259418" cy="841969"/>
            </a:xfrm>
            <a:custGeom>
              <a:avLst/>
              <a:gdLst>
                <a:gd name="T0" fmla="*/ 99 w 131"/>
                <a:gd name="T1" fmla="*/ 422 h 422"/>
                <a:gd name="T2" fmla="*/ 84 w 131"/>
                <a:gd name="T3" fmla="*/ 322 h 422"/>
                <a:gd name="T4" fmla="*/ 84 w 131"/>
                <a:gd name="T5" fmla="*/ 322 h 422"/>
                <a:gd name="T6" fmla="*/ 84 w 131"/>
                <a:gd name="T7" fmla="*/ 322 h 422"/>
                <a:gd name="T8" fmla="*/ 82 w 131"/>
                <a:gd name="T9" fmla="*/ 316 h 422"/>
                <a:gd name="T10" fmla="*/ 20 w 131"/>
                <a:gd name="T11" fmla="*/ 34 h 422"/>
                <a:gd name="T12" fmla="*/ 20 w 131"/>
                <a:gd name="T13" fmla="*/ 34 h 422"/>
                <a:gd name="T14" fmla="*/ 20 w 131"/>
                <a:gd name="T15" fmla="*/ 34 h 422"/>
                <a:gd name="T16" fmla="*/ 20 w 131"/>
                <a:gd name="T17" fmla="*/ 34 h 422"/>
                <a:gd name="T18" fmla="*/ 20 w 131"/>
                <a:gd name="T19" fmla="*/ 34 h 422"/>
                <a:gd name="T20" fmla="*/ 20 w 131"/>
                <a:gd name="T21" fmla="*/ 34 h 422"/>
                <a:gd name="T22" fmla="*/ 20 w 131"/>
                <a:gd name="T23" fmla="*/ 34 h 422"/>
                <a:gd name="T24" fmla="*/ 20 w 131"/>
                <a:gd name="T25" fmla="*/ 34 h 422"/>
                <a:gd name="T26" fmla="*/ 20 w 131"/>
                <a:gd name="T27" fmla="*/ 34 h 422"/>
                <a:gd name="T28" fmla="*/ 20 w 131"/>
                <a:gd name="T29" fmla="*/ 34 h 422"/>
                <a:gd name="T30" fmla="*/ 20 w 131"/>
                <a:gd name="T31" fmla="*/ 34 h 422"/>
                <a:gd name="T32" fmla="*/ 20 w 131"/>
                <a:gd name="T33" fmla="*/ 34 h 422"/>
                <a:gd name="T34" fmla="*/ 20 w 131"/>
                <a:gd name="T35" fmla="*/ 34 h 422"/>
                <a:gd name="T36" fmla="*/ 20 w 131"/>
                <a:gd name="T37" fmla="*/ 34 h 422"/>
                <a:gd name="T38" fmla="*/ 20 w 131"/>
                <a:gd name="T39" fmla="*/ 34 h 422"/>
                <a:gd name="T40" fmla="*/ 0 w 131"/>
                <a:gd name="T41" fmla="*/ 0 h 422"/>
                <a:gd name="T42" fmla="*/ 28 w 131"/>
                <a:gd name="T43" fmla="*/ 12 h 422"/>
                <a:gd name="T44" fmla="*/ 131 w 131"/>
                <a:gd name="T45" fmla="*/ 394 h 422"/>
                <a:gd name="T46" fmla="*/ 99 w 131"/>
                <a:gd name="T47" fmla="*/ 422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422">
                  <a:moveTo>
                    <a:pt x="99" y="422"/>
                  </a:moveTo>
                  <a:cubicBezTo>
                    <a:pt x="95" y="392"/>
                    <a:pt x="89" y="357"/>
                    <a:pt x="84" y="322"/>
                  </a:cubicBezTo>
                  <a:cubicBezTo>
                    <a:pt x="84" y="322"/>
                    <a:pt x="84" y="322"/>
                    <a:pt x="84" y="322"/>
                  </a:cubicBezTo>
                  <a:cubicBezTo>
                    <a:pt x="84" y="322"/>
                    <a:pt x="84" y="322"/>
                    <a:pt x="84" y="322"/>
                  </a:cubicBezTo>
                  <a:cubicBezTo>
                    <a:pt x="83" y="319"/>
                    <a:pt x="83" y="317"/>
                    <a:pt x="82" y="316"/>
                  </a:cubicBezTo>
                  <a:cubicBezTo>
                    <a:pt x="74" y="273"/>
                    <a:pt x="32" y="61"/>
                    <a:pt x="20" y="34"/>
                  </a:cubicBezTo>
                  <a:cubicBezTo>
                    <a:pt x="20" y="34"/>
                    <a:pt x="20" y="34"/>
                    <a:pt x="20" y="34"/>
                  </a:cubicBezTo>
                  <a:cubicBezTo>
                    <a:pt x="20" y="34"/>
                    <a:pt x="20" y="34"/>
                    <a:pt x="20" y="34"/>
                  </a:cubicBezTo>
                  <a:cubicBezTo>
                    <a:pt x="20" y="34"/>
                    <a:pt x="20" y="34"/>
                    <a:pt x="20" y="34"/>
                  </a:cubicBezTo>
                  <a:cubicBezTo>
                    <a:pt x="20" y="34"/>
                    <a:pt x="20" y="34"/>
                    <a:pt x="20" y="34"/>
                  </a:cubicBezTo>
                  <a:cubicBezTo>
                    <a:pt x="20" y="34"/>
                    <a:pt x="20" y="34"/>
                    <a:pt x="20" y="34"/>
                  </a:cubicBezTo>
                  <a:cubicBezTo>
                    <a:pt x="20" y="34"/>
                    <a:pt x="20" y="34"/>
                    <a:pt x="20" y="34"/>
                  </a:cubicBezTo>
                  <a:cubicBezTo>
                    <a:pt x="20" y="34"/>
                    <a:pt x="20" y="34"/>
                    <a:pt x="20" y="34"/>
                  </a:cubicBezTo>
                  <a:cubicBezTo>
                    <a:pt x="20" y="34"/>
                    <a:pt x="20" y="34"/>
                    <a:pt x="20" y="34"/>
                  </a:cubicBezTo>
                  <a:cubicBezTo>
                    <a:pt x="20" y="34"/>
                    <a:pt x="20" y="34"/>
                    <a:pt x="20" y="34"/>
                  </a:cubicBezTo>
                  <a:cubicBezTo>
                    <a:pt x="20" y="34"/>
                    <a:pt x="20" y="34"/>
                    <a:pt x="20" y="34"/>
                  </a:cubicBezTo>
                  <a:cubicBezTo>
                    <a:pt x="20" y="34"/>
                    <a:pt x="20" y="34"/>
                    <a:pt x="20" y="34"/>
                  </a:cubicBezTo>
                  <a:cubicBezTo>
                    <a:pt x="20" y="34"/>
                    <a:pt x="20" y="34"/>
                    <a:pt x="20" y="34"/>
                  </a:cubicBezTo>
                  <a:cubicBezTo>
                    <a:pt x="20" y="34"/>
                    <a:pt x="20" y="34"/>
                    <a:pt x="20" y="34"/>
                  </a:cubicBezTo>
                  <a:cubicBezTo>
                    <a:pt x="20" y="34"/>
                    <a:pt x="20" y="34"/>
                    <a:pt x="20" y="34"/>
                  </a:cubicBezTo>
                  <a:cubicBezTo>
                    <a:pt x="13" y="21"/>
                    <a:pt x="7" y="10"/>
                    <a:pt x="0" y="0"/>
                  </a:cubicBezTo>
                  <a:cubicBezTo>
                    <a:pt x="28" y="12"/>
                    <a:pt x="28" y="12"/>
                    <a:pt x="28" y="12"/>
                  </a:cubicBezTo>
                  <a:cubicBezTo>
                    <a:pt x="63" y="111"/>
                    <a:pt x="116" y="291"/>
                    <a:pt x="131" y="394"/>
                  </a:cubicBezTo>
                  <a:cubicBezTo>
                    <a:pt x="126" y="410"/>
                    <a:pt x="114" y="420"/>
                    <a:pt x="99" y="422"/>
                  </a:cubicBezTo>
                </a:path>
              </a:pathLst>
            </a:custGeom>
            <a:solidFill>
              <a:srgbClr val="A3792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63" name="iŝḷïḍe"/>
            <p:cNvSpPr/>
            <p:nvPr/>
          </p:nvSpPr>
          <p:spPr bwMode="auto">
            <a:xfrm>
              <a:off x="9291722" y="2608495"/>
              <a:ext cx="118331" cy="441465"/>
            </a:xfrm>
            <a:custGeom>
              <a:avLst/>
              <a:gdLst>
                <a:gd name="T0" fmla="*/ 58 w 58"/>
                <a:gd name="T1" fmla="*/ 220 h 220"/>
                <a:gd name="T2" fmla="*/ 57 w 58"/>
                <a:gd name="T3" fmla="*/ 220 h 220"/>
                <a:gd name="T4" fmla="*/ 57 w 58"/>
                <a:gd name="T5" fmla="*/ 217 h 220"/>
                <a:gd name="T6" fmla="*/ 58 w 58"/>
                <a:gd name="T7" fmla="*/ 220 h 220"/>
                <a:gd name="T8" fmla="*/ 57 w 58"/>
                <a:gd name="T9" fmla="*/ 220 h 220"/>
                <a:gd name="T10" fmla="*/ 14 w 58"/>
                <a:gd name="T11" fmla="*/ 201 h 220"/>
                <a:gd name="T12" fmla="*/ 3 w 58"/>
                <a:gd name="T13" fmla="*/ 0 h 220"/>
                <a:gd name="T14" fmla="*/ 4 w 58"/>
                <a:gd name="T15" fmla="*/ 0 h 220"/>
                <a:gd name="T16" fmla="*/ 57 w 58"/>
                <a:gd name="T17" fmla="*/ 22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220">
                  <a:moveTo>
                    <a:pt x="58" y="220"/>
                  </a:moveTo>
                  <a:cubicBezTo>
                    <a:pt x="57" y="220"/>
                    <a:pt x="57" y="220"/>
                    <a:pt x="57" y="220"/>
                  </a:cubicBezTo>
                  <a:cubicBezTo>
                    <a:pt x="57" y="219"/>
                    <a:pt x="57" y="218"/>
                    <a:pt x="57" y="217"/>
                  </a:cubicBezTo>
                  <a:cubicBezTo>
                    <a:pt x="58" y="220"/>
                    <a:pt x="58" y="220"/>
                    <a:pt x="58" y="220"/>
                  </a:cubicBezTo>
                  <a:moveTo>
                    <a:pt x="57" y="220"/>
                  </a:moveTo>
                  <a:cubicBezTo>
                    <a:pt x="14" y="201"/>
                    <a:pt x="14" y="201"/>
                    <a:pt x="14" y="201"/>
                  </a:cubicBezTo>
                  <a:cubicBezTo>
                    <a:pt x="12" y="99"/>
                    <a:pt x="0" y="0"/>
                    <a:pt x="3" y="0"/>
                  </a:cubicBezTo>
                  <a:cubicBezTo>
                    <a:pt x="4" y="0"/>
                    <a:pt x="4" y="0"/>
                    <a:pt x="4" y="0"/>
                  </a:cubicBezTo>
                  <a:cubicBezTo>
                    <a:pt x="4" y="0"/>
                    <a:pt x="47" y="181"/>
                    <a:pt x="57" y="220"/>
                  </a:cubicBezTo>
                </a:path>
              </a:pathLst>
            </a:custGeom>
            <a:solidFill>
              <a:srgbClr val="AB3A3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64" name="iṧḷîḑè"/>
            <p:cNvSpPr/>
            <p:nvPr/>
          </p:nvSpPr>
          <p:spPr bwMode="auto">
            <a:xfrm>
              <a:off x="8700067" y="2162479"/>
              <a:ext cx="823766" cy="1365355"/>
            </a:xfrm>
            <a:custGeom>
              <a:avLst/>
              <a:gdLst>
                <a:gd name="T0" fmla="*/ 174 w 414"/>
                <a:gd name="T1" fmla="*/ 667 h 683"/>
                <a:gd name="T2" fmla="*/ 51 w 414"/>
                <a:gd name="T3" fmla="*/ 625 h 683"/>
                <a:gd name="T4" fmla="*/ 0 w 414"/>
                <a:gd name="T5" fmla="*/ 591 h 683"/>
                <a:gd name="T6" fmla="*/ 39 w 414"/>
                <a:gd name="T7" fmla="*/ 152 h 683"/>
                <a:gd name="T8" fmla="*/ 119 w 414"/>
                <a:gd name="T9" fmla="*/ 0 h 683"/>
                <a:gd name="T10" fmla="*/ 375 w 414"/>
                <a:gd name="T11" fmla="*/ 150 h 683"/>
                <a:gd name="T12" fmla="*/ 414 w 414"/>
                <a:gd name="T13" fmla="*/ 683 h 683"/>
                <a:gd name="T14" fmla="*/ 174 w 414"/>
                <a:gd name="T15" fmla="*/ 667 h 6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4" h="683">
                  <a:moveTo>
                    <a:pt x="174" y="667"/>
                  </a:moveTo>
                  <a:cubicBezTo>
                    <a:pt x="137" y="667"/>
                    <a:pt x="82" y="645"/>
                    <a:pt x="51" y="625"/>
                  </a:cubicBezTo>
                  <a:cubicBezTo>
                    <a:pt x="0" y="591"/>
                    <a:pt x="0" y="591"/>
                    <a:pt x="0" y="591"/>
                  </a:cubicBezTo>
                  <a:cubicBezTo>
                    <a:pt x="39" y="152"/>
                    <a:pt x="39" y="152"/>
                    <a:pt x="39" y="152"/>
                  </a:cubicBezTo>
                  <a:cubicBezTo>
                    <a:pt x="119" y="0"/>
                    <a:pt x="119" y="0"/>
                    <a:pt x="119" y="0"/>
                  </a:cubicBezTo>
                  <a:cubicBezTo>
                    <a:pt x="375" y="150"/>
                    <a:pt x="375" y="150"/>
                    <a:pt x="375" y="150"/>
                  </a:cubicBezTo>
                  <a:cubicBezTo>
                    <a:pt x="414" y="683"/>
                    <a:pt x="414" y="683"/>
                    <a:pt x="414" y="683"/>
                  </a:cubicBezTo>
                  <a:cubicBezTo>
                    <a:pt x="174" y="667"/>
                    <a:pt x="174" y="667"/>
                    <a:pt x="174" y="667"/>
                  </a:cubicBezTo>
                  <a:close/>
                </a:path>
              </a:pathLst>
            </a:custGeom>
            <a:solidFill>
              <a:srgbClr val="007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65" name="íṡḻîḋé"/>
            <p:cNvSpPr/>
            <p:nvPr/>
          </p:nvSpPr>
          <p:spPr bwMode="auto">
            <a:xfrm>
              <a:off x="8185782" y="2408243"/>
              <a:ext cx="441466" cy="1037670"/>
            </a:xfrm>
            <a:custGeom>
              <a:avLst/>
              <a:gdLst>
                <a:gd name="T0" fmla="*/ 96 w 221"/>
                <a:gd name="T1" fmla="*/ 434 h 521"/>
                <a:gd name="T2" fmla="*/ 111 w 221"/>
                <a:gd name="T3" fmla="*/ 456 h 521"/>
                <a:gd name="T4" fmla="*/ 110 w 221"/>
                <a:gd name="T5" fmla="*/ 469 h 521"/>
                <a:gd name="T6" fmla="*/ 101 w 221"/>
                <a:gd name="T7" fmla="*/ 466 h 521"/>
                <a:gd name="T8" fmla="*/ 84 w 221"/>
                <a:gd name="T9" fmla="*/ 444 h 521"/>
                <a:gd name="T10" fmla="*/ 82 w 221"/>
                <a:gd name="T11" fmla="*/ 439 h 521"/>
                <a:gd name="T12" fmla="*/ 96 w 221"/>
                <a:gd name="T13" fmla="*/ 434 h 521"/>
                <a:gd name="T14" fmla="*/ 221 w 221"/>
                <a:gd name="T15" fmla="*/ 163 h 521"/>
                <a:gd name="T16" fmla="*/ 174 w 221"/>
                <a:gd name="T17" fmla="*/ 0 h 521"/>
                <a:gd name="T18" fmla="*/ 91 w 221"/>
                <a:gd name="T19" fmla="*/ 128 h 521"/>
                <a:gd name="T20" fmla="*/ 15 w 221"/>
                <a:gd name="T21" fmla="*/ 247 h 521"/>
                <a:gd name="T22" fmla="*/ 2 w 221"/>
                <a:gd name="T23" fmla="*/ 310 h 521"/>
                <a:gd name="T24" fmla="*/ 4 w 221"/>
                <a:gd name="T25" fmla="*/ 374 h 521"/>
                <a:gd name="T26" fmla="*/ 4 w 221"/>
                <a:gd name="T27" fmla="*/ 445 h 521"/>
                <a:gd name="T28" fmla="*/ 16 w 221"/>
                <a:gd name="T29" fmla="*/ 480 h 521"/>
                <a:gd name="T30" fmla="*/ 51 w 221"/>
                <a:gd name="T31" fmla="*/ 514 h 521"/>
                <a:gd name="T32" fmla="*/ 93 w 221"/>
                <a:gd name="T33" fmla="*/ 511 h 521"/>
                <a:gd name="T34" fmla="*/ 113 w 221"/>
                <a:gd name="T35" fmla="*/ 496 h 521"/>
                <a:gd name="T36" fmla="*/ 115 w 221"/>
                <a:gd name="T37" fmla="*/ 486 h 521"/>
                <a:gd name="T38" fmla="*/ 118 w 221"/>
                <a:gd name="T39" fmla="*/ 490 h 521"/>
                <a:gd name="T40" fmla="*/ 133 w 221"/>
                <a:gd name="T41" fmla="*/ 492 h 521"/>
                <a:gd name="T42" fmla="*/ 137 w 221"/>
                <a:gd name="T43" fmla="*/ 482 h 521"/>
                <a:gd name="T44" fmla="*/ 141 w 221"/>
                <a:gd name="T45" fmla="*/ 444 h 521"/>
                <a:gd name="T46" fmla="*/ 108 w 221"/>
                <a:gd name="T47" fmla="*/ 407 h 521"/>
                <a:gd name="T48" fmla="*/ 79 w 221"/>
                <a:gd name="T49" fmla="*/ 390 h 521"/>
                <a:gd name="T50" fmla="*/ 111 w 221"/>
                <a:gd name="T51" fmla="*/ 279 h 521"/>
                <a:gd name="T52" fmla="*/ 221 w 221"/>
                <a:gd name="T53" fmla="*/ 163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1" h="521">
                  <a:moveTo>
                    <a:pt x="96" y="434"/>
                  </a:moveTo>
                  <a:cubicBezTo>
                    <a:pt x="96" y="434"/>
                    <a:pt x="112" y="447"/>
                    <a:pt x="111" y="456"/>
                  </a:cubicBezTo>
                  <a:cubicBezTo>
                    <a:pt x="111" y="460"/>
                    <a:pt x="109" y="464"/>
                    <a:pt x="110" y="469"/>
                  </a:cubicBezTo>
                  <a:cubicBezTo>
                    <a:pt x="108" y="468"/>
                    <a:pt x="105" y="467"/>
                    <a:pt x="101" y="466"/>
                  </a:cubicBezTo>
                  <a:cubicBezTo>
                    <a:pt x="93" y="462"/>
                    <a:pt x="89" y="453"/>
                    <a:pt x="84" y="444"/>
                  </a:cubicBezTo>
                  <a:cubicBezTo>
                    <a:pt x="83" y="442"/>
                    <a:pt x="82" y="442"/>
                    <a:pt x="82" y="439"/>
                  </a:cubicBezTo>
                  <a:cubicBezTo>
                    <a:pt x="90" y="436"/>
                    <a:pt x="96" y="434"/>
                    <a:pt x="96" y="434"/>
                  </a:cubicBezTo>
                  <a:moveTo>
                    <a:pt x="221" y="163"/>
                  </a:moveTo>
                  <a:cubicBezTo>
                    <a:pt x="174" y="0"/>
                    <a:pt x="174" y="0"/>
                    <a:pt x="174" y="0"/>
                  </a:cubicBezTo>
                  <a:cubicBezTo>
                    <a:pt x="174" y="0"/>
                    <a:pt x="112" y="96"/>
                    <a:pt x="91" y="128"/>
                  </a:cubicBezTo>
                  <a:cubicBezTo>
                    <a:pt x="69" y="160"/>
                    <a:pt x="15" y="247"/>
                    <a:pt x="15" y="247"/>
                  </a:cubicBezTo>
                  <a:cubicBezTo>
                    <a:pt x="8" y="257"/>
                    <a:pt x="2" y="287"/>
                    <a:pt x="2" y="310"/>
                  </a:cubicBezTo>
                  <a:cubicBezTo>
                    <a:pt x="2" y="327"/>
                    <a:pt x="0" y="352"/>
                    <a:pt x="4" y="374"/>
                  </a:cubicBezTo>
                  <a:cubicBezTo>
                    <a:pt x="3" y="388"/>
                    <a:pt x="1" y="430"/>
                    <a:pt x="4" y="445"/>
                  </a:cubicBezTo>
                  <a:cubicBezTo>
                    <a:pt x="7" y="458"/>
                    <a:pt x="12" y="473"/>
                    <a:pt x="16" y="480"/>
                  </a:cubicBezTo>
                  <a:cubicBezTo>
                    <a:pt x="20" y="487"/>
                    <a:pt x="35" y="507"/>
                    <a:pt x="51" y="514"/>
                  </a:cubicBezTo>
                  <a:cubicBezTo>
                    <a:pt x="67" y="521"/>
                    <a:pt x="86" y="512"/>
                    <a:pt x="93" y="511"/>
                  </a:cubicBezTo>
                  <a:cubicBezTo>
                    <a:pt x="100" y="511"/>
                    <a:pt x="113" y="496"/>
                    <a:pt x="113" y="496"/>
                  </a:cubicBezTo>
                  <a:cubicBezTo>
                    <a:pt x="113" y="496"/>
                    <a:pt x="114" y="491"/>
                    <a:pt x="115" y="486"/>
                  </a:cubicBezTo>
                  <a:cubicBezTo>
                    <a:pt x="116" y="488"/>
                    <a:pt x="117" y="489"/>
                    <a:pt x="118" y="490"/>
                  </a:cubicBezTo>
                  <a:cubicBezTo>
                    <a:pt x="127" y="497"/>
                    <a:pt x="133" y="492"/>
                    <a:pt x="133" y="492"/>
                  </a:cubicBezTo>
                  <a:cubicBezTo>
                    <a:pt x="133" y="492"/>
                    <a:pt x="137" y="492"/>
                    <a:pt x="137" y="482"/>
                  </a:cubicBezTo>
                  <a:cubicBezTo>
                    <a:pt x="137" y="471"/>
                    <a:pt x="144" y="451"/>
                    <a:pt x="141" y="444"/>
                  </a:cubicBezTo>
                  <a:cubicBezTo>
                    <a:pt x="139" y="440"/>
                    <a:pt x="121" y="424"/>
                    <a:pt x="108" y="407"/>
                  </a:cubicBezTo>
                  <a:cubicBezTo>
                    <a:pt x="99" y="396"/>
                    <a:pt x="79" y="390"/>
                    <a:pt x="79" y="390"/>
                  </a:cubicBezTo>
                  <a:cubicBezTo>
                    <a:pt x="98" y="352"/>
                    <a:pt x="111" y="279"/>
                    <a:pt x="111" y="279"/>
                  </a:cubicBezTo>
                  <a:cubicBezTo>
                    <a:pt x="130" y="274"/>
                    <a:pt x="215" y="170"/>
                    <a:pt x="221" y="163"/>
                  </a:cubicBezTo>
                </a:path>
              </a:pathLst>
            </a:custGeom>
            <a:solidFill>
              <a:srgbClr val="FFDEC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66" name="îṡḷïḓê"/>
            <p:cNvSpPr/>
            <p:nvPr/>
          </p:nvSpPr>
          <p:spPr bwMode="auto">
            <a:xfrm>
              <a:off x="8249499" y="3286621"/>
              <a:ext cx="163843" cy="154740"/>
            </a:xfrm>
            <a:custGeom>
              <a:avLst/>
              <a:gdLst>
                <a:gd name="T0" fmla="*/ 32 w 80"/>
                <a:gd name="T1" fmla="*/ 76 h 76"/>
                <a:gd name="T2" fmla="*/ 18 w 80"/>
                <a:gd name="T3" fmla="*/ 73 h 76"/>
                <a:gd name="T4" fmla="*/ 18 w 80"/>
                <a:gd name="T5" fmla="*/ 73 h 76"/>
                <a:gd name="T6" fmla="*/ 4 w 80"/>
                <a:gd name="T7" fmla="*/ 56 h 76"/>
                <a:gd name="T8" fmla="*/ 8 w 80"/>
                <a:gd name="T9" fmla="*/ 14 h 76"/>
                <a:gd name="T10" fmla="*/ 13 w 80"/>
                <a:gd name="T11" fmla="*/ 12 h 76"/>
                <a:gd name="T12" fmla="*/ 23 w 80"/>
                <a:gd name="T13" fmla="*/ 32 h 76"/>
                <a:gd name="T14" fmla="*/ 63 w 80"/>
                <a:gd name="T15" fmla="*/ 41 h 76"/>
                <a:gd name="T16" fmla="*/ 78 w 80"/>
                <a:gd name="T17" fmla="*/ 55 h 76"/>
                <a:gd name="T18" fmla="*/ 80 w 80"/>
                <a:gd name="T19" fmla="*/ 56 h 76"/>
                <a:gd name="T20" fmla="*/ 80 w 80"/>
                <a:gd name="T21" fmla="*/ 55 h 76"/>
                <a:gd name="T22" fmla="*/ 60 w 80"/>
                <a:gd name="T23" fmla="*/ 70 h 76"/>
                <a:gd name="T24" fmla="*/ 32 w 80"/>
                <a:gd name="T25" fmla="*/ 76 h 76"/>
                <a:gd name="T26" fmla="*/ 35 w 80"/>
                <a:gd name="T27" fmla="*/ 1 h 76"/>
                <a:gd name="T28" fmla="*/ 36 w 80"/>
                <a:gd name="T29" fmla="*/ 0 h 76"/>
                <a:gd name="T30" fmla="*/ 36 w 80"/>
                <a:gd name="T31" fmla="*/ 0 h 76"/>
                <a:gd name="T32" fmla="*/ 37 w 80"/>
                <a:gd name="T33" fmla="*/ 1 h 76"/>
                <a:gd name="T34" fmla="*/ 35 w 80"/>
                <a:gd name="T35" fmla="*/ 1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 h="76">
                  <a:moveTo>
                    <a:pt x="32" y="76"/>
                  </a:moveTo>
                  <a:cubicBezTo>
                    <a:pt x="27" y="76"/>
                    <a:pt x="22" y="75"/>
                    <a:pt x="18" y="73"/>
                  </a:cubicBezTo>
                  <a:cubicBezTo>
                    <a:pt x="18" y="73"/>
                    <a:pt x="18" y="73"/>
                    <a:pt x="18" y="73"/>
                  </a:cubicBezTo>
                  <a:cubicBezTo>
                    <a:pt x="16" y="73"/>
                    <a:pt x="6" y="65"/>
                    <a:pt x="4" y="56"/>
                  </a:cubicBezTo>
                  <a:cubicBezTo>
                    <a:pt x="0" y="39"/>
                    <a:pt x="5" y="17"/>
                    <a:pt x="8" y="14"/>
                  </a:cubicBezTo>
                  <a:cubicBezTo>
                    <a:pt x="11" y="12"/>
                    <a:pt x="12" y="12"/>
                    <a:pt x="13" y="12"/>
                  </a:cubicBezTo>
                  <a:cubicBezTo>
                    <a:pt x="16" y="19"/>
                    <a:pt x="21" y="29"/>
                    <a:pt x="23" y="32"/>
                  </a:cubicBezTo>
                  <a:cubicBezTo>
                    <a:pt x="28" y="39"/>
                    <a:pt x="59" y="39"/>
                    <a:pt x="63" y="41"/>
                  </a:cubicBezTo>
                  <a:cubicBezTo>
                    <a:pt x="66" y="43"/>
                    <a:pt x="68" y="49"/>
                    <a:pt x="78" y="55"/>
                  </a:cubicBezTo>
                  <a:cubicBezTo>
                    <a:pt x="79" y="55"/>
                    <a:pt x="79" y="56"/>
                    <a:pt x="80" y="56"/>
                  </a:cubicBezTo>
                  <a:cubicBezTo>
                    <a:pt x="80" y="55"/>
                    <a:pt x="80" y="55"/>
                    <a:pt x="80" y="55"/>
                  </a:cubicBezTo>
                  <a:cubicBezTo>
                    <a:pt x="80" y="55"/>
                    <a:pt x="67" y="70"/>
                    <a:pt x="60" y="70"/>
                  </a:cubicBezTo>
                  <a:cubicBezTo>
                    <a:pt x="55" y="71"/>
                    <a:pt x="44" y="76"/>
                    <a:pt x="32" y="76"/>
                  </a:cubicBezTo>
                  <a:moveTo>
                    <a:pt x="35" y="1"/>
                  </a:moveTo>
                  <a:cubicBezTo>
                    <a:pt x="35" y="1"/>
                    <a:pt x="36" y="0"/>
                    <a:pt x="36" y="0"/>
                  </a:cubicBezTo>
                  <a:cubicBezTo>
                    <a:pt x="36" y="0"/>
                    <a:pt x="36" y="0"/>
                    <a:pt x="36" y="0"/>
                  </a:cubicBezTo>
                  <a:cubicBezTo>
                    <a:pt x="36" y="0"/>
                    <a:pt x="37" y="1"/>
                    <a:pt x="37" y="1"/>
                  </a:cubicBezTo>
                  <a:cubicBezTo>
                    <a:pt x="36" y="1"/>
                    <a:pt x="36" y="1"/>
                    <a:pt x="35" y="1"/>
                  </a:cubicBezTo>
                </a:path>
              </a:pathLst>
            </a:custGeom>
            <a:solidFill>
              <a:schemeClr val="accent2">
                <a:lumMod val="40000"/>
                <a:lumOff val="6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67" name="ïślïḍê"/>
            <p:cNvSpPr/>
            <p:nvPr/>
          </p:nvSpPr>
          <p:spPr bwMode="auto">
            <a:xfrm>
              <a:off x="8272255" y="3209251"/>
              <a:ext cx="95575" cy="50063"/>
            </a:xfrm>
            <a:custGeom>
              <a:avLst/>
              <a:gdLst>
                <a:gd name="T0" fmla="*/ 46 w 46"/>
                <a:gd name="T1" fmla="*/ 26 h 26"/>
                <a:gd name="T2" fmla="*/ 38 w 46"/>
                <a:gd name="T3" fmla="*/ 0 h 26"/>
                <a:gd name="T4" fmla="*/ 1 w 46"/>
                <a:gd name="T5" fmla="*/ 6 h 26"/>
                <a:gd name="T6" fmla="*/ 0 w 46"/>
                <a:gd name="T7" fmla="*/ 24 h 26"/>
                <a:gd name="T8" fmla="*/ 39 w 46"/>
                <a:gd name="T9" fmla="*/ 22 h 26"/>
                <a:gd name="T10" fmla="*/ 46 w 46"/>
                <a:gd name="T11" fmla="*/ 26 h 26"/>
              </a:gdLst>
              <a:ahLst/>
              <a:cxnLst>
                <a:cxn ang="0">
                  <a:pos x="T0" y="T1"/>
                </a:cxn>
                <a:cxn ang="0">
                  <a:pos x="T2" y="T3"/>
                </a:cxn>
                <a:cxn ang="0">
                  <a:pos x="T4" y="T5"/>
                </a:cxn>
                <a:cxn ang="0">
                  <a:pos x="T6" y="T7"/>
                </a:cxn>
                <a:cxn ang="0">
                  <a:pos x="T8" y="T9"/>
                </a:cxn>
                <a:cxn ang="0">
                  <a:pos x="T10" y="T11"/>
                </a:cxn>
              </a:cxnLst>
              <a:rect l="0" t="0" r="r" b="b"/>
              <a:pathLst>
                <a:path w="46" h="26">
                  <a:moveTo>
                    <a:pt x="46" y="26"/>
                  </a:moveTo>
                  <a:cubicBezTo>
                    <a:pt x="44" y="14"/>
                    <a:pt x="38" y="0"/>
                    <a:pt x="38" y="0"/>
                  </a:cubicBezTo>
                  <a:cubicBezTo>
                    <a:pt x="38" y="0"/>
                    <a:pt x="4" y="4"/>
                    <a:pt x="1" y="6"/>
                  </a:cubicBezTo>
                  <a:cubicBezTo>
                    <a:pt x="0" y="7"/>
                    <a:pt x="0" y="15"/>
                    <a:pt x="0" y="24"/>
                  </a:cubicBezTo>
                  <a:cubicBezTo>
                    <a:pt x="39" y="22"/>
                    <a:pt x="39" y="22"/>
                    <a:pt x="39" y="22"/>
                  </a:cubicBezTo>
                  <a:cubicBezTo>
                    <a:pt x="41" y="23"/>
                    <a:pt x="43" y="25"/>
                    <a:pt x="46" y="26"/>
                  </a:cubicBezTo>
                  <a:close/>
                </a:path>
              </a:pathLst>
            </a:custGeom>
            <a:solidFill>
              <a:srgbClr val="EFC98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68" name="íṡlíḋè"/>
            <p:cNvSpPr/>
            <p:nvPr/>
          </p:nvSpPr>
          <p:spPr bwMode="auto">
            <a:xfrm>
              <a:off x="8290460" y="2663109"/>
              <a:ext cx="386852" cy="523386"/>
            </a:xfrm>
            <a:custGeom>
              <a:avLst/>
              <a:gdLst>
                <a:gd name="T0" fmla="*/ 160 w 193"/>
                <a:gd name="T1" fmla="*/ 10 h 263"/>
                <a:gd name="T2" fmla="*/ 141 w 193"/>
                <a:gd name="T3" fmla="*/ 0 h 263"/>
                <a:gd name="T4" fmla="*/ 105 w 193"/>
                <a:gd name="T5" fmla="*/ 40 h 263"/>
                <a:gd name="T6" fmla="*/ 75 w 193"/>
                <a:gd name="T7" fmla="*/ 68 h 263"/>
                <a:gd name="T8" fmla="*/ 53 w 193"/>
                <a:gd name="T9" fmla="*/ 91 h 263"/>
                <a:gd name="T10" fmla="*/ 47 w 193"/>
                <a:gd name="T11" fmla="*/ 99 h 263"/>
                <a:gd name="T12" fmla="*/ 23 w 193"/>
                <a:gd name="T13" fmla="*/ 121 h 263"/>
                <a:gd name="T14" fmla="*/ 22 w 193"/>
                <a:gd name="T15" fmla="*/ 122 h 263"/>
                <a:gd name="T16" fmla="*/ 0 w 193"/>
                <a:gd name="T17" fmla="*/ 125 h 263"/>
                <a:gd name="T18" fmla="*/ 15 w 193"/>
                <a:gd name="T19" fmla="*/ 135 h 263"/>
                <a:gd name="T20" fmla="*/ 14 w 193"/>
                <a:gd name="T21" fmla="*/ 139 h 263"/>
                <a:gd name="T22" fmla="*/ 15 w 193"/>
                <a:gd name="T23" fmla="*/ 192 h 263"/>
                <a:gd name="T24" fmla="*/ 7 w 193"/>
                <a:gd name="T25" fmla="*/ 242 h 263"/>
                <a:gd name="T26" fmla="*/ 7 w 193"/>
                <a:gd name="T27" fmla="*/ 247 h 263"/>
                <a:gd name="T28" fmla="*/ 27 w 193"/>
                <a:gd name="T29" fmla="*/ 263 h 263"/>
                <a:gd name="T30" fmla="*/ 58 w 193"/>
                <a:gd name="T31" fmla="*/ 151 h 263"/>
                <a:gd name="T32" fmla="*/ 193 w 193"/>
                <a:gd name="T33" fmla="*/ 6 h 263"/>
                <a:gd name="T34" fmla="*/ 160 w 193"/>
                <a:gd name="T35" fmla="*/ 1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3" h="263">
                  <a:moveTo>
                    <a:pt x="160" y="10"/>
                  </a:moveTo>
                  <a:cubicBezTo>
                    <a:pt x="141" y="0"/>
                    <a:pt x="141" y="0"/>
                    <a:pt x="141" y="0"/>
                  </a:cubicBezTo>
                  <a:cubicBezTo>
                    <a:pt x="130" y="10"/>
                    <a:pt x="118" y="25"/>
                    <a:pt x="105" y="40"/>
                  </a:cubicBezTo>
                  <a:cubicBezTo>
                    <a:pt x="95" y="49"/>
                    <a:pt x="85" y="59"/>
                    <a:pt x="75" y="68"/>
                  </a:cubicBezTo>
                  <a:cubicBezTo>
                    <a:pt x="67" y="75"/>
                    <a:pt x="60" y="83"/>
                    <a:pt x="53" y="91"/>
                  </a:cubicBezTo>
                  <a:cubicBezTo>
                    <a:pt x="51" y="93"/>
                    <a:pt x="49" y="96"/>
                    <a:pt x="47" y="99"/>
                  </a:cubicBezTo>
                  <a:cubicBezTo>
                    <a:pt x="39" y="106"/>
                    <a:pt x="31" y="114"/>
                    <a:pt x="23" y="121"/>
                  </a:cubicBezTo>
                  <a:cubicBezTo>
                    <a:pt x="22" y="122"/>
                    <a:pt x="22" y="122"/>
                    <a:pt x="22" y="122"/>
                  </a:cubicBezTo>
                  <a:cubicBezTo>
                    <a:pt x="14" y="126"/>
                    <a:pt x="0" y="125"/>
                    <a:pt x="0" y="125"/>
                  </a:cubicBezTo>
                  <a:cubicBezTo>
                    <a:pt x="0" y="125"/>
                    <a:pt x="6" y="129"/>
                    <a:pt x="15" y="135"/>
                  </a:cubicBezTo>
                  <a:cubicBezTo>
                    <a:pt x="15" y="136"/>
                    <a:pt x="14" y="137"/>
                    <a:pt x="14" y="139"/>
                  </a:cubicBezTo>
                  <a:cubicBezTo>
                    <a:pt x="14" y="156"/>
                    <a:pt x="17" y="174"/>
                    <a:pt x="15" y="192"/>
                  </a:cubicBezTo>
                  <a:cubicBezTo>
                    <a:pt x="13" y="208"/>
                    <a:pt x="11" y="225"/>
                    <a:pt x="7" y="242"/>
                  </a:cubicBezTo>
                  <a:cubicBezTo>
                    <a:pt x="7" y="244"/>
                    <a:pt x="7" y="245"/>
                    <a:pt x="7" y="247"/>
                  </a:cubicBezTo>
                  <a:cubicBezTo>
                    <a:pt x="6" y="255"/>
                    <a:pt x="25" y="262"/>
                    <a:pt x="27" y="263"/>
                  </a:cubicBezTo>
                  <a:cubicBezTo>
                    <a:pt x="44" y="225"/>
                    <a:pt x="58" y="151"/>
                    <a:pt x="58" y="151"/>
                  </a:cubicBezTo>
                  <a:cubicBezTo>
                    <a:pt x="73" y="147"/>
                    <a:pt x="175" y="25"/>
                    <a:pt x="193" y="6"/>
                  </a:cubicBezTo>
                  <a:cubicBezTo>
                    <a:pt x="160" y="10"/>
                    <a:pt x="160" y="10"/>
                    <a:pt x="160" y="10"/>
                  </a:cubicBezTo>
                </a:path>
              </a:pathLst>
            </a:custGeom>
            <a:solidFill>
              <a:schemeClr val="accent2">
                <a:lumMod val="40000"/>
                <a:lumOff val="6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69" name="ïšḷîḍe"/>
            <p:cNvSpPr/>
            <p:nvPr/>
          </p:nvSpPr>
          <p:spPr bwMode="auto">
            <a:xfrm>
              <a:off x="8677311" y="2667660"/>
              <a:ext cx="9102" cy="9102"/>
            </a:xfrm>
            <a:custGeom>
              <a:avLst/>
              <a:gdLst>
                <a:gd name="T0" fmla="*/ 0 w 4"/>
                <a:gd name="T1" fmla="*/ 3 h 3"/>
                <a:gd name="T2" fmla="*/ 1 w 4"/>
                <a:gd name="T3" fmla="*/ 3 h 3"/>
                <a:gd name="T4" fmla="*/ 0 w 4"/>
                <a:gd name="T5" fmla="*/ 3 h 3"/>
              </a:gdLst>
              <a:ahLst/>
              <a:cxnLst>
                <a:cxn ang="0">
                  <a:pos x="T0" y="T1"/>
                </a:cxn>
                <a:cxn ang="0">
                  <a:pos x="T2" y="T3"/>
                </a:cxn>
                <a:cxn ang="0">
                  <a:pos x="T4" y="T5"/>
                </a:cxn>
              </a:cxnLst>
              <a:rect l="0" t="0" r="r" b="b"/>
              <a:pathLst>
                <a:path w="4" h="3">
                  <a:moveTo>
                    <a:pt x="0" y="3"/>
                  </a:moveTo>
                  <a:cubicBezTo>
                    <a:pt x="1" y="3"/>
                    <a:pt x="1" y="3"/>
                    <a:pt x="1" y="3"/>
                  </a:cubicBezTo>
                  <a:cubicBezTo>
                    <a:pt x="4" y="0"/>
                    <a:pt x="3" y="0"/>
                    <a:pt x="0" y="3"/>
                  </a:cubicBezTo>
                </a:path>
              </a:pathLst>
            </a:custGeom>
            <a:solidFill>
              <a:srgbClr val="EAB86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70" name="íşḷîdê"/>
            <p:cNvSpPr/>
            <p:nvPr/>
          </p:nvSpPr>
          <p:spPr bwMode="auto">
            <a:xfrm>
              <a:off x="9045958" y="2881566"/>
              <a:ext cx="737293" cy="796457"/>
            </a:xfrm>
            <a:custGeom>
              <a:avLst/>
              <a:gdLst>
                <a:gd name="T0" fmla="*/ 163 w 369"/>
                <a:gd name="T1" fmla="*/ 0 h 399"/>
                <a:gd name="T2" fmla="*/ 226 w 369"/>
                <a:gd name="T3" fmla="*/ 280 h 399"/>
                <a:gd name="T4" fmla="*/ 77 w 369"/>
                <a:gd name="T5" fmla="*/ 283 h 399"/>
                <a:gd name="T6" fmla="*/ 0 w 369"/>
                <a:gd name="T7" fmla="*/ 308 h 399"/>
                <a:gd name="T8" fmla="*/ 282 w 369"/>
                <a:gd name="T9" fmla="*/ 399 h 399"/>
                <a:gd name="T10" fmla="*/ 356 w 369"/>
                <a:gd name="T11" fmla="*/ 249 h 399"/>
                <a:gd name="T12" fmla="*/ 325 w 369"/>
                <a:gd name="T13" fmla="*/ 44 h 399"/>
                <a:gd name="T14" fmla="*/ 317 w 369"/>
                <a:gd name="T15" fmla="*/ 21 h 399"/>
                <a:gd name="T16" fmla="*/ 163 w 369"/>
                <a:gd name="T17" fmla="*/ 0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9" h="399">
                  <a:moveTo>
                    <a:pt x="163" y="0"/>
                  </a:moveTo>
                  <a:cubicBezTo>
                    <a:pt x="226" y="280"/>
                    <a:pt x="226" y="280"/>
                    <a:pt x="226" y="280"/>
                  </a:cubicBezTo>
                  <a:cubicBezTo>
                    <a:pt x="77" y="283"/>
                    <a:pt x="77" y="283"/>
                    <a:pt x="77" y="283"/>
                  </a:cubicBezTo>
                  <a:cubicBezTo>
                    <a:pt x="0" y="308"/>
                    <a:pt x="0" y="308"/>
                    <a:pt x="0" y="308"/>
                  </a:cubicBezTo>
                  <a:cubicBezTo>
                    <a:pt x="0" y="308"/>
                    <a:pt x="233" y="399"/>
                    <a:pt x="282" y="399"/>
                  </a:cubicBezTo>
                  <a:cubicBezTo>
                    <a:pt x="338" y="399"/>
                    <a:pt x="369" y="340"/>
                    <a:pt x="356" y="249"/>
                  </a:cubicBezTo>
                  <a:cubicBezTo>
                    <a:pt x="356" y="249"/>
                    <a:pt x="341" y="150"/>
                    <a:pt x="325" y="44"/>
                  </a:cubicBezTo>
                  <a:cubicBezTo>
                    <a:pt x="323" y="32"/>
                    <a:pt x="319" y="33"/>
                    <a:pt x="317" y="21"/>
                  </a:cubicBezTo>
                  <a:cubicBezTo>
                    <a:pt x="163" y="0"/>
                    <a:pt x="163" y="0"/>
                    <a:pt x="163" y="0"/>
                  </a:cubicBezTo>
                </a:path>
              </a:pathLst>
            </a:custGeom>
            <a:solidFill>
              <a:srgbClr val="FFDEC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71" name="ïsḻïḋê"/>
            <p:cNvSpPr/>
            <p:nvPr/>
          </p:nvSpPr>
          <p:spPr bwMode="auto">
            <a:xfrm>
              <a:off x="8458854" y="2012290"/>
              <a:ext cx="1242476" cy="1570158"/>
            </a:xfrm>
            <a:custGeom>
              <a:avLst/>
              <a:gdLst>
                <a:gd name="T0" fmla="*/ 100 w 621"/>
                <a:gd name="T1" fmla="*/ 342 h 788"/>
                <a:gd name="T2" fmla="*/ 130 w 621"/>
                <a:gd name="T3" fmla="*/ 314 h 788"/>
                <a:gd name="T4" fmla="*/ 142 w 621"/>
                <a:gd name="T5" fmla="*/ 363 h 788"/>
                <a:gd name="T6" fmla="*/ 122 w 621"/>
                <a:gd name="T7" fmla="*/ 661 h 788"/>
                <a:gd name="T8" fmla="*/ 401 w 621"/>
                <a:gd name="T9" fmla="*/ 712 h 788"/>
                <a:gd name="T10" fmla="*/ 421 w 621"/>
                <a:gd name="T11" fmla="*/ 299 h 788"/>
                <a:gd name="T12" fmla="*/ 475 w 621"/>
                <a:gd name="T13" fmla="*/ 522 h 788"/>
                <a:gd name="T14" fmla="*/ 544 w 621"/>
                <a:gd name="T15" fmla="*/ 463 h 788"/>
                <a:gd name="T16" fmla="*/ 618 w 621"/>
                <a:gd name="T17" fmla="*/ 479 h 788"/>
                <a:gd name="T18" fmla="*/ 554 w 621"/>
                <a:gd name="T19" fmla="*/ 191 h 788"/>
                <a:gd name="T20" fmla="*/ 414 w 621"/>
                <a:gd name="T21" fmla="*/ 67 h 788"/>
                <a:gd name="T22" fmla="*/ 129 w 621"/>
                <a:gd name="T23" fmla="*/ 71 h 788"/>
                <a:gd name="T24" fmla="*/ 30 w 621"/>
                <a:gd name="T25" fmla="*/ 207 h 788"/>
                <a:gd name="T26" fmla="*/ 21 w 621"/>
                <a:gd name="T27" fmla="*/ 289 h 788"/>
                <a:gd name="T28" fmla="*/ 100 w 621"/>
                <a:gd name="T29" fmla="*/ 342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1" h="788">
                  <a:moveTo>
                    <a:pt x="100" y="342"/>
                  </a:moveTo>
                  <a:cubicBezTo>
                    <a:pt x="130" y="314"/>
                    <a:pt x="130" y="314"/>
                    <a:pt x="130" y="314"/>
                  </a:cubicBezTo>
                  <a:cubicBezTo>
                    <a:pt x="142" y="363"/>
                    <a:pt x="142" y="363"/>
                    <a:pt x="142" y="363"/>
                  </a:cubicBezTo>
                  <a:cubicBezTo>
                    <a:pt x="122" y="661"/>
                    <a:pt x="122" y="661"/>
                    <a:pt x="122" y="661"/>
                  </a:cubicBezTo>
                  <a:cubicBezTo>
                    <a:pt x="122" y="661"/>
                    <a:pt x="316" y="788"/>
                    <a:pt x="401" y="712"/>
                  </a:cubicBezTo>
                  <a:cubicBezTo>
                    <a:pt x="461" y="659"/>
                    <a:pt x="413" y="287"/>
                    <a:pt x="421" y="299"/>
                  </a:cubicBezTo>
                  <a:cubicBezTo>
                    <a:pt x="421" y="299"/>
                    <a:pt x="483" y="560"/>
                    <a:pt x="475" y="522"/>
                  </a:cubicBezTo>
                  <a:cubicBezTo>
                    <a:pt x="469" y="498"/>
                    <a:pt x="499" y="473"/>
                    <a:pt x="544" y="463"/>
                  </a:cubicBezTo>
                  <a:cubicBezTo>
                    <a:pt x="589" y="452"/>
                    <a:pt x="615" y="459"/>
                    <a:pt x="618" y="479"/>
                  </a:cubicBezTo>
                  <a:cubicBezTo>
                    <a:pt x="621" y="499"/>
                    <a:pt x="568" y="220"/>
                    <a:pt x="554" y="191"/>
                  </a:cubicBezTo>
                  <a:cubicBezTo>
                    <a:pt x="528" y="139"/>
                    <a:pt x="509" y="116"/>
                    <a:pt x="414" y="67"/>
                  </a:cubicBezTo>
                  <a:cubicBezTo>
                    <a:pt x="325" y="22"/>
                    <a:pt x="194" y="0"/>
                    <a:pt x="129" y="71"/>
                  </a:cubicBezTo>
                  <a:cubicBezTo>
                    <a:pt x="30" y="207"/>
                    <a:pt x="30" y="207"/>
                    <a:pt x="30" y="207"/>
                  </a:cubicBezTo>
                  <a:cubicBezTo>
                    <a:pt x="30" y="207"/>
                    <a:pt x="0" y="241"/>
                    <a:pt x="21" y="289"/>
                  </a:cubicBezTo>
                  <a:cubicBezTo>
                    <a:pt x="40" y="335"/>
                    <a:pt x="100" y="342"/>
                    <a:pt x="100" y="342"/>
                  </a:cubicBezTo>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72" name="iṡḻiďe"/>
            <p:cNvSpPr/>
            <p:nvPr/>
          </p:nvSpPr>
          <p:spPr bwMode="auto">
            <a:xfrm>
              <a:off x="9692227" y="2958936"/>
              <a:ext cx="4551" cy="13654"/>
            </a:xfrm>
            <a:custGeom>
              <a:avLst/>
              <a:gdLst>
                <a:gd name="T0" fmla="*/ 1 w 1"/>
                <a:gd name="T1" fmla="*/ 5 h 7"/>
                <a:gd name="T2" fmla="*/ 0 w 1"/>
                <a:gd name="T3" fmla="*/ 0 h 7"/>
                <a:gd name="T4" fmla="*/ 1 w 1"/>
                <a:gd name="T5" fmla="*/ 5 h 7"/>
              </a:gdLst>
              <a:ahLst/>
              <a:cxnLst>
                <a:cxn ang="0">
                  <a:pos x="T0" y="T1"/>
                </a:cxn>
                <a:cxn ang="0">
                  <a:pos x="T2" y="T3"/>
                </a:cxn>
                <a:cxn ang="0">
                  <a:pos x="T4" y="T5"/>
                </a:cxn>
              </a:cxnLst>
              <a:rect l="0" t="0" r="r" b="b"/>
              <a:pathLst>
                <a:path w="1" h="7">
                  <a:moveTo>
                    <a:pt x="1" y="5"/>
                  </a:moveTo>
                  <a:cubicBezTo>
                    <a:pt x="1" y="3"/>
                    <a:pt x="0" y="2"/>
                    <a:pt x="0" y="0"/>
                  </a:cubicBezTo>
                  <a:cubicBezTo>
                    <a:pt x="1" y="5"/>
                    <a:pt x="1" y="7"/>
                    <a:pt x="1" y="5"/>
                  </a:cubicBezTo>
                </a:path>
              </a:pathLst>
            </a:custGeom>
            <a:solidFill>
              <a:srgbClr val="DEAE6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73" name="ï$ľïḋe"/>
            <p:cNvSpPr/>
            <p:nvPr/>
          </p:nvSpPr>
          <p:spPr bwMode="auto">
            <a:xfrm>
              <a:off x="9569345" y="2394589"/>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8E4D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74" name="ïṧ1îďè"/>
            <p:cNvSpPr/>
            <p:nvPr/>
          </p:nvSpPr>
          <p:spPr bwMode="auto">
            <a:xfrm>
              <a:off x="9287171" y="2144274"/>
              <a:ext cx="0" cy="0"/>
            </a:xfrm>
            <a:custGeom>
              <a:avLst/>
              <a:gdLst>
                <a:gd name="T0" fmla="*/ 1 w 1"/>
                <a:gd name="T1" fmla="*/ 1 w 1"/>
                <a:gd name="T2" fmla="*/ 1 w 1"/>
                <a:gd name="T3" fmla="*/ 0 w 1"/>
                <a:gd name="T4" fmla="*/ 0 w 1"/>
                <a:gd name="T5" fmla="*/ 0 w 1"/>
                <a:gd name="T6" fmla="*/ 0 w 1"/>
                <a:gd name="T7" fmla="*/ 0 w 1"/>
                <a:gd name="T8" fmla="*/ 0 w 1"/>
              </a:gdLst>
              <a:ahLst/>
              <a:cxnLst>
                <a:cxn ang="0">
                  <a:pos x="T0" y="0"/>
                </a:cxn>
                <a:cxn ang="0">
                  <a:pos x="T1" y="0"/>
                </a:cxn>
                <a:cxn ang="0">
                  <a:pos x="T2" y="0"/>
                </a:cxn>
                <a:cxn ang="0">
                  <a:pos x="T3" y="0"/>
                </a:cxn>
                <a:cxn ang="0">
                  <a:pos x="T4" y="0"/>
                </a:cxn>
                <a:cxn ang="0">
                  <a:pos x="T5" y="0"/>
                </a:cxn>
                <a:cxn ang="0">
                  <a:pos x="T6" y="0"/>
                </a:cxn>
                <a:cxn ang="0">
                  <a:pos x="T7" y="0"/>
                </a:cxn>
                <a:cxn ang="0">
                  <a:pos x="T8" y="0"/>
                </a:cxn>
              </a:cxnLst>
              <a:rect l="0" t="0" r="r" b="b"/>
              <a:pathLst>
                <a:path w="1">
                  <a:moveTo>
                    <a:pt x="1" y="0"/>
                  </a:moveTo>
                  <a:cubicBezTo>
                    <a:pt x="1" y="0"/>
                    <a:pt x="1" y="0"/>
                    <a:pt x="1" y="0"/>
                  </a:cubicBezTo>
                  <a:cubicBezTo>
                    <a:pt x="1" y="0"/>
                    <a:pt x="1" y="0"/>
                    <a:pt x="1"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DEAE6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75" name="ïs1îḍê"/>
            <p:cNvSpPr/>
            <p:nvPr/>
          </p:nvSpPr>
          <p:spPr bwMode="auto">
            <a:xfrm>
              <a:off x="9601204" y="2927078"/>
              <a:ext cx="91024" cy="31858"/>
            </a:xfrm>
            <a:custGeom>
              <a:avLst/>
              <a:gdLst>
                <a:gd name="T0" fmla="*/ 46 w 46"/>
                <a:gd name="T1" fmla="*/ 16 h 16"/>
                <a:gd name="T2" fmla="*/ 1 w 46"/>
                <a:gd name="T3" fmla="*/ 1 h 16"/>
                <a:gd name="T4" fmla="*/ 0 w 46"/>
                <a:gd name="T5" fmla="*/ 1 h 16"/>
                <a:gd name="T6" fmla="*/ 0 w 46"/>
                <a:gd name="T7" fmla="*/ 0 h 16"/>
                <a:gd name="T8" fmla="*/ 9 w 46"/>
                <a:gd name="T9" fmla="*/ 0 h 16"/>
                <a:gd name="T10" fmla="*/ 46 w 46"/>
                <a:gd name="T11" fmla="*/ 16 h 16"/>
                <a:gd name="T12" fmla="*/ 46 w 46"/>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46" h="16">
                  <a:moveTo>
                    <a:pt x="46" y="16"/>
                  </a:moveTo>
                  <a:cubicBezTo>
                    <a:pt x="41" y="6"/>
                    <a:pt x="21" y="1"/>
                    <a:pt x="1" y="1"/>
                  </a:cubicBezTo>
                  <a:cubicBezTo>
                    <a:pt x="1" y="1"/>
                    <a:pt x="1" y="1"/>
                    <a:pt x="0" y="1"/>
                  </a:cubicBezTo>
                  <a:cubicBezTo>
                    <a:pt x="0" y="1"/>
                    <a:pt x="0" y="1"/>
                    <a:pt x="0" y="0"/>
                  </a:cubicBezTo>
                  <a:cubicBezTo>
                    <a:pt x="4" y="0"/>
                    <a:pt x="6" y="0"/>
                    <a:pt x="9" y="0"/>
                  </a:cubicBezTo>
                  <a:cubicBezTo>
                    <a:pt x="29" y="0"/>
                    <a:pt x="41" y="6"/>
                    <a:pt x="46" y="16"/>
                  </a:cubicBezTo>
                  <a:cubicBezTo>
                    <a:pt x="46" y="16"/>
                    <a:pt x="46" y="16"/>
                    <a:pt x="46" y="16"/>
                  </a:cubicBezTo>
                </a:path>
              </a:pathLst>
            </a:custGeom>
            <a:solidFill>
              <a:srgbClr val="D1812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76" name="iślíďè"/>
            <p:cNvSpPr/>
            <p:nvPr/>
          </p:nvSpPr>
          <p:spPr bwMode="auto">
            <a:xfrm>
              <a:off x="9173391" y="2098763"/>
              <a:ext cx="518836" cy="860174"/>
            </a:xfrm>
            <a:custGeom>
              <a:avLst/>
              <a:gdLst>
                <a:gd name="T0" fmla="*/ 260 w 260"/>
                <a:gd name="T1" fmla="*/ 430 h 430"/>
                <a:gd name="T2" fmla="*/ 223 w 260"/>
                <a:gd name="T3" fmla="*/ 414 h 430"/>
                <a:gd name="T4" fmla="*/ 214 w 260"/>
                <a:gd name="T5" fmla="*/ 414 h 430"/>
                <a:gd name="T6" fmla="*/ 143 w 260"/>
                <a:gd name="T7" fmla="*/ 132 h 430"/>
                <a:gd name="T8" fmla="*/ 58 w 260"/>
                <a:gd name="T9" fmla="*/ 63 h 430"/>
                <a:gd name="T10" fmla="*/ 6 w 260"/>
                <a:gd name="T11" fmla="*/ 51 h 430"/>
                <a:gd name="T12" fmla="*/ 0 w 260"/>
                <a:gd name="T13" fmla="*/ 0 h 430"/>
                <a:gd name="T14" fmla="*/ 56 w 260"/>
                <a:gd name="T15" fmla="*/ 23 h 430"/>
                <a:gd name="T16" fmla="*/ 56 w 260"/>
                <a:gd name="T17" fmla="*/ 23 h 430"/>
                <a:gd name="T18" fmla="*/ 56 w 260"/>
                <a:gd name="T19" fmla="*/ 23 h 430"/>
                <a:gd name="T20" fmla="*/ 56 w 260"/>
                <a:gd name="T21" fmla="*/ 23 h 430"/>
                <a:gd name="T22" fmla="*/ 57 w 260"/>
                <a:gd name="T23" fmla="*/ 23 h 430"/>
                <a:gd name="T24" fmla="*/ 57 w 260"/>
                <a:gd name="T25" fmla="*/ 23 h 430"/>
                <a:gd name="T26" fmla="*/ 57 w 260"/>
                <a:gd name="T27" fmla="*/ 23 h 430"/>
                <a:gd name="T28" fmla="*/ 197 w 260"/>
                <a:gd name="T29" fmla="*/ 147 h 430"/>
                <a:gd name="T30" fmla="*/ 197 w 260"/>
                <a:gd name="T31" fmla="*/ 147 h 430"/>
                <a:gd name="T32" fmla="*/ 197 w 260"/>
                <a:gd name="T33" fmla="*/ 147 h 430"/>
                <a:gd name="T34" fmla="*/ 197 w 260"/>
                <a:gd name="T35" fmla="*/ 147 h 430"/>
                <a:gd name="T36" fmla="*/ 197 w 260"/>
                <a:gd name="T37" fmla="*/ 147 h 430"/>
                <a:gd name="T38" fmla="*/ 197 w 260"/>
                <a:gd name="T39" fmla="*/ 147 h 430"/>
                <a:gd name="T40" fmla="*/ 197 w 260"/>
                <a:gd name="T41" fmla="*/ 147 h 430"/>
                <a:gd name="T42" fmla="*/ 197 w 260"/>
                <a:gd name="T43" fmla="*/ 147 h 430"/>
                <a:gd name="T44" fmla="*/ 197 w 260"/>
                <a:gd name="T45" fmla="*/ 147 h 430"/>
                <a:gd name="T46" fmla="*/ 197 w 260"/>
                <a:gd name="T47" fmla="*/ 147 h 430"/>
                <a:gd name="T48" fmla="*/ 197 w 260"/>
                <a:gd name="T49" fmla="*/ 147 h 430"/>
                <a:gd name="T50" fmla="*/ 197 w 260"/>
                <a:gd name="T51" fmla="*/ 147 h 430"/>
                <a:gd name="T52" fmla="*/ 197 w 260"/>
                <a:gd name="T53" fmla="*/ 147 h 430"/>
                <a:gd name="T54" fmla="*/ 197 w 260"/>
                <a:gd name="T55" fmla="*/ 147 h 430"/>
                <a:gd name="T56" fmla="*/ 197 w 260"/>
                <a:gd name="T57" fmla="*/ 147 h 430"/>
                <a:gd name="T58" fmla="*/ 260 w 260"/>
                <a:gd name="T59" fmla="*/ 430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60" h="430">
                  <a:moveTo>
                    <a:pt x="260" y="430"/>
                  </a:moveTo>
                  <a:cubicBezTo>
                    <a:pt x="255" y="420"/>
                    <a:pt x="243" y="414"/>
                    <a:pt x="223" y="414"/>
                  </a:cubicBezTo>
                  <a:cubicBezTo>
                    <a:pt x="220" y="414"/>
                    <a:pt x="218" y="414"/>
                    <a:pt x="214" y="414"/>
                  </a:cubicBezTo>
                  <a:cubicBezTo>
                    <a:pt x="188" y="277"/>
                    <a:pt x="168" y="162"/>
                    <a:pt x="143" y="132"/>
                  </a:cubicBezTo>
                  <a:cubicBezTo>
                    <a:pt x="110" y="90"/>
                    <a:pt x="60" y="63"/>
                    <a:pt x="58" y="63"/>
                  </a:cubicBezTo>
                  <a:cubicBezTo>
                    <a:pt x="56" y="63"/>
                    <a:pt x="6" y="51"/>
                    <a:pt x="6" y="51"/>
                  </a:cubicBezTo>
                  <a:cubicBezTo>
                    <a:pt x="0" y="0"/>
                    <a:pt x="0" y="0"/>
                    <a:pt x="0" y="0"/>
                  </a:cubicBezTo>
                  <a:cubicBezTo>
                    <a:pt x="20" y="6"/>
                    <a:pt x="39" y="14"/>
                    <a:pt x="56" y="23"/>
                  </a:cubicBezTo>
                  <a:cubicBezTo>
                    <a:pt x="56" y="23"/>
                    <a:pt x="56" y="23"/>
                    <a:pt x="56" y="23"/>
                  </a:cubicBezTo>
                  <a:cubicBezTo>
                    <a:pt x="56" y="23"/>
                    <a:pt x="56" y="23"/>
                    <a:pt x="56" y="23"/>
                  </a:cubicBezTo>
                  <a:cubicBezTo>
                    <a:pt x="56" y="23"/>
                    <a:pt x="56" y="23"/>
                    <a:pt x="56" y="23"/>
                  </a:cubicBezTo>
                  <a:cubicBezTo>
                    <a:pt x="56" y="23"/>
                    <a:pt x="57" y="23"/>
                    <a:pt x="57" y="23"/>
                  </a:cubicBezTo>
                  <a:cubicBezTo>
                    <a:pt x="57" y="23"/>
                    <a:pt x="57" y="23"/>
                    <a:pt x="57" y="23"/>
                  </a:cubicBezTo>
                  <a:cubicBezTo>
                    <a:pt x="57" y="23"/>
                    <a:pt x="57" y="23"/>
                    <a:pt x="57" y="23"/>
                  </a:cubicBezTo>
                  <a:cubicBezTo>
                    <a:pt x="152" y="72"/>
                    <a:pt x="171" y="95"/>
                    <a:pt x="197" y="147"/>
                  </a:cubicBezTo>
                  <a:cubicBezTo>
                    <a:pt x="197" y="147"/>
                    <a:pt x="197" y="147"/>
                    <a:pt x="197" y="147"/>
                  </a:cubicBezTo>
                  <a:cubicBezTo>
                    <a:pt x="197" y="147"/>
                    <a:pt x="197" y="147"/>
                    <a:pt x="197" y="147"/>
                  </a:cubicBezTo>
                  <a:cubicBezTo>
                    <a:pt x="197" y="147"/>
                    <a:pt x="197" y="147"/>
                    <a:pt x="197" y="147"/>
                  </a:cubicBezTo>
                  <a:cubicBezTo>
                    <a:pt x="197" y="147"/>
                    <a:pt x="197" y="147"/>
                    <a:pt x="197" y="147"/>
                  </a:cubicBezTo>
                  <a:cubicBezTo>
                    <a:pt x="197" y="147"/>
                    <a:pt x="197" y="147"/>
                    <a:pt x="197" y="147"/>
                  </a:cubicBezTo>
                  <a:cubicBezTo>
                    <a:pt x="197" y="147"/>
                    <a:pt x="197" y="147"/>
                    <a:pt x="197" y="147"/>
                  </a:cubicBezTo>
                  <a:cubicBezTo>
                    <a:pt x="197" y="147"/>
                    <a:pt x="197" y="147"/>
                    <a:pt x="197" y="147"/>
                  </a:cubicBezTo>
                  <a:cubicBezTo>
                    <a:pt x="197" y="147"/>
                    <a:pt x="197" y="147"/>
                    <a:pt x="197" y="147"/>
                  </a:cubicBezTo>
                  <a:cubicBezTo>
                    <a:pt x="197" y="147"/>
                    <a:pt x="197" y="147"/>
                    <a:pt x="197" y="147"/>
                  </a:cubicBezTo>
                  <a:cubicBezTo>
                    <a:pt x="197" y="147"/>
                    <a:pt x="197" y="147"/>
                    <a:pt x="197" y="147"/>
                  </a:cubicBezTo>
                  <a:cubicBezTo>
                    <a:pt x="197" y="147"/>
                    <a:pt x="197" y="147"/>
                    <a:pt x="197" y="147"/>
                  </a:cubicBezTo>
                  <a:cubicBezTo>
                    <a:pt x="197" y="147"/>
                    <a:pt x="197" y="147"/>
                    <a:pt x="197" y="147"/>
                  </a:cubicBezTo>
                  <a:cubicBezTo>
                    <a:pt x="197" y="147"/>
                    <a:pt x="197" y="147"/>
                    <a:pt x="197" y="147"/>
                  </a:cubicBezTo>
                  <a:cubicBezTo>
                    <a:pt x="197" y="147"/>
                    <a:pt x="197" y="147"/>
                    <a:pt x="197" y="147"/>
                  </a:cubicBezTo>
                  <a:cubicBezTo>
                    <a:pt x="209" y="174"/>
                    <a:pt x="251" y="392"/>
                    <a:pt x="260" y="430"/>
                  </a:cubicBezTo>
                </a:path>
              </a:pathLst>
            </a:custGeom>
            <a:solidFill>
              <a:srgbClr val="007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77" name="iṩlîḋê"/>
            <p:cNvSpPr/>
            <p:nvPr/>
          </p:nvSpPr>
          <p:spPr bwMode="auto">
            <a:xfrm>
              <a:off x="8854808" y="2066904"/>
              <a:ext cx="464222" cy="386851"/>
            </a:xfrm>
            <a:custGeom>
              <a:avLst/>
              <a:gdLst>
                <a:gd name="T0" fmla="*/ 69 w 232"/>
                <a:gd name="T1" fmla="*/ 178 h 193"/>
                <a:gd name="T2" fmla="*/ 42 w 232"/>
                <a:gd name="T3" fmla="*/ 38 h 193"/>
                <a:gd name="T4" fmla="*/ 89 w 232"/>
                <a:gd name="T5" fmla="*/ 0 h 193"/>
                <a:gd name="T6" fmla="*/ 203 w 232"/>
                <a:gd name="T7" fmla="*/ 31 h 193"/>
                <a:gd name="T8" fmla="*/ 203 w 232"/>
                <a:gd name="T9" fmla="*/ 31 h 193"/>
                <a:gd name="T10" fmla="*/ 196 w 232"/>
                <a:gd name="T11" fmla="*/ 101 h 193"/>
                <a:gd name="T12" fmla="*/ 69 w 232"/>
                <a:gd name="T13" fmla="*/ 178 h 193"/>
              </a:gdLst>
              <a:ahLst/>
              <a:cxnLst>
                <a:cxn ang="0">
                  <a:pos x="T0" y="T1"/>
                </a:cxn>
                <a:cxn ang="0">
                  <a:pos x="T2" y="T3"/>
                </a:cxn>
                <a:cxn ang="0">
                  <a:pos x="T4" y="T5"/>
                </a:cxn>
                <a:cxn ang="0">
                  <a:pos x="T6" y="T7"/>
                </a:cxn>
                <a:cxn ang="0">
                  <a:pos x="T8" y="T9"/>
                </a:cxn>
                <a:cxn ang="0">
                  <a:pos x="T10" y="T11"/>
                </a:cxn>
                <a:cxn ang="0">
                  <a:pos x="T12" y="T13"/>
                </a:cxn>
              </a:cxnLst>
              <a:rect l="0" t="0" r="r" b="b"/>
              <a:pathLst>
                <a:path w="232" h="193">
                  <a:moveTo>
                    <a:pt x="69" y="178"/>
                  </a:moveTo>
                  <a:cubicBezTo>
                    <a:pt x="0" y="158"/>
                    <a:pt x="25" y="81"/>
                    <a:pt x="42" y="38"/>
                  </a:cubicBezTo>
                  <a:cubicBezTo>
                    <a:pt x="51" y="16"/>
                    <a:pt x="89" y="0"/>
                    <a:pt x="89" y="0"/>
                  </a:cubicBezTo>
                  <a:cubicBezTo>
                    <a:pt x="149" y="2"/>
                    <a:pt x="147" y="2"/>
                    <a:pt x="203" y="31"/>
                  </a:cubicBezTo>
                  <a:cubicBezTo>
                    <a:pt x="224" y="42"/>
                    <a:pt x="189" y="22"/>
                    <a:pt x="203" y="31"/>
                  </a:cubicBezTo>
                  <a:cubicBezTo>
                    <a:pt x="203" y="31"/>
                    <a:pt x="232" y="56"/>
                    <a:pt x="196" y="101"/>
                  </a:cubicBezTo>
                  <a:cubicBezTo>
                    <a:pt x="165" y="141"/>
                    <a:pt x="122" y="193"/>
                    <a:pt x="69" y="178"/>
                  </a:cubicBezTo>
                  <a:close/>
                </a:path>
              </a:pathLst>
            </a:custGeom>
            <a:solidFill>
              <a:srgbClr val="FFDEC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78" name="íŝḻîḓe"/>
            <p:cNvSpPr/>
            <p:nvPr/>
          </p:nvSpPr>
          <p:spPr bwMode="auto">
            <a:xfrm>
              <a:off x="8913973" y="1930369"/>
              <a:ext cx="345891" cy="282173"/>
            </a:xfrm>
            <a:custGeom>
              <a:avLst/>
              <a:gdLst>
                <a:gd name="T0" fmla="*/ 23 w 174"/>
                <a:gd name="T1" fmla="*/ 0 h 140"/>
                <a:gd name="T2" fmla="*/ 4 w 174"/>
                <a:gd name="T3" fmla="*/ 15 h 140"/>
                <a:gd name="T4" fmla="*/ 0 w 174"/>
                <a:gd name="T5" fmla="*/ 73 h 140"/>
                <a:gd name="T6" fmla="*/ 174 w 174"/>
                <a:gd name="T7" fmla="*/ 100 h 140"/>
                <a:gd name="T8" fmla="*/ 167 w 174"/>
                <a:gd name="T9" fmla="*/ 3 h 140"/>
                <a:gd name="T10" fmla="*/ 159 w 174"/>
                <a:gd name="T11" fmla="*/ 0 h 140"/>
                <a:gd name="T12" fmla="*/ 23 w 174"/>
                <a:gd name="T13" fmla="*/ 0 h 140"/>
              </a:gdLst>
              <a:ahLst/>
              <a:cxnLst>
                <a:cxn ang="0">
                  <a:pos x="T0" y="T1"/>
                </a:cxn>
                <a:cxn ang="0">
                  <a:pos x="T2" y="T3"/>
                </a:cxn>
                <a:cxn ang="0">
                  <a:pos x="T4" y="T5"/>
                </a:cxn>
                <a:cxn ang="0">
                  <a:pos x="T6" y="T7"/>
                </a:cxn>
                <a:cxn ang="0">
                  <a:pos x="T8" y="T9"/>
                </a:cxn>
                <a:cxn ang="0">
                  <a:pos x="T10" y="T11"/>
                </a:cxn>
                <a:cxn ang="0">
                  <a:pos x="T12" y="T13"/>
                </a:cxn>
              </a:cxnLst>
              <a:rect l="0" t="0" r="r" b="b"/>
              <a:pathLst>
                <a:path w="174" h="140">
                  <a:moveTo>
                    <a:pt x="23" y="0"/>
                  </a:moveTo>
                  <a:cubicBezTo>
                    <a:pt x="17" y="5"/>
                    <a:pt x="10" y="10"/>
                    <a:pt x="4" y="15"/>
                  </a:cubicBezTo>
                  <a:cubicBezTo>
                    <a:pt x="0" y="73"/>
                    <a:pt x="0" y="73"/>
                    <a:pt x="0" y="73"/>
                  </a:cubicBezTo>
                  <a:cubicBezTo>
                    <a:pt x="19" y="93"/>
                    <a:pt x="82" y="140"/>
                    <a:pt x="174" y="100"/>
                  </a:cubicBezTo>
                  <a:cubicBezTo>
                    <a:pt x="167" y="3"/>
                    <a:pt x="167" y="3"/>
                    <a:pt x="167" y="3"/>
                  </a:cubicBezTo>
                  <a:cubicBezTo>
                    <a:pt x="164" y="2"/>
                    <a:pt x="161" y="1"/>
                    <a:pt x="159" y="0"/>
                  </a:cubicBezTo>
                  <a:cubicBezTo>
                    <a:pt x="23" y="0"/>
                    <a:pt x="23" y="0"/>
                    <a:pt x="23" y="0"/>
                  </a:cubicBezTo>
                  <a:close/>
                </a:path>
              </a:pathLst>
            </a:custGeom>
            <a:solidFill>
              <a:schemeClr val="accent2">
                <a:lumMod val="40000"/>
                <a:lumOff val="6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79" name="îṥḷîḓè"/>
            <p:cNvSpPr/>
            <p:nvPr/>
          </p:nvSpPr>
          <p:spPr bwMode="auto">
            <a:xfrm>
              <a:off x="8404239" y="3309377"/>
              <a:ext cx="4551" cy="4551"/>
            </a:xfrm>
            <a:custGeom>
              <a:avLst/>
              <a:gdLst>
                <a:gd name="T0" fmla="*/ 1 w 1"/>
                <a:gd name="T1" fmla="*/ 2 h 2"/>
                <a:gd name="T2" fmla="*/ 0 w 1"/>
                <a:gd name="T3" fmla="*/ 2 h 2"/>
                <a:gd name="T4" fmla="*/ 0 w 1"/>
                <a:gd name="T5" fmla="*/ 0 h 2"/>
                <a:gd name="T6" fmla="*/ 1 w 1"/>
                <a:gd name="T7" fmla="*/ 1 h 2"/>
                <a:gd name="T8" fmla="*/ 1 w 1"/>
                <a:gd name="T9" fmla="*/ 2 h 2"/>
              </a:gdLst>
              <a:ahLst/>
              <a:cxnLst>
                <a:cxn ang="0">
                  <a:pos x="T0" y="T1"/>
                </a:cxn>
                <a:cxn ang="0">
                  <a:pos x="T2" y="T3"/>
                </a:cxn>
                <a:cxn ang="0">
                  <a:pos x="T4" y="T5"/>
                </a:cxn>
                <a:cxn ang="0">
                  <a:pos x="T6" y="T7"/>
                </a:cxn>
                <a:cxn ang="0">
                  <a:pos x="T8" y="T9"/>
                </a:cxn>
              </a:cxnLst>
              <a:rect l="0" t="0" r="r" b="b"/>
              <a:pathLst>
                <a:path w="1" h="2">
                  <a:moveTo>
                    <a:pt x="1" y="2"/>
                  </a:moveTo>
                  <a:cubicBezTo>
                    <a:pt x="0" y="2"/>
                    <a:pt x="0" y="2"/>
                    <a:pt x="0" y="2"/>
                  </a:cubicBezTo>
                  <a:cubicBezTo>
                    <a:pt x="0" y="1"/>
                    <a:pt x="0" y="1"/>
                    <a:pt x="0" y="0"/>
                  </a:cubicBezTo>
                  <a:cubicBezTo>
                    <a:pt x="0" y="1"/>
                    <a:pt x="0" y="1"/>
                    <a:pt x="1" y="1"/>
                  </a:cubicBezTo>
                  <a:cubicBezTo>
                    <a:pt x="1" y="1"/>
                    <a:pt x="1" y="2"/>
                    <a:pt x="1" y="2"/>
                  </a:cubicBezTo>
                </a:path>
              </a:pathLst>
            </a:custGeom>
            <a:solidFill>
              <a:srgbClr val="B4652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80" name="ïṡlîde"/>
            <p:cNvSpPr/>
            <p:nvPr/>
          </p:nvSpPr>
          <p:spPr bwMode="auto">
            <a:xfrm>
              <a:off x="8381483" y="3313929"/>
              <a:ext cx="68268" cy="81921"/>
            </a:xfrm>
            <a:custGeom>
              <a:avLst/>
              <a:gdLst>
                <a:gd name="T0" fmla="*/ 16 w 34"/>
                <a:gd name="T1" fmla="*/ 41 h 41"/>
                <a:gd name="T2" fmla="*/ 16 w 34"/>
                <a:gd name="T3" fmla="*/ 41 h 41"/>
                <a:gd name="T4" fmla="*/ 16 w 34"/>
                <a:gd name="T5" fmla="*/ 41 h 41"/>
                <a:gd name="T6" fmla="*/ 18 w 34"/>
                <a:gd name="T7" fmla="*/ 31 h 41"/>
                <a:gd name="T8" fmla="*/ 21 w 34"/>
                <a:gd name="T9" fmla="*/ 35 h 41"/>
                <a:gd name="T10" fmla="*/ 31 w 34"/>
                <a:gd name="T11" fmla="*/ 39 h 41"/>
                <a:gd name="T12" fmla="*/ 34 w 34"/>
                <a:gd name="T13" fmla="*/ 38 h 41"/>
                <a:gd name="T14" fmla="*/ 31 w 34"/>
                <a:gd name="T15" fmla="*/ 39 h 41"/>
                <a:gd name="T16" fmla="*/ 21 w 34"/>
                <a:gd name="T17" fmla="*/ 35 h 41"/>
                <a:gd name="T18" fmla="*/ 18 w 34"/>
                <a:gd name="T19" fmla="*/ 31 h 41"/>
                <a:gd name="T20" fmla="*/ 16 w 34"/>
                <a:gd name="T21" fmla="*/ 41 h 41"/>
                <a:gd name="T22" fmla="*/ 16 w 34"/>
                <a:gd name="T23" fmla="*/ 41 h 41"/>
                <a:gd name="T24" fmla="*/ 13 w 34"/>
                <a:gd name="T25" fmla="*/ 14 h 41"/>
                <a:gd name="T26" fmla="*/ 13 w 34"/>
                <a:gd name="T27" fmla="*/ 14 h 41"/>
                <a:gd name="T28" fmla="*/ 13 w 34"/>
                <a:gd name="T29" fmla="*/ 1 h 41"/>
                <a:gd name="T30" fmla="*/ 13 w 34"/>
                <a:gd name="T31" fmla="*/ 0 h 41"/>
                <a:gd name="T32" fmla="*/ 14 w 34"/>
                <a:gd name="T33" fmla="*/ 0 h 41"/>
                <a:gd name="T34" fmla="*/ 14 w 34"/>
                <a:gd name="T35" fmla="*/ 1 h 41"/>
                <a:gd name="T36" fmla="*/ 13 w 34"/>
                <a:gd name="T37" fmla="*/ 14 h 41"/>
                <a:gd name="T38" fmla="*/ 4 w 34"/>
                <a:gd name="T39" fmla="*/ 10 h 41"/>
                <a:gd name="T40" fmla="*/ 0 w 34"/>
                <a:gd name="T41" fmla="*/ 8 h 41"/>
                <a:gd name="T42" fmla="*/ 4 w 34"/>
                <a:gd name="T43" fmla="*/ 1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4" h="41">
                  <a:moveTo>
                    <a:pt x="16" y="41"/>
                  </a:moveTo>
                  <a:cubicBezTo>
                    <a:pt x="16" y="41"/>
                    <a:pt x="16" y="41"/>
                    <a:pt x="16" y="41"/>
                  </a:cubicBezTo>
                  <a:cubicBezTo>
                    <a:pt x="16" y="41"/>
                    <a:pt x="16" y="41"/>
                    <a:pt x="16" y="41"/>
                  </a:cubicBezTo>
                  <a:cubicBezTo>
                    <a:pt x="16" y="41"/>
                    <a:pt x="17" y="36"/>
                    <a:pt x="18" y="31"/>
                  </a:cubicBezTo>
                  <a:cubicBezTo>
                    <a:pt x="19" y="33"/>
                    <a:pt x="20" y="34"/>
                    <a:pt x="21" y="35"/>
                  </a:cubicBezTo>
                  <a:cubicBezTo>
                    <a:pt x="25" y="38"/>
                    <a:pt x="28" y="39"/>
                    <a:pt x="31" y="39"/>
                  </a:cubicBezTo>
                  <a:cubicBezTo>
                    <a:pt x="32" y="39"/>
                    <a:pt x="33" y="38"/>
                    <a:pt x="34" y="38"/>
                  </a:cubicBezTo>
                  <a:cubicBezTo>
                    <a:pt x="34" y="38"/>
                    <a:pt x="33" y="39"/>
                    <a:pt x="31" y="39"/>
                  </a:cubicBezTo>
                  <a:cubicBezTo>
                    <a:pt x="29" y="39"/>
                    <a:pt x="25" y="38"/>
                    <a:pt x="21" y="35"/>
                  </a:cubicBezTo>
                  <a:cubicBezTo>
                    <a:pt x="20" y="34"/>
                    <a:pt x="19" y="33"/>
                    <a:pt x="18" y="31"/>
                  </a:cubicBezTo>
                  <a:cubicBezTo>
                    <a:pt x="17" y="36"/>
                    <a:pt x="16" y="41"/>
                    <a:pt x="16" y="41"/>
                  </a:cubicBezTo>
                  <a:cubicBezTo>
                    <a:pt x="16" y="41"/>
                    <a:pt x="16" y="41"/>
                    <a:pt x="16" y="41"/>
                  </a:cubicBezTo>
                  <a:moveTo>
                    <a:pt x="13" y="14"/>
                  </a:moveTo>
                  <a:cubicBezTo>
                    <a:pt x="13" y="14"/>
                    <a:pt x="13" y="14"/>
                    <a:pt x="13" y="14"/>
                  </a:cubicBezTo>
                  <a:cubicBezTo>
                    <a:pt x="12" y="9"/>
                    <a:pt x="13" y="5"/>
                    <a:pt x="13" y="1"/>
                  </a:cubicBezTo>
                  <a:cubicBezTo>
                    <a:pt x="13" y="1"/>
                    <a:pt x="13" y="0"/>
                    <a:pt x="13" y="0"/>
                  </a:cubicBezTo>
                  <a:cubicBezTo>
                    <a:pt x="14" y="0"/>
                    <a:pt x="14" y="0"/>
                    <a:pt x="14" y="0"/>
                  </a:cubicBezTo>
                  <a:cubicBezTo>
                    <a:pt x="14" y="0"/>
                    <a:pt x="14" y="1"/>
                    <a:pt x="14" y="1"/>
                  </a:cubicBezTo>
                  <a:cubicBezTo>
                    <a:pt x="14" y="5"/>
                    <a:pt x="12" y="9"/>
                    <a:pt x="13" y="14"/>
                  </a:cubicBezTo>
                  <a:moveTo>
                    <a:pt x="4" y="10"/>
                  </a:moveTo>
                  <a:cubicBezTo>
                    <a:pt x="3" y="10"/>
                    <a:pt x="2" y="9"/>
                    <a:pt x="0" y="8"/>
                  </a:cubicBezTo>
                  <a:cubicBezTo>
                    <a:pt x="2" y="9"/>
                    <a:pt x="3" y="10"/>
                    <a:pt x="4" y="10"/>
                  </a:cubicBezTo>
                </a:path>
              </a:pathLst>
            </a:custGeom>
            <a:solidFill>
              <a:srgbClr val="CAB59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81" name="ïṥḻiďé"/>
            <p:cNvSpPr/>
            <p:nvPr/>
          </p:nvSpPr>
          <p:spPr bwMode="auto">
            <a:xfrm>
              <a:off x="8272255" y="3286621"/>
              <a:ext cx="177497" cy="109228"/>
            </a:xfrm>
            <a:custGeom>
              <a:avLst/>
              <a:gdLst>
                <a:gd name="T0" fmla="*/ 70 w 90"/>
                <a:gd name="T1" fmla="*/ 55 h 55"/>
                <a:gd name="T2" fmla="*/ 73 w 90"/>
                <a:gd name="T3" fmla="*/ 40 h 55"/>
                <a:gd name="T4" fmla="*/ 27 w 90"/>
                <a:gd name="T5" fmla="*/ 1 h 55"/>
                <a:gd name="T6" fmla="*/ 33 w 90"/>
                <a:gd name="T7" fmla="*/ 0 h 55"/>
                <a:gd name="T8" fmla="*/ 54 w 90"/>
                <a:gd name="T9" fmla="*/ 22 h 55"/>
                <a:gd name="T10" fmla="*/ 58 w 90"/>
                <a:gd name="T11" fmla="*/ 24 h 55"/>
                <a:gd name="T12" fmla="*/ 58 w 90"/>
                <a:gd name="T13" fmla="*/ 25 h 55"/>
                <a:gd name="T14" fmla="*/ 67 w 90"/>
                <a:gd name="T15" fmla="*/ 28 h 55"/>
                <a:gd name="T16" fmla="*/ 67 w 90"/>
                <a:gd name="T17" fmla="*/ 28 h 55"/>
                <a:gd name="T18" fmla="*/ 67 w 90"/>
                <a:gd name="T19" fmla="*/ 28 h 55"/>
                <a:gd name="T20" fmla="*/ 68 w 90"/>
                <a:gd name="T21" fmla="*/ 15 h 55"/>
                <a:gd name="T22" fmla="*/ 68 w 90"/>
                <a:gd name="T23" fmla="*/ 14 h 55"/>
                <a:gd name="T24" fmla="*/ 68 w 90"/>
                <a:gd name="T25" fmla="*/ 14 h 55"/>
                <a:gd name="T26" fmla="*/ 68 w 90"/>
                <a:gd name="T27" fmla="*/ 13 h 55"/>
                <a:gd name="T28" fmla="*/ 77 w 90"/>
                <a:gd name="T29" fmla="*/ 19 h 55"/>
                <a:gd name="T30" fmla="*/ 90 w 90"/>
                <a:gd name="T31" fmla="*/ 49 h 55"/>
                <a:gd name="T32" fmla="*/ 88 w 90"/>
                <a:gd name="T33" fmla="*/ 52 h 55"/>
                <a:gd name="T34" fmla="*/ 88 w 90"/>
                <a:gd name="T35" fmla="*/ 52 h 55"/>
                <a:gd name="T36" fmla="*/ 85 w 90"/>
                <a:gd name="T37" fmla="*/ 53 h 55"/>
                <a:gd name="T38" fmla="*/ 75 w 90"/>
                <a:gd name="T39" fmla="*/ 49 h 55"/>
                <a:gd name="T40" fmla="*/ 72 w 90"/>
                <a:gd name="T41" fmla="*/ 45 h 55"/>
                <a:gd name="T42" fmla="*/ 70 w 90"/>
                <a:gd name="T43" fmla="*/ 55 h 55"/>
                <a:gd name="T44" fmla="*/ 15 w 90"/>
                <a:gd name="T45" fmla="*/ 15 h 55"/>
                <a:gd name="T46" fmla="*/ 3 w 90"/>
                <a:gd name="T47" fmla="*/ 12 h 55"/>
                <a:gd name="T48" fmla="*/ 3 w 90"/>
                <a:gd name="T49" fmla="*/ 12 h 55"/>
                <a:gd name="T50" fmla="*/ 0 w 90"/>
                <a:gd name="T51" fmla="*/ 2 h 55"/>
                <a:gd name="T52" fmla="*/ 25 w 90"/>
                <a:gd name="T53" fmla="*/ 1 h 55"/>
                <a:gd name="T54" fmla="*/ 15 w 90"/>
                <a:gd name="T55" fmla="*/ 1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55">
                  <a:moveTo>
                    <a:pt x="70" y="55"/>
                  </a:moveTo>
                  <a:cubicBezTo>
                    <a:pt x="70" y="55"/>
                    <a:pt x="72" y="47"/>
                    <a:pt x="73" y="40"/>
                  </a:cubicBezTo>
                  <a:cubicBezTo>
                    <a:pt x="62" y="30"/>
                    <a:pt x="34" y="4"/>
                    <a:pt x="27" y="1"/>
                  </a:cubicBezTo>
                  <a:cubicBezTo>
                    <a:pt x="30" y="1"/>
                    <a:pt x="32" y="0"/>
                    <a:pt x="33" y="0"/>
                  </a:cubicBezTo>
                  <a:cubicBezTo>
                    <a:pt x="33" y="3"/>
                    <a:pt x="46" y="16"/>
                    <a:pt x="54" y="22"/>
                  </a:cubicBezTo>
                  <a:cubicBezTo>
                    <a:pt x="56" y="23"/>
                    <a:pt x="57" y="24"/>
                    <a:pt x="58" y="24"/>
                  </a:cubicBezTo>
                  <a:cubicBezTo>
                    <a:pt x="58" y="25"/>
                    <a:pt x="58" y="25"/>
                    <a:pt x="58" y="25"/>
                  </a:cubicBezTo>
                  <a:cubicBezTo>
                    <a:pt x="62" y="26"/>
                    <a:pt x="65" y="27"/>
                    <a:pt x="67" y="28"/>
                  </a:cubicBezTo>
                  <a:cubicBezTo>
                    <a:pt x="67" y="28"/>
                    <a:pt x="67" y="28"/>
                    <a:pt x="67" y="28"/>
                  </a:cubicBezTo>
                  <a:cubicBezTo>
                    <a:pt x="67" y="28"/>
                    <a:pt x="67" y="28"/>
                    <a:pt x="67" y="28"/>
                  </a:cubicBezTo>
                  <a:cubicBezTo>
                    <a:pt x="66" y="23"/>
                    <a:pt x="68" y="19"/>
                    <a:pt x="68" y="15"/>
                  </a:cubicBezTo>
                  <a:cubicBezTo>
                    <a:pt x="68" y="15"/>
                    <a:pt x="68" y="14"/>
                    <a:pt x="68" y="14"/>
                  </a:cubicBezTo>
                  <a:cubicBezTo>
                    <a:pt x="68" y="14"/>
                    <a:pt x="68" y="14"/>
                    <a:pt x="68" y="14"/>
                  </a:cubicBezTo>
                  <a:cubicBezTo>
                    <a:pt x="68" y="14"/>
                    <a:pt x="68" y="13"/>
                    <a:pt x="68" y="13"/>
                  </a:cubicBezTo>
                  <a:cubicBezTo>
                    <a:pt x="72" y="15"/>
                    <a:pt x="75" y="17"/>
                    <a:pt x="77" y="19"/>
                  </a:cubicBezTo>
                  <a:cubicBezTo>
                    <a:pt x="84" y="25"/>
                    <a:pt x="90" y="40"/>
                    <a:pt x="90" y="49"/>
                  </a:cubicBezTo>
                  <a:cubicBezTo>
                    <a:pt x="88" y="52"/>
                    <a:pt x="88" y="52"/>
                    <a:pt x="88" y="52"/>
                  </a:cubicBezTo>
                  <a:cubicBezTo>
                    <a:pt x="88" y="52"/>
                    <a:pt x="88" y="52"/>
                    <a:pt x="88" y="52"/>
                  </a:cubicBezTo>
                  <a:cubicBezTo>
                    <a:pt x="87" y="52"/>
                    <a:pt x="86" y="53"/>
                    <a:pt x="85" y="53"/>
                  </a:cubicBezTo>
                  <a:cubicBezTo>
                    <a:pt x="82" y="53"/>
                    <a:pt x="79" y="52"/>
                    <a:pt x="75" y="49"/>
                  </a:cubicBezTo>
                  <a:cubicBezTo>
                    <a:pt x="74" y="48"/>
                    <a:pt x="73" y="47"/>
                    <a:pt x="72" y="45"/>
                  </a:cubicBezTo>
                  <a:cubicBezTo>
                    <a:pt x="71" y="50"/>
                    <a:pt x="70" y="55"/>
                    <a:pt x="70" y="55"/>
                  </a:cubicBezTo>
                  <a:moveTo>
                    <a:pt x="15" y="15"/>
                  </a:moveTo>
                  <a:cubicBezTo>
                    <a:pt x="7" y="14"/>
                    <a:pt x="6" y="12"/>
                    <a:pt x="3" y="12"/>
                  </a:cubicBezTo>
                  <a:cubicBezTo>
                    <a:pt x="3" y="12"/>
                    <a:pt x="3" y="12"/>
                    <a:pt x="3" y="12"/>
                  </a:cubicBezTo>
                  <a:cubicBezTo>
                    <a:pt x="1" y="6"/>
                    <a:pt x="0" y="2"/>
                    <a:pt x="0" y="2"/>
                  </a:cubicBezTo>
                  <a:cubicBezTo>
                    <a:pt x="0" y="2"/>
                    <a:pt x="15" y="1"/>
                    <a:pt x="25" y="1"/>
                  </a:cubicBezTo>
                  <a:cubicBezTo>
                    <a:pt x="21" y="3"/>
                    <a:pt x="15" y="15"/>
                    <a:pt x="15" y="15"/>
                  </a:cubicBezTo>
                </a:path>
              </a:pathLst>
            </a:custGeom>
            <a:solidFill>
              <a:srgbClr val="E5AB5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82" name="ïṡliḓê"/>
            <p:cNvSpPr/>
            <p:nvPr/>
          </p:nvSpPr>
          <p:spPr bwMode="auto">
            <a:xfrm>
              <a:off x="8276806" y="3291173"/>
              <a:ext cx="141087" cy="109228"/>
            </a:xfrm>
            <a:custGeom>
              <a:avLst/>
              <a:gdLst>
                <a:gd name="T0" fmla="*/ 67 w 70"/>
                <a:gd name="T1" fmla="*/ 55 h 55"/>
                <a:gd name="T2" fmla="*/ 65 w 70"/>
                <a:gd name="T3" fmla="*/ 54 h 55"/>
                <a:gd name="T4" fmla="*/ 50 w 70"/>
                <a:gd name="T5" fmla="*/ 40 h 55"/>
                <a:gd name="T6" fmla="*/ 10 w 70"/>
                <a:gd name="T7" fmla="*/ 31 h 55"/>
                <a:gd name="T8" fmla="*/ 0 w 70"/>
                <a:gd name="T9" fmla="*/ 11 h 55"/>
                <a:gd name="T10" fmla="*/ 0 w 70"/>
                <a:gd name="T11" fmla="*/ 11 h 55"/>
                <a:gd name="T12" fmla="*/ 12 w 70"/>
                <a:gd name="T13" fmla="*/ 14 h 55"/>
                <a:gd name="T14" fmla="*/ 22 w 70"/>
                <a:gd name="T15" fmla="*/ 0 h 55"/>
                <a:gd name="T16" fmla="*/ 24 w 70"/>
                <a:gd name="T17" fmla="*/ 0 h 55"/>
                <a:gd name="T18" fmla="*/ 70 w 70"/>
                <a:gd name="T19" fmla="*/ 39 h 55"/>
                <a:gd name="T20" fmla="*/ 67 w 70"/>
                <a:gd name="T21" fmla="*/ 54 h 55"/>
                <a:gd name="T22" fmla="*/ 67 w 70"/>
                <a:gd name="T23" fmla="*/ 54 h 55"/>
                <a:gd name="T24" fmla="*/ 67 w 70"/>
                <a:gd name="T25" fmla="*/ 54 h 55"/>
                <a:gd name="T26" fmla="*/ 67 w 70"/>
                <a:gd name="T27"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5">
                  <a:moveTo>
                    <a:pt x="67" y="55"/>
                  </a:moveTo>
                  <a:cubicBezTo>
                    <a:pt x="66" y="55"/>
                    <a:pt x="66" y="54"/>
                    <a:pt x="65" y="54"/>
                  </a:cubicBezTo>
                  <a:cubicBezTo>
                    <a:pt x="55" y="48"/>
                    <a:pt x="53" y="42"/>
                    <a:pt x="50" y="40"/>
                  </a:cubicBezTo>
                  <a:cubicBezTo>
                    <a:pt x="46" y="38"/>
                    <a:pt x="15" y="38"/>
                    <a:pt x="10" y="31"/>
                  </a:cubicBezTo>
                  <a:cubicBezTo>
                    <a:pt x="8" y="28"/>
                    <a:pt x="3" y="18"/>
                    <a:pt x="0" y="11"/>
                  </a:cubicBezTo>
                  <a:cubicBezTo>
                    <a:pt x="0" y="11"/>
                    <a:pt x="0" y="11"/>
                    <a:pt x="0" y="11"/>
                  </a:cubicBezTo>
                  <a:cubicBezTo>
                    <a:pt x="3" y="11"/>
                    <a:pt x="4" y="13"/>
                    <a:pt x="12" y="14"/>
                  </a:cubicBezTo>
                  <a:cubicBezTo>
                    <a:pt x="12" y="14"/>
                    <a:pt x="18" y="2"/>
                    <a:pt x="22" y="0"/>
                  </a:cubicBezTo>
                  <a:cubicBezTo>
                    <a:pt x="23" y="0"/>
                    <a:pt x="23" y="0"/>
                    <a:pt x="24" y="0"/>
                  </a:cubicBezTo>
                  <a:cubicBezTo>
                    <a:pt x="31" y="3"/>
                    <a:pt x="59" y="29"/>
                    <a:pt x="70" y="39"/>
                  </a:cubicBezTo>
                  <a:cubicBezTo>
                    <a:pt x="69" y="46"/>
                    <a:pt x="67" y="54"/>
                    <a:pt x="67" y="54"/>
                  </a:cubicBezTo>
                  <a:cubicBezTo>
                    <a:pt x="67" y="54"/>
                    <a:pt x="67" y="54"/>
                    <a:pt x="67" y="54"/>
                  </a:cubicBezTo>
                  <a:cubicBezTo>
                    <a:pt x="67" y="54"/>
                    <a:pt x="67" y="54"/>
                    <a:pt x="67" y="54"/>
                  </a:cubicBezTo>
                  <a:cubicBezTo>
                    <a:pt x="67" y="54"/>
                    <a:pt x="67" y="54"/>
                    <a:pt x="67" y="55"/>
                  </a:cubicBezTo>
                </a:path>
              </a:pathLst>
            </a:custGeom>
            <a:solidFill>
              <a:srgbClr val="DB8F3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83" name="ïṩļiḋe"/>
            <p:cNvSpPr/>
            <p:nvPr/>
          </p:nvSpPr>
          <p:spPr bwMode="auto">
            <a:xfrm>
              <a:off x="8335971" y="328662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solidFill>
              <a:srgbClr val="E5AB5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84" name="í$ľïdê"/>
            <p:cNvSpPr/>
            <p:nvPr/>
          </p:nvSpPr>
          <p:spPr bwMode="auto">
            <a:xfrm>
              <a:off x="9068714" y="2908873"/>
              <a:ext cx="714538" cy="769150"/>
            </a:xfrm>
            <a:custGeom>
              <a:avLst/>
              <a:gdLst>
                <a:gd name="T0" fmla="*/ 313 w 357"/>
                <a:gd name="T1" fmla="*/ 29 h 384"/>
                <a:gd name="T2" fmla="*/ 305 w 357"/>
                <a:gd name="T3" fmla="*/ 6 h 384"/>
                <a:gd name="T4" fmla="*/ 265 w 357"/>
                <a:gd name="T5" fmla="*/ 0 h 384"/>
                <a:gd name="T6" fmla="*/ 312 w 357"/>
                <a:gd name="T7" fmla="*/ 283 h 384"/>
                <a:gd name="T8" fmla="*/ 282 w 357"/>
                <a:gd name="T9" fmla="*/ 376 h 384"/>
                <a:gd name="T10" fmla="*/ 0 w 357"/>
                <a:gd name="T11" fmla="*/ 297 h 384"/>
                <a:gd name="T12" fmla="*/ 270 w 357"/>
                <a:gd name="T13" fmla="*/ 384 h 384"/>
                <a:gd name="T14" fmla="*/ 344 w 357"/>
                <a:gd name="T15" fmla="*/ 234 h 384"/>
                <a:gd name="T16" fmla="*/ 313 w 357"/>
                <a:gd name="T17" fmla="*/ 29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7" h="384">
                  <a:moveTo>
                    <a:pt x="313" y="29"/>
                  </a:moveTo>
                  <a:cubicBezTo>
                    <a:pt x="311" y="17"/>
                    <a:pt x="307" y="18"/>
                    <a:pt x="305" y="6"/>
                  </a:cubicBezTo>
                  <a:cubicBezTo>
                    <a:pt x="265" y="0"/>
                    <a:pt x="265" y="0"/>
                    <a:pt x="265" y="0"/>
                  </a:cubicBezTo>
                  <a:cubicBezTo>
                    <a:pt x="272" y="40"/>
                    <a:pt x="309" y="253"/>
                    <a:pt x="312" y="283"/>
                  </a:cubicBezTo>
                  <a:cubicBezTo>
                    <a:pt x="314" y="317"/>
                    <a:pt x="306" y="369"/>
                    <a:pt x="282" y="376"/>
                  </a:cubicBezTo>
                  <a:cubicBezTo>
                    <a:pt x="257" y="382"/>
                    <a:pt x="0" y="298"/>
                    <a:pt x="0" y="297"/>
                  </a:cubicBezTo>
                  <a:cubicBezTo>
                    <a:pt x="47" y="316"/>
                    <a:pt x="228" y="384"/>
                    <a:pt x="270" y="384"/>
                  </a:cubicBezTo>
                  <a:cubicBezTo>
                    <a:pt x="326" y="384"/>
                    <a:pt x="357" y="325"/>
                    <a:pt x="344" y="234"/>
                  </a:cubicBezTo>
                  <a:cubicBezTo>
                    <a:pt x="344" y="234"/>
                    <a:pt x="329" y="135"/>
                    <a:pt x="313" y="29"/>
                  </a:cubicBezTo>
                  <a:close/>
                </a:path>
              </a:pathLst>
            </a:custGeom>
            <a:solidFill>
              <a:schemeClr val="accent2">
                <a:lumMod val="40000"/>
                <a:lumOff val="6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85" name="iṡļïḑé"/>
            <p:cNvSpPr/>
            <p:nvPr/>
          </p:nvSpPr>
          <p:spPr bwMode="auto">
            <a:xfrm>
              <a:off x="9387297" y="2890668"/>
              <a:ext cx="309481" cy="177496"/>
            </a:xfrm>
            <a:custGeom>
              <a:avLst/>
              <a:gdLst>
                <a:gd name="T0" fmla="*/ 152 w 155"/>
                <a:gd name="T1" fmla="*/ 35 h 89"/>
                <a:gd name="T2" fmla="*/ 155 w 155"/>
                <a:gd name="T3" fmla="*/ 39 h 89"/>
                <a:gd name="T4" fmla="*/ 154 w 155"/>
                <a:gd name="T5" fmla="*/ 32 h 89"/>
                <a:gd name="T6" fmla="*/ 148 w 155"/>
                <a:gd name="T7" fmla="*/ 4 h 89"/>
                <a:gd name="T8" fmla="*/ 78 w 155"/>
                <a:gd name="T9" fmla="*/ 8 h 89"/>
                <a:gd name="T10" fmla="*/ 0 w 155"/>
                <a:gd name="T11" fmla="*/ 47 h 89"/>
                <a:gd name="T12" fmla="*/ 12 w 155"/>
                <a:gd name="T13" fmla="*/ 89 h 89"/>
                <a:gd name="T14" fmla="*/ 13 w 155"/>
                <a:gd name="T15" fmla="*/ 88 h 89"/>
                <a:gd name="T16" fmla="*/ 13 w 155"/>
                <a:gd name="T17" fmla="*/ 86 h 89"/>
                <a:gd name="T18" fmla="*/ 14 w 155"/>
                <a:gd name="T19" fmla="*/ 74 h 89"/>
                <a:gd name="T20" fmla="*/ 85 w 155"/>
                <a:gd name="T21" fmla="*/ 35 h 89"/>
                <a:gd name="T22" fmla="*/ 152 w 155"/>
                <a:gd name="T23" fmla="*/ 35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5" h="89">
                  <a:moveTo>
                    <a:pt x="152" y="35"/>
                  </a:moveTo>
                  <a:cubicBezTo>
                    <a:pt x="153" y="37"/>
                    <a:pt x="155" y="38"/>
                    <a:pt x="155" y="39"/>
                  </a:cubicBezTo>
                  <a:cubicBezTo>
                    <a:pt x="155" y="36"/>
                    <a:pt x="154" y="34"/>
                    <a:pt x="154" y="32"/>
                  </a:cubicBezTo>
                  <a:cubicBezTo>
                    <a:pt x="152" y="25"/>
                    <a:pt x="150" y="16"/>
                    <a:pt x="148" y="4"/>
                  </a:cubicBezTo>
                  <a:cubicBezTo>
                    <a:pt x="130" y="0"/>
                    <a:pt x="107" y="1"/>
                    <a:pt x="78" y="8"/>
                  </a:cubicBezTo>
                  <a:cubicBezTo>
                    <a:pt x="45" y="15"/>
                    <a:pt x="17" y="30"/>
                    <a:pt x="0" y="47"/>
                  </a:cubicBezTo>
                  <a:cubicBezTo>
                    <a:pt x="5" y="69"/>
                    <a:pt x="10" y="85"/>
                    <a:pt x="12" y="89"/>
                  </a:cubicBezTo>
                  <a:cubicBezTo>
                    <a:pt x="13" y="88"/>
                    <a:pt x="13" y="88"/>
                    <a:pt x="13" y="88"/>
                  </a:cubicBezTo>
                  <a:cubicBezTo>
                    <a:pt x="13" y="88"/>
                    <a:pt x="13" y="86"/>
                    <a:pt x="13" y="86"/>
                  </a:cubicBezTo>
                  <a:cubicBezTo>
                    <a:pt x="12" y="82"/>
                    <a:pt x="11" y="79"/>
                    <a:pt x="14" y="74"/>
                  </a:cubicBezTo>
                  <a:cubicBezTo>
                    <a:pt x="25" y="58"/>
                    <a:pt x="52" y="43"/>
                    <a:pt x="85" y="35"/>
                  </a:cubicBezTo>
                  <a:cubicBezTo>
                    <a:pt x="130" y="25"/>
                    <a:pt x="147" y="32"/>
                    <a:pt x="152" y="3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86" name="iṩľiḓé"/>
            <p:cNvSpPr/>
            <p:nvPr/>
          </p:nvSpPr>
          <p:spPr bwMode="auto">
            <a:xfrm>
              <a:off x="8613594" y="2685865"/>
              <a:ext cx="22756" cy="4551"/>
            </a:xfrm>
            <a:custGeom>
              <a:avLst/>
              <a:gdLst>
                <a:gd name="T0" fmla="*/ 10 w 10"/>
                <a:gd name="T1" fmla="*/ 3 h 3"/>
                <a:gd name="T2" fmla="*/ 10 w 10"/>
                <a:gd name="T3" fmla="*/ 3 h 3"/>
                <a:gd name="T4" fmla="*/ 0 w 10"/>
                <a:gd name="T5" fmla="*/ 0 h 3"/>
                <a:gd name="T6" fmla="*/ 10 w 10"/>
                <a:gd name="T7" fmla="*/ 3 h 3"/>
              </a:gdLst>
              <a:ahLst/>
              <a:cxnLst>
                <a:cxn ang="0">
                  <a:pos x="T0" y="T1"/>
                </a:cxn>
                <a:cxn ang="0">
                  <a:pos x="T2" y="T3"/>
                </a:cxn>
                <a:cxn ang="0">
                  <a:pos x="T4" y="T5"/>
                </a:cxn>
                <a:cxn ang="0">
                  <a:pos x="T6" y="T7"/>
                </a:cxn>
              </a:cxnLst>
              <a:rect l="0" t="0" r="r" b="b"/>
              <a:pathLst>
                <a:path w="10" h="3">
                  <a:moveTo>
                    <a:pt x="10" y="3"/>
                  </a:moveTo>
                  <a:cubicBezTo>
                    <a:pt x="10" y="3"/>
                    <a:pt x="10" y="3"/>
                    <a:pt x="10" y="3"/>
                  </a:cubicBezTo>
                  <a:cubicBezTo>
                    <a:pt x="7" y="2"/>
                    <a:pt x="3" y="1"/>
                    <a:pt x="0" y="0"/>
                  </a:cubicBezTo>
                  <a:cubicBezTo>
                    <a:pt x="3" y="1"/>
                    <a:pt x="7" y="2"/>
                    <a:pt x="10" y="3"/>
                  </a:cubicBezTo>
                </a:path>
              </a:pathLst>
            </a:custGeom>
            <a:solidFill>
              <a:srgbClr val="CB752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87" name="ï$ḷíḑè"/>
            <p:cNvSpPr/>
            <p:nvPr/>
          </p:nvSpPr>
          <p:spPr bwMode="auto">
            <a:xfrm>
              <a:off x="8558980" y="2512920"/>
              <a:ext cx="159292" cy="182047"/>
            </a:xfrm>
            <a:custGeom>
              <a:avLst/>
              <a:gdLst>
                <a:gd name="T0" fmla="*/ 51 w 81"/>
                <a:gd name="T1" fmla="*/ 92 h 92"/>
                <a:gd name="T2" fmla="*/ 51 w 81"/>
                <a:gd name="T3" fmla="*/ 92 h 92"/>
                <a:gd name="T4" fmla="*/ 39 w 81"/>
                <a:gd name="T5" fmla="*/ 90 h 92"/>
                <a:gd name="T6" fmla="*/ 29 w 81"/>
                <a:gd name="T7" fmla="*/ 87 h 92"/>
                <a:gd name="T8" fmla="*/ 0 w 81"/>
                <a:gd name="T9" fmla="*/ 73 h 92"/>
                <a:gd name="T10" fmla="*/ 61 w 81"/>
                <a:gd name="T11" fmla="*/ 0 h 92"/>
                <a:gd name="T12" fmla="*/ 81 w 81"/>
                <a:gd name="T13" fmla="*/ 64 h 92"/>
                <a:gd name="T14" fmla="*/ 51 w 81"/>
                <a:gd name="T15" fmla="*/ 92 h 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92">
                  <a:moveTo>
                    <a:pt x="51" y="92"/>
                  </a:moveTo>
                  <a:cubicBezTo>
                    <a:pt x="51" y="92"/>
                    <a:pt x="51" y="92"/>
                    <a:pt x="51" y="92"/>
                  </a:cubicBezTo>
                  <a:cubicBezTo>
                    <a:pt x="39" y="90"/>
                    <a:pt x="39" y="90"/>
                    <a:pt x="39" y="90"/>
                  </a:cubicBezTo>
                  <a:cubicBezTo>
                    <a:pt x="36" y="89"/>
                    <a:pt x="32" y="88"/>
                    <a:pt x="29" y="87"/>
                  </a:cubicBezTo>
                  <a:cubicBezTo>
                    <a:pt x="20" y="84"/>
                    <a:pt x="10" y="80"/>
                    <a:pt x="0" y="73"/>
                  </a:cubicBezTo>
                  <a:cubicBezTo>
                    <a:pt x="61" y="0"/>
                    <a:pt x="61" y="0"/>
                    <a:pt x="61" y="0"/>
                  </a:cubicBezTo>
                  <a:cubicBezTo>
                    <a:pt x="81" y="64"/>
                    <a:pt x="81" y="64"/>
                    <a:pt x="81" y="64"/>
                  </a:cubicBezTo>
                  <a:cubicBezTo>
                    <a:pt x="51" y="92"/>
                    <a:pt x="51" y="92"/>
                    <a:pt x="51" y="92"/>
                  </a:cubicBezTo>
                </a:path>
              </a:pathLst>
            </a:custGeom>
            <a:solidFill>
              <a:srgbClr val="007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88" name="ïṩḷïḓè"/>
            <p:cNvSpPr/>
            <p:nvPr/>
          </p:nvSpPr>
          <p:spPr bwMode="auto">
            <a:xfrm>
              <a:off x="8445200" y="3455015"/>
              <a:ext cx="4551" cy="18205"/>
            </a:xfrm>
            <a:custGeom>
              <a:avLst/>
              <a:gdLst>
                <a:gd name="T0" fmla="*/ 1 w 1"/>
                <a:gd name="T1" fmla="*/ 4 h 4"/>
                <a:gd name="T2" fmla="*/ 0 w 1"/>
                <a:gd name="T3" fmla="*/ 1 h 4"/>
                <a:gd name="T4" fmla="*/ 1 w 1"/>
                <a:gd name="T5" fmla="*/ 0 h 4"/>
                <a:gd name="T6" fmla="*/ 1 w 1"/>
                <a:gd name="T7" fmla="*/ 4 h 4"/>
                <a:gd name="T8" fmla="*/ 1 w 1"/>
                <a:gd name="T9" fmla="*/ 4 h 4"/>
              </a:gdLst>
              <a:ahLst/>
              <a:cxnLst>
                <a:cxn ang="0">
                  <a:pos x="T0" y="T1"/>
                </a:cxn>
                <a:cxn ang="0">
                  <a:pos x="T2" y="T3"/>
                </a:cxn>
                <a:cxn ang="0">
                  <a:pos x="T4" y="T5"/>
                </a:cxn>
                <a:cxn ang="0">
                  <a:pos x="T6" y="T7"/>
                </a:cxn>
                <a:cxn ang="0">
                  <a:pos x="T8" y="T9"/>
                </a:cxn>
              </a:cxnLst>
              <a:rect l="0" t="0" r="r" b="b"/>
              <a:pathLst>
                <a:path w="1" h="4">
                  <a:moveTo>
                    <a:pt x="1" y="4"/>
                  </a:moveTo>
                  <a:lnTo>
                    <a:pt x="0" y="1"/>
                  </a:lnTo>
                  <a:lnTo>
                    <a:pt x="1" y="0"/>
                  </a:lnTo>
                  <a:lnTo>
                    <a:pt x="1" y="4"/>
                  </a:lnTo>
                  <a:lnTo>
                    <a:pt x="1" y="4"/>
                  </a:lnTo>
                  <a:close/>
                </a:path>
              </a:pathLst>
            </a:custGeom>
            <a:solidFill>
              <a:srgbClr val="474D5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89" name="îṣ1idê"/>
            <p:cNvSpPr/>
            <p:nvPr/>
          </p:nvSpPr>
          <p:spPr bwMode="auto">
            <a:xfrm>
              <a:off x="8281357" y="3036306"/>
              <a:ext cx="150189" cy="382299"/>
            </a:xfrm>
            <a:custGeom>
              <a:avLst/>
              <a:gdLst>
                <a:gd name="T0" fmla="*/ 33 w 33"/>
                <a:gd name="T1" fmla="*/ 83 h 84"/>
                <a:gd name="T2" fmla="*/ 29 w 33"/>
                <a:gd name="T3" fmla="*/ 84 h 84"/>
                <a:gd name="T4" fmla="*/ 0 w 33"/>
                <a:gd name="T5" fmla="*/ 1 h 84"/>
                <a:gd name="T6" fmla="*/ 3 w 33"/>
                <a:gd name="T7" fmla="*/ 0 h 84"/>
                <a:gd name="T8" fmla="*/ 4 w 33"/>
                <a:gd name="T9" fmla="*/ 3 h 84"/>
                <a:gd name="T10" fmla="*/ 33 w 33"/>
                <a:gd name="T11" fmla="*/ 83 h 84"/>
                <a:gd name="T12" fmla="*/ 33 w 33"/>
                <a:gd name="T13" fmla="*/ 83 h 84"/>
              </a:gdLst>
              <a:ahLst/>
              <a:cxnLst>
                <a:cxn ang="0">
                  <a:pos x="T0" y="T1"/>
                </a:cxn>
                <a:cxn ang="0">
                  <a:pos x="T2" y="T3"/>
                </a:cxn>
                <a:cxn ang="0">
                  <a:pos x="T4" y="T5"/>
                </a:cxn>
                <a:cxn ang="0">
                  <a:pos x="T6" y="T7"/>
                </a:cxn>
                <a:cxn ang="0">
                  <a:pos x="T8" y="T9"/>
                </a:cxn>
                <a:cxn ang="0">
                  <a:pos x="T10" y="T11"/>
                </a:cxn>
                <a:cxn ang="0">
                  <a:pos x="T12" y="T13"/>
                </a:cxn>
              </a:cxnLst>
              <a:rect l="0" t="0" r="r" b="b"/>
              <a:pathLst>
                <a:path w="33" h="84">
                  <a:moveTo>
                    <a:pt x="33" y="83"/>
                  </a:moveTo>
                  <a:lnTo>
                    <a:pt x="29" y="84"/>
                  </a:lnTo>
                  <a:lnTo>
                    <a:pt x="0" y="1"/>
                  </a:lnTo>
                  <a:lnTo>
                    <a:pt x="3" y="0"/>
                  </a:lnTo>
                  <a:lnTo>
                    <a:pt x="4" y="3"/>
                  </a:lnTo>
                  <a:lnTo>
                    <a:pt x="33" y="83"/>
                  </a:lnTo>
                  <a:lnTo>
                    <a:pt x="33" y="83"/>
                  </a:lnTo>
                  <a:close/>
                </a:path>
              </a:pathLst>
            </a:custGeom>
            <a:solidFill>
              <a:srgbClr val="3B404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0" name="îšľidé"/>
            <p:cNvSpPr/>
            <p:nvPr/>
          </p:nvSpPr>
          <p:spPr bwMode="auto">
            <a:xfrm>
              <a:off x="8295011" y="3031755"/>
              <a:ext cx="150189" cy="382299"/>
            </a:xfrm>
            <a:custGeom>
              <a:avLst/>
              <a:gdLst>
                <a:gd name="T0" fmla="*/ 30 w 33"/>
                <a:gd name="T1" fmla="*/ 84 h 84"/>
                <a:gd name="T2" fmla="*/ 1 w 33"/>
                <a:gd name="T3" fmla="*/ 4 h 84"/>
                <a:gd name="T4" fmla="*/ 0 w 33"/>
                <a:gd name="T5" fmla="*/ 1 h 84"/>
                <a:gd name="T6" fmla="*/ 4 w 33"/>
                <a:gd name="T7" fmla="*/ 0 h 84"/>
                <a:gd name="T8" fmla="*/ 33 w 33"/>
                <a:gd name="T9" fmla="*/ 82 h 84"/>
                <a:gd name="T10" fmla="*/ 30 w 33"/>
                <a:gd name="T11" fmla="*/ 84 h 84"/>
                <a:gd name="T12" fmla="*/ 30 w 33"/>
                <a:gd name="T13" fmla="*/ 84 h 84"/>
              </a:gdLst>
              <a:ahLst/>
              <a:cxnLst>
                <a:cxn ang="0">
                  <a:pos x="T0" y="T1"/>
                </a:cxn>
                <a:cxn ang="0">
                  <a:pos x="T2" y="T3"/>
                </a:cxn>
                <a:cxn ang="0">
                  <a:pos x="T4" y="T5"/>
                </a:cxn>
                <a:cxn ang="0">
                  <a:pos x="T6" y="T7"/>
                </a:cxn>
                <a:cxn ang="0">
                  <a:pos x="T8" y="T9"/>
                </a:cxn>
                <a:cxn ang="0">
                  <a:pos x="T10" y="T11"/>
                </a:cxn>
                <a:cxn ang="0">
                  <a:pos x="T12" y="T13"/>
                </a:cxn>
              </a:cxnLst>
              <a:rect l="0" t="0" r="r" b="b"/>
              <a:pathLst>
                <a:path w="33" h="84">
                  <a:moveTo>
                    <a:pt x="30" y="84"/>
                  </a:moveTo>
                  <a:lnTo>
                    <a:pt x="1" y="4"/>
                  </a:lnTo>
                  <a:lnTo>
                    <a:pt x="0" y="1"/>
                  </a:lnTo>
                  <a:lnTo>
                    <a:pt x="4" y="0"/>
                  </a:lnTo>
                  <a:lnTo>
                    <a:pt x="33" y="82"/>
                  </a:lnTo>
                  <a:lnTo>
                    <a:pt x="30" y="84"/>
                  </a:lnTo>
                  <a:lnTo>
                    <a:pt x="30" y="84"/>
                  </a:lnTo>
                  <a:close/>
                </a:path>
              </a:pathLst>
            </a:custGeom>
            <a:solidFill>
              <a:srgbClr val="3B404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1" name="işḷîdè"/>
            <p:cNvSpPr/>
            <p:nvPr/>
          </p:nvSpPr>
          <p:spPr bwMode="auto">
            <a:xfrm>
              <a:off x="8413342" y="3404952"/>
              <a:ext cx="36410" cy="54614"/>
            </a:xfrm>
            <a:custGeom>
              <a:avLst/>
              <a:gdLst>
                <a:gd name="T0" fmla="*/ 7 w 8"/>
                <a:gd name="T1" fmla="*/ 12 h 12"/>
                <a:gd name="T2" fmla="*/ 0 w 8"/>
                <a:gd name="T3" fmla="*/ 3 h 12"/>
                <a:gd name="T4" fmla="*/ 7 w 8"/>
                <a:gd name="T5" fmla="*/ 0 h 12"/>
                <a:gd name="T6" fmla="*/ 8 w 8"/>
                <a:gd name="T7" fmla="*/ 11 h 12"/>
                <a:gd name="T8" fmla="*/ 7 w 8"/>
                <a:gd name="T9" fmla="*/ 12 h 12"/>
                <a:gd name="T10" fmla="*/ 7 w 8"/>
                <a:gd name="T11" fmla="*/ 12 h 12"/>
              </a:gdLst>
              <a:ahLst/>
              <a:cxnLst>
                <a:cxn ang="0">
                  <a:pos x="T0" y="T1"/>
                </a:cxn>
                <a:cxn ang="0">
                  <a:pos x="T2" y="T3"/>
                </a:cxn>
                <a:cxn ang="0">
                  <a:pos x="T4" y="T5"/>
                </a:cxn>
                <a:cxn ang="0">
                  <a:pos x="T6" y="T7"/>
                </a:cxn>
                <a:cxn ang="0">
                  <a:pos x="T8" y="T9"/>
                </a:cxn>
                <a:cxn ang="0">
                  <a:pos x="T10" y="T11"/>
                </a:cxn>
              </a:cxnLst>
              <a:rect l="0" t="0" r="r" b="b"/>
              <a:pathLst>
                <a:path w="8" h="12">
                  <a:moveTo>
                    <a:pt x="7" y="12"/>
                  </a:moveTo>
                  <a:lnTo>
                    <a:pt x="0" y="3"/>
                  </a:lnTo>
                  <a:lnTo>
                    <a:pt x="7" y="0"/>
                  </a:lnTo>
                  <a:lnTo>
                    <a:pt x="8" y="11"/>
                  </a:lnTo>
                  <a:lnTo>
                    <a:pt x="7" y="12"/>
                  </a:lnTo>
                  <a:lnTo>
                    <a:pt x="7" y="12"/>
                  </a:lnTo>
                  <a:close/>
                </a:path>
              </a:pathLst>
            </a:custGeom>
            <a:solidFill>
              <a:srgbClr val="FBDBB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2" name="íšḷïḋe"/>
            <p:cNvSpPr/>
            <p:nvPr/>
          </p:nvSpPr>
          <p:spPr bwMode="auto">
            <a:xfrm>
              <a:off x="8458854" y="2403692"/>
              <a:ext cx="213906" cy="314032"/>
            </a:xfrm>
            <a:custGeom>
              <a:avLst/>
              <a:gdLst>
                <a:gd name="T0" fmla="*/ 20 w 107"/>
                <a:gd name="T1" fmla="*/ 0 h 159"/>
                <a:gd name="T2" fmla="*/ 21 w 107"/>
                <a:gd name="T3" fmla="*/ 94 h 159"/>
                <a:gd name="T4" fmla="*/ 107 w 107"/>
                <a:gd name="T5" fmla="*/ 159 h 159"/>
              </a:gdLst>
              <a:ahLst/>
              <a:cxnLst>
                <a:cxn ang="0">
                  <a:pos x="T0" y="T1"/>
                </a:cxn>
                <a:cxn ang="0">
                  <a:pos x="T2" y="T3"/>
                </a:cxn>
                <a:cxn ang="0">
                  <a:pos x="T4" y="T5"/>
                </a:cxn>
              </a:cxnLst>
              <a:rect l="0" t="0" r="r" b="b"/>
              <a:pathLst>
                <a:path w="107" h="159">
                  <a:moveTo>
                    <a:pt x="20" y="0"/>
                  </a:moveTo>
                  <a:cubicBezTo>
                    <a:pt x="20" y="0"/>
                    <a:pt x="0" y="46"/>
                    <a:pt x="21" y="94"/>
                  </a:cubicBezTo>
                  <a:cubicBezTo>
                    <a:pt x="40" y="140"/>
                    <a:pt x="107" y="159"/>
                    <a:pt x="107" y="159"/>
                  </a:cubicBezTo>
                </a:path>
              </a:pathLst>
            </a:custGeom>
            <a:noFill/>
            <a:ln w="19050" cap="flat">
              <a:solidFill>
                <a:srgbClr val="FFFFFF"/>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endParaRPr/>
            </a:p>
          </p:txBody>
        </p:sp>
        <p:sp>
          <p:nvSpPr>
            <p:cNvPr id="193" name="íSļidé"/>
            <p:cNvSpPr/>
            <p:nvPr/>
          </p:nvSpPr>
          <p:spPr bwMode="auto">
            <a:xfrm>
              <a:off x="8254050" y="3213802"/>
              <a:ext cx="200253" cy="204803"/>
            </a:xfrm>
            <a:custGeom>
              <a:avLst/>
              <a:gdLst>
                <a:gd name="T0" fmla="*/ 39 w 99"/>
                <a:gd name="T1" fmla="*/ 0 h 102"/>
                <a:gd name="T2" fmla="*/ 47 w 99"/>
                <a:gd name="T3" fmla="*/ 40 h 102"/>
                <a:gd name="T4" fmla="*/ 80 w 99"/>
                <a:gd name="T5" fmla="*/ 59 h 102"/>
                <a:gd name="T6" fmla="*/ 96 w 99"/>
                <a:gd name="T7" fmla="*/ 91 h 102"/>
                <a:gd name="T8" fmla="*/ 72 w 99"/>
                <a:gd name="T9" fmla="*/ 95 h 102"/>
                <a:gd name="T10" fmla="*/ 56 w 99"/>
                <a:gd name="T11" fmla="*/ 81 h 102"/>
                <a:gd name="T12" fmla="*/ 17 w 99"/>
                <a:gd name="T13" fmla="*/ 72 h 102"/>
                <a:gd name="T14" fmla="*/ 3 w 99"/>
                <a:gd name="T15" fmla="*/ 42 h 102"/>
                <a:gd name="T16" fmla="*/ 3 w 99"/>
                <a:gd name="T17" fmla="*/ 6 h 102"/>
                <a:gd name="T18" fmla="*/ 39 w 99"/>
                <a:gd name="T19"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102">
                  <a:moveTo>
                    <a:pt x="39" y="0"/>
                  </a:moveTo>
                  <a:cubicBezTo>
                    <a:pt x="39" y="0"/>
                    <a:pt x="47" y="29"/>
                    <a:pt x="47" y="40"/>
                  </a:cubicBezTo>
                  <a:cubicBezTo>
                    <a:pt x="47" y="40"/>
                    <a:pt x="72" y="52"/>
                    <a:pt x="80" y="59"/>
                  </a:cubicBezTo>
                  <a:cubicBezTo>
                    <a:pt x="88" y="66"/>
                    <a:pt x="99" y="82"/>
                    <a:pt x="96" y="91"/>
                  </a:cubicBezTo>
                  <a:cubicBezTo>
                    <a:pt x="93" y="100"/>
                    <a:pt x="82" y="102"/>
                    <a:pt x="72" y="95"/>
                  </a:cubicBezTo>
                  <a:cubicBezTo>
                    <a:pt x="61" y="89"/>
                    <a:pt x="60" y="83"/>
                    <a:pt x="56" y="81"/>
                  </a:cubicBezTo>
                  <a:cubicBezTo>
                    <a:pt x="53" y="79"/>
                    <a:pt x="21" y="79"/>
                    <a:pt x="17" y="72"/>
                  </a:cubicBezTo>
                  <a:cubicBezTo>
                    <a:pt x="12" y="66"/>
                    <a:pt x="3" y="42"/>
                    <a:pt x="3" y="42"/>
                  </a:cubicBezTo>
                  <a:cubicBezTo>
                    <a:pt x="3" y="42"/>
                    <a:pt x="0" y="8"/>
                    <a:pt x="3" y="6"/>
                  </a:cubicBezTo>
                  <a:cubicBezTo>
                    <a:pt x="5" y="4"/>
                    <a:pt x="39" y="0"/>
                    <a:pt x="39" y="0"/>
                  </a:cubicBezTo>
                  <a:close/>
                </a:path>
              </a:pathLst>
            </a:custGeom>
            <a:solidFill>
              <a:srgbClr val="FFDEC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4" name="isļíḋê"/>
            <p:cNvSpPr/>
            <p:nvPr/>
          </p:nvSpPr>
          <p:spPr bwMode="auto">
            <a:xfrm>
              <a:off x="9045958" y="3404952"/>
              <a:ext cx="477875" cy="118331"/>
            </a:xfrm>
            <a:custGeom>
              <a:avLst/>
              <a:gdLst>
                <a:gd name="T0" fmla="*/ 0 w 238"/>
                <a:gd name="T1" fmla="*/ 45 h 59"/>
                <a:gd name="T2" fmla="*/ 51 w 238"/>
                <a:gd name="T3" fmla="*/ 4 h 59"/>
                <a:gd name="T4" fmla="*/ 102 w 238"/>
                <a:gd name="T5" fmla="*/ 4 h 59"/>
                <a:gd name="T6" fmla="*/ 226 w 238"/>
                <a:gd name="T7" fmla="*/ 8 h 59"/>
                <a:gd name="T8" fmla="*/ 238 w 238"/>
                <a:gd name="T9" fmla="*/ 35 h 59"/>
                <a:gd name="T10" fmla="*/ 233 w 238"/>
                <a:gd name="T11" fmla="*/ 59 h 59"/>
                <a:gd name="T12" fmla="*/ 0 w 238"/>
                <a:gd name="T13" fmla="*/ 45 h 59"/>
              </a:gdLst>
              <a:ahLst/>
              <a:cxnLst>
                <a:cxn ang="0">
                  <a:pos x="T0" y="T1"/>
                </a:cxn>
                <a:cxn ang="0">
                  <a:pos x="T2" y="T3"/>
                </a:cxn>
                <a:cxn ang="0">
                  <a:pos x="T4" y="T5"/>
                </a:cxn>
                <a:cxn ang="0">
                  <a:pos x="T6" y="T7"/>
                </a:cxn>
                <a:cxn ang="0">
                  <a:pos x="T8" y="T9"/>
                </a:cxn>
                <a:cxn ang="0">
                  <a:pos x="T10" y="T11"/>
                </a:cxn>
                <a:cxn ang="0">
                  <a:pos x="T12" y="T13"/>
                </a:cxn>
              </a:cxnLst>
              <a:rect l="0" t="0" r="r" b="b"/>
              <a:pathLst>
                <a:path w="238" h="59">
                  <a:moveTo>
                    <a:pt x="0" y="45"/>
                  </a:moveTo>
                  <a:cubicBezTo>
                    <a:pt x="0" y="45"/>
                    <a:pt x="12" y="11"/>
                    <a:pt x="51" y="4"/>
                  </a:cubicBezTo>
                  <a:cubicBezTo>
                    <a:pt x="70" y="0"/>
                    <a:pt x="84" y="4"/>
                    <a:pt x="102" y="4"/>
                  </a:cubicBezTo>
                  <a:cubicBezTo>
                    <a:pt x="168" y="1"/>
                    <a:pt x="226" y="8"/>
                    <a:pt x="226" y="8"/>
                  </a:cubicBezTo>
                  <a:cubicBezTo>
                    <a:pt x="238" y="35"/>
                    <a:pt x="238" y="35"/>
                    <a:pt x="238" y="35"/>
                  </a:cubicBezTo>
                  <a:cubicBezTo>
                    <a:pt x="233" y="59"/>
                    <a:pt x="233" y="59"/>
                    <a:pt x="233" y="59"/>
                  </a:cubicBezTo>
                  <a:cubicBezTo>
                    <a:pt x="0" y="45"/>
                    <a:pt x="0" y="45"/>
                    <a:pt x="0" y="45"/>
                  </a:cubicBezTo>
                  <a:close/>
                </a:path>
              </a:pathLst>
            </a:custGeom>
            <a:solidFill>
              <a:schemeClr val="accent2">
                <a:lumMod val="40000"/>
                <a:lumOff val="6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5" name="íSlîḋê"/>
            <p:cNvSpPr/>
            <p:nvPr/>
          </p:nvSpPr>
          <p:spPr bwMode="auto">
            <a:xfrm>
              <a:off x="8854808" y="2066904"/>
              <a:ext cx="464222" cy="386851"/>
            </a:xfrm>
            <a:custGeom>
              <a:avLst/>
              <a:gdLst>
                <a:gd name="T0" fmla="*/ 211 w 232"/>
                <a:gd name="T1" fmla="*/ 26 h 193"/>
                <a:gd name="T2" fmla="*/ 196 w 232"/>
                <a:gd name="T3" fmla="*/ 101 h 193"/>
                <a:gd name="T4" fmla="*/ 69 w 232"/>
                <a:gd name="T5" fmla="*/ 178 h 193"/>
                <a:gd name="T6" fmla="*/ 42 w 232"/>
                <a:gd name="T7" fmla="*/ 38 h 193"/>
                <a:gd name="T8" fmla="*/ 89 w 232"/>
                <a:gd name="T9" fmla="*/ 0 h 193"/>
              </a:gdLst>
              <a:ahLst/>
              <a:cxnLst>
                <a:cxn ang="0">
                  <a:pos x="T0" y="T1"/>
                </a:cxn>
                <a:cxn ang="0">
                  <a:pos x="T2" y="T3"/>
                </a:cxn>
                <a:cxn ang="0">
                  <a:pos x="T4" y="T5"/>
                </a:cxn>
                <a:cxn ang="0">
                  <a:pos x="T6" y="T7"/>
                </a:cxn>
                <a:cxn ang="0">
                  <a:pos x="T8" y="T9"/>
                </a:cxn>
              </a:cxnLst>
              <a:rect l="0" t="0" r="r" b="b"/>
              <a:pathLst>
                <a:path w="232" h="193">
                  <a:moveTo>
                    <a:pt x="211" y="26"/>
                  </a:moveTo>
                  <a:cubicBezTo>
                    <a:pt x="211" y="26"/>
                    <a:pt x="232" y="56"/>
                    <a:pt x="196" y="101"/>
                  </a:cubicBezTo>
                  <a:cubicBezTo>
                    <a:pt x="165" y="141"/>
                    <a:pt x="122" y="193"/>
                    <a:pt x="69" y="178"/>
                  </a:cubicBezTo>
                  <a:cubicBezTo>
                    <a:pt x="0" y="158"/>
                    <a:pt x="25" y="81"/>
                    <a:pt x="42" y="38"/>
                  </a:cubicBezTo>
                  <a:cubicBezTo>
                    <a:pt x="51" y="16"/>
                    <a:pt x="89" y="0"/>
                    <a:pt x="89" y="0"/>
                  </a:cubicBezTo>
                </a:path>
              </a:pathLst>
            </a:custGeom>
            <a:noFill/>
            <a:ln w="14288" cap="flat">
              <a:solidFill>
                <a:srgbClr val="FFFFFF"/>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endParaRPr/>
            </a:p>
          </p:txBody>
        </p:sp>
        <p:sp>
          <p:nvSpPr>
            <p:cNvPr id="196" name="íş1iḋé"/>
            <p:cNvSpPr/>
            <p:nvPr/>
          </p:nvSpPr>
          <p:spPr bwMode="auto">
            <a:xfrm>
              <a:off x="7512205" y="5284591"/>
              <a:ext cx="245764" cy="218457"/>
            </a:xfrm>
            <a:custGeom>
              <a:avLst/>
              <a:gdLst>
                <a:gd name="T0" fmla="*/ 63 w 121"/>
                <a:gd name="T1" fmla="*/ 109 h 110"/>
                <a:gd name="T2" fmla="*/ 0 w 121"/>
                <a:gd name="T3" fmla="*/ 43 h 110"/>
                <a:gd name="T4" fmla="*/ 88 w 121"/>
                <a:gd name="T5" fmla="*/ 88 h 110"/>
                <a:gd name="T6" fmla="*/ 25 w 121"/>
                <a:gd name="T7" fmla="*/ 22 h 110"/>
                <a:gd name="T8" fmla="*/ 121 w 121"/>
                <a:gd name="T9" fmla="*/ 67 h 110"/>
                <a:gd name="T10" fmla="*/ 58 w 121"/>
                <a:gd name="T11" fmla="*/ 0 h 110"/>
              </a:gdLst>
              <a:ahLst/>
              <a:cxnLst>
                <a:cxn ang="0">
                  <a:pos x="T0" y="T1"/>
                </a:cxn>
                <a:cxn ang="0">
                  <a:pos x="T2" y="T3"/>
                </a:cxn>
                <a:cxn ang="0">
                  <a:pos x="T4" y="T5"/>
                </a:cxn>
                <a:cxn ang="0">
                  <a:pos x="T6" y="T7"/>
                </a:cxn>
                <a:cxn ang="0">
                  <a:pos x="T8" y="T9"/>
                </a:cxn>
                <a:cxn ang="0">
                  <a:pos x="T10" y="T11"/>
                </a:cxn>
              </a:cxnLst>
              <a:rect l="0" t="0" r="r" b="b"/>
              <a:pathLst>
                <a:path w="121" h="110">
                  <a:moveTo>
                    <a:pt x="63" y="109"/>
                  </a:moveTo>
                  <a:cubicBezTo>
                    <a:pt x="63" y="110"/>
                    <a:pt x="38" y="48"/>
                    <a:pt x="0" y="43"/>
                  </a:cubicBezTo>
                  <a:moveTo>
                    <a:pt x="88" y="88"/>
                  </a:moveTo>
                  <a:cubicBezTo>
                    <a:pt x="88" y="89"/>
                    <a:pt x="63" y="27"/>
                    <a:pt x="25" y="22"/>
                  </a:cubicBezTo>
                  <a:moveTo>
                    <a:pt x="121" y="67"/>
                  </a:moveTo>
                  <a:cubicBezTo>
                    <a:pt x="121" y="68"/>
                    <a:pt x="96" y="6"/>
                    <a:pt x="58" y="0"/>
                  </a:cubicBezTo>
                </a:path>
              </a:pathLst>
            </a:custGeom>
            <a:noFill/>
            <a:ln w="6350" cap="flat">
              <a:solidFill>
                <a:srgbClr val="DBD4DF"/>
              </a:solidFill>
              <a:prstDash val="solid"/>
              <a:bevel/>
            </a:ln>
            <a:extLst>
              <a:ext uri="{909E8E84-426E-40DD-AFC4-6F175D3DCCD1}">
                <a14:hiddenFill xmlns:a14="http://schemas.microsoft.com/office/drawing/2010/main">
                  <a:solidFill>
                    <a:srgbClr val="FFFFFF"/>
                  </a:solidFill>
                </a14:hiddenFill>
              </a:ext>
            </a:extLst>
          </p:spPr>
          <p:txBody>
            <a:bodyPr anchor="ctr"/>
            <a:lstStyle/>
            <a:p>
              <a:pPr algn="ctr"/>
              <a:endParaRPr/>
            </a:p>
          </p:txBody>
        </p:sp>
        <p:sp>
          <p:nvSpPr>
            <p:cNvPr id="197" name="îsľíḑê"/>
            <p:cNvSpPr/>
            <p:nvPr/>
          </p:nvSpPr>
          <p:spPr bwMode="auto">
            <a:xfrm>
              <a:off x="8618146" y="1111156"/>
              <a:ext cx="937546" cy="973953"/>
            </a:xfrm>
            <a:custGeom>
              <a:avLst/>
              <a:gdLst>
                <a:gd name="T0" fmla="*/ 376 w 467"/>
                <a:gd name="T1" fmla="*/ 74 h 489"/>
                <a:gd name="T2" fmla="*/ 225 w 467"/>
                <a:gd name="T3" fmla="*/ 0 h 489"/>
                <a:gd name="T4" fmla="*/ 73 w 467"/>
                <a:gd name="T5" fmla="*/ 56 h 489"/>
                <a:gd name="T6" fmla="*/ 119 w 467"/>
                <a:gd name="T7" fmla="*/ 409 h 489"/>
                <a:gd name="T8" fmla="*/ 225 w 467"/>
                <a:gd name="T9" fmla="*/ 435 h 489"/>
                <a:gd name="T10" fmla="*/ 333 w 467"/>
                <a:gd name="T11" fmla="*/ 395 h 489"/>
                <a:gd name="T12" fmla="*/ 376 w 467"/>
                <a:gd name="T13" fmla="*/ 74 h 489"/>
              </a:gdLst>
              <a:ahLst/>
              <a:cxnLst>
                <a:cxn ang="0">
                  <a:pos x="T0" y="T1"/>
                </a:cxn>
                <a:cxn ang="0">
                  <a:pos x="T2" y="T3"/>
                </a:cxn>
                <a:cxn ang="0">
                  <a:pos x="T4" y="T5"/>
                </a:cxn>
                <a:cxn ang="0">
                  <a:pos x="T6" y="T7"/>
                </a:cxn>
                <a:cxn ang="0">
                  <a:pos x="T8" y="T9"/>
                </a:cxn>
                <a:cxn ang="0">
                  <a:pos x="T10" y="T11"/>
                </a:cxn>
                <a:cxn ang="0">
                  <a:pos x="T12" y="T13"/>
                </a:cxn>
              </a:cxnLst>
              <a:rect l="0" t="0" r="r" b="b"/>
              <a:pathLst>
                <a:path w="467" h="489">
                  <a:moveTo>
                    <a:pt x="376" y="74"/>
                  </a:moveTo>
                  <a:cubicBezTo>
                    <a:pt x="371" y="67"/>
                    <a:pt x="338" y="0"/>
                    <a:pt x="225" y="0"/>
                  </a:cubicBezTo>
                  <a:cubicBezTo>
                    <a:pt x="111" y="0"/>
                    <a:pt x="79" y="50"/>
                    <a:pt x="73" y="56"/>
                  </a:cubicBezTo>
                  <a:cubicBezTo>
                    <a:pt x="0" y="141"/>
                    <a:pt x="116" y="404"/>
                    <a:pt x="119" y="409"/>
                  </a:cubicBezTo>
                  <a:cubicBezTo>
                    <a:pt x="149" y="489"/>
                    <a:pt x="186" y="480"/>
                    <a:pt x="225" y="435"/>
                  </a:cubicBezTo>
                  <a:cubicBezTo>
                    <a:pt x="263" y="480"/>
                    <a:pt x="268" y="416"/>
                    <a:pt x="333" y="395"/>
                  </a:cubicBezTo>
                  <a:cubicBezTo>
                    <a:pt x="357" y="387"/>
                    <a:pt x="467" y="201"/>
                    <a:pt x="376" y="74"/>
                  </a:cubicBezTo>
                  <a:close/>
                </a:path>
              </a:pathLst>
            </a:custGeom>
            <a:solidFill>
              <a:srgbClr val="7D493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98" name="îšľiḑe"/>
            <p:cNvSpPr/>
            <p:nvPr/>
          </p:nvSpPr>
          <p:spPr bwMode="auto">
            <a:xfrm>
              <a:off x="8759233" y="1366022"/>
              <a:ext cx="550695" cy="746394"/>
            </a:xfrm>
            <a:custGeom>
              <a:avLst/>
              <a:gdLst>
                <a:gd name="T0" fmla="*/ 0 w 277"/>
                <a:gd name="T1" fmla="*/ 49 h 376"/>
                <a:gd name="T2" fmla="*/ 2 w 277"/>
                <a:gd name="T3" fmla="*/ 254 h 376"/>
                <a:gd name="T4" fmla="*/ 109 w 277"/>
                <a:gd name="T5" fmla="*/ 376 h 376"/>
                <a:gd name="T6" fmla="*/ 277 w 277"/>
                <a:gd name="T7" fmla="*/ 231 h 376"/>
                <a:gd name="T8" fmla="*/ 277 w 277"/>
                <a:gd name="T9" fmla="*/ 254 h 376"/>
                <a:gd name="T10" fmla="*/ 277 w 277"/>
                <a:gd name="T11" fmla="*/ 111 h 376"/>
                <a:gd name="T12" fmla="*/ 202 w 277"/>
                <a:gd name="T13" fmla="*/ 143 h 376"/>
                <a:gd name="T14" fmla="*/ 187 w 277"/>
                <a:gd name="T15" fmla="*/ 42 h 376"/>
                <a:gd name="T16" fmla="*/ 20 w 277"/>
                <a:gd name="T17" fmla="*/ 0 h 376"/>
                <a:gd name="T18" fmla="*/ 0 w 277"/>
                <a:gd name="T19" fmla="*/ 49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7" h="376">
                  <a:moveTo>
                    <a:pt x="0" y="49"/>
                  </a:moveTo>
                  <a:cubicBezTo>
                    <a:pt x="2" y="254"/>
                    <a:pt x="2" y="254"/>
                    <a:pt x="2" y="254"/>
                  </a:cubicBezTo>
                  <a:cubicBezTo>
                    <a:pt x="3" y="321"/>
                    <a:pt x="41" y="376"/>
                    <a:pt x="109" y="376"/>
                  </a:cubicBezTo>
                  <a:cubicBezTo>
                    <a:pt x="185" y="376"/>
                    <a:pt x="275" y="298"/>
                    <a:pt x="277" y="231"/>
                  </a:cubicBezTo>
                  <a:cubicBezTo>
                    <a:pt x="277" y="254"/>
                    <a:pt x="277" y="254"/>
                    <a:pt x="277" y="254"/>
                  </a:cubicBezTo>
                  <a:cubicBezTo>
                    <a:pt x="277" y="111"/>
                    <a:pt x="277" y="111"/>
                    <a:pt x="277" y="111"/>
                  </a:cubicBezTo>
                  <a:cubicBezTo>
                    <a:pt x="202" y="143"/>
                    <a:pt x="202" y="143"/>
                    <a:pt x="202" y="143"/>
                  </a:cubicBezTo>
                  <a:cubicBezTo>
                    <a:pt x="202" y="143"/>
                    <a:pt x="206" y="44"/>
                    <a:pt x="187" y="42"/>
                  </a:cubicBezTo>
                  <a:cubicBezTo>
                    <a:pt x="41" y="26"/>
                    <a:pt x="20" y="0"/>
                    <a:pt x="20" y="0"/>
                  </a:cubicBezTo>
                  <a:cubicBezTo>
                    <a:pt x="0" y="49"/>
                    <a:pt x="0" y="49"/>
                    <a:pt x="0" y="49"/>
                  </a:cubicBezTo>
                  <a:close/>
                </a:path>
              </a:pathLst>
            </a:custGeom>
            <a:solidFill>
              <a:srgbClr val="FFDEC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99" name="iŝḻïḓê"/>
            <p:cNvSpPr/>
            <p:nvPr/>
          </p:nvSpPr>
          <p:spPr bwMode="auto">
            <a:xfrm>
              <a:off x="9196147" y="1570825"/>
              <a:ext cx="154741" cy="213906"/>
            </a:xfrm>
            <a:custGeom>
              <a:avLst/>
              <a:gdLst>
                <a:gd name="T0" fmla="*/ 2 w 78"/>
                <a:gd name="T1" fmla="*/ 51 h 107"/>
                <a:gd name="T2" fmla="*/ 36 w 78"/>
                <a:gd name="T3" fmla="*/ 106 h 107"/>
                <a:gd name="T4" fmla="*/ 77 w 78"/>
                <a:gd name="T5" fmla="*/ 44 h 107"/>
                <a:gd name="T6" fmla="*/ 43 w 78"/>
                <a:gd name="T7" fmla="*/ 2 h 107"/>
                <a:gd name="T8" fmla="*/ 2 w 78"/>
                <a:gd name="T9" fmla="*/ 51 h 107"/>
              </a:gdLst>
              <a:ahLst/>
              <a:cxnLst>
                <a:cxn ang="0">
                  <a:pos x="T0" y="T1"/>
                </a:cxn>
                <a:cxn ang="0">
                  <a:pos x="T2" y="T3"/>
                </a:cxn>
                <a:cxn ang="0">
                  <a:pos x="T4" y="T5"/>
                </a:cxn>
                <a:cxn ang="0">
                  <a:pos x="T6" y="T7"/>
                </a:cxn>
                <a:cxn ang="0">
                  <a:pos x="T8" y="T9"/>
                </a:cxn>
              </a:cxnLst>
              <a:rect l="0" t="0" r="r" b="b"/>
              <a:pathLst>
                <a:path w="78" h="107">
                  <a:moveTo>
                    <a:pt x="2" y="51"/>
                  </a:moveTo>
                  <a:cubicBezTo>
                    <a:pt x="0" y="80"/>
                    <a:pt x="15" y="104"/>
                    <a:pt x="36" y="106"/>
                  </a:cubicBezTo>
                  <a:cubicBezTo>
                    <a:pt x="57" y="107"/>
                    <a:pt x="75" y="73"/>
                    <a:pt x="77" y="44"/>
                  </a:cubicBezTo>
                  <a:cubicBezTo>
                    <a:pt x="78" y="15"/>
                    <a:pt x="64" y="3"/>
                    <a:pt x="43" y="2"/>
                  </a:cubicBezTo>
                  <a:cubicBezTo>
                    <a:pt x="22" y="0"/>
                    <a:pt x="4" y="22"/>
                    <a:pt x="2" y="51"/>
                  </a:cubicBezTo>
                  <a:close/>
                </a:path>
              </a:pathLst>
            </a:custGeom>
            <a:solidFill>
              <a:schemeClr val="accent2">
                <a:lumMod val="40000"/>
                <a:lumOff val="6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0" name="ïśḻïḑê"/>
            <p:cNvSpPr/>
            <p:nvPr/>
          </p:nvSpPr>
          <p:spPr bwMode="auto">
            <a:xfrm>
              <a:off x="8841154" y="1903062"/>
              <a:ext cx="122882" cy="50063"/>
            </a:xfrm>
            <a:custGeom>
              <a:avLst/>
              <a:gdLst>
                <a:gd name="T0" fmla="*/ 52 w 63"/>
                <a:gd name="T1" fmla="*/ 8 h 26"/>
                <a:gd name="T2" fmla="*/ 13 w 63"/>
                <a:gd name="T3" fmla="*/ 5 h 26"/>
                <a:gd name="T4" fmla="*/ 7 w 63"/>
                <a:gd name="T5" fmla="*/ 16 h 26"/>
                <a:gd name="T6" fmla="*/ 56 w 63"/>
                <a:gd name="T7" fmla="*/ 20 h 26"/>
                <a:gd name="T8" fmla="*/ 52 w 63"/>
                <a:gd name="T9" fmla="*/ 8 h 26"/>
              </a:gdLst>
              <a:ahLst/>
              <a:cxnLst>
                <a:cxn ang="0">
                  <a:pos x="T0" y="T1"/>
                </a:cxn>
                <a:cxn ang="0">
                  <a:pos x="T2" y="T3"/>
                </a:cxn>
                <a:cxn ang="0">
                  <a:pos x="T4" y="T5"/>
                </a:cxn>
                <a:cxn ang="0">
                  <a:pos x="T6" y="T7"/>
                </a:cxn>
                <a:cxn ang="0">
                  <a:pos x="T8" y="T9"/>
                </a:cxn>
              </a:cxnLst>
              <a:rect l="0" t="0" r="r" b="b"/>
              <a:pathLst>
                <a:path w="63" h="26">
                  <a:moveTo>
                    <a:pt x="52" y="8"/>
                  </a:moveTo>
                  <a:cubicBezTo>
                    <a:pt x="38" y="13"/>
                    <a:pt x="25" y="12"/>
                    <a:pt x="13" y="5"/>
                  </a:cubicBezTo>
                  <a:cubicBezTo>
                    <a:pt x="6" y="0"/>
                    <a:pt x="0" y="12"/>
                    <a:pt x="7" y="16"/>
                  </a:cubicBezTo>
                  <a:cubicBezTo>
                    <a:pt x="22" y="25"/>
                    <a:pt x="39" y="26"/>
                    <a:pt x="56" y="20"/>
                  </a:cubicBezTo>
                  <a:cubicBezTo>
                    <a:pt x="63" y="18"/>
                    <a:pt x="59" y="6"/>
                    <a:pt x="52" y="8"/>
                  </a:cubicBezTo>
                  <a:close/>
                </a:path>
              </a:pathLst>
            </a:custGeom>
            <a:solidFill>
              <a:srgbClr val="9A662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1" name="Oval 103"/>
            <p:cNvSpPr>
              <a:spLocks noChangeArrowheads="1"/>
            </p:cNvSpPr>
            <p:nvPr/>
          </p:nvSpPr>
          <p:spPr bwMode="auto">
            <a:xfrm>
              <a:off x="8990253" y="1638099"/>
              <a:ext cx="72080" cy="77370"/>
            </a:xfrm>
            <a:prstGeom prst="ellipse">
              <a:avLst/>
            </a:prstGeom>
            <a:solidFill>
              <a:srgbClr val="73453E"/>
            </a:solidFill>
            <a:ln w="9525">
              <a:noFill/>
              <a:round/>
            </a:ln>
          </p:spPr>
          <p:txBody>
            <a:bodyPr vert="horz" wrap="square" lIns="91440" tIns="45720" rIns="91440" bIns="45720" numCol="1" anchor="t" anchorCtr="0" compatLnSpc="1"/>
            <a:lstStyle/>
            <a:p>
              <a:endParaRPr lang="zh-CN" altLang="en-US" dirty="0"/>
            </a:p>
          </p:txBody>
        </p:sp>
        <p:sp>
          <p:nvSpPr>
            <p:cNvPr id="202" name="Freeform 104"/>
            <p:cNvSpPr/>
            <p:nvPr/>
          </p:nvSpPr>
          <p:spPr bwMode="auto">
            <a:xfrm>
              <a:off x="8985914" y="1580605"/>
              <a:ext cx="127740" cy="45719"/>
            </a:xfrm>
            <a:custGeom>
              <a:avLst/>
              <a:gdLst>
                <a:gd name="T0" fmla="*/ 313 w 313"/>
                <a:gd name="T1" fmla="*/ 55 h 55"/>
                <a:gd name="T2" fmla="*/ 146 w 313"/>
                <a:gd name="T3" fmla="*/ 0 h 55"/>
                <a:gd name="T4" fmla="*/ 0 w 313"/>
                <a:gd name="T5" fmla="*/ 36 h 55"/>
              </a:gdLst>
              <a:ahLst/>
              <a:cxnLst>
                <a:cxn ang="0">
                  <a:pos x="T0" y="T1"/>
                </a:cxn>
                <a:cxn ang="0">
                  <a:pos x="T2" y="T3"/>
                </a:cxn>
                <a:cxn ang="0">
                  <a:pos x="T4" y="T5"/>
                </a:cxn>
              </a:cxnLst>
              <a:rect l="0" t="0" r="r" b="b"/>
              <a:pathLst>
                <a:path w="313" h="55">
                  <a:moveTo>
                    <a:pt x="313" y="55"/>
                  </a:moveTo>
                  <a:cubicBezTo>
                    <a:pt x="286" y="22"/>
                    <a:pt x="222" y="0"/>
                    <a:pt x="146" y="0"/>
                  </a:cubicBezTo>
                  <a:cubicBezTo>
                    <a:pt x="85" y="0"/>
                    <a:pt x="33" y="14"/>
                    <a:pt x="0" y="36"/>
                  </a:cubicBezTo>
                </a:path>
              </a:pathLst>
            </a:custGeom>
            <a:noFill/>
            <a:ln w="12700" cap="rnd">
              <a:solidFill>
                <a:srgbClr val="73453E"/>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03" name="Oval 103"/>
            <p:cNvSpPr>
              <a:spLocks noChangeArrowheads="1"/>
            </p:cNvSpPr>
            <p:nvPr/>
          </p:nvSpPr>
          <p:spPr bwMode="auto">
            <a:xfrm flipH="1">
              <a:off x="8796003" y="1640394"/>
              <a:ext cx="72080" cy="70146"/>
            </a:xfrm>
            <a:prstGeom prst="ellipse">
              <a:avLst/>
            </a:prstGeom>
            <a:solidFill>
              <a:srgbClr val="73453E"/>
            </a:solidFill>
            <a:ln w="9525">
              <a:noFill/>
              <a:round/>
            </a:ln>
          </p:spPr>
          <p:txBody>
            <a:bodyPr vert="horz" wrap="square" lIns="91440" tIns="45720" rIns="91440" bIns="45720" numCol="1" anchor="t" anchorCtr="0" compatLnSpc="1"/>
            <a:lstStyle/>
            <a:p>
              <a:endParaRPr lang="zh-CN" altLang="en-US" dirty="0"/>
            </a:p>
          </p:txBody>
        </p:sp>
        <p:sp>
          <p:nvSpPr>
            <p:cNvPr id="204" name="Freeform 104"/>
            <p:cNvSpPr/>
            <p:nvPr/>
          </p:nvSpPr>
          <p:spPr bwMode="auto">
            <a:xfrm flipH="1">
              <a:off x="8767379" y="1582900"/>
              <a:ext cx="105041" cy="50063"/>
            </a:xfrm>
            <a:custGeom>
              <a:avLst/>
              <a:gdLst>
                <a:gd name="T0" fmla="*/ 313 w 313"/>
                <a:gd name="T1" fmla="*/ 55 h 55"/>
                <a:gd name="T2" fmla="*/ 146 w 313"/>
                <a:gd name="T3" fmla="*/ 0 h 55"/>
                <a:gd name="T4" fmla="*/ 0 w 313"/>
                <a:gd name="T5" fmla="*/ 36 h 55"/>
              </a:gdLst>
              <a:ahLst/>
              <a:cxnLst>
                <a:cxn ang="0">
                  <a:pos x="T0" y="T1"/>
                </a:cxn>
                <a:cxn ang="0">
                  <a:pos x="T2" y="T3"/>
                </a:cxn>
                <a:cxn ang="0">
                  <a:pos x="T4" y="T5"/>
                </a:cxn>
              </a:cxnLst>
              <a:rect l="0" t="0" r="r" b="b"/>
              <a:pathLst>
                <a:path w="313" h="55">
                  <a:moveTo>
                    <a:pt x="313" y="55"/>
                  </a:moveTo>
                  <a:cubicBezTo>
                    <a:pt x="286" y="22"/>
                    <a:pt x="222" y="0"/>
                    <a:pt x="146" y="0"/>
                  </a:cubicBezTo>
                  <a:cubicBezTo>
                    <a:pt x="85" y="0"/>
                    <a:pt x="33" y="14"/>
                    <a:pt x="0" y="36"/>
                  </a:cubicBezTo>
                </a:path>
              </a:pathLst>
            </a:custGeom>
            <a:noFill/>
            <a:ln w="12700" cap="rnd">
              <a:solidFill>
                <a:srgbClr val="73453E"/>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05" name="îsľïḑè"/>
            <p:cNvSpPr/>
            <p:nvPr/>
          </p:nvSpPr>
          <p:spPr bwMode="auto">
            <a:xfrm>
              <a:off x="8662414" y="1089174"/>
              <a:ext cx="760674" cy="435912"/>
            </a:xfrm>
            <a:custGeom>
              <a:avLst/>
              <a:gdLst>
                <a:gd name="T0" fmla="*/ 38 w 421"/>
                <a:gd name="T1" fmla="*/ 183 h 242"/>
                <a:gd name="T2" fmla="*/ 179 w 421"/>
                <a:gd name="T3" fmla="*/ 228 h 242"/>
                <a:gd name="T4" fmla="*/ 126 w 421"/>
                <a:gd name="T5" fmla="*/ 157 h 242"/>
                <a:gd name="T6" fmla="*/ 285 w 421"/>
                <a:gd name="T7" fmla="*/ 219 h 242"/>
                <a:gd name="T8" fmla="*/ 260 w 421"/>
                <a:gd name="T9" fmla="*/ 169 h 242"/>
                <a:gd name="T10" fmla="*/ 388 w 421"/>
                <a:gd name="T11" fmla="*/ 215 h 242"/>
                <a:gd name="T12" fmla="*/ 207 w 421"/>
                <a:gd name="T13" fmla="*/ 15 h 242"/>
                <a:gd name="T14" fmla="*/ 38 w 421"/>
                <a:gd name="T15" fmla="*/ 183 h 2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1" h="242">
                  <a:moveTo>
                    <a:pt x="38" y="183"/>
                  </a:moveTo>
                  <a:cubicBezTo>
                    <a:pt x="38" y="183"/>
                    <a:pt x="100" y="242"/>
                    <a:pt x="179" y="228"/>
                  </a:cubicBezTo>
                  <a:cubicBezTo>
                    <a:pt x="218" y="221"/>
                    <a:pt x="126" y="157"/>
                    <a:pt x="126" y="157"/>
                  </a:cubicBezTo>
                  <a:cubicBezTo>
                    <a:pt x="126" y="157"/>
                    <a:pt x="193" y="228"/>
                    <a:pt x="285" y="219"/>
                  </a:cubicBezTo>
                  <a:cubicBezTo>
                    <a:pt x="325" y="215"/>
                    <a:pt x="260" y="169"/>
                    <a:pt x="260" y="169"/>
                  </a:cubicBezTo>
                  <a:cubicBezTo>
                    <a:pt x="260" y="169"/>
                    <a:pt x="319" y="220"/>
                    <a:pt x="388" y="215"/>
                  </a:cubicBezTo>
                  <a:cubicBezTo>
                    <a:pt x="421" y="212"/>
                    <a:pt x="389" y="0"/>
                    <a:pt x="207" y="15"/>
                  </a:cubicBezTo>
                  <a:cubicBezTo>
                    <a:pt x="0" y="31"/>
                    <a:pt x="38" y="183"/>
                    <a:pt x="38" y="183"/>
                  </a:cubicBezTo>
                  <a:close/>
                </a:path>
              </a:pathLst>
            </a:custGeom>
            <a:solidFill>
              <a:srgbClr val="7D493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grpSp>
          <p:nvGrpSpPr>
            <p:cNvPr id="206" name="组合 205"/>
            <p:cNvGrpSpPr/>
            <p:nvPr/>
          </p:nvGrpSpPr>
          <p:grpSpPr>
            <a:xfrm>
              <a:off x="8730388" y="1574965"/>
              <a:ext cx="523823" cy="196112"/>
              <a:chOff x="8623475" y="1495899"/>
              <a:chExt cx="868176" cy="325033"/>
            </a:xfrm>
          </p:grpSpPr>
          <p:sp>
            <p:nvSpPr>
              <p:cNvPr id="207" name="ï$ḷíḓè"/>
              <p:cNvSpPr/>
              <p:nvPr/>
            </p:nvSpPr>
            <p:spPr bwMode="auto">
              <a:xfrm>
                <a:off x="8994286" y="1553258"/>
                <a:ext cx="386038" cy="267674"/>
              </a:xfrm>
              <a:custGeom>
                <a:avLst/>
                <a:gdLst>
                  <a:gd name="T0" fmla="*/ 14 w 135"/>
                  <a:gd name="T1" fmla="*/ 92 h 105"/>
                  <a:gd name="T2" fmla="*/ 127 w 135"/>
                  <a:gd name="T3" fmla="*/ 92 h 105"/>
                  <a:gd name="T4" fmla="*/ 127 w 135"/>
                  <a:gd name="T5" fmla="*/ 10 h 105"/>
                  <a:gd name="T6" fmla="*/ 14 w 135"/>
                  <a:gd name="T7" fmla="*/ 10 h 105"/>
                  <a:gd name="T8" fmla="*/ 14 w 135"/>
                  <a:gd name="T9" fmla="*/ 92 h 105"/>
                  <a:gd name="T10" fmla="*/ 27 w 135"/>
                  <a:gd name="T11" fmla="*/ 21 h 105"/>
                  <a:gd name="T12" fmla="*/ 113 w 135"/>
                  <a:gd name="T13" fmla="*/ 21 h 105"/>
                  <a:gd name="T14" fmla="*/ 113 w 135"/>
                  <a:gd name="T15" fmla="*/ 82 h 105"/>
                  <a:gd name="T16" fmla="*/ 27 w 135"/>
                  <a:gd name="T17" fmla="*/ 82 h 105"/>
                  <a:gd name="T18" fmla="*/ 27 w 135"/>
                  <a:gd name="T19" fmla="*/ 21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5" h="105">
                    <a:moveTo>
                      <a:pt x="14" y="92"/>
                    </a:moveTo>
                    <a:cubicBezTo>
                      <a:pt x="28" y="105"/>
                      <a:pt x="123" y="99"/>
                      <a:pt x="127" y="92"/>
                    </a:cubicBezTo>
                    <a:cubicBezTo>
                      <a:pt x="132" y="85"/>
                      <a:pt x="135" y="37"/>
                      <a:pt x="127" y="10"/>
                    </a:cubicBezTo>
                    <a:cubicBezTo>
                      <a:pt x="127" y="10"/>
                      <a:pt x="26" y="0"/>
                      <a:pt x="14" y="10"/>
                    </a:cubicBezTo>
                    <a:cubicBezTo>
                      <a:pt x="2" y="20"/>
                      <a:pt x="0" y="79"/>
                      <a:pt x="14" y="92"/>
                    </a:cubicBezTo>
                    <a:close/>
                    <a:moveTo>
                      <a:pt x="27" y="21"/>
                    </a:moveTo>
                    <a:cubicBezTo>
                      <a:pt x="35" y="14"/>
                      <a:pt x="113" y="21"/>
                      <a:pt x="113" y="21"/>
                    </a:cubicBezTo>
                    <a:cubicBezTo>
                      <a:pt x="119" y="41"/>
                      <a:pt x="116" y="77"/>
                      <a:pt x="113" y="82"/>
                    </a:cubicBezTo>
                    <a:cubicBezTo>
                      <a:pt x="110" y="87"/>
                      <a:pt x="37" y="92"/>
                      <a:pt x="27" y="82"/>
                    </a:cubicBezTo>
                    <a:cubicBezTo>
                      <a:pt x="16" y="73"/>
                      <a:pt x="18" y="29"/>
                      <a:pt x="27" y="21"/>
                    </a:cubicBezTo>
                    <a:close/>
                  </a:path>
                </a:pathLst>
              </a:custGeom>
              <a:solidFill>
                <a:srgbClr val="008EA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8" name="ïŝļiḓè"/>
              <p:cNvSpPr/>
              <p:nvPr/>
            </p:nvSpPr>
            <p:spPr bwMode="auto">
              <a:xfrm>
                <a:off x="9340257" y="1495899"/>
                <a:ext cx="151394" cy="169884"/>
              </a:xfrm>
              <a:custGeom>
                <a:avLst/>
                <a:gdLst>
                  <a:gd name="T0" fmla="*/ 0 w 63"/>
                  <a:gd name="T1" fmla="*/ 49 h 71"/>
                  <a:gd name="T2" fmla="*/ 60 w 63"/>
                  <a:gd name="T3" fmla="*/ 2 h 71"/>
                  <a:gd name="T4" fmla="*/ 60 w 63"/>
                  <a:gd name="T5" fmla="*/ 25 h 71"/>
                  <a:gd name="T6" fmla="*/ 0 w 63"/>
                  <a:gd name="T7" fmla="*/ 71 h 71"/>
                  <a:gd name="T8" fmla="*/ 0 w 63"/>
                  <a:gd name="T9" fmla="*/ 49 h 71"/>
                </a:gdLst>
                <a:ahLst/>
                <a:cxnLst>
                  <a:cxn ang="0">
                    <a:pos x="T0" y="T1"/>
                  </a:cxn>
                  <a:cxn ang="0">
                    <a:pos x="T2" y="T3"/>
                  </a:cxn>
                  <a:cxn ang="0">
                    <a:pos x="T4" y="T5"/>
                  </a:cxn>
                  <a:cxn ang="0">
                    <a:pos x="T6" y="T7"/>
                  </a:cxn>
                  <a:cxn ang="0">
                    <a:pos x="T8" y="T9"/>
                  </a:cxn>
                </a:cxnLst>
                <a:rect l="0" t="0" r="r" b="b"/>
                <a:pathLst>
                  <a:path w="63" h="71">
                    <a:moveTo>
                      <a:pt x="0" y="49"/>
                    </a:moveTo>
                    <a:cubicBezTo>
                      <a:pt x="0" y="49"/>
                      <a:pt x="56" y="0"/>
                      <a:pt x="60" y="2"/>
                    </a:cubicBezTo>
                    <a:cubicBezTo>
                      <a:pt x="63" y="4"/>
                      <a:pt x="60" y="25"/>
                      <a:pt x="60" y="25"/>
                    </a:cubicBezTo>
                    <a:cubicBezTo>
                      <a:pt x="0" y="71"/>
                      <a:pt x="0" y="71"/>
                      <a:pt x="0" y="71"/>
                    </a:cubicBezTo>
                    <a:lnTo>
                      <a:pt x="0" y="49"/>
                    </a:lnTo>
                    <a:close/>
                  </a:path>
                </a:pathLst>
              </a:custGeom>
              <a:solidFill>
                <a:srgbClr val="008EA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9" name="íSḷíde"/>
              <p:cNvSpPr/>
              <p:nvPr/>
            </p:nvSpPr>
            <p:spPr bwMode="auto">
              <a:xfrm rot="451873">
                <a:off x="8864220" y="1535457"/>
                <a:ext cx="160639" cy="143302"/>
              </a:xfrm>
              <a:custGeom>
                <a:avLst/>
                <a:gdLst>
                  <a:gd name="T0" fmla="*/ 67 w 67"/>
                  <a:gd name="T1" fmla="*/ 60 h 60"/>
                  <a:gd name="T2" fmla="*/ 9 w 67"/>
                  <a:gd name="T3" fmla="*/ 60 h 60"/>
                  <a:gd name="T4" fmla="*/ 0 w 67"/>
                  <a:gd name="T5" fmla="*/ 48 h 60"/>
                  <a:gd name="T6" fmla="*/ 67 w 67"/>
                  <a:gd name="T7" fmla="*/ 39 h 60"/>
                  <a:gd name="T8" fmla="*/ 67 w 67"/>
                  <a:gd name="T9" fmla="*/ 60 h 60"/>
                </a:gdLst>
                <a:ahLst/>
                <a:cxnLst>
                  <a:cxn ang="0">
                    <a:pos x="T0" y="T1"/>
                  </a:cxn>
                  <a:cxn ang="0">
                    <a:pos x="T2" y="T3"/>
                  </a:cxn>
                  <a:cxn ang="0">
                    <a:pos x="T4" y="T5"/>
                  </a:cxn>
                  <a:cxn ang="0">
                    <a:pos x="T6" y="T7"/>
                  </a:cxn>
                  <a:cxn ang="0">
                    <a:pos x="T8" y="T9"/>
                  </a:cxn>
                </a:cxnLst>
                <a:rect l="0" t="0" r="r" b="b"/>
                <a:pathLst>
                  <a:path w="67" h="60">
                    <a:moveTo>
                      <a:pt x="67" y="60"/>
                    </a:moveTo>
                    <a:cubicBezTo>
                      <a:pt x="67" y="60"/>
                      <a:pt x="36" y="32"/>
                      <a:pt x="9" y="60"/>
                    </a:cubicBezTo>
                    <a:cubicBezTo>
                      <a:pt x="0" y="48"/>
                      <a:pt x="0" y="48"/>
                      <a:pt x="0" y="48"/>
                    </a:cubicBezTo>
                    <a:cubicBezTo>
                      <a:pt x="0" y="48"/>
                      <a:pt x="22" y="0"/>
                      <a:pt x="67" y="39"/>
                    </a:cubicBezTo>
                    <a:lnTo>
                      <a:pt x="67" y="60"/>
                    </a:lnTo>
                    <a:close/>
                  </a:path>
                </a:pathLst>
              </a:custGeom>
              <a:solidFill>
                <a:srgbClr val="008EA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0" name="îṩlïďè"/>
              <p:cNvSpPr/>
              <p:nvPr/>
            </p:nvSpPr>
            <p:spPr bwMode="auto">
              <a:xfrm>
                <a:off x="8623475" y="1530465"/>
                <a:ext cx="274892" cy="282385"/>
              </a:xfrm>
              <a:custGeom>
                <a:avLst/>
                <a:gdLst>
                  <a:gd name="T0" fmla="*/ 121 w 135"/>
                  <a:gd name="T1" fmla="*/ 10 h 105"/>
                  <a:gd name="T2" fmla="*/ 8 w 135"/>
                  <a:gd name="T3" fmla="*/ 10 h 105"/>
                  <a:gd name="T4" fmla="*/ 8 w 135"/>
                  <a:gd name="T5" fmla="*/ 92 h 105"/>
                  <a:gd name="T6" fmla="*/ 121 w 135"/>
                  <a:gd name="T7" fmla="*/ 92 h 105"/>
                  <a:gd name="T8" fmla="*/ 121 w 135"/>
                  <a:gd name="T9" fmla="*/ 10 h 105"/>
                  <a:gd name="T10" fmla="*/ 108 w 135"/>
                  <a:gd name="T11" fmla="*/ 82 h 105"/>
                  <a:gd name="T12" fmla="*/ 22 w 135"/>
                  <a:gd name="T13" fmla="*/ 82 h 105"/>
                  <a:gd name="T14" fmla="*/ 22 w 135"/>
                  <a:gd name="T15" fmla="*/ 21 h 105"/>
                  <a:gd name="T16" fmla="*/ 108 w 135"/>
                  <a:gd name="T17" fmla="*/ 21 h 105"/>
                  <a:gd name="T18" fmla="*/ 108 w 135"/>
                  <a:gd name="T19" fmla="*/ 8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5" h="105">
                    <a:moveTo>
                      <a:pt x="121" y="10"/>
                    </a:moveTo>
                    <a:cubicBezTo>
                      <a:pt x="109" y="0"/>
                      <a:pt x="8" y="10"/>
                      <a:pt x="8" y="10"/>
                    </a:cubicBezTo>
                    <a:cubicBezTo>
                      <a:pt x="0" y="37"/>
                      <a:pt x="3" y="85"/>
                      <a:pt x="8" y="92"/>
                    </a:cubicBezTo>
                    <a:cubicBezTo>
                      <a:pt x="12" y="99"/>
                      <a:pt x="107" y="105"/>
                      <a:pt x="121" y="92"/>
                    </a:cubicBezTo>
                    <a:cubicBezTo>
                      <a:pt x="135" y="79"/>
                      <a:pt x="133" y="20"/>
                      <a:pt x="121" y="10"/>
                    </a:cubicBezTo>
                    <a:close/>
                    <a:moveTo>
                      <a:pt x="108" y="82"/>
                    </a:moveTo>
                    <a:cubicBezTo>
                      <a:pt x="98" y="92"/>
                      <a:pt x="25" y="87"/>
                      <a:pt x="22" y="82"/>
                    </a:cubicBezTo>
                    <a:cubicBezTo>
                      <a:pt x="19" y="77"/>
                      <a:pt x="16" y="41"/>
                      <a:pt x="22" y="21"/>
                    </a:cubicBezTo>
                    <a:cubicBezTo>
                      <a:pt x="22" y="21"/>
                      <a:pt x="100" y="14"/>
                      <a:pt x="108" y="21"/>
                    </a:cubicBezTo>
                    <a:cubicBezTo>
                      <a:pt x="117" y="29"/>
                      <a:pt x="119" y="73"/>
                      <a:pt x="108" y="82"/>
                    </a:cubicBezTo>
                    <a:close/>
                  </a:path>
                </a:pathLst>
              </a:custGeom>
              <a:solidFill>
                <a:srgbClr val="008EA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grpSp>
      </p:grpSp>
      <p:grpSp>
        <p:nvGrpSpPr>
          <p:cNvPr id="211" name="组合 210"/>
          <p:cNvGrpSpPr/>
          <p:nvPr/>
        </p:nvGrpSpPr>
        <p:grpSpPr>
          <a:xfrm>
            <a:off x="9049309" y="4722664"/>
            <a:ext cx="1378144" cy="1926960"/>
            <a:chOff x="2360459" y="790763"/>
            <a:chExt cx="3718326" cy="5199067"/>
          </a:xfrm>
        </p:grpSpPr>
        <p:grpSp>
          <p:nvGrpSpPr>
            <p:cNvPr id="212" name="组合 211"/>
            <p:cNvGrpSpPr/>
            <p:nvPr/>
          </p:nvGrpSpPr>
          <p:grpSpPr>
            <a:xfrm>
              <a:off x="4595525" y="790763"/>
              <a:ext cx="390951" cy="390628"/>
              <a:chOff x="5229706" y="811930"/>
              <a:chExt cx="1924050" cy="1922463"/>
            </a:xfrm>
          </p:grpSpPr>
          <p:sp>
            <p:nvSpPr>
              <p:cNvPr id="318" name="Oval 5"/>
              <p:cNvSpPr>
                <a:spLocks noChangeArrowheads="1"/>
              </p:cNvSpPr>
              <p:nvPr/>
            </p:nvSpPr>
            <p:spPr bwMode="auto">
              <a:xfrm>
                <a:off x="5229706" y="811930"/>
                <a:ext cx="1924050" cy="1922463"/>
              </a:xfrm>
              <a:prstGeom prst="ellipse">
                <a:avLst/>
              </a:prstGeom>
              <a:solidFill>
                <a:srgbClr val="7345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p>
            </p:txBody>
          </p:sp>
          <p:sp>
            <p:nvSpPr>
              <p:cNvPr id="319" name="Freeform 6"/>
              <p:cNvSpPr/>
              <p:nvPr/>
            </p:nvSpPr>
            <p:spPr bwMode="auto">
              <a:xfrm>
                <a:off x="5234468" y="1399305"/>
                <a:ext cx="1919288" cy="1335088"/>
              </a:xfrm>
              <a:custGeom>
                <a:avLst/>
                <a:gdLst>
                  <a:gd name="T0" fmla="*/ 517 w 1119"/>
                  <a:gd name="T1" fmla="*/ 613 h 778"/>
                  <a:gd name="T2" fmla="*/ 1078 w 1119"/>
                  <a:gd name="T3" fmla="*/ 53 h 778"/>
                  <a:gd name="T4" fmla="*/ 1075 w 1119"/>
                  <a:gd name="T5" fmla="*/ 0 h 778"/>
                  <a:gd name="T6" fmla="*/ 1119 w 1119"/>
                  <a:gd name="T7" fmla="*/ 217 h 778"/>
                  <a:gd name="T8" fmla="*/ 558 w 1119"/>
                  <a:gd name="T9" fmla="*/ 778 h 778"/>
                  <a:gd name="T10" fmla="*/ 0 w 1119"/>
                  <a:gd name="T11" fmla="*/ 270 h 778"/>
                  <a:gd name="T12" fmla="*/ 517 w 1119"/>
                  <a:gd name="T13" fmla="*/ 613 h 778"/>
                </a:gdLst>
                <a:ahLst/>
                <a:cxnLst>
                  <a:cxn ang="0">
                    <a:pos x="T0" y="T1"/>
                  </a:cxn>
                  <a:cxn ang="0">
                    <a:pos x="T2" y="T3"/>
                  </a:cxn>
                  <a:cxn ang="0">
                    <a:pos x="T4" y="T5"/>
                  </a:cxn>
                  <a:cxn ang="0">
                    <a:pos x="T6" y="T7"/>
                  </a:cxn>
                  <a:cxn ang="0">
                    <a:pos x="T8" y="T9"/>
                  </a:cxn>
                  <a:cxn ang="0">
                    <a:pos x="T10" y="T11"/>
                  </a:cxn>
                  <a:cxn ang="0">
                    <a:pos x="T12" y="T13"/>
                  </a:cxn>
                </a:cxnLst>
                <a:rect l="0" t="0" r="r" b="b"/>
                <a:pathLst>
                  <a:path w="1119" h="778">
                    <a:moveTo>
                      <a:pt x="517" y="613"/>
                    </a:moveTo>
                    <a:cubicBezTo>
                      <a:pt x="827" y="613"/>
                      <a:pt x="1078" y="362"/>
                      <a:pt x="1078" y="53"/>
                    </a:cubicBezTo>
                    <a:cubicBezTo>
                      <a:pt x="1078" y="35"/>
                      <a:pt x="1077" y="18"/>
                      <a:pt x="1075" y="0"/>
                    </a:cubicBezTo>
                    <a:cubicBezTo>
                      <a:pt x="1103" y="67"/>
                      <a:pt x="1119" y="141"/>
                      <a:pt x="1119" y="217"/>
                    </a:cubicBezTo>
                    <a:cubicBezTo>
                      <a:pt x="1119" y="527"/>
                      <a:pt x="868" y="778"/>
                      <a:pt x="558" y="778"/>
                    </a:cubicBezTo>
                    <a:cubicBezTo>
                      <a:pt x="266" y="778"/>
                      <a:pt x="26" y="555"/>
                      <a:pt x="0" y="270"/>
                    </a:cubicBezTo>
                    <a:cubicBezTo>
                      <a:pt x="85" y="472"/>
                      <a:pt x="284" y="613"/>
                      <a:pt x="517" y="613"/>
                    </a:cubicBezTo>
                  </a:path>
                </a:pathLst>
              </a:custGeom>
              <a:solidFill>
                <a:srgbClr val="9E675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p>
            </p:txBody>
          </p:sp>
        </p:grpSp>
        <p:grpSp>
          <p:nvGrpSpPr>
            <p:cNvPr id="213" name="组合 212"/>
            <p:cNvGrpSpPr/>
            <p:nvPr/>
          </p:nvGrpSpPr>
          <p:grpSpPr>
            <a:xfrm>
              <a:off x="2360459" y="947119"/>
              <a:ext cx="3718326" cy="5042711"/>
              <a:chOff x="6947857" y="1111156"/>
              <a:chExt cx="3718326" cy="5042711"/>
            </a:xfrm>
          </p:grpSpPr>
          <p:sp>
            <p:nvSpPr>
              <p:cNvPr id="218" name="ïśḷîḑé"/>
              <p:cNvSpPr/>
              <p:nvPr/>
            </p:nvSpPr>
            <p:spPr bwMode="auto">
              <a:xfrm>
                <a:off x="7903608" y="5939961"/>
                <a:ext cx="373198" cy="209354"/>
              </a:xfrm>
              <a:custGeom>
                <a:avLst/>
                <a:gdLst>
                  <a:gd name="T0" fmla="*/ 68 w 187"/>
                  <a:gd name="T1" fmla="*/ 104 h 104"/>
                  <a:gd name="T2" fmla="*/ 66 w 187"/>
                  <a:gd name="T3" fmla="*/ 104 h 104"/>
                  <a:gd name="T4" fmla="*/ 70 w 187"/>
                  <a:gd name="T5" fmla="*/ 51 h 104"/>
                  <a:gd name="T6" fmla="*/ 129 w 187"/>
                  <a:gd name="T7" fmla="*/ 8 h 104"/>
                  <a:gd name="T8" fmla="*/ 129 w 187"/>
                  <a:gd name="T9" fmla="*/ 8 h 104"/>
                  <a:gd name="T10" fmla="*/ 129 w 187"/>
                  <a:gd name="T11" fmla="*/ 9 h 104"/>
                  <a:gd name="T12" fmla="*/ 139 w 187"/>
                  <a:gd name="T13" fmla="*/ 7 h 104"/>
                  <a:gd name="T14" fmla="*/ 178 w 187"/>
                  <a:gd name="T15" fmla="*/ 2 h 104"/>
                  <a:gd name="T16" fmla="*/ 187 w 187"/>
                  <a:gd name="T17" fmla="*/ 0 h 104"/>
                  <a:gd name="T18" fmla="*/ 68 w 187"/>
                  <a:gd name="T19" fmla="*/ 104 h 104"/>
                  <a:gd name="T20" fmla="*/ 38 w 187"/>
                  <a:gd name="T21" fmla="*/ 104 h 104"/>
                  <a:gd name="T22" fmla="*/ 0 w 187"/>
                  <a:gd name="T23" fmla="*/ 104 h 104"/>
                  <a:gd name="T24" fmla="*/ 9 w 187"/>
                  <a:gd name="T25" fmla="*/ 97 h 104"/>
                  <a:gd name="T26" fmla="*/ 9 w 187"/>
                  <a:gd name="T27" fmla="*/ 101 h 104"/>
                  <a:gd name="T28" fmla="*/ 38 w 187"/>
                  <a:gd name="T29"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7" h="104">
                    <a:moveTo>
                      <a:pt x="68" y="104"/>
                    </a:moveTo>
                    <a:cubicBezTo>
                      <a:pt x="66" y="104"/>
                      <a:pt x="66" y="104"/>
                      <a:pt x="66" y="104"/>
                    </a:cubicBezTo>
                    <a:cubicBezTo>
                      <a:pt x="70" y="51"/>
                      <a:pt x="70" y="51"/>
                      <a:pt x="70" y="51"/>
                    </a:cubicBezTo>
                    <a:cubicBezTo>
                      <a:pt x="129" y="8"/>
                      <a:pt x="129" y="8"/>
                      <a:pt x="129" y="8"/>
                    </a:cubicBezTo>
                    <a:cubicBezTo>
                      <a:pt x="129" y="8"/>
                      <a:pt x="129" y="8"/>
                      <a:pt x="129" y="8"/>
                    </a:cubicBezTo>
                    <a:cubicBezTo>
                      <a:pt x="129" y="9"/>
                      <a:pt x="129" y="9"/>
                      <a:pt x="129" y="9"/>
                    </a:cubicBezTo>
                    <a:cubicBezTo>
                      <a:pt x="139" y="7"/>
                      <a:pt x="139" y="7"/>
                      <a:pt x="139" y="7"/>
                    </a:cubicBezTo>
                    <a:cubicBezTo>
                      <a:pt x="153" y="6"/>
                      <a:pt x="166" y="4"/>
                      <a:pt x="178" y="2"/>
                    </a:cubicBezTo>
                    <a:cubicBezTo>
                      <a:pt x="187" y="0"/>
                      <a:pt x="187" y="0"/>
                      <a:pt x="187" y="0"/>
                    </a:cubicBezTo>
                    <a:cubicBezTo>
                      <a:pt x="68" y="104"/>
                      <a:pt x="68" y="104"/>
                      <a:pt x="68" y="104"/>
                    </a:cubicBezTo>
                    <a:moveTo>
                      <a:pt x="38" y="104"/>
                    </a:moveTo>
                    <a:cubicBezTo>
                      <a:pt x="0" y="104"/>
                      <a:pt x="0" y="104"/>
                      <a:pt x="0" y="104"/>
                    </a:cubicBezTo>
                    <a:cubicBezTo>
                      <a:pt x="9" y="97"/>
                      <a:pt x="9" y="97"/>
                      <a:pt x="9" y="97"/>
                    </a:cubicBezTo>
                    <a:cubicBezTo>
                      <a:pt x="9" y="101"/>
                      <a:pt x="9" y="101"/>
                      <a:pt x="9" y="101"/>
                    </a:cubicBezTo>
                    <a:cubicBezTo>
                      <a:pt x="38" y="104"/>
                      <a:pt x="38" y="104"/>
                      <a:pt x="38" y="104"/>
                    </a:cubicBezTo>
                  </a:path>
                </a:pathLst>
              </a:custGeom>
              <a:solidFill>
                <a:srgbClr val="D6D5D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9" name="íš1îdé"/>
              <p:cNvSpPr/>
              <p:nvPr/>
            </p:nvSpPr>
            <p:spPr bwMode="auto">
              <a:xfrm>
                <a:off x="6947857" y="5093441"/>
                <a:ext cx="3718326" cy="1055875"/>
              </a:xfrm>
              <a:custGeom>
                <a:avLst/>
                <a:gdLst>
                  <a:gd name="T0" fmla="*/ 1525 w 1860"/>
                  <a:gd name="T1" fmla="*/ 529 h 529"/>
                  <a:gd name="T2" fmla="*/ 1553 w 1860"/>
                  <a:gd name="T3" fmla="*/ 466 h 529"/>
                  <a:gd name="T4" fmla="*/ 1539 w 1860"/>
                  <a:gd name="T5" fmla="*/ 293 h 529"/>
                  <a:gd name="T6" fmla="*/ 1860 w 1860"/>
                  <a:gd name="T7" fmla="*/ 207 h 529"/>
                  <a:gd name="T8" fmla="*/ 1501 w 1860"/>
                  <a:gd name="T9" fmla="*/ 529 h 529"/>
                  <a:gd name="T10" fmla="*/ 1501 w 1860"/>
                  <a:gd name="T11" fmla="*/ 527 h 529"/>
                  <a:gd name="T12" fmla="*/ 842 w 1860"/>
                  <a:gd name="T13" fmla="*/ 372 h 529"/>
                  <a:gd name="T14" fmla="*/ 844 w 1860"/>
                  <a:gd name="T15" fmla="*/ 326 h 529"/>
                  <a:gd name="T16" fmla="*/ 847 w 1860"/>
                  <a:gd name="T17" fmla="*/ 170 h 529"/>
                  <a:gd name="T18" fmla="*/ 846 w 1860"/>
                  <a:gd name="T19" fmla="*/ 158 h 529"/>
                  <a:gd name="T20" fmla="*/ 1124 w 1860"/>
                  <a:gd name="T21" fmla="*/ 1 h 529"/>
                  <a:gd name="T22" fmla="*/ 1189 w 1860"/>
                  <a:gd name="T23" fmla="*/ 118 h 529"/>
                  <a:gd name="T24" fmla="*/ 1179 w 1860"/>
                  <a:gd name="T25" fmla="*/ 1 h 529"/>
                  <a:gd name="T26" fmla="*/ 1403 w 1860"/>
                  <a:gd name="T27" fmla="*/ 256 h 529"/>
                  <a:gd name="T28" fmla="*/ 1458 w 1860"/>
                  <a:gd name="T29" fmla="*/ 251 h 529"/>
                  <a:gd name="T30" fmla="*/ 1460 w 1860"/>
                  <a:gd name="T31" fmla="*/ 19 h 529"/>
                  <a:gd name="T32" fmla="*/ 937 w 1860"/>
                  <a:gd name="T33" fmla="*/ 292 h 529"/>
                  <a:gd name="T34" fmla="*/ 506 w 1860"/>
                  <a:gd name="T35" fmla="*/ 285 h 529"/>
                  <a:gd name="T36" fmla="*/ 450 w 1860"/>
                  <a:gd name="T37" fmla="*/ 223 h 529"/>
                  <a:gd name="T38" fmla="*/ 510 w 1860"/>
                  <a:gd name="T39" fmla="*/ 213 h 529"/>
                  <a:gd name="T40" fmla="*/ 506 w 1860"/>
                  <a:gd name="T41" fmla="*/ 285 h 529"/>
                  <a:gd name="T42" fmla="*/ 587 w 1860"/>
                  <a:gd name="T43" fmla="*/ 0 h 529"/>
                  <a:gd name="T44" fmla="*/ 618 w 1860"/>
                  <a:gd name="T45" fmla="*/ 15 h 529"/>
                  <a:gd name="T46" fmla="*/ 654 w 1860"/>
                  <a:gd name="T47" fmla="*/ 194 h 529"/>
                  <a:gd name="T48" fmla="*/ 659 w 1860"/>
                  <a:gd name="T49" fmla="*/ 198 h 529"/>
                  <a:gd name="T50" fmla="*/ 645 w 1860"/>
                  <a:gd name="T51" fmla="*/ 203 h 529"/>
                  <a:gd name="T52" fmla="*/ 635 w 1860"/>
                  <a:gd name="T53" fmla="*/ 223 h 529"/>
                  <a:gd name="T54" fmla="*/ 618 w 1860"/>
                  <a:gd name="T55" fmla="*/ 218 h 529"/>
                  <a:gd name="T56" fmla="*/ 626 w 1860"/>
                  <a:gd name="T57" fmla="*/ 230 h 529"/>
                  <a:gd name="T58" fmla="*/ 583 w 1860"/>
                  <a:gd name="T59" fmla="*/ 241 h 529"/>
                  <a:gd name="T60" fmla="*/ 593 w 1860"/>
                  <a:gd name="T61" fmla="*/ 254 h 529"/>
                  <a:gd name="T62" fmla="*/ 46 w 1860"/>
                  <a:gd name="T63" fmla="*/ 243 h 529"/>
                  <a:gd name="T64" fmla="*/ 345 w 1860"/>
                  <a:gd name="T65" fmla="*/ 1 h 529"/>
                  <a:gd name="T66" fmla="*/ 46 w 1860"/>
                  <a:gd name="T67" fmla="*/ 243 h 529"/>
                  <a:gd name="T68" fmla="*/ 0 w 1860"/>
                  <a:gd name="T69" fmla="*/ 241 h 529"/>
                  <a:gd name="T70" fmla="*/ 4 w 1860"/>
                  <a:gd name="T71" fmla="*/ 241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60" h="529">
                    <a:moveTo>
                      <a:pt x="1567" y="529"/>
                    </a:moveTo>
                    <a:cubicBezTo>
                      <a:pt x="1525" y="529"/>
                      <a:pt x="1525" y="529"/>
                      <a:pt x="1525" y="529"/>
                    </a:cubicBezTo>
                    <a:cubicBezTo>
                      <a:pt x="1558" y="526"/>
                      <a:pt x="1558" y="526"/>
                      <a:pt x="1558" y="526"/>
                    </a:cubicBezTo>
                    <a:cubicBezTo>
                      <a:pt x="1553" y="466"/>
                      <a:pt x="1553" y="466"/>
                      <a:pt x="1553" y="466"/>
                    </a:cubicBezTo>
                    <a:cubicBezTo>
                      <a:pt x="1701" y="293"/>
                      <a:pt x="1701" y="293"/>
                      <a:pt x="1701" y="293"/>
                    </a:cubicBezTo>
                    <a:cubicBezTo>
                      <a:pt x="1539" y="293"/>
                      <a:pt x="1539" y="293"/>
                      <a:pt x="1539" y="293"/>
                    </a:cubicBezTo>
                    <a:cubicBezTo>
                      <a:pt x="1519" y="47"/>
                      <a:pt x="1519" y="47"/>
                      <a:pt x="1519" y="47"/>
                    </a:cubicBezTo>
                    <a:cubicBezTo>
                      <a:pt x="1860" y="207"/>
                      <a:pt x="1860" y="207"/>
                      <a:pt x="1860" y="207"/>
                    </a:cubicBezTo>
                    <a:cubicBezTo>
                      <a:pt x="1567" y="529"/>
                      <a:pt x="1567" y="529"/>
                      <a:pt x="1567" y="529"/>
                    </a:cubicBezTo>
                    <a:moveTo>
                      <a:pt x="1501" y="529"/>
                    </a:moveTo>
                    <a:cubicBezTo>
                      <a:pt x="1499" y="529"/>
                      <a:pt x="1499" y="529"/>
                      <a:pt x="1499" y="529"/>
                    </a:cubicBezTo>
                    <a:cubicBezTo>
                      <a:pt x="1501" y="527"/>
                      <a:pt x="1501" y="527"/>
                      <a:pt x="1501" y="527"/>
                    </a:cubicBezTo>
                    <a:cubicBezTo>
                      <a:pt x="1501" y="529"/>
                      <a:pt x="1501" y="529"/>
                      <a:pt x="1501" y="529"/>
                    </a:cubicBezTo>
                    <a:moveTo>
                      <a:pt x="842" y="372"/>
                    </a:moveTo>
                    <a:cubicBezTo>
                      <a:pt x="848" y="358"/>
                      <a:pt x="849" y="343"/>
                      <a:pt x="844" y="325"/>
                    </a:cubicBezTo>
                    <a:cubicBezTo>
                      <a:pt x="844" y="325"/>
                      <a:pt x="844" y="325"/>
                      <a:pt x="844" y="326"/>
                    </a:cubicBezTo>
                    <a:cubicBezTo>
                      <a:pt x="851" y="271"/>
                      <a:pt x="846" y="205"/>
                      <a:pt x="842" y="174"/>
                    </a:cubicBezTo>
                    <a:cubicBezTo>
                      <a:pt x="845" y="172"/>
                      <a:pt x="847" y="170"/>
                      <a:pt x="847" y="170"/>
                    </a:cubicBezTo>
                    <a:cubicBezTo>
                      <a:pt x="847" y="170"/>
                      <a:pt x="847" y="168"/>
                      <a:pt x="847" y="165"/>
                    </a:cubicBezTo>
                    <a:cubicBezTo>
                      <a:pt x="850" y="163"/>
                      <a:pt x="849" y="160"/>
                      <a:pt x="846" y="158"/>
                    </a:cubicBezTo>
                    <a:cubicBezTo>
                      <a:pt x="845" y="133"/>
                      <a:pt x="842" y="74"/>
                      <a:pt x="838" y="1"/>
                    </a:cubicBezTo>
                    <a:cubicBezTo>
                      <a:pt x="1124" y="1"/>
                      <a:pt x="1124" y="1"/>
                      <a:pt x="1124" y="1"/>
                    </a:cubicBezTo>
                    <a:cubicBezTo>
                      <a:pt x="1134" y="122"/>
                      <a:pt x="1134" y="122"/>
                      <a:pt x="1134" y="122"/>
                    </a:cubicBezTo>
                    <a:cubicBezTo>
                      <a:pt x="1189" y="118"/>
                      <a:pt x="1189" y="118"/>
                      <a:pt x="1189" y="118"/>
                    </a:cubicBezTo>
                    <a:cubicBezTo>
                      <a:pt x="1189" y="118"/>
                      <a:pt x="1189" y="118"/>
                      <a:pt x="1189" y="118"/>
                    </a:cubicBezTo>
                    <a:cubicBezTo>
                      <a:pt x="1179" y="1"/>
                      <a:pt x="1179" y="1"/>
                      <a:pt x="1179" y="1"/>
                    </a:cubicBezTo>
                    <a:cubicBezTo>
                      <a:pt x="1381" y="1"/>
                      <a:pt x="1381" y="1"/>
                      <a:pt x="1381" y="1"/>
                    </a:cubicBezTo>
                    <a:cubicBezTo>
                      <a:pt x="1403" y="256"/>
                      <a:pt x="1403" y="256"/>
                      <a:pt x="1403" y="256"/>
                    </a:cubicBezTo>
                    <a:cubicBezTo>
                      <a:pt x="1458" y="251"/>
                      <a:pt x="1458" y="251"/>
                      <a:pt x="1458" y="251"/>
                    </a:cubicBezTo>
                    <a:cubicBezTo>
                      <a:pt x="1458" y="251"/>
                      <a:pt x="1458" y="251"/>
                      <a:pt x="1458" y="251"/>
                    </a:cubicBezTo>
                    <a:cubicBezTo>
                      <a:pt x="1436" y="8"/>
                      <a:pt x="1436" y="8"/>
                      <a:pt x="1436" y="8"/>
                    </a:cubicBezTo>
                    <a:cubicBezTo>
                      <a:pt x="1460" y="19"/>
                      <a:pt x="1460" y="19"/>
                      <a:pt x="1460" y="19"/>
                    </a:cubicBezTo>
                    <a:cubicBezTo>
                      <a:pt x="1482" y="293"/>
                      <a:pt x="1482" y="293"/>
                      <a:pt x="1482" y="293"/>
                    </a:cubicBezTo>
                    <a:cubicBezTo>
                      <a:pt x="937" y="292"/>
                      <a:pt x="937" y="292"/>
                      <a:pt x="937" y="292"/>
                    </a:cubicBezTo>
                    <a:cubicBezTo>
                      <a:pt x="842" y="372"/>
                      <a:pt x="842" y="372"/>
                      <a:pt x="842" y="372"/>
                    </a:cubicBezTo>
                    <a:moveTo>
                      <a:pt x="506" y="285"/>
                    </a:moveTo>
                    <a:cubicBezTo>
                      <a:pt x="478" y="278"/>
                      <a:pt x="478" y="278"/>
                      <a:pt x="478" y="278"/>
                    </a:cubicBezTo>
                    <a:cubicBezTo>
                      <a:pt x="450" y="223"/>
                      <a:pt x="450" y="223"/>
                      <a:pt x="450" y="223"/>
                    </a:cubicBezTo>
                    <a:cubicBezTo>
                      <a:pt x="461" y="221"/>
                      <a:pt x="470" y="220"/>
                      <a:pt x="483" y="217"/>
                    </a:cubicBezTo>
                    <a:cubicBezTo>
                      <a:pt x="497" y="214"/>
                      <a:pt x="505" y="213"/>
                      <a:pt x="510" y="213"/>
                    </a:cubicBezTo>
                    <a:cubicBezTo>
                      <a:pt x="511" y="213"/>
                      <a:pt x="512" y="213"/>
                      <a:pt x="512" y="214"/>
                    </a:cubicBezTo>
                    <a:cubicBezTo>
                      <a:pt x="506" y="285"/>
                      <a:pt x="506" y="285"/>
                      <a:pt x="506" y="285"/>
                    </a:cubicBezTo>
                    <a:moveTo>
                      <a:pt x="565" y="269"/>
                    </a:moveTo>
                    <a:cubicBezTo>
                      <a:pt x="587" y="0"/>
                      <a:pt x="587" y="0"/>
                      <a:pt x="587" y="0"/>
                    </a:cubicBezTo>
                    <a:cubicBezTo>
                      <a:pt x="616" y="0"/>
                      <a:pt x="616" y="0"/>
                      <a:pt x="616" y="0"/>
                    </a:cubicBezTo>
                    <a:cubicBezTo>
                      <a:pt x="617" y="5"/>
                      <a:pt x="617" y="10"/>
                      <a:pt x="618" y="15"/>
                    </a:cubicBezTo>
                    <a:cubicBezTo>
                      <a:pt x="627" y="159"/>
                      <a:pt x="631" y="179"/>
                      <a:pt x="631" y="181"/>
                    </a:cubicBezTo>
                    <a:cubicBezTo>
                      <a:pt x="631" y="181"/>
                      <a:pt x="639" y="187"/>
                      <a:pt x="654" y="194"/>
                    </a:cubicBezTo>
                    <a:cubicBezTo>
                      <a:pt x="656" y="195"/>
                      <a:pt x="658" y="195"/>
                      <a:pt x="660" y="196"/>
                    </a:cubicBezTo>
                    <a:cubicBezTo>
                      <a:pt x="660" y="197"/>
                      <a:pt x="659" y="197"/>
                      <a:pt x="659" y="198"/>
                    </a:cubicBezTo>
                    <a:cubicBezTo>
                      <a:pt x="655" y="196"/>
                      <a:pt x="651" y="195"/>
                      <a:pt x="646" y="194"/>
                    </a:cubicBezTo>
                    <a:cubicBezTo>
                      <a:pt x="645" y="203"/>
                      <a:pt x="645" y="203"/>
                      <a:pt x="645" y="203"/>
                    </a:cubicBezTo>
                    <a:cubicBezTo>
                      <a:pt x="648" y="204"/>
                      <a:pt x="650" y="204"/>
                      <a:pt x="652" y="205"/>
                    </a:cubicBezTo>
                    <a:cubicBezTo>
                      <a:pt x="646" y="212"/>
                      <a:pt x="640" y="218"/>
                      <a:pt x="635" y="223"/>
                    </a:cubicBezTo>
                    <a:cubicBezTo>
                      <a:pt x="635" y="223"/>
                      <a:pt x="634" y="223"/>
                      <a:pt x="634" y="223"/>
                    </a:cubicBezTo>
                    <a:cubicBezTo>
                      <a:pt x="629" y="220"/>
                      <a:pt x="624" y="218"/>
                      <a:pt x="618" y="218"/>
                    </a:cubicBezTo>
                    <a:cubicBezTo>
                      <a:pt x="617" y="227"/>
                      <a:pt x="617" y="227"/>
                      <a:pt x="617" y="227"/>
                    </a:cubicBezTo>
                    <a:cubicBezTo>
                      <a:pt x="620" y="227"/>
                      <a:pt x="623" y="228"/>
                      <a:pt x="626" y="230"/>
                    </a:cubicBezTo>
                    <a:cubicBezTo>
                      <a:pt x="619" y="235"/>
                      <a:pt x="611" y="241"/>
                      <a:pt x="602" y="248"/>
                    </a:cubicBezTo>
                    <a:cubicBezTo>
                      <a:pt x="596" y="244"/>
                      <a:pt x="590" y="242"/>
                      <a:pt x="583" y="241"/>
                    </a:cubicBezTo>
                    <a:cubicBezTo>
                      <a:pt x="582" y="250"/>
                      <a:pt x="582" y="250"/>
                      <a:pt x="582" y="250"/>
                    </a:cubicBezTo>
                    <a:cubicBezTo>
                      <a:pt x="586" y="251"/>
                      <a:pt x="589" y="252"/>
                      <a:pt x="593" y="254"/>
                    </a:cubicBezTo>
                    <a:cubicBezTo>
                      <a:pt x="584" y="259"/>
                      <a:pt x="575" y="264"/>
                      <a:pt x="565" y="269"/>
                    </a:cubicBezTo>
                    <a:moveTo>
                      <a:pt x="46" y="243"/>
                    </a:moveTo>
                    <a:cubicBezTo>
                      <a:pt x="48" y="207"/>
                      <a:pt x="48" y="207"/>
                      <a:pt x="48" y="207"/>
                    </a:cubicBezTo>
                    <a:cubicBezTo>
                      <a:pt x="345" y="1"/>
                      <a:pt x="345" y="1"/>
                      <a:pt x="345" y="1"/>
                    </a:cubicBezTo>
                    <a:cubicBezTo>
                      <a:pt x="345" y="15"/>
                      <a:pt x="344" y="28"/>
                      <a:pt x="343" y="39"/>
                    </a:cubicBezTo>
                    <a:cubicBezTo>
                      <a:pt x="46" y="243"/>
                      <a:pt x="46" y="243"/>
                      <a:pt x="46" y="243"/>
                    </a:cubicBezTo>
                    <a:moveTo>
                      <a:pt x="15" y="242"/>
                    </a:moveTo>
                    <a:cubicBezTo>
                      <a:pt x="0" y="241"/>
                      <a:pt x="0" y="241"/>
                      <a:pt x="0" y="241"/>
                    </a:cubicBezTo>
                    <a:cubicBezTo>
                      <a:pt x="4" y="238"/>
                      <a:pt x="4" y="238"/>
                      <a:pt x="4" y="238"/>
                    </a:cubicBezTo>
                    <a:cubicBezTo>
                      <a:pt x="4" y="241"/>
                      <a:pt x="4" y="241"/>
                      <a:pt x="4" y="241"/>
                    </a:cubicBezTo>
                    <a:cubicBezTo>
                      <a:pt x="15" y="242"/>
                      <a:pt x="15" y="242"/>
                      <a:pt x="15" y="242"/>
                    </a:cubicBezTo>
                  </a:path>
                </a:pathLst>
              </a:custGeom>
              <a:solidFill>
                <a:srgbClr val="C5C4C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0" name="íṡľïḑè"/>
              <p:cNvSpPr/>
              <p:nvPr/>
            </p:nvSpPr>
            <p:spPr bwMode="auto">
              <a:xfrm>
                <a:off x="7930915" y="3878275"/>
                <a:ext cx="1397217" cy="1538300"/>
              </a:xfrm>
              <a:custGeom>
                <a:avLst/>
                <a:gdLst>
                  <a:gd name="T0" fmla="*/ 698 w 698"/>
                  <a:gd name="T1" fmla="*/ 727 h 772"/>
                  <a:gd name="T2" fmla="*/ 644 w 698"/>
                  <a:gd name="T3" fmla="*/ 118 h 772"/>
                  <a:gd name="T4" fmla="*/ 631 w 698"/>
                  <a:gd name="T5" fmla="*/ 72 h 772"/>
                  <a:gd name="T6" fmla="*/ 584 w 698"/>
                  <a:gd name="T7" fmla="*/ 20 h 772"/>
                  <a:gd name="T8" fmla="*/ 516 w 698"/>
                  <a:gd name="T9" fmla="*/ 0 h 772"/>
                  <a:gd name="T10" fmla="*/ 123 w 698"/>
                  <a:gd name="T11" fmla="*/ 0 h 772"/>
                  <a:gd name="T12" fmla="*/ 76 w 698"/>
                  <a:gd name="T13" fmla="*/ 10 h 772"/>
                  <a:gd name="T14" fmla="*/ 23 w 698"/>
                  <a:gd name="T15" fmla="*/ 53 h 772"/>
                  <a:gd name="T16" fmla="*/ 2 w 698"/>
                  <a:gd name="T17" fmla="*/ 121 h 772"/>
                  <a:gd name="T18" fmla="*/ 0 w 698"/>
                  <a:gd name="T19" fmla="*/ 772 h 772"/>
                  <a:gd name="T20" fmla="*/ 55 w 698"/>
                  <a:gd name="T21" fmla="*/ 772 h 772"/>
                  <a:gd name="T22" fmla="*/ 57 w 698"/>
                  <a:gd name="T23" fmla="*/ 121 h 772"/>
                  <a:gd name="T24" fmla="*/ 62 w 698"/>
                  <a:gd name="T25" fmla="*/ 95 h 772"/>
                  <a:gd name="T26" fmla="*/ 86 w 698"/>
                  <a:gd name="T27" fmla="*/ 66 h 772"/>
                  <a:gd name="T28" fmla="*/ 123 w 698"/>
                  <a:gd name="T29" fmla="*/ 55 h 772"/>
                  <a:gd name="T30" fmla="*/ 516 w 698"/>
                  <a:gd name="T31" fmla="*/ 55 h 772"/>
                  <a:gd name="T32" fmla="*/ 542 w 698"/>
                  <a:gd name="T33" fmla="*/ 60 h 772"/>
                  <a:gd name="T34" fmla="*/ 575 w 698"/>
                  <a:gd name="T35" fmla="*/ 85 h 772"/>
                  <a:gd name="T36" fmla="*/ 590 w 698"/>
                  <a:gd name="T37" fmla="*/ 123 h 772"/>
                  <a:gd name="T38" fmla="*/ 643 w 698"/>
                  <a:gd name="T39" fmla="*/ 731 h 772"/>
                  <a:gd name="T40" fmla="*/ 698 w 698"/>
                  <a:gd name="T41" fmla="*/ 727 h 772"/>
                  <a:gd name="T42" fmla="*/ 698 w 698"/>
                  <a:gd name="T43" fmla="*/ 727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98" h="772">
                    <a:moveTo>
                      <a:pt x="698" y="727"/>
                    </a:moveTo>
                    <a:cubicBezTo>
                      <a:pt x="644" y="118"/>
                      <a:pt x="644" y="118"/>
                      <a:pt x="644" y="118"/>
                    </a:cubicBezTo>
                    <a:cubicBezTo>
                      <a:pt x="643" y="102"/>
                      <a:pt x="638" y="86"/>
                      <a:pt x="631" y="72"/>
                    </a:cubicBezTo>
                    <a:cubicBezTo>
                      <a:pt x="620" y="51"/>
                      <a:pt x="604" y="33"/>
                      <a:pt x="584" y="20"/>
                    </a:cubicBezTo>
                    <a:cubicBezTo>
                      <a:pt x="564" y="8"/>
                      <a:pt x="541" y="0"/>
                      <a:pt x="516" y="0"/>
                    </a:cubicBezTo>
                    <a:cubicBezTo>
                      <a:pt x="123" y="0"/>
                      <a:pt x="123" y="0"/>
                      <a:pt x="123" y="0"/>
                    </a:cubicBezTo>
                    <a:cubicBezTo>
                      <a:pt x="106" y="0"/>
                      <a:pt x="90" y="4"/>
                      <a:pt x="76" y="10"/>
                    </a:cubicBezTo>
                    <a:cubicBezTo>
                      <a:pt x="54" y="19"/>
                      <a:pt x="36" y="34"/>
                      <a:pt x="23" y="53"/>
                    </a:cubicBezTo>
                    <a:cubicBezTo>
                      <a:pt x="10" y="73"/>
                      <a:pt x="2" y="96"/>
                      <a:pt x="2" y="121"/>
                    </a:cubicBezTo>
                    <a:cubicBezTo>
                      <a:pt x="0" y="772"/>
                      <a:pt x="0" y="772"/>
                      <a:pt x="0" y="772"/>
                    </a:cubicBezTo>
                    <a:cubicBezTo>
                      <a:pt x="55" y="772"/>
                      <a:pt x="55" y="772"/>
                      <a:pt x="55" y="772"/>
                    </a:cubicBezTo>
                    <a:cubicBezTo>
                      <a:pt x="57" y="121"/>
                      <a:pt x="57" y="121"/>
                      <a:pt x="57" y="121"/>
                    </a:cubicBezTo>
                    <a:cubicBezTo>
                      <a:pt x="57" y="112"/>
                      <a:pt x="59" y="103"/>
                      <a:pt x="62" y="95"/>
                    </a:cubicBezTo>
                    <a:cubicBezTo>
                      <a:pt x="67" y="84"/>
                      <a:pt x="76" y="73"/>
                      <a:pt x="86" y="66"/>
                    </a:cubicBezTo>
                    <a:cubicBezTo>
                      <a:pt x="97" y="59"/>
                      <a:pt x="109" y="55"/>
                      <a:pt x="123" y="55"/>
                    </a:cubicBezTo>
                    <a:cubicBezTo>
                      <a:pt x="516" y="55"/>
                      <a:pt x="516" y="55"/>
                      <a:pt x="516" y="55"/>
                    </a:cubicBezTo>
                    <a:cubicBezTo>
                      <a:pt x="525" y="55"/>
                      <a:pt x="534" y="57"/>
                      <a:pt x="542" y="60"/>
                    </a:cubicBezTo>
                    <a:cubicBezTo>
                      <a:pt x="555" y="65"/>
                      <a:pt x="566" y="74"/>
                      <a:pt x="575" y="85"/>
                    </a:cubicBezTo>
                    <a:cubicBezTo>
                      <a:pt x="583" y="96"/>
                      <a:pt x="589" y="109"/>
                      <a:pt x="590" y="123"/>
                    </a:cubicBezTo>
                    <a:cubicBezTo>
                      <a:pt x="643" y="731"/>
                      <a:pt x="643" y="731"/>
                      <a:pt x="643" y="731"/>
                    </a:cubicBezTo>
                    <a:cubicBezTo>
                      <a:pt x="698" y="727"/>
                      <a:pt x="698" y="727"/>
                      <a:pt x="698" y="727"/>
                    </a:cubicBezTo>
                    <a:cubicBezTo>
                      <a:pt x="698" y="727"/>
                      <a:pt x="698" y="727"/>
                      <a:pt x="698" y="727"/>
                    </a:cubicBezTo>
                  </a:path>
                </a:pathLst>
              </a:custGeom>
              <a:solidFill>
                <a:srgbClr val="65627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1" name="iṩḻidê"/>
              <p:cNvSpPr/>
              <p:nvPr/>
            </p:nvSpPr>
            <p:spPr bwMode="auto">
              <a:xfrm>
                <a:off x="7949120" y="3905582"/>
                <a:ext cx="1729454" cy="354992"/>
              </a:xfrm>
              <a:custGeom>
                <a:avLst/>
                <a:gdLst>
                  <a:gd name="T0" fmla="*/ 380 w 380"/>
                  <a:gd name="T1" fmla="*/ 60 h 78"/>
                  <a:gd name="T2" fmla="*/ 279 w 380"/>
                  <a:gd name="T3" fmla="*/ 0 h 78"/>
                  <a:gd name="T4" fmla="*/ 0 w 380"/>
                  <a:gd name="T5" fmla="*/ 0 h 78"/>
                  <a:gd name="T6" fmla="*/ 66 w 380"/>
                  <a:gd name="T7" fmla="*/ 78 h 78"/>
                  <a:gd name="T8" fmla="*/ 380 w 380"/>
                  <a:gd name="T9" fmla="*/ 60 h 78"/>
                </a:gdLst>
                <a:ahLst/>
                <a:cxnLst>
                  <a:cxn ang="0">
                    <a:pos x="T0" y="T1"/>
                  </a:cxn>
                  <a:cxn ang="0">
                    <a:pos x="T2" y="T3"/>
                  </a:cxn>
                  <a:cxn ang="0">
                    <a:pos x="T4" y="T5"/>
                  </a:cxn>
                  <a:cxn ang="0">
                    <a:pos x="T6" y="T7"/>
                  </a:cxn>
                  <a:cxn ang="0">
                    <a:pos x="T8" y="T9"/>
                  </a:cxn>
                </a:cxnLst>
                <a:rect l="0" t="0" r="r" b="b"/>
                <a:pathLst>
                  <a:path w="380" h="78">
                    <a:moveTo>
                      <a:pt x="380" y="60"/>
                    </a:moveTo>
                    <a:lnTo>
                      <a:pt x="279" y="0"/>
                    </a:lnTo>
                    <a:lnTo>
                      <a:pt x="0" y="0"/>
                    </a:lnTo>
                    <a:lnTo>
                      <a:pt x="66" y="78"/>
                    </a:lnTo>
                    <a:lnTo>
                      <a:pt x="380" y="60"/>
                    </a:lnTo>
                    <a:close/>
                  </a:path>
                </a:pathLst>
              </a:custGeom>
              <a:solidFill>
                <a:srgbClr val="65627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2" name="í$ļîḑé"/>
              <p:cNvSpPr/>
              <p:nvPr/>
            </p:nvSpPr>
            <p:spPr bwMode="auto">
              <a:xfrm>
                <a:off x="7949120" y="3905582"/>
                <a:ext cx="1729454" cy="354992"/>
              </a:xfrm>
              <a:custGeom>
                <a:avLst/>
                <a:gdLst>
                  <a:gd name="T0" fmla="*/ 380 w 380"/>
                  <a:gd name="T1" fmla="*/ 60 h 78"/>
                  <a:gd name="T2" fmla="*/ 279 w 380"/>
                  <a:gd name="T3" fmla="*/ 0 h 78"/>
                  <a:gd name="T4" fmla="*/ 0 w 380"/>
                  <a:gd name="T5" fmla="*/ 0 h 78"/>
                  <a:gd name="T6" fmla="*/ 66 w 380"/>
                  <a:gd name="T7" fmla="*/ 78 h 78"/>
                  <a:gd name="T8" fmla="*/ 380 w 380"/>
                  <a:gd name="T9" fmla="*/ 60 h 78"/>
                </a:gdLst>
                <a:ahLst/>
                <a:cxnLst>
                  <a:cxn ang="0">
                    <a:pos x="T0" y="T1"/>
                  </a:cxn>
                  <a:cxn ang="0">
                    <a:pos x="T2" y="T3"/>
                  </a:cxn>
                  <a:cxn ang="0">
                    <a:pos x="T4" y="T5"/>
                  </a:cxn>
                  <a:cxn ang="0">
                    <a:pos x="T6" y="T7"/>
                  </a:cxn>
                  <a:cxn ang="0">
                    <a:pos x="T8" y="T9"/>
                  </a:cxn>
                </a:cxnLst>
                <a:rect l="0" t="0" r="r" b="b"/>
                <a:pathLst>
                  <a:path w="380" h="78">
                    <a:moveTo>
                      <a:pt x="380" y="60"/>
                    </a:moveTo>
                    <a:lnTo>
                      <a:pt x="279" y="0"/>
                    </a:lnTo>
                    <a:lnTo>
                      <a:pt x="0" y="0"/>
                    </a:lnTo>
                    <a:lnTo>
                      <a:pt x="66" y="78"/>
                    </a:lnTo>
                    <a:lnTo>
                      <a:pt x="380" y="6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3" name="ï$ḷíďe"/>
              <p:cNvSpPr/>
              <p:nvPr/>
            </p:nvSpPr>
            <p:spPr bwMode="auto">
              <a:xfrm>
                <a:off x="8467956" y="4142244"/>
                <a:ext cx="1397217" cy="1542851"/>
              </a:xfrm>
              <a:custGeom>
                <a:avLst/>
                <a:gdLst>
                  <a:gd name="T0" fmla="*/ 698 w 698"/>
                  <a:gd name="T1" fmla="*/ 727 h 772"/>
                  <a:gd name="T2" fmla="*/ 644 w 698"/>
                  <a:gd name="T3" fmla="*/ 118 h 772"/>
                  <a:gd name="T4" fmla="*/ 631 w 698"/>
                  <a:gd name="T5" fmla="*/ 72 h 772"/>
                  <a:gd name="T6" fmla="*/ 584 w 698"/>
                  <a:gd name="T7" fmla="*/ 20 h 772"/>
                  <a:gd name="T8" fmla="*/ 515 w 698"/>
                  <a:gd name="T9" fmla="*/ 0 h 772"/>
                  <a:gd name="T10" fmla="*/ 123 w 698"/>
                  <a:gd name="T11" fmla="*/ 0 h 772"/>
                  <a:gd name="T12" fmla="*/ 76 w 698"/>
                  <a:gd name="T13" fmla="*/ 10 h 772"/>
                  <a:gd name="T14" fmla="*/ 23 w 698"/>
                  <a:gd name="T15" fmla="*/ 53 h 772"/>
                  <a:gd name="T16" fmla="*/ 2 w 698"/>
                  <a:gd name="T17" fmla="*/ 121 h 772"/>
                  <a:gd name="T18" fmla="*/ 0 w 698"/>
                  <a:gd name="T19" fmla="*/ 772 h 772"/>
                  <a:gd name="T20" fmla="*/ 55 w 698"/>
                  <a:gd name="T21" fmla="*/ 772 h 772"/>
                  <a:gd name="T22" fmla="*/ 57 w 698"/>
                  <a:gd name="T23" fmla="*/ 121 h 772"/>
                  <a:gd name="T24" fmla="*/ 62 w 698"/>
                  <a:gd name="T25" fmla="*/ 95 h 772"/>
                  <a:gd name="T26" fmla="*/ 86 w 698"/>
                  <a:gd name="T27" fmla="*/ 66 h 772"/>
                  <a:gd name="T28" fmla="*/ 123 w 698"/>
                  <a:gd name="T29" fmla="*/ 55 h 772"/>
                  <a:gd name="T30" fmla="*/ 515 w 698"/>
                  <a:gd name="T31" fmla="*/ 55 h 772"/>
                  <a:gd name="T32" fmla="*/ 542 w 698"/>
                  <a:gd name="T33" fmla="*/ 60 h 772"/>
                  <a:gd name="T34" fmla="*/ 575 w 698"/>
                  <a:gd name="T35" fmla="*/ 85 h 772"/>
                  <a:gd name="T36" fmla="*/ 590 w 698"/>
                  <a:gd name="T37" fmla="*/ 123 h 772"/>
                  <a:gd name="T38" fmla="*/ 643 w 698"/>
                  <a:gd name="T39" fmla="*/ 732 h 772"/>
                  <a:gd name="T40" fmla="*/ 698 w 698"/>
                  <a:gd name="T41" fmla="*/ 727 h 772"/>
                  <a:gd name="T42" fmla="*/ 698 w 698"/>
                  <a:gd name="T43" fmla="*/ 727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98" h="772">
                    <a:moveTo>
                      <a:pt x="698" y="727"/>
                    </a:moveTo>
                    <a:cubicBezTo>
                      <a:pt x="644" y="118"/>
                      <a:pt x="644" y="118"/>
                      <a:pt x="644" y="118"/>
                    </a:cubicBezTo>
                    <a:cubicBezTo>
                      <a:pt x="643" y="102"/>
                      <a:pt x="638" y="86"/>
                      <a:pt x="631" y="72"/>
                    </a:cubicBezTo>
                    <a:cubicBezTo>
                      <a:pt x="620" y="51"/>
                      <a:pt x="603" y="33"/>
                      <a:pt x="584" y="20"/>
                    </a:cubicBezTo>
                    <a:cubicBezTo>
                      <a:pt x="564" y="8"/>
                      <a:pt x="540" y="0"/>
                      <a:pt x="515" y="0"/>
                    </a:cubicBezTo>
                    <a:cubicBezTo>
                      <a:pt x="123" y="0"/>
                      <a:pt x="123" y="0"/>
                      <a:pt x="123" y="0"/>
                    </a:cubicBezTo>
                    <a:cubicBezTo>
                      <a:pt x="106" y="0"/>
                      <a:pt x="90" y="4"/>
                      <a:pt x="76" y="10"/>
                    </a:cubicBezTo>
                    <a:cubicBezTo>
                      <a:pt x="54" y="19"/>
                      <a:pt x="36" y="34"/>
                      <a:pt x="23" y="53"/>
                    </a:cubicBezTo>
                    <a:cubicBezTo>
                      <a:pt x="10" y="73"/>
                      <a:pt x="2" y="96"/>
                      <a:pt x="2" y="121"/>
                    </a:cubicBezTo>
                    <a:cubicBezTo>
                      <a:pt x="0" y="772"/>
                      <a:pt x="0" y="772"/>
                      <a:pt x="0" y="772"/>
                    </a:cubicBezTo>
                    <a:cubicBezTo>
                      <a:pt x="55" y="772"/>
                      <a:pt x="55" y="772"/>
                      <a:pt x="55" y="772"/>
                    </a:cubicBezTo>
                    <a:cubicBezTo>
                      <a:pt x="57" y="121"/>
                      <a:pt x="57" y="121"/>
                      <a:pt x="57" y="121"/>
                    </a:cubicBezTo>
                    <a:cubicBezTo>
                      <a:pt x="57" y="112"/>
                      <a:pt x="58" y="103"/>
                      <a:pt x="62" y="95"/>
                    </a:cubicBezTo>
                    <a:cubicBezTo>
                      <a:pt x="67" y="84"/>
                      <a:pt x="75" y="73"/>
                      <a:pt x="86" y="66"/>
                    </a:cubicBezTo>
                    <a:cubicBezTo>
                      <a:pt x="96" y="59"/>
                      <a:pt x="109" y="55"/>
                      <a:pt x="123" y="55"/>
                    </a:cubicBezTo>
                    <a:cubicBezTo>
                      <a:pt x="515" y="55"/>
                      <a:pt x="515" y="55"/>
                      <a:pt x="515" y="55"/>
                    </a:cubicBezTo>
                    <a:cubicBezTo>
                      <a:pt x="525" y="55"/>
                      <a:pt x="533" y="57"/>
                      <a:pt x="542" y="60"/>
                    </a:cubicBezTo>
                    <a:cubicBezTo>
                      <a:pt x="555" y="65"/>
                      <a:pt x="566" y="74"/>
                      <a:pt x="575" y="85"/>
                    </a:cubicBezTo>
                    <a:cubicBezTo>
                      <a:pt x="583" y="96"/>
                      <a:pt x="588" y="109"/>
                      <a:pt x="590" y="123"/>
                    </a:cubicBezTo>
                    <a:cubicBezTo>
                      <a:pt x="643" y="732"/>
                      <a:pt x="643" y="732"/>
                      <a:pt x="643" y="732"/>
                    </a:cubicBezTo>
                    <a:cubicBezTo>
                      <a:pt x="698" y="727"/>
                      <a:pt x="698" y="727"/>
                      <a:pt x="698" y="727"/>
                    </a:cubicBezTo>
                    <a:cubicBezTo>
                      <a:pt x="698" y="727"/>
                      <a:pt x="698" y="727"/>
                      <a:pt x="698" y="727"/>
                    </a:cubicBezTo>
                  </a:path>
                </a:pathLst>
              </a:custGeom>
              <a:solidFill>
                <a:srgbClr val="65627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4" name="íṡliḍe"/>
              <p:cNvSpPr/>
              <p:nvPr/>
            </p:nvSpPr>
            <p:spPr bwMode="auto">
              <a:xfrm>
                <a:off x="7735214" y="5243630"/>
                <a:ext cx="942097" cy="741843"/>
              </a:xfrm>
              <a:custGeom>
                <a:avLst/>
                <a:gdLst>
                  <a:gd name="T0" fmla="*/ 429 w 471"/>
                  <a:gd name="T1" fmla="*/ 70 h 372"/>
                  <a:gd name="T2" fmla="*/ 442 w 471"/>
                  <a:gd name="T3" fmla="*/ 78 h 372"/>
                  <a:gd name="T4" fmla="*/ 444 w 471"/>
                  <a:gd name="T5" fmla="*/ 89 h 372"/>
                  <a:gd name="T6" fmla="*/ 440 w 471"/>
                  <a:gd name="T7" fmla="*/ 295 h 372"/>
                  <a:gd name="T8" fmla="*/ 406 w 471"/>
                  <a:gd name="T9" fmla="*/ 310 h 372"/>
                  <a:gd name="T10" fmla="*/ 286 w 471"/>
                  <a:gd name="T11" fmla="*/ 344 h 372"/>
                  <a:gd name="T12" fmla="*/ 17 w 471"/>
                  <a:gd name="T13" fmla="*/ 306 h 372"/>
                  <a:gd name="T14" fmla="*/ 91 w 471"/>
                  <a:gd name="T15" fmla="*/ 220 h 372"/>
                  <a:gd name="T16" fmla="*/ 242 w 471"/>
                  <a:gd name="T17" fmla="*/ 147 h 372"/>
                  <a:gd name="T18" fmla="*/ 343 w 471"/>
                  <a:gd name="T19" fmla="*/ 27 h 372"/>
                  <a:gd name="T20" fmla="*/ 413 w 471"/>
                  <a:gd name="T21" fmla="*/ 74 h 372"/>
                  <a:gd name="T22" fmla="*/ 409 w 471"/>
                  <a:gd name="T23" fmla="*/ 89 h 372"/>
                  <a:gd name="T24" fmla="*/ 450 w 471"/>
                  <a:gd name="T25" fmla="*/ 91 h 372"/>
                  <a:gd name="T26" fmla="*/ 429 w 471"/>
                  <a:gd name="T27" fmla="*/ 7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71" h="372">
                    <a:moveTo>
                      <a:pt x="429" y="70"/>
                    </a:moveTo>
                    <a:cubicBezTo>
                      <a:pt x="437" y="61"/>
                      <a:pt x="441" y="70"/>
                      <a:pt x="442" y="78"/>
                    </a:cubicBezTo>
                    <a:cubicBezTo>
                      <a:pt x="444" y="84"/>
                      <a:pt x="444" y="91"/>
                      <a:pt x="444" y="89"/>
                    </a:cubicBezTo>
                    <a:cubicBezTo>
                      <a:pt x="443" y="44"/>
                      <a:pt x="471" y="215"/>
                      <a:pt x="440" y="295"/>
                    </a:cubicBezTo>
                    <a:cubicBezTo>
                      <a:pt x="440" y="295"/>
                      <a:pt x="441" y="302"/>
                      <a:pt x="406" y="310"/>
                    </a:cubicBezTo>
                    <a:cubicBezTo>
                      <a:pt x="371" y="318"/>
                      <a:pt x="354" y="315"/>
                      <a:pt x="286" y="344"/>
                    </a:cubicBezTo>
                    <a:cubicBezTo>
                      <a:pt x="218" y="372"/>
                      <a:pt x="34" y="354"/>
                      <a:pt x="17" y="306"/>
                    </a:cubicBezTo>
                    <a:cubicBezTo>
                      <a:pt x="0" y="259"/>
                      <a:pt x="23" y="232"/>
                      <a:pt x="91" y="220"/>
                    </a:cubicBezTo>
                    <a:cubicBezTo>
                      <a:pt x="159" y="208"/>
                      <a:pt x="215" y="170"/>
                      <a:pt x="242" y="147"/>
                    </a:cubicBezTo>
                    <a:cubicBezTo>
                      <a:pt x="268" y="123"/>
                      <a:pt x="322" y="54"/>
                      <a:pt x="343" y="27"/>
                    </a:cubicBezTo>
                    <a:cubicBezTo>
                      <a:pt x="365" y="0"/>
                      <a:pt x="421" y="52"/>
                      <a:pt x="413" y="74"/>
                    </a:cubicBezTo>
                    <a:cubicBezTo>
                      <a:pt x="405" y="97"/>
                      <a:pt x="409" y="89"/>
                      <a:pt x="409" y="89"/>
                    </a:cubicBezTo>
                    <a:cubicBezTo>
                      <a:pt x="409" y="89"/>
                      <a:pt x="429" y="98"/>
                      <a:pt x="450" y="91"/>
                    </a:cubicBezTo>
                    <a:cubicBezTo>
                      <a:pt x="471" y="84"/>
                      <a:pt x="429" y="70"/>
                      <a:pt x="429" y="70"/>
                    </a:cubicBezTo>
                  </a:path>
                </a:pathLst>
              </a:custGeom>
              <a:solidFill>
                <a:srgbClr val="36353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5" name="iṡľïďê"/>
              <p:cNvSpPr/>
              <p:nvPr/>
            </p:nvSpPr>
            <p:spPr bwMode="auto">
              <a:xfrm>
                <a:off x="7999183" y="5175363"/>
                <a:ext cx="600758" cy="687229"/>
              </a:xfrm>
              <a:custGeom>
                <a:avLst/>
                <a:gdLst>
                  <a:gd name="T0" fmla="*/ 24 w 302"/>
                  <a:gd name="T1" fmla="*/ 258 h 343"/>
                  <a:gd name="T2" fmla="*/ 52 w 302"/>
                  <a:gd name="T3" fmla="*/ 342 h 343"/>
                  <a:gd name="T4" fmla="*/ 61 w 302"/>
                  <a:gd name="T5" fmla="*/ 341 h 343"/>
                  <a:gd name="T6" fmla="*/ 66 w 302"/>
                  <a:gd name="T7" fmla="*/ 312 h 343"/>
                  <a:gd name="T8" fmla="*/ 175 w 302"/>
                  <a:gd name="T9" fmla="*/ 216 h 343"/>
                  <a:gd name="T10" fmla="*/ 227 w 302"/>
                  <a:gd name="T11" fmla="*/ 169 h 343"/>
                  <a:gd name="T12" fmla="*/ 266 w 302"/>
                  <a:gd name="T13" fmla="*/ 74 h 343"/>
                  <a:gd name="T14" fmla="*/ 273 w 302"/>
                  <a:gd name="T15" fmla="*/ 66 h 343"/>
                  <a:gd name="T16" fmla="*/ 274 w 302"/>
                  <a:gd name="T17" fmla="*/ 66 h 343"/>
                  <a:gd name="T18" fmla="*/ 274 w 302"/>
                  <a:gd name="T19" fmla="*/ 66 h 343"/>
                  <a:gd name="T20" fmla="*/ 274 w 302"/>
                  <a:gd name="T21" fmla="*/ 65 h 343"/>
                  <a:gd name="T22" fmla="*/ 274 w 302"/>
                  <a:gd name="T23" fmla="*/ 65 h 343"/>
                  <a:gd name="T24" fmla="*/ 274 w 302"/>
                  <a:gd name="T25" fmla="*/ 66 h 343"/>
                  <a:gd name="T26" fmla="*/ 274 w 302"/>
                  <a:gd name="T27" fmla="*/ 66 h 343"/>
                  <a:gd name="T28" fmla="*/ 299 w 302"/>
                  <a:gd name="T29" fmla="*/ 67 h 343"/>
                  <a:gd name="T30" fmla="*/ 302 w 302"/>
                  <a:gd name="T31" fmla="*/ 48 h 343"/>
                  <a:gd name="T32" fmla="*/ 271 w 302"/>
                  <a:gd name="T33" fmla="*/ 10 h 343"/>
                  <a:gd name="T34" fmla="*/ 227 w 302"/>
                  <a:gd name="T35" fmla="*/ 2 h 343"/>
                  <a:gd name="T36" fmla="*/ 225 w 302"/>
                  <a:gd name="T37" fmla="*/ 17 h 343"/>
                  <a:gd name="T38" fmla="*/ 240 w 302"/>
                  <a:gd name="T39" fmla="*/ 9 h 343"/>
                  <a:gd name="T40" fmla="*/ 282 w 302"/>
                  <a:gd name="T41" fmla="*/ 30 h 343"/>
                  <a:gd name="T42" fmla="*/ 293 w 302"/>
                  <a:gd name="T43" fmla="*/ 48 h 343"/>
                  <a:gd name="T44" fmla="*/ 290 w 302"/>
                  <a:gd name="T45" fmla="*/ 66 h 343"/>
                  <a:gd name="T46" fmla="*/ 295 w 302"/>
                  <a:gd name="T47" fmla="*/ 61 h 343"/>
                  <a:gd name="T48" fmla="*/ 274 w 302"/>
                  <a:gd name="T49" fmla="*/ 56 h 343"/>
                  <a:gd name="T50" fmla="*/ 262 w 302"/>
                  <a:gd name="T51" fmla="*/ 64 h 343"/>
                  <a:gd name="T52" fmla="*/ 235 w 302"/>
                  <a:gd name="T53" fmla="*/ 125 h 343"/>
                  <a:gd name="T54" fmla="*/ 207 w 302"/>
                  <a:gd name="T55" fmla="*/ 179 h 343"/>
                  <a:gd name="T56" fmla="*/ 90 w 302"/>
                  <a:gd name="T57" fmla="*/ 269 h 343"/>
                  <a:gd name="T58" fmla="*/ 51 w 302"/>
                  <a:gd name="T59" fmla="*/ 333 h 343"/>
                  <a:gd name="T60" fmla="*/ 61 w 302"/>
                  <a:gd name="T61" fmla="*/ 342 h 343"/>
                  <a:gd name="T62" fmla="*/ 30 w 302"/>
                  <a:gd name="T63" fmla="*/ 251 h 343"/>
                  <a:gd name="T64" fmla="*/ 0 w 302"/>
                  <a:gd name="T65" fmla="*/ 248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02" h="343">
                    <a:moveTo>
                      <a:pt x="0" y="248"/>
                    </a:moveTo>
                    <a:cubicBezTo>
                      <a:pt x="10" y="249"/>
                      <a:pt x="18" y="253"/>
                      <a:pt x="24" y="258"/>
                    </a:cubicBezTo>
                    <a:cubicBezTo>
                      <a:pt x="33" y="266"/>
                      <a:pt x="39" y="278"/>
                      <a:pt x="44" y="293"/>
                    </a:cubicBezTo>
                    <a:cubicBezTo>
                      <a:pt x="48" y="308"/>
                      <a:pt x="50" y="325"/>
                      <a:pt x="52" y="342"/>
                    </a:cubicBezTo>
                    <a:cubicBezTo>
                      <a:pt x="56" y="342"/>
                      <a:pt x="56" y="342"/>
                      <a:pt x="56" y="342"/>
                    </a:cubicBezTo>
                    <a:cubicBezTo>
                      <a:pt x="61" y="341"/>
                      <a:pt x="61" y="341"/>
                      <a:pt x="61" y="341"/>
                    </a:cubicBezTo>
                    <a:cubicBezTo>
                      <a:pt x="60" y="338"/>
                      <a:pt x="60" y="336"/>
                      <a:pt x="60" y="333"/>
                    </a:cubicBezTo>
                    <a:cubicBezTo>
                      <a:pt x="60" y="327"/>
                      <a:pt x="62" y="320"/>
                      <a:pt x="66" y="312"/>
                    </a:cubicBezTo>
                    <a:cubicBezTo>
                      <a:pt x="73" y="300"/>
                      <a:pt x="85" y="286"/>
                      <a:pt x="100" y="273"/>
                    </a:cubicBezTo>
                    <a:cubicBezTo>
                      <a:pt x="122" y="253"/>
                      <a:pt x="150" y="234"/>
                      <a:pt x="175" y="216"/>
                    </a:cubicBezTo>
                    <a:cubicBezTo>
                      <a:pt x="187" y="207"/>
                      <a:pt x="198" y="199"/>
                      <a:pt x="207" y="191"/>
                    </a:cubicBezTo>
                    <a:cubicBezTo>
                      <a:pt x="216" y="183"/>
                      <a:pt x="223" y="176"/>
                      <a:pt x="227" y="169"/>
                    </a:cubicBezTo>
                    <a:cubicBezTo>
                      <a:pt x="237" y="150"/>
                      <a:pt x="246" y="123"/>
                      <a:pt x="254" y="101"/>
                    </a:cubicBezTo>
                    <a:cubicBezTo>
                      <a:pt x="259" y="91"/>
                      <a:pt x="263" y="81"/>
                      <a:pt x="266" y="74"/>
                    </a:cubicBezTo>
                    <a:cubicBezTo>
                      <a:pt x="268" y="71"/>
                      <a:pt x="270" y="69"/>
                      <a:pt x="272" y="67"/>
                    </a:cubicBezTo>
                    <a:cubicBezTo>
                      <a:pt x="272" y="66"/>
                      <a:pt x="273" y="66"/>
                      <a:pt x="273" y="66"/>
                    </a:cubicBezTo>
                    <a:cubicBezTo>
                      <a:pt x="274" y="66"/>
                      <a:pt x="274" y="66"/>
                      <a:pt x="274" y="66"/>
                    </a:cubicBezTo>
                    <a:cubicBezTo>
                      <a:pt x="274" y="66"/>
                      <a:pt x="274" y="66"/>
                      <a:pt x="274" y="66"/>
                    </a:cubicBezTo>
                    <a:cubicBezTo>
                      <a:pt x="274" y="65"/>
                      <a:pt x="274" y="65"/>
                      <a:pt x="274" y="65"/>
                    </a:cubicBezTo>
                    <a:cubicBezTo>
                      <a:pt x="274" y="66"/>
                      <a:pt x="274" y="66"/>
                      <a:pt x="274" y="66"/>
                    </a:cubicBezTo>
                    <a:cubicBezTo>
                      <a:pt x="274" y="66"/>
                      <a:pt x="274" y="66"/>
                      <a:pt x="274" y="66"/>
                    </a:cubicBezTo>
                    <a:cubicBezTo>
                      <a:pt x="274" y="65"/>
                      <a:pt x="274" y="65"/>
                      <a:pt x="274" y="65"/>
                    </a:cubicBezTo>
                    <a:cubicBezTo>
                      <a:pt x="274" y="66"/>
                      <a:pt x="274" y="66"/>
                      <a:pt x="274" y="66"/>
                    </a:cubicBezTo>
                    <a:cubicBezTo>
                      <a:pt x="274" y="65"/>
                      <a:pt x="274" y="65"/>
                      <a:pt x="274" y="65"/>
                    </a:cubicBezTo>
                    <a:cubicBezTo>
                      <a:pt x="274" y="66"/>
                      <a:pt x="274" y="66"/>
                      <a:pt x="274" y="66"/>
                    </a:cubicBezTo>
                    <a:cubicBezTo>
                      <a:pt x="274" y="66"/>
                      <a:pt x="274" y="66"/>
                      <a:pt x="274" y="66"/>
                    </a:cubicBezTo>
                    <a:cubicBezTo>
                      <a:pt x="274" y="65"/>
                      <a:pt x="274" y="65"/>
                      <a:pt x="274" y="65"/>
                    </a:cubicBezTo>
                    <a:cubicBezTo>
                      <a:pt x="274" y="66"/>
                      <a:pt x="274" y="66"/>
                      <a:pt x="274" y="66"/>
                    </a:cubicBezTo>
                    <a:cubicBezTo>
                      <a:pt x="282" y="69"/>
                      <a:pt x="289" y="70"/>
                      <a:pt x="294" y="71"/>
                    </a:cubicBezTo>
                    <a:cubicBezTo>
                      <a:pt x="299" y="67"/>
                      <a:pt x="299" y="67"/>
                      <a:pt x="299" y="67"/>
                    </a:cubicBezTo>
                    <a:cubicBezTo>
                      <a:pt x="299" y="65"/>
                      <a:pt x="300" y="61"/>
                      <a:pt x="302" y="52"/>
                    </a:cubicBezTo>
                    <a:cubicBezTo>
                      <a:pt x="302" y="51"/>
                      <a:pt x="302" y="50"/>
                      <a:pt x="302" y="48"/>
                    </a:cubicBezTo>
                    <a:cubicBezTo>
                      <a:pt x="302" y="42"/>
                      <a:pt x="299" y="37"/>
                      <a:pt x="296" y="31"/>
                    </a:cubicBezTo>
                    <a:cubicBezTo>
                      <a:pt x="290" y="23"/>
                      <a:pt x="281" y="15"/>
                      <a:pt x="271" y="10"/>
                    </a:cubicBezTo>
                    <a:cubicBezTo>
                      <a:pt x="261" y="4"/>
                      <a:pt x="250" y="0"/>
                      <a:pt x="240" y="0"/>
                    </a:cubicBezTo>
                    <a:cubicBezTo>
                      <a:pt x="235" y="0"/>
                      <a:pt x="231" y="0"/>
                      <a:pt x="227" y="2"/>
                    </a:cubicBezTo>
                    <a:cubicBezTo>
                      <a:pt x="223" y="4"/>
                      <a:pt x="219" y="8"/>
                      <a:pt x="217" y="12"/>
                    </a:cubicBezTo>
                    <a:cubicBezTo>
                      <a:pt x="225" y="17"/>
                      <a:pt x="225" y="17"/>
                      <a:pt x="225" y="17"/>
                    </a:cubicBezTo>
                    <a:cubicBezTo>
                      <a:pt x="227" y="14"/>
                      <a:pt x="229" y="12"/>
                      <a:pt x="231" y="11"/>
                    </a:cubicBezTo>
                    <a:cubicBezTo>
                      <a:pt x="234" y="10"/>
                      <a:pt x="237" y="9"/>
                      <a:pt x="240" y="9"/>
                    </a:cubicBezTo>
                    <a:cubicBezTo>
                      <a:pt x="245" y="9"/>
                      <a:pt x="251" y="10"/>
                      <a:pt x="257" y="13"/>
                    </a:cubicBezTo>
                    <a:cubicBezTo>
                      <a:pt x="266" y="17"/>
                      <a:pt x="276" y="23"/>
                      <a:pt x="282" y="30"/>
                    </a:cubicBezTo>
                    <a:cubicBezTo>
                      <a:pt x="286" y="33"/>
                      <a:pt x="288" y="37"/>
                      <a:pt x="290" y="40"/>
                    </a:cubicBezTo>
                    <a:cubicBezTo>
                      <a:pt x="292" y="43"/>
                      <a:pt x="293" y="46"/>
                      <a:pt x="293" y="48"/>
                    </a:cubicBezTo>
                    <a:cubicBezTo>
                      <a:pt x="293" y="49"/>
                      <a:pt x="293" y="50"/>
                      <a:pt x="293" y="50"/>
                    </a:cubicBezTo>
                    <a:cubicBezTo>
                      <a:pt x="291" y="59"/>
                      <a:pt x="290" y="63"/>
                      <a:pt x="290" y="66"/>
                    </a:cubicBezTo>
                    <a:cubicBezTo>
                      <a:pt x="295" y="66"/>
                      <a:pt x="295" y="66"/>
                      <a:pt x="295" y="66"/>
                    </a:cubicBezTo>
                    <a:cubicBezTo>
                      <a:pt x="295" y="61"/>
                      <a:pt x="295" y="61"/>
                      <a:pt x="295" y="61"/>
                    </a:cubicBezTo>
                    <a:cubicBezTo>
                      <a:pt x="291" y="61"/>
                      <a:pt x="284" y="60"/>
                      <a:pt x="277" y="57"/>
                    </a:cubicBezTo>
                    <a:cubicBezTo>
                      <a:pt x="276" y="56"/>
                      <a:pt x="275" y="56"/>
                      <a:pt x="274" y="56"/>
                    </a:cubicBezTo>
                    <a:cubicBezTo>
                      <a:pt x="272" y="56"/>
                      <a:pt x="270" y="57"/>
                      <a:pt x="269" y="58"/>
                    </a:cubicBezTo>
                    <a:cubicBezTo>
                      <a:pt x="266" y="59"/>
                      <a:pt x="264" y="61"/>
                      <a:pt x="262" y="64"/>
                    </a:cubicBezTo>
                    <a:cubicBezTo>
                      <a:pt x="258" y="69"/>
                      <a:pt x="255" y="76"/>
                      <a:pt x="252" y="84"/>
                    </a:cubicBezTo>
                    <a:cubicBezTo>
                      <a:pt x="246" y="95"/>
                      <a:pt x="241" y="110"/>
                      <a:pt x="235" y="125"/>
                    </a:cubicBezTo>
                    <a:cubicBezTo>
                      <a:pt x="230" y="139"/>
                      <a:pt x="224" y="154"/>
                      <a:pt x="218" y="165"/>
                    </a:cubicBezTo>
                    <a:cubicBezTo>
                      <a:pt x="216" y="169"/>
                      <a:pt x="212" y="174"/>
                      <a:pt x="207" y="179"/>
                    </a:cubicBezTo>
                    <a:cubicBezTo>
                      <a:pt x="197" y="188"/>
                      <a:pt x="182" y="199"/>
                      <a:pt x="166" y="211"/>
                    </a:cubicBezTo>
                    <a:cubicBezTo>
                      <a:pt x="141" y="229"/>
                      <a:pt x="113" y="248"/>
                      <a:pt x="90" y="269"/>
                    </a:cubicBezTo>
                    <a:cubicBezTo>
                      <a:pt x="79" y="279"/>
                      <a:pt x="69" y="290"/>
                      <a:pt x="62" y="300"/>
                    </a:cubicBezTo>
                    <a:cubicBezTo>
                      <a:pt x="55" y="311"/>
                      <a:pt x="51" y="322"/>
                      <a:pt x="51" y="333"/>
                    </a:cubicBezTo>
                    <a:cubicBezTo>
                      <a:pt x="51" y="337"/>
                      <a:pt x="51" y="340"/>
                      <a:pt x="52" y="343"/>
                    </a:cubicBezTo>
                    <a:cubicBezTo>
                      <a:pt x="61" y="342"/>
                      <a:pt x="61" y="342"/>
                      <a:pt x="61" y="342"/>
                    </a:cubicBezTo>
                    <a:cubicBezTo>
                      <a:pt x="59" y="318"/>
                      <a:pt x="56" y="294"/>
                      <a:pt x="47" y="275"/>
                    </a:cubicBezTo>
                    <a:cubicBezTo>
                      <a:pt x="43" y="266"/>
                      <a:pt x="38" y="258"/>
                      <a:pt x="30" y="251"/>
                    </a:cubicBezTo>
                    <a:cubicBezTo>
                      <a:pt x="23" y="245"/>
                      <a:pt x="13" y="240"/>
                      <a:pt x="2" y="238"/>
                    </a:cubicBezTo>
                    <a:cubicBezTo>
                      <a:pt x="0" y="248"/>
                      <a:pt x="0" y="248"/>
                      <a:pt x="0" y="248"/>
                    </a:cubicBezTo>
                  </a:path>
                </a:pathLst>
              </a:custGeom>
              <a:solidFill>
                <a:srgbClr val="DBD4D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6" name="iS1îďé"/>
              <p:cNvSpPr/>
              <p:nvPr/>
            </p:nvSpPr>
            <p:spPr bwMode="auto">
              <a:xfrm>
                <a:off x="7748867" y="5735158"/>
                <a:ext cx="896585" cy="250315"/>
              </a:xfrm>
              <a:custGeom>
                <a:avLst/>
                <a:gdLst>
                  <a:gd name="T0" fmla="*/ 222 w 448"/>
                  <a:gd name="T1" fmla="*/ 55 h 125"/>
                  <a:gd name="T2" fmla="*/ 34 w 448"/>
                  <a:gd name="T3" fmla="*/ 33 h 125"/>
                  <a:gd name="T4" fmla="*/ 15 w 448"/>
                  <a:gd name="T5" fmla="*/ 0 h 125"/>
                  <a:gd name="T6" fmla="*/ 9 w 448"/>
                  <a:gd name="T7" fmla="*/ 61 h 125"/>
                  <a:gd name="T8" fmla="*/ 276 w 448"/>
                  <a:gd name="T9" fmla="*/ 97 h 125"/>
                  <a:gd name="T10" fmla="*/ 398 w 448"/>
                  <a:gd name="T11" fmla="*/ 64 h 125"/>
                  <a:gd name="T12" fmla="*/ 441 w 448"/>
                  <a:gd name="T13" fmla="*/ 49 h 125"/>
                  <a:gd name="T14" fmla="*/ 443 w 448"/>
                  <a:gd name="T15" fmla="*/ 2 h 125"/>
                  <a:gd name="T16" fmla="*/ 386 w 448"/>
                  <a:gd name="T17" fmla="*/ 23 h 125"/>
                  <a:gd name="T18" fmla="*/ 222 w 448"/>
                  <a:gd name="T19" fmla="*/ 5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8" h="125">
                    <a:moveTo>
                      <a:pt x="222" y="55"/>
                    </a:moveTo>
                    <a:cubicBezTo>
                      <a:pt x="173" y="63"/>
                      <a:pt x="68" y="51"/>
                      <a:pt x="34" y="33"/>
                    </a:cubicBezTo>
                    <a:cubicBezTo>
                      <a:pt x="20" y="25"/>
                      <a:pt x="15" y="9"/>
                      <a:pt x="15" y="0"/>
                    </a:cubicBezTo>
                    <a:cubicBezTo>
                      <a:pt x="1" y="15"/>
                      <a:pt x="0" y="35"/>
                      <a:pt x="9" y="61"/>
                    </a:cubicBezTo>
                    <a:cubicBezTo>
                      <a:pt x="26" y="108"/>
                      <a:pt x="207" y="125"/>
                      <a:pt x="276" y="97"/>
                    </a:cubicBezTo>
                    <a:cubicBezTo>
                      <a:pt x="344" y="68"/>
                      <a:pt x="363" y="72"/>
                      <a:pt x="398" y="64"/>
                    </a:cubicBezTo>
                    <a:cubicBezTo>
                      <a:pt x="433" y="56"/>
                      <a:pt x="441" y="49"/>
                      <a:pt x="441" y="49"/>
                    </a:cubicBezTo>
                    <a:cubicBezTo>
                      <a:pt x="447" y="35"/>
                      <a:pt x="448" y="20"/>
                      <a:pt x="443" y="2"/>
                    </a:cubicBezTo>
                    <a:cubicBezTo>
                      <a:pt x="424" y="14"/>
                      <a:pt x="406" y="19"/>
                      <a:pt x="386" y="23"/>
                    </a:cubicBezTo>
                    <a:cubicBezTo>
                      <a:pt x="360" y="28"/>
                      <a:pt x="271" y="48"/>
                      <a:pt x="222" y="55"/>
                    </a:cubicBezTo>
                  </a:path>
                </a:pathLst>
              </a:custGeom>
              <a:solidFill>
                <a:srgbClr val="DBD4D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7" name="íṩlïḑè"/>
              <p:cNvSpPr/>
              <p:nvPr/>
            </p:nvSpPr>
            <p:spPr bwMode="auto">
              <a:xfrm>
                <a:off x="7230031" y="5025174"/>
                <a:ext cx="864727" cy="646268"/>
              </a:xfrm>
              <a:custGeom>
                <a:avLst/>
                <a:gdLst>
                  <a:gd name="T0" fmla="*/ 425 w 432"/>
                  <a:gd name="T1" fmla="*/ 68 h 322"/>
                  <a:gd name="T2" fmla="*/ 417 w 432"/>
                  <a:gd name="T3" fmla="*/ 100 h 322"/>
                  <a:gd name="T4" fmla="*/ 401 w 432"/>
                  <a:gd name="T5" fmla="*/ 133 h 322"/>
                  <a:gd name="T6" fmla="*/ 376 w 432"/>
                  <a:gd name="T7" fmla="*/ 248 h 322"/>
                  <a:gd name="T8" fmla="*/ 342 w 432"/>
                  <a:gd name="T9" fmla="*/ 250 h 322"/>
                  <a:gd name="T10" fmla="*/ 238 w 432"/>
                  <a:gd name="T11" fmla="*/ 281 h 322"/>
                  <a:gd name="T12" fmla="*/ 1 w 432"/>
                  <a:gd name="T13" fmla="*/ 275 h 322"/>
                  <a:gd name="T14" fmla="*/ 80 w 432"/>
                  <a:gd name="T15" fmla="*/ 194 h 322"/>
                  <a:gd name="T16" fmla="*/ 203 w 432"/>
                  <a:gd name="T17" fmla="*/ 133 h 322"/>
                  <a:gd name="T18" fmla="*/ 300 w 432"/>
                  <a:gd name="T19" fmla="*/ 24 h 322"/>
                  <a:gd name="T20" fmla="*/ 364 w 432"/>
                  <a:gd name="T21" fmla="*/ 70 h 322"/>
                  <a:gd name="T22" fmla="*/ 360 w 432"/>
                  <a:gd name="T23" fmla="*/ 83 h 322"/>
                  <a:gd name="T24" fmla="*/ 398 w 432"/>
                  <a:gd name="T25" fmla="*/ 86 h 322"/>
                  <a:gd name="T26" fmla="*/ 425 w 432"/>
                  <a:gd name="T27" fmla="*/ 68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32" h="322">
                    <a:moveTo>
                      <a:pt x="425" y="68"/>
                    </a:moveTo>
                    <a:cubicBezTo>
                      <a:pt x="432" y="60"/>
                      <a:pt x="425" y="80"/>
                      <a:pt x="417" y="100"/>
                    </a:cubicBezTo>
                    <a:cubicBezTo>
                      <a:pt x="409" y="117"/>
                      <a:pt x="401" y="135"/>
                      <a:pt x="401" y="133"/>
                    </a:cubicBezTo>
                    <a:cubicBezTo>
                      <a:pt x="402" y="91"/>
                      <a:pt x="407" y="174"/>
                      <a:pt x="376" y="248"/>
                    </a:cubicBezTo>
                    <a:cubicBezTo>
                      <a:pt x="376" y="248"/>
                      <a:pt x="375" y="243"/>
                      <a:pt x="342" y="250"/>
                    </a:cubicBezTo>
                    <a:cubicBezTo>
                      <a:pt x="310" y="256"/>
                      <a:pt x="302" y="255"/>
                      <a:pt x="238" y="281"/>
                    </a:cubicBezTo>
                    <a:cubicBezTo>
                      <a:pt x="174" y="306"/>
                      <a:pt x="2" y="322"/>
                      <a:pt x="1" y="275"/>
                    </a:cubicBezTo>
                    <a:cubicBezTo>
                      <a:pt x="0" y="228"/>
                      <a:pt x="14" y="204"/>
                      <a:pt x="80" y="194"/>
                    </a:cubicBezTo>
                    <a:cubicBezTo>
                      <a:pt x="144" y="185"/>
                      <a:pt x="178" y="154"/>
                      <a:pt x="203" y="133"/>
                    </a:cubicBezTo>
                    <a:cubicBezTo>
                      <a:pt x="229" y="112"/>
                      <a:pt x="280" y="48"/>
                      <a:pt x="300" y="24"/>
                    </a:cubicBezTo>
                    <a:cubicBezTo>
                      <a:pt x="321" y="0"/>
                      <a:pt x="372" y="49"/>
                      <a:pt x="364" y="70"/>
                    </a:cubicBezTo>
                    <a:cubicBezTo>
                      <a:pt x="356" y="91"/>
                      <a:pt x="360" y="83"/>
                      <a:pt x="360" y="83"/>
                    </a:cubicBezTo>
                    <a:cubicBezTo>
                      <a:pt x="360" y="83"/>
                      <a:pt x="378" y="92"/>
                      <a:pt x="398" y="86"/>
                    </a:cubicBezTo>
                    <a:cubicBezTo>
                      <a:pt x="418" y="80"/>
                      <a:pt x="425" y="68"/>
                      <a:pt x="425" y="68"/>
                    </a:cubicBezTo>
                  </a:path>
                </a:pathLst>
              </a:custGeom>
              <a:solidFill>
                <a:srgbClr val="36353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8" name="îsḻide"/>
              <p:cNvSpPr/>
              <p:nvPr/>
            </p:nvSpPr>
            <p:spPr bwMode="auto">
              <a:xfrm>
                <a:off x="7475796" y="5594071"/>
                <a:ext cx="0" cy="9102"/>
              </a:xfrm>
              <a:custGeom>
                <a:avLst/>
                <a:gdLst>
                  <a:gd name="T0" fmla="*/ 1 w 1"/>
                  <a:gd name="T1" fmla="*/ 5 h 5"/>
                  <a:gd name="T2" fmla="*/ 0 w 1"/>
                  <a:gd name="T3" fmla="*/ 0 h 5"/>
                  <a:gd name="T4" fmla="*/ 1 w 1"/>
                  <a:gd name="T5" fmla="*/ 5 h 5"/>
                </a:gdLst>
                <a:ahLst/>
                <a:cxnLst>
                  <a:cxn ang="0">
                    <a:pos x="T0" y="T1"/>
                  </a:cxn>
                  <a:cxn ang="0">
                    <a:pos x="T2" y="T3"/>
                  </a:cxn>
                  <a:cxn ang="0">
                    <a:pos x="T4" y="T5"/>
                  </a:cxn>
                </a:cxnLst>
                <a:rect l="0" t="0" r="r" b="b"/>
                <a:pathLst>
                  <a:path w="1" h="5">
                    <a:moveTo>
                      <a:pt x="1" y="5"/>
                    </a:moveTo>
                    <a:cubicBezTo>
                      <a:pt x="1" y="3"/>
                      <a:pt x="0" y="1"/>
                      <a:pt x="0" y="0"/>
                    </a:cubicBezTo>
                    <a:cubicBezTo>
                      <a:pt x="1" y="3"/>
                      <a:pt x="1" y="5"/>
                      <a:pt x="1" y="5"/>
                    </a:cubicBezTo>
                  </a:path>
                </a:pathLst>
              </a:custGeom>
              <a:solidFill>
                <a:srgbClr val="915A2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9" name="ïṩ1ïdê"/>
              <p:cNvSpPr/>
              <p:nvPr/>
            </p:nvSpPr>
            <p:spPr bwMode="auto">
              <a:xfrm>
                <a:off x="7453040" y="4925047"/>
                <a:ext cx="582553" cy="655370"/>
              </a:xfrm>
              <a:custGeom>
                <a:avLst/>
                <a:gdLst>
                  <a:gd name="T0" fmla="*/ 0 w 290"/>
                  <a:gd name="T1" fmla="*/ 234 h 328"/>
                  <a:gd name="T2" fmla="*/ 55 w 290"/>
                  <a:gd name="T3" fmla="*/ 328 h 328"/>
                  <a:gd name="T4" fmla="*/ 213 w 290"/>
                  <a:gd name="T5" fmla="*/ 169 h 328"/>
                  <a:gd name="T6" fmla="*/ 264 w 290"/>
                  <a:gd name="T7" fmla="*/ 72 h 328"/>
                  <a:gd name="T8" fmla="*/ 282 w 290"/>
                  <a:gd name="T9" fmla="*/ 77 h 328"/>
                  <a:gd name="T10" fmla="*/ 285 w 290"/>
                  <a:gd name="T11" fmla="*/ 63 h 328"/>
                  <a:gd name="T12" fmla="*/ 215 w 290"/>
                  <a:gd name="T13" fmla="*/ 27 h 328"/>
                </a:gdLst>
                <a:ahLst/>
                <a:cxnLst>
                  <a:cxn ang="0">
                    <a:pos x="T0" y="T1"/>
                  </a:cxn>
                  <a:cxn ang="0">
                    <a:pos x="T2" y="T3"/>
                  </a:cxn>
                  <a:cxn ang="0">
                    <a:pos x="T4" y="T5"/>
                  </a:cxn>
                  <a:cxn ang="0">
                    <a:pos x="T6" y="T7"/>
                  </a:cxn>
                  <a:cxn ang="0">
                    <a:pos x="T8" y="T9"/>
                  </a:cxn>
                  <a:cxn ang="0">
                    <a:pos x="T10" y="T11"/>
                  </a:cxn>
                  <a:cxn ang="0">
                    <a:pos x="T12" y="T13"/>
                  </a:cxn>
                </a:cxnLst>
                <a:rect l="0" t="0" r="r" b="b"/>
                <a:pathLst>
                  <a:path w="290" h="328">
                    <a:moveTo>
                      <a:pt x="0" y="234"/>
                    </a:moveTo>
                    <a:cubicBezTo>
                      <a:pt x="39" y="241"/>
                      <a:pt x="52" y="284"/>
                      <a:pt x="55" y="328"/>
                    </a:cubicBezTo>
                    <a:cubicBezTo>
                      <a:pt x="42" y="270"/>
                      <a:pt x="194" y="205"/>
                      <a:pt x="213" y="169"/>
                    </a:cubicBezTo>
                    <a:cubicBezTo>
                      <a:pt x="233" y="133"/>
                      <a:pt x="251" y="67"/>
                      <a:pt x="264" y="72"/>
                    </a:cubicBezTo>
                    <a:cubicBezTo>
                      <a:pt x="272" y="75"/>
                      <a:pt x="278" y="76"/>
                      <a:pt x="282" y="77"/>
                    </a:cubicBezTo>
                    <a:cubicBezTo>
                      <a:pt x="282" y="75"/>
                      <a:pt x="283" y="71"/>
                      <a:pt x="285" y="63"/>
                    </a:cubicBezTo>
                    <a:cubicBezTo>
                      <a:pt x="290" y="41"/>
                      <a:pt x="232" y="0"/>
                      <a:pt x="215" y="27"/>
                    </a:cubicBezTo>
                  </a:path>
                </a:pathLst>
              </a:custGeom>
              <a:noFill/>
              <a:ln w="6350" cap="flat">
                <a:solidFill>
                  <a:srgbClr val="DBD4DF"/>
                </a:solidFill>
                <a:prstDash val="solid"/>
                <a:bevel/>
              </a:ln>
              <a:extLst>
                <a:ext uri="{909E8E84-426E-40DD-AFC4-6F175D3DCCD1}">
                  <a14:hiddenFill xmlns:a14="http://schemas.microsoft.com/office/drawing/2010/main">
                    <a:solidFill>
                      <a:srgbClr val="FFFFFF"/>
                    </a:solidFill>
                  </a14:hiddenFill>
                </a:ext>
              </a:extLst>
            </p:spPr>
            <p:txBody>
              <a:bodyPr anchor="ctr"/>
              <a:lstStyle/>
              <a:p>
                <a:pPr algn="ctr"/>
                <a:endParaRPr/>
              </a:p>
            </p:txBody>
          </p:sp>
          <p:sp>
            <p:nvSpPr>
              <p:cNvPr id="230" name="ïṣļîďê"/>
              <p:cNvSpPr/>
              <p:nvPr/>
            </p:nvSpPr>
            <p:spPr bwMode="auto">
              <a:xfrm>
                <a:off x="7220929" y="5466638"/>
                <a:ext cx="801010" cy="250315"/>
              </a:xfrm>
              <a:custGeom>
                <a:avLst/>
                <a:gdLst>
                  <a:gd name="T0" fmla="*/ 193 w 401"/>
                  <a:gd name="T1" fmla="*/ 56 h 127"/>
                  <a:gd name="T2" fmla="*/ 17 w 401"/>
                  <a:gd name="T3" fmla="*/ 40 h 127"/>
                  <a:gd name="T4" fmla="*/ 20 w 401"/>
                  <a:gd name="T5" fmla="*/ 0 h 127"/>
                  <a:gd name="T6" fmla="*/ 1 w 401"/>
                  <a:gd name="T7" fmla="*/ 56 h 127"/>
                  <a:gd name="T8" fmla="*/ 244 w 401"/>
                  <a:gd name="T9" fmla="*/ 97 h 127"/>
                  <a:gd name="T10" fmla="*/ 356 w 401"/>
                  <a:gd name="T11" fmla="*/ 69 h 127"/>
                  <a:gd name="T12" fmla="*/ 388 w 401"/>
                  <a:gd name="T13" fmla="*/ 56 h 127"/>
                  <a:gd name="T14" fmla="*/ 401 w 401"/>
                  <a:gd name="T15" fmla="*/ 12 h 127"/>
                  <a:gd name="T16" fmla="*/ 346 w 401"/>
                  <a:gd name="T17" fmla="*/ 30 h 127"/>
                  <a:gd name="T18" fmla="*/ 193 w 401"/>
                  <a:gd name="T19" fmla="*/ 56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1" h="127">
                    <a:moveTo>
                      <a:pt x="193" y="56"/>
                    </a:moveTo>
                    <a:cubicBezTo>
                      <a:pt x="148" y="62"/>
                      <a:pt x="56" y="70"/>
                      <a:pt x="17" y="40"/>
                    </a:cubicBezTo>
                    <a:cubicBezTo>
                      <a:pt x="6" y="31"/>
                      <a:pt x="7" y="16"/>
                      <a:pt x="20" y="0"/>
                    </a:cubicBezTo>
                    <a:cubicBezTo>
                      <a:pt x="0" y="12"/>
                      <a:pt x="0" y="31"/>
                      <a:pt x="1" y="56"/>
                    </a:cubicBezTo>
                    <a:cubicBezTo>
                      <a:pt x="4" y="127"/>
                      <a:pt x="184" y="111"/>
                      <a:pt x="244" y="97"/>
                    </a:cubicBezTo>
                    <a:cubicBezTo>
                      <a:pt x="311" y="82"/>
                      <a:pt x="323" y="75"/>
                      <a:pt x="356" y="69"/>
                    </a:cubicBezTo>
                    <a:cubicBezTo>
                      <a:pt x="389" y="62"/>
                      <a:pt x="388" y="56"/>
                      <a:pt x="388" y="56"/>
                    </a:cubicBezTo>
                    <a:cubicBezTo>
                      <a:pt x="394" y="42"/>
                      <a:pt x="398" y="27"/>
                      <a:pt x="401" y="12"/>
                    </a:cubicBezTo>
                    <a:cubicBezTo>
                      <a:pt x="383" y="22"/>
                      <a:pt x="364" y="27"/>
                      <a:pt x="346" y="30"/>
                    </a:cubicBezTo>
                    <a:cubicBezTo>
                      <a:pt x="322" y="34"/>
                      <a:pt x="238" y="50"/>
                      <a:pt x="193" y="56"/>
                    </a:cubicBezTo>
                    <a:close/>
                  </a:path>
                </a:pathLst>
              </a:custGeom>
              <a:solidFill>
                <a:srgbClr val="DBD4D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1" name="íšļïḓè"/>
              <p:cNvSpPr/>
              <p:nvPr/>
            </p:nvSpPr>
            <p:spPr bwMode="auto">
              <a:xfrm>
                <a:off x="8627248" y="2076007"/>
                <a:ext cx="1369910" cy="2170915"/>
              </a:xfrm>
              <a:custGeom>
                <a:avLst/>
                <a:gdLst>
                  <a:gd name="T0" fmla="*/ 600 w 685"/>
                  <a:gd name="T1" fmla="*/ 232 h 1088"/>
                  <a:gd name="T2" fmla="*/ 650 w 685"/>
                  <a:gd name="T3" fmla="*/ 253 h 1088"/>
                  <a:gd name="T4" fmla="*/ 653 w 685"/>
                  <a:gd name="T5" fmla="*/ 254 h 1088"/>
                  <a:gd name="T6" fmla="*/ 652 w 685"/>
                  <a:gd name="T7" fmla="*/ 254 h 1088"/>
                  <a:gd name="T8" fmla="*/ 657 w 685"/>
                  <a:gd name="T9" fmla="*/ 246 h 1088"/>
                  <a:gd name="T10" fmla="*/ 661 w 685"/>
                  <a:gd name="T11" fmla="*/ 239 h 1088"/>
                  <a:gd name="T12" fmla="*/ 652 w 685"/>
                  <a:gd name="T13" fmla="*/ 254 h 1088"/>
                  <a:gd name="T14" fmla="*/ 651 w 685"/>
                  <a:gd name="T15" fmla="*/ 253 h 1088"/>
                  <a:gd name="T16" fmla="*/ 649 w 685"/>
                  <a:gd name="T17" fmla="*/ 251 h 1088"/>
                  <a:gd name="T18" fmla="*/ 663 w 685"/>
                  <a:gd name="T19" fmla="*/ 237 h 1088"/>
                  <a:gd name="T20" fmla="*/ 649 w 685"/>
                  <a:gd name="T21" fmla="*/ 251 h 1088"/>
                  <a:gd name="T22" fmla="*/ 645 w 685"/>
                  <a:gd name="T23" fmla="*/ 245 h 1088"/>
                  <a:gd name="T24" fmla="*/ 663 w 685"/>
                  <a:gd name="T25" fmla="*/ 236 h 1088"/>
                  <a:gd name="T26" fmla="*/ 662 w 685"/>
                  <a:gd name="T27" fmla="*/ 237 h 1088"/>
                  <a:gd name="T28" fmla="*/ 645 w 685"/>
                  <a:gd name="T29" fmla="*/ 245 h 1088"/>
                  <a:gd name="T30" fmla="*/ 643 w 685"/>
                  <a:gd name="T31" fmla="*/ 241 h 1088"/>
                  <a:gd name="T32" fmla="*/ 643 w 685"/>
                  <a:gd name="T33" fmla="*/ 239 h 1088"/>
                  <a:gd name="T34" fmla="*/ 657 w 685"/>
                  <a:gd name="T35" fmla="*/ 238 h 1088"/>
                  <a:gd name="T36" fmla="*/ 647 w 685"/>
                  <a:gd name="T37" fmla="*/ 239 h 1088"/>
                  <a:gd name="T38" fmla="*/ 643 w 685"/>
                  <a:gd name="T39" fmla="*/ 239 h 1088"/>
                  <a:gd name="T40" fmla="*/ 643 w 685"/>
                  <a:gd name="T41" fmla="*/ 239 h 1088"/>
                  <a:gd name="T42" fmla="*/ 643 w 685"/>
                  <a:gd name="T43" fmla="*/ 239 h 1088"/>
                  <a:gd name="T44" fmla="*/ 637 w 685"/>
                  <a:gd name="T45" fmla="*/ 292 h 1088"/>
                  <a:gd name="T46" fmla="*/ 527 w 685"/>
                  <a:gd name="T47" fmla="*/ 1020 h 1088"/>
                  <a:gd name="T48" fmla="*/ 488 w 685"/>
                  <a:gd name="T49" fmla="*/ 1045 h 1088"/>
                  <a:gd name="T50" fmla="*/ 0 w 685"/>
                  <a:gd name="T51" fmla="*/ 1088 h 1088"/>
                  <a:gd name="T52" fmla="*/ 519 w 685"/>
                  <a:gd name="T53" fmla="*/ 1081 h 1088"/>
                  <a:gd name="T54" fmla="*/ 574 w 685"/>
                  <a:gd name="T55" fmla="*/ 1012 h 1088"/>
                  <a:gd name="T56" fmla="*/ 683 w 685"/>
                  <a:gd name="T57" fmla="*/ 263 h 1088"/>
                  <a:gd name="T58" fmla="*/ 685 w 685"/>
                  <a:gd name="T59" fmla="*/ 239 h 1088"/>
                  <a:gd name="T60" fmla="*/ 684 w 685"/>
                  <a:gd name="T61" fmla="*/ 231 h 1088"/>
                  <a:gd name="T62" fmla="*/ 678 w 685"/>
                  <a:gd name="T63" fmla="*/ 221 h 1088"/>
                  <a:gd name="T64" fmla="*/ 676 w 685"/>
                  <a:gd name="T65" fmla="*/ 219 h 1088"/>
                  <a:gd name="T66" fmla="*/ 672 w 685"/>
                  <a:gd name="T67" fmla="*/ 217 h 1088"/>
                  <a:gd name="T68" fmla="*/ 648 w 685"/>
                  <a:gd name="T69" fmla="*/ 206 h 1088"/>
                  <a:gd name="T70" fmla="*/ 144 w 685"/>
                  <a:gd name="T71" fmla="*/ 0 h 1088"/>
                  <a:gd name="T72" fmla="*/ 128 w 685"/>
                  <a:gd name="T73" fmla="*/ 39 h 10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85" h="1088">
                    <a:moveTo>
                      <a:pt x="128" y="39"/>
                    </a:moveTo>
                    <a:cubicBezTo>
                      <a:pt x="600" y="232"/>
                      <a:pt x="600" y="232"/>
                      <a:pt x="600" y="232"/>
                    </a:cubicBezTo>
                    <a:cubicBezTo>
                      <a:pt x="615" y="238"/>
                      <a:pt x="628" y="243"/>
                      <a:pt x="638" y="247"/>
                    </a:cubicBezTo>
                    <a:cubicBezTo>
                      <a:pt x="643" y="250"/>
                      <a:pt x="647" y="251"/>
                      <a:pt x="650" y="253"/>
                    </a:cubicBezTo>
                    <a:cubicBezTo>
                      <a:pt x="651" y="253"/>
                      <a:pt x="652" y="254"/>
                      <a:pt x="653" y="254"/>
                    </a:cubicBezTo>
                    <a:cubicBezTo>
                      <a:pt x="653" y="254"/>
                      <a:pt x="653" y="254"/>
                      <a:pt x="653" y="254"/>
                    </a:cubicBezTo>
                    <a:cubicBezTo>
                      <a:pt x="657" y="246"/>
                      <a:pt x="657" y="246"/>
                      <a:pt x="657" y="246"/>
                    </a:cubicBezTo>
                    <a:cubicBezTo>
                      <a:pt x="652" y="254"/>
                      <a:pt x="652" y="254"/>
                      <a:pt x="652" y="254"/>
                    </a:cubicBezTo>
                    <a:cubicBezTo>
                      <a:pt x="653" y="254"/>
                      <a:pt x="653" y="254"/>
                      <a:pt x="653" y="254"/>
                    </a:cubicBezTo>
                    <a:cubicBezTo>
                      <a:pt x="657" y="246"/>
                      <a:pt x="657" y="246"/>
                      <a:pt x="657" y="246"/>
                    </a:cubicBezTo>
                    <a:cubicBezTo>
                      <a:pt x="652" y="254"/>
                      <a:pt x="652" y="254"/>
                      <a:pt x="652" y="254"/>
                    </a:cubicBezTo>
                    <a:cubicBezTo>
                      <a:pt x="661" y="239"/>
                      <a:pt x="661" y="239"/>
                      <a:pt x="661" y="239"/>
                    </a:cubicBezTo>
                    <a:cubicBezTo>
                      <a:pt x="651" y="253"/>
                      <a:pt x="651" y="253"/>
                      <a:pt x="651" y="253"/>
                    </a:cubicBezTo>
                    <a:cubicBezTo>
                      <a:pt x="652" y="253"/>
                      <a:pt x="652" y="254"/>
                      <a:pt x="652" y="254"/>
                    </a:cubicBezTo>
                    <a:cubicBezTo>
                      <a:pt x="661" y="239"/>
                      <a:pt x="661" y="239"/>
                      <a:pt x="661" y="239"/>
                    </a:cubicBezTo>
                    <a:cubicBezTo>
                      <a:pt x="651" y="253"/>
                      <a:pt x="651" y="253"/>
                      <a:pt x="651" y="253"/>
                    </a:cubicBezTo>
                    <a:cubicBezTo>
                      <a:pt x="663" y="237"/>
                      <a:pt x="663" y="237"/>
                      <a:pt x="663" y="237"/>
                    </a:cubicBezTo>
                    <a:cubicBezTo>
                      <a:pt x="649" y="251"/>
                      <a:pt x="649" y="251"/>
                      <a:pt x="649" y="251"/>
                    </a:cubicBezTo>
                    <a:cubicBezTo>
                      <a:pt x="650" y="252"/>
                      <a:pt x="651" y="253"/>
                      <a:pt x="651" y="253"/>
                    </a:cubicBezTo>
                    <a:cubicBezTo>
                      <a:pt x="663" y="237"/>
                      <a:pt x="663" y="237"/>
                      <a:pt x="663" y="237"/>
                    </a:cubicBezTo>
                    <a:cubicBezTo>
                      <a:pt x="649" y="251"/>
                      <a:pt x="649" y="251"/>
                      <a:pt x="649" y="251"/>
                    </a:cubicBezTo>
                    <a:cubicBezTo>
                      <a:pt x="649" y="251"/>
                      <a:pt x="649" y="251"/>
                      <a:pt x="649" y="251"/>
                    </a:cubicBezTo>
                    <a:cubicBezTo>
                      <a:pt x="663" y="236"/>
                      <a:pt x="663" y="236"/>
                      <a:pt x="663" y="236"/>
                    </a:cubicBezTo>
                    <a:cubicBezTo>
                      <a:pt x="645" y="245"/>
                      <a:pt x="645" y="245"/>
                      <a:pt x="645" y="245"/>
                    </a:cubicBezTo>
                    <a:cubicBezTo>
                      <a:pt x="646" y="247"/>
                      <a:pt x="647" y="249"/>
                      <a:pt x="649" y="251"/>
                    </a:cubicBezTo>
                    <a:cubicBezTo>
                      <a:pt x="663" y="236"/>
                      <a:pt x="663" y="236"/>
                      <a:pt x="663" y="236"/>
                    </a:cubicBezTo>
                    <a:cubicBezTo>
                      <a:pt x="645" y="245"/>
                      <a:pt x="645" y="245"/>
                      <a:pt x="645" y="245"/>
                    </a:cubicBezTo>
                    <a:cubicBezTo>
                      <a:pt x="662" y="237"/>
                      <a:pt x="662" y="237"/>
                      <a:pt x="662" y="237"/>
                    </a:cubicBezTo>
                    <a:cubicBezTo>
                      <a:pt x="643" y="241"/>
                      <a:pt x="643" y="241"/>
                      <a:pt x="643" y="241"/>
                    </a:cubicBezTo>
                    <a:cubicBezTo>
                      <a:pt x="644" y="242"/>
                      <a:pt x="644" y="243"/>
                      <a:pt x="645" y="245"/>
                    </a:cubicBezTo>
                    <a:cubicBezTo>
                      <a:pt x="662" y="237"/>
                      <a:pt x="662" y="237"/>
                      <a:pt x="662" y="237"/>
                    </a:cubicBezTo>
                    <a:cubicBezTo>
                      <a:pt x="643" y="241"/>
                      <a:pt x="643" y="241"/>
                      <a:pt x="643" y="241"/>
                    </a:cubicBezTo>
                    <a:cubicBezTo>
                      <a:pt x="657" y="238"/>
                      <a:pt x="657" y="238"/>
                      <a:pt x="657" y="238"/>
                    </a:cubicBezTo>
                    <a:cubicBezTo>
                      <a:pt x="643" y="239"/>
                      <a:pt x="643" y="239"/>
                      <a:pt x="643" y="239"/>
                    </a:cubicBezTo>
                    <a:cubicBezTo>
                      <a:pt x="643" y="239"/>
                      <a:pt x="643" y="240"/>
                      <a:pt x="643" y="241"/>
                    </a:cubicBezTo>
                    <a:cubicBezTo>
                      <a:pt x="657" y="238"/>
                      <a:pt x="657" y="238"/>
                      <a:pt x="657" y="238"/>
                    </a:cubicBezTo>
                    <a:cubicBezTo>
                      <a:pt x="643" y="239"/>
                      <a:pt x="643" y="239"/>
                      <a:pt x="643" y="239"/>
                    </a:cubicBezTo>
                    <a:cubicBezTo>
                      <a:pt x="647" y="239"/>
                      <a:pt x="647" y="239"/>
                      <a:pt x="647" y="239"/>
                    </a:cubicBezTo>
                    <a:cubicBezTo>
                      <a:pt x="643" y="239"/>
                      <a:pt x="643" y="239"/>
                      <a:pt x="643" y="239"/>
                    </a:cubicBezTo>
                    <a:cubicBezTo>
                      <a:pt x="643" y="239"/>
                      <a:pt x="643" y="239"/>
                      <a:pt x="643" y="239"/>
                    </a:cubicBezTo>
                    <a:cubicBezTo>
                      <a:pt x="647" y="239"/>
                      <a:pt x="647" y="239"/>
                      <a:pt x="647" y="239"/>
                    </a:cubicBezTo>
                    <a:cubicBezTo>
                      <a:pt x="643" y="239"/>
                      <a:pt x="643" y="239"/>
                      <a:pt x="643" y="239"/>
                    </a:cubicBezTo>
                    <a:cubicBezTo>
                      <a:pt x="643" y="239"/>
                      <a:pt x="643" y="239"/>
                      <a:pt x="643" y="239"/>
                    </a:cubicBezTo>
                    <a:cubicBezTo>
                      <a:pt x="643" y="239"/>
                      <a:pt x="643" y="239"/>
                      <a:pt x="643" y="239"/>
                    </a:cubicBezTo>
                    <a:cubicBezTo>
                      <a:pt x="643" y="240"/>
                      <a:pt x="643" y="243"/>
                      <a:pt x="643" y="246"/>
                    </a:cubicBezTo>
                    <a:cubicBezTo>
                      <a:pt x="642" y="256"/>
                      <a:pt x="640" y="273"/>
                      <a:pt x="637" y="292"/>
                    </a:cubicBezTo>
                    <a:cubicBezTo>
                      <a:pt x="533" y="1006"/>
                      <a:pt x="533" y="1006"/>
                      <a:pt x="533" y="1006"/>
                    </a:cubicBezTo>
                    <a:cubicBezTo>
                      <a:pt x="532" y="1011"/>
                      <a:pt x="530" y="1016"/>
                      <a:pt x="527" y="1020"/>
                    </a:cubicBezTo>
                    <a:cubicBezTo>
                      <a:pt x="523" y="1027"/>
                      <a:pt x="517" y="1034"/>
                      <a:pt x="510" y="1038"/>
                    </a:cubicBezTo>
                    <a:cubicBezTo>
                      <a:pt x="503" y="1042"/>
                      <a:pt x="495" y="1045"/>
                      <a:pt x="488" y="1045"/>
                    </a:cubicBezTo>
                    <a:cubicBezTo>
                      <a:pt x="0" y="1046"/>
                      <a:pt x="0" y="1046"/>
                      <a:pt x="0" y="1046"/>
                    </a:cubicBezTo>
                    <a:cubicBezTo>
                      <a:pt x="0" y="1088"/>
                      <a:pt x="0" y="1088"/>
                      <a:pt x="0" y="1088"/>
                    </a:cubicBezTo>
                    <a:cubicBezTo>
                      <a:pt x="488" y="1087"/>
                      <a:pt x="488" y="1087"/>
                      <a:pt x="488" y="1087"/>
                    </a:cubicBezTo>
                    <a:cubicBezTo>
                      <a:pt x="499" y="1086"/>
                      <a:pt x="509" y="1084"/>
                      <a:pt x="519" y="1081"/>
                    </a:cubicBezTo>
                    <a:cubicBezTo>
                      <a:pt x="533" y="1075"/>
                      <a:pt x="545" y="1066"/>
                      <a:pt x="555" y="1054"/>
                    </a:cubicBezTo>
                    <a:cubicBezTo>
                      <a:pt x="565" y="1042"/>
                      <a:pt x="572" y="1028"/>
                      <a:pt x="574" y="1012"/>
                    </a:cubicBezTo>
                    <a:cubicBezTo>
                      <a:pt x="679" y="298"/>
                      <a:pt x="679" y="298"/>
                      <a:pt x="679" y="298"/>
                    </a:cubicBezTo>
                    <a:cubicBezTo>
                      <a:pt x="681" y="285"/>
                      <a:pt x="682" y="273"/>
                      <a:pt x="683" y="263"/>
                    </a:cubicBezTo>
                    <a:cubicBezTo>
                      <a:pt x="684" y="258"/>
                      <a:pt x="684" y="253"/>
                      <a:pt x="685" y="249"/>
                    </a:cubicBezTo>
                    <a:cubicBezTo>
                      <a:pt x="685" y="245"/>
                      <a:pt x="685" y="242"/>
                      <a:pt x="685" y="239"/>
                    </a:cubicBezTo>
                    <a:cubicBezTo>
                      <a:pt x="685" y="238"/>
                      <a:pt x="685" y="237"/>
                      <a:pt x="685" y="235"/>
                    </a:cubicBezTo>
                    <a:cubicBezTo>
                      <a:pt x="685" y="234"/>
                      <a:pt x="685" y="233"/>
                      <a:pt x="684" y="231"/>
                    </a:cubicBezTo>
                    <a:cubicBezTo>
                      <a:pt x="684" y="230"/>
                      <a:pt x="683" y="229"/>
                      <a:pt x="683" y="227"/>
                    </a:cubicBezTo>
                    <a:cubicBezTo>
                      <a:pt x="682" y="226"/>
                      <a:pt x="681" y="224"/>
                      <a:pt x="678" y="221"/>
                    </a:cubicBezTo>
                    <a:cubicBezTo>
                      <a:pt x="678" y="221"/>
                      <a:pt x="678" y="221"/>
                      <a:pt x="678" y="221"/>
                    </a:cubicBezTo>
                    <a:cubicBezTo>
                      <a:pt x="677" y="220"/>
                      <a:pt x="677" y="220"/>
                      <a:pt x="676" y="219"/>
                    </a:cubicBezTo>
                    <a:cubicBezTo>
                      <a:pt x="675" y="219"/>
                      <a:pt x="675" y="218"/>
                      <a:pt x="674" y="218"/>
                    </a:cubicBezTo>
                    <a:cubicBezTo>
                      <a:pt x="674" y="218"/>
                      <a:pt x="673" y="217"/>
                      <a:pt x="672" y="217"/>
                    </a:cubicBezTo>
                    <a:cubicBezTo>
                      <a:pt x="671" y="216"/>
                      <a:pt x="670" y="216"/>
                      <a:pt x="669" y="215"/>
                    </a:cubicBezTo>
                    <a:cubicBezTo>
                      <a:pt x="664" y="213"/>
                      <a:pt x="657" y="210"/>
                      <a:pt x="648" y="206"/>
                    </a:cubicBezTo>
                    <a:cubicBezTo>
                      <a:pt x="639" y="202"/>
                      <a:pt x="628" y="197"/>
                      <a:pt x="616" y="193"/>
                    </a:cubicBezTo>
                    <a:cubicBezTo>
                      <a:pt x="144" y="0"/>
                      <a:pt x="144" y="0"/>
                      <a:pt x="144" y="0"/>
                    </a:cubicBezTo>
                    <a:cubicBezTo>
                      <a:pt x="128" y="39"/>
                      <a:pt x="128" y="39"/>
                      <a:pt x="128" y="39"/>
                    </a:cubicBezTo>
                    <a:cubicBezTo>
                      <a:pt x="128" y="39"/>
                      <a:pt x="128" y="39"/>
                      <a:pt x="128" y="39"/>
                    </a:cubicBezTo>
                  </a:path>
                </a:pathLst>
              </a:custGeom>
              <a:solidFill>
                <a:srgbClr val="C5C1D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2" name="îṣḻíḓê"/>
              <p:cNvSpPr/>
              <p:nvPr/>
            </p:nvSpPr>
            <p:spPr bwMode="auto">
              <a:xfrm>
                <a:off x="8558980" y="3696228"/>
                <a:ext cx="1287988" cy="564347"/>
              </a:xfrm>
              <a:custGeom>
                <a:avLst/>
                <a:gdLst>
                  <a:gd name="T0" fmla="*/ 590 w 644"/>
                  <a:gd name="T1" fmla="*/ 0 h 283"/>
                  <a:gd name="T2" fmla="*/ 561 w 644"/>
                  <a:gd name="T3" fmla="*/ 194 h 283"/>
                  <a:gd name="T4" fmla="*/ 557 w 644"/>
                  <a:gd name="T5" fmla="*/ 206 h 283"/>
                  <a:gd name="T6" fmla="*/ 542 w 644"/>
                  <a:gd name="T7" fmla="*/ 221 h 283"/>
                  <a:gd name="T8" fmla="*/ 523 w 644"/>
                  <a:gd name="T9" fmla="*/ 227 h 283"/>
                  <a:gd name="T10" fmla="*/ 0 w 644"/>
                  <a:gd name="T11" fmla="*/ 228 h 283"/>
                  <a:gd name="T12" fmla="*/ 0 w 644"/>
                  <a:gd name="T13" fmla="*/ 283 h 283"/>
                  <a:gd name="T14" fmla="*/ 523 w 644"/>
                  <a:gd name="T15" fmla="*/ 282 h 283"/>
                  <a:gd name="T16" fmla="*/ 556 w 644"/>
                  <a:gd name="T17" fmla="*/ 275 h 283"/>
                  <a:gd name="T18" fmla="*/ 595 w 644"/>
                  <a:gd name="T19" fmla="*/ 247 h 283"/>
                  <a:gd name="T20" fmla="*/ 615 w 644"/>
                  <a:gd name="T21" fmla="*/ 202 h 283"/>
                  <a:gd name="T22" fmla="*/ 644 w 644"/>
                  <a:gd name="T23" fmla="*/ 8 h 283"/>
                  <a:gd name="T24" fmla="*/ 590 w 644"/>
                  <a:gd name="T25" fmla="*/ 0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4" h="283">
                    <a:moveTo>
                      <a:pt x="590" y="0"/>
                    </a:moveTo>
                    <a:cubicBezTo>
                      <a:pt x="561" y="194"/>
                      <a:pt x="561" y="194"/>
                      <a:pt x="561" y="194"/>
                    </a:cubicBezTo>
                    <a:cubicBezTo>
                      <a:pt x="561" y="198"/>
                      <a:pt x="559" y="202"/>
                      <a:pt x="557" y="206"/>
                    </a:cubicBezTo>
                    <a:cubicBezTo>
                      <a:pt x="553" y="212"/>
                      <a:pt x="548" y="218"/>
                      <a:pt x="542" y="221"/>
                    </a:cubicBezTo>
                    <a:cubicBezTo>
                      <a:pt x="536" y="225"/>
                      <a:pt x="529" y="227"/>
                      <a:pt x="523" y="227"/>
                    </a:cubicBezTo>
                    <a:cubicBezTo>
                      <a:pt x="0" y="228"/>
                      <a:pt x="0" y="228"/>
                      <a:pt x="0" y="228"/>
                    </a:cubicBezTo>
                    <a:cubicBezTo>
                      <a:pt x="0" y="283"/>
                      <a:pt x="0" y="283"/>
                      <a:pt x="0" y="283"/>
                    </a:cubicBezTo>
                    <a:cubicBezTo>
                      <a:pt x="523" y="282"/>
                      <a:pt x="523" y="282"/>
                      <a:pt x="523" y="282"/>
                    </a:cubicBezTo>
                    <a:cubicBezTo>
                      <a:pt x="535" y="282"/>
                      <a:pt x="546" y="280"/>
                      <a:pt x="556" y="275"/>
                    </a:cubicBezTo>
                    <a:cubicBezTo>
                      <a:pt x="571" y="269"/>
                      <a:pt x="585" y="259"/>
                      <a:pt x="595" y="247"/>
                    </a:cubicBezTo>
                    <a:cubicBezTo>
                      <a:pt x="605" y="234"/>
                      <a:pt x="613" y="219"/>
                      <a:pt x="615" y="202"/>
                    </a:cubicBezTo>
                    <a:cubicBezTo>
                      <a:pt x="644" y="8"/>
                      <a:pt x="644" y="8"/>
                      <a:pt x="644" y="8"/>
                    </a:cubicBezTo>
                    <a:cubicBezTo>
                      <a:pt x="590" y="0"/>
                      <a:pt x="590" y="0"/>
                      <a:pt x="590" y="0"/>
                    </a:cubicBezTo>
                  </a:path>
                </a:pathLst>
              </a:custGeom>
              <a:solidFill>
                <a:srgbClr val="65627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3" name="is1îḓé"/>
              <p:cNvSpPr/>
              <p:nvPr/>
            </p:nvSpPr>
            <p:spPr bwMode="auto">
              <a:xfrm>
                <a:off x="8877564" y="2066904"/>
                <a:ext cx="1133247" cy="1642977"/>
              </a:xfrm>
              <a:custGeom>
                <a:avLst/>
                <a:gdLst>
                  <a:gd name="T0" fmla="*/ 472 w 565"/>
                  <a:gd name="T1" fmla="*/ 244 h 825"/>
                  <a:gd name="T2" fmla="*/ 521 w 565"/>
                  <a:gd name="T3" fmla="*/ 264 h 825"/>
                  <a:gd name="T4" fmla="*/ 524 w 565"/>
                  <a:gd name="T5" fmla="*/ 266 h 825"/>
                  <a:gd name="T6" fmla="*/ 531 w 565"/>
                  <a:gd name="T7" fmla="*/ 253 h 825"/>
                  <a:gd name="T8" fmla="*/ 524 w 565"/>
                  <a:gd name="T9" fmla="*/ 266 h 825"/>
                  <a:gd name="T10" fmla="*/ 523 w 565"/>
                  <a:gd name="T11" fmla="*/ 265 h 825"/>
                  <a:gd name="T12" fmla="*/ 522 w 565"/>
                  <a:gd name="T13" fmla="*/ 264 h 825"/>
                  <a:gd name="T14" fmla="*/ 535 w 565"/>
                  <a:gd name="T15" fmla="*/ 245 h 825"/>
                  <a:gd name="T16" fmla="*/ 537 w 565"/>
                  <a:gd name="T17" fmla="*/ 243 h 825"/>
                  <a:gd name="T18" fmla="*/ 522 w 565"/>
                  <a:gd name="T19" fmla="*/ 264 h 825"/>
                  <a:gd name="T20" fmla="*/ 519 w 565"/>
                  <a:gd name="T21" fmla="*/ 262 h 825"/>
                  <a:gd name="T22" fmla="*/ 537 w 565"/>
                  <a:gd name="T23" fmla="*/ 242 h 825"/>
                  <a:gd name="T24" fmla="*/ 519 w 565"/>
                  <a:gd name="T25" fmla="*/ 262 h 825"/>
                  <a:gd name="T26" fmla="*/ 513 w 565"/>
                  <a:gd name="T27" fmla="*/ 254 h 825"/>
                  <a:gd name="T28" fmla="*/ 512 w 565"/>
                  <a:gd name="T29" fmla="*/ 250 h 825"/>
                  <a:gd name="T30" fmla="*/ 537 w 565"/>
                  <a:gd name="T31" fmla="*/ 243 h 825"/>
                  <a:gd name="T32" fmla="*/ 535 w 565"/>
                  <a:gd name="T33" fmla="*/ 243 h 825"/>
                  <a:gd name="T34" fmla="*/ 512 w 565"/>
                  <a:gd name="T35" fmla="*/ 250 h 825"/>
                  <a:gd name="T36" fmla="*/ 511 w 565"/>
                  <a:gd name="T37" fmla="*/ 247 h 825"/>
                  <a:gd name="T38" fmla="*/ 511 w 565"/>
                  <a:gd name="T39" fmla="*/ 245 h 825"/>
                  <a:gd name="T40" fmla="*/ 528 w 565"/>
                  <a:gd name="T41" fmla="*/ 244 h 825"/>
                  <a:gd name="T42" fmla="*/ 517 w 565"/>
                  <a:gd name="T43" fmla="*/ 245 h 825"/>
                  <a:gd name="T44" fmla="*/ 511 w 565"/>
                  <a:gd name="T45" fmla="*/ 245 h 825"/>
                  <a:gd name="T46" fmla="*/ 511 w 565"/>
                  <a:gd name="T47" fmla="*/ 245 h 825"/>
                  <a:gd name="T48" fmla="*/ 510 w 565"/>
                  <a:gd name="T49" fmla="*/ 251 h 825"/>
                  <a:gd name="T50" fmla="*/ 429 w 565"/>
                  <a:gd name="T51" fmla="*/ 817 h 825"/>
                  <a:gd name="T52" fmla="*/ 559 w 565"/>
                  <a:gd name="T53" fmla="*/ 305 h 825"/>
                  <a:gd name="T54" fmla="*/ 565 w 565"/>
                  <a:gd name="T55" fmla="*/ 256 h 825"/>
                  <a:gd name="T56" fmla="*/ 565 w 565"/>
                  <a:gd name="T57" fmla="*/ 240 h 825"/>
                  <a:gd name="T58" fmla="*/ 562 w 565"/>
                  <a:gd name="T59" fmla="*/ 230 h 825"/>
                  <a:gd name="T60" fmla="*/ 557 w 565"/>
                  <a:gd name="T61" fmla="*/ 222 h 825"/>
                  <a:gd name="T62" fmla="*/ 552 w 565"/>
                  <a:gd name="T63" fmla="*/ 219 h 825"/>
                  <a:gd name="T64" fmla="*/ 545 w 565"/>
                  <a:gd name="T65" fmla="*/ 215 h 825"/>
                  <a:gd name="T66" fmla="*/ 493 w 565"/>
                  <a:gd name="T67" fmla="*/ 193 h 825"/>
                  <a:gd name="T68" fmla="*/ 0 w 565"/>
                  <a:gd name="T69" fmla="*/ 51 h 8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65" h="825">
                    <a:moveTo>
                      <a:pt x="0" y="51"/>
                    </a:moveTo>
                    <a:cubicBezTo>
                      <a:pt x="472" y="244"/>
                      <a:pt x="472" y="244"/>
                      <a:pt x="472" y="244"/>
                    </a:cubicBezTo>
                    <a:cubicBezTo>
                      <a:pt x="486" y="249"/>
                      <a:pt x="500" y="255"/>
                      <a:pt x="510" y="259"/>
                    </a:cubicBezTo>
                    <a:cubicBezTo>
                      <a:pt x="514" y="261"/>
                      <a:pt x="518" y="263"/>
                      <a:pt x="521" y="264"/>
                    </a:cubicBezTo>
                    <a:cubicBezTo>
                      <a:pt x="522" y="265"/>
                      <a:pt x="523" y="265"/>
                      <a:pt x="524" y="266"/>
                    </a:cubicBezTo>
                    <a:cubicBezTo>
                      <a:pt x="524" y="266"/>
                      <a:pt x="524" y="266"/>
                      <a:pt x="524" y="266"/>
                    </a:cubicBezTo>
                    <a:cubicBezTo>
                      <a:pt x="524" y="266"/>
                      <a:pt x="524" y="266"/>
                      <a:pt x="524" y="266"/>
                    </a:cubicBezTo>
                    <a:cubicBezTo>
                      <a:pt x="531" y="253"/>
                      <a:pt x="531" y="253"/>
                      <a:pt x="531" y="253"/>
                    </a:cubicBezTo>
                    <a:cubicBezTo>
                      <a:pt x="523" y="265"/>
                      <a:pt x="523" y="265"/>
                      <a:pt x="523" y="265"/>
                    </a:cubicBezTo>
                    <a:cubicBezTo>
                      <a:pt x="524" y="266"/>
                      <a:pt x="524" y="266"/>
                      <a:pt x="524" y="266"/>
                    </a:cubicBezTo>
                    <a:cubicBezTo>
                      <a:pt x="531" y="253"/>
                      <a:pt x="531" y="253"/>
                      <a:pt x="531" y="253"/>
                    </a:cubicBezTo>
                    <a:cubicBezTo>
                      <a:pt x="523" y="265"/>
                      <a:pt x="523" y="265"/>
                      <a:pt x="523" y="265"/>
                    </a:cubicBezTo>
                    <a:cubicBezTo>
                      <a:pt x="535" y="245"/>
                      <a:pt x="535" y="245"/>
                      <a:pt x="535" y="245"/>
                    </a:cubicBezTo>
                    <a:cubicBezTo>
                      <a:pt x="522" y="264"/>
                      <a:pt x="522" y="264"/>
                      <a:pt x="522" y="264"/>
                    </a:cubicBezTo>
                    <a:cubicBezTo>
                      <a:pt x="522" y="265"/>
                      <a:pt x="523" y="265"/>
                      <a:pt x="523" y="265"/>
                    </a:cubicBezTo>
                    <a:cubicBezTo>
                      <a:pt x="535" y="245"/>
                      <a:pt x="535" y="245"/>
                      <a:pt x="535" y="245"/>
                    </a:cubicBezTo>
                    <a:cubicBezTo>
                      <a:pt x="522" y="264"/>
                      <a:pt x="522" y="264"/>
                      <a:pt x="522" y="264"/>
                    </a:cubicBezTo>
                    <a:cubicBezTo>
                      <a:pt x="537" y="243"/>
                      <a:pt x="537" y="243"/>
                      <a:pt x="537" y="243"/>
                    </a:cubicBezTo>
                    <a:cubicBezTo>
                      <a:pt x="519" y="262"/>
                      <a:pt x="519" y="262"/>
                      <a:pt x="519" y="262"/>
                    </a:cubicBezTo>
                    <a:cubicBezTo>
                      <a:pt x="520" y="263"/>
                      <a:pt x="521" y="264"/>
                      <a:pt x="522" y="264"/>
                    </a:cubicBezTo>
                    <a:cubicBezTo>
                      <a:pt x="537" y="243"/>
                      <a:pt x="537" y="243"/>
                      <a:pt x="537" y="243"/>
                    </a:cubicBezTo>
                    <a:cubicBezTo>
                      <a:pt x="519" y="262"/>
                      <a:pt x="519" y="262"/>
                      <a:pt x="519" y="262"/>
                    </a:cubicBezTo>
                    <a:cubicBezTo>
                      <a:pt x="519" y="262"/>
                      <a:pt x="519" y="262"/>
                      <a:pt x="519" y="262"/>
                    </a:cubicBezTo>
                    <a:cubicBezTo>
                      <a:pt x="537" y="242"/>
                      <a:pt x="537" y="242"/>
                      <a:pt x="537" y="242"/>
                    </a:cubicBezTo>
                    <a:cubicBezTo>
                      <a:pt x="513" y="254"/>
                      <a:pt x="513" y="254"/>
                      <a:pt x="513" y="254"/>
                    </a:cubicBezTo>
                    <a:cubicBezTo>
                      <a:pt x="514" y="256"/>
                      <a:pt x="515" y="259"/>
                      <a:pt x="519" y="262"/>
                    </a:cubicBezTo>
                    <a:cubicBezTo>
                      <a:pt x="537" y="242"/>
                      <a:pt x="537" y="242"/>
                      <a:pt x="537" y="242"/>
                    </a:cubicBezTo>
                    <a:cubicBezTo>
                      <a:pt x="513" y="254"/>
                      <a:pt x="513" y="254"/>
                      <a:pt x="513" y="254"/>
                    </a:cubicBezTo>
                    <a:cubicBezTo>
                      <a:pt x="537" y="243"/>
                      <a:pt x="537" y="243"/>
                      <a:pt x="537" y="243"/>
                    </a:cubicBezTo>
                    <a:cubicBezTo>
                      <a:pt x="512" y="250"/>
                      <a:pt x="512" y="250"/>
                      <a:pt x="512" y="250"/>
                    </a:cubicBezTo>
                    <a:cubicBezTo>
                      <a:pt x="512" y="251"/>
                      <a:pt x="512" y="253"/>
                      <a:pt x="513" y="254"/>
                    </a:cubicBezTo>
                    <a:cubicBezTo>
                      <a:pt x="537" y="243"/>
                      <a:pt x="537" y="243"/>
                      <a:pt x="537" y="243"/>
                    </a:cubicBezTo>
                    <a:cubicBezTo>
                      <a:pt x="512" y="250"/>
                      <a:pt x="512" y="250"/>
                      <a:pt x="512" y="250"/>
                    </a:cubicBezTo>
                    <a:cubicBezTo>
                      <a:pt x="535" y="243"/>
                      <a:pt x="535" y="243"/>
                      <a:pt x="535" y="243"/>
                    </a:cubicBezTo>
                    <a:cubicBezTo>
                      <a:pt x="511" y="247"/>
                      <a:pt x="511" y="247"/>
                      <a:pt x="511" y="247"/>
                    </a:cubicBezTo>
                    <a:cubicBezTo>
                      <a:pt x="511" y="248"/>
                      <a:pt x="511" y="249"/>
                      <a:pt x="512" y="250"/>
                    </a:cubicBezTo>
                    <a:cubicBezTo>
                      <a:pt x="535" y="243"/>
                      <a:pt x="535" y="243"/>
                      <a:pt x="535" y="243"/>
                    </a:cubicBezTo>
                    <a:cubicBezTo>
                      <a:pt x="511" y="247"/>
                      <a:pt x="511" y="247"/>
                      <a:pt x="511" y="247"/>
                    </a:cubicBezTo>
                    <a:cubicBezTo>
                      <a:pt x="528" y="244"/>
                      <a:pt x="528" y="244"/>
                      <a:pt x="528" y="244"/>
                    </a:cubicBezTo>
                    <a:cubicBezTo>
                      <a:pt x="511" y="245"/>
                      <a:pt x="511" y="245"/>
                      <a:pt x="511" y="245"/>
                    </a:cubicBezTo>
                    <a:cubicBezTo>
                      <a:pt x="511" y="245"/>
                      <a:pt x="511" y="246"/>
                      <a:pt x="511" y="247"/>
                    </a:cubicBezTo>
                    <a:cubicBezTo>
                      <a:pt x="528" y="244"/>
                      <a:pt x="528" y="244"/>
                      <a:pt x="528" y="244"/>
                    </a:cubicBezTo>
                    <a:cubicBezTo>
                      <a:pt x="511" y="245"/>
                      <a:pt x="511" y="245"/>
                      <a:pt x="511" y="245"/>
                    </a:cubicBezTo>
                    <a:cubicBezTo>
                      <a:pt x="517" y="245"/>
                      <a:pt x="517" y="245"/>
                      <a:pt x="517" y="245"/>
                    </a:cubicBezTo>
                    <a:cubicBezTo>
                      <a:pt x="511" y="245"/>
                      <a:pt x="511" y="245"/>
                      <a:pt x="511" y="245"/>
                    </a:cubicBezTo>
                    <a:cubicBezTo>
                      <a:pt x="511" y="245"/>
                      <a:pt x="511" y="245"/>
                      <a:pt x="511" y="245"/>
                    </a:cubicBezTo>
                    <a:cubicBezTo>
                      <a:pt x="517" y="245"/>
                      <a:pt x="517" y="245"/>
                      <a:pt x="517" y="245"/>
                    </a:cubicBezTo>
                    <a:cubicBezTo>
                      <a:pt x="511" y="245"/>
                      <a:pt x="511" y="245"/>
                      <a:pt x="511" y="245"/>
                    </a:cubicBezTo>
                    <a:cubicBezTo>
                      <a:pt x="511" y="245"/>
                      <a:pt x="511" y="245"/>
                      <a:pt x="511" y="245"/>
                    </a:cubicBezTo>
                    <a:cubicBezTo>
                      <a:pt x="511" y="246"/>
                      <a:pt x="511" y="248"/>
                      <a:pt x="510" y="251"/>
                    </a:cubicBezTo>
                    <a:cubicBezTo>
                      <a:pt x="510" y="261"/>
                      <a:pt x="508" y="278"/>
                      <a:pt x="505" y="297"/>
                    </a:cubicBezTo>
                    <a:cubicBezTo>
                      <a:pt x="429" y="817"/>
                      <a:pt x="429" y="817"/>
                      <a:pt x="429" y="817"/>
                    </a:cubicBezTo>
                    <a:cubicBezTo>
                      <a:pt x="483" y="825"/>
                      <a:pt x="483" y="825"/>
                      <a:pt x="483" y="825"/>
                    </a:cubicBezTo>
                    <a:cubicBezTo>
                      <a:pt x="559" y="305"/>
                      <a:pt x="559" y="305"/>
                      <a:pt x="559" y="305"/>
                    </a:cubicBezTo>
                    <a:cubicBezTo>
                      <a:pt x="561" y="292"/>
                      <a:pt x="562" y="280"/>
                      <a:pt x="564" y="269"/>
                    </a:cubicBezTo>
                    <a:cubicBezTo>
                      <a:pt x="564" y="264"/>
                      <a:pt x="565" y="260"/>
                      <a:pt x="565" y="256"/>
                    </a:cubicBezTo>
                    <a:cubicBezTo>
                      <a:pt x="565" y="252"/>
                      <a:pt x="565" y="248"/>
                      <a:pt x="565" y="245"/>
                    </a:cubicBezTo>
                    <a:cubicBezTo>
                      <a:pt x="565" y="244"/>
                      <a:pt x="565" y="242"/>
                      <a:pt x="565" y="240"/>
                    </a:cubicBezTo>
                    <a:cubicBezTo>
                      <a:pt x="565" y="239"/>
                      <a:pt x="565" y="237"/>
                      <a:pt x="564" y="235"/>
                    </a:cubicBezTo>
                    <a:cubicBezTo>
                      <a:pt x="564" y="234"/>
                      <a:pt x="563" y="232"/>
                      <a:pt x="562" y="230"/>
                    </a:cubicBezTo>
                    <a:cubicBezTo>
                      <a:pt x="561" y="228"/>
                      <a:pt x="560" y="226"/>
                      <a:pt x="557" y="222"/>
                    </a:cubicBezTo>
                    <a:cubicBezTo>
                      <a:pt x="557" y="222"/>
                      <a:pt x="557" y="222"/>
                      <a:pt x="557" y="222"/>
                    </a:cubicBezTo>
                    <a:cubicBezTo>
                      <a:pt x="556" y="221"/>
                      <a:pt x="555" y="221"/>
                      <a:pt x="554" y="220"/>
                    </a:cubicBezTo>
                    <a:cubicBezTo>
                      <a:pt x="553" y="219"/>
                      <a:pt x="552" y="219"/>
                      <a:pt x="552" y="219"/>
                    </a:cubicBezTo>
                    <a:cubicBezTo>
                      <a:pt x="551" y="218"/>
                      <a:pt x="550" y="218"/>
                      <a:pt x="549" y="217"/>
                    </a:cubicBezTo>
                    <a:cubicBezTo>
                      <a:pt x="548" y="217"/>
                      <a:pt x="547" y="216"/>
                      <a:pt x="545" y="215"/>
                    </a:cubicBezTo>
                    <a:cubicBezTo>
                      <a:pt x="543" y="214"/>
                      <a:pt x="540" y="213"/>
                      <a:pt x="536" y="211"/>
                    </a:cubicBezTo>
                    <a:cubicBezTo>
                      <a:pt x="526" y="207"/>
                      <a:pt x="510" y="200"/>
                      <a:pt x="493" y="193"/>
                    </a:cubicBezTo>
                    <a:cubicBezTo>
                      <a:pt x="21" y="0"/>
                      <a:pt x="21" y="0"/>
                      <a:pt x="21" y="0"/>
                    </a:cubicBezTo>
                    <a:cubicBezTo>
                      <a:pt x="0" y="51"/>
                      <a:pt x="0" y="51"/>
                      <a:pt x="0" y="51"/>
                    </a:cubicBezTo>
                  </a:path>
                </a:pathLst>
              </a:custGeom>
              <a:solidFill>
                <a:srgbClr val="8F8CA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4" name="iṧḻíḍe"/>
              <p:cNvSpPr/>
              <p:nvPr/>
            </p:nvSpPr>
            <p:spPr bwMode="auto">
              <a:xfrm>
                <a:off x="8777437" y="2048700"/>
                <a:ext cx="1178759" cy="1146898"/>
              </a:xfrm>
              <a:custGeom>
                <a:avLst/>
                <a:gdLst>
                  <a:gd name="T0" fmla="*/ 476 w 589"/>
                  <a:gd name="T1" fmla="*/ 561 h 574"/>
                  <a:gd name="T2" fmla="*/ 542 w 589"/>
                  <a:gd name="T3" fmla="*/ 526 h 574"/>
                  <a:gd name="T4" fmla="*/ 584 w 589"/>
                  <a:gd name="T5" fmla="*/ 277 h 574"/>
                  <a:gd name="T6" fmla="*/ 541 w 589"/>
                  <a:gd name="T7" fmla="*/ 198 h 574"/>
                  <a:gd name="T8" fmla="*/ 109 w 589"/>
                  <a:gd name="T9" fmla="*/ 13 h 574"/>
                  <a:gd name="T10" fmla="*/ 47 w 589"/>
                  <a:gd name="T11" fmla="*/ 46 h 574"/>
                  <a:gd name="T12" fmla="*/ 5 w 589"/>
                  <a:gd name="T13" fmla="*/ 295 h 574"/>
                  <a:gd name="T14" fmla="*/ 48 w 589"/>
                  <a:gd name="T15" fmla="*/ 374 h 574"/>
                  <a:gd name="T16" fmla="*/ 476 w 589"/>
                  <a:gd name="T17" fmla="*/ 561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9" h="574">
                    <a:moveTo>
                      <a:pt x="476" y="561"/>
                    </a:moveTo>
                    <a:cubicBezTo>
                      <a:pt x="505" y="574"/>
                      <a:pt x="537" y="557"/>
                      <a:pt x="542" y="526"/>
                    </a:cubicBezTo>
                    <a:cubicBezTo>
                      <a:pt x="584" y="277"/>
                      <a:pt x="584" y="277"/>
                      <a:pt x="584" y="277"/>
                    </a:cubicBezTo>
                    <a:cubicBezTo>
                      <a:pt x="589" y="246"/>
                      <a:pt x="570" y="210"/>
                      <a:pt x="541" y="198"/>
                    </a:cubicBezTo>
                    <a:cubicBezTo>
                      <a:pt x="109" y="13"/>
                      <a:pt x="109" y="13"/>
                      <a:pt x="109" y="13"/>
                    </a:cubicBezTo>
                    <a:cubicBezTo>
                      <a:pt x="80" y="0"/>
                      <a:pt x="52" y="15"/>
                      <a:pt x="47" y="46"/>
                    </a:cubicBezTo>
                    <a:cubicBezTo>
                      <a:pt x="5" y="295"/>
                      <a:pt x="5" y="295"/>
                      <a:pt x="5" y="295"/>
                    </a:cubicBezTo>
                    <a:cubicBezTo>
                      <a:pt x="0" y="326"/>
                      <a:pt x="20" y="361"/>
                      <a:pt x="48" y="374"/>
                    </a:cubicBezTo>
                    <a:cubicBezTo>
                      <a:pt x="476" y="561"/>
                      <a:pt x="476" y="561"/>
                      <a:pt x="476" y="561"/>
                    </a:cubicBezTo>
                  </a:path>
                </a:pathLst>
              </a:custGeom>
              <a:solidFill>
                <a:srgbClr val="A4632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5" name="isḻiḓè"/>
              <p:cNvSpPr/>
              <p:nvPr/>
            </p:nvSpPr>
            <p:spPr bwMode="auto">
              <a:xfrm>
                <a:off x="8713721" y="2044148"/>
                <a:ext cx="1174208" cy="1142347"/>
              </a:xfrm>
              <a:custGeom>
                <a:avLst/>
                <a:gdLst>
                  <a:gd name="T0" fmla="*/ 480 w 588"/>
                  <a:gd name="T1" fmla="*/ 560 h 572"/>
                  <a:gd name="T2" fmla="*/ 542 w 588"/>
                  <a:gd name="T3" fmla="*/ 526 h 572"/>
                  <a:gd name="T4" fmla="*/ 583 w 588"/>
                  <a:gd name="T5" fmla="*/ 276 h 572"/>
                  <a:gd name="T6" fmla="*/ 540 w 588"/>
                  <a:gd name="T7" fmla="*/ 197 h 572"/>
                  <a:gd name="T8" fmla="*/ 109 w 588"/>
                  <a:gd name="T9" fmla="*/ 12 h 572"/>
                  <a:gd name="T10" fmla="*/ 47 w 588"/>
                  <a:gd name="T11" fmla="*/ 46 h 572"/>
                  <a:gd name="T12" fmla="*/ 5 w 588"/>
                  <a:gd name="T13" fmla="*/ 295 h 572"/>
                  <a:gd name="T14" fmla="*/ 48 w 588"/>
                  <a:gd name="T15" fmla="*/ 373 h 572"/>
                  <a:gd name="T16" fmla="*/ 480 w 588"/>
                  <a:gd name="T17" fmla="*/ 560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8" h="572">
                    <a:moveTo>
                      <a:pt x="480" y="560"/>
                    </a:moveTo>
                    <a:cubicBezTo>
                      <a:pt x="509" y="572"/>
                      <a:pt x="536" y="557"/>
                      <a:pt x="542" y="526"/>
                    </a:cubicBezTo>
                    <a:cubicBezTo>
                      <a:pt x="583" y="276"/>
                      <a:pt x="583" y="276"/>
                      <a:pt x="583" y="276"/>
                    </a:cubicBezTo>
                    <a:cubicBezTo>
                      <a:pt x="588" y="245"/>
                      <a:pt x="569" y="210"/>
                      <a:pt x="540" y="197"/>
                    </a:cubicBezTo>
                    <a:cubicBezTo>
                      <a:pt x="109" y="12"/>
                      <a:pt x="109" y="12"/>
                      <a:pt x="109" y="12"/>
                    </a:cubicBezTo>
                    <a:cubicBezTo>
                      <a:pt x="80" y="0"/>
                      <a:pt x="52" y="15"/>
                      <a:pt x="47" y="46"/>
                    </a:cubicBezTo>
                    <a:cubicBezTo>
                      <a:pt x="5" y="295"/>
                      <a:pt x="5" y="295"/>
                      <a:pt x="5" y="295"/>
                    </a:cubicBezTo>
                    <a:cubicBezTo>
                      <a:pt x="0" y="325"/>
                      <a:pt x="19" y="361"/>
                      <a:pt x="48" y="373"/>
                    </a:cubicBezTo>
                    <a:cubicBezTo>
                      <a:pt x="480" y="560"/>
                      <a:pt x="480" y="560"/>
                      <a:pt x="480" y="560"/>
                    </a:cubicBezTo>
                  </a:path>
                </a:pathLst>
              </a:custGeom>
              <a:solidFill>
                <a:srgbClr val="E5B03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6" name="ïşľîḑé"/>
              <p:cNvSpPr/>
              <p:nvPr/>
            </p:nvSpPr>
            <p:spPr bwMode="auto">
              <a:xfrm>
                <a:off x="7657844" y="3746291"/>
                <a:ext cx="59166" cy="901134"/>
              </a:xfrm>
              <a:custGeom>
                <a:avLst/>
                <a:gdLst>
                  <a:gd name="T0" fmla="*/ 0 w 29"/>
                  <a:gd name="T1" fmla="*/ 453 h 453"/>
                  <a:gd name="T2" fmla="*/ 0 w 29"/>
                  <a:gd name="T3" fmla="*/ 453 h 453"/>
                  <a:gd name="T4" fmla="*/ 3 w 29"/>
                  <a:gd name="T5" fmla="*/ 398 h 453"/>
                  <a:gd name="T6" fmla="*/ 0 w 29"/>
                  <a:gd name="T7" fmla="*/ 453 h 453"/>
                  <a:gd name="T8" fmla="*/ 25 w 29"/>
                  <a:gd name="T9" fmla="*/ 28 h 453"/>
                  <a:gd name="T10" fmla="*/ 29 w 29"/>
                  <a:gd name="T11" fmla="*/ 0 h 453"/>
                  <a:gd name="T12" fmla="*/ 29 w 29"/>
                  <a:gd name="T13" fmla="*/ 0 h 453"/>
                  <a:gd name="T14" fmla="*/ 25 w 29"/>
                  <a:gd name="T15" fmla="*/ 28 h 4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453">
                    <a:moveTo>
                      <a:pt x="0" y="453"/>
                    </a:moveTo>
                    <a:cubicBezTo>
                      <a:pt x="0" y="453"/>
                      <a:pt x="0" y="453"/>
                      <a:pt x="0" y="453"/>
                    </a:cubicBezTo>
                    <a:cubicBezTo>
                      <a:pt x="1" y="434"/>
                      <a:pt x="2" y="416"/>
                      <a:pt x="3" y="398"/>
                    </a:cubicBezTo>
                    <a:cubicBezTo>
                      <a:pt x="2" y="416"/>
                      <a:pt x="1" y="434"/>
                      <a:pt x="0" y="453"/>
                    </a:cubicBezTo>
                    <a:moveTo>
                      <a:pt x="25" y="28"/>
                    </a:moveTo>
                    <a:cubicBezTo>
                      <a:pt x="26" y="18"/>
                      <a:pt x="28" y="9"/>
                      <a:pt x="29" y="0"/>
                    </a:cubicBezTo>
                    <a:cubicBezTo>
                      <a:pt x="29" y="0"/>
                      <a:pt x="29" y="0"/>
                      <a:pt x="29" y="0"/>
                    </a:cubicBezTo>
                    <a:cubicBezTo>
                      <a:pt x="28" y="9"/>
                      <a:pt x="26" y="18"/>
                      <a:pt x="25" y="28"/>
                    </a:cubicBezTo>
                  </a:path>
                </a:pathLst>
              </a:custGeom>
              <a:solidFill>
                <a:srgbClr val="63616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7" name="íṩḷíďê"/>
              <p:cNvSpPr/>
              <p:nvPr/>
            </p:nvSpPr>
            <p:spPr bwMode="auto">
              <a:xfrm>
                <a:off x="7576304" y="3803475"/>
                <a:ext cx="542959" cy="1669845"/>
              </a:xfrm>
              <a:custGeom>
                <a:avLst/>
                <a:gdLst>
                  <a:gd name="T0" fmla="*/ 124 w 219"/>
                  <a:gd name="T1" fmla="*/ 495 h 495"/>
                  <a:gd name="T2" fmla="*/ 0 w 219"/>
                  <a:gd name="T3" fmla="*/ 453 h 495"/>
                  <a:gd name="T4" fmla="*/ 3 w 219"/>
                  <a:gd name="T5" fmla="*/ 398 h 495"/>
                  <a:gd name="T6" fmla="*/ 7 w 219"/>
                  <a:gd name="T7" fmla="*/ 305 h 495"/>
                  <a:gd name="T8" fmla="*/ 25 w 219"/>
                  <a:gd name="T9" fmla="*/ 28 h 495"/>
                  <a:gd name="T10" fmla="*/ 29 w 219"/>
                  <a:gd name="T11" fmla="*/ 0 h 495"/>
                  <a:gd name="T12" fmla="*/ 219 w 219"/>
                  <a:gd name="T13" fmla="*/ 110 h 495"/>
                  <a:gd name="T14" fmla="*/ 218 w 219"/>
                  <a:gd name="T15" fmla="*/ 120 h 495"/>
                  <a:gd name="T16" fmla="*/ 188 w 219"/>
                  <a:gd name="T17" fmla="*/ 489 h 495"/>
                  <a:gd name="T18" fmla="*/ 124 w 219"/>
                  <a:gd name="T19" fmla="*/ 495 h 495"/>
                  <a:gd name="connsiteX0" fmla="*/ 6385 w 10723"/>
                  <a:gd name="connsiteY0" fmla="*/ 10000 h 15411"/>
                  <a:gd name="connsiteX1" fmla="*/ 0 w 10723"/>
                  <a:gd name="connsiteY1" fmla="*/ 15360 h 15411"/>
                  <a:gd name="connsiteX2" fmla="*/ 860 w 10723"/>
                  <a:gd name="connsiteY2" fmla="*/ 8040 h 15411"/>
                  <a:gd name="connsiteX3" fmla="*/ 1043 w 10723"/>
                  <a:gd name="connsiteY3" fmla="*/ 6162 h 15411"/>
                  <a:gd name="connsiteX4" fmla="*/ 1865 w 10723"/>
                  <a:gd name="connsiteY4" fmla="*/ 566 h 15411"/>
                  <a:gd name="connsiteX5" fmla="*/ 2047 w 10723"/>
                  <a:gd name="connsiteY5" fmla="*/ 0 h 15411"/>
                  <a:gd name="connsiteX6" fmla="*/ 10723 w 10723"/>
                  <a:gd name="connsiteY6" fmla="*/ 2222 h 15411"/>
                  <a:gd name="connsiteX7" fmla="*/ 10677 w 10723"/>
                  <a:gd name="connsiteY7" fmla="*/ 2424 h 15411"/>
                  <a:gd name="connsiteX8" fmla="*/ 9307 w 10723"/>
                  <a:gd name="connsiteY8" fmla="*/ 9879 h 15411"/>
                  <a:gd name="connsiteX9" fmla="*/ 6385 w 10723"/>
                  <a:gd name="connsiteY9" fmla="*/ 10000 h 15411"/>
                  <a:gd name="connsiteX0-1" fmla="*/ 6385 w 10723"/>
                  <a:gd name="connsiteY0-2" fmla="*/ 10000 h 15411"/>
                  <a:gd name="connsiteX1-3" fmla="*/ 0 w 10723"/>
                  <a:gd name="connsiteY1-4" fmla="*/ 15360 h 15411"/>
                  <a:gd name="connsiteX2-5" fmla="*/ 860 w 10723"/>
                  <a:gd name="connsiteY2-6" fmla="*/ 8040 h 15411"/>
                  <a:gd name="connsiteX3-7" fmla="*/ 1043 w 10723"/>
                  <a:gd name="connsiteY3-8" fmla="*/ 6162 h 15411"/>
                  <a:gd name="connsiteX4-9" fmla="*/ 1865 w 10723"/>
                  <a:gd name="connsiteY4-10" fmla="*/ 566 h 15411"/>
                  <a:gd name="connsiteX5-11" fmla="*/ 2047 w 10723"/>
                  <a:gd name="connsiteY5-12" fmla="*/ 0 h 15411"/>
                  <a:gd name="connsiteX6-13" fmla="*/ 10723 w 10723"/>
                  <a:gd name="connsiteY6-14" fmla="*/ 2222 h 15411"/>
                  <a:gd name="connsiteX7-15" fmla="*/ 10677 w 10723"/>
                  <a:gd name="connsiteY7-16" fmla="*/ 2424 h 15411"/>
                  <a:gd name="connsiteX8-17" fmla="*/ 9307 w 10723"/>
                  <a:gd name="connsiteY8-18" fmla="*/ 9879 h 15411"/>
                  <a:gd name="connsiteX0-19" fmla="*/ 6385 w 10723"/>
                  <a:gd name="connsiteY0-20" fmla="*/ 10000 h 15980"/>
                  <a:gd name="connsiteX1-21" fmla="*/ 0 w 10723"/>
                  <a:gd name="connsiteY1-22" fmla="*/ 15360 h 15980"/>
                  <a:gd name="connsiteX2-23" fmla="*/ 860 w 10723"/>
                  <a:gd name="connsiteY2-24" fmla="*/ 8040 h 15980"/>
                  <a:gd name="connsiteX3-25" fmla="*/ 1043 w 10723"/>
                  <a:gd name="connsiteY3-26" fmla="*/ 6162 h 15980"/>
                  <a:gd name="connsiteX4-27" fmla="*/ 1865 w 10723"/>
                  <a:gd name="connsiteY4-28" fmla="*/ 566 h 15980"/>
                  <a:gd name="connsiteX5-29" fmla="*/ 2047 w 10723"/>
                  <a:gd name="connsiteY5-30" fmla="*/ 0 h 15980"/>
                  <a:gd name="connsiteX6-31" fmla="*/ 10723 w 10723"/>
                  <a:gd name="connsiteY6-32" fmla="*/ 2222 h 15980"/>
                  <a:gd name="connsiteX7-33" fmla="*/ 10677 w 10723"/>
                  <a:gd name="connsiteY7-34" fmla="*/ 2424 h 15980"/>
                  <a:gd name="connsiteX8-35" fmla="*/ 8103 w 10723"/>
                  <a:gd name="connsiteY8-36" fmla="*/ 15980 h 15980"/>
                  <a:gd name="connsiteX0-37" fmla="*/ 5582 w 10723"/>
                  <a:gd name="connsiteY0-38" fmla="*/ 15778 h 15980"/>
                  <a:gd name="connsiteX1-39" fmla="*/ 0 w 10723"/>
                  <a:gd name="connsiteY1-40" fmla="*/ 15360 h 15980"/>
                  <a:gd name="connsiteX2-41" fmla="*/ 860 w 10723"/>
                  <a:gd name="connsiteY2-42" fmla="*/ 8040 h 15980"/>
                  <a:gd name="connsiteX3-43" fmla="*/ 1043 w 10723"/>
                  <a:gd name="connsiteY3-44" fmla="*/ 6162 h 15980"/>
                  <a:gd name="connsiteX4-45" fmla="*/ 1865 w 10723"/>
                  <a:gd name="connsiteY4-46" fmla="*/ 566 h 15980"/>
                  <a:gd name="connsiteX5-47" fmla="*/ 2047 w 10723"/>
                  <a:gd name="connsiteY5-48" fmla="*/ 0 h 15980"/>
                  <a:gd name="connsiteX6-49" fmla="*/ 10723 w 10723"/>
                  <a:gd name="connsiteY6-50" fmla="*/ 2222 h 15980"/>
                  <a:gd name="connsiteX7-51" fmla="*/ 10677 w 10723"/>
                  <a:gd name="connsiteY7-52" fmla="*/ 2424 h 15980"/>
                  <a:gd name="connsiteX8-53" fmla="*/ 8103 w 10723"/>
                  <a:gd name="connsiteY8-54" fmla="*/ 15980 h 15980"/>
                  <a:gd name="connsiteX0-55" fmla="*/ 7348 w 10723"/>
                  <a:gd name="connsiteY0-56" fmla="*/ 15993 h 15993"/>
                  <a:gd name="connsiteX1-57" fmla="*/ 0 w 10723"/>
                  <a:gd name="connsiteY1-58" fmla="*/ 15360 h 15993"/>
                  <a:gd name="connsiteX2-59" fmla="*/ 860 w 10723"/>
                  <a:gd name="connsiteY2-60" fmla="*/ 8040 h 15993"/>
                  <a:gd name="connsiteX3-61" fmla="*/ 1043 w 10723"/>
                  <a:gd name="connsiteY3-62" fmla="*/ 6162 h 15993"/>
                  <a:gd name="connsiteX4-63" fmla="*/ 1865 w 10723"/>
                  <a:gd name="connsiteY4-64" fmla="*/ 566 h 15993"/>
                  <a:gd name="connsiteX5-65" fmla="*/ 2047 w 10723"/>
                  <a:gd name="connsiteY5-66" fmla="*/ 0 h 15993"/>
                  <a:gd name="connsiteX6-67" fmla="*/ 10723 w 10723"/>
                  <a:gd name="connsiteY6-68" fmla="*/ 2222 h 15993"/>
                  <a:gd name="connsiteX7-69" fmla="*/ 10677 w 10723"/>
                  <a:gd name="connsiteY7-70" fmla="*/ 2424 h 15993"/>
                  <a:gd name="connsiteX8-71" fmla="*/ 8103 w 10723"/>
                  <a:gd name="connsiteY8-72" fmla="*/ 15980 h 15993"/>
                  <a:gd name="connsiteX0-73" fmla="*/ 0 w 10723"/>
                  <a:gd name="connsiteY0-74" fmla="*/ 15360 h 15980"/>
                  <a:gd name="connsiteX1-75" fmla="*/ 860 w 10723"/>
                  <a:gd name="connsiteY1-76" fmla="*/ 8040 h 15980"/>
                  <a:gd name="connsiteX2-77" fmla="*/ 1043 w 10723"/>
                  <a:gd name="connsiteY2-78" fmla="*/ 6162 h 15980"/>
                  <a:gd name="connsiteX3-79" fmla="*/ 1865 w 10723"/>
                  <a:gd name="connsiteY3-80" fmla="*/ 566 h 15980"/>
                  <a:gd name="connsiteX4-81" fmla="*/ 2047 w 10723"/>
                  <a:gd name="connsiteY4-82" fmla="*/ 0 h 15980"/>
                  <a:gd name="connsiteX5-83" fmla="*/ 10723 w 10723"/>
                  <a:gd name="connsiteY5-84" fmla="*/ 2222 h 15980"/>
                  <a:gd name="connsiteX6-85" fmla="*/ 10677 w 10723"/>
                  <a:gd name="connsiteY6-86" fmla="*/ 2424 h 15980"/>
                  <a:gd name="connsiteX7-87" fmla="*/ 8103 w 10723"/>
                  <a:gd name="connsiteY7-88" fmla="*/ 15980 h 15980"/>
                  <a:gd name="connsiteX0-89" fmla="*/ 0 w 10723"/>
                  <a:gd name="connsiteY0-90" fmla="*/ 15360 h 17487"/>
                  <a:gd name="connsiteX1-91" fmla="*/ 860 w 10723"/>
                  <a:gd name="connsiteY1-92" fmla="*/ 8040 h 17487"/>
                  <a:gd name="connsiteX2-93" fmla="*/ 1043 w 10723"/>
                  <a:gd name="connsiteY2-94" fmla="*/ 6162 h 17487"/>
                  <a:gd name="connsiteX3-95" fmla="*/ 1865 w 10723"/>
                  <a:gd name="connsiteY3-96" fmla="*/ 566 h 17487"/>
                  <a:gd name="connsiteX4-97" fmla="*/ 2047 w 10723"/>
                  <a:gd name="connsiteY4-98" fmla="*/ 0 h 17487"/>
                  <a:gd name="connsiteX5-99" fmla="*/ 10723 w 10723"/>
                  <a:gd name="connsiteY5-100" fmla="*/ 2222 h 17487"/>
                  <a:gd name="connsiteX6-101" fmla="*/ 10677 w 10723"/>
                  <a:gd name="connsiteY6-102" fmla="*/ 2424 h 17487"/>
                  <a:gd name="connsiteX7-103" fmla="*/ 10271 w 10723"/>
                  <a:gd name="connsiteY7-104" fmla="*/ 17487 h 17487"/>
                  <a:gd name="connsiteX0-105" fmla="*/ 0 w 10402"/>
                  <a:gd name="connsiteY0-106" fmla="*/ 16042 h 17487"/>
                  <a:gd name="connsiteX1-107" fmla="*/ 539 w 10402"/>
                  <a:gd name="connsiteY1-108" fmla="*/ 8040 h 17487"/>
                  <a:gd name="connsiteX2-109" fmla="*/ 722 w 10402"/>
                  <a:gd name="connsiteY2-110" fmla="*/ 6162 h 17487"/>
                  <a:gd name="connsiteX3-111" fmla="*/ 1544 w 10402"/>
                  <a:gd name="connsiteY3-112" fmla="*/ 566 h 17487"/>
                  <a:gd name="connsiteX4-113" fmla="*/ 1726 w 10402"/>
                  <a:gd name="connsiteY4-114" fmla="*/ 0 h 17487"/>
                  <a:gd name="connsiteX5-115" fmla="*/ 10402 w 10402"/>
                  <a:gd name="connsiteY5-116" fmla="*/ 2222 h 17487"/>
                  <a:gd name="connsiteX6-117" fmla="*/ 10356 w 10402"/>
                  <a:gd name="connsiteY6-118" fmla="*/ 2424 h 17487"/>
                  <a:gd name="connsiteX7-119" fmla="*/ 9950 w 10402"/>
                  <a:gd name="connsiteY7-120" fmla="*/ 17487 h 17487"/>
                  <a:gd name="connsiteX0-121" fmla="*/ 1068 w 11470"/>
                  <a:gd name="connsiteY0-122" fmla="*/ 16042 h 17487"/>
                  <a:gd name="connsiteX1-123" fmla="*/ 1 w 11470"/>
                  <a:gd name="connsiteY1-124" fmla="*/ 8219 h 17487"/>
                  <a:gd name="connsiteX2-125" fmla="*/ 1790 w 11470"/>
                  <a:gd name="connsiteY2-126" fmla="*/ 6162 h 17487"/>
                  <a:gd name="connsiteX3-127" fmla="*/ 2612 w 11470"/>
                  <a:gd name="connsiteY3-128" fmla="*/ 566 h 17487"/>
                  <a:gd name="connsiteX4-129" fmla="*/ 2794 w 11470"/>
                  <a:gd name="connsiteY4-130" fmla="*/ 0 h 17487"/>
                  <a:gd name="connsiteX5-131" fmla="*/ 11470 w 11470"/>
                  <a:gd name="connsiteY5-132" fmla="*/ 2222 h 17487"/>
                  <a:gd name="connsiteX6-133" fmla="*/ 11424 w 11470"/>
                  <a:gd name="connsiteY6-134" fmla="*/ 2424 h 17487"/>
                  <a:gd name="connsiteX7-135" fmla="*/ 11018 w 11470"/>
                  <a:gd name="connsiteY7-136" fmla="*/ 17487 h 17487"/>
                  <a:gd name="connsiteX0-137" fmla="*/ 1068 w 11470"/>
                  <a:gd name="connsiteY0-138" fmla="*/ 16042 h 17487"/>
                  <a:gd name="connsiteX1-139" fmla="*/ 1 w 11470"/>
                  <a:gd name="connsiteY1-140" fmla="*/ 8219 h 17487"/>
                  <a:gd name="connsiteX2-141" fmla="*/ 666 w 11470"/>
                  <a:gd name="connsiteY2-142" fmla="*/ 6162 h 17487"/>
                  <a:gd name="connsiteX3-143" fmla="*/ 2612 w 11470"/>
                  <a:gd name="connsiteY3-144" fmla="*/ 566 h 17487"/>
                  <a:gd name="connsiteX4-145" fmla="*/ 2794 w 11470"/>
                  <a:gd name="connsiteY4-146" fmla="*/ 0 h 17487"/>
                  <a:gd name="connsiteX5-147" fmla="*/ 11470 w 11470"/>
                  <a:gd name="connsiteY5-148" fmla="*/ 2222 h 17487"/>
                  <a:gd name="connsiteX6-149" fmla="*/ 11424 w 11470"/>
                  <a:gd name="connsiteY6-150" fmla="*/ 2424 h 17487"/>
                  <a:gd name="connsiteX7-151" fmla="*/ 11018 w 11470"/>
                  <a:gd name="connsiteY7-152" fmla="*/ 17487 h 17487"/>
                  <a:gd name="connsiteX0-153" fmla="*/ 1068 w 11470"/>
                  <a:gd name="connsiteY0-154" fmla="*/ 16042 h 17487"/>
                  <a:gd name="connsiteX1-155" fmla="*/ 1 w 11470"/>
                  <a:gd name="connsiteY1-156" fmla="*/ 8219 h 17487"/>
                  <a:gd name="connsiteX2-157" fmla="*/ 2612 w 11470"/>
                  <a:gd name="connsiteY2-158" fmla="*/ 566 h 17487"/>
                  <a:gd name="connsiteX3-159" fmla="*/ 2794 w 11470"/>
                  <a:gd name="connsiteY3-160" fmla="*/ 0 h 17487"/>
                  <a:gd name="connsiteX4-161" fmla="*/ 11470 w 11470"/>
                  <a:gd name="connsiteY4-162" fmla="*/ 2222 h 17487"/>
                  <a:gd name="connsiteX5-163" fmla="*/ 11424 w 11470"/>
                  <a:gd name="connsiteY5-164" fmla="*/ 2424 h 17487"/>
                  <a:gd name="connsiteX6-165" fmla="*/ 11018 w 11470"/>
                  <a:gd name="connsiteY6-166" fmla="*/ 17487 h 17487"/>
                  <a:gd name="connsiteX0-167" fmla="*/ 428 w 10830"/>
                  <a:gd name="connsiteY0-168" fmla="*/ 16042 h 17487"/>
                  <a:gd name="connsiteX1-169" fmla="*/ 3 w 10830"/>
                  <a:gd name="connsiteY1-170" fmla="*/ 8219 h 17487"/>
                  <a:gd name="connsiteX2-171" fmla="*/ 1972 w 10830"/>
                  <a:gd name="connsiteY2-172" fmla="*/ 566 h 17487"/>
                  <a:gd name="connsiteX3-173" fmla="*/ 2154 w 10830"/>
                  <a:gd name="connsiteY3-174" fmla="*/ 0 h 17487"/>
                  <a:gd name="connsiteX4-175" fmla="*/ 10830 w 10830"/>
                  <a:gd name="connsiteY4-176" fmla="*/ 2222 h 17487"/>
                  <a:gd name="connsiteX5-177" fmla="*/ 10784 w 10830"/>
                  <a:gd name="connsiteY5-178" fmla="*/ 2424 h 17487"/>
                  <a:gd name="connsiteX6-179" fmla="*/ 10378 w 10830"/>
                  <a:gd name="connsiteY6-180" fmla="*/ 17487 h 17487"/>
                  <a:gd name="connsiteX0-181" fmla="*/ 0 w 11847"/>
                  <a:gd name="connsiteY0-182" fmla="*/ 16150 h 17487"/>
                  <a:gd name="connsiteX1-183" fmla="*/ 1020 w 11847"/>
                  <a:gd name="connsiteY1-184" fmla="*/ 8219 h 17487"/>
                  <a:gd name="connsiteX2-185" fmla="*/ 2989 w 11847"/>
                  <a:gd name="connsiteY2-186" fmla="*/ 566 h 17487"/>
                  <a:gd name="connsiteX3-187" fmla="*/ 3171 w 11847"/>
                  <a:gd name="connsiteY3-188" fmla="*/ 0 h 17487"/>
                  <a:gd name="connsiteX4-189" fmla="*/ 11847 w 11847"/>
                  <a:gd name="connsiteY4-190" fmla="*/ 2222 h 17487"/>
                  <a:gd name="connsiteX5-191" fmla="*/ 11801 w 11847"/>
                  <a:gd name="connsiteY5-192" fmla="*/ 2424 h 17487"/>
                  <a:gd name="connsiteX6-193" fmla="*/ 11395 w 11847"/>
                  <a:gd name="connsiteY6-194" fmla="*/ 17487 h 17487"/>
                  <a:gd name="connsiteX0-195" fmla="*/ 0 w 12299"/>
                  <a:gd name="connsiteY0-196" fmla="*/ 15643 h 16980"/>
                  <a:gd name="connsiteX1-197" fmla="*/ 1020 w 12299"/>
                  <a:gd name="connsiteY1-198" fmla="*/ 7712 h 16980"/>
                  <a:gd name="connsiteX2-199" fmla="*/ 2989 w 12299"/>
                  <a:gd name="connsiteY2-200" fmla="*/ 59 h 16980"/>
                  <a:gd name="connsiteX3-201" fmla="*/ 5532 w 12299"/>
                  <a:gd name="connsiteY3-202" fmla="*/ 72 h 16980"/>
                  <a:gd name="connsiteX4-203" fmla="*/ 11847 w 12299"/>
                  <a:gd name="connsiteY4-204" fmla="*/ 1715 h 16980"/>
                  <a:gd name="connsiteX5-205" fmla="*/ 11801 w 12299"/>
                  <a:gd name="connsiteY5-206" fmla="*/ 1917 h 16980"/>
                  <a:gd name="connsiteX6-207" fmla="*/ 11395 w 12299"/>
                  <a:gd name="connsiteY6-208" fmla="*/ 16980 h 16980"/>
                  <a:gd name="connsiteX0-209" fmla="*/ 0 w 12299"/>
                  <a:gd name="connsiteY0-210" fmla="*/ 15571 h 16908"/>
                  <a:gd name="connsiteX1-211" fmla="*/ 1020 w 12299"/>
                  <a:gd name="connsiteY1-212" fmla="*/ 7640 h 16908"/>
                  <a:gd name="connsiteX2-213" fmla="*/ 3598 w 12299"/>
                  <a:gd name="connsiteY2-214" fmla="*/ 566 h 16908"/>
                  <a:gd name="connsiteX3-215" fmla="*/ 5532 w 12299"/>
                  <a:gd name="connsiteY3-216" fmla="*/ 0 h 16908"/>
                  <a:gd name="connsiteX4-217" fmla="*/ 11847 w 12299"/>
                  <a:gd name="connsiteY4-218" fmla="*/ 1643 h 16908"/>
                  <a:gd name="connsiteX5-219" fmla="*/ 11801 w 12299"/>
                  <a:gd name="connsiteY5-220" fmla="*/ 1845 h 16908"/>
                  <a:gd name="connsiteX6-221" fmla="*/ 11395 w 12299"/>
                  <a:gd name="connsiteY6-222" fmla="*/ 16908 h 16908"/>
                  <a:gd name="connsiteX0-223" fmla="*/ 0 w 12299"/>
                  <a:gd name="connsiteY0-224" fmla="*/ 15571 h 16908"/>
                  <a:gd name="connsiteX1-225" fmla="*/ 1020 w 12299"/>
                  <a:gd name="connsiteY1-226" fmla="*/ 7640 h 16908"/>
                  <a:gd name="connsiteX2-227" fmla="*/ 4207 w 12299"/>
                  <a:gd name="connsiteY2-228" fmla="*/ 770 h 16908"/>
                  <a:gd name="connsiteX3-229" fmla="*/ 5532 w 12299"/>
                  <a:gd name="connsiteY3-230" fmla="*/ 0 h 16908"/>
                  <a:gd name="connsiteX4-231" fmla="*/ 11847 w 12299"/>
                  <a:gd name="connsiteY4-232" fmla="*/ 1643 h 16908"/>
                  <a:gd name="connsiteX5-233" fmla="*/ 11801 w 12299"/>
                  <a:gd name="connsiteY5-234" fmla="*/ 1845 h 16908"/>
                  <a:gd name="connsiteX6-235" fmla="*/ 11395 w 12299"/>
                  <a:gd name="connsiteY6-236" fmla="*/ 16908 h 16908"/>
                  <a:gd name="connsiteX0-237" fmla="*/ 0 w 12299"/>
                  <a:gd name="connsiteY0-238" fmla="*/ 15571 h 16908"/>
                  <a:gd name="connsiteX1-239" fmla="*/ 1020 w 12299"/>
                  <a:gd name="connsiteY1-240" fmla="*/ 7640 h 16908"/>
                  <a:gd name="connsiteX2-241" fmla="*/ 3750 w 12299"/>
                  <a:gd name="connsiteY2-242" fmla="*/ 940 h 16908"/>
                  <a:gd name="connsiteX3-243" fmla="*/ 5532 w 12299"/>
                  <a:gd name="connsiteY3-244" fmla="*/ 0 h 16908"/>
                  <a:gd name="connsiteX4-245" fmla="*/ 11847 w 12299"/>
                  <a:gd name="connsiteY4-246" fmla="*/ 1643 h 16908"/>
                  <a:gd name="connsiteX5-247" fmla="*/ 11801 w 12299"/>
                  <a:gd name="connsiteY5-248" fmla="*/ 1845 h 16908"/>
                  <a:gd name="connsiteX6-249" fmla="*/ 11395 w 12299"/>
                  <a:gd name="connsiteY6-250" fmla="*/ 16908 h 16908"/>
                  <a:gd name="connsiteX0-251" fmla="*/ 0 w 12299"/>
                  <a:gd name="connsiteY0-252" fmla="*/ 15571 h 16908"/>
                  <a:gd name="connsiteX1-253" fmla="*/ 1020 w 12299"/>
                  <a:gd name="connsiteY1-254" fmla="*/ 7640 h 16908"/>
                  <a:gd name="connsiteX2-255" fmla="*/ 3750 w 12299"/>
                  <a:gd name="connsiteY2-256" fmla="*/ 940 h 16908"/>
                  <a:gd name="connsiteX3-257" fmla="*/ 5532 w 12299"/>
                  <a:gd name="connsiteY3-258" fmla="*/ 0 h 16908"/>
                  <a:gd name="connsiteX4-259" fmla="*/ 11847 w 12299"/>
                  <a:gd name="connsiteY4-260" fmla="*/ 1643 h 16908"/>
                  <a:gd name="connsiteX5-261" fmla="*/ 11801 w 12299"/>
                  <a:gd name="connsiteY5-262" fmla="*/ 1845 h 16908"/>
                  <a:gd name="connsiteX6-263" fmla="*/ 11395 w 12299"/>
                  <a:gd name="connsiteY6-264" fmla="*/ 16908 h 169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2299" h="16908">
                    <a:moveTo>
                      <a:pt x="0" y="15571"/>
                    </a:moveTo>
                    <a:cubicBezTo>
                      <a:pt x="46" y="15187"/>
                      <a:pt x="974" y="8004"/>
                      <a:pt x="1020" y="7640"/>
                    </a:cubicBezTo>
                    <a:cubicBezTo>
                      <a:pt x="1277" y="5061"/>
                      <a:pt x="1838" y="2787"/>
                      <a:pt x="3750" y="940"/>
                    </a:cubicBezTo>
                    <a:cubicBezTo>
                      <a:pt x="3795" y="738"/>
                      <a:pt x="5487" y="182"/>
                      <a:pt x="5532" y="0"/>
                    </a:cubicBezTo>
                    <a:lnTo>
                      <a:pt x="11847" y="1643"/>
                    </a:lnTo>
                    <a:cubicBezTo>
                      <a:pt x="12892" y="1950"/>
                      <a:pt x="11801" y="1785"/>
                      <a:pt x="11801" y="1845"/>
                    </a:cubicBezTo>
                    <a:cubicBezTo>
                      <a:pt x="11666" y="6866"/>
                      <a:pt x="11530" y="11887"/>
                      <a:pt x="11395" y="16908"/>
                    </a:cubicBezTo>
                  </a:path>
                </a:pathLst>
              </a:custGeom>
              <a:solidFill>
                <a:srgbClr val="007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8" name="ï$ḻiḍe"/>
              <p:cNvSpPr/>
              <p:nvPr/>
            </p:nvSpPr>
            <p:spPr bwMode="auto">
              <a:xfrm>
                <a:off x="8809296" y="2335424"/>
                <a:ext cx="760049" cy="1219717"/>
              </a:xfrm>
              <a:custGeom>
                <a:avLst/>
                <a:gdLst>
                  <a:gd name="T0" fmla="*/ 309 w 379"/>
                  <a:gd name="T1" fmla="*/ 0 h 611"/>
                  <a:gd name="T2" fmla="*/ 375 w 379"/>
                  <a:gd name="T3" fmla="*/ 608 h 611"/>
                  <a:gd name="T4" fmla="*/ 175 w 379"/>
                  <a:gd name="T5" fmla="*/ 608 h 611"/>
                  <a:gd name="T6" fmla="*/ 12 w 379"/>
                  <a:gd name="T7" fmla="*/ 576 h 611"/>
                  <a:gd name="T8" fmla="*/ 2 w 379"/>
                  <a:gd name="T9" fmla="*/ 479 h 611"/>
                  <a:gd name="T10" fmla="*/ 39 w 379"/>
                  <a:gd name="T11" fmla="*/ 315 h 611"/>
                  <a:gd name="T12" fmla="*/ 309 w 379"/>
                  <a:gd name="T13" fmla="*/ 0 h 611"/>
                </a:gdLst>
                <a:ahLst/>
                <a:cxnLst>
                  <a:cxn ang="0">
                    <a:pos x="T0" y="T1"/>
                  </a:cxn>
                  <a:cxn ang="0">
                    <a:pos x="T2" y="T3"/>
                  </a:cxn>
                  <a:cxn ang="0">
                    <a:pos x="T4" y="T5"/>
                  </a:cxn>
                  <a:cxn ang="0">
                    <a:pos x="T6" y="T7"/>
                  </a:cxn>
                  <a:cxn ang="0">
                    <a:pos x="T8" y="T9"/>
                  </a:cxn>
                  <a:cxn ang="0">
                    <a:pos x="T10" y="T11"/>
                  </a:cxn>
                  <a:cxn ang="0">
                    <a:pos x="T12" y="T13"/>
                  </a:cxn>
                </a:cxnLst>
                <a:rect l="0" t="0" r="r" b="b"/>
                <a:pathLst>
                  <a:path w="379" h="611">
                    <a:moveTo>
                      <a:pt x="309" y="0"/>
                    </a:moveTo>
                    <a:cubicBezTo>
                      <a:pt x="309" y="0"/>
                      <a:pt x="379" y="606"/>
                      <a:pt x="375" y="608"/>
                    </a:cubicBezTo>
                    <a:cubicBezTo>
                      <a:pt x="371" y="611"/>
                      <a:pt x="175" y="608"/>
                      <a:pt x="175" y="608"/>
                    </a:cubicBezTo>
                    <a:cubicBezTo>
                      <a:pt x="12" y="576"/>
                      <a:pt x="12" y="576"/>
                      <a:pt x="12" y="576"/>
                    </a:cubicBezTo>
                    <a:cubicBezTo>
                      <a:pt x="12" y="576"/>
                      <a:pt x="0" y="494"/>
                      <a:pt x="2" y="479"/>
                    </a:cubicBezTo>
                    <a:cubicBezTo>
                      <a:pt x="4" y="465"/>
                      <a:pt x="45" y="321"/>
                      <a:pt x="39" y="315"/>
                    </a:cubicBezTo>
                    <a:cubicBezTo>
                      <a:pt x="33" y="308"/>
                      <a:pt x="309" y="0"/>
                      <a:pt x="309" y="0"/>
                    </a:cubicBezTo>
                  </a:path>
                </a:pathLst>
              </a:custGeom>
              <a:solidFill>
                <a:srgbClr val="EA564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9" name="işľíḓé"/>
              <p:cNvSpPr/>
              <p:nvPr/>
            </p:nvSpPr>
            <p:spPr bwMode="auto">
              <a:xfrm>
                <a:off x="6956960" y="3191047"/>
                <a:ext cx="1574713" cy="2389371"/>
              </a:xfrm>
              <a:custGeom>
                <a:avLst/>
                <a:gdLst>
                  <a:gd name="T0" fmla="*/ 789 w 789"/>
                  <a:gd name="T1" fmla="*/ 1148 h 1198"/>
                  <a:gd name="T2" fmla="*/ 703 w 789"/>
                  <a:gd name="T3" fmla="*/ 88 h 1198"/>
                  <a:gd name="T4" fmla="*/ 703 w 789"/>
                  <a:gd name="T5" fmla="*/ 87 h 1198"/>
                  <a:gd name="T6" fmla="*/ 697 w 789"/>
                  <a:gd name="T7" fmla="*/ 71 h 1198"/>
                  <a:gd name="T8" fmla="*/ 679 w 789"/>
                  <a:gd name="T9" fmla="*/ 45 h 1198"/>
                  <a:gd name="T10" fmla="*/ 637 w 789"/>
                  <a:gd name="T11" fmla="*/ 14 h 1198"/>
                  <a:gd name="T12" fmla="*/ 580 w 789"/>
                  <a:gd name="T13" fmla="*/ 0 h 1198"/>
                  <a:gd name="T14" fmla="*/ 208 w 789"/>
                  <a:gd name="T15" fmla="*/ 0 h 1198"/>
                  <a:gd name="T16" fmla="*/ 163 w 789"/>
                  <a:gd name="T17" fmla="*/ 9 h 1198"/>
                  <a:gd name="T18" fmla="*/ 110 w 789"/>
                  <a:gd name="T19" fmla="*/ 49 h 1198"/>
                  <a:gd name="T20" fmla="*/ 85 w 789"/>
                  <a:gd name="T21" fmla="*/ 112 h 1198"/>
                  <a:gd name="T22" fmla="*/ 85 w 789"/>
                  <a:gd name="T23" fmla="*/ 112 h 1198"/>
                  <a:gd name="T24" fmla="*/ 0 w 789"/>
                  <a:gd name="T25" fmla="*/ 1195 h 1198"/>
                  <a:gd name="T26" fmla="*/ 42 w 789"/>
                  <a:gd name="T27" fmla="*/ 1198 h 1198"/>
                  <a:gd name="T28" fmla="*/ 127 w 789"/>
                  <a:gd name="T29" fmla="*/ 116 h 1198"/>
                  <a:gd name="T30" fmla="*/ 106 w 789"/>
                  <a:gd name="T31" fmla="*/ 114 h 1198"/>
                  <a:gd name="T32" fmla="*/ 127 w 789"/>
                  <a:gd name="T33" fmla="*/ 116 h 1198"/>
                  <a:gd name="T34" fmla="*/ 135 w 789"/>
                  <a:gd name="T35" fmla="*/ 88 h 1198"/>
                  <a:gd name="T36" fmla="*/ 166 w 789"/>
                  <a:gd name="T37" fmla="*/ 55 h 1198"/>
                  <a:gd name="T38" fmla="*/ 208 w 789"/>
                  <a:gd name="T39" fmla="*/ 42 h 1198"/>
                  <a:gd name="T40" fmla="*/ 580 w 789"/>
                  <a:gd name="T41" fmla="*/ 42 h 1198"/>
                  <a:gd name="T42" fmla="*/ 610 w 789"/>
                  <a:gd name="T43" fmla="*/ 48 h 1198"/>
                  <a:gd name="T44" fmla="*/ 646 w 789"/>
                  <a:gd name="T45" fmla="*/ 71 h 1198"/>
                  <a:gd name="T46" fmla="*/ 657 w 789"/>
                  <a:gd name="T47" fmla="*/ 85 h 1198"/>
                  <a:gd name="T48" fmla="*/ 662 w 789"/>
                  <a:gd name="T49" fmla="*/ 94 h 1198"/>
                  <a:gd name="T50" fmla="*/ 682 w 789"/>
                  <a:gd name="T51" fmla="*/ 91 h 1198"/>
                  <a:gd name="T52" fmla="*/ 661 w 789"/>
                  <a:gd name="T53" fmla="*/ 92 h 1198"/>
                  <a:gd name="T54" fmla="*/ 747 w 789"/>
                  <a:gd name="T55" fmla="*/ 1151 h 1198"/>
                  <a:gd name="T56" fmla="*/ 789 w 789"/>
                  <a:gd name="T57" fmla="*/ 1148 h 1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89" h="1198">
                    <a:moveTo>
                      <a:pt x="789" y="1148"/>
                    </a:moveTo>
                    <a:cubicBezTo>
                      <a:pt x="703" y="88"/>
                      <a:pt x="703" y="88"/>
                      <a:pt x="703" y="88"/>
                    </a:cubicBezTo>
                    <a:cubicBezTo>
                      <a:pt x="703" y="87"/>
                      <a:pt x="703" y="87"/>
                      <a:pt x="703" y="87"/>
                    </a:cubicBezTo>
                    <a:cubicBezTo>
                      <a:pt x="702" y="81"/>
                      <a:pt x="700" y="76"/>
                      <a:pt x="697" y="71"/>
                    </a:cubicBezTo>
                    <a:cubicBezTo>
                      <a:pt x="693" y="62"/>
                      <a:pt x="687" y="53"/>
                      <a:pt x="679" y="45"/>
                    </a:cubicBezTo>
                    <a:cubicBezTo>
                      <a:pt x="668" y="33"/>
                      <a:pt x="654" y="22"/>
                      <a:pt x="637" y="14"/>
                    </a:cubicBezTo>
                    <a:cubicBezTo>
                      <a:pt x="620" y="6"/>
                      <a:pt x="601" y="0"/>
                      <a:pt x="580" y="0"/>
                    </a:cubicBezTo>
                    <a:cubicBezTo>
                      <a:pt x="208" y="0"/>
                      <a:pt x="208" y="0"/>
                      <a:pt x="208" y="0"/>
                    </a:cubicBezTo>
                    <a:cubicBezTo>
                      <a:pt x="193" y="0"/>
                      <a:pt x="177" y="3"/>
                      <a:pt x="163" y="9"/>
                    </a:cubicBezTo>
                    <a:cubicBezTo>
                      <a:pt x="142" y="18"/>
                      <a:pt x="124" y="32"/>
                      <a:pt x="110" y="49"/>
                    </a:cubicBezTo>
                    <a:cubicBezTo>
                      <a:pt x="97" y="67"/>
                      <a:pt x="87" y="89"/>
                      <a:pt x="85" y="112"/>
                    </a:cubicBezTo>
                    <a:cubicBezTo>
                      <a:pt x="85" y="112"/>
                      <a:pt x="85" y="112"/>
                      <a:pt x="85" y="112"/>
                    </a:cubicBezTo>
                    <a:cubicBezTo>
                      <a:pt x="0" y="1195"/>
                      <a:pt x="0" y="1195"/>
                      <a:pt x="0" y="1195"/>
                    </a:cubicBezTo>
                    <a:cubicBezTo>
                      <a:pt x="42" y="1198"/>
                      <a:pt x="42" y="1198"/>
                      <a:pt x="42" y="1198"/>
                    </a:cubicBezTo>
                    <a:cubicBezTo>
                      <a:pt x="127" y="116"/>
                      <a:pt x="127" y="116"/>
                      <a:pt x="127" y="116"/>
                    </a:cubicBezTo>
                    <a:cubicBezTo>
                      <a:pt x="106" y="114"/>
                      <a:pt x="106" y="114"/>
                      <a:pt x="106" y="114"/>
                    </a:cubicBezTo>
                    <a:cubicBezTo>
                      <a:pt x="127" y="116"/>
                      <a:pt x="127" y="116"/>
                      <a:pt x="127" y="116"/>
                    </a:cubicBezTo>
                    <a:cubicBezTo>
                      <a:pt x="128" y="106"/>
                      <a:pt x="131" y="97"/>
                      <a:pt x="135" y="88"/>
                    </a:cubicBezTo>
                    <a:cubicBezTo>
                      <a:pt x="142" y="74"/>
                      <a:pt x="153" y="63"/>
                      <a:pt x="166" y="55"/>
                    </a:cubicBezTo>
                    <a:cubicBezTo>
                      <a:pt x="179" y="47"/>
                      <a:pt x="193" y="42"/>
                      <a:pt x="208" y="42"/>
                    </a:cubicBezTo>
                    <a:cubicBezTo>
                      <a:pt x="580" y="42"/>
                      <a:pt x="580" y="42"/>
                      <a:pt x="580" y="42"/>
                    </a:cubicBezTo>
                    <a:cubicBezTo>
                      <a:pt x="590" y="42"/>
                      <a:pt x="600" y="44"/>
                      <a:pt x="610" y="48"/>
                    </a:cubicBezTo>
                    <a:cubicBezTo>
                      <a:pt x="624" y="53"/>
                      <a:pt x="637" y="62"/>
                      <a:pt x="646" y="71"/>
                    </a:cubicBezTo>
                    <a:cubicBezTo>
                      <a:pt x="651" y="76"/>
                      <a:pt x="655" y="81"/>
                      <a:pt x="657" y="85"/>
                    </a:cubicBezTo>
                    <a:cubicBezTo>
                      <a:pt x="660" y="89"/>
                      <a:pt x="661" y="93"/>
                      <a:pt x="662" y="94"/>
                    </a:cubicBezTo>
                    <a:cubicBezTo>
                      <a:pt x="682" y="91"/>
                      <a:pt x="682" y="91"/>
                      <a:pt x="682" y="91"/>
                    </a:cubicBezTo>
                    <a:cubicBezTo>
                      <a:pt x="661" y="92"/>
                      <a:pt x="661" y="92"/>
                      <a:pt x="661" y="92"/>
                    </a:cubicBezTo>
                    <a:cubicBezTo>
                      <a:pt x="747" y="1151"/>
                      <a:pt x="747" y="1151"/>
                      <a:pt x="747" y="1151"/>
                    </a:cubicBezTo>
                    <a:cubicBezTo>
                      <a:pt x="789" y="1148"/>
                      <a:pt x="789" y="1148"/>
                      <a:pt x="789" y="1148"/>
                    </a:cubicBezTo>
                  </a:path>
                </a:pathLst>
              </a:custGeom>
              <a:solidFill>
                <a:srgbClr val="C5C1D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0" name="íṡḷîḍê"/>
              <p:cNvSpPr/>
              <p:nvPr/>
            </p:nvSpPr>
            <p:spPr bwMode="auto">
              <a:xfrm>
                <a:off x="7125354" y="3414055"/>
                <a:ext cx="81921" cy="259417"/>
              </a:xfrm>
              <a:custGeom>
                <a:avLst/>
                <a:gdLst>
                  <a:gd name="T0" fmla="*/ 14 w 18"/>
                  <a:gd name="T1" fmla="*/ 57 h 57"/>
                  <a:gd name="T2" fmla="*/ 14 w 18"/>
                  <a:gd name="T3" fmla="*/ 57 h 57"/>
                  <a:gd name="T4" fmla="*/ 18 w 18"/>
                  <a:gd name="T5" fmla="*/ 8 h 57"/>
                  <a:gd name="T6" fmla="*/ 18 w 18"/>
                  <a:gd name="T7" fmla="*/ 8 h 57"/>
                  <a:gd name="T8" fmla="*/ 14 w 18"/>
                  <a:gd name="T9" fmla="*/ 57 h 57"/>
                  <a:gd name="T10" fmla="*/ 0 w 18"/>
                  <a:gd name="T11" fmla="*/ 0 h 57"/>
                  <a:gd name="T12" fmla="*/ 0 w 18"/>
                  <a:gd name="T13" fmla="*/ 0 h 57"/>
                  <a:gd name="T14" fmla="*/ 0 w 18"/>
                  <a:gd name="T15" fmla="*/ 0 h 57"/>
                  <a:gd name="T16" fmla="*/ 0 w 18"/>
                  <a:gd name="T17" fmla="*/ 0 h 57"/>
                  <a:gd name="T18" fmla="*/ 0 w 18"/>
                  <a:gd name="T1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57">
                    <a:moveTo>
                      <a:pt x="14" y="57"/>
                    </a:moveTo>
                    <a:lnTo>
                      <a:pt x="14" y="57"/>
                    </a:lnTo>
                    <a:lnTo>
                      <a:pt x="18" y="8"/>
                    </a:lnTo>
                    <a:lnTo>
                      <a:pt x="18" y="8"/>
                    </a:lnTo>
                    <a:lnTo>
                      <a:pt x="14" y="57"/>
                    </a:lnTo>
                    <a:close/>
                    <a:moveTo>
                      <a:pt x="0" y="0"/>
                    </a:moveTo>
                    <a:lnTo>
                      <a:pt x="0" y="0"/>
                    </a:lnTo>
                    <a:lnTo>
                      <a:pt x="0" y="0"/>
                    </a:lnTo>
                    <a:lnTo>
                      <a:pt x="0" y="0"/>
                    </a:lnTo>
                    <a:lnTo>
                      <a:pt x="0" y="0"/>
                    </a:lnTo>
                    <a:close/>
                  </a:path>
                </a:pathLst>
              </a:custGeom>
              <a:solidFill>
                <a:srgbClr val="C5C1D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1" name="išḷíḓê"/>
              <p:cNvSpPr/>
              <p:nvPr/>
            </p:nvSpPr>
            <p:spPr bwMode="auto">
              <a:xfrm>
                <a:off x="7125354" y="3414055"/>
                <a:ext cx="81921" cy="259417"/>
              </a:xfrm>
              <a:custGeom>
                <a:avLst/>
                <a:gdLst>
                  <a:gd name="T0" fmla="*/ 14 w 18"/>
                  <a:gd name="T1" fmla="*/ 57 h 57"/>
                  <a:gd name="T2" fmla="*/ 14 w 18"/>
                  <a:gd name="T3" fmla="*/ 57 h 57"/>
                  <a:gd name="T4" fmla="*/ 18 w 18"/>
                  <a:gd name="T5" fmla="*/ 8 h 57"/>
                  <a:gd name="T6" fmla="*/ 18 w 18"/>
                  <a:gd name="T7" fmla="*/ 8 h 57"/>
                  <a:gd name="T8" fmla="*/ 14 w 18"/>
                  <a:gd name="T9" fmla="*/ 57 h 57"/>
                  <a:gd name="T10" fmla="*/ 0 w 18"/>
                  <a:gd name="T11" fmla="*/ 0 h 57"/>
                  <a:gd name="T12" fmla="*/ 0 w 18"/>
                  <a:gd name="T13" fmla="*/ 0 h 57"/>
                  <a:gd name="T14" fmla="*/ 0 w 18"/>
                  <a:gd name="T15" fmla="*/ 0 h 57"/>
                  <a:gd name="T16" fmla="*/ 0 w 18"/>
                  <a:gd name="T17" fmla="*/ 0 h 57"/>
                  <a:gd name="T18" fmla="*/ 0 w 18"/>
                  <a:gd name="T1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57">
                    <a:moveTo>
                      <a:pt x="14" y="57"/>
                    </a:moveTo>
                    <a:lnTo>
                      <a:pt x="14" y="57"/>
                    </a:lnTo>
                    <a:lnTo>
                      <a:pt x="18" y="8"/>
                    </a:lnTo>
                    <a:lnTo>
                      <a:pt x="18" y="8"/>
                    </a:lnTo>
                    <a:lnTo>
                      <a:pt x="14" y="57"/>
                    </a:lnTo>
                    <a:moveTo>
                      <a:pt x="0" y="0"/>
                    </a:moveTo>
                    <a:lnTo>
                      <a:pt x="0" y="0"/>
                    </a:ln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2" name="iṥlídê"/>
              <p:cNvSpPr/>
              <p:nvPr/>
            </p:nvSpPr>
            <p:spPr bwMode="auto">
              <a:xfrm>
                <a:off x="7107149" y="3404952"/>
                <a:ext cx="100126" cy="268520"/>
              </a:xfrm>
              <a:custGeom>
                <a:avLst/>
                <a:gdLst>
                  <a:gd name="T0" fmla="*/ 42 w 51"/>
                  <a:gd name="T1" fmla="*/ 135 h 135"/>
                  <a:gd name="T2" fmla="*/ 0 w 51"/>
                  <a:gd name="T3" fmla="*/ 132 h 135"/>
                  <a:gd name="T4" fmla="*/ 10 w 51"/>
                  <a:gd name="T5" fmla="*/ 5 h 135"/>
                  <a:gd name="T6" fmla="*/ 10 w 51"/>
                  <a:gd name="T7" fmla="*/ 5 h 135"/>
                  <a:gd name="T8" fmla="*/ 10 w 51"/>
                  <a:gd name="T9" fmla="*/ 5 h 135"/>
                  <a:gd name="T10" fmla="*/ 11 w 51"/>
                  <a:gd name="T11" fmla="*/ 0 h 135"/>
                  <a:gd name="T12" fmla="*/ 51 w 51"/>
                  <a:gd name="T13" fmla="*/ 23 h 135"/>
                  <a:gd name="T14" fmla="*/ 42 w 51"/>
                  <a:gd name="T15" fmla="*/ 135 h 1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135">
                    <a:moveTo>
                      <a:pt x="42" y="135"/>
                    </a:moveTo>
                    <a:cubicBezTo>
                      <a:pt x="0" y="132"/>
                      <a:pt x="0" y="132"/>
                      <a:pt x="0" y="132"/>
                    </a:cubicBezTo>
                    <a:cubicBezTo>
                      <a:pt x="10" y="5"/>
                      <a:pt x="10" y="5"/>
                      <a:pt x="10" y="5"/>
                    </a:cubicBezTo>
                    <a:cubicBezTo>
                      <a:pt x="10" y="5"/>
                      <a:pt x="10" y="5"/>
                      <a:pt x="10" y="5"/>
                    </a:cubicBezTo>
                    <a:cubicBezTo>
                      <a:pt x="10" y="5"/>
                      <a:pt x="10" y="5"/>
                      <a:pt x="10" y="5"/>
                    </a:cubicBezTo>
                    <a:cubicBezTo>
                      <a:pt x="10" y="3"/>
                      <a:pt x="11" y="2"/>
                      <a:pt x="11" y="0"/>
                    </a:cubicBezTo>
                    <a:cubicBezTo>
                      <a:pt x="51" y="23"/>
                      <a:pt x="51" y="23"/>
                      <a:pt x="51" y="23"/>
                    </a:cubicBezTo>
                    <a:cubicBezTo>
                      <a:pt x="42" y="135"/>
                      <a:pt x="42" y="135"/>
                      <a:pt x="42" y="135"/>
                    </a:cubicBezTo>
                  </a:path>
                </a:pathLst>
              </a:custGeom>
              <a:solidFill>
                <a:srgbClr val="8E89A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3" name="íŝlïḍé"/>
              <p:cNvSpPr/>
              <p:nvPr/>
            </p:nvSpPr>
            <p:spPr bwMode="auto">
              <a:xfrm>
                <a:off x="8140270" y="3609755"/>
                <a:ext cx="1524650" cy="1902395"/>
              </a:xfrm>
              <a:custGeom>
                <a:avLst/>
                <a:gdLst>
                  <a:gd name="T0" fmla="*/ 35 w 762"/>
                  <a:gd name="T1" fmla="*/ 924 h 954"/>
                  <a:gd name="T2" fmla="*/ 22 w 762"/>
                  <a:gd name="T3" fmla="*/ 758 h 954"/>
                  <a:gd name="T4" fmla="*/ 8 w 762"/>
                  <a:gd name="T5" fmla="*/ 205 h 954"/>
                  <a:gd name="T6" fmla="*/ 117 w 762"/>
                  <a:gd name="T7" fmla="*/ 102 h 954"/>
                  <a:gd name="T8" fmla="*/ 215 w 762"/>
                  <a:gd name="T9" fmla="*/ 74 h 954"/>
                  <a:gd name="T10" fmla="*/ 410 w 762"/>
                  <a:gd name="T11" fmla="*/ 62 h 954"/>
                  <a:gd name="T12" fmla="*/ 510 w 762"/>
                  <a:gd name="T13" fmla="*/ 58 h 954"/>
                  <a:gd name="T14" fmla="*/ 557 w 762"/>
                  <a:gd name="T15" fmla="*/ 37 h 954"/>
                  <a:gd name="T16" fmla="*/ 563 w 762"/>
                  <a:gd name="T17" fmla="*/ 15 h 954"/>
                  <a:gd name="T18" fmla="*/ 563 w 762"/>
                  <a:gd name="T19" fmla="*/ 18 h 954"/>
                  <a:gd name="T20" fmla="*/ 758 w 762"/>
                  <a:gd name="T21" fmla="*/ 0 h 954"/>
                  <a:gd name="T22" fmla="*/ 736 w 762"/>
                  <a:gd name="T23" fmla="*/ 116 h 954"/>
                  <a:gd name="T24" fmla="*/ 665 w 762"/>
                  <a:gd name="T25" fmla="*/ 203 h 954"/>
                  <a:gd name="T26" fmla="*/ 536 w 762"/>
                  <a:gd name="T27" fmla="*/ 252 h 954"/>
                  <a:gd name="T28" fmla="*/ 413 w 762"/>
                  <a:gd name="T29" fmla="*/ 258 h 954"/>
                  <a:gd name="T30" fmla="*/ 220 w 762"/>
                  <a:gd name="T31" fmla="*/ 284 h 954"/>
                  <a:gd name="T32" fmla="*/ 251 w 762"/>
                  <a:gd name="T33" fmla="*/ 913 h 954"/>
                  <a:gd name="T34" fmla="*/ 150 w 762"/>
                  <a:gd name="T35" fmla="*/ 948 h 954"/>
                  <a:gd name="T36" fmla="*/ 58 w 762"/>
                  <a:gd name="T37" fmla="*/ 937 h 954"/>
                  <a:gd name="T38" fmla="*/ 35 w 762"/>
                  <a:gd name="T39" fmla="*/ 924 h 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62" h="954">
                    <a:moveTo>
                      <a:pt x="35" y="924"/>
                    </a:moveTo>
                    <a:cubicBezTo>
                      <a:pt x="35" y="922"/>
                      <a:pt x="31" y="902"/>
                      <a:pt x="22" y="758"/>
                    </a:cubicBezTo>
                    <a:cubicBezTo>
                      <a:pt x="3" y="490"/>
                      <a:pt x="0" y="242"/>
                      <a:pt x="8" y="205"/>
                    </a:cubicBezTo>
                    <a:cubicBezTo>
                      <a:pt x="15" y="174"/>
                      <a:pt x="59" y="131"/>
                      <a:pt x="117" y="102"/>
                    </a:cubicBezTo>
                    <a:cubicBezTo>
                      <a:pt x="143" y="89"/>
                      <a:pt x="175" y="80"/>
                      <a:pt x="215" y="74"/>
                    </a:cubicBezTo>
                    <a:cubicBezTo>
                      <a:pt x="276" y="64"/>
                      <a:pt x="347" y="63"/>
                      <a:pt x="410" y="62"/>
                    </a:cubicBezTo>
                    <a:cubicBezTo>
                      <a:pt x="451" y="62"/>
                      <a:pt x="489" y="61"/>
                      <a:pt x="510" y="58"/>
                    </a:cubicBezTo>
                    <a:cubicBezTo>
                      <a:pt x="535" y="55"/>
                      <a:pt x="551" y="48"/>
                      <a:pt x="557" y="37"/>
                    </a:cubicBezTo>
                    <a:cubicBezTo>
                      <a:pt x="562" y="29"/>
                      <a:pt x="563" y="19"/>
                      <a:pt x="563" y="15"/>
                    </a:cubicBezTo>
                    <a:cubicBezTo>
                      <a:pt x="563" y="15"/>
                      <a:pt x="563" y="16"/>
                      <a:pt x="563" y="18"/>
                    </a:cubicBezTo>
                    <a:cubicBezTo>
                      <a:pt x="758" y="0"/>
                      <a:pt x="758" y="0"/>
                      <a:pt x="758" y="0"/>
                    </a:cubicBezTo>
                    <a:cubicBezTo>
                      <a:pt x="759" y="10"/>
                      <a:pt x="762" y="61"/>
                      <a:pt x="736" y="116"/>
                    </a:cubicBezTo>
                    <a:cubicBezTo>
                      <a:pt x="720" y="151"/>
                      <a:pt x="696" y="180"/>
                      <a:pt x="665" y="203"/>
                    </a:cubicBezTo>
                    <a:cubicBezTo>
                      <a:pt x="630" y="229"/>
                      <a:pt x="586" y="246"/>
                      <a:pt x="536" y="252"/>
                    </a:cubicBezTo>
                    <a:cubicBezTo>
                      <a:pt x="503" y="257"/>
                      <a:pt x="461" y="257"/>
                      <a:pt x="413" y="258"/>
                    </a:cubicBezTo>
                    <a:cubicBezTo>
                      <a:pt x="369" y="258"/>
                      <a:pt x="231" y="281"/>
                      <a:pt x="220" y="284"/>
                    </a:cubicBezTo>
                    <a:cubicBezTo>
                      <a:pt x="218" y="319"/>
                      <a:pt x="251" y="911"/>
                      <a:pt x="251" y="913"/>
                    </a:cubicBezTo>
                    <a:cubicBezTo>
                      <a:pt x="251" y="913"/>
                      <a:pt x="224" y="944"/>
                      <a:pt x="150" y="948"/>
                    </a:cubicBezTo>
                    <a:cubicBezTo>
                      <a:pt x="109" y="954"/>
                      <a:pt x="78" y="945"/>
                      <a:pt x="58" y="937"/>
                    </a:cubicBezTo>
                    <a:cubicBezTo>
                      <a:pt x="43" y="930"/>
                      <a:pt x="35" y="924"/>
                      <a:pt x="35" y="924"/>
                    </a:cubicBezTo>
                  </a:path>
                </a:pathLst>
              </a:custGeom>
              <a:solidFill>
                <a:srgbClr val="21507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4" name="íSlîdè"/>
              <p:cNvSpPr/>
              <p:nvPr/>
            </p:nvSpPr>
            <p:spPr bwMode="auto">
              <a:xfrm>
                <a:off x="8163026" y="5953615"/>
                <a:ext cx="18205" cy="4551"/>
              </a:xfrm>
              <a:custGeom>
                <a:avLst/>
                <a:gdLst>
                  <a:gd name="T0" fmla="*/ 0 w 10"/>
                  <a:gd name="T1" fmla="*/ 2 h 2"/>
                  <a:gd name="T2" fmla="*/ 0 w 10"/>
                  <a:gd name="T3" fmla="*/ 1 h 2"/>
                  <a:gd name="T4" fmla="*/ 9 w 10"/>
                  <a:gd name="T5" fmla="*/ 0 h 2"/>
                  <a:gd name="T6" fmla="*/ 10 w 10"/>
                  <a:gd name="T7" fmla="*/ 0 h 2"/>
                  <a:gd name="T8" fmla="*/ 0 w 10"/>
                  <a:gd name="T9" fmla="*/ 2 h 2"/>
                </a:gdLst>
                <a:ahLst/>
                <a:cxnLst>
                  <a:cxn ang="0">
                    <a:pos x="T0" y="T1"/>
                  </a:cxn>
                  <a:cxn ang="0">
                    <a:pos x="T2" y="T3"/>
                  </a:cxn>
                  <a:cxn ang="0">
                    <a:pos x="T4" y="T5"/>
                  </a:cxn>
                  <a:cxn ang="0">
                    <a:pos x="T6" y="T7"/>
                  </a:cxn>
                  <a:cxn ang="0">
                    <a:pos x="T8" y="T9"/>
                  </a:cxn>
                </a:cxnLst>
                <a:rect l="0" t="0" r="r" b="b"/>
                <a:pathLst>
                  <a:path w="10" h="2">
                    <a:moveTo>
                      <a:pt x="0" y="2"/>
                    </a:moveTo>
                    <a:cubicBezTo>
                      <a:pt x="0" y="1"/>
                      <a:pt x="0" y="1"/>
                      <a:pt x="0" y="1"/>
                    </a:cubicBezTo>
                    <a:cubicBezTo>
                      <a:pt x="3" y="1"/>
                      <a:pt x="6" y="0"/>
                      <a:pt x="9" y="0"/>
                    </a:cubicBezTo>
                    <a:cubicBezTo>
                      <a:pt x="9" y="0"/>
                      <a:pt x="9" y="0"/>
                      <a:pt x="10" y="0"/>
                    </a:cubicBezTo>
                    <a:cubicBezTo>
                      <a:pt x="0" y="2"/>
                      <a:pt x="0" y="2"/>
                      <a:pt x="0" y="2"/>
                    </a:cubicBezTo>
                  </a:path>
                </a:pathLst>
              </a:custGeom>
              <a:solidFill>
                <a:srgbClr val="58566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5" name="iṥlïde"/>
              <p:cNvSpPr/>
              <p:nvPr/>
            </p:nvSpPr>
            <p:spPr bwMode="auto">
              <a:xfrm>
                <a:off x="8181231" y="5953615"/>
                <a:ext cx="0" cy="0"/>
              </a:xfrm>
              <a:custGeom>
                <a:avLst/>
                <a:gdLst>
                  <a:gd name="T0" fmla="*/ 0 w 1"/>
                  <a:gd name="T1" fmla="*/ 1 w 1"/>
                  <a:gd name="T2" fmla="*/ 1 w 1"/>
                  <a:gd name="T3" fmla="*/ 0 w 1"/>
                </a:gdLst>
                <a:ahLst/>
                <a:cxnLst>
                  <a:cxn ang="0">
                    <a:pos x="T0" y="0"/>
                  </a:cxn>
                  <a:cxn ang="0">
                    <a:pos x="T1" y="0"/>
                  </a:cxn>
                  <a:cxn ang="0">
                    <a:pos x="T2" y="0"/>
                  </a:cxn>
                  <a:cxn ang="0">
                    <a:pos x="T3" y="0"/>
                  </a:cxn>
                </a:cxnLst>
                <a:rect l="0" t="0" r="r" b="b"/>
                <a:pathLst>
                  <a:path w="1">
                    <a:moveTo>
                      <a:pt x="0" y="0"/>
                    </a:moveTo>
                    <a:cubicBezTo>
                      <a:pt x="0" y="0"/>
                      <a:pt x="0" y="0"/>
                      <a:pt x="1" y="0"/>
                    </a:cubicBezTo>
                    <a:cubicBezTo>
                      <a:pt x="1" y="0"/>
                      <a:pt x="1" y="0"/>
                      <a:pt x="1" y="0"/>
                    </a:cubicBezTo>
                    <a:cubicBezTo>
                      <a:pt x="0" y="0"/>
                      <a:pt x="0" y="0"/>
                      <a:pt x="0" y="0"/>
                    </a:cubicBezTo>
                  </a:path>
                </a:pathLst>
              </a:custGeom>
              <a:solidFill>
                <a:srgbClr val="38374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6" name="îŝ1ïḋe"/>
              <p:cNvSpPr/>
              <p:nvPr/>
            </p:nvSpPr>
            <p:spPr bwMode="auto">
              <a:xfrm>
                <a:off x="8276806" y="5939961"/>
                <a:ext cx="9102" cy="0"/>
              </a:xfrm>
              <a:custGeom>
                <a:avLst/>
                <a:gdLst>
                  <a:gd name="T0" fmla="*/ 0 w 3"/>
                  <a:gd name="T1" fmla="*/ 1 h 1"/>
                  <a:gd name="T2" fmla="*/ 2 w 3"/>
                  <a:gd name="T3" fmla="*/ 0 h 1"/>
                  <a:gd name="T4" fmla="*/ 3 w 3"/>
                  <a:gd name="T5" fmla="*/ 0 h 1"/>
                  <a:gd name="T6" fmla="*/ 3 w 3"/>
                  <a:gd name="T7" fmla="*/ 1 h 1"/>
                  <a:gd name="T8" fmla="*/ 0 w 3"/>
                  <a:gd name="T9" fmla="*/ 1 h 1"/>
                </a:gdLst>
                <a:ahLst/>
                <a:cxnLst>
                  <a:cxn ang="0">
                    <a:pos x="T0" y="T1"/>
                  </a:cxn>
                  <a:cxn ang="0">
                    <a:pos x="T2" y="T3"/>
                  </a:cxn>
                  <a:cxn ang="0">
                    <a:pos x="T4" y="T5"/>
                  </a:cxn>
                  <a:cxn ang="0">
                    <a:pos x="T6" y="T7"/>
                  </a:cxn>
                  <a:cxn ang="0">
                    <a:pos x="T8" y="T9"/>
                  </a:cxn>
                </a:cxnLst>
                <a:rect l="0" t="0" r="r" b="b"/>
                <a:pathLst>
                  <a:path w="3" h="1">
                    <a:moveTo>
                      <a:pt x="0" y="1"/>
                    </a:moveTo>
                    <a:cubicBezTo>
                      <a:pt x="2" y="0"/>
                      <a:pt x="2" y="0"/>
                      <a:pt x="2" y="0"/>
                    </a:cubicBezTo>
                    <a:cubicBezTo>
                      <a:pt x="2" y="0"/>
                      <a:pt x="3" y="0"/>
                      <a:pt x="3" y="0"/>
                    </a:cubicBezTo>
                    <a:cubicBezTo>
                      <a:pt x="3" y="1"/>
                      <a:pt x="3" y="1"/>
                      <a:pt x="3" y="1"/>
                    </a:cubicBezTo>
                    <a:cubicBezTo>
                      <a:pt x="0" y="1"/>
                      <a:pt x="0" y="1"/>
                      <a:pt x="0" y="1"/>
                    </a:cubicBezTo>
                  </a:path>
                </a:pathLst>
              </a:custGeom>
              <a:solidFill>
                <a:srgbClr val="63616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7" name="íṥľiḓê"/>
              <p:cNvSpPr/>
              <p:nvPr/>
            </p:nvSpPr>
            <p:spPr bwMode="auto">
              <a:xfrm>
                <a:off x="8258601" y="5939961"/>
                <a:ext cx="22756" cy="4551"/>
              </a:xfrm>
              <a:custGeom>
                <a:avLst/>
                <a:gdLst>
                  <a:gd name="T0" fmla="*/ 0 w 11"/>
                  <a:gd name="T1" fmla="*/ 3 h 3"/>
                  <a:gd name="T2" fmla="*/ 11 w 11"/>
                  <a:gd name="T3" fmla="*/ 0 h 3"/>
                  <a:gd name="T4" fmla="*/ 9 w 11"/>
                  <a:gd name="T5" fmla="*/ 1 h 3"/>
                  <a:gd name="T6" fmla="*/ 0 w 11"/>
                  <a:gd name="T7" fmla="*/ 3 h 3"/>
                </a:gdLst>
                <a:ahLst/>
                <a:cxnLst>
                  <a:cxn ang="0">
                    <a:pos x="T0" y="T1"/>
                  </a:cxn>
                  <a:cxn ang="0">
                    <a:pos x="T2" y="T3"/>
                  </a:cxn>
                  <a:cxn ang="0">
                    <a:pos x="T4" y="T5"/>
                  </a:cxn>
                  <a:cxn ang="0">
                    <a:pos x="T6" y="T7"/>
                  </a:cxn>
                </a:cxnLst>
                <a:rect l="0" t="0" r="r" b="b"/>
                <a:pathLst>
                  <a:path w="11" h="3">
                    <a:moveTo>
                      <a:pt x="0" y="3"/>
                    </a:moveTo>
                    <a:cubicBezTo>
                      <a:pt x="4" y="2"/>
                      <a:pt x="8" y="1"/>
                      <a:pt x="11" y="0"/>
                    </a:cubicBezTo>
                    <a:cubicBezTo>
                      <a:pt x="9" y="1"/>
                      <a:pt x="9" y="1"/>
                      <a:pt x="9" y="1"/>
                    </a:cubicBezTo>
                    <a:cubicBezTo>
                      <a:pt x="0" y="3"/>
                      <a:pt x="0" y="3"/>
                      <a:pt x="0" y="3"/>
                    </a:cubicBezTo>
                  </a:path>
                </a:pathLst>
              </a:custGeom>
              <a:solidFill>
                <a:srgbClr val="58566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8" name="ïšḻîďê"/>
              <p:cNvSpPr/>
              <p:nvPr/>
            </p:nvSpPr>
            <p:spPr bwMode="auto">
              <a:xfrm>
                <a:off x="8199436" y="5484843"/>
                <a:ext cx="200253" cy="459670"/>
              </a:xfrm>
              <a:custGeom>
                <a:avLst/>
                <a:gdLst>
                  <a:gd name="T0" fmla="*/ 43 w 101"/>
                  <a:gd name="T1" fmla="*/ 227 h 232"/>
                  <a:gd name="T2" fmla="*/ 42 w 101"/>
                  <a:gd name="T3" fmla="*/ 228 h 232"/>
                  <a:gd name="T4" fmla="*/ 25 w 101"/>
                  <a:gd name="T5" fmla="*/ 232 h 232"/>
                  <a:gd name="T6" fmla="*/ 19 w 101"/>
                  <a:gd name="T7" fmla="*/ 123 h 232"/>
                  <a:gd name="T8" fmla="*/ 20 w 101"/>
                  <a:gd name="T9" fmla="*/ 120 h 232"/>
                  <a:gd name="T10" fmla="*/ 27 w 101"/>
                  <a:gd name="T11" fmla="*/ 97 h 232"/>
                  <a:gd name="T12" fmla="*/ 43 w 101"/>
                  <a:gd name="T13" fmla="*/ 92 h 232"/>
                  <a:gd name="T14" fmla="*/ 45 w 101"/>
                  <a:gd name="T15" fmla="*/ 97 h 232"/>
                  <a:gd name="T16" fmla="*/ 45 w 101"/>
                  <a:gd name="T17" fmla="*/ 98 h 232"/>
                  <a:gd name="T18" fmla="*/ 46 w 101"/>
                  <a:gd name="T19" fmla="*/ 99 h 232"/>
                  <a:gd name="T20" fmla="*/ 46 w 101"/>
                  <a:gd name="T21" fmla="*/ 100 h 232"/>
                  <a:gd name="T22" fmla="*/ 48 w 101"/>
                  <a:gd name="T23" fmla="*/ 101 h 232"/>
                  <a:gd name="T24" fmla="*/ 49 w 101"/>
                  <a:gd name="T25" fmla="*/ 101 h 232"/>
                  <a:gd name="T26" fmla="*/ 50 w 101"/>
                  <a:gd name="T27" fmla="*/ 101 h 232"/>
                  <a:gd name="T28" fmla="*/ 51 w 101"/>
                  <a:gd name="T29" fmla="*/ 101 h 232"/>
                  <a:gd name="T30" fmla="*/ 51 w 101"/>
                  <a:gd name="T31" fmla="*/ 101 h 232"/>
                  <a:gd name="T32" fmla="*/ 51 w 101"/>
                  <a:gd name="T33" fmla="*/ 101 h 232"/>
                  <a:gd name="T34" fmla="*/ 51 w 101"/>
                  <a:gd name="T35" fmla="*/ 101 h 232"/>
                  <a:gd name="T36" fmla="*/ 52 w 101"/>
                  <a:gd name="T37" fmla="*/ 101 h 232"/>
                  <a:gd name="T38" fmla="*/ 53 w 101"/>
                  <a:gd name="T39" fmla="*/ 100 h 232"/>
                  <a:gd name="T40" fmla="*/ 53 w 101"/>
                  <a:gd name="T41" fmla="*/ 100 h 232"/>
                  <a:gd name="T42" fmla="*/ 53 w 101"/>
                  <a:gd name="T43" fmla="*/ 100 h 232"/>
                  <a:gd name="T44" fmla="*/ 54 w 101"/>
                  <a:gd name="T45" fmla="*/ 98 h 232"/>
                  <a:gd name="T46" fmla="*/ 54 w 101"/>
                  <a:gd name="T47" fmla="*/ 98 h 232"/>
                  <a:gd name="T48" fmla="*/ 54 w 101"/>
                  <a:gd name="T49" fmla="*/ 97 h 232"/>
                  <a:gd name="T50" fmla="*/ 54 w 101"/>
                  <a:gd name="T51" fmla="*/ 97 h 232"/>
                  <a:gd name="T52" fmla="*/ 54 w 101"/>
                  <a:gd name="T53" fmla="*/ 97 h 232"/>
                  <a:gd name="T54" fmla="*/ 54 w 101"/>
                  <a:gd name="T55" fmla="*/ 97 h 232"/>
                  <a:gd name="T56" fmla="*/ 54 w 101"/>
                  <a:gd name="T57" fmla="*/ 96 h 232"/>
                  <a:gd name="T58" fmla="*/ 54 w 101"/>
                  <a:gd name="T59" fmla="*/ 96 h 232"/>
                  <a:gd name="T60" fmla="*/ 53 w 101"/>
                  <a:gd name="T61" fmla="*/ 92 h 232"/>
                  <a:gd name="T62" fmla="*/ 71 w 101"/>
                  <a:gd name="T63" fmla="*/ 65 h 232"/>
                  <a:gd name="T64" fmla="*/ 73 w 101"/>
                  <a:gd name="T65" fmla="*/ 73 h 232"/>
                  <a:gd name="T66" fmla="*/ 74 w 101"/>
                  <a:gd name="T67" fmla="*/ 74 h 232"/>
                  <a:gd name="T68" fmla="*/ 76 w 101"/>
                  <a:gd name="T69" fmla="*/ 73 h 232"/>
                  <a:gd name="T70" fmla="*/ 78 w 101"/>
                  <a:gd name="T71" fmla="*/ 73 h 232"/>
                  <a:gd name="T72" fmla="*/ 78 w 101"/>
                  <a:gd name="T73" fmla="*/ 78 h 232"/>
                  <a:gd name="T74" fmla="*/ 82 w 101"/>
                  <a:gd name="T75" fmla="*/ 75 h 232"/>
                  <a:gd name="T76" fmla="*/ 83 w 101"/>
                  <a:gd name="T77" fmla="*/ 73 h 232"/>
                  <a:gd name="T78" fmla="*/ 83 w 101"/>
                  <a:gd name="T79" fmla="*/ 72 h 232"/>
                  <a:gd name="T80" fmla="*/ 79 w 101"/>
                  <a:gd name="T81" fmla="*/ 59 h 232"/>
                  <a:gd name="T82" fmla="*/ 58 w 101"/>
                  <a:gd name="T83" fmla="*/ 171 h 232"/>
                  <a:gd name="T84" fmla="*/ 48 w 101"/>
                  <a:gd name="T85" fmla="*/ 101 h 232"/>
                  <a:gd name="T86" fmla="*/ 48 w 101"/>
                  <a:gd name="T87" fmla="*/ 101 h 232"/>
                  <a:gd name="T88" fmla="*/ 54 w 101"/>
                  <a:gd name="T89" fmla="*/ 99 h 232"/>
                  <a:gd name="T90" fmla="*/ 54 w 101"/>
                  <a:gd name="T91" fmla="*/ 99 h 232"/>
                  <a:gd name="T92" fmla="*/ 45 w 101"/>
                  <a:gd name="T93" fmla="*/ 98 h 232"/>
                  <a:gd name="T94" fmla="*/ 45 w 101"/>
                  <a:gd name="T95" fmla="*/ 98 h 232"/>
                  <a:gd name="T96" fmla="*/ 32 w 101"/>
                  <a:gd name="T97" fmla="*/ 81 h 232"/>
                  <a:gd name="T98" fmla="*/ 38 w 101"/>
                  <a:gd name="T99" fmla="*/ 77 h 232"/>
                  <a:gd name="T100" fmla="*/ 45 w 101"/>
                  <a:gd name="T101" fmla="*/ 72 h 232"/>
                  <a:gd name="T102" fmla="*/ 50 w 101"/>
                  <a:gd name="T103" fmla="*/ 26 h 232"/>
                  <a:gd name="T104" fmla="*/ 67 w 101"/>
                  <a:gd name="T105" fmla="*/ 56 h 232"/>
                  <a:gd name="T106" fmla="*/ 45 w 101"/>
                  <a:gd name="T107" fmla="*/ 72 h 232"/>
                  <a:gd name="T108" fmla="*/ 64 w 101"/>
                  <a:gd name="T109" fmla="*/ 30 h 232"/>
                  <a:gd name="T110" fmla="*/ 55 w 101"/>
                  <a:gd name="T111" fmla="*/ 9 h 232"/>
                  <a:gd name="T112" fmla="*/ 36 w 101"/>
                  <a:gd name="T113" fmla="*/ 2 h 232"/>
                  <a:gd name="T114" fmla="*/ 96 w 101"/>
                  <a:gd name="T115" fmla="*/ 11 h 232"/>
                  <a:gd name="T116" fmla="*/ 94 w 101"/>
                  <a:gd name="T117" fmla="*/ 36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1" h="232">
                    <a:moveTo>
                      <a:pt x="25" y="232"/>
                    </a:moveTo>
                    <a:cubicBezTo>
                      <a:pt x="32" y="230"/>
                      <a:pt x="38" y="229"/>
                      <a:pt x="43" y="227"/>
                    </a:cubicBezTo>
                    <a:cubicBezTo>
                      <a:pt x="43" y="228"/>
                      <a:pt x="43" y="228"/>
                      <a:pt x="43" y="228"/>
                    </a:cubicBezTo>
                    <a:cubicBezTo>
                      <a:pt x="43" y="228"/>
                      <a:pt x="42" y="228"/>
                      <a:pt x="42" y="228"/>
                    </a:cubicBezTo>
                    <a:cubicBezTo>
                      <a:pt x="39" y="229"/>
                      <a:pt x="35" y="230"/>
                      <a:pt x="31" y="231"/>
                    </a:cubicBezTo>
                    <a:cubicBezTo>
                      <a:pt x="25" y="232"/>
                      <a:pt x="25" y="232"/>
                      <a:pt x="25" y="232"/>
                    </a:cubicBezTo>
                    <a:moveTo>
                      <a:pt x="0" y="182"/>
                    </a:moveTo>
                    <a:cubicBezTo>
                      <a:pt x="19" y="123"/>
                      <a:pt x="19" y="123"/>
                      <a:pt x="19" y="123"/>
                    </a:cubicBezTo>
                    <a:cubicBezTo>
                      <a:pt x="19" y="123"/>
                      <a:pt x="19" y="123"/>
                      <a:pt x="19" y="122"/>
                    </a:cubicBezTo>
                    <a:cubicBezTo>
                      <a:pt x="19" y="122"/>
                      <a:pt x="20" y="121"/>
                      <a:pt x="20" y="120"/>
                    </a:cubicBezTo>
                    <a:cubicBezTo>
                      <a:pt x="20" y="120"/>
                      <a:pt x="20" y="120"/>
                      <a:pt x="20" y="120"/>
                    </a:cubicBezTo>
                    <a:cubicBezTo>
                      <a:pt x="27" y="97"/>
                      <a:pt x="27" y="97"/>
                      <a:pt x="27" y="97"/>
                    </a:cubicBezTo>
                    <a:cubicBezTo>
                      <a:pt x="32" y="93"/>
                      <a:pt x="37" y="90"/>
                      <a:pt x="41" y="86"/>
                    </a:cubicBezTo>
                    <a:cubicBezTo>
                      <a:pt x="42" y="88"/>
                      <a:pt x="43" y="90"/>
                      <a:pt x="43" y="92"/>
                    </a:cubicBezTo>
                    <a:cubicBezTo>
                      <a:pt x="44" y="94"/>
                      <a:pt x="44" y="95"/>
                      <a:pt x="45" y="96"/>
                    </a:cubicBezTo>
                    <a:cubicBezTo>
                      <a:pt x="45" y="97"/>
                      <a:pt x="45" y="97"/>
                      <a:pt x="45" y="97"/>
                    </a:cubicBezTo>
                    <a:cubicBezTo>
                      <a:pt x="45" y="98"/>
                      <a:pt x="45" y="98"/>
                      <a:pt x="45" y="98"/>
                    </a:cubicBezTo>
                    <a:cubicBezTo>
                      <a:pt x="45" y="98"/>
                      <a:pt x="45" y="98"/>
                      <a:pt x="45" y="98"/>
                    </a:cubicBezTo>
                    <a:cubicBezTo>
                      <a:pt x="45" y="98"/>
                      <a:pt x="45" y="99"/>
                      <a:pt x="45" y="99"/>
                    </a:cubicBezTo>
                    <a:cubicBezTo>
                      <a:pt x="45" y="99"/>
                      <a:pt x="45" y="99"/>
                      <a:pt x="46" y="99"/>
                    </a:cubicBezTo>
                    <a:cubicBezTo>
                      <a:pt x="46" y="99"/>
                      <a:pt x="46" y="99"/>
                      <a:pt x="46" y="100"/>
                    </a:cubicBezTo>
                    <a:cubicBezTo>
                      <a:pt x="46" y="100"/>
                      <a:pt x="46" y="100"/>
                      <a:pt x="46" y="100"/>
                    </a:cubicBezTo>
                    <a:cubicBezTo>
                      <a:pt x="46" y="100"/>
                      <a:pt x="46" y="100"/>
                      <a:pt x="47" y="100"/>
                    </a:cubicBezTo>
                    <a:cubicBezTo>
                      <a:pt x="47" y="101"/>
                      <a:pt x="48" y="101"/>
                      <a:pt x="48" y="101"/>
                    </a:cubicBezTo>
                    <a:cubicBezTo>
                      <a:pt x="48" y="101"/>
                      <a:pt x="49" y="101"/>
                      <a:pt x="49" y="101"/>
                    </a:cubicBezTo>
                    <a:cubicBezTo>
                      <a:pt x="49" y="101"/>
                      <a:pt x="49" y="101"/>
                      <a:pt x="49" y="101"/>
                    </a:cubicBezTo>
                    <a:cubicBezTo>
                      <a:pt x="49" y="101"/>
                      <a:pt x="49" y="101"/>
                      <a:pt x="49" y="101"/>
                    </a:cubicBezTo>
                    <a:cubicBezTo>
                      <a:pt x="49" y="101"/>
                      <a:pt x="50" y="101"/>
                      <a:pt x="50" y="101"/>
                    </a:cubicBezTo>
                    <a:cubicBezTo>
                      <a:pt x="50" y="101"/>
                      <a:pt x="50" y="101"/>
                      <a:pt x="50" y="101"/>
                    </a:cubicBezTo>
                    <a:cubicBezTo>
                      <a:pt x="50" y="101"/>
                      <a:pt x="50" y="101"/>
                      <a:pt x="51" y="101"/>
                    </a:cubicBezTo>
                    <a:cubicBezTo>
                      <a:pt x="51" y="101"/>
                      <a:pt x="51" y="101"/>
                      <a:pt x="51" y="101"/>
                    </a:cubicBezTo>
                    <a:cubicBezTo>
                      <a:pt x="51" y="101"/>
                      <a:pt x="51" y="101"/>
                      <a:pt x="51" y="101"/>
                    </a:cubicBezTo>
                    <a:cubicBezTo>
                      <a:pt x="51" y="101"/>
                      <a:pt x="51" y="101"/>
                      <a:pt x="51" y="101"/>
                    </a:cubicBezTo>
                    <a:cubicBezTo>
                      <a:pt x="51" y="101"/>
                      <a:pt x="51" y="101"/>
                      <a:pt x="51" y="101"/>
                    </a:cubicBezTo>
                    <a:cubicBezTo>
                      <a:pt x="51" y="101"/>
                      <a:pt x="51" y="101"/>
                      <a:pt x="51" y="101"/>
                    </a:cubicBezTo>
                    <a:cubicBezTo>
                      <a:pt x="51" y="101"/>
                      <a:pt x="51" y="101"/>
                      <a:pt x="51" y="101"/>
                    </a:cubicBezTo>
                    <a:cubicBezTo>
                      <a:pt x="51" y="101"/>
                      <a:pt x="51" y="101"/>
                      <a:pt x="51" y="101"/>
                    </a:cubicBezTo>
                    <a:cubicBezTo>
                      <a:pt x="51" y="101"/>
                      <a:pt x="52" y="101"/>
                      <a:pt x="52" y="101"/>
                    </a:cubicBezTo>
                    <a:cubicBezTo>
                      <a:pt x="52" y="100"/>
                      <a:pt x="53" y="100"/>
                      <a:pt x="53" y="100"/>
                    </a:cubicBezTo>
                    <a:cubicBezTo>
                      <a:pt x="53" y="100"/>
                      <a:pt x="53" y="100"/>
                      <a:pt x="53" y="100"/>
                    </a:cubicBezTo>
                    <a:cubicBezTo>
                      <a:pt x="53" y="100"/>
                      <a:pt x="53" y="100"/>
                      <a:pt x="53" y="100"/>
                    </a:cubicBezTo>
                    <a:cubicBezTo>
                      <a:pt x="53" y="100"/>
                      <a:pt x="53" y="100"/>
                      <a:pt x="53" y="100"/>
                    </a:cubicBezTo>
                    <a:cubicBezTo>
                      <a:pt x="53" y="100"/>
                      <a:pt x="53" y="100"/>
                      <a:pt x="53" y="100"/>
                    </a:cubicBezTo>
                    <a:cubicBezTo>
                      <a:pt x="53" y="100"/>
                      <a:pt x="53" y="100"/>
                      <a:pt x="53" y="100"/>
                    </a:cubicBezTo>
                    <a:cubicBezTo>
                      <a:pt x="53" y="100"/>
                      <a:pt x="53" y="100"/>
                      <a:pt x="53" y="99"/>
                    </a:cubicBezTo>
                    <a:cubicBezTo>
                      <a:pt x="54" y="99"/>
                      <a:pt x="54" y="99"/>
                      <a:pt x="54" y="98"/>
                    </a:cubicBezTo>
                    <a:cubicBezTo>
                      <a:pt x="54" y="98"/>
                      <a:pt x="54" y="98"/>
                      <a:pt x="54" y="98"/>
                    </a:cubicBezTo>
                    <a:cubicBezTo>
                      <a:pt x="54" y="98"/>
                      <a:pt x="54" y="98"/>
                      <a:pt x="54" y="98"/>
                    </a:cubicBezTo>
                    <a:cubicBezTo>
                      <a:pt x="54" y="97"/>
                      <a:pt x="54" y="97"/>
                      <a:pt x="54" y="97"/>
                    </a:cubicBezTo>
                    <a:cubicBezTo>
                      <a:pt x="54" y="97"/>
                      <a:pt x="54" y="97"/>
                      <a:pt x="54" y="97"/>
                    </a:cubicBezTo>
                    <a:cubicBezTo>
                      <a:pt x="54" y="97"/>
                      <a:pt x="54" y="97"/>
                      <a:pt x="54" y="97"/>
                    </a:cubicBezTo>
                    <a:cubicBezTo>
                      <a:pt x="54" y="97"/>
                      <a:pt x="54" y="97"/>
                      <a:pt x="54" y="97"/>
                    </a:cubicBezTo>
                    <a:cubicBezTo>
                      <a:pt x="54" y="97"/>
                      <a:pt x="54" y="97"/>
                      <a:pt x="54" y="97"/>
                    </a:cubicBezTo>
                    <a:cubicBezTo>
                      <a:pt x="54" y="97"/>
                      <a:pt x="54" y="97"/>
                      <a:pt x="54" y="97"/>
                    </a:cubicBezTo>
                    <a:cubicBezTo>
                      <a:pt x="54" y="97"/>
                      <a:pt x="54" y="97"/>
                      <a:pt x="54" y="97"/>
                    </a:cubicBezTo>
                    <a:cubicBezTo>
                      <a:pt x="54" y="97"/>
                      <a:pt x="54" y="97"/>
                      <a:pt x="54" y="97"/>
                    </a:cubicBezTo>
                    <a:cubicBezTo>
                      <a:pt x="54" y="96"/>
                      <a:pt x="54" y="96"/>
                      <a:pt x="54" y="96"/>
                    </a:cubicBezTo>
                    <a:cubicBezTo>
                      <a:pt x="54" y="96"/>
                      <a:pt x="54" y="96"/>
                      <a:pt x="54" y="96"/>
                    </a:cubicBezTo>
                    <a:cubicBezTo>
                      <a:pt x="54" y="96"/>
                      <a:pt x="54" y="96"/>
                      <a:pt x="54" y="96"/>
                    </a:cubicBezTo>
                    <a:cubicBezTo>
                      <a:pt x="54" y="96"/>
                      <a:pt x="54" y="96"/>
                      <a:pt x="54" y="96"/>
                    </a:cubicBezTo>
                    <a:cubicBezTo>
                      <a:pt x="54" y="96"/>
                      <a:pt x="54" y="96"/>
                      <a:pt x="54" y="96"/>
                    </a:cubicBezTo>
                    <a:cubicBezTo>
                      <a:pt x="54" y="95"/>
                      <a:pt x="54" y="94"/>
                      <a:pt x="53" y="92"/>
                    </a:cubicBezTo>
                    <a:cubicBezTo>
                      <a:pt x="52" y="89"/>
                      <a:pt x="51" y="85"/>
                      <a:pt x="49" y="81"/>
                    </a:cubicBezTo>
                    <a:cubicBezTo>
                      <a:pt x="56" y="75"/>
                      <a:pt x="64" y="70"/>
                      <a:pt x="71" y="65"/>
                    </a:cubicBezTo>
                    <a:cubicBezTo>
                      <a:pt x="71" y="66"/>
                      <a:pt x="72" y="67"/>
                      <a:pt x="72" y="68"/>
                    </a:cubicBezTo>
                    <a:cubicBezTo>
                      <a:pt x="73" y="70"/>
                      <a:pt x="73" y="72"/>
                      <a:pt x="73" y="73"/>
                    </a:cubicBezTo>
                    <a:cubicBezTo>
                      <a:pt x="73" y="73"/>
                      <a:pt x="74" y="73"/>
                      <a:pt x="74" y="74"/>
                    </a:cubicBezTo>
                    <a:cubicBezTo>
                      <a:pt x="74" y="74"/>
                      <a:pt x="74" y="74"/>
                      <a:pt x="74" y="74"/>
                    </a:cubicBezTo>
                    <a:cubicBezTo>
                      <a:pt x="74" y="74"/>
                      <a:pt x="74" y="74"/>
                      <a:pt x="74" y="74"/>
                    </a:cubicBezTo>
                    <a:cubicBezTo>
                      <a:pt x="76" y="73"/>
                      <a:pt x="76" y="73"/>
                      <a:pt x="76" y="73"/>
                    </a:cubicBezTo>
                    <a:cubicBezTo>
                      <a:pt x="78" y="73"/>
                      <a:pt x="78" y="73"/>
                      <a:pt x="78" y="73"/>
                    </a:cubicBezTo>
                    <a:cubicBezTo>
                      <a:pt x="78" y="73"/>
                      <a:pt x="78" y="73"/>
                      <a:pt x="78" y="73"/>
                    </a:cubicBezTo>
                    <a:cubicBezTo>
                      <a:pt x="78" y="73"/>
                      <a:pt x="78" y="73"/>
                      <a:pt x="78" y="73"/>
                    </a:cubicBezTo>
                    <a:cubicBezTo>
                      <a:pt x="78" y="78"/>
                      <a:pt x="78" y="78"/>
                      <a:pt x="78" y="78"/>
                    </a:cubicBezTo>
                    <a:cubicBezTo>
                      <a:pt x="78" y="78"/>
                      <a:pt x="78" y="78"/>
                      <a:pt x="78" y="78"/>
                    </a:cubicBezTo>
                    <a:cubicBezTo>
                      <a:pt x="80" y="78"/>
                      <a:pt x="82" y="77"/>
                      <a:pt x="82" y="75"/>
                    </a:cubicBezTo>
                    <a:cubicBezTo>
                      <a:pt x="82" y="75"/>
                      <a:pt x="82" y="75"/>
                      <a:pt x="82" y="75"/>
                    </a:cubicBezTo>
                    <a:cubicBezTo>
                      <a:pt x="83" y="74"/>
                      <a:pt x="83" y="74"/>
                      <a:pt x="83" y="73"/>
                    </a:cubicBezTo>
                    <a:cubicBezTo>
                      <a:pt x="83" y="73"/>
                      <a:pt x="83" y="72"/>
                      <a:pt x="83" y="72"/>
                    </a:cubicBezTo>
                    <a:cubicBezTo>
                      <a:pt x="83" y="72"/>
                      <a:pt x="83" y="72"/>
                      <a:pt x="83" y="72"/>
                    </a:cubicBezTo>
                    <a:cubicBezTo>
                      <a:pt x="83" y="71"/>
                      <a:pt x="82" y="70"/>
                      <a:pt x="82" y="68"/>
                    </a:cubicBezTo>
                    <a:cubicBezTo>
                      <a:pt x="81" y="66"/>
                      <a:pt x="80" y="63"/>
                      <a:pt x="79" y="59"/>
                    </a:cubicBezTo>
                    <a:cubicBezTo>
                      <a:pt x="83" y="56"/>
                      <a:pt x="86" y="53"/>
                      <a:pt x="90" y="51"/>
                    </a:cubicBezTo>
                    <a:cubicBezTo>
                      <a:pt x="58" y="171"/>
                      <a:pt x="58" y="171"/>
                      <a:pt x="58" y="171"/>
                    </a:cubicBezTo>
                    <a:cubicBezTo>
                      <a:pt x="37" y="176"/>
                      <a:pt x="16" y="180"/>
                      <a:pt x="0" y="182"/>
                    </a:cubicBezTo>
                    <a:moveTo>
                      <a:pt x="48" y="101"/>
                    </a:moveTo>
                    <a:cubicBezTo>
                      <a:pt x="48" y="101"/>
                      <a:pt x="48" y="101"/>
                      <a:pt x="48" y="101"/>
                    </a:cubicBezTo>
                    <a:cubicBezTo>
                      <a:pt x="48" y="101"/>
                      <a:pt x="48" y="101"/>
                      <a:pt x="48" y="101"/>
                    </a:cubicBezTo>
                    <a:cubicBezTo>
                      <a:pt x="48" y="101"/>
                      <a:pt x="48" y="101"/>
                      <a:pt x="48" y="101"/>
                    </a:cubicBezTo>
                    <a:moveTo>
                      <a:pt x="54" y="99"/>
                    </a:moveTo>
                    <a:cubicBezTo>
                      <a:pt x="54" y="99"/>
                      <a:pt x="54" y="99"/>
                      <a:pt x="54" y="99"/>
                    </a:cubicBezTo>
                    <a:cubicBezTo>
                      <a:pt x="54" y="99"/>
                      <a:pt x="54" y="99"/>
                      <a:pt x="54" y="99"/>
                    </a:cubicBezTo>
                    <a:cubicBezTo>
                      <a:pt x="54" y="99"/>
                      <a:pt x="54" y="99"/>
                      <a:pt x="54" y="99"/>
                    </a:cubicBezTo>
                    <a:moveTo>
                      <a:pt x="45" y="98"/>
                    </a:moveTo>
                    <a:cubicBezTo>
                      <a:pt x="45" y="98"/>
                      <a:pt x="45" y="98"/>
                      <a:pt x="45" y="98"/>
                    </a:cubicBezTo>
                    <a:cubicBezTo>
                      <a:pt x="45" y="98"/>
                      <a:pt x="45" y="98"/>
                      <a:pt x="45" y="98"/>
                    </a:cubicBezTo>
                    <a:cubicBezTo>
                      <a:pt x="45" y="98"/>
                      <a:pt x="45" y="98"/>
                      <a:pt x="45" y="98"/>
                    </a:cubicBezTo>
                    <a:moveTo>
                      <a:pt x="32" y="81"/>
                    </a:moveTo>
                    <a:cubicBezTo>
                      <a:pt x="35" y="72"/>
                      <a:pt x="35" y="72"/>
                      <a:pt x="35" y="72"/>
                    </a:cubicBezTo>
                    <a:cubicBezTo>
                      <a:pt x="36" y="74"/>
                      <a:pt x="37" y="76"/>
                      <a:pt x="38" y="77"/>
                    </a:cubicBezTo>
                    <a:cubicBezTo>
                      <a:pt x="36" y="79"/>
                      <a:pt x="34" y="80"/>
                      <a:pt x="32" y="81"/>
                    </a:cubicBezTo>
                    <a:moveTo>
                      <a:pt x="45" y="72"/>
                    </a:moveTo>
                    <a:cubicBezTo>
                      <a:pt x="44" y="68"/>
                      <a:pt x="42" y="64"/>
                      <a:pt x="39" y="60"/>
                    </a:cubicBezTo>
                    <a:cubicBezTo>
                      <a:pt x="50" y="26"/>
                      <a:pt x="50" y="26"/>
                      <a:pt x="50" y="26"/>
                    </a:cubicBezTo>
                    <a:cubicBezTo>
                      <a:pt x="57" y="35"/>
                      <a:pt x="63" y="45"/>
                      <a:pt x="66" y="54"/>
                    </a:cubicBezTo>
                    <a:cubicBezTo>
                      <a:pt x="67" y="55"/>
                      <a:pt x="67" y="55"/>
                      <a:pt x="67" y="56"/>
                    </a:cubicBezTo>
                    <a:cubicBezTo>
                      <a:pt x="67" y="56"/>
                      <a:pt x="66" y="57"/>
                      <a:pt x="66" y="57"/>
                    </a:cubicBezTo>
                    <a:cubicBezTo>
                      <a:pt x="59" y="62"/>
                      <a:pt x="52" y="67"/>
                      <a:pt x="45" y="72"/>
                    </a:cubicBezTo>
                    <a:moveTo>
                      <a:pt x="75" y="50"/>
                    </a:moveTo>
                    <a:cubicBezTo>
                      <a:pt x="72" y="44"/>
                      <a:pt x="69" y="37"/>
                      <a:pt x="64" y="30"/>
                    </a:cubicBezTo>
                    <a:cubicBezTo>
                      <a:pt x="61" y="25"/>
                      <a:pt x="57" y="20"/>
                      <a:pt x="53" y="16"/>
                    </a:cubicBezTo>
                    <a:cubicBezTo>
                      <a:pt x="55" y="9"/>
                      <a:pt x="55" y="9"/>
                      <a:pt x="55" y="9"/>
                    </a:cubicBezTo>
                    <a:cubicBezTo>
                      <a:pt x="37" y="3"/>
                      <a:pt x="37" y="3"/>
                      <a:pt x="37" y="3"/>
                    </a:cubicBezTo>
                    <a:cubicBezTo>
                      <a:pt x="37" y="3"/>
                      <a:pt x="36" y="3"/>
                      <a:pt x="36" y="2"/>
                    </a:cubicBezTo>
                    <a:cubicBezTo>
                      <a:pt x="36" y="0"/>
                      <a:pt x="36" y="0"/>
                      <a:pt x="36" y="0"/>
                    </a:cubicBezTo>
                    <a:cubicBezTo>
                      <a:pt x="51" y="6"/>
                      <a:pt x="71" y="11"/>
                      <a:pt x="96" y="11"/>
                    </a:cubicBezTo>
                    <a:cubicBezTo>
                      <a:pt x="97" y="11"/>
                      <a:pt x="99" y="11"/>
                      <a:pt x="101" y="11"/>
                    </a:cubicBezTo>
                    <a:cubicBezTo>
                      <a:pt x="94" y="36"/>
                      <a:pt x="94" y="36"/>
                      <a:pt x="94" y="36"/>
                    </a:cubicBezTo>
                    <a:cubicBezTo>
                      <a:pt x="88" y="40"/>
                      <a:pt x="82" y="45"/>
                      <a:pt x="75" y="50"/>
                    </a:cubicBezTo>
                  </a:path>
                </a:pathLst>
              </a:custGeom>
              <a:solidFill>
                <a:srgbClr val="38374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9" name="ïṥḷide"/>
              <p:cNvSpPr/>
              <p:nvPr/>
            </p:nvSpPr>
            <p:spPr bwMode="auto">
              <a:xfrm>
                <a:off x="8235845" y="5721505"/>
                <a:ext cx="0" cy="9102"/>
              </a:xfrm>
              <a:custGeom>
                <a:avLst/>
                <a:gdLst>
                  <a:gd name="T0" fmla="*/ 0 w 1"/>
                  <a:gd name="T1" fmla="*/ 3 h 3"/>
                  <a:gd name="T2" fmla="*/ 1 w 1"/>
                  <a:gd name="T3" fmla="*/ 0 h 3"/>
                  <a:gd name="T4" fmla="*/ 1 w 1"/>
                  <a:gd name="T5" fmla="*/ 0 h 3"/>
                  <a:gd name="T6" fmla="*/ 0 w 1"/>
                  <a:gd name="T7" fmla="*/ 2 h 3"/>
                  <a:gd name="T8" fmla="*/ 0 w 1"/>
                  <a:gd name="T9" fmla="*/ 3 h 3"/>
                </a:gdLst>
                <a:ahLst/>
                <a:cxnLst>
                  <a:cxn ang="0">
                    <a:pos x="T0" y="T1"/>
                  </a:cxn>
                  <a:cxn ang="0">
                    <a:pos x="T2" y="T3"/>
                  </a:cxn>
                  <a:cxn ang="0">
                    <a:pos x="T4" y="T5"/>
                  </a:cxn>
                  <a:cxn ang="0">
                    <a:pos x="T6" y="T7"/>
                  </a:cxn>
                  <a:cxn ang="0">
                    <a:pos x="T8" y="T9"/>
                  </a:cxn>
                </a:cxnLst>
                <a:rect l="0" t="0" r="r" b="b"/>
                <a:pathLst>
                  <a:path w="1" h="3">
                    <a:moveTo>
                      <a:pt x="0" y="3"/>
                    </a:moveTo>
                    <a:cubicBezTo>
                      <a:pt x="1" y="0"/>
                      <a:pt x="1" y="0"/>
                      <a:pt x="1" y="0"/>
                    </a:cubicBezTo>
                    <a:cubicBezTo>
                      <a:pt x="1" y="0"/>
                      <a:pt x="1" y="0"/>
                      <a:pt x="1" y="0"/>
                    </a:cubicBezTo>
                    <a:cubicBezTo>
                      <a:pt x="1" y="1"/>
                      <a:pt x="0" y="2"/>
                      <a:pt x="0" y="2"/>
                    </a:cubicBezTo>
                    <a:cubicBezTo>
                      <a:pt x="0" y="3"/>
                      <a:pt x="0" y="3"/>
                      <a:pt x="0" y="3"/>
                    </a:cubicBezTo>
                  </a:path>
                </a:pathLst>
              </a:custGeom>
              <a:solidFill>
                <a:srgbClr val="5A556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0" name="islíḓe"/>
              <p:cNvSpPr/>
              <p:nvPr/>
            </p:nvSpPr>
            <p:spPr bwMode="auto">
              <a:xfrm>
                <a:off x="8163026" y="5826182"/>
                <a:ext cx="150189" cy="131984"/>
              </a:xfrm>
              <a:custGeom>
                <a:avLst/>
                <a:gdLst>
                  <a:gd name="T0" fmla="*/ 0 w 76"/>
                  <a:gd name="T1" fmla="*/ 66 h 66"/>
                  <a:gd name="T2" fmla="*/ 18 w 76"/>
                  <a:gd name="T3" fmla="*/ 11 h 66"/>
                  <a:gd name="T4" fmla="*/ 76 w 76"/>
                  <a:gd name="T5" fmla="*/ 0 h 66"/>
                  <a:gd name="T6" fmla="*/ 61 w 76"/>
                  <a:gd name="T7" fmla="*/ 56 h 66"/>
                  <a:gd name="T8" fmla="*/ 43 w 76"/>
                  <a:gd name="T9" fmla="*/ 61 h 66"/>
                  <a:gd name="T10" fmla="*/ 10 w 76"/>
                  <a:gd name="T11" fmla="*/ 65 h 66"/>
                  <a:gd name="T12" fmla="*/ 9 w 76"/>
                  <a:gd name="T13" fmla="*/ 65 h 66"/>
                  <a:gd name="T14" fmla="*/ 0 w 76"/>
                  <a:gd name="T15" fmla="*/ 66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6">
                    <a:moveTo>
                      <a:pt x="0" y="66"/>
                    </a:moveTo>
                    <a:cubicBezTo>
                      <a:pt x="18" y="11"/>
                      <a:pt x="18" y="11"/>
                      <a:pt x="18" y="11"/>
                    </a:cubicBezTo>
                    <a:cubicBezTo>
                      <a:pt x="34" y="9"/>
                      <a:pt x="55" y="5"/>
                      <a:pt x="76" y="0"/>
                    </a:cubicBezTo>
                    <a:cubicBezTo>
                      <a:pt x="61" y="56"/>
                      <a:pt x="61" y="56"/>
                      <a:pt x="61" y="56"/>
                    </a:cubicBezTo>
                    <a:cubicBezTo>
                      <a:pt x="56" y="58"/>
                      <a:pt x="50" y="59"/>
                      <a:pt x="43" y="61"/>
                    </a:cubicBezTo>
                    <a:cubicBezTo>
                      <a:pt x="10" y="65"/>
                      <a:pt x="10" y="65"/>
                      <a:pt x="10" y="65"/>
                    </a:cubicBezTo>
                    <a:cubicBezTo>
                      <a:pt x="9" y="65"/>
                      <a:pt x="9" y="65"/>
                      <a:pt x="9" y="65"/>
                    </a:cubicBezTo>
                    <a:cubicBezTo>
                      <a:pt x="6" y="65"/>
                      <a:pt x="3" y="66"/>
                      <a:pt x="0" y="66"/>
                    </a:cubicBezTo>
                  </a:path>
                </a:pathLst>
              </a:custGeom>
              <a:solidFill>
                <a:srgbClr val="5A556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1" name="îŝļíḍé"/>
              <p:cNvSpPr/>
              <p:nvPr/>
            </p:nvSpPr>
            <p:spPr bwMode="auto">
              <a:xfrm>
                <a:off x="8163026" y="4019362"/>
                <a:ext cx="1310744" cy="773701"/>
              </a:xfrm>
              <a:custGeom>
                <a:avLst/>
                <a:gdLst>
                  <a:gd name="T0" fmla="*/ 1 w 657"/>
                  <a:gd name="T1" fmla="*/ 388 h 388"/>
                  <a:gd name="T2" fmla="*/ 1 w 657"/>
                  <a:gd name="T3" fmla="*/ 386 h 388"/>
                  <a:gd name="T4" fmla="*/ 0 w 657"/>
                  <a:gd name="T5" fmla="*/ 369 h 388"/>
                  <a:gd name="T6" fmla="*/ 1 w 657"/>
                  <a:gd name="T7" fmla="*/ 388 h 388"/>
                  <a:gd name="T8" fmla="*/ 642 w 657"/>
                  <a:gd name="T9" fmla="*/ 11 h 388"/>
                  <a:gd name="T10" fmla="*/ 639 w 657"/>
                  <a:gd name="T11" fmla="*/ 9 h 388"/>
                  <a:gd name="T12" fmla="*/ 652 w 657"/>
                  <a:gd name="T13" fmla="*/ 0 h 388"/>
                  <a:gd name="T14" fmla="*/ 657 w 657"/>
                  <a:gd name="T15" fmla="*/ 0 h 388"/>
                  <a:gd name="T16" fmla="*/ 642 w 657"/>
                  <a:gd name="T17" fmla="*/ 11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7" h="388">
                    <a:moveTo>
                      <a:pt x="1" y="388"/>
                    </a:moveTo>
                    <a:cubicBezTo>
                      <a:pt x="1" y="388"/>
                      <a:pt x="1" y="387"/>
                      <a:pt x="1" y="386"/>
                    </a:cubicBezTo>
                    <a:cubicBezTo>
                      <a:pt x="0" y="384"/>
                      <a:pt x="0" y="378"/>
                      <a:pt x="0" y="369"/>
                    </a:cubicBezTo>
                    <a:cubicBezTo>
                      <a:pt x="0" y="375"/>
                      <a:pt x="1" y="382"/>
                      <a:pt x="1" y="388"/>
                    </a:cubicBezTo>
                    <a:moveTo>
                      <a:pt x="642" y="11"/>
                    </a:moveTo>
                    <a:cubicBezTo>
                      <a:pt x="639" y="9"/>
                      <a:pt x="639" y="9"/>
                      <a:pt x="639" y="9"/>
                    </a:cubicBezTo>
                    <a:cubicBezTo>
                      <a:pt x="644" y="6"/>
                      <a:pt x="648" y="3"/>
                      <a:pt x="652" y="0"/>
                    </a:cubicBezTo>
                    <a:cubicBezTo>
                      <a:pt x="657" y="0"/>
                      <a:pt x="657" y="0"/>
                      <a:pt x="657" y="0"/>
                    </a:cubicBezTo>
                    <a:cubicBezTo>
                      <a:pt x="652" y="4"/>
                      <a:pt x="647" y="7"/>
                      <a:pt x="642" y="11"/>
                    </a:cubicBezTo>
                  </a:path>
                </a:pathLst>
              </a:custGeom>
              <a:solidFill>
                <a:srgbClr val="63616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2" name="iṡľïďé"/>
              <p:cNvSpPr/>
              <p:nvPr/>
            </p:nvSpPr>
            <p:spPr bwMode="auto">
              <a:xfrm>
                <a:off x="8786540" y="4037567"/>
                <a:ext cx="659923" cy="104677"/>
              </a:xfrm>
              <a:custGeom>
                <a:avLst/>
                <a:gdLst>
                  <a:gd name="T0" fmla="*/ 13 w 330"/>
                  <a:gd name="T1" fmla="*/ 54 h 54"/>
                  <a:gd name="T2" fmla="*/ 0 w 330"/>
                  <a:gd name="T3" fmla="*/ 54 h 54"/>
                  <a:gd name="T4" fmla="*/ 90 w 330"/>
                  <a:gd name="T5" fmla="*/ 45 h 54"/>
                  <a:gd name="T6" fmla="*/ 213 w 330"/>
                  <a:gd name="T7" fmla="*/ 39 h 54"/>
                  <a:gd name="T8" fmla="*/ 327 w 330"/>
                  <a:gd name="T9" fmla="*/ 0 h 54"/>
                  <a:gd name="T10" fmla="*/ 330 w 330"/>
                  <a:gd name="T11" fmla="*/ 2 h 54"/>
                  <a:gd name="T12" fmla="*/ 216 w 330"/>
                  <a:gd name="T13" fmla="*/ 40 h 54"/>
                  <a:gd name="T14" fmla="*/ 93 w 330"/>
                  <a:gd name="T15" fmla="*/ 46 h 54"/>
                  <a:gd name="T16" fmla="*/ 13 w 330"/>
                  <a:gd name="T17"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0" h="54">
                    <a:moveTo>
                      <a:pt x="13" y="54"/>
                    </a:moveTo>
                    <a:cubicBezTo>
                      <a:pt x="0" y="54"/>
                      <a:pt x="0" y="54"/>
                      <a:pt x="0" y="54"/>
                    </a:cubicBezTo>
                    <a:cubicBezTo>
                      <a:pt x="36" y="49"/>
                      <a:pt x="71" y="45"/>
                      <a:pt x="90" y="45"/>
                    </a:cubicBezTo>
                    <a:cubicBezTo>
                      <a:pt x="138" y="44"/>
                      <a:pt x="180" y="44"/>
                      <a:pt x="213" y="39"/>
                    </a:cubicBezTo>
                    <a:cubicBezTo>
                      <a:pt x="256" y="34"/>
                      <a:pt x="295" y="20"/>
                      <a:pt x="327" y="0"/>
                    </a:cubicBezTo>
                    <a:cubicBezTo>
                      <a:pt x="330" y="2"/>
                      <a:pt x="330" y="2"/>
                      <a:pt x="330" y="2"/>
                    </a:cubicBezTo>
                    <a:cubicBezTo>
                      <a:pt x="297" y="22"/>
                      <a:pt x="259" y="35"/>
                      <a:pt x="216" y="40"/>
                    </a:cubicBezTo>
                    <a:cubicBezTo>
                      <a:pt x="183" y="45"/>
                      <a:pt x="141" y="45"/>
                      <a:pt x="93" y="46"/>
                    </a:cubicBezTo>
                    <a:cubicBezTo>
                      <a:pt x="76" y="46"/>
                      <a:pt x="45" y="50"/>
                      <a:pt x="13" y="54"/>
                    </a:cubicBezTo>
                  </a:path>
                </a:pathLst>
              </a:custGeom>
              <a:solidFill>
                <a:srgbClr val="413F5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3" name="íSļiḑè"/>
              <p:cNvSpPr/>
              <p:nvPr/>
            </p:nvSpPr>
            <p:spPr bwMode="auto">
              <a:xfrm>
                <a:off x="8745579" y="4142244"/>
                <a:ext cx="68268" cy="9102"/>
              </a:xfrm>
              <a:custGeom>
                <a:avLst/>
                <a:gdLst>
                  <a:gd name="T0" fmla="*/ 0 w 33"/>
                  <a:gd name="T1" fmla="*/ 3 h 3"/>
                  <a:gd name="T2" fmla="*/ 20 w 33"/>
                  <a:gd name="T3" fmla="*/ 0 h 3"/>
                  <a:gd name="T4" fmla="*/ 33 w 33"/>
                  <a:gd name="T5" fmla="*/ 0 h 3"/>
                  <a:gd name="T6" fmla="*/ 13 w 33"/>
                  <a:gd name="T7" fmla="*/ 3 h 3"/>
                  <a:gd name="T8" fmla="*/ 0 w 33"/>
                  <a:gd name="T9" fmla="*/ 3 h 3"/>
                </a:gdLst>
                <a:ahLst/>
                <a:cxnLst>
                  <a:cxn ang="0">
                    <a:pos x="T0" y="T1"/>
                  </a:cxn>
                  <a:cxn ang="0">
                    <a:pos x="T2" y="T3"/>
                  </a:cxn>
                  <a:cxn ang="0">
                    <a:pos x="T4" y="T5"/>
                  </a:cxn>
                  <a:cxn ang="0">
                    <a:pos x="T6" y="T7"/>
                  </a:cxn>
                  <a:cxn ang="0">
                    <a:pos x="T8" y="T9"/>
                  </a:cxn>
                </a:cxnLst>
                <a:rect l="0" t="0" r="r" b="b"/>
                <a:pathLst>
                  <a:path w="33" h="3">
                    <a:moveTo>
                      <a:pt x="0" y="3"/>
                    </a:moveTo>
                    <a:cubicBezTo>
                      <a:pt x="7" y="2"/>
                      <a:pt x="13" y="1"/>
                      <a:pt x="20" y="0"/>
                    </a:cubicBezTo>
                    <a:cubicBezTo>
                      <a:pt x="33" y="0"/>
                      <a:pt x="33" y="0"/>
                      <a:pt x="33" y="0"/>
                    </a:cubicBezTo>
                    <a:cubicBezTo>
                      <a:pt x="26" y="1"/>
                      <a:pt x="20" y="2"/>
                      <a:pt x="13" y="3"/>
                    </a:cubicBezTo>
                    <a:cubicBezTo>
                      <a:pt x="0" y="3"/>
                      <a:pt x="0" y="3"/>
                      <a:pt x="0" y="3"/>
                    </a:cubicBezTo>
                  </a:path>
                </a:pathLst>
              </a:custGeom>
              <a:solidFill>
                <a:srgbClr val="413F5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4" name="íṧlíḓè"/>
              <p:cNvSpPr/>
              <p:nvPr/>
            </p:nvSpPr>
            <p:spPr bwMode="auto">
              <a:xfrm>
                <a:off x="8581736" y="4151346"/>
                <a:ext cx="191150" cy="31858"/>
              </a:xfrm>
              <a:custGeom>
                <a:avLst/>
                <a:gdLst>
                  <a:gd name="T0" fmla="*/ 0 w 96"/>
                  <a:gd name="T1" fmla="*/ 16 h 16"/>
                  <a:gd name="T2" fmla="*/ 0 w 96"/>
                  <a:gd name="T3" fmla="*/ 14 h 16"/>
                  <a:gd name="T4" fmla="*/ 83 w 96"/>
                  <a:gd name="T5" fmla="*/ 0 h 16"/>
                  <a:gd name="T6" fmla="*/ 96 w 96"/>
                  <a:gd name="T7" fmla="*/ 0 h 16"/>
                  <a:gd name="T8" fmla="*/ 0 w 96"/>
                  <a:gd name="T9" fmla="*/ 16 h 16"/>
                </a:gdLst>
                <a:ahLst/>
                <a:cxnLst>
                  <a:cxn ang="0">
                    <a:pos x="T0" y="T1"/>
                  </a:cxn>
                  <a:cxn ang="0">
                    <a:pos x="T2" y="T3"/>
                  </a:cxn>
                  <a:cxn ang="0">
                    <a:pos x="T4" y="T5"/>
                  </a:cxn>
                  <a:cxn ang="0">
                    <a:pos x="T6" y="T7"/>
                  </a:cxn>
                  <a:cxn ang="0">
                    <a:pos x="T8" y="T9"/>
                  </a:cxn>
                </a:cxnLst>
                <a:rect l="0" t="0" r="r" b="b"/>
                <a:pathLst>
                  <a:path w="96" h="16">
                    <a:moveTo>
                      <a:pt x="0" y="16"/>
                    </a:moveTo>
                    <a:cubicBezTo>
                      <a:pt x="0" y="15"/>
                      <a:pt x="0" y="14"/>
                      <a:pt x="0" y="14"/>
                    </a:cubicBezTo>
                    <a:cubicBezTo>
                      <a:pt x="6" y="12"/>
                      <a:pt x="42" y="6"/>
                      <a:pt x="83" y="0"/>
                    </a:cubicBezTo>
                    <a:cubicBezTo>
                      <a:pt x="96" y="0"/>
                      <a:pt x="96" y="0"/>
                      <a:pt x="96" y="0"/>
                    </a:cubicBezTo>
                    <a:cubicBezTo>
                      <a:pt x="51" y="7"/>
                      <a:pt x="7" y="14"/>
                      <a:pt x="0" y="16"/>
                    </a:cubicBezTo>
                  </a:path>
                </a:pathLst>
              </a:custGeom>
              <a:solidFill>
                <a:srgbClr val="413F5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5" name="î$ḷiḋe"/>
              <p:cNvSpPr/>
              <p:nvPr/>
            </p:nvSpPr>
            <p:spPr bwMode="auto">
              <a:xfrm>
                <a:off x="8081671" y="4019363"/>
                <a:ext cx="1382996" cy="1494934"/>
              </a:xfrm>
              <a:custGeom>
                <a:avLst/>
                <a:gdLst>
                  <a:gd name="T0" fmla="*/ 115 w 653"/>
                  <a:gd name="T1" fmla="*/ 746 h 746"/>
                  <a:gd name="T2" fmla="*/ 55 w 653"/>
                  <a:gd name="T3" fmla="*/ 735 h 746"/>
                  <a:gd name="T4" fmla="*/ 40 w 653"/>
                  <a:gd name="T5" fmla="*/ 410 h 746"/>
                  <a:gd name="T6" fmla="*/ 2 w 653"/>
                  <a:gd name="T7" fmla="*/ 388 h 746"/>
                  <a:gd name="T8" fmla="*/ 1 w 653"/>
                  <a:gd name="T9" fmla="*/ 369 h 746"/>
                  <a:gd name="T10" fmla="*/ 0 w 653"/>
                  <a:gd name="T11" fmla="*/ 301 h 746"/>
                  <a:gd name="T12" fmla="*/ 24 w 653"/>
                  <a:gd name="T13" fmla="*/ 0 h 746"/>
                  <a:gd name="T14" fmla="*/ 25 w 653"/>
                  <a:gd name="T15" fmla="*/ 0 h 746"/>
                  <a:gd name="T16" fmla="*/ 653 w 653"/>
                  <a:gd name="T17" fmla="*/ 0 h 746"/>
                  <a:gd name="T18" fmla="*/ 640 w 653"/>
                  <a:gd name="T19" fmla="*/ 9 h 746"/>
                  <a:gd name="T20" fmla="*/ 526 w 653"/>
                  <a:gd name="T21" fmla="*/ 48 h 746"/>
                  <a:gd name="T22" fmla="*/ 403 w 653"/>
                  <a:gd name="T23" fmla="*/ 54 h 746"/>
                  <a:gd name="T24" fmla="*/ 313 w 653"/>
                  <a:gd name="T25" fmla="*/ 63 h 746"/>
                  <a:gd name="T26" fmla="*/ 293 w 653"/>
                  <a:gd name="T27" fmla="*/ 66 h 746"/>
                  <a:gd name="T28" fmla="*/ 210 w 653"/>
                  <a:gd name="T29" fmla="*/ 80 h 746"/>
                  <a:gd name="T30" fmla="*/ 210 w 653"/>
                  <a:gd name="T31" fmla="*/ 82 h 746"/>
                  <a:gd name="T32" fmla="*/ 210 w 653"/>
                  <a:gd name="T33" fmla="*/ 82 h 746"/>
                  <a:gd name="T34" fmla="*/ 223 w 653"/>
                  <a:gd name="T35" fmla="*/ 372 h 746"/>
                  <a:gd name="T36" fmla="*/ 91 w 653"/>
                  <a:gd name="T37" fmla="*/ 415 h 746"/>
                  <a:gd name="T38" fmla="*/ 101 w 653"/>
                  <a:gd name="T39" fmla="*/ 745 h 746"/>
                  <a:gd name="T40" fmla="*/ 120 w 653"/>
                  <a:gd name="T41" fmla="*/ 744 h 746"/>
                  <a:gd name="T42" fmla="*/ 120 w 653"/>
                  <a:gd name="T43" fmla="*/ 746 h 746"/>
                  <a:gd name="T44" fmla="*/ 115 w 653"/>
                  <a:gd name="T45" fmla="*/ 746 h 746"/>
                  <a:gd name="connsiteX0" fmla="*/ 1761 w 10000"/>
                  <a:gd name="connsiteY0" fmla="*/ 10000 h 10000"/>
                  <a:gd name="connsiteX1" fmla="*/ 842 w 10000"/>
                  <a:gd name="connsiteY1" fmla="*/ 9853 h 10000"/>
                  <a:gd name="connsiteX2" fmla="*/ 613 w 10000"/>
                  <a:gd name="connsiteY2" fmla="*/ 5496 h 10000"/>
                  <a:gd name="connsiteX3" fmla="*/ 31 w 10000"/>
                  <a:gd name="connsiteY3" fmla="*/ 5201 h 10000"/>
                  <a:gd name="connsiteX4" fmla="*/ 15 w 10000"/>
                  <a:gd name="connsiteY4" fmla="*/ 4946 h 10000"/>
                  <a:gd name="connsiteX5" fmla="*/ 0 w 10000"/>
                  <a:gd name="connsiteY5" fmla="*/ 4035 h 10000"/>
                  <a:gd name="connsiteX6" fmla="*/ 368 w 10000"/>
                  <a:gd name="connsiteY6" fmla="*/ 0 h 10000"/>
                  <a:gd name="connsiteX7" fmla="*/ 383 w 10000"/>
                  <a:gd name="connsiteY7" fmla="*/ 0 h 10000"/>
                  <a:gd name="connsiteX8" fmla="*/ 10000 w 10000"/>
                  <a:gd name="connsiteY8" fmla="*/ 0 h 10000"/>
                  <a:gd name="connsiteX9" fmla="*/ 9801 w 10000"/>
                  <a:gd name="connsiteY9" fmla="*/ 121 h 10000"/>
                  <a:gd name="connsiteX10" fmla="*/ 8055 w 10000"/>
                  <a:gd name="connsiteY10" fmla="*/ 643 h 10000"/>
                  <a:gd name="connsiteX11" fmla="*/ 6172 w 10000"/>
                  <a:gd name="connsiteY11" fmla="*/ 724 h 10000"/>
                  <a:gd name="connsiteX12" fmla="*/ 4793 w 10000"/>
                  <a:gd name="connsiteY12" fmla="*/ 845 h 10000"/>
                  <a:gd name="connsiteX13" fmla="*/ 3216 w 10000"/>
                  <a:gd name="connsiteY13" fmla="*/ 1072 h 10000"/>
                  <a:gd name="connsiteX14" fmla="*/ 3216 w 10000"/>
                  <a:gd name="connsiteY14" fmla="*/ 1099 h 10000"/>
                  <a:gd name="connsiteX15" fmla="*/ 3216 w 10000"/>
                  <a:gd name="connsiteY15" fmla="*/ 1099 h 10000"/>
                  <a:gd name="connsiteX16" fmla="*/ 3415 w 10000"/>
                  <a:gd name="connsiteY16" fmla="*/ 4987 h 10000"/>
                  <a:gd name="connsiteX17" fmla="*/ 1394 w 10000"/>
                  <a:gd name="connsiteY17" fmla="*/ 5563 h 10000"/>
                  <a:gd name="connsiteX18" fmla="*/ 1547 w 10000"/>
                  <a:gd name="connsiteY18" fmla="*/ 9987 h 10000"/>
                  <a:gd name="connsiteX19" fmla="*/ 1838 w 10000"/>
                  <a:gd name="connsiteY19" fmla="*/ 9973 h 10000"/>
                  <a:gd name="connsiteX20" fmla="*/ 1838 w 10000"/>
                  <a:gd name="connsiteY20" fmla="*/ 10000 h 10000"/>
                  <a:gd name="connsiteX21" fmla="*/ 1761 w 10000"/>
                  <a:gd name="connsiteY21" fmla="*/ 10000 h 10000"/>
                  <a:gd name="connsiteX0-1" fmla="*/ 1761 w 10000"/>
                  <a:gd name="connsiteY0-2" fmla="*/ 10000 h 10000"/>
                  <a:gd name="connsiteX1-3" fmla="*/ 842 w 10000"/>
                  <a:gd name="connsiteY1-4" fmla="*/ 9853 h 10000"/>
                  <a:gd name="connsiteX2-5" fmla="*/ 613 w 10000"/>
                  <a:gd name="connsiteY2-6" fmla="*/ 5496 h 10000"/>
                  <a:gd name="connsiteX3-7" fmla="*/ 31 w 10000"/>
                  <a:gd name="connsiteY3-8" fmla="*/ 5201 h 10000"/>
                  <a:gd name="connsiteX4-9" fmla="*/ 15 w 10000"/>
                  <a:gd name="connsiteY4-10" fmla="*/ 4946 h 10000"/>
                  <a:gd name="connsiteX5-11" fmla="*/ 0 w 10000"/>
                  <a:gd name="connsiteY5-12" fmla="*/ 4035 h 10000"/>
                  <a:gd name="connsiteX6-13" fmla="*/ 368 w 10000"/>
                  <a:gd name="connsiteY6-14" fmla="*/ 0 h 10000"/>
                  <a:gd name="connsiteX7-15" fmla="*/ 383 w 10000"/>
                  <a:gd name="connsiteY7-16" fmla="*/ 0 h 10000"/>
                  <a:gd name="connsiteX8-17" fmla="*/ 10000 w 10000"/>
                  <a:gd name="connsiteY8-18" fmla="*/ 0 h 10000"/>
                  <a:gd name="connsiteX9-19" fmla="*/ 9801 w 10000"/>
                  <a:gd name="connsiteY9-20" fmla="*/ 121 h 10000"/>
                  <a:gd name="connsiteX10-21" fmla="*/ 8055 w 10000"/>
                  <a:gd name="connsiteY10-22" fmla="*/ 643 h 10000"/>
                  <a:gd name="connsiteX11-23" fmla="*/ 6172 w 10000"/>
                  <a:gd name="connsiteY11-24" fmla="*/ 724 h 10000"/>
                  <a:gd name="connsiteX12-25" fmla="*/ 3216 w 10000"/>
                  <a:gd name="connsiteY12-26" fmla="*/ 1072 h 10000"/>
                  <a:gd name="connsiteX13-27" fmla="*/ 3216 w 10000"/>
                  <a:gd name="connsiteY13-28" fmla="*/ 1099 h 10000"/>
                  <a:gd name="connsiteX14-29" fmla="*/ 3216 w 10000"/>
                  <a:gd name="connsiteY14-30" fmla="*/ 1099 h 10000"/>
                  <a:gd name="connsiteX15-31" fmla="*/ 3415 w 10000"/>
                  <a:gd name="connsiteY15-32" fmla="*/ 4987 h 10000"/>
                  <a:gd name="connsiteX16-33" fmla="*/ 1394 w 10000"/>
                  <a:gd name="connsiteY16-34" fmla="*/ 5563 h 10000"/>
                  <a:gd name="connsiteX17-35" fmla="*/ 1547 w 10000"/>
                  <a:gd name="connsiteY17-36" fmla="*/ 9987 h 10000"/>
                  <a:gd name="connsiteX18-37" fmla="*/ 1838 w 10000"/>
                  <a:gd name="connsiteY18-38" fmla="*/ 9973 h 10000"/>
                  <a:gd name="connsiteX19-39" fmla="*/ 1838 w 10000"/>
                  <a:gd name="connsiteY19-40" fmla="*/ 10000 h 10000"/>
                  <a:gd name="connsiteX20-41" fmla="*/ 1761 w 10000"/>
                  <a:gd name="connsiteY20-42" fmla="*/ 10000 h 10000"/>
                  <a:gd name="connsiteX0-43" fmla="*/ 1761 w 10000"/>
                  <a:gd name="connsiteY0-44" fmla="*/ 10000 h 10000"/>
                  <a:gd name="connsiteX1-45" fmla="*/ 842 w 10000"/>
                  <a:gd name="connsiteY1-46" fmla="*/ 9853 h 10000"/>
                  <a:gd name="connsiteX2-47" fmla="*/ 613 w 10000"/>
                  <a:gd name="connsiteY2-48" fmla="*/ 5496 h 10000"/>
                  <a:gd name="connsiteX3-49" fmla="*/ 31 w 10000"/>
                  <a:gd name="connsiteY3-50" fmla="*/ 5201 h 10000"/>
                  <a:gd name="connsiteX4-51" fmla="*/ 15 w 10000"/>
                  <a:gd name="connsiteY4-52" fmla="*/ 4946 h 10000"/>
                  <a:gd name="connsiteX5-53" fmla="*/ 0 w 10000"/>
                  <a:gd name="connsiteY5-54" fmla="*/ 4035 h 10000"/>
                  <a:gd name="connsiteX6-55" fmla="*/ 368 w 10000"/>
                  <a:gd name="connsiteY6-56" fmla="*/ 0 h 10000"/>
                  <a:gd name="connsiteX7-57" fmla="*/ 383 w 10000"/>
                  <a:gd name="connsiteY7-58" fmla="*/ 0 h 10000"/>
                  <a:gd name="connsiteX8-59" fmla="*/ 10000 w 10000"/>
                  <a:gd name="connsiteY8-60" fmla="*/ 0 h 10000"/>
                  <a:gd name="connsiteX9-61" fmla="*/ 9801 w 10000"/>
                  <a:gd name="connsiteY9-62" fmla="*/ 121 h 10000"/>
                  <a:gd name="connsiteX10-63" fmla="*/ 8055 w 10000"/>
                  <a:gd name="connsiteY10-64" fmla="*/ 643 h 10000"/>
                  <a:gd name="connsiteX11-65" fmla="*/ 6172 w 10000"/>
                  <a:gd name="connsiteY11-66" fmla="*/ 724 h 10000"/>
                  <a:gd name="connsiteX12-67" fmla="*/ 3216 w 10000"/>
                  <a:gd name="connsiteY12-68" fmla="*/ 1072 h 10000"/>
                  <a:gd name="connsiteX13-69" fmla="*/ 3216 w 10000"/>
                  <a:gd name="connsiteY13-70" fmla="*/ 1099 h 10000"/>
                  <a:gd name="connsiteX14-71" fmla="*/ 3415 w 10000"/>
                  <a:gd name="connsiteY14-72" fmla="*/ 4987 h 10000"/>
                  <a:gd name="connsiteX15-73" fmla="*/ 1394 w 10000"/>
                  <a:gd name="connsiteY15-74" fmla="*/ 5563 h 10000"/>
                  <a:gd name="connsiteX16-75" fmla="*/ 1547 w 10000"/>
                  <a:gd name="connsiteY16-76" fmla="*/ 9987 h 10000"/>
                  <a:gd name="connsiteX17-77" fmla="*/ 1838 w 10000"/>
                  <a:gd name="connsiteY17-78" fmla="*/ 9973 h 10000"/>
                  <a:gd name="connsiteX18-79" fmla="*/ 1838 w 10000"/>
                  <a:gd name="connsiteY18-80" fmla="*/ 10000 h 10000"/>
                  <a:gd name="connsiteX19-81" fmla="*/ 1761 w 10000"/>
                  <a:gd name="connsiteY19-82" fmla="*/ 10000 h 10000"/>
                  <a:gd name="connsiteX0-83" fmla="*/ 1761 w 10000"/>
                  <a:gd name="connsiteY0-84" fmla="*/ 10000 h 10000"/>
                  <a:gd name="connsiteX1-85" fmla="*/ 842 w 10000"/>
                  <a:gd name="connsiteY1-86" fmla="*/ 9853 h 10000"/>
                  <a:gd name="connsiteX2-87" fmla="*/ 613 w 10000"/>
                  <a:gd name="connsiteY2-88" fmla="*/ 5496 h 10000"/>
                  <a:gd name="connsiteX3-89" fmla="*/ 31 w 10000"/>
                  <a:gd name="connsiteY3-90" fmla="*/ 5201 h 10000"/>
                  <a:gd name="connsiteX4-91" fmla="*/ 15 w 10000"/>
                  <a:gd name="connsiteY4-92" fmla="*/ 4946 h 10000"/>
                  <a:gd name="connsiteX5-93" fmla="*/ 0 w 10000"/>
                  <a:gd name="connsiteY5-94" fmla="*/ 4035 h 10000"/>
                  <a:gd name="connsiteX6-95" fmla="*/ 368 w 10000"/>
                  <a:gd name="connsiteY6-96" fmla="*/ 0 h 10000"/>
                  <a:gd name="connsiteX7-97" fmla="*/ 383 w 10000"/>
                  <a:gd name="connsiteY7-98" fmla="*/ 0 h 10000"/>
                  <a:gd name="connsiteX8-99" fmla="*/ 10000 w 10000"/>
                  <a:gd name="connsiteY8-100" fmla="*/ 0 h 10000"/>
                  <a:gd name="connsiteX9-101" fmla="*/ 9801 w 10000"/>
                  <a:gd name="connsiteY9-102" fmla="*/ 121 h 10000"/>
                  <a:gd name="connsiteX10-103" fmla="*/ 8055 w 10000"/>
                  <a:gd name="connsiteY10-104" fmla="*/ 643 h 10000"/>
                  <a:gd name="connsiteX11-105" fmla="*/ 6172 w 10000"/>
                  <a:gd name="connsiteY11-106" fmla="*/ 724 h 10000"/>
                  <a:gd name="connsiteX12-107" fmla="*/ 3216 w 10000"/>
                  <a:gd name="connsiteY12-108" fmla="*/ 1072 h 10000"/>
                  <a:gd name="connsiteX13-109" fmla="*/ 4518 w 10000"/>
                  <a:gd name="connsiteY13-110" fmla="*/ 2242 h 10000"/>
                  <a:gd name="connsiteX14-111" fmla="*/ 3415 w 10000"/>
                  <a:gd name="connsiteY14-112" fmla="*/ 4987 h 10000"/>
                  <a:gd name="connsiteX15-113" fmla="*/ 1394 w 10000"/>
                  <a:gd name="connsiteY15-114" fmla="*/ 5563 h 10000"/>
                  <a:gd name="connsiteX16-115" fmla="*/ 1547 w 10000"/>
                  <a:gd name="connsiteY16-116" fmla="*/ 9987 h 10000"/>
                  <a:gd name="connsiteX17-117" fmla="*/ 1838 w 10000"/>
                  <a:gd name="connsiteY17-118" fmla="*/ 9973 h 10000"/>
                  <a:gd name="connsiteX18-119" fmla="*/ 1838 w 10000"/>
                  <a:gd name="connsiteY18-120" fmla="*/ 10000 h 10000"/>
                  <a:gd name="connsiteX19-121" fmla="*/ 1761 w 10000"/>
                  <a:gd name="connsiteY19-122" fmla="*/ 10000 h 10000"/>
                  <a:gd name="connsiteX0-123" fmla="*/ 1761 w 10000"/>
                  <a:gd name="connsiteY0-124" fmla="*/ 10000 h 10000"/>
                  <a:gd name="connsiteX1-125" fmla="*/ 842 w 10000"/>
                  <a:gd name="connsiteY1-126" fmla="*/ 9853 h 10000"/>
                  <a:gd name="connsiteX2-127" fmla="*/ 613 w 10000"/>
                  <a:gd name="connsiteY2-128" fmla="*/ 5496 h 10000"/>
                  <a:gd name="connsiteX3-129" fmla="*/ 31 w 10000"/>
                  <a:gd name="connsiteY3-130" fmla="*/ 5201 h 10000"/>
                  <a:gd name="connsiteX4-131" fmla="*/ 15 w 10000"/>
                  <a:gd name="connsiteY4-132" fmla="*/ 4946 h 10000"/>
                  <a:gd name="connsiteX5-133" fmla="*/ 0 w 10000"/>
                  <a:gd name="connsiteY5-134" fmla="*/ 4035 h 10000"/>
                  <a:gd name="connsiteX6-135" fmla="*/ 368 w 10000"/>
                  <a:gd name="connsiteY6-136" fmla="*/ 0 h 10000"/>
                  <a:gd name="connsiteX7-137" fmla="*/ 383 w 10000"/>
                  <a:gd name="connsiteY7-138" fmla="*/ 0 h 10000"/>
                  <a:gd name="connsiteX8-139" fmla="*/ 10000 w 10000"/>
                  <a:gd name="connsiteY8-140" fmla="*/ 0 h 10000"/>
                  <a:gd name="connsiteX9-141" fmla="*/ 9801 w 10000"/>
                  <a:gd name="connsiteY9-142" fmla="*/ 121 h 10000"/>
                  <a:gd name="connsiteX10-143" fmla="*/ 8055 w 10000"/>
                  <a:gd name="connsiteY10-144" fmla="*/ 643 h 10000"/>
                  <a:gd name="connsiteX11-145" fmla="*/ 6172 w 10000"/>
                  <a:gd name="connsiteY11-146" fmla="*/ 724 h 10000"/>
                  <a:gd name="connsiteX12-147" fmla="*/ 4518 w 10000"/>
                  <a:gd name="connsiteY12-148" fmla="*/ 2242 h 10000"/>
                  <a:gd name="connsiteX13-149" fmla="*/ 3415 w 10000"/>
                  <a:gd name="connsiteY13-150" fmla="*/ 4987 h 10000"/>
                  <a:gd name="connsiteX14-151" fmla="*/ 1394 w 10000"/>
                  <a:gd name="connsiteY14-152" fmla="*/ 5563 h 10000"/>
                  <a:gd name="connsiteX15-153" fmla="*/ 1547 w 10000"/>
                  <a:gd name="connsiteY15-154" fmla="*/ 9987 h 10000"/>
                  <a:gd name="connsiteX16-155" fmla="*/ 1838 w 10000"/>
                  <a:gd name="connsiteY16-156" fmla="*/ 9973 h 10000"/>
                  <a:gd name="connsiteX17-157" fmla="*/ 1838 w 10000"/>
                  <a:gd name="connsiteY17-158" fmla="*/ 10000 h 10000"/>
                  <a:gd name="connsiteX18-159" fmla="*/ 1761 w 10000"/>
                  <a:gd name="connsiteY18-160" fmla="*/ 10000 h 10000"/>
                  <a:gd name="connsiteX0-161" fmla="*/ 1761 w 10000"/>
                  <a:gd name="connsiteY0-162" fmla="*/ 10000 h 10000"/>
                  <a:gd name="connsiteX1-163" fmla="*/ 842 w 10000"/>
                  <a:gd name="connsiteY1-164" fmla="*/ 9853 h 10000"/>
                  <a:gd name="connsiteX2-165" fmla="*/ 613 w 10000"/>
                  <a:gd name="connsiteY2-166" fmla="*/ 5496 h 10000"/>
                  <a:gd name="connsiteX3-167" fmla="*/ 31 w 10000"/>
                  <a:gd name="connsiteY3-168" fmla="*/ 5201 h 10000"/>
                  <a:gd name="connsiteX4-169" fmla="*/ 15 w 10000"/>
                  <a:gd name="connsiteY4-170" fmla="*/ 4946 h 10000"/>
                  <a:gd name="connsiteX5-171" fmla="*/ 0 w 10000"/>
                  <a:gd name="connsiteY5-172" fmla="*/ 4035 h 10000"/>
                  <a:gd name="connsiteX6-173" fmla="*/ 368 w 10000"/>
                  <a:gd name="connsiteY6-174" fmla="*/ 0 h 10000"/>
                  <a:gd name="connsiteX7-175" fmla="*/ 383 w 10000"/>
                  <a:gd name="connsiteY7-176" fmla="*/ 0 h 10000"/>
                  <a:gd name="connsiteX8-177" fmla="*/ 10000 w 10000"/>
                  <a:gd name="connsiteY8-178" fmla="*/ 0 h 10000"/>
                  <a:gd name="connsiteX9-179" fmla="*/ 9801 w 10000"/>
                  <a:gd name="connsiteY9-180" fmla="*/ 121 h 10000"/>
                  <a:gd name="connsiteX10-181" fmla="*/ 8055 w 10000"/>
                  <a:gd name="connsiteY10-182" fmla="*/ 643 h 10000"/>
                  <a:gd name="connsiteX11-183" fmla="*/ 6172 w 10000"/>
                  <a:gd name="connsiteY11-184" fmla="*/ 724 h 10000"/>
                  <a:gd name="connsiteX12-185" fmla="*/ 4871 w 10000"/>
                  <a:gd name="connsiteY12-186" fmla="*/ 2051 h 10000"/>
                  <a:gd name="connsiteX13-187" fmla="*/ 3415 w 10000"/>
                  <a:gd name="connsiteY13-188" fmla="*/ 4987 h 10000"/>
                  <a:gd name="connsiteX14-189" fmla="*/ 1394 w 10000"/>
                  <a:gd name="connsiteY14-190" fmla="*/ 5563 h 10000"/>
                  <a:gd name="connsiteX15-191" fmla="*/ 1547 w 10000"/>
                  <a:gd name="connsiteY15-192" fmla="*/ 9987 h 10000"/>
                  <a:gd name="connsiteX16-193" fmla="*/ 1838 w 10000"/>
                  <a:gd name="connsiteY16-194" fmla="*/ 9973 h 10000"/>
                  <a:gd name="connsiteX17-195" fmla="*/ 1838 w 10000"/>
                  <a:gd name="connsiteY17-196" fmla="*/ 10000 h 10000"/>
                  <a:gd name="connsiteX18-197" fmla="*/ 1761 w 10000"/>
                  <a:gd name="connsiteY18-198" fmla="*/ 10000 h 10000"/>
                  <a:gd name="connsiteX0-199" fmla="*/ 1761 w 10000"/>
                  <a:gd name="connsiteY0-200" fmla="*/ 10000 h 10000"/>
                  <a:gd name="connsiteX1-201" fmla="*/ 842 w 10000"/>
                  <a:gd name="connsiteY1-202" fmla="*/ 9853 h 10000"/>
                  <a:gd name="connsiteX2-203" fmla="*/ 613 w 10000"/>
                  <a:gd name="connsiteY2-204" fmla="*/ 5496 h 10000"/>
                  <a:gd name="connsiteX3-205" fmla="*/ 31 w 10000"/>
                  <a:gd name="connsiteY3-206" fmla="*/ 5201 h 10000"/>
                  <a:gd name="connsiteX4-207" fmla="*/ 15 w 10000"/>
                  <a:gd name="connsiteY4-208" fmla="*/ 4946 h 10000"/>
                  <a:gd name="connsiteX5-209" fmla="*/ 0 w 10000"/>
                  <a:gd name="connsiteY5-210" fmla="*/ 4035 h 10000"/>
                  <a:gd name="connsiteX6-211" fmla="*/ 368 w 10000"/>
                  <a:gd name="connsiteY6-212" fmla="*/ 0 h 10000"/>
                  <a:gd name="connsiteX7-213" fmla="*/ 383 w 10000"/>
                  <a:gd name="connsiteY7-214" fmla="*/ 0 h 10000"/>
                  <a:gd name="connsiteX8-215" fmla="*/ 10000 w 10000"/>
                  <a:gd name="connsiteY8-216" fmla="*/ 0 h 10000"/>
                  <a:gd name="connsiteX9-217" fmla="*/ 9801 w 10000"/>
                  <a:gd name="connsiteY9-218" fmla="*/ 121 h 10000"/>
                  <a:gd name="connsiteX10-219" fmla="*/ 8055 w 10000"/>
                  <a:gd name="connsiteY10-220" fmla="*/ 643 h 10000"/>
                  <a:gd name="connsiteX11-221" fmla="*/ 4871 w 10000"/>
                  <a:gd name="connsiteY11-222" fmla="*/ 2051 h 10000"/>
                  <a:gd name="connsiteX12-223" fmla="*/ 3415 w 10000"/>
                  <a:gd name="connsiteY12-224" fmla="*/ 4987 h 10000"/>
                  <a:gd name="connsiteX13-225" fmla="*/ 1394 w 10000"/>
                  <a:gd name="connsiteY13-226" fmla="*/ 5563 h 10000"/>
                  <a:gd name="connsiteX14-227" fmla="*/ 1547 w 10000"/>
                  <a:gd name="connsiteY14-228" fmla="*/ 9987 h 10000"/>
                  <a:gd name="connsiteX15-229" fmla="*/ 1838 w 10000"/>
                  <a:gd name="connsiteY15-230" fmla="*/ 9973 h 10000"/>
                  <a:gd name="connsiteX16-231" fmla="*/ 1838 w 10000"/>
                  <a:gd name="connsiteY16-232" fmla="*/ 10000 h 10000"/>
                  <a:gd name="connsiteX17-233" fmla="*/ 1761 w 10000"/>
                  <a:gd name="connsiteY17-234" fmla="*/ 10000 h 10000"/>
                  <a:gd name="connsiteX0-235" fmla="*/ 1761 w 10000"/>
                  <a:gd name="connsiteY0-236" fmla="*/ 10000 h 10000"/>
                  <a:gd name="connsiteX1-237" fmla="*/ 842 w 10000"/>
                  <a:gd name="connsiteY1-238" fmla="*/ 9853 h 10000"/>
                  <a:gd name="connsiteX2-239" fmla="*/ 613 w 10000"/>
                  <a:gd name="connsiteY2-240" fmla="*/ 5496 h 10000"/>
                  <a:gd name="connsiteX3-241" fmla="*/ 31 w 10000"/>
                  <a:gd name="connsiteY3-242" fmla="*/ 5201 h 10000"/>
                  <a:gd name="connsiteX4-243" fmla="*/ 15 w 10000"/>
                  <a:gd name="connsiteY4-244" fmla="*/ 4946 h 10000"/>
                  <a:gd name="connsiteX5-245" fmla="*/ 0 w 10000"/>
                  <a:gd name="connsiteY5-246" fmla="*/ 4035 h 10000"/>
                  <a:gd name="connsiteX6-247" fmla="*/ 368 w 10000"/>
                  <a:gd name="connsiteY6-248" fmla="*/ 0 h 10000"/>
                  <a:gd name="connsiteX7-249" fmla="*/ 383 w 10000"/>
                  <a:gd name="connsiteY7-250" fmla="*/ 0 h 10000"/>
                  <a:gd name="connsiteX8-251" fmla="*/ 10000 w 10000"/>
                  <a:gd name="connsiteY8-252" fmla="*/ 0 h 10000"/>
                  <a:gd name="connsiteX9-253" fmla="*/ 9801 w 10000"/>
                  <a:gd name="connsiteY9-254" fmla="*/ 121 h 10000"/>
                  <a:gd name="connsiteX10-255" fmla="*/ 8055 w 10000"/>
                  <a:gd name="connsiteY10-256" fmla="*/ 643 h 10000"/>
                  <a:gd name="connsiteX11-257" fmla="*/ 4871 w 10000"/>
                  <a:gd name="connsiteY11-258" fmla="*/ 2051 h 10000"/>
                  <a:gd name="connsiteX12-259" fmla="*/ 5179 w 10000"/>
                  <a:gd name="connsiteY12-260" fmla="*/ 4987 h 10000"/>
                  <a:gd name="connsiteX13-261" fmla="*/ 1394 w 10000"/>
                  <a:gd name="connsiteY13-262" fmla="*/ 5563 h 10000"/>
                  <a:gd name="connsiteX14-263" fmla="*/ 1547 w 10000"/>
                  <a:gd name="connsiteY14-264" fmla="*/ 9987 h 10000"/>
                  <a:gd name="connsiteX15-265" fmla="*/ 1838 w 10000"/>
                  <a:gd name="connsiteY15-266" fmla="*/ 9973 h 10000"/>
                  <a:gd name="connsiteX16-267" fmla="*/ 1838 w 10000"/>
                  <a:gd name="connsiteY16-268" fmla="*/ 10000 h 10000"/>
                  <a:gd name="connsiteX17-269" fmla="*/ 1761 w 10000"/>
                  <a:gd name="connsiteY17-270" fmla="*/ 10000 h 10000"/>
                  <a:gd name="connsiteX0-271" fmla="*/ 1761 w 10000"/>
                  <a:gd name="connsiteY0-272" fmla="*/ 10000 h 10000"/>
                  <a:gd name="connsiteX1-273" fmla="*/ 842 w 10000"/>
                  <a:gd name="connsiteY1-274" fmla="*/ 9853 h 10000"/>
                  <a:gd name="connsiteX2-275" fmla="*/ 613 w 10000"/>
                  <a:gd name="connsiteY2-276" fmla="*/ 5496 h 10000"/>
                  <a:gd name="connsiteX3-277" fmla="*/ 31 w 10000"/>
                  <a:gd name="connsiteY3-278" fmla="*/ 5201 h 10000"/>
                  <a:gd name="connsiteX4-279" fmla="*/ 15 w 10000"/>
                  <a:gd name="connsiteY4-280" fmla="*/ 4946 h 10000"/>
                  <a:gd name="connsiteX5-281" fmla="*/ 0 w 10000"/>
                  <a:gd name="connsiteY5-282" fmla="*/ 4035 h 10000"/>
                  <a:gd name="connsiteX6-283" fmla="*/ 368 w 10000"/>
                  <a:gd name="connsiteY6-284" fmla="*/ 0 h 10000"/>
                  <a:gd name="connsiteX7-285" fmla="*/ 383 w 10000"/>
                  <a:gd name="connsiteY7-286" fmla="*/ 0 h 10000"/>
                  <a:gd name="connsiteX8-287" fmla="*/ 10000 w 10000"/>
                  <a:gd name="connsiteY8-288" fmla="*/ 0 h 10000"/>
                  <a:gd name="connsiteX9-289" fmla="*/ 9801 w 10000"/>
                  <a:gd name="connsiteY9-290" fmla="*/ 121 h 10000"/>
                  <a:gd name="connsiteX10-291" fmla="*/ 8055 w 10000"/>
                  <a:gd name="connsiteY10-292" fmla="*/ 643 h 10000"/>
                  <a:gd name="connsiteX11-293" fmla="*/ 4871 w 10000"/>
                  <a:gd name="connsiteY11-294" fmla="*/ 2051 h 10000"/>
                  <a:gd name="connsiteX12-295" fmla="*/ 5179 w 10000"/>
                  <a:gd name="connsiteY12-296" fmla="*/ 4987 h 10000"/>
                  <a:gd name="connsiteX13-297" fmla="*/ 1394 w 10000"/>
                  <a:gd name="connsiteY13-298" fmla="*/ 5563 h 10000"/>
                  <a:gd name="connsiteX14-299" fmla="*/ 1547 w 10000"/>
                  <a:gd name="connsiteY14-300" fmla="*/ 9987 h 10000"/>
                  <a:gd name="connsiteX15-301" fmla="*/ 1838 w 10000"/>
                  <a:gd name="connsiteY15-302" fmla="*/ 9973 h 10000"/>
                  <a:gd name="connsiteX16-303" fmla="*/ 1838 w 10000"/>
                  <a:gd name="connsiteY16-304" fmla="*/ 10000 h 10000"/>
                  <a:gd name="connsiteX17-305" fmla="*/ 1761 w 10000"/>
                  <a:gd name="connsiteY17-306" fmla="*/ 10000 h 10000"/>
                  <a:gd name="connsiteX0-307" fmla="*/ 1761 w 10000"/>
                  <a:gd name="connsiteY0-308" fmla="*/ 10000 h 10353"/>
                  <a:gd name="connsiteX1-309" fmla="*/ 842 w 10000"/>
                  <a:gd name="connsiteY1-310" fmla="*/ 9853 h 10353"/>
                  <a:gd name="connsiteX2-311" fmla="*/ 613 w 10000"/>
                  <a:gd name="connsiteY2-312" fmla="*/ 5496 h 10353"/>
                  <a:gd name="connsiteX3-313" fmla="*/ 31 w 10000"/>
                  <a:gd name="connsiteY3-314" fmla="*/ 5201 h 10353"/>
                  <a:gd name="connsiteX4-315" fmla="*/ 15 w 10000"/>
                  <a:gd name="connsiteY4-316" fmla="*/ 4946 h 10353"/>
                  <a:gd name="connsiteX5-317" fmla="*/ 0 w 10000"/>
                  <a:gd name="connsiteY5-318" fmla="*/ 4035 h 10353"/>
                  <a:gd name="connsiteX6-319" fmla="*/ 368 w 10000"/>
                  <a:gd name="connsiteY6-320" fmla="*/ 0 h 10353"/>
                  <a:gd name="connsiteX7-321" fmla="*/ 383 w 10000"/>
                  <a:gd name="connsiteY7-322" fmla="*/ 0 h 10353"/>
                  <a:gd name="connsiteX8-323" fmla="*/ 10000 w 10000"/>
                  <a:gd name="connsiteY8-324" fmla="*/ 0 h 10353"/>
                  <a:gd name="connsiteX9-325" fmla="*/ 9801 w 10000"/>
                  <a:gd name="connsiteY9-326" fmla="*/ 121 h 10353"/>
                  <a:gd name="connsiteX10-327" fmla="*/ 8055 w 10000"/>
                  <a:gd name="connsiteY10-328" fmla="*/ 643 h 10353"/>
                  <a:gd name="connsiteX11-329" fmla="*/ 4871 w 10000"/>
                  <a:gd name="connsiteY11-330" fmla="*/ 2051 h 10353"/>
                  <a:gd name="connsiteX12-331" fmla="*/ 5179 w 10000"/>
                  <a:gd name="connsiteY12-332" fmla="*/ 4987 h 10353"/>
                  <a:gd name="connsiteX13-333" fmla="*/ 1547 w 10000"/>
                  <a:gd name="connsiteY13-334" fmla="*/ 9987 h 10353"/>
                  <a:gd name="connsiteX14-335" fmla="*/ 1838 w 10000"/>
                  <a:gd name="connsiteY14-336" fmla="*/ 9973 h 10353"/>
                  <a:gd name="connsiteX15-337" fmla="*/ 1838 w 10000"/>
                  <a:gd name="connsiteY15-338" fmla="*/ 10000 h 10353"/>
                  <a:gd name="connsiteX16-339" fmla="*/ 1761 w 10000"/>
                  <a:gd name="connsiteY16-340" fmla="*/ 10000 h 10353"/>
                  <a:gd name="connsiteX0-341" fmla="*/ 1761 w 10000"/>
                  <a:gd name="connsiteY0-342" fmla="*/ 10000 h 10353"/>
                  <a:gd name="connsiteX1-343" fmla="*/ 842 w 10000"/>
                  <a:gd name="connsiteY1-344" fmla="*/ 9853 h 10353"/>
                  <a:gd name="connsiteX2-345" fmla="*/ 613 w 10000"/>
                  <a:gd name="connsiteY2-346" fmla="*/ 5496 h 10353"/>
                  <a:gd name="connsiteX3-347" fmla="*/ 31 w 10000"/>
                  <a:gd name="connsiteY3-348" fmla="*/ 5201 h 10353"/>
                  <a:gd name="connsiteX4-349" fmla="*/ 15 w 10000"/>
                  <a:gd name="connsiteY4-350" fmla="*/ 4946 h 10353"/>
                  <a:gd name="connsiteX5-351" fmla="*/ 0 w 10000"/>
                  <a:gd name="connsiteY5-352" fmla="*/ 4035 h 10353"/>
                  <a:gd name="connsiteX6-353" fmla="*/ 368 w 10000"/>
                  <a:gd name="connsiteY6-354" fmla="*/ 0 h 10353"/>
                  <a:gd name="connsiteX7-355" fmla="*/ 383 w 10000"/>
                  <a:gd name="connsiteY7-356" fmla="*/ 0 h 10353"/>
                  <a:gd name="connsiteX8-357" fmla="*/ 10000 w 10000"/>
                  <a:gd name="connsiteY8-358" fmla="*/ 0 h 10353"/>
                  <a:gd name="connsiteX9-359" fmla="*/ 9801 w 10000"/>
                  <a:gd name="connsiteY9-360" fmla="*/ 121 h 10353"/>
                  <a:gd name="connsiteX10-361" fmla="*/ 8055 w 10000"/>
                  <a:gd name="connsiteY10-362" fmla="*/ 643 h 10353"/>
                  <a:gd name="connsiteX11-363" fmla="*/ 4871 w 10000"/>
                  <a:gd name="connsiteY11-364" fmla="*/ 2051 h 10353"/>
                  <a:gd name="connsiteX12-365" fmla="*/ 5179 w 10000"/>
                  <a:gd name="connsiteY12-366" fmla="*/ 4987 h 10353"/>
                  <a:gd name="connsiteX13-367" fmla="*/ 1547 w 10000"/>
                  <a:gd name="connsiteY13-368" fmla="*/ 9987 h 10353"/>
                  <a:gd name="connsiteX14-369" fmla="*/ 1838 w 10000"/>
                  <a:gd name="connsiteY14-370" fmla="*/ 9973 h 10353"/>
                  <a:gd name="connsiteX15-371" fmla="*/ 1838 w 10000"/>
                  <a:gd name="connsiteY15-372" fmla="*/ 10000 h 10353"/>
                  <a:gd name="connsiteX16-373" fmla="*/ 3715 w 10000"/>
                  <a:gd name="connsiteY16-374" fmla="*/ 9881 h 10353"/>
                  <a:gd name="connsiteX0-375" fmla="*/ 1761 w 10000"/>
                  <a:gd name="connsiteY0-376" fmla="*/ 10000 h 10035"/>
                  <a:gd name="connsiteX1-377" fmla="*/ 842 w 10000"/>
                  <a:gd name="connsiteY1-378" fmla="*/ 9853 h 10035"/>
                  <a:gd name="connsiteX2-379" fmla="*/ 613 w 10000"/>
                  <a:gd name="connsiteY2-380" fmla="*/ 5496 h 10035"/>
                  <a:gd name="connsiteX3-381" fmla="*/ 31 w 10000"/>
                  <a:gd name="connsiteY3-382" fmla="*/ 5201 h 10035"/>
                  <a:gd name="connsiteX4-383" fmla="*/ 15 w 10000"/>
                  <a:gd name="connsiteY4-384" fmla="*/ 4946 h 10035"/>
                  <a:gd name="connsiteX5-385" fmla="*/ 0 w 10000"/>
                  <a:gd name="connsiteY5-386" fmla="*/ 4035 h 10035"/>
                  <a:gd name="connsiteX6-387" fmla="*/ 368 w 10000"/>
                  <a:gd name="connsiteY6-388" fmla="*/ 0 h 10035"/>
                  <a:gd name="connsiteX7-389" fmla="*/ 383 w 10000"/>
                  <a:gd name="connsiteY7-390" fmla="*/ 0 h 10035"/>
                  <a:gd name="connsiteX8-391" fmla="*/ 10000 w 10000"/>
                  <a:gd name="connsiteY8-392" fmla="*/ 0 h 10035"/>
                  <a:gd name="connsiteX9-393" fmla="*/ 9801 w 10000"/>
                  <a:gd name="connsiteY9-394" fmla="*/ 121 h 10035"/>
                  <a:gd name="connsiteX10-395" fmla="*/ 8055 w 10000"/>
                  <a:gd name="connsiteY10-396" fmla="*/ 643 h 10035"/>
                  <a:gd name="connsiteX11-397" fmla="*/ 4871 w 10000"/>
                  <a:gd name="connsiteY11-398" fmla="*/ 2051 h 10035"/>
                  <a:gd name="connsiteX12-399" fmla="*/ 5179 w 10000"/>
                  <a:gd name="connsiteY12-400" fmla="*/ 4987 h 10035"/>
                  <a:gd name="connsiteX13-401" fmla="*/ 5427 w 10000"/>
                  <a:gd name="connsiteY13-402" fmla="*/ 9225 h 10035"/>
                  <a:gd name="connsiteX14-403" fmla="*/ 1838 w 10000"/>
                  <a:gd name="connsiteY14-404" fmla="*/ 9973 h 10035"/>
                  <a:gd name="connsiteX15-405" fmla="*/ 1838 w 10000"/>
                  <a:gd name="connsiteY15-406" fmla="*/ 10000 h 10035"/>
                  <a:gd name="connsiteX16-407" fmla="*/ 3715 w 10000"/>
                  <a:gd name="connsiteY16-408" fmla="*/ 9881 h 10035"/>
                  <a:gd name="connsiteX0-409" fmla="*/ 1761 w 10000"/>
                  <a:gd name="connsiteY0-410" fmla="*/ 10000 h 10035"/>
                  <a:gd name="connsiteX1-411" fmla="*/ 842 w 10000"/>
                  <a:gd name="connsiteY1-412" fmla="*/ 9853 h 10035"/>
                  <a:gd name="connsiteX2-413" fmla="*/ 613 w 10000"/>
                  <a:gd name="connsiteY2-414" fmla="*/ 5496 h 10035"/>
                  <a:gd name="connsiteX3-415" fmla="*/ 31 w 10000"/>
                  <a:gd name="connsiteY3-416" fmla="*/ 5201 h 10035"/>
                  <a:gd name="connsiteX4-417" fmla="*/ 15 w 10000"/>
                  <a:gd name="connsiteY4-418" fmla="*/ 4946 h 10035"/>
                  <a:gd name="connsiteX5-419" fmla="*/ 0 w 10000"/>
                  <a:gd name="connsiteY5-420" fmla="*/ 4035 h 10035"/>
                  <a:gd name="connsiteX6-421" fmla="*/ 368 w 10000"/>
                  <a:gd name="connsiteY6-422" fmla="*/ 0 h 10035"/>
                  <a:gd name="connsiteX7-423" fmla="*/ 383 w 10000"/>
                  <a:gd name="connsiteY7-424" fmla="*/ 0 h 10035"/>
                  <a:gd name="connsiteX8-425" fmla="*/ 10000 w 10000"/>
                  <a:gd name="connsiteY8-426" fmla="*/ 0 h 10035"/>
                  <a:gd name="connsiteX9-427" fmla="*/ 9801 w 10000"/>
                  <a:gd name="connsiteY9-428" fmla="*/ 121 h 10035"/>
                  <a:gd name="connsiteX10-429" fmla="*/ 8055 w 10000"/>
                  <a:gd name="connsiteY10-430" fmla="*/ 643 h 10035"/>
                  <a:gd name="connsiteX11-431" fmla="*/ 4871 w 10000"/>
                  <a:gd name="connsiteY11-432" fmla="*/ 2051 h 10035"/>
                  <a:gd name="connsiteX12-433" fmla="*/ 5179 w 10000"/>
                  <a:gd name="connsiteY12-434" fmla="*/ 4987 h 10035"/>
                  <a:gd name="connsiteX13-435" fmla="*/ 5427 w 10000"/>
                  <a:gd name="connsiteY13-436" fmla="*/ 9225 h 10035"/>
                  <a:gd name="connsiteX14-437" fmla="*/ 1838 w 10000"/>
                  <a:gd name="connsiteY14-438" fmla="*/ 9973 h 10035"/>
                  <a:gd name="connsiteX15-439" fmla="*/ 1838 w 10000"/>
                  <a:gd name="connsiteY15-440" fmla="*/ 10000 h 10035"/>
                  <a:gd name="connsiteX16-441" fmla="*/ 3715 w 10000"/>
                  <a:gd name="connsiteY16-442" fmla="*/ 9881 h 10035"/>
                  <a:gd name="connsiteX0-443" fmla="*/ 1761 w 10000"/>
                  <a:gd name="connsiteY0-444" fmla="*/ 10000 h 10045"/>
                  <a:gd name="connsiteX1-445" fmla="*/ 842 w 10000"/>
                  <a:gd name="connsiteY1-446" fmla="*/ 9853 h 10045"/>
                  <a:gd name="connsiteX2-447" fmla="*/ 613 w 10000"/>
                  <a:gd name="connsiteY2-448" fmla="*/ 5496 h 10045"/>
                  <a:gd name="connsiteX3-449" fmla="*/ 31 w 10000"/>
                  <a:gd name="connsiteY3-450" fmla="*/ 5201 h 10045"/>
                  <a:gd name="connsiteX4-451" fmla="*/ 15 w 10000"/>
                  <a:gd name="connsiteY4-452" fmla="*/ 4946 h 10045"/>
                  <a:gd name="connsiteX5-453" fmla="*/ 0 w 10000"/>
                  <a:gd name="connsiteY5-454" fmla="*/ 4035 h 10045"/>
                  <a:gd name="connsiteX6-455" fmla="*/ 368 w 10000"/>
                  <a:gd name="connsiteY6-456" fmla="*/ 0 h 10045"/>
                  <a:gd name="connsiteX7-457" fmla="*/ 383 w 10000"/>
                  <a:gd name="connsiteY7-458" fmla="*/ 0 h 10045"/>
                  <a:gd name="connsiteX8-459" fmla="*/ 10000 w 10000"/>
                  <a:gd name="connsiteY8-460" fmla="*/ 0 h 10045"/>
                  <a:gd name="connsiteX9-461" fmla="*/ 9801 w 10000"/>
                  <a:gd name="connsiteY9-462" fmla="*/ 121 h 10045"/>
                  <a:gd name="connsiteX10-463" fmla="*/ 8055 w 10000"/>
                  <a:gd name="connsiteY10-464" fmla="*/ 643 h 10045"/>
                  <a:gd name="connsiteX11-465" fmla="*/ 4871 w 10000"/>
                  <a:gd name="connsiteY11-466" fmla="*/ 2051 h 10045"/>
                  <a:gd name="connsiteX12-467" fmla="*/ 5427 w 10000"/>
                  <a:gd name="connsiteY12-468" fmla="*/ 9225 h 10045"/>
                  <a:gd name="connsiteX13-469" fmla="*/ 1838 w 10000"/>
                  <a:gd name="connsiteY13-470" fmla="*/ 9973 h 10045"/>
                  <a:gd name="connsiteX14-471" fmla="*/ 1838 w 10000"/>
                  <a:gd name="connsiteY14-472" fmla="*/ 10000 h 10045"/>
                  <a:gd name="connsiteX15-473" fmla="*/ 3715 w 10000"/>
                  <a:gd name="connsiteY15-474" fmla="*/ 9881 h 10045"/>
                  <a:gd name="connsiteX0-475" fmla="*/ 1761 w 10000"/>
                  <a:gd name="connsiteY0-476" fmla="*/ 10000 h 10045"/>
                  <a:gd name="connsiteX1-477" fmla="*/ 842 w 10000"/>
                  <a:gd name="connsiteY1-478" fmla="*/ 9853 h 10045"/>
                  <a:gd name="connsiteX2-479" fmla="*/ 31 w 10000"/>
                  <a:gd name="connsiteY2-480" fmla="*/ 5201 h 10045"/>
                  <a:gd name="connsiteX3-481" fmla="*/ 15 w 10000"/>
                  <a:gd name="connsiteY3-482" fmla="*/ 4946 h 10045"/>
                  <a:gd name="connsiteX4-483" fmla="*/ 0 w 10000"/>
                  <a:gd name="connsiteY4-484" fmla="*/ 4035 h 10045"/>
                  <a:gd name="connsiteX5-485" fmla="*/ 368 w 10000"/>
                  <a:gd name="connsiteY5-486" fmla="*/ 0 h 10045"/>
                  <a:gd name="connsiteX6-487" fmla="*/ 383 w 10000"/>
                  <a:gd name="connsiteY6-488" fmla="*/ 0 h 10045"/>
                  <a:gd name="connsiteX7-489" fmla="*/ 10000 w 10000"/>
                  <a:gd name="connsiteY7-490" fmla="*/ 0 h 10045"/>
                  <a:gd name="connsiteX8-491" fmla="*/ 9801 w 10000"/>
                  <a:gd name="connsiteY8-492" fmla="*/ 121 h 10045"/>
                  <a:gd name="connsiteX9-493" fmla="*/ 8055 w 10000"/>
                  <a:gd name="connsiteY9-494" fmla="*/ 643 h 10045"/>
                  <a:gd name="connsiteX10-495" fmla="*/ 4871 w 10000"/>
                  <a:gd name="connsiteY10-496" fmla="*/ 2051 h 10045"/>
                  <a:gd name="connsiteX11-497" fmla="*/ 5427 w 10000"/>
                  <a:gd name="connsiteY11-498" fmla="*/ 9225 h 10045"/>
                  <a:gd name="connsiteX12-499" fmla="*/ 1838 w 10000"/>
                  <a:gd name="connsiteY12-500" fmla="*/ 9973 h 10045"/>
                  <a:gd name="connsiteX13-501" fmla="*/ 1838 w 10000"/>
                  <a:gd name="connsiteY13-502" fmla="*/ 10000 h 10045"/>
                  <a:gd name="connsiteX14-503" fmla="*/ 3715 w 10000"/>
                  <a:gd name="connsiteY14-504" fmla="*/ 9881 h 10045"/>
                  <a:gd name="connsiteX0-505" fmla="*/ 1761 w 10000"/>
                  <a:gd name="connsiteY0-506" fmla="*/ 10000 h 10045"/>
                  <a:gd name="connsiteX1-507" fmla="*/ 137 w 10000"/>
                  <a:gd name="connsiteY1-508" fmla="*/ 9829 h 10045"/>
                  <a:gd name="connsiteX2-509" fmla="*/ 31 w 10000"/>
                  <a:gd name="connsiteY2-510" fmla="*/ 5201 h 10045"/>
                  <a:gd name="connsiteX3-511" fmla="*/ 15 w 10000"/>
                  <a:gd name="connsiteY3-512" fmla="*/ 4946 h 10045"/>
                  <a:gd name="connsiteX4-513" fmla="*/ 0 w 10000"/>
                  <a:gd name="connsiteY4-514" fmla="*/ 4035 h 10045"/>
                  <a:gd name="connsiteX5-515" fmla="*/ 368 w 10000"/>
                  <a:gd name="connsiteY5-516" fmla="*/ 0 h 10045"/>
                  <a:gd name="connsiteX6-517" fmla="*/ 383 w 10000"/>
                  <a:gd name="connsiteY6-518" fmla="*/ 0 h 10045"/>
                  <a:gd name="connsiteX7-519" fmla="*/ 10000 w 10000"/>
                  <a:gd name="connsiteY7-520" fmla="*/ 0 h 10045"/>
                  <a:gd name="connsiteX8-521" fmla="*/ 9801 w 10000"/>
                  <a:gd name="connsiteY8-522" fmla="*/ 121 h 10045"/>
                  <a:gd name="connsiteX9-523" fmla="*/ 8055 w 10000"/>
                  <a:gd name="connsiteY9-524" fmla="*/ 643 h 10045"/>
                  <a:gd name="connsiteX10-525" fmla="*/ 4871 w 10000"/>
                  <a:gd name="connsiteY10-526" fmla="*/ 2051 h 10045"/>
                  <a:gd name="connsiteX11-527" fmla="*/ 5427 w 10000"/>
                  <a:gd name="connsiteY11-528" fmla="*/ 9225 h 10045"/>
                  <a:gd name="connsiteX12-529" fmla="*/ 1838 w 10000"/>
                  <a:gd name="connsiteY12-530" fmla="*/ 9973 h 10045"/>
                  <a:gd name="connsiteX13-531" fmla="*/ 1838 w 10000"/>
                  <a:gd name="connsiteY13-532" fmla="*/ 10000 h 10045"/>
                  <a:gd name="connsiteX14-533" fmla="*/ 3715 w 10000"/>
                  <a:gd name="connsiteY14-534" fmla="*/ 9881 h 10045"/>
                  <a:gd name="connsiteX0-535" fmla="*/ 1761 w 10000"/>
                  <a:gd name="connsiteY0-536" fmla="*/ 10000 h 10191"/>
                  <a:gd name="connsiteX1-537" fmla="*/ 137 w 10000"/>
                  <a:gd name="connsiteY1-538" fmla="*/ 9829 h 10191"/>
                  <a:gd name="connsiteX2-539" fmla="*/ 31 w 10000"/>
                  <a:gd name="connsiteY2-540" fmla="*/ 5201 h 10191"/>
                  <a:gd name="connsiteX3-541" fmla="*/ 15 w 10000"/>
                  <a:gd name="connsiteY3-542" fmla="*/ 4946 h 10191"/>
                  <a:gd name="connsiteX4-543" fmla="*/ 0 w 10000"/>
                  <a:gd name="connsiteY4-544" fmla="*/ 4035 h 10191"/>
                  <a:gd name="connsiteX5-545" fmla="*/ 368 w 10000"/>
                  <a:gd name="connsiteY5-546" fmla="*/ 0 h 10191"/>
                  <a:gd name="connsiteX6-547" fmla="*/ 383 w 10000"/>
                  <a:gd name="connsiteY6-548" fmla="*/ 0 h 10191"/>
                  <a:gd name="connsiteX7-549" fmla="*/ 10000 w 10000"/>
                  <a:gd name="connsiteY7-550" fmla="*/ 0 h 10191"/>
                  <a:gd name="connsiteX8-551" fmla="*/ 9801 w 10000"/>
                  <a:gd name="connsiteY8-552" fmla="*/ 121 h 10191"/>
                  <a:gd name="connsiteX9-553" fmla="*/ 8055 w 10000"/>
                  <a:gd name="connsiteY9-554" fmla="*/ 643 h 10191"/>
                  <a:gd name="connsiteX10-555" fmla="*/ 4871 w 10000"/>
                  <a:gd name="connsiteY10-556" fmla="*/ 2051 h 10191"/>
                  <a:gd name="connsiteX11-557" fmla="*/ 5427 w 10000"/>
                  <a:gd name="connsiteY11-558" fmla="*/ 9225 h 10191"/>
                  <a:gd name="connsiteX12-559" fmla="*/ 1838 w 10000"/>
                  <a:gd name="connsiteY12-560" fmla="*/ 9973 h 10191"/>
                  <a:gd name="connsiteX13-561" fmla="*/ 1838 w 10000"/>
                  <a:gd name="connsiteY13-562" fmla="*/ 10000 h 10191"/>
                  <a:gd name="connsiteX14-563" fmla="*/ 2657 w 10000"/>
                  <a:gd name="connsiteY14-564" fmla="*/ 10191 h 10191"/>
                  <a:gd name="connsiteX0-565" fmla="*/ 1761 w 10000"/>
                  <a:gd name="connsiteY0-566" fmla="*/ 10000 h 10045"/>
                  <a:gd name="connsiteX1-567" fmla="*/ 137 w 10000"/>
                  <a:gd name="connsiteY1-568" fmla="*/ 9829 h 10045"/>
                  <a:gd name="connsiteX2-569" fmla="*/ 31 w 10000"/>
                  <a:gd name="connsiteY2-570" fmla="*/ 5201 h 10045"/>
                  <a:gd name="connsiteX3-571" fmla="*/ 15 w 10000"/>
                  <a:gd name="connsiteY3-572" fmla="*/ 4946 h 10045"/>
                  <a:gd name="connsiteX4-573" fmla="*/ 0 w 10000"/>
                  <a:gd name="connsiteY4-574" fmla="*/ 4035 h 10045"/>
                  <a:gd name="connsiteX5-575" fmla="*/ 368 w 10000"/>
                  <a:gd name="connsiteY5-576" fmla="*/ 0 h 10045"/>
                  <a:gd name="connsiteX6-577" fmla="*/ 383 w 10000"/>
                  <a:gd name="connsiteY6-578" fmla="*/ 0 h 10045"/>
                  <a:gd name="connsiteX7-579" fmla="*/ 10000 w 10000"/>
                  <a:gd name="connsiteY7-580" fmla="*/ 0 h 10045"/>
                  <a:gd name="connsiteX8-581" fmla="*/ 9801 w 10000"/>
                  <a:gd name="connsiteY8-582" fmla="*/ 121 h 10045"/>
                  <a:gd name="connsiteX9-583" fmla="*/ 8055 w 10000"/>
                  <a:gd name="connsiteY9-584" fmla="*/ 643 h 10045"/>
                  <a:gd name="connsiteX10-585" fmla="*/ 4871 w 10000"/>
                  <a:gd name="connsiteY10-586" fmla="*/ 2051 h 10045"/>
                  <a:gd name="connsiteX11-587" fmla="*/ 5427 w 10000"/>
                  <a:gd name="connsiteY11-588" fmla="*/ 9225 h 10045"/>
                  <a:gd name="connsiteX12-589" fmla="*/ 1838 w 10000"/>
                  <a:gd name="connsiteY12-590" fmla="*/ 9973 h 10045"/>
                  <a:gd name="connsiteX13-591" fmla="*/ 1838 w 10000"/>
                  <a:gd name="connsiteY13-592" fmla="*/ 10000 h 10045"/>
                  <a:gd name="connsiteX0-593" fmla="*/ 2099 w 10338"/>
                  <a:gd name="connsiteY0-594" fmla="*/ 10000 h 10045"/>
                  <a:gd name="connsiteX1-595" fmla="*/ 68 w 10338"/>
                  <a:gd name="connsiteY1-596" fmla="*/ 9829 h 10045"/>
                  <a:gd name="connsiteX2-597" fmla="*/ 369 w 10338"/>
                  <a:gd name="connsiteY2-598" fmla="*/ 5201 h 10045"/>
                  <a:gd name="connsiteX3-599" fmla="*/ 353 w 10338"/>
                  <a:gd name="connsiteY3-600" fmla="*/ 4946 h 10045"/>
                  <a:gd name="connsiteX4-601" fmla="*/ 338 w 10338"/>
                  <a:gd name="connsiteY4-602" fmla="*/ 4035 h 10045"/>
                  <a:gd name="connsiteX5-603" fmla="*/ 706 w 10338"/>
                  <a:gd name="connsiteY5-604" fmla="*/ 0 h 10045"/>
                  <a:gd name="connsiteX6-605" fmla="*/ 721 w 10338"/>
                  <a:gd name="connsiteY6-606" fmla="*/ 0 h 10045"/>
                  <a:gd name="connsiteX7-607" fmla="*/ 10338 w 10338"/>
                  <a:gd name="connsiteY7-608" fmla="*/ 0 h 10045"/>
                  <a:gd name="connsiteX8-609" fmla="*/ 10139 w 10338"/>
                  <a:gd name="connsiteY8-610" fmla="*/ 121 h 10045"/>
                  <a:gd name="connsiteX9-611" fmla="*/ 8393 w 10338"/>
                  <a:gd name="connsiteY9-612" fmla="*/ 643 h 10045"/>
                  <a:gd name="connsiteX10-613" fmla="*/ 5209 w 10338"/>
                  <a:gd name="connsiteY10-614" fmla="*/ 2051 h 10045"/>
                  <a:gd name="connsiteX11-615" fmla="*/ 5765 w 10338"/>
                  <a:gd name="connsiteY11-616" fmla="*/ 9225 h 10045"/>
                  <a:gd name="connsiteX12-617" fmla="*/ 2176 w 10338"/>
                  <a:gd name="connsiteY12-618" fmla="*/ 9973 h 10045"/>
                  <a:gd name="connsiteX13-619" fmla="*/ 2176 w 10338"/>
                  <a:gd name="connsiteY13-620" fmla="*/ 10000 h 10045"/>
                  <a:gd name="connsiteX0-621" fmla="*/ 2031 w 10270"/>
                  <a:gd name="connsiteY0-622" fmla="*/ 10000 h 10045"/>
                  <a:gd name="connsiteX1-623" fmla="*/ 0 w 10270"/>
                  <a:gd name="connsiteY1-624" fmla="*/ 9829 h 10045"/>
                  <a:gd name="connsiteX2-625" fmla="*/ 301 w 10270"/>
                  <a:gd name="connsiteY2-626" fmla="*/ 5201 h 10045"/>
                  <a:gd name="connsiteX3-627" fmla="*/ 285 w 10270"/>
                  <a:gd name="connsiteY3-628" fmla="*/ 4946 h 10045"/>
                  <a:gd name="connsiteX4-629" fmla="*/ 270 w 10270"/>
                  <a:gd name="connsiteY4-630" fmla="*/ 4035 h 10045"/>
                  <a:gd name="connsiteX5-631" fmla="*/ 638 w 10270"/>
                  <a:gd name="connsiteY5-632" fmla="*/ 0 h 10045"/>
                  <a:gd name="connsiteX6-633" fmla="*/ 653 w 10270"/>
                  <a:gd name="connsiteY6-634" fmla="*/ 0 h 10045"/>
                  <a:gd name="connsiteX7-635" fmla="*/ 10270 w 10270"/>
                  <a:gd name="connsiteY7-636" fmla="*/ 0 h 10045"/>
                  <a:gd name="connsiteX8-637" fmla="*/ 10071 w 10270"/>
                  <a:gd name="connsiteY8-638" fmla="*/ 121 h 10045"/>
                  <a:gd name="connsiteX9-639" fmla="*/ 8325 w 10270"/>
                  <a:gd name="connsiteY9-640" fmla="*/ 643 h 10045"/>
                  <a:gd name="connsiteX10-641" fmla="*/ 5141 w 10270"/>
                  <a:gd name="connsiteY10-642" fmla="*/ 2051 h 10045"/>
                  <a:gd name="connsiteX11-643" fmla="*/ 5697 w 10270"/>
                  <a:gd name="connsiteY11-644" fmla="*/ 9225 h 10045"/>
                  <a:gd name="connsiteX12-645" fmla="*/ 2108 w 10270"/>
                  <a:gd name="connsiteY12-646" fmla="*/ 9973 h 10045"/>
                  <a:gd name="connsiteX13-647" fmla="*/ 2108 w 10270"/>
                  <a:gd name="connsiteY13-648" fmla="*/ 10000 h 10045"/>
                  <a:gd name="connsiteX0-649" fmla="*/ 2275 w 10514"/>
                  <a:gd name="connsiteY0-650" fmla="*/ 10000 h 10045"/>
                  <a:gd name="connsiteX1-651" fmla="*/ 0 w 10514"/>
                  <a:gd name="connsiteY1-652" fmla="*/ 9829 h 10045"/>
                  <a:gd name="connsiteX2-653" fmla="*/ 545 w 10514"/>
                  <a:gd name="connsiteY2-654" fmla="*/ 5201 h 10045"/>
                  <a:gd name="connsiteX3-655" fmla="*/ 529 w 10514"/>
                  <a:gd name="connsiteY3-656" fmla="*/ 4946 h 10045"/>
                  <a:gd name="connsiteX4-657" fmla="*/ 514 w 10514"/>
                  <a:gd name="connsiteY4-658" fmla="*/ 4035 h 10045"/>
                  <a:gd name="connsiteX5-659" fmla="*/ 882 w 10514"/>
                  <a:gd name="connsiteY5-660" fmla="*/ 0 h 10045"/>
                  <a:gd name="connsiteX6-661" fmla="*/ 897 w 10514"/>
                  <a:gd name="connsiteY6-662" fmla="*/ 0 h 10045"/>
                  <a:gd name="connsiteX7-663" fmla="*/ 10514 w 10514"/>
                  <a:gd name="connsiteY7-664" fmla="*/ 0 h 10045"/>
                  <a:gd name="connsiteX8-665" fmla="*/ 10315 w 10514"/>
                  <a:gd name="connsiteY8-666" fmla="*/ 121 h 10045"/>
                  <a:gd name="connsiteX9-667" fmla="*/ 8569 w 10514"/>
                  <a:gd name="connsiteY9-668" fmla="*/ 643 h 10045"/>
                  <a:gd name="connsiteX10-669" fmla="*/ 5385 w 10514"/>
                  <a:gd name="connsiteY10-670" fmla="*/ 2051 h 10045"/>
                  <a:gd name="connsiteX11-671" fmla="*/ 5941 w 10514"/>
                  <a:gd name="connsiteY11-672" fmla="*/ 9225 h 10045"/>
                  <a:gd name="connsiteX12-673" fmla="*/ 2352 w 10514"/>
                  <a:gd name="connsiteY12-674" fmla="*/ 9973 h 10045"/>
                  <a:gd name="connsiteX13-675" fmla="*/ 2352 w 10514"/>
                  <a:gd name="connsiteY13-676" fmla="*/ 10000 h 10045"/>
                  <a:gd name="connsiteX0-677" fmla="*/ 2342 w 10581"/>
                  <a:gd name="connsiteY0-678" fmla="*/ 10000 h 10045"/>
                  <a:gd name="connsiteX1-679" fmla="*/ 67 w 10581"/>
                  <a:gd name="connsiteY1-680" fmla="*/ 9829 h 10045"/>
                  <a:gd name="connsiteX2-681" fmla="*/ 596 w 10581"/>
                  <a:gd name="connsiteY2-682" fmla="*/ 4946 h 10045"/>
                  <a:gd name="connsiteX3-683" fmla="*/ 581 w 10581"/>
                  <a:gd name="connsiteY3-684" fmla="*/ 4035 h 10045"/>
                  <a:gd name="connsiteX4-685" fmla="*/ 949 w 10581"/>
                  <a:gd name="connsiteY4-686" fmla="*/ 0 h 10045"/>
                  <a:gd name="connsiteX5-687" fmla="*/ 964 w 10581"/>
                  <a:gd name="connsiteY5-688" fmla="*/ 0 h 10045"/>
                  <a:gd name="connsiteX6-689" fmla="*/ 10581 w 10581"/>
                  <a:gd name="connsiteY6-690" fmla="*/ 0 h 10045"/>
                  <a:gd name="connsiteX7-691" fmla="*/ 10382 w 10581"/>
                  <a:gd name="connsiteY7-692" fmla="*/ 121 h 10045"/>
                  <a:gd name="connsiteX8-693" fmla="*/ 8636 w 10581"/>
                  <a:gd name="connsiteY8-694" fmla="*/ 643 h 10045"/>
                  <a:gd name="connsiteX9-695" fmla="*/ 5452 w 10581"/>
                  <a:gd name="connsiteY9-696" fmla="*/ 2051 h 10045"/>
                  <a:gd name="connsiteX10-697" fmla="*/ 6008 w 10581"/>
                  <a:gd name="connsiteY10-698" fmla="*/ 9225 h 10045"/>
                  <a:gd name="connsiteX11-699" fmla="*/ 2419 w 10581"/>
                  <a:gd name="connsiteY11-700" fmla="*/ 9973 h 10045"/>
                  <a:gd name="connsiteX12-701" fmla="*/ 2419 w 10581"/>
                  <a:gd name="connsiteY12-702" fmla="*/ 10000 h 10045"/>
                  <a:gd name="connsiteX0-703" fmla="*/ 2349 w 10588"/>
                  <a:gd name="connsiteY0-704" fmla="*/ 10000 h 10045"/>
                  <a:gd name="connsiteX1-705" fmla="*/ 74 w 10588"/>
                  <a:gd name="connsiteY1-706" fmla="*/ 9829 h 10045"/>
                  <a:gd name="connsiteX2-707" fmla="*/ 588 w 10588"/>
                  <a:gd name="connsiteY2-708" fmla="*/ 4035 h 10045"/>
                  <a:gd name="connsiteX3-709" fmla="*/ 956 w 10588"/>
                  <a:gd name="connsiteY3-710" fmla="*/ 0 h 10045"/>
                  <a:gd name="connsiteX4-711" fmla="*/ 971 w 10588"/>
                  <a:gd name="connsiteY4-712" fmla="*/ 0 h 10045"/>
                  <a:gd name="connsiteX5-713" fmla="*/ 10588 w 10588"/>
                  <a:gd name="connsiteY5-714" fmla="*/ 0 h 10045"/>
                  <a:gd name="connsiteX6-715" fmla="*/ 10389 w 10588"/>
                  <a:gd name="connsiteY6-716" fmla="*/ 121 h 10045"/>
                  <a:gd name="connsiteX7-717" fmla="*/ 8643 w 10588"/>
                  <a:gd name="connsiteY7-718" fmla="*/ 643 h 10045"/>
                  <a:gd name="connsiteX8-719" fmla="*/ 5459 w 10588"/>
                  <a:gd name="connsiteY8-720" fmla="*/ 2051 h 10045"/>
                  <a:gd name="connsiteX9-721" fmla="*/ 6015 w 10588"/>
                  <a:gd name="connsiteY9-722" fmla="*/ 9225 h 10045"/>
                  <a:gd name="connsiteX10-723" fmla="*/ 2426 w 10588"/>
                  <a:gd name="connsiteY10-724" fmla="*/ 9973 h 10045"/>
                  <a:gd name="connsiteX11-725" fmla="*/ 2426 w 10588"/>
                  <a:gd name="connsiteY11-726" fmla="*/ 10000 h 1004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Lst>
                <a:rect l="l" t="t" r="r" b="b"/>
                <a:pathLst>
                  <a:path w="10588" h="10045">
                    <a:moveTo>
                      <a:pt x="2349" y="10000"/>
                    </a:moveTo>
                    <a:cubicBezTo>
                      <a:pt x="1966" y="10000"/>
                      <a:pt x="304" y="9909"/>
                      <a:pt x="74" y="9829"/>
                    </a:cubicBezTo>
                    <a:cubicBezTo>
                      <a:pt x="-219" y="8835"/>
                      <a:pt x="441" y="5673"/>
                      <a:pt x="588" y="4035"/>
                    </a:cubicBezTo>
                    <a:cubicBezTo>
                      <a:pt x="711" y="2690"/>
                      <a:pt x="833" y="1345"/>
                      <a:pt x="956" y="0"/>
                    </a:cubicBezTo>
                    <a:lnTo>
                      <a:pt x="971" y="0"/>
                    </a:lnTo>
                    <a:lnTo>
                      <a:pt x="10588" y="0"/>
                    </a:lnTo>
                    <a:cubicBezTo>
                      <a:pt x="10527" y="40"/>
                      <a:pt x="10465" y="80"/>
                      <a:pt x="10389" y="121"/>
                    </a:cubicBezTo>
                    <a:cubicBezTo>
                      <a:pt x="9899" y="389"/>
                      <a:pt x="9302" y="576"/>
                      <a:pt x="8643" y="643"/>
                    </a:cubicBezTo>
                    <a:cubicBezTo>
                      <a:pt x="7821" y="965"/>
                      <a:pt x="5897" y="621"/>
                      <a:pt x="5459" y="2051"/>
                    </a:cubicBezTo>
                    <a:cubicBezTo>
                      <a:pt x="5021" y="3481"/>
                      <a:pt x="6521" y="7905"/>
                      <a:pt x="6015" y="9225"/>
                    </a:cubicBezTo>
                    <a:cubicBezTo>
                      <a:pt x="5509" y="10545"/>
                      <a:pt x="3024" y="9844"/>
                      <a:pt x="2426" y="9973"/>
                    </a:cubicBezTo>
                    <a:cubicBezTo>
                      <a:pt x="1828" y="10102"/>
                      <a:pt x="2426" y="9991"/>
                      <a:pt x="2426" y="10000"/>
                    </a:cubicBezTo>
                  </a:path>
                </a:pathLst>
              </a:custGeom>
              <a:solidFill>
                <a:srgbClr val="007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6" name="iṩḷíḑè"/>
              <p:cNvSpPr/>
              <p:nvPr/>
            </p:nvSpPr>
            <p:spPr bwMode="auto">
              <a:xfrm>
                <a:off x="7079842" y="3131881"/>
                <a:ext cx="1151452" cy="855622"/>
              </a:xfrm>
              <a:custGeom>
                <a:avLst/>
                <a:gdLst>
                  <a:gd name="T0" fmla="*/ 0 w 575"/>
                  <a:gd name="T1" fmla="*/ 124 h 429"/>
                  <a:gd name="T2" fmla="*/ 526 w 575"/>
                  <a:gd name="T3" fmla="*/ 429 h 429"/>
                  <a:gd name="T4" fmla="*/ 575 w 575"/>
                  <a:gd name="T5" fmla="*/ 384 h 429"/>
                  <a:gd name="T6" fmla="*/ 544 w 575"/>
                  <a:gd name="T7" fmla="*/ 245 h 429"/>
                  <a:gd name="T8" fmla="*/ 418 w 575"/>
                  <a:gd name="T9" fmla="*/ 189 h 429"/>
                  <a:gd name="T10" fmla="*/ 113 w 575"/>
                  <a:gd name="T11" fmla="*/ 19 h 429"/>
                  <a:gd name="T12" fmla="*/ 15 w 575"/>
                  <a:gd name="T13" fmla="*/ 0 h 429"/>
                  <a:gd name="T14" fmla="*/ 0 w 575"/>
                  <a:gd name="T15" fmla="*/ 124 h 4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5" h="429">
                    <a:moveTo>
                      <a:pt x="0" y="124"/>
                    </a:moveTo>
                    <a:cubicBezTo>
                      <a:pt x="526" y="429"/>
                      <a:pt x="526" y="429"/>
                      <a:pt x="526" y="429"/>
                    </a:cubicBezTo>
                    <a:cubicBezTo>
                      <a:pt x="575" y="384"/>
                      <a:pt x="575" y="384"/>
                      <a:pt x="575" y="384"/>
                    </a:cubicBezTo>
                    <a:cubicBezTo>
                      <a:pt x="575" y="384"/>
                      <a:pt x="551" y="247"/>
                      <a:pt x="544" y="245"/>
                    </a:cubicBezTo>
                    <a:cubicBezTo>
                      <a:pt x="537" y="243"/>
                      <a:pt x="442" y="201"/>
                      <a:pt x="418" y="189"/>
                    </a:cubicBezTo>
                    <a:cubicBezTo>
                      <a:pt x="395" y="177"/>
                      <a:pt x="113" y="19"/>
                      <a:pt x="113" y="19"/>
                    </a:cubicBezTo>
                    <a:cubicBezTo>
                      <a:pt x="15" y="0"/>
                      <a:pt x="15" y="0"/>
                      <a:pt x="15" y="0"/>
                    </a:cubicBezTo>
                    <a:cubicBezTo>
                      <a:pt x="0" y="124"/>
                      <a:pt x="0" y="124"/>
                      <a:pt x="0" y="124"/>
                    </a:cubicBezTo>
                  </a:path>
                </a:pathLst>
              </a:custGeom>
              <a:solidFill>
                <a:srgbClr val="DDDB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7" name="î$1ïḓe"/>
              <p:cNvSpPr/>
              <p:nvPr/>
            </p:nvSpPr>
            <p:spPr bwMode="auto">
              <a:xfrm>
                <a:off x="8094758" y="3796354"/>
                <a:ext cx="1797722" cy="223008"/>
              </a:xfrm>
              <a:custGeom>
                <a:avLst/>
                <a:gdLst>
                  <a:gd name="T0" fmla="*/ 0 w 899"/>
                  <a:gd name="T1" fmla="*/ 0 h 112"/>
                  <a:gd name="T2" fmla="*/ 0 w 899"/>
                  <a:gd name="T3" fmla="*/ 56 h 112"/>
                  <a:gd name="T4" fmla="*/ 57 w 899"/>
                  <a:gd name="T5" fmla="*/ 112 h 112"/>
                  <a:gd name="T6" fmla="*/ 841 w 899"/>
                  <a:gd name="T7" fmla="*/ 112 h 112"/>
                  <a:gd name="T8" fmla="*/ 899 w 899"/>
                  <a:gd name="T9" fmla="*/ 56 h 112"/>
                  <a:gd name="T10" fmla="*/ 899 w 899"/>
                  <a:gd name="T11" fmla="*/ 0 h 112"/>
                  <a:gd name="T12" fmla="*/ 0 w 899"/>
                  <a:gd name="T13" fmla="*/ 0 h 112"/>
                </a:gdLst>
                <a:ahLst/>
                <a:cxnLst>
                  <a:cxn ang="0">
                    <a:pos x="T0" y="T1"/>
                  </a:cxn>
                  <a:cxn ang="0">
                    <a:pos x="T2" y="T3"/>
                  </a:cxn>
                  <a:cxn ang="0">
                    <a:pos x="T4" y="T5"/>
                  </a:cxn>
                  <a:cxn ang="0">
                    <a:pos x="T6" y="T7"/>
                  </a:cxn>
                  <a:cxn ang="0">
                    <a:pos x="T8" y="T9"/>
                  </a:cxn>
                  <a:cxn ang="0">
                    <a:pos x="T10" y="T11"/>
                  </a:cxn>
                  <a:cxn ang="0">
                    <a:pos x="T12" y="T13"/>
                  </a:cxn>
                </a:cxnLst>
                <a:rect l="0" t="0" r="r" b="b"/>
                <a:pathLst>
                  <a:path w="899" h="112">
                    <a:moveTo>
                      <a:pt x="0" y="0"/>
                    </a:moveTo>
                    <a:cubicBezTo>
                      <a:pt x="0" y="0"/>
                      <a:pt x="0" y="25"/>
                      <a:pt x="0" y="56"/>
                    </a:cubicBezTo>
                    <a:cubicBezTo>
                      <a:pt x="0" y="87"/>
                      <a:pt x="26" y="112"/>
                      <a:pt x="57" y="112"/>
                    </a:cubicBezTo>
                    <a:cubicBezTo>
                      <a:pt x="841" y="112"/>
                      <a:pt x="841" y="112"/>
                      <a:pt x="841" y="112"/>
                    </a:cubicBezTo>
                    <a:cubicBezTo>
                      <a:pt x="873" y="112"/>
                      <a:pt x="899" y="87"/>
                      <a:pt x="899" y="56"/>
                    </a:cubicBezTo>
                    <a:cubicBezTo>
                      <a:pt x="899" y="25"/>
                      <a:pt x="899" y="0"/>
                      <a:pt x="899" y="0"/>
                    </a:cubicBezTo>
                    <a:cubicBezTo>
                      <a:pt x="0" y="0"/>
                      <a:pt x="0" y="0"/>
                      <a:pt x="0" y="0"/>
                    </a:cubicBezTo>
                  </a:path>
                </a:pathLst>
              </a:custGeom>
              <a:solidFill>
                <a:srgbClr val="EFEEF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8" name="ïşļïďé"/>
              <p:cNvSpPr/>
              <p:nvPr/>
            </p:nvSpPr>
            <p:spPr bwMode="auto">
              <a:xfrm>
                <a:off x="7038881" y="3177393"/>
                <a:ext cx="1165106" cy="223008"/>
              </a:xfrm>
              <a:custGeom>
                <a:avLst/>
                <a:gdLst>
                  <a:gd name="T0" fmla="*/ 0 w 584"/>
                  <a:gd name="T1" fmla="*/ 0 h 113"/>
                  <a:gd name="T2" fmla="*/ 0 w 584"/>
                  <a:gd name="T3" fmla="*/ 56 h 113"/>
                  <a:gd name="T4" fmla="*/ 57 w 584"/>
                  <a:gd name="T5" fmla="*/ 113 h 113"/>
                  <a:gd name="T6" fmla="*/ 527 w 584"/>
                  <a:gd name="T7" fmla="*/ 113 h 113"/>
                  <a:gd name="T8" fmla="*/ 584 w 584"/>
                  <a:gd name="T9" fmla="*/ 56 h 113"/>
                  <a:gd name="T10" fmla="*/ 584 w 584"/>
                  <a:gd name="T11" fmla="*/ 0 h 113"/>
                  <a:gd name="T12" fmla="*/ 0 w 584"/>
                  <a:gd name="T13" fmla="*/ 0 h 113"/>
                </a:gdLst>
                <a:ahLst/>
                <a:cxnLst>
                  <a:cxn ang="0">
                    <a:pos x="T0" y="T1"/>
                  </a:cxn>
                  <a:cxn ang="0">
                    <a:pos x="T2" y="T3"/>
                  </a:cxn>
                  <a:cxn ang="0">
                    <a:pos x="T4" y="T5"/>
                  </a:cxn>
                  <a:cxn ang="0">
                    <a:pos x="T6" y="T7"/>
                  </a:cxn>
                  <a:cxn ang="0">
                    <a:pos x="T8" y="T9"/>
                  </a:cxn>
                  <a:cxn ang="0">
                    <a:pos x="T10" y="T11"/>
                  </a:cxn>
                  <a:cxn ang="0">
                    <a:pos x="T12" y="T13"/>
                  </a:cxn>
                </a:cxnLst>
                <a:rect l="0" t="0" r="r" b="b"/>
                <a:pathLst>
                  <a:path w="584" h="113">
                    <a:moveTo>
                      <a:pt x="0" y="0"/>
                    </a:moveTo>
                    <a:cubicBezTo>
                      <a:pt x="0" y="0"/>
                      <a:pt x="0" y="26"/>
                      <a:pt x="0" y="56"/>
                    </a:cubicBezTo>
                    <a:cubicBezTo>
                      <a:pt x="0" y="87"/>
                      <a:pt x="26" y="113"/>
                      <a:pt x="57" y="113"/>
                    </a:cubicBezTo>
                    <a:cubicBezTo>
                      <a:pt x="527" y="113"/>
                      <a:pt x="527" y="113"/>
                      <a:pt x="527" y="113"/>
                    </a:cubicBezTo>
                    <a:cubicBezTo>
                      <a:pt x="558" y="113"/>
                      <a:pt x="584" y="87"/>
                      <a:pt x="584" y="56"/>
                    </a:cubicBezTo>
                    <a:cubicBezTo>
                      <a:pt x="584" y="26"/>
                      <a:pt x="584" y="0"/>
                      <a:pt x="584" y="0"/>
                    </a:cubicBezTo>
                    <a:cubicBezTo>
                      <a:pt x="0" y="0"/>
                      <a:pt x="0" y="0"/>
                      <a:pt x="0" y="0"/>
                    </a:cubicBezTo>
                  </a:path>
                </a:pathLst>
              </a:custGeom>
              <a:solidFill>
                <a:srgbClr val="DDDB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9" name="íṧļïḓê"/>
              <p:cNvSpPr/>
              <p:nvPr/>
            </p:nvSpPr>
            <p:spPr bwMode="auto">
              <a:xfrm>
                <a:off x="7038881" y="3286621"/>
                <a:ext cx="0" cy="4551"/>
              </a:xfrm>
              <a:custGeom>
                <a:avLst/>
                <a:gdLst>
                  <a:gd name="T0" fmla="*/ 2 h 2"/>
                  <a:gd name="T1" fmla="*/ 2 h 2"/>
                  <a:gd name="T2" fmla="*/ 0 h 2"/>
                  <a:gd name="T3" fmla="*/ 2 h 2"/>
                </a:gdLst>
                <a:ahLst/>
                <a:cxnLst>
                  <a:cxn ang="0">
                    <a:pos x="0" y="T0"/>
                  </a:cxn>
                  <a:cxn ang="0">
                    <a:pos x="0" y="T1"/>
                  </a:cxn>
                  <a:cxn ang="0">
                    <a:pos x="0" y="T2"/>
                  </a:cxn>
                  <a:cxn ang="0">
                    <a:pos x="0" y="T3"/>
                  </a:cxn>
                </a:cxnLst>
                <a:rect l="0" t="0" r="r" b="b"/>
                <a:pathLst>
                  <a:path h="2">
                    <a:moveTo>
                      <a:pt x="0" y="2"/>
                    </a:moveTo>
                    <a:cubicBezTo>
                      <a:pt x="0" y="2"/>
                      <a:pt x="0" y="2"/>
                      <a:pt x="0" y="2"/>
                    </a:cubicBezTo>
                    <a:cubicBezTo>
                      <a:pt x="0" y="0"/>
                      <a:pt x="0" y="0"/>
                      <a:pt x="0" y="0"/>
                    </a:cubicBezTo>
                    <a:cubicBezTo>
                      <a:pt x="0" y="1"/>
                      <a:pt x="0" y="1"/>
                      <a:pt x="0" y="2"/>
                    </a:cubicBezTo>
                  </a:path>
                </a:pathLst>
              </a:custGeom>
              <a:solidFill>
                <a:srgbClr val="D6D5D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60" name="ïsḻíḓe"/>
              <p:cNvSpPr/>
              <p:nvPr/>
            </p:nvSpPr>
            <p:spPr bwMode="auto">
              <a:xfrm>
                <a:off x="7225480" y="3400401"/>
                <a:ext cx="869278" cy="509733"/>
              </a:xfrm>
              <a:custGeom>
                <a:avLst/>
                <a:gdLst>
                  <a:gd name="T0" fmla="*/ 435 w 435"/>
                  <a:gd name="T1" fmla="*/ 255 h 255"/>
                  <a:gd name="T2" fmla="*/ 0 w 435"/>
                  <a:gd name="T3" fmla="*/ 0 h 255"/>
                  <a:gd name="T4" fmla="*/ 33 w 435"/>
                  <a:gd name="T5" fmla="*/ 0 h 255"/>
                  <a:gd name="T6" fmla="*/ 342 w 435"/>
                  <a:gd name="T7" fmla="*/ 186 h 255"/>
                  <a:gd name="T8" fmla="*/ 435 w 435"/>
                  <a:gd name="T9" fmla="*/ 215 h 255"/>
                  <a:gd name="T10" fmla="*/ 435 w 435"/>
                  <a:gd name="T11" fmla="*/ 253 h 255"/>
                  <a:gd name="T12" fmla="*/ 435 w 435"/>
                  <a:gd name="T13" fmla="*/ 253 h 255"/>
                  <a:gd name="T14" fmla="*/ 435 w 435"/>
                  <a:gd name="T15" fmla="*/ 255 h 2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5" h="255">
                    <a:moveTo>
                      <a:pt x="435" y="255"/>
                    </a:moveTo>
                    <a:cubicBezTo>
                      <a:pt x="0" y="0"/>
                      <a:pt x="0" y="0"/>
                      <a:pt x="0" y="0"/>
                    </a:cubicBezTo>
                    <a:cubicBezTo>
                      <a:pt x="33" y="0"/>
                      <a:pt x="33" y="0"/>
                      <a:pt x="33" y="0"/>
                    </a:cubicBezTo>
                    <a:cubicBezTo>
                      <a:pt x="342" y="186"/>
                      <a:pt x="342" y="186"/>
                      <a:pt x="342" y="186"/>
                    </a:cubicBezTo>
                    <a:cubicBezTo>
                      <a:pt x="365" y="200"/>
                      <a:pt x="404" y="212"/>
                      <a:pt x="435" y="215"/>
                    </a:cubicBezTo>
                    <a:cubicBezTo>
                      <a:pt x="435" y="225"/>
                      <a:pt x="435" y="238"/>
                      <a:pt x="435" y="253"/>
                    </a:cubicBezTo>
                    <a:cubicBezTo>
                      <a:pt x="435" y="253"/>
                      <a:pt x="435" y="253"/>
                      <a:pt x="435" y="253"/>
                    </a:cubicBezTo>
                    <a:cubicBezTo>
                      <a:pt x="435" y="255"/>
                      <a:pt x="435" y="255"/>
                      <a:pt x="435" y="255"/>
                    </a:cubicBezTo>
                  </a:path>
                </a:pathLst>
              </a:custGeom>
              <a:solidFill>
                <a:srgbClr val="B3B1C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61" name="ïSlíďé"/>
              <p:cNvSpPr/>
              <p:nvPr/>
            </p:nvSpPr>
            <p:spPr bwMode="auto">
              <a:xfrm>
                <a:off x="8094758" y="3828212"/>
                <a:ext cx="0" cy="77370"/>
              </a:xfrm>
              <a:custGeom>
                <a:avLst/>
                <a:gdLst>
                  <a:gd name="T0" fmla="*/ 38 h 38"/>
                  <a:gd name="T1" fmla="*/ 38 h 38"/>
                  <a:gd name="T2" fmla="*/ 0 h 38"/>
                  <a:gd name="T3" fmla="*/ 0 h 38"/>
                  <a:gd name="T4" fmla="*/ 38 h 38"/>
                </a:gdLst>
                <a:ahLst/>
                <a:cxnLst>
                  <a:cxn ang="0">
                    <a:pos x="0" y="T0"/>
                  </a:cxn>
                  <a:cxn ang="0">
                    <a:pos x="0" y="T1"/>
                  </a:cxn>
                  <a:cxn ang="0">
                    <a:pos x="0" y="T2"/>
                  </a:cxn>
                  <a:cxn ang="0">
                    <a:pos x="0" y="T3"/>
                  </a:cxn>
                  <a:cxn ang="0">
                    <a:pos x="0" y="T4"/>
                  </a:cxn>
                </a:cxnLst>
                <a:rect l="0" t="0" r="r" b="b"/>
                <a:pathLst>
                  <a:path h="38">
                    <a:moveTo>
                      <a:pt x="0" y="38"/>
                    </a:moveTo>
                    <a:cubicBezTo>
                      <a:pt x="0" y="38"/>
                      <a:pt x="0" y="38"/>
                      <a:pt x="0" y="38"/>
                    </a:cubicBezTo>
                    <a:cubicBezTo>
                      <a:pt x="0" y="23"/>
                      <a:pt x="0" y="10"/>
                      <a:pt x="0" y="0"/>
                    </a:cubicBezTo>
                    <a:cubicBezTo>
                      <a:pt x="0" y="0"/>
                      <a:pt x="0" y="0"/>
                      <a:pt x="0" y="0"/>
                    </a:cubicBezTo>
                    <a:cubicBezTo>
                      <a:pt x="0" y="38"/>
                      <a:pt x="0" y="38"/>
                      <a:pt x="0" y="38"/>
                    </a:cubicBezTo>
                  </a:path>
                </a:pathLst>
              </a:custGeom>
              <a:solidFill>
                <a:srgbClr val="C4C1D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62" name="ïṧľiḑè"/>
              <p:cNvSpPr/>
              <p:nvPr/>
            </p:nvSpPr>
            <p:spPr bwMode="auto">
              <a:xfrm>
                <a:off x="7038881" y="3245661"/>
                <a:ext cx="254867" cy="154740"/>
              </a:xfrm>
              <a:custGeom>
                <a:avLst/>
                <a:gdLst>
                  <a:gd name="T0" fmla="*/ 127 w 127"/>
                  <a:gd name="T1" fmla="*/ 77 h 77"/>
                  <a:gd name="T2" fmla="*/ 94 w 127"/>
                  <a:gd name="T3" fmla="*/ 77 h 77"/>
                  <a:gd name="T4" fmla="*/ 0 w 127"/>
                  <a:gd name="T5" fmla="*/ 22 h 77"/>
                  <a:gd name="T6" fmla="*/ 0 w 127"/>
                  <a:gd name="T7" fmla="*/ 20 h 77"/>
                  <a:gd name="T8" fmla="*/ 0 w 127"/>
                  <a:gd name="T9" fmla="*/ 0 h 77"/>
                  <a:gd name="T10" fmla="*/ 127 w 127"/>
                  <a:gd name="T11" fmla="*/ 77 h 77"/>
                </a:gdLst>
                <a:ahLst/>
                <a:cxnLst>
                  <a:cxn ang="0">
                    <a:pos x="T0" y="T1"/>
                  </a:cxn>
                  <a:cxn ang="0">
                    <a:pos x="T2" y="T3"/>
                  </a:cxn>
                  <a:cxn ang="0">
                    <a:pos x="T4" y="T5"/>
                  </a:cxn>
                  <a:cxn ang="0">
                    <a:pos x="T6" y="T7"/>
                  </a:cxn>
                  <a:cxn ang="0">
                    <a:pos x="T8" y="T9"/>
                  </a:cxn>
                  <a:cxn ang="0">
                    <a:pos x="T10" y="T11"/>
                  </a:cxn>
                </a:cxnLst>
                <a:rect l="0" t="0" r="r" b="b"/>
                <a:pathLst>
                  <a:path w="127" h="77">
                    <a:moveTo>
                      <a:pt x="127" y="77"/>
                    </a:moveTo>
                    <a:cubicBezTo>
                      <a:pt x="94" y="77"/>
                      <a:pt x="94" y="77"/>
                      <a:pt x="94" y="77"/>
                    </a:cubicBezTo>
                    <a:cubicBezTo>
                      <a:pt x="0" y="22"/>
                      <a:pt x="0" y="22"/>
                      <a:pt x="0" y="22"/>
                    </a:cubicBezTo>
                    <a:cubicBezTo>
                      <a:pt x="0" y="21"/>
                      <a:pt x="0" y="21"/>
                      <a:pt x="0" y="20"/>
                    </a:cubicBezTo>
                    <a:cubicBezTo>
                      <a:pt x="0" y="0"/>
                      <a:pt x="0" y="0"/>
                      <a:pt x="0" y="0"/>
                    </a:cubicBezTo>
                    <a:cubicBezTo>
                      <a:pt x="127" y="77"/>
                      <a:pt x="127" y="77"/>
                      <a:pt x="127" y="77"/>
                    </a:cubicBezTo>
                  </a:path>
                </a:pathLst>
              </a:custGeom>
              <a:solidFill>
                <a:srgbClr val="B3B1C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63" name="íŝḻiḍê"/>
              <p:cNvSpPr/>
              <p:nvPr/>
            </p:nvSpPr>
            <p:spPr bwMode="auto">
              <a:xfrm>
                <a:off x="7921813" y="3746291"/>
                <a:ext cx="2143613" cy="2407576"/>
              </a:xfrm>
              <a:custGeom>
                <a:avLst/>
                <a:gdLst>
                  <a:gd name="T0" fmla="*/ 1071 w 1071"/>
                  <a:gd name="T1" fmla="*/ 1201 h 1206"/>
                  <a:gd name="T2" fmla="*/ 984 w 1071"/>
                  <a:gd name="T3" fmla="*/ 119 h 1206"/>
                  <a:gd name="T4" fmla="*/ 971 w 1071"/>
                  <a:gd name="T5" fmla="*/ 72 h 1206"/>
                  <a:gd name="T6" fmla="*/ 924 w 1071"/>
                  <a:gd name="T7" fmla="*/ 20 h 1206"/>
                  <a:gd name="T8" fmla="*/ 855 w 1071"/>
                  <a:gd name="T9" fmla="*/ 0 h 1206"/>
                  <a:gd name="T10" fmla="*/ 216 w 1071"/>
                  <a:gd name="T11" fmla="*/ 0 h 1206"/>
                  <a:gd name="T12" fmla="*/ 169 w 1071"/>
                  <a:gd name="T13" fmla="*/ 9 h 1206"/>
                  <a:gd name="T14" fmla="*/ 113 w 1071"/>
                  <a:gd name="T15" fmla="*/ 52 h 1206"/>
                  <a:gd name="T16" fmla="*/ 87 w 1071"/>
                  <a:gd name="T17" fmla="*/ 119 h 1206"/>
                  <a:gd name="T18" fmla="*/ 0 w 1071"/>
                  <a:gd name="T19" fmla="*/ 1201 h 1206"/>
                  <a:gd name="T20" fmla="*/ 57 w 1071"/>
                  <a:gd name="T21" fmla="*/ 1206 h 1206"/>
                  <a:gd name="T22" fmla="*/ 144 w 1071"/>
                  <a:gd name="T23" fmla="*/ 124 h 1206"/>
                  <a:gd name="T24" fmla="*/ 151 w 1071"/>
                  <a:gd name="T25" fmla="*/ 98 h 1206"/>
                  <a:gd name="T26" fmla="*/ 178 w 1071"/>
                  <a:gd name="T27" fmla="*/ 68 h 1206"/>
                  <a:gd name="T28" fmla="*/ 216 w 1071"/>
                  <a:gd name="T29" fmla="*/ 57 h 1206"/>
                  <a:gd name="T30" fmla="*/ 855 w 1071"/>
                  <a:gd name="T31" fmla="*/ 57 h 1206"/>
                  <a:gd name="T32" fmla="*/ 881 w 1071"/>
                  <a:gd name="T33" fmla="*/ 62 h 1206"/>
                  <a:gd name="T34" fmla="*/ 913 w 1071"/>
                  <a:gd name="T35" fmla="*/ 87 h 1206"/>
                  <a:gd name="T36" fmla="*/ 927 w 1071"/>
                  <a:gd name="T37" fmla="*/ 124 h 1206"/>
                  <a:gd name="T38" fmla="*/ 1014 w 1071"/>
                  <a:gd name="T39" fmla="*/ 1206 h 1206"/>
                  <a:gd name="T40" fmla="*/ 1071 w 1071"/>
                  <a:gd name="T41" fmla="*/ 1201 h 1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71" h="1206">
                    <a:moveTo>
                      <a:pt x="1071" y="1201"/>
                    </a:moveTo>
                    <a:cubicBezTo>
                      <a:pt x="984" y="119"/>
                      <a:pt x="984" y="119"/>
                      <a:pt x="984" y="119"/>
                    </a:cubicBezTo>
                    <a:cubicBezTo>
                      <a:pt x="983" y="102"/>
                      <a:pt x="978" y="87"/>
                      <a:pt x="971" y="72"/>
                    </a:cubicBezTo>
                    <a:cubicBezTo>
                      <a:pt x="960" y="51"/>
                      <a:pt x="943" y="33"/>
                      <a:pt x="924" y="20"/>
                    </a:cubicBezTo>
                    <a:cubicBezTo>
                      <a:pt x="904" y="8"/>
                      <a:pt x="880" y="0"/>
                      <a:pt x="855" y="0"/>
                    </a:cubicBezTo>
                    <a:cubicBezTo>
                      <a:pt x="216" y="0"/>
                      <a:pt x="216" y="0"/>
                      <a:pt x="216" y="0"/>
                    </a:cubicBezTo>
                    <a:cubicBezTo>
                      <a:pt x="199" y="0"/>
                      <a:pt x="183" y="3"/>
                      <a:pt x="169" y="9"/>
                    </a:cubicBezTo>
                    <a:cubicBezTo>
                      <a:pt x="146" y="18"/>
                      <a:pt x="127" y="33"/>
                      <a:pt x="113" y="52"/>
                    </a:cubicBezTo>
                    <a:cubicBezTo>
                      <a:pt x="99" y="71"/>
                      <a:pt x="89" y="94"/>
                      <a:pt x="87" y="119"/>
                    </a:cubicBezTo>
                    <a:cubicBezTo>
                      <a:pt x="0" y="1201"/>
                      <a:pt x="0" y="1201"/>
                      <a:pt x="0" y="1201"/>
                    </a:cubicBezTo>
                    <a:cubicBezTo>
                      <a:pt x="57" y="1206"/>
                      <a:pt x="57" y="1206"/>
                      <a:pt x="57" y="1206"/>
                    </a:cubicBezTo>
                    <a:cubicBezTo>
                      <a:pt x="144" y="124"/>
                      <a:pt x="144" y="124"/>
                      <a:pt x="144" y="124"/>
                    </a:cubicBezTo>
                    <a:cubicBezTo>
                      <a:pt x="145" y="115"/>
                      <a:pt x="147" y="106"/>
                      <a:pt x="151" y="98"/>
                    </a:cubicBezTo>
                    <a:cubicBezTo>
                      <a:pt x="157" y="86"/>
                      <a:pt x="167" y="76"/>
                      <a:pt x="178" y="68"/>
                    </a:cubicBezTo>
                    <a:cubicBezTo>
                      <a:pt x="190" y="61"/>
                      <a:pt x="203" y="57"/>
                      <a:pt x="216" y="57"/>
                    </a:cubicBezTo>
                    <a:cubicBezTo>
                      <a:pt x="855" y="57"/>
                      <a:pt x="855" y="57"/>
                      <a:pt x="855" y="57"/>
                    </a:cubicBezTo>
                    <a:cubicBezTo>
                      <a:pt x="864" y="57"/>
                      <a:pt x="873" y="59"/>
                      <a:pt x="881" y="62"/>
                    </a:cubicBezTo>
                    <a:cubicBezTo>
                      <a:pt x="893" y="67"/>
                      <a:pt x="904" y="76"/>
                      <a:pt x="913" y="87"/>
                    </a:cubicBezTo>
                    <a:cubicBezTo>
                      <a:pt x="921" y="98"/>
                      <a:pt x="926" y="110"/>
                      <a:pt x="927" y="124"/>
                    </a:cubicBezTo>
                    <a:cubicBezTo>
                      <a:pt x="1014" y="1206"/>
                      <a:pt x="1014" y="1206"/>
                      <a:pt x="1014" y="1206"/>
                    </a:cubicBezTo>
                    <a:cubicBezTo>
                      <a:pt x="1071" y="1201"/>
                      <a:pt x="1071" y="1201"/>
                      <a:pt x="1071" y="1201"/>
                    </a:cubicBezTo>
                  </a:path>
                </a:pathLst>
              </a:custGeom>
              <a:solidFill>
                <a:srgbClr val="D9D7E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64" name="îṧliḓè"/>
              <p:cNvSpPr/>
              <p:nvPr/>
            </p:nvSpPr>
            <p:spPr bwMode="auto">
              <a:xfrm>
                <a:off x="8094758" y="3828212"/>
                <a:ext cx="1797722" cy="54614"/>
              </a:xfrm>
              <a:custGeom>
                <a:avLst/>
                <a:gdLst>
                  <a:gd name="T0" fmla="*/ 899 w 899"/>
                  <a:gd name="T1" fmla="*/ 27 h 27"/>
                  <a:gd name="T2" fmla="*/ 882 w 899"/>
                  <a:gd name="T3" fmla="*/ 27 h 27"/>
                  <a:gd name="T4" fmla="*/ 863 w 899"/>
                  <a:gd name="T5" fmla="*/ 0 h 27"/>
                  <a:gd name="T6" fmla="*/ 899 w 899"/>
                  <a:gd name="T7" fmla="*/ 0 h 27"/>
                  <a:gd name="T8" fmla="*/ 899 w 899"/>
                  <a:gd name="T9" fmla="*/ 27 h 27"/>
                  <a:gd name="T10" fmla="*/ 806 w 899"/>
                  <a:gd name="T11" fmla="*/ 27 h 27"/>
                  <a:gd name="T12" fmla="*/ 91 w 899"/>
                  <a:gd name="T13" fmla="*/ 27 h 27"/>
                  <a:gd name="T14" fmla="*/ 91 w 899"/>
                  <a:gd name="T15" fmla="*/ 26 h 27"/>
                  <a:gd name="T16" fmla="*/ 129 w 899"/>
                  <a:gd name="T17" fmla="*/ 15 h 27"/>
                  <a:gd name="T18" fmla="*/ 129 w 899"/>
                  <a:gd name="T19" fmla="*/ 15 h 27"/>
                  <a:gd name="T20" fmla="*/ 768 w 899"/>
                  <a:gd name="T21" fmla="*/ 15 h 27"/>
                  <a:gd name="T22" fmla="*/ 794 w 899"/>
                  <a:gd name="T23" fmla="*/ 20 h 27"/>
                  <a:gd name="T24" fmla="*/ 806 w 899"/>
                  <a:gd name="T25" fmla="*/ 27 h 27"/>
                  <a:gd name="T26" fmla="*/ 15 w 899"/>
                  <a:gd name="T27" fmla="*/ 27 h 27"/>
                  <a:gd name="T28" fmla="*/ 0 w 899"/>
                  <a:gd name="T29" fmla="*/ 27 h 27"/>
                  <a:gd name="T30" fmla="*/ 0 w 899"/>
                  <a:gd name="T31" fmla="*/ 0 h 27"/>
                  <a:gd name="T32" fmla="*/ 13 w 899"/>
                  <a:gd name="T33" fmla="*/ 0 h 27"/>
                  <a:gd name="T34" fmla="*/ 34 w 899"/>
                  <a:gd name="T35" fmla="*/ 0 h 27"/>
                  <a:gd name="T36" fmla="*/ 26 w 899"/>
                  <a:gd name="T37" fmla="*/ 10 h 27"/>
                  <a:gd name="T38" fmla="*/ 15 w 899"/>
                  <a:gd name="T3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99" h="27">
                    <a:moveTo>
                      <a:pt x="899" y="27"/>
                    </a:moveTo>
                    <a:cubicBezTo>
                      <a:pt x="882" y="27"/>
                      <a:pt x="882" y="27"/>
                      <a:pt x="882" y="27"/>
                    </a:cubicBezTo>
                    <a:cubicBezTo>
                      <a:pt x="877" y="17"/>
                      <a:pt x="870" y="8"/>
                      <a:pt x="863" y="0"/>
                    </a:cubicBezTo>
                    <a:cubicBezTo>
                      <a:pt x="899" y="0"/>
                      <a:pt x="899" y="0"/>
                      <a:pt x="899" y="0"/>
                    </a:cubicBezTo>
                    <a:cubicBezTo>
                      <a:pt x="899" y="8"/>
                      <a:pt x="899" y="17"/>
                      <a:pt x="899" y="27"/>
                    </a:cubicBezTo>
                    <a:moveTo>
                      <a:pt x="806" y="27"/>
                    </a:moveTo>
                    <a:cubicBezTo>
                      <a:pt x="91" y="27"/>
                      <a:pt x="91" y="27"/>
                      <a:pt x="91" y="27"/>
                    </a:cubicBezTo>
                    <a:cubicBezTo>
                      <a:pt x="91" y="27"/>
                      <a:pt x="91" y="27"/>
                      <a:pt x="91" y="26"/>
                    </a:cubicBezTo>
                    <a:cubicBezTo>
                      <a:pt x="103" y="19"/>
                      <a:pt x="116" y="15"/>
                      <a:pt x="129" y="15"/>
                    </a:cubicBezTo>
                    <a:cubicBezTo>
                      <a:pt x="129" y="15"/>
                      <a:pt x="129" y="15"/>
                      <a:pt x="129" y="15"/>
                    </a:cubicBezTo>
                    <a:cubicBezTo>
                      <a:pt x="768" y="15"/>
                      <a:pt x="768" y="15"/>
                      <a:pt x="768" y="15"/>
                    </a:cubicBezTo>
                    <a:cubicBezTo>
                      <a:pt x="777" y="15"/>
                      <a:pt x="786" y="17"/>
                      <a:pt x="794" y="20"/>
                    </a:cubicBezTo>
                    <a:cubicBezTo>
                      <a:pt x="798" y="22"/>
                      <a:pt x="802" y="24"/>
                      <a:pt x="806" y="27"/>
                    </a:cubicBezTo>
                    <a:moveTo>
                      <a:pt x="15" y="27"/>
                    </a:moveTo>
                    <a:cubicBezTo>
                      <a:pt x="0" y="27"/>
                      <a:pt x="0" y="27"/>
                      <a:pt x="0" y="27"/>
                    </a:cubicBezTo>
                    <a:cubicBezTo>
                      <a:pt x="0" y="0"/>
                      <a:pt x="0" y="0"/>
                      <a:pt x="0" y="0"/>
                    </a:cubicBezTo>
                    <a:cubicBezTo>
                      <a:pt x="4" y="0"/>
                      <a:pt x="9" y="0"/>
                      <a:pt x="13" y="0"/>
                    </a:cubicBezTo>
                    <a:cubicBezTo>
                      <a:pt x="34" y="0"/>
                      <a:pt x="34" y="0"/>
                      <a:pt x="34" y="0"/>
                    </a:cubicBezTo>
                    <a:cubicBezTo>
                      <a:pt x="31" y="4"/>
                      <a:pt x="28" y="7"/>
                      <a:pt x="26" y="10"/>
                    </a:cubicBezTo>
                    <a:cubicBezTo>
                      <a:pt x="22" y="15"/>
                      <a:pt x="18" y="21"/>
                      <a:pt x="15" y="27"/>
                    </a:cubicBezTo>
                  </a:path>
                </a:pathLst>
              </a:custGeom>
              <a:solidFill>
                <a:srgbClr val="C4C1D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65" name="îSļïḑè"/>
              <p:cNvSpPr/>
              <p:nvPr/>
            </p:nvSpPr>
            <p:spPr bwMode="auto">
              <a:xfrm>
                <a:off x="8126617" y="3828212"/>
                <a:ext cx="1734005" cy="72819"/>
              </a:xfrm>
              <a:custGeom>
                <a:avLst/>
                <a:gdLst>
                  <a:gd name="T0" fmla="*/ 28 w 867"/>
                  <a:gd name="T1" fmla="*/ 35 h 35"/>
                  <a:gd name="T2" fmla="*/ 27 w 867"/>
                  <a:gd name="T3" fmla="*/ 35 h 35"/>
                  <a:gd name="T4" fmla="*/ 9 w 867"/>
                  <a:gd name="T5" fmla="*/ 27 h 35"/>
                  <a:gd name="T6" fmla="*/ 0 w 867"/>
                  <a:gd name="T7" fmla="*/ 27 h 35"/>
                  <a:gd name="T8" fmla="*/ 11 w 867"/>
                  <a:gd name="T9" fmla="*/ 10 h 35"/>
                  <a:gd name="T10" fmla="*/ 19 w 867"/>
                  <a:gd name="T11" fmla="*/ 0 h 35"/>
                  <a:gd name="T12" fmla="*/ 848 w 867"/>
                  <a:gd name="T13" fmla="*/ 0 h 35"/>
                  <a:gd name="T14" fmla="*/ 867 w 867"/>
                  <a:gd name="T15" fmla="*/ 27 h 35"/>
                  <a:gd name="T16" fmla="*/ 859 w 867"/>
                  <a:gd name="T17" fmla="*/ 27 h 35"/>
                  <a:gd name="T18" fmla="*/ 837 w 867"/>
                  <a:gd name="T19" fmla="*/ 35 h 35"/>
                  <a:gd name="T20" fmla="*/ 833 w 867"/>
                  <a:gd name="T21" fmla="*/ 35 h 35"/>
                  <a:gd name="T22" fmla="*/ 806 w 867"/>
                  <a:gd name="T23" fmla="*/ 27 h 35"/>
                  <a:gd name="T24" fmla="*/ 791 w 867"/>
                  <a:gd name="T25" fmla="*/ 27 h 35"/>
                  <a:gd name="T26" fmla="*/ 779 w 867"/>
                  <a:gd name="T27" fmla="*/ 20 h 35"/>
                  <a:gd name="T28" fmla="*/ 753 w 867"/>
                  <a:gd name="T29" fmla="*/ 15 h 35"/>
                  <a:gd name="T30" fmla="*/ 114 w 867"/>
                  <a:gd name="T31" fmla="*/ 15 h 35"/>
                  <a:gd name="T32" fmla="*/ 114 w 867"/>
                  <a:gd name="T33" fmla="*/ 15 h 35"/>
                  <a:gd name="T34" fmla="*/ 76 w 867"/>
                  <a:gd name="T35" fmla="*/ 26 h 35"/>
                  <a:gd name="T36" fmla="*/ 76 w 867"/>
                  <a:gd name="T37" fmla="*/ 27 h 35"/>
                  <a:gd name="T38" fmla="*/ 62 w 867"/>
                  <a:gd name="T39" fmla="*/ 27 h 35"/>
                  <a:gd name="T40" fmla="*/ 28 w 867"/>
                  <a:gd name="T41"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67" h="35">
                    <a:moveTo>
                      <a:pt x="28" y="35"/>
                    </a:moveTo>
                    <a:cubicBezTo>
                      <a:pt x="28" y="35"/>
                      <a:pt x="28" y="35"/>
                      <a:pt x="27" y="35"/>
                    </a:cubicBezTo>
                    <a:cubicBezTo>
                      <a:pt x="12" y="34"/>
                      <a:pt x="9" y="27"/>
                      <a:pt x="9" y="27"/>
                    </a:cubicBezTo>
                    <a:cubicBezTo>
                      <a:pt x="0" y="27"/>
                      <a:pt x="0" y="27"/>
                      <a:pt x="0" y="27"/>
                    </a:cubicBezTo>
                    <a:cubicBezTo>
                      <a:pt x="3" y="21"/>
                      <a:pt x="7" y="15"/>
                      <a:pt x="11" y="10"/>
                    </a:cubicBezTo>
                    <a:cubicBezTo>
                      <a:pt x="13" y="7"/>
                      <a:pt x="16" y="4"/>
                      <a:pt x="19" y="0"/>
                    </a:cubicBezTo>
                    <a:cubicBezTo>
                      <a:pt x="848" y="0"/>
                      <a:pt x="848" y="0"/>
                      <a:pt x="848" y="0"/>
                    </a:cubicBezTo>
                    <a:cubicBezTo>
                      <a:pt x="855" y="8"/>
                      <a:pt x="862" y="17"/>
                      <a:pt x="867" y="27"/>
                    </a:cubicBezTo>
                    <a:cubicBezTo>
                      <a:pt x="859" y="27"/>
                      <a:pt x="859" y="27"/>
                      <a:pt x="859" y="27"/>
                    </a:cubicBezTo>
                    <a:cubicBezTo>
                      <a:pt x="859" y="27"/>
                      <a:pt x="857" y="33"/>
                      <a:pt x="837" y="35"/>
                    </a:cubicBezTo>
                    <a:cubicBezTo>
                      <a:pt x="836" y="35"/>
                      <a:pt x="834" y="35"/>
                      <a:pt x="833" y="35"/>
                    </a:cubicBezTo>
                    <a:cubicBezTo>
                      <a:pt x="817" y="35"/>
                      <a:pt x="806" y="27"/>
                      <a:pt x="806" y="27"/>
                    </a:cubicBezTo>
                    <a:cubicBezTo>
                      <a:pt x="791" y="27"/>
                      <a:pt x="791" y="27"/>
                      <a:pt x="791" y="27"/>
                    </a:cubicBezTo>
                    <a:cubicBezTo>
                      <a:pt x="787" y="24"/>
                      <a:pt x="783" y="22"/>
                      <a:pt x="779" y="20"/>
                    </a:cubicBezTo>
                    <a:cubicBezTo>
                      <a:pt x="771" y="17"/>
                      <a:pt x="762" y="15"/>
                      <a:pt x="753" y="15"/>
                    </a:cubicBezTo>
                    <a:cubicBezTo>
                      <a:pt x="114" y="15"/>
                      <a:pt x="114" y="15"/>
                      <a:pt x="114" y="15"/>
                    </a:cubicBezTo>
                    <a:cubicBezTo>
                      <a:pt x="114" y="15"/>
                      <a:pt x="114" y="15"/>
                      <a:pt x="114" y="15"/>
                    </a:cubicBezTo>
                    <a:cubicBezTo>
                      <a:pt x="101" y="15"/>
                      <a:pt x="88" y="19"/>
                      <a:pt x="76" y="26"/>
                    </a:cubicBezTo>
                    <a:cubicBezTo>
                      <a:pt x="76" y="27"/>
                      <a:pt x="76" y="27"/>
                      <a:pt x="76" y="27"/>
                    </a:cubicBezTo>
                    <a:cubicBezTo>
                      <a:pt x="62" y="27"/>
                      <a:pt x="62" y="27"/>
                      <a:pt x="62" y="27"/>
                    </a:cubicBezTo>
                    <a:cubicBezTo>
                      <a:pt x="62" y="27"/>
                      <a:pt x="43" y="35"/>
                      <a:pt x="28" y="35"/>
                    </a:cubicBezTo>
                  </a:path>
                </a:pathLst>
              </a:custGeom>
              <a:solidFill>
                <a:srgbClr val="AFACB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66" name="íśľïďê"/>
              <p:cNvSpPr/>
              <p:nvPr/>
            </p:nvSpPr>
            <p:spPr bwMode="auto">
              <a:xfrm>
                <a:off x="6979716" y="3186495"/>
                <a:ext cx="2994686" cy="641717"/>
              </a:xfrm>
              <a:custGeom>
                <a:avLst/>
                <a:gdLst>
                  <a:gd name="T0" fmla="*/ 572 w 1499"/>
                  <a:gd name="T1" fmla="*/ 323 h 323"/>
                  <a:gd name="T2" fmla="*/ 466 w 1499"/>
                  <a:gd name="T3" fmla="*/ 294 h 323"/>
                  <a:gd name="T4" fmla="*/ 27 w 1499"/>
                  <a:gd name="T5" fmla="*/ 29 h 323"/>
                  <a:gd name="T6" fmla="*/ 35 w 1499"/>
                  <a:gd name="T7" fmla="*/ 0 h 323"/>
                  <a:gd name="T8" fmla="*/ 602 w 1499"/>
                  <a:gd name="T9" fmla="*/ 0 h 323"/>
                  <a:gd name="T10" fmla="*/ 707 w 1499"/>
                  <a:gd name="T11" fmla="*/ 31 h 323"/>
                  <a:gd name="T12" fmla="*/ 930 w 1499"/>
                  <a:gd name="T13" fmla="*/ 177 h 323"/>
                  <a:gd name="T14" fmla="*/ 1034 w 1499"/>
                  <a:gd name="T15" fmla="*/ 209 h 323"/>
                  <a:gd name="T16" fmla="*/ 1266 w 1499"/>
                  <a:gd name="T17" fmla="*/ 209 h 323"/>
                  <a:gd name="T18" fmla="*/ 1372 w 1499"/>
                  <a:gd name="T19" fmla="*/ 237 h 323"/>
                  <a:gd name="T20" fmla="*/ 1472 w 1499"/>
                  <a:gd name="T21" fmla="*/ 295 h 323"/>
                  <a:gd name="T22" fmla="*/ 1465 w 1499"/>
                  <a:gd name="T23" fmla="*/ 323 h 323"/>
                  <a:gd name="T24" fmla="*/ 572 w 1499"/>
                  <a:gd name="T25" fmla="*/ 323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99" h="323">
                    <a:moveTo>
                      <a:pt x="572" y="323"/>
                    </a:moveTo>
                    <a:cubicBezTo>
                      <a:pt x="540" y="323"/>
                      <a:pt x="493" y="310"/>
                      <a:pt x="466" y="294"/>
                    </a:cubicBezTo>
                    <a:cubicBezTo>
                      <a:pt x="27" y="29"/>
                      <a:pt x="27" y="29"/>
                      <a:pt x="27" y="29"/>
                    </a:cubicBezTo>
                    <a:cubicBezTo>
                      <a:pt x="0" y="13"/>
                      <a:pt x="4" y="0"/>
                      <a:pt x="35" y="0"/>
                    </a:cubicBezTo>
                    <a:cubicBezTo>
                      <a:pt x="602" y="0"/>
                      <a:pt x="602" y="0"/>
                      <a:pt x="602" y="0"/>
                    </a:cubicBezTo>
                    <a:cubicBezTo>
                      <a:pt x="633" y="0"/>
                      <a:pt x="680" y="14"/>
                      <a:pt x="707" y="31"/>
                    </a:cubicBezTo>
                    <a:cubicBezTo>
                      <a:pt x="930" y="177"/>
                      <a:pt x="930" y="177"/>
                      <a:pt x="930" y="177"/>
                    </a:cubicBezTo>
                    <a:cubicBezTo>
                      <a:pt x="956" y="194"/>
                      <a:pt x="1003" y="209"/>
                      <a:pt x="1034" y="209"/>
                    </a:cubicBezTo>
                    <a:cubicBezTo>
                      <a:pt x="1266" y="209"/>
                      <a:pt x="1266" y="209"/>
                      <a:pt x="1266" y="209"/>
                    </a:cubicBezTo>
                    <a:cubicBezTo>
                      <a:pt x="1297" y="209"/>
                      <a:pt x="1345" y="221"/>
                      <a:pt x="1372" y="237"/>
                    </a:cubicBezTo>
                    <a:cubicBezTo>
                      <a:pt x="1472" y="295"/>
                      <a:pt x="1472" y="295"/>
                      <a:pt x="1472" y="295"/>
                    </a:cubicBezTo>
                    <a:cubicBezTo>
                      <a:pt x="1499" y="311"/>
                      <a:pt x="1496" y="323"/>
                      <a:pt x="1465" y="323"/>
                    </a:cubicBezTo>
                    <a:cubicBezTo>
                      <a:pt x="572" y="323"/>
                      <a:pt x="572" y="323"/>
                      <a:pt x="572" y="323"/>
                    </a:cubicBezTo>
                  </a:path>
                </a:pathLst>
              </a:custGeom>
              <a:solidFill>
                <a:srgbClr val="BF6D2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67" name="iṣ1iďe"/>
              <p:cNvSpPr/>
              <p:nvPr/>
            </p:nvSpPr>
            <p:spPr bwMode="auto">
              <a:xfrm>
                <a:off x="9674023" y="3700779"/>
                <a:ext cx="286725" cy="109228"/>
              </a:xfrm>
              <a:custGeom>
                <a:avLst/>
                <a:gdLst>
                  <a:gd name="T0" fmla="*/ 0 w 63"/>
                  <a:gd name="T1" fmla="*/ 0 h 24"/>
                  <a:gd name="T2" fmla="*/ 63 w 63"/>
                  <a:gd name="T3" fmla="*/ 0 h 24"/>
                  <a:gd name="T4" fmla="*/ 63 w 63"/>
                  <a:gd name="T5" fmla="*/ 24 h 24"/>
                  <a:gd name="T6" fmla="*/ 0 w 63"/>
                  <a:gd name="T7" fmla="*/ 24 h 24"/>
                  <a:gd name="T8" fmla="*/ 0 w 63"/>
                  <a:gd name="T9" fmla="*/ 0 h 24"/>
                  <a:gd name="T10" fmla="*/ 0 w 63"/>
                  <a:gd name="T11" fmla="*/ 0 h 24"/>
                </a:gdLst>
                <a:ahLst/>
                <a:cxnLst>
                  <a:cxn ang="0">
                    <a:pos x="T0" y="T1"/>
                  </a:cxn>
                  <a:cxn ang="0">
                    <a:pos x="T2" y="T3"/>
                  </a:cxn>
                  <a:cxn ang="0">
                    <a:pos x="T4" y="T5"/>
                  </a:cxn>
                  <a:cxn ang="0">
                    <a:pos x="T6" y="T7"/>
                  </a:cxn>
                  <a:cxn ang="0">
                    <a:pos x="T8" y="T9"/>
                  </a:cxn>
                  <a:cxn ang="0">
                    <a:pos x="T10" y="T11"/>
                  </a:cxn>
                </a:cxnLst>
                <a:rect l="0" t="0" r="r" b="b"/>
                <a:pathLst>
                  <a:path w="63" h="24">
                    <a:moveTo>
                      <a:pt x="0" y="0"/>
                    </a:moveTo>
                    <a:lnTo>
                      <a:pt x="63" y="0"/>
                    </a:lnTo>
                    <a:lnTo>
                      <a:pt x="63" y="24"/>
                    </a:lnTo>
                    <a:lnTo>
                      <a:pt x="0" y="24"/>
                    </a:lnTo>
                    <a:lnTo>
                      <a:pt x="0" y="0"/>
                    </a:lnTo>
                    <a:lnTo>
                      <a:pt x="0" y="0"/>
                    </a:lnTo>
                    <a:close/>
                  </a:path>
                </a:pathLst>
              </a:custGeom>
              <a:solidFill>
                <a:srgbClr val="BF6D2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68" name="isliḑe"/>
              <p:cNvSpPr/>
              <p:nvPr/>
            </p:nvSpPr>
            <p:spPr bwMode="auto">
              <a:xfrm>
                <a:off x="6993369" y="3100023"/>
                <a:ext cx="172945" cy="104677"/>
              </a:xfrm>
              <a:custGeom>
                <a:avLst/>
                <a:gdLst>
                  <a:gd name="T0" fmla="*/ 0 w 38"/>
                  <a:gd name="T1" fmla="*/ 0 h 23"/>
                  <a:gd name="T2" fmla="*/ 38 w 38"/>
                  <a:gd name="T3" fmla="*/ 0 h 23"/>
                  <a:gd name="T4" fmla="*/ 38 w 38"/>
                  <a:gd name="T5" fmla="*/ 23 h 23"/>
                  <a:gd name="T6" fmla="*/ 0 w 38"/>
                  <a:gd name="T7" fmla="*/ 23 h 23"/>
                  <a:gd name="T8" fmla="*/ 0 w 38"/>
                  <a:gd name="T9" fmla="*/ 0 h 23"/>
                  <a:gd name="T10" fmla="*/ 0 w 38"/>
                  <a:gd name="T11" fmla="*/ 0 h 23"/>
                </a:gdLst>
                <a:ahLst/>
                <a:cxnLst>
                  <a:cxn ang="0">
                    <a:pos x="T0" y="T1"/>
                  </a:cxn>
                  <a:cxn ang="0">
                    <a:pos x="T2" y="T3"/>
                  </a:cxn>
                  <a:cxn ang="0">
                    <a:pos x="T4" y="T5"/>
                  </a:cxn>
                  <a:cxn ang="0">
                    <a:pos x="T6" y="T7"/>
                  </a:cxn>
                  <a:cxn ang="0">
                    <a:pos x="T8" y="T9"/>
                  </a:cxn>
                  <a:cxn ang="0">
                    <a:pos x="T10" y="T11"/>
                  </a:cxn>
                </a:cxnLst>
                <a:rect l="0" t="0" r="r" b="b"/>
                <a:pathLst>
                  <a:path w="38" h="23">
                    <a:moveTo>
                      <a:pt x="0" y="0"/>
                    </a:moveTo>
                    <a:lnTo>
                      <a:pt x="38" y="0"/>
                    </a:lnTo>
                    <a:lnTo>
                      <a:pt x="38" y="23"/>
                    </a:lnTo>
                    <a:lnTo>
                      <a:pt x="0" y="23"/>
                    </a:lnTo>
                    <a:lnTo>
                      <a:pt x="0" y="0"/>
                    </a:lnTo>
                    <a:lnTo>
                      <a:pt x="0" y="0"/>
                    </a:lnTo>
                    <a:close/>
                  </a:path>
                </a:pathLst>
              </a:custGeom>
              <a:solidFill>
                <a:srgbClr val="BF6D2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69" name="ïšḷiḑê"/>
              <p:cNvSpPr/>
              <p:nvPr/>
            </p:nvSpPr>
            <p:spPr bwMode="auto">
              <a:xfrm>
                <a:off x="6979716" y="3077267"/>
                <a:ext cx="2994686" cy="646268"/>
              </a:xfrm>
              <a:custGeom>
                <a:avLst/>
                <a:gdLst>
                  <a:gd name="T0" fmla="*/ 572 w 1499"/>
                  <a:gd name="T1" fmla="*/ 324 h 324"/>
                  <a:gd name="T2" fmla="*/ 466 w 1499"/>
                  <a:gd name="T3" fmla="*/ 294 h 324"/>
                  <a:gd name="T4" fmla="*/ 27 w 1499"/>
                  <a:gd name="T5" fmla="*/ 30 h 324"/>
                  <a:gd name="T6" fmla="*/ 35 w 1499"/>
                  <a:gd name="T7" fmla="*/ 0 h 324"/>
                  <a:gd name="T8" fmla="*/ 602 w 1499"/>
                  <a:gd name="T9" fmla="*/ 0 h 324"/>
                  <a:gd name="T10" fmla="*/ 706 w 1499"/>
                  <a:gd name="T11" fmla="*/ 32 h 324"/>
                  <a:gd name="T12" fmla="*/ 929 w 1499"/>
                  <a:gd name="T13" fmla="*/ 178 h 324"/>
                  <a:gd name="T14" fmla="*/ 1034 w 1499"/>
                  <a:gd name="T15" fmla="*/ 209 h 324"/>
                  <a:gd name="T16" fmla="*/ 1266 w 1499"/>
                  <a:gd name="T17" fmla="*/ 209 h 324"/>
                  <a:gd name="T18" fmla="*/ 1372 w 1499"/>
                  <a:gd name="T19" fmla="*/ 238 h 324"/>
                  <a:gd name="T20" fmla="*/ 1472 w 1499"/>
                  <a:gd name="T21" fmla="*/ 295 h 324"/>
                  <a:gd name="T22" fmla="*/ 1464 w 1499"/>
                  <a:gd name="T23" fmla="*/ 324 h 324"/>
                  <a:gd name="T24" fmla="*/ 572 w 1499"/>
                  <a:gd name="T25" fmla="*/ 324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99" h="324">
                    <a:moveTo>
                      <a:pt x="572" y="324"/>
                    </a:moveTo>
                    <a:cubicBezTo>
                      <a:pt x="540" y="324"/>
                      <a:pt x="493" y="311"/>
                      <a:pt x="466" y="294"/>
                    </a:cubicBezTo>
                    <a:cubicBezTo>
                      <a:pt x="27" y="30"/>
                      <a:pt x="27" y="30"/>
                      <a:pt x="27" y="30"/>
                    </a:cubicBezTo>
                    <a:cubicBezTo>
                      <a:pt x="0" y="14"/>
                      <a:pt x="4" y="0"/>
                      <a:pt x="35" y="0"/>
                    </a:cubicBezTo>
                    <a:cubicBezTo>
                      <a:pt x="602" y="0"/>
                      <a:pt x="602" y="0"/>
                      <a:pt x="602" y="0"/>
                    </a:cubicBezTo>
                    <a:cubicBezTo>
                      <a:pt x="633" y="0"/>
                      <a:pt x="680" y="14"/>
                      <a:pt x="706" y="32"/>
                    </a:cubicBezTo>
                    <a:cubicBezTo>
                      <a:pt x="929" y="178"/>
                      <a:pt x="929" y="178"/>
                      <a:pt x="929" y="178"/>
                    </a:cubicBezTo>
                    <a:cubicBezTo>
                      <a:pt x="956" y="195"/>
                      <a:pt x="1003" y="209"/>
                      <a:pt x="1034" y="209"/>
                    </a:cubicBezTo>
                    <a:cubicBezTo>
                      <a:pt x="1266" y="209"/>
                      <a:pt x="1266" y="209"/>
                      <a:pt x="1266" y="209"/>
                    </a:cubicBezTo>
                    <a:cubicBezTo>
                      <a:pt x="1297" y="209"/>
                      <a:pt x="1345" y="222"/>
                      <a:pt x="1372" y="238"/>
                    </a:cubicBezTo>
                    <a:cubicBezTo>
                      <a:pt x="1472" y="295"/>
                      <a:pt x="1472" y="295"/>
                      <a:pt x="1472" y="295"/>
                    </a:cubicBezTo>
                    <a:cubicBezTo>
                      <a:pt x="1499" y="311"/>
                      <a:pt x="1496" y="324"/>
                      <a:pt x="1464" y="324"/>
                    </a:cubicBezTo>
                    <a:cubicBezTo>
                      <a:pt x="572" y="324"/>
                      <a:pt x="572" y="324"/>
                      <a:pt x="572" y="324"/>
                    </a:cubicBezTo>
                  </a:path>
                </a:pathLst>
              </a:custGeom>
              <a:solidFill>
                <a:srgbClr val="E5B03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70" name="ïṧlîḓê"/>
              <p:cNvSpPr/>
              <p:nvPr/>
            </p:nvSpPr>
            <p:spPr bwMode="auto">
              <a:xfrm>
                <a:off x="9045958" y="3495976"/>
                <a:ext cx="864727" cy="332236"/>
              </a:xfrm>
              <a:custGeom>
                <a:avLst/>
                <a:gdLst>
                  <a:gd name="T0" fmla="*/ 232 w 432"/>
                  <a:gd name="T1" fmla="*/ 0 h 167"/>
                  <a:gd name="T2" fmla="*/ 117 w 432"/>
                  <a:gd name="T3" fmla="*/ 0 h 167"/>
                  <a:gd name="T4" fmla="*/ 0 w 432"/>
                  <a:gd name="T5" fmla="*/ 0 h 167"/>
                  <a:gd name="T6" fmla="*/ 432 w 432"/>
                  <a:gd name="T7" fmla="*/ 83 h 167"/>
                  <a:gd name="T8" fmla="*/ 338 w 432"/>
                  <a:gd name="T9" fmla="*/ 29 h 167"/>
                  <a:gd name="T10" fmla="*/ 232 w 432"/>
                  <a:gd name="T11" fmla="*/ 0 h 167"/>
                </a:gdLst>
                <a:ahLst/>
                <a:cxnLst>
                  <a:cxn ang="0">
                    <a:pos x="T0" y="T1"/>
                  </a:cxn>
                  <a:cxn ang="0">
                    <a:pos x="T2" y="T3"/>
                  </a:cxn>
                  <a:cxn ang="0">
                    <a:pos x="T4" y="T5"/>
                  </a:cxn>
                  <a:cxn ang="0">
                    <a:pos x="T6" y="T7"/>
                  </a:cxn>
                  <a:cxn ang="0">
                    <a:pos x="T8" y="T9"/>
                  </a:cxn>
                  <a:cxn ang="0">
                    <a:pos x="T10" y="T11"/>
                  </a:cxn>
                </a:cxnLst>
                <a:rect l="0" t="0" r="r" b="b"/>
                <a:pathLst>
                  <a:path w="432" h="167">
                    <a:moveTo>
                      <a:pt x="232" y="0"/>
                    </a:moveTo>
                    <a:cubicBezTo>
                      <a:pt x="117" y="0"/>
                      <a:pt x="117" y="0"/>
                      <a:pt x="117" y="0"/>
                    </a:cubicBezTo>
                    <a:cubicBezTo>
                      <a:pt x="77" y="9"/>
                      <a:pt x="0" y="0"/>
                      <a:pt x="0" y="0"/>
                    </a:cubicBezTo>
                    <a:cubicBezTo>
                      <a:pt x="76" y="37"/>
                      <a:pt x="379" y="167"/>
                      <a:pt x="432" y="83"/>
                    </a:cubicBezTo>
                    <a:cubicBezTo>
                      <a:pt x="338" y="29"/>
                      <a:pt x="338" y="29"/>
                      <a:pt x="338" y="29"/>
                    </a:cubicBezTo>
                    <a:cubicBezTo>
                      <a:pt x="311" y="13"/>
                      <a:pt x="263" y="0"/>
                      <a:pt x="232" y="0"/>
                    </a:cubicBezTo>
                    <a:close/>
                  </a:path>
                </a:pathLst>
              </a:custGeom>
              <a:solidFill>
                <a:srgbClr val="BC793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71" name="ïşliḓè"/>
              <p:cNvSpPr/>
              <p:nvPr/>
            </p:nvSpPr>
            <p:spPr bwMode="auto">
              <a:xfrm>
                <a:off x="8249499" y="3127330"/>
                <a:ext cx="532490" cy="359543"/>
              </a:xfrm>
              <a:custGeom>
                <a:avLst/>
                <a:gdLst>
                  <a:gd name="T0" fmla="*/ 8 w 267"/>
                  <a:gd name="T1" fmla="*/ 148 h 180"/>
                  <a:gd name="T2" fmla="*/ 101 w 267"/>
                  <a:gd name="T3" fmla="*/ 175 h 180"/>
                  <a:gd name="T4" fmla="*/ 188 w 267"/>
                  <a:gd name="T5" fmla="*/ 84 h 180"/>
                  <a:gd name="T6" fmla="*/ 59 w 267"/>
                  <a:gd name="T7" fmla="*/ 0 h 180"/>
                  <a:gd name="T8" fmla="*/ 33 w 267"/>
                  <a:gd name="T9" fmla="*/ 2 h 180"/>
                  <a:gd name="T10" fmla="*/ 0 w 267"/>
                  <a:gd name="T11" fmla="*/ 42 h 180"/>
                  <a:gd name="T12" fmla="*/ 6 w 267"/>
                  <a:gd name="T13" fmla="*/ 146 h 180"/>
                  <a:gd name="T14" fmla="*/ 8 w 267"/>
                  <a:gd name="T15" fmla="*/ 148 h 1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7" h="180">
                    <a:moveTo>
                      <a:pt x="8" y="148"/>
                    </a:moveTo>
                    <a:cubicBezTo>
                      <a:pt x="24" y="156"/>
                      <a:pt x="41" y="170"/>
                      <a:pt x="101" y="175"/>
                    </a:cubicBezTo>
                    <a:cubicBezTo>
                      <a:pt x="162" y="180"/>
                      <a:pt x="267" y="143"/>
                      <a:pt x="188" y="84"/>
                    </a:cubicBezTo>
                    <a:cubicBezTo>
                      <a:pt x="59" y="0"/>
                      <a:pt x="59" y="0"/>
                      <a:pt x="59" y="0"/>
                    </a:cubicBezTo>
                    <a:cubicBezTo>
                      <a:pt x="33" y="2"/>
                      <a:pt x="33" y="2"/>
                      <a:pt x="33" y="2"/>
                    </a:cubicBezTo>
                    <a:cubicBezTo>
                      <a:pt x="0" y="42"/>
                      <a:pt x="0" y="42"/>
                      <a:pt x="0" y="42"/>
                    </a:cubicBezTo>
                    <a:cubicBezTo>
                      <a:pt x="6" y="146"/>
                      <a:pt x="6" y="146"/>
                      <a:pt x="6" y="146"/>
                    </a:cubicBezTo>
                    <a:cubicBezTo>
                      <a:pt x="8" y="148"/>
                      <a:pt x="8" y="148"/>
                      <a:pt x="8" y="148"/>
                    </a:cubicBezTo>
                  </a:path>
                </a:pathLst>
              </a:custGeom>
              <a:solidFill>
                <a:srgbClr val="BC793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72" name="ïṥḻidê"/>
              <p:cNvSpPr/>
              <p:nvPr/>
            </p:nvSpPr>
            <p:spPr bwMode="auto">
              <a:xfrm>
                <a:off x="7603229" y="3313929"/>
                <a:ext cx="1178759" cy="191150"/>
              </a:xfrm>
              <a:custGeom>
                <a:avLst/>
                <a:gdLst>
                  <a:gd name="T0" fmla="*/ 259 w 259"/>
                  <a:gd name="T1" fmla="*/ 42 h 42"/>
                  <a:gd name="T2" fmla="*/ 69 w 259"/>
                  <a:gd name="T3" fmla="*/ 42 h 42"/>
                  <a:gd name="T4" fmla="*/ 0 w 259"/>
                  <a:gd name="T5" fmla="*/ 0 h 42"/>
                  <a:gd name="T6" fmla="*/ 189 w 259"/>
                  <a:gd name="T7" fmla="*/ 0 h 42"/>
                  <a:gd name="T8" fmla="*/ 259 w 259"/>
                  <a:gd name="T9" fmla="*/ 42 h 42"/>
                </a:gdLst>
                <a:ahLst/>
                <a:cxnLst>
                  <a:cxn ang="0">
                    <a:pos x="T0" y="T1"/>
                  </a:cxn>
                  <a:cxn ang="0">
                    <a:pos x="T2" y="T3"/>
                  </a:cxn>
                  <a:cxn ang="0">
                    <a:pos x="T4" y="T5"/>
                  </a:cxn>
                  <a:cxn ang="0">
                    <a:pos x="T6" y="T7"/>
                  </a:cxn>
                  <a:cxn ang="0">
                    <a:pos x="T8" y="T9"/>
                  </a:cxn>
                </a:cxnLst>
                <a:rect l="0" t="0" r="r" b="b"/>
                <a:pathLst>
                  <a:path w="259" h="42">
                    <a:moveTo>
                      <a:pt x="259" y="42"/>
                    </a:moveTo>
                    <a:lnTo>
                      <a:pt x="69" y="42"/>
                    </a:lnTo>
                    <a:lnTo>
                      <a:pt x="0" y="0"/>
                    </a:lnTo>
                    <a:lnTo>
                      <a:pt x="189" y="0"/>
                    </a:lnTo>
                    <a:lnTo>
                      <a:pt x="259" y="4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73" name="îṥḻidé"/>
              <p:cNvSpPr/>
              <p:nvPr/>
            </p:nvSpPr>
            <p:spPr bwMode="auto">
              <a:xfrm>
                <a:off x="7603229" y="3313929"/>
                <a:ext cx="1178759" cy="191150"/>
              </a:xfrm>
              <a:custGeom>
                <a:avLst/>
                <a:gdLst>
                  <a:gd name="T0" fmla="*/ 259 w 259"/>
                  <a:gd name="T1" fmla="*/ 42 h 42"/>
                  <a:gd name="T2" fmla="*/ 69 w 259"/>
                  <a:gd name="T3" fmla="*/ 42 h 42"/>
                  <a:gd name="T4" fmla="*/ 0 w 259"/>
                  <a:gd name="T5" fmla="*/ 0 h 42"/>
                  <a:gd name="T6" fmla="*/ 189 w 259"/>
                  <a:gd name="T7" fmla="*/ 0 h 42"/>
                  <a:gd name="T8" fmla="*/ 259 w 259"/>
                  <a:gd name="T9" fmla="*/ 42 h 42"/>
                </a:gdLst>
                <a:ahLst/>
                <a:cxnLst>
                  <a:cxn ang="0">
                    <a:pos x="T0" y="T1"/>
                  </a:cxn>
                  <a:cxn ang="0">
                    <a:pos x="T2" y="T3"/>
                  </a:cxn>
                  <a:cxn ang="0">
                    <a:pos x="T4" y="T5"/>
                  </a:cxn>
                  <a:cxn ang="0">
                    <a:pos x="T6" y="T7"/>
                  </a:cxn>
                  <a:cxn ang="0">
                    <a:pos x="T8" y="T9"/>
                  </a:cxn>
                </a:cxnLst>
                <a:rect l="0" t="0" r="r" b="b"/>
                <a:pathLst>
                  <a:path w="259" h="42">
                    <a:moveTo>
                      <a:pt x="259" y="42"/>
                    </a:moveTo>
                    <a:lnTo>
                      <a:pt x="69" y="42"/>
                    </a:lnTo>
                    <a:lnTo>
                      <a:pt x="0" y="0"/>
                    </a:lnTo>
                    <a:lnTo>
                      <a:pt x="189" y="0"/>
                    </a:lnTo>
                    <a:lnTo>
                      <a:pt x="259" y="4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74" name="iṩľîdé"/>
              <p:cNvSpPr/>
              <p:nvPr/>
            </p:nvSpPr>
            <p:spPr bwMode="auto">
              <a:xfrm>
                <a:off x="8467956" y="3318480"/>
                <a:ext cx="182048" cy="109228"/>
              </a:xfrm>
              <a:custGeom>
                <a:avLst/>
                <a:gdLst>
                  <a:gd name="T0" fmla="*/ 40 w 40"/>
                  <a:gd name="T1" fmla="*/ 24 h 24"/>
                  <a:gd name="T2" fmla="*/ 0 w 40"/>
                  <a:gd name="T3" fmla="*/ 0 h 24"/>
                  <a:gd name="T4" fmla="*/ 0 w 40"/>
                  <a:gd name="T5" fmla="*/ 0 h 24"/>
                  <a:gd name="T6" fmla="*/ 40 w 40"/>
                  <a:gd name="T7" fmla="*/ 24 h 24"/>
                  <a:gd name="T8" fmla="*/ 40 w 40"/>
                  <a:gd name="T9" fmla="*/ 24 h 24"/>
                </a:gdLst>
                <a:ahLst/>
                <a:cxnLst>
                  <a:cxn ang="0">
                    <a:pos x="T0" y="T1"/>
                  </a:cxn>
                  <a:cxn ang="0">
                    <a:pos x="T2" y="T3"/>
                  </a:cxn>
                  <a:cxn ang="0">
                    <a:pos x="T4" y="T5"/>
                  </a:cxn>
                  <a:cxn ang="0">
                    <a:pos x="T6" y="T7"/>
                  </a:cxn>
                  <a:cxn ang="0">
                    <a:pos x="T8" y="T9"/>
                  </a:cxn>
                </a:cxnLst>
                <a:rect l="0" t="0" r="r" b="b"/>
                <a:pathLst>
                  <a:path w="40" h="24">
                    <a:moveTo>
                      <a:pt x="40" y="24"/>
                    </a:moveTo>
                    <a:lnTo>
                      <a:pt x="0" y="0"/>
                    </a:lnTo>
                    <a:lnTo>
                      <a:pt x="0" y="0"/>
                    </a:lnTo>
                    <a:lnTo>
                      <a:pt x="40" y="24"/>
                    </a:lnTo>
                    <a:lnTo>
                      <a:pt x="40" y="24"/>
                    </a:lnTo>
                    <a:close/>
                  </a:path>
                </a:pathLst>
              </a:custGeom>
              <a:solidFill>
                <a:srgbClr val="9C613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75" name="ï$ḷîḓe"/>
              <p:cNvSpPr/>
              <p:nvPr/>
            </p:nvSpPr>
            <p:spPr bwMode="auto">
              <a:xfrm>
                <a:off x="8467956" y="3318480"/>
                <a:ext cx="182048" cy="109228"/>
              </a:xfrm>
              <a:custGeom>
                <a:avLst/>
                <a:gdLst>
                  <a:gd name="T0" fmla="*/ 40 w 40"/>
                  <a:gd name="T1" fmla="*/ 24 h 24"/>
                  <a:gd name="T2" fmla="*/ 0 w 40"/>
                  <a:gd name="T3" fmla="*/ 0 h 24"/>
                  <a:gd name="T4" fmla="*/ 0 w 40"/>
                  <a:gd name="T5" fmla="*/ 0 h 24"/>
                  <a:gd name="T6" fmla="*/ 40 w 40"/>
                  <a:gd name="T7" fmla="*/ 24 h 24"/>
                  <a:gd name="T8" fmla="*/ 40 w 40"/>
                  <a:gd name="T9" fmla="*/ 24 h 24"/>
                </a:gdLst>
                <a:ahLst/>
                <a:cxnLst>
                  <a:cxn ang="0">
                    <a:pos x="T0" y="T1"/>
                  </a:cxn>
                  <a:cxn ang="0">
                    <a:pos x="T2" y="T3"/>
                  </a:cxn>
                  <a:cxn ang="0">
                    <a:pos x="T4" y="T5"/>
                  </a:cxn>
                  <a:cxn ang="0">
                    <a:pos x="T6" y="T7"/>
                  </a:cxn>
                  <a:cxn ang="0">
                    <a:pos x="T8" y="T9"/>
                  </a:cxn>
                </a:cxnLst>
                <a:rect l="0" t="0" r="r" b="b"/>
                <a:pathLst>
                  <a:path w="40" h="24">
                    <a:moveTo>
                      <a:pt x="40" y="24"/>
                    </a:moveTo>
                    <a:lnTo>
                      <a:pt x="0" y="0"/>
                    </a:lnTo>
                    <a:lnTo>
                      <a:pt x="0" y="0"/>
                    </a:lnTo>
                    <a:lnTo>
                      <a:pt x="40" y="24"/>
                    </a:lnTo>
                    <a:lnTo>
                      <a:pt x="40" y="2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76" name="îśḻíḋê"/>
              <p:cNvSpPr/>
              <p:nvPr/>
            </p:nvSpPr>
            <p:spPr bwMode="auto">
              <a:xfrm>
                <a:off x="8295011" y="3313929"/>
                <a:ext cx="354993" cy="163843"/>
              </a:xfrm>
              <a:custGeom>
                <a:avLst/>
                <a:gdLst>
                  <a:gd name="T0" fmla="*/ 91 w 178"/>
                  <a:gd name="T1" fmla="*/ 81 h 81"/>
                  <a:gd name="T2" fmla="*/ 78 w 178"/>
                  <a:gd name="T3" fmla="*/ 80 h 81"/>
                  <a:gd name="T4" fmla="*/ 0 w 178"/>
                  <a:gd name="T5" fmla="*/ 61 h 81"/>
                  <a:gd name="T6" fmla="*/ 10 w 178"/>
                  <a:gd name="T7" fmla="*/ 62 h 81"/>
                  <a:gd name="T8" fmla="*/ 38 w 178"/>
                  <a:gd name="T9" fmla="*/ 56 h 81"/>
                  <a:gd name="T10" fmla="*/ 58 w 178"/>
                  <a:gd name="T11" fmla="*/ 41 h 81"/>
                  <a:gd name="T12" fmla="*/ 58 w 178"/>
                  <a:gd name="T13" fmla="*/ 41 h 81"/>
                  <a:gd name="T14" fmla="*/ 60 w 178"/>
                  <a:gd name="T15" fmla="*/ 31 h 81"/>
                  <a:gd name="T16" fmla="*/ 63 w 178"/>
                  <a:gd name="T17" fmla="*/ 35 h 81"/>
                  <a:gd name="T18" fmla="*/ 73 w 178"/>
                  <a:gd name="T19" fmla="*/ 39 h 81"/>
                  <a:gd name="T20" fmla="*/ 76 w 178"/>
                  <a:gd name="T21" fmla="*/ 38 h 81"/>
                  <a:gd name="T22" fmla="*/ 78 w 178"/>
                  <a:gd name="T23" fmla="*/ 37 h 81"/>
                  <a:gd name="T24" fmla="*/ 82 w 178"/>
                  <a:gd name="T25" fmla="*/ 27 h 81"/>
                  <a:gd name="T26" fmla="*/ 86 w 178"/>
                  <a:gd name="T27" fmla="*/ 1 h 81"/>
                  <a:gd name="T28" fmla="*/ 178 w 178"/>
                  <a:gd name="T29" fmla="*/ 56 h 81"/>
                  <a:gd name="T30" fmla="*/ 91 w 178"/>
                  <a:gd name="T31" fmla="*/ 81 h 81"/>
                  <a:gd name="T32" fmla="*/ 55 w 178"/>
                  <a:gd name="T33" fmla="*/ 14 h 81"/>
                  <a:gd name="T34" fmla="*/ 46 w 178"/>
                  <a:gd name="T35" fmla="*/ 11 h 81"/>
                  <a:gd name="T36" fmla="*/ 46 w 178"/>
                  <a:gd name="T37" fmla="*/ 10 h 81"/>
                  <a:gd name="T38" fmla="*/ 42 w 178"/>
                  <a:gd name="T39" fmla="*/ 8 h 81"/>
                  <a:gd name="T40" fmla="*/ 35 w 178"/>
                  <a:gd name="T41" fmla="*/ 0 h 81"/>
                  <a:gd name="T42" fmla="*/ 55 w 178"/>
                  <a:gd name="T43" fmla="*/ 0 h 81"/>
                  <a:gd name="T44" fmla="*/ 55 w 178"/>
                  <a:gd name="T45" fmla="*/ 1 h 81"/>
                  <a:gd name="T46" fmla="*/ 55 w 178"/>
                  <a:gd name="T47" fmla="*/ 1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8" h="81">
                    <a:moveTo>
                      <a:pt x="91" y="81"/>
                    </a:moveTo>
                    <a:cubicBezTo>
                      <a:pt x="86" y="81"/>
                      <a:pt x="82" y="80"/>
                      <a:pt x="78" y="80"/>
                    </a:cubicBezTo>
                    <a:cubicBezTo>
                      <a:pt x="35" y="76"/>
                      <a:pt x="14" y="68"/>
                      <a:pt x="0" y="61"/>
                    </a:cubicBezTo>
                    <a:cubicBezTo>
                      <a:pt x="3" y="62"/>
                      <a:pt x="6" y="62"/>
                      <a:pt x="10" y="62"/>
                    </a:cubicBezTo>
                    <a:cubicBezTo>
                      <a:pt x="22" y="62"/>
                      <a:pt x="33" y="57"/>
                      <a:pt x="38" y="56"/>
                    </a:cubicBezTo>
                    <a:cubicBezTo>
                      <a:pt x="45" y="56"/>
                      <a:pt x="58" y="41"/>
                      <a:pt x="58" y="41"/>
                    </a:cubicBezTo>
                    <a:cubicBezTo>
                      <a:pt x="58" y="41"/>
                      <a:pt x="58" y="41"/>
                      <a:pt x="58" y="41"/>
                    </a:cubicBezTo>
                    <a:cubicBezTo>
                      <a:pt x="58" y="41"/>
                      <a:pt x="59" y="36"/>
                      <a:pt x="60" y="31"/>
                    </a:cubicBezTo>
                    <a:cubicBezTo>
                      <a:pt x="61" y="33"/>
                      <a:pt x="62" y="34"/>
                      <a:pt x="63" y="35"/>
                    </a:cubicBezTo>
                    <a:cubicBezTo>
                      <a:pt x="67" y="38"/>
                      <a:pt x="71" y="39"/>
                      <a:pt x="73" y="39"/>
                    </a:cubicBezTo>
                    <a:cubicBezTo>
                      <a:pt x="75" y="39"/>
                      <a:pt x="76" y="38"/>
                      <a:pt x="76" y="38"/>
                    </a:cubicBezTo>
                    <a:cubicBezTo>
                      <a:pt x="78" y="38"/>
                      <a:pt x="78" y="37"/>
                      <a:pt x="78" y="37"/>
                    </a:cubicBezTo>
                    <a:cubicBezTo>
                      <a:pt x="78" y="37"/>
                      <a:pt x="82" y="37"/>
                      <a:pt x="82" y="27"/>
                    </a:cubicBezTo>
                    <a:cubicBezTo>
                      <a:pt x="82" y="20"/>
                      <a:pt x="85" y="10"/>
                      <a:pt x="86" y="1"/>
                    </a:cubicBezTo>
                    <a:cubicBezTo>
                      <a:pt x="178" y="56"/>
                      <a:pt x="178" y="56"/>
                      <a:pt x="178" y="56"/>
                    </a:cubicBezTo>
                    <a:cubicBezTo>
                      <a:pt x="157" y="72"/>
                      <a:pt x="121" y="81"/>
                      <a:pt x="91" y="81"/>
                    </a:cubicBezTo>
                    <a:moveTo>
                      <a:pt x="55" y="14"/>
                    </a:moveTo>
                    <a:cubicBezTo>
                      <a:pt x="53" y="13"/>
                      <a:pt x="50" y="12"/>
                      <a:pt x="46" y="11"/>
                    </a:cubicBezTo>
                    <a:cubicBezTo>
                      <a:pt x="46" y="11"/>
                      <a:pt x="46" y="11"/>
                      <a:pt x="46" y="10"/>
                    </a:cubicBezTo>
                    <a:cubicBezTo>
                      <a:pt x="45" y="10"/>
                      <a:pt x="44" y="9"/>
                      <a:pt x="42" y="8"/>
                    </a:cubicBezTo>
                    <a:cubicBezTo>
                      <a:pt x="39" y="6"/>
                      <a:pt x="37" y="3"/>
                      <a:pt x="35" y="0"/>
                    </a:cubicBezTo>
                    <a:cubicBezTo>
                      <a:pt x="55" y="0"/>
                      <a:pt x="55" y="0"/>
                      <a:pt x="55" y="0"/>
                    </a:cubicBezTo>
                    <a:cubicBezTo>
                      <a:pt x="55" y="0"/>
                      <a:pt x="55" y="1"/>
                      <a:pt x="55" y="1"/>
                    </a:cubicBezTo>
                    <a:cubicBezTo>
                      <a:pt x="55" y="5"/>
                      <a:pt x="54" y="9"/>
                      <a:pt x="55" y="14"/>
                    </a:cubicBezTo>
                  </a:path>
                </a:pathLst>
              </a:custGeom>
              <a:solidFill>
                <a:srgbClr val="D6D5D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77" name="ïsľïḋe"/>
              <p:cNvSpPr/>
              <p:nvPr/>
            </p:nvSpPr>
            <p:spPr bwMode="auto">
              <a:xfrm>
                <a:off x="9528384" y="2326322"/>
                <a:ext cx="259418" cy="841969"/>
              </a:xfrm>
              <a:custGeom>
                <a:avLst/>
                <a:gdLst>
                  <a:gd name="T0" fmla="*/ 99 w 131"/>
                  <a:gd name="T1" fmla="*/ 422 h 422"/>
                  <a:gd name="T2" fmla="*/ 84 w 131"/>
                  <a:gd name="T3" fmla="*/ 322 h 422"/>
                  <a:gd name="T4" fmla="*/ 84 w 131"/>
                  <a:gd name="T5" fmla="*/ 322 h 422"/>
                  <a:gd name="T6" fmla="*/ 84 w 131"/>
                  <a:gd name="T7" fmla="*/ 322 h 422"/>
                  <a:gd name="T8" fmla="*/ 82 w 131"/>
                  <a:gd name="T9" fmla="*/ 316 h 422"/>
                  <a:gd name="T10" fmla="*/ 20 w 131"/>
                  <a:gd name="T11" fmla="*/ 34 h 422"/>
                  <a:gd name="T12" fmla="*/ 20 w 131"/>
                  <a:gd name="T13" fmla="*/ 34 h 422"/>
                  <a:gd name="T14" fmla="*/ 20 w 131"/>
                  <a:gd name="T15" fmla="*/ 34 h 422"/>
                  <a:gd name="T16" fmla="*/ 20 w 131"/>
                  <a:gd name="T17" fmla="*/ 34 h 422"/>
                  <a:gd name="T18" fmla="*/ 20 w 131"/>
                  <a:gd name="T19" fmla="*/ 34 h 422"/>
                  <a:gd name="T20" fmla="*/ 20 w 131"/>
                  <a:gd name="T21" fmla="*/ 34 h 422"/>
                  <a:gd name="T22" fmla="*/ 20 w 131"/>
                  <a:gd name="T23" fmla="*/ 34 h 422"/>
                  <a:gd name="T24" fmla="*/ 20 w 131"/>
                  <a:gd name="T25" fmla="*/ 34 h 422"/>
                  <a:gd name="T26" fmla="*/ 20 w 131"/>
                  <a:gd name="T27" fmla="*/ 34 h 422"/>
                  <a:gd name="T28" fmla="*/ 20 w 131"/>
                  <a:gd name="T29" fmla="*/ 34 h 422"/>
                  <a:gd name="T30" fmla="*/ 20 w 131"/>
                  <a:gd name="T31" fmla="*/ 34 h 422"/>
                  <a:gd name="T32" fmla="*/ 20 w 131"/>
                  <a:gd name="T33" fmla="*/ 34 h 422"/>
                  <a:gd name="T34" fmla="*/ 20 w 131"/>
                  <a:gd name="T35" fmla="*/ 34 h 422"/>
                  <a:gd name="T36" fmla="*/ 20 w 131"/>
                  <a:gd name="T37" fmla="*/ 34 h 422"/>
                  <a:gd name="T38" fmla="*/ 20 w 131"/>
                  <a:gd name="T39" fmla="*/ 34 h 422"/>
                  <a:gd name="T40" fmla="*/ 0 w 131"/>
                  <a:gd name="T41" fmla="*/ 0 h 422"/>
                  <a:gd name="T42" fmla="*/ 28 w 131"/>
                  <a:gd name="T43" fmla="*/ 12 h 422"/>
                  <a:gd name="T44" fmla="*/ 131 w 131"/>
                  <a:gd name="T45" fmla="*/ 394 h 422"/>
                  <a:gd name="T46" fmla="*/ 99 w 131"/>
                  <a:gd name="T47" fmla="*/ 422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422">
                    <a:moveTo>
                      <a:pt x="99" y="422"/>
                    </a:moveTo>
                    <a:cubicBezTo>
                      <a:pt x="95" y="392"/>
                      <a:pt x="89" y="357"/>
                      <a:pt x="84" y="322"/>
                    </a:cubicBezTo>
                    <a:cubicBezTo>
                      <a:pt x="84" y="322"/>
                      <a:pt x="84" y="322"/>
                      <a:pt x="84" y="322"/>
                    </a:cubicBezTo>
                    <a:cubicBezTo>
                      <a:pt x="84" y="322"/>
                      <a:pt x="84" y="322"/>
                      <a:pt x="84" y="322"/>
                    </a:cubicBezTo>
                    <a:cubicBezTo>
                      <a:pt x="83" y="319"/>
                      <a:pt x="83" y="317"/>
                      <a:pt x="82" y="316"/>
                    </a:cubicBezTo>
                    <a:cubicBezTo>
                      <a:pt x="74" y="273"/>
                      <a:pt x="32" y="61"/>
                      <a:pt x="20" y="34"/>
                    </a:cubicBezTo>
                    <a:cubicBezTo>
                      <a:pt x="20" y="34"/>
                      <a:pt x="20" y="34"/>
                      <a:pt x="20" y="34"/>
                    </a:cubicBezTo>
                    <a:cubicBezTo>
                      <a:pt x="20" y="34"/>
                      <a:pt x="20" y="34"/>
                      <a:pt x="20" y="34"/>
                    </a:cubicBezTo>
                    <a:cubicBezTo>
                      <a:pt x="20" y="34"/>
                      <a:pt x="20" y="34"/>
                      <a:pt x="20" y="34"/>
                    </a:cubicBezTo>
                    <a:cubicBezTo>
                      <a:pt x="20" y="34"/>
                      <a:pt x="20" y="34"/>
                      <a:pt x="20" y="34"/>
                    </a:cubicBezTo>
                    <a:cubicBezTo>
                      <a:pt x="20" y="34"/>
                      <a:pt x="20" y="34"/>
                      <a:pt x="20" y="34"/>
                    </a:cubicBezTo>
                    <a:cubicBezTo>
                      <a:pt x="20" y="34"/>
                      <a:pt x="20" y="34"/>
                      <a:pt x="20" y="34"/>
                    </a:cubicBezTo>
                    <a:cubicBezTo>
                      <a:pt x="20" y="34"/>
                      <a:pt x="20" y="34"/>
                      <a:pt x="20" y="34"/>
                    </a:cubicBezTo>
                    <a:cubicBezTo>
                      <a:pt x="20" y="34"/>
                      <a:pt x="20" y="34"/>
                      <a:pt x="20" y="34"/>
                    </a:cubicBezTo>
                    <a:cubicBezTo>
                      <a:pt x="20" y="34"/>
                      <a:pt x="20" y="34"/>
                      <a:pt x="20" y="34"/>
                    </a:cubicBezTo>
                    <a:cubicBezTo>
                      <a:pt x="20" y="34"/>
                      <a:pt x="20" y="34"/>
                      <a:pt x="20" y="34"/>
                    </a:cubicBezTo>
                    <a:cubicBezTo>
                      <a:pt x="20" y="34"/>
                      <a:pt x="20" y="34"/>
                      <a:pt x="20" y="34"/>
                    </a:cubicBezTo>
                    <a:cubicBezTo>
                      <a:pt x="20" y="34"/>
                      <a:pt x="20" y="34"/>
                      <a:pt x="20" y="34"/>
                    </a:cubicBezTo>
                    <a:cubicBezTo>
                      <a:pt x="20" y="34"/>
                      <a:pt x="20" y="34"/>
                      <a:pt x="20" y="34"/>
                    </a:cubicBezTo>
                    <a:cubicBezTo>
                      <a:pt x="20" y="34"/>
                      <a:pt x="20" y="34"/>
                      <a:pt x="20" y="34"/>
                    </a:cubicBezTo>
                    <a:cubicBezTo>
                      <a:pt x="13" y="21"/>
                      <a:pt x="7" y="10"/>
                      <a:pt x="0" y="0"/>
                    </a:cubicBezTo>
                    <a:cubicBezTo>
                      <a:pt x="28" y="12"/>
                      <a:pt x="28" y="12"/>
                      <a:pt x="28" y="12"/>
                    </a:cubicBezTo>
                    <a:cubicBezTo>
                      <a:pt x="63" y="111"/>
                      <a:pt x="116" y="291"/>
                      <a:pt x="131" y="394"/>
                    </a:cubicBezTo>
                    <a:cubicBezTo>
                      <a:pt x="126" y="410"/>
                      <a:pt x="114" y="420"/>
                      <a:pt x="99" y="422"/>
                    </a:cubicBezTo>
                  </a:path>
                </a:pathLst>
              </a:custGeom>
              <a:solidFill>
                <a:srgbClr val="A3792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78" name="iŝḷïḍe"/>
              <p:cNvSpPr/>
              <p:nvPr/>
            </p:nvSpPr>
            <p:spPr bwMode="auto">
              <a:xfrm>
                <a:off x="9291722" y="2608495"/>
                <a:ext cx="118331" cy="441465"/>
              </a:xfrm>
              <a:custGeom>
                <a:avLst/>
                <a:gdLst>
                  <a:gd name="T0" fmla="*/ 58 w 58"/>
                  <a:gd name="T1" fmla="*/ 220 h 220"/>
                  <a:gd name="T2" fmla="*/ 57 w 58"/>
                  <a:gd name="T3" fmla="*/ 220 h 220"/>
                  <a:gd name="T4" fmla="*/ 57 w 58"/>
                  <a:gd name="T5" fmla="*/ 217 h 220"/>
                  <a:gd name="T6" fmla="*/ 58 w 58"/>
                  <a:gd name="T7" fmla="*/ 220 h 220"/>
                  <a:gd name="T8" fmla="*/ 57 w 58"/>
                  <a:gd name="T9" fmla="*/ 220 h 220"/>
                  <a:gd name="T10" fmla="*/ 14 w 58"/>
                  <a:gd name="T11" fmla="*/ 201 h 220"/>
                  <a:gd name="T12" fmla="*/ 3 w 58"/>
                  <a:gd name="T13" fmla="*/ 0 h 220"/>
                  <a:gd name="T14" fmla="*/ 4 w 58"/>
                  <a:gd name="T15" fmla="*/ 0 h 220"/>
                  <a:gd name="T16" fmla="*/ 57 w 58"/>
                  <a:gd name="T17" fmla="*/ 22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220">
                    <a:moveTo>
                      <a:pt x="58" y="220"/>
                    </a:moveTo>
                    <a:cubicBezTo>
                      <a:pt x="57" y="220"/>
                      <a:pt x="57" y="220"/>
                      <a:pt x="57" y="220"/>
                    </a:cubicBezTo>
                    <a:cubicBezTo>
                      <a:pt x="57" y="219"/>
                      <a:pt x="57" y="218"/>
                      <a:pt x="57" y="217"/>
                    </a:cubicBezTo>
                    <a:cubicBezTo>
                      <a:pt x="58" y="220"/>
                      <a:pt x="58" y="220"/>
                      <a:pt x="58" y="220"/>
                    </a:cubicBezTo>
                    <a:moveTo>
                      <a:pt x="57" y="220"/>
                    </a:moveTo>
                    <a:cubicBezTo>
                      <a:pt x="14" y="201"/>
                      <a:pt x="14" y="201"/>
                      <a:pt x="14" y="201"/>
                    </a:cubicBezTo>
                    <a:cubicBezTo>
                      <a:pt x="12" y="99"/>
                      <a:pt x="0" y="0"/>
                      <a:pt x="3" y="0"/>
                    </a:cubicBezTo>
                    <a:cubicBezTo>
                      <a:pt x="4" y="0"/>
                      <a:pt x="4" y="0"/>
                      <a:pt x="4" y="0"/>
                    </a:cubicBezTo>
                    <a:cubicBezTo>
                      <a:pt x="4" y="0"/>
                      <a:pt x="47" y="181"/>
                      <a:pt x="57" y="220"/>
                    </a:cubicBezTo>
                  </a:path>
                </a:pathLst>
              </a:custGeom>
              <a:solidFill>
                <a:srgbClr val="AB3A3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79" name="iṧḷîḑè"/>
              <p:cNvSpPr/>
              <p:nvPr/>
            </p:nvSpPr>
            <p:spPr bwMode="auto">
              <a:xfrm>
                <a:off x="8700067" y="2162479"/>
                <a:ext cx="823766" cy="1365355"/>
              </a:xfrm>
              <a:custGeom>
                <a:avLst/>
                <a:gdLst>
                  <a:gd name="T0" fmla="*/ 174 w 414"/>
                  <a:gd name="T1" fmla="*/ 667 h 683"/>
                  <a:gd name="T2" fmla="*/ 51 w 414"/>
                  <a:gd name="T3" fmla="*/ 625 h 683"/>
                  <a:gd name="T4" fmla="*/ 0 w 414"/>
                  <a:gd name="T5" fmla="*/ 591 h 683"/>
                  <a:gd name="T6" fmla="*/ 39 w 414"/>
                  <a:gd name="T7" fmla="*/ 152 h 683"/>
                  <a:gd name="T8" fmla="*/ 119 w 414"/>
                  <a:gd name="T9" fmla="*/ 0 h 683"/>
                  <a:gd name="T10" fmla="*/ 375 w 414"/>
                  <a:gd name="T11" fmla="*/ 150 h 683"/>
                  <a:gd name="T12" fmla="*/ 414 w 414"/>
                  <a:gd name="T13" fmla="*/ 683 h 683"/>
                  <a:gd name="T14" fmla="*/ 174 w 414"/>
                  <a:gd name="T15" fmla="*/ 667 h 6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4" h="683">
                    <a:moveTo>
                      <a:pt x="174" y="667"/>
                    </a:moveTo>
                    <a:cubicBezTo>
                      <a:pt x="137" y="667"/>
                      <a:pt x="82" y="645"/>
                      <a:pt x="51" y="625"/>
                    </a:cubicBezTo>
                    <a:cubicBezTo>
                      <a:pt x="0" y="591"/>
                      <a:pt x="0" y="591"/>
                      <a:pt x="0" y="591"/>
                    </a:cubicBezTo>
                    <a:cubicBezTo>
                      <a:pt x="39" y="152"/>
                      <a:pt x="39" y="152"/>
                      <a:pt x="39" y="152"/>
                    </a:cubicBezTo>
                    <a:cubicBezTo>
                      <a:pt x="119" y="0"/>
                      <a:pt x="119" y="0"/>
                      <a:pt x="119" y="0"/>
                    </a:cubicBezTo>
                    <a:cubicBezTo>
                      <a:pt x="375" y="150"/>
                      <a:pt x="375" y="150"/>
                      <a:pt x="375" y="150"/>
                    </a:cubicBezTo>
                    <a:cubicBezTo>
                      <a:pt x="414" y="683"/>
                      <a:pt x="414" y="683"/>
                      <a:pt x="414" y="683"/>
                    </a:cubicBezTo>
                    <a:cubicBezTo>
                      <a:pt x="174" y="667"/>
                      <a:pt x="174" y="667"/>
                      <a:pt x="174" y="667"/>
                    </a:cubicBezTo>
                    <a:close/>
                  </a:path>
                </a:pathLst>
              </a:custGeom>
              <a:solidFill>
                <a:srgbClr val="DD76A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80" name="íṡḻîḋé"/>
              <p:cNvSpPr/>
              <p:nvPr/>
            </p:nvSpPr>
            <p:spPr bwMode="auto">
              <a:xfrm>
                <a:off x="8185782" y="2408243"/>
                <a:ext cx="441466" cy="1037670"/>
              </a:xfrm>
              <a:custGeom>
                <a:avLst/>
                <a:gdLst>
                  <a:gd name="T0" fmla="*/ 96 w 221"/>
                  <a:gd name="T1" fmla="*/ 434 h 521"/>
                  <a:gd name="T2" fmla="*/ 111 w 221"/>
                  <a:gd name="T3" fmla="*/ 456 h 521"/>
                  <a:gd name="T4" fmla="*/ 110 w 221"/>
                  <a:gd name="T5" fmla="*/ 469 h 521"/>
                  <a:gd name="T6" fmla="*/ 101 w 221"/>
                  <a:gd name="T7" fmla="*/ 466 h 521"/>
                  <a:gd name="T8" fmla="*/ 84 w 221"/>
                  <a:gd name="T9" fmla="*/ 444 h 521"/>
                  <a:gd name="T10" fmla="*/ 82 w 221"/>
                  <a:gd name="T11" fmla="*/ 439 h 521"/>
                  <a:gd name="T12" fmla="*/ 96 w 221"/>
                  <a:gd name="T13" fmla="*/ 434 h 521"/>
                  <a:gd name="T14" fmla="*/ 221 w 221"/>
                  <a:gd name="T15" fmla="*/ 163 h 521"/>
                  <a:gd name="T16" fmla="*/ 174 w 221"/>
                  <a:gd name="T17" fmla="*/ 0 h 521"/>
                  <a:gd name="T18" fmla="*/ 91 w 221"/>
                  <a:gd name="T19" fmla="*/ 128 h 521"/>
                  <a:gd name="T20" fmla="*/ 15 w 221"/>
                  <a:gd name="T21" fmla="*/ 247 h 521"/>
                  <a:gd name="T22" fmla="*/ 2 w 221"/>
                  <a:gd name="T23" fmla="*/ 310 h 521"/>
                  <a:gd name="T24" fmla="*/ 4 w 221"/>
                  <a:gd name="T25" fmla="*/ 374 h 521"/>
                  <a:gd name="T26" fmla="*/ 4 w 221"/>
                  <a:gd name="T27" fmla="*/ 445 h 521"/>
                  <a:gd name="T28" fmla="*/ 16 w 221"/>
                  <a:gd name="T29" fmla="*/ 480 h 521"/>
                  <a:gd name="T30" fmla="*/ 51 w 221"/>
                  <a:gd name="T31" fmla="*/ 514 h 521"/>
                  <a:gd name="T32" fmla="*/ 93 w 221"/>
                  <a:gd name="T33" fmla="*/ 511 h 521"/>
                  <a:gd name="T34" fmla="*/ 113 w 221"/>
                  <a:gd name="T35" fmla="*/ 496 h 521"/>
                  <a:gd name="T36" fmla="*/ 115 w 221"/>
                  <a:gd name="T37" fmla="*/ 486 h 521"/>
                  <a:gd name="T38" fmla="*/ 118 w 221"/>
                  <a:gd name="T39" fmla="*/ 490 h 521"/>
                  <a:gd name="T40" fmla="*/ 133 w 221"/>
                  <a:gd name="T41" fmla="*/ 492 h 521"/>
                  <a:gd name="T42" fmla="*/ 137 w 221"/>
                  <a:gd name="T43" fmla="*/ 482 h 521"/>
                  <a:gd name="T44" fmla="*/ 141 w 221"/>
                  <a:gd name="T45" fmla="*/ 444 h 521"/>
                  <a:gd name="T46" fmla="*/ 108 w 221"/>
                  <a:gd name="T47" fmla="*/ 407 h 521"/>
                  <a:gd name="T48" fmla="*/ 79 w 221"/>
                  <a:gd name="T49" fmla="*/ 390 h 521"/>
                  <a:gd name="T50" fmla="*/ 111 w 221"/>
                  <a:gd name="T51" fmla="*/ 279 h 521"/>
                  <a:gd name="T52" fmla="*/ 221 w 221"/>
                  <a:gd name="T53" fmla="*/ 163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1" h="521">
                    <a:moveTo>
                      <a:pt x="96" y="434"/>
                    </a:moveTo>
                    <a:cubicBezTo>
                      <a:pt x="96" y="434"/>
                      <a:pt x="112" y="447"/>
                      <a:pt x="111" y="456"/>
                    </a:cubicBezTo>
                    <a:cubicBezTo>
                      <a:pt x="111" y="460"/>
                      <a:pt x="109" y="464"/>
                      <a:pt x="110" y="469"/>
                    </a:cubicBezTo>
                    <a:cubicBezTo>
                      <a:pt x="108" y="468"/>
                      <a:pt x="105" y="467"/>
                      <a:pt x="101" y="466"/>
                    </a:cubicBezTo>
                    <a:cubicBezTo>
                      <a:pt x="93" y="462"/>
                      <a:pt x="89" y="453"/>
                      <a:pt x="84" y="444"/>
                    </a:cubicBezTo>
                    <a:cubicBezTo>
                      <a:pt x="83" y="442"/>
                      <a:pt x="82" y="442"/>
                      <a:pt x="82" y="439"/>
                    </a:cubicBezTo>
                    <a:cubicBezTo>
                      <a:pt x="90" y="436"/>
                      <a:pt x="96" y="434"/>
                      <a:pt x="96" y="434"/>
                    </a:cubicBezTo>
                    <a:moveTo>
                      <a:pt x="221" y="163"/>
                    </a:moveTo>
                    <a:cubicBezTo>
                      <a:pt x="174" y="0"/>
                      <a:pt x="174" y="0"/>
                      <a:pt x="174" y="0"/>
                    </a:cubicBezTo>
                    <a:cubicBezTo>
                      <a:pt x="174" y="0"/>
                      <a:pt x="112" y="96"/>
                      <a:pt x="91" y="128"/>
                    </a:cubicBezTo>
                    <a:cubicBezTo>
                      <a:pt x="69" y="160"/>
                      <a:pt x="15" y="247"/>
                      <a:pt x="15" y="247"/>
                    </a:cubicBezTo>
                    <a:cubicBezTo>
                      <a:pt x="8" y="257"/>
                      <a:pt x="2" y="287"/>
                      <a:pt x="2" y="310"/>
                    </a:cubicBezTo>
                    <a:cubicBezTo>
                      <a:pt x="2" y="327"/>
                      <a:pt x="0" y="352"/>
                      <a:pt x="4" y="374"/>
                    </a:cubicBezTo>
                    <a:cubicBezTo>
                      <a:pt x="3" y="388"/>
                      <a:pt x="1" y="430"/>
                      <a:pt x="4" y="445"/>
                    </a:cubicBezTo>
                    <a:cubicBezTo>
                      <a:pt x="7" y="458"/>
                      <a:pt x="12" y="473"/>
                      <a:pt x="16" y="480"/>
                    </a:cubicBezTo>
                    <a:cubicBezTo>
                      <a:pt x="20" y="487"/>
                      <a:pt x="35" y="507"/>
                      <a:pt x="51" y="514"/>
                    </a:cubicBezTo>
                    <a:cubicBezTo>
                      <a:pt x="67" y="521"/>
                      <a:pt x="86" y="512"/>
                      <a:pt x="93" y="511"/>
                    </a:cubicBezTo>
                    <a:cubicBezTo>
                      <a:pt x="100" y="511"/>
                      <a:pt x="113" y="496"/>
                      <a:pt x="113" y="496"/>
                    </a:cubicBezTo>
                    <a:cubicBezTo>
                      <a:pt x="113" y="496"/>
                      <a:pt x="114" y="491"/>
                      <a:pt x="115" y="486"/>
                    </a:cubicBezTo>
                    <a:cubicBezTo>
                      <a:pt x="116" y="488"/>
                      <a:pt x="117" y="489"/>
                      <a:pt x="118" y="490"/>
                    </a:cubicBezTo>
                    <a:cubicBezTo>
                      <a:pt x="127" y="497"/>
                      <a:pt x="133" y="492"/>
                      <a:pt x="133" y="492"/>
                    </a:cubicBezTo>
                    <a:cubicBezTo>
                      <a:pt x="133" y="492"/>
                      <a:pt x="137" y="492"/>
                      <a:pt x="137" y="482"/>
                    </a:cubicBezTo>
                    <a:cubicBezTo>
                      <a:pt x="137" y="471"/>
                      <a:pt x="144" y="451"/>
                      <a:pt x="141" y="444"/>
                    </a:cubicBezTo>
                    <a:cubicBezTo>
                      <a:pt x="139" y="440"/>
                      <a:pt x="121" y="424"/>
                      <a:pt x="108" y="407"/>
                    </a:cubicBezTo>
                    <a:cubicBezTo>
                      <a:pt x="99" y="396"/>
                      <a:pt x="79" y="390"/>
                      <a:pt x="79" y="390"/>
                    </a:cubicBezTo>
                    <a:cubicBezTo>
                      <a:pt x="98" y="352"/>
                      <a:pt x="111" y="279"/>
                      <a:pt x="111" y="279"/>
                    </a:cubicBezTo>
                    <a:cubicBezTo>
                      <a:pt x="130" y="274"/>
                      <a:pt x="215" y="170"/>
                      <a:pt x="221" y="163"/>
                    </a:cubicBezTo>
                  </a:path>
                </a:pathLst>
              </a:custGeom>
              <a:solidFill>
                <a:srgbClr val="FFDEC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81" name="îṡḷïḓê"/>
              <p:cNvSpPr/>
              <p:nvPr/>
            </p:nvSpPr>
            <p:spPr bwMode="auto">
              <a:xfrm>
                <a:off x="8249499" y="3286621"/>
                <a:ext cx="163843" cy="154740"/>
              </a:xfrm>
              <a:custGeom>
                <a:avLst/>
                <a:gdLst>
                  <a:gd name="T0" fmla="*/ 32 w 80"/>
                  <a:gd name="T1" fmla="*/ 76 h 76"/>
                  <a:gd name="T2" fmla="*/ 18 w 80"/>
                  <a:gd name="T3" fmla="*/ 73 h 76"/>
                  <a:gd name="T4" fmla="*/ 18 w 80"/>
                  <a:gd name="T5" fmla="*/ 73 h 76"/>
                  <a:gd name="T6" fmla="*/ 4 w 80"/>
                  <a:gd name="T7" fmla="*/ 56 h 76"/>
                  <a:gd name="T8" fmla="*/ 8 w 80"/>
                  <a:gd name="T9" fmla="*/ 14 h 76"/>
                  <a:gd name="T10" fmla="*/ 13 w 80"/>
                  <a:gd name="T11" fmla="*/ 12 h 76"/>
                  <a:gd name="T12" fmla="*/ 23 w 80"/>
                  <a:gd name="T13" fmla="*/ 32 h 76"/>
                  <a:gd name="T14" fmla="*/ 63 w 80"/>
                  <a:gd name="T15" fmla="*/ 41 h 76"/>
                  <a:gd name="T16" fmla="*/ 78 w 80"/>
                  <a:gd name="T17" fmla="*/ 55 h 76"/>
                  <a:gd name="T18" fmla="*/ 80 w 80"/>
                  <a:gd name="T19" fmla="*/ 56 h 76"/>
                  <a:gd name="T20" fmla="*/ 80 w 80"/>
                  <a:gd name="T21" fmla="*/ 55 h 76"/>
                  <a:gd name="T22" fmla="*/ 60 w 80"/>
                  <a:gd name="T23" fmla="*/ 70 h 76"/>
                  <a:gd name="T24" fmla="*/ 32 w 80"/>
                  <a:gd name="T25" fmla="*/ 76 h 76"/>
                  <a:gd name="T26" fmla="*/ 35 w 80"/>
                  <a:gd name="T27" fmla="*/ 1 h 76"/>
                  <a:gd name="T28" fmla="*/ 36 w 80"/>
                  <a:gd name="T29" fmla="*/ 0 h 76"/>
                  <a:gd name="T30" fmla="*/ 36 w 80"/>
                  <a:gd name="T31" fmla="*/ 0 h 76"/>
                  <a:gd name="T32" fmla="*/ 37 w 80"/>
                  <a:gd name="T33" fmla="*/ 1 h 76"/>
                  <a:gd name="T34" fmla="*/ 35 w 80"/>
                  <a:gd name="T35" fmla="*/ 1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 h="76">
                    <a:moveTo>
                      <a:pt x="32" y="76"/>
                    </a:moveTo>
                    <a:cubicBezTo>
                      <a:pt x="27" y="76"/>
                      <a:pt x="22" y="75"/>
                      <a:pt x="18" y="73"/>
                    </a:cubicBezTo>
                    <a:cubicBezTo>
                      <a:pt x="18" y="73"/>
                      <a:pt x="18" y="73"/>
                      <a:pt x="18" y="73"/>
                    </a:cubicBezTo>
                    <a:cubicBezTo>
                      <a:pt x="16" y="73"/>
                      <a:pt x="6" y="65"/>
                      <a:pt x="4" y="56"/>
                    </a:cubicBezTo>
                    <a:cubicBezTo>
                      <a:pt x="0" y="39"/>
                      <a:pt x="5" y="17"/>
                      <a:pt x="8" y="14"/>
                    </a:cubicBezTo>
                    <a:cubicBezTo>
                      <a:pt x="11" y="12"/>
                      <a:pt x="12" y="12"/>
                      <a:pt x="13" y="12"/>
                    </a:cubicBezTo>
                    <a:cubicBezTo>
                      <a:pt x="16" y="19"/>
                      <a:pt x="21" y="29"/>
                      <a:pt x="23" y="32"/>
                    </a:cubicBezTo>
                    <a:cubicBezTo>
                      <a:pt x="28" y="39"/>
                      <a:pt x="59" y="39"/>
                      <a:pt x="63" y="41"/>
                    </a:cubicBezTo>
                    <a:cubicBezTo>
                      <a:pt x="66" y="43"/>
                      <a:pt x="68" y="49"/>
                      <a:pt x="78" y="55"/>
                    </a:cubicBezTo>
                    <a:cubicBezTo>
                      <a:pt x="79" y="55"/>
                      <a:pt x="79" y="56"/>
                      <a:pt x="80" y="56"/>
                    </a:cubicBezTo>
                    <a:cubicBezTo>
                      <a:pt x="80" y="55"/>
                      <a:pt x="80" y="55"/>
                      <a:pt x="80" y="55"/>
                    </a:cubicBezTo>
                    <a:cubicBezTo>
                      <a:pt x="80" y="55"/>
                      <a:pt x="67" y="70"/>
                      <a:pt x="60" y="70"/>
                    </a:cubicBezTo>
                    <a:cubicBezTo>
                      <a:pt x="55" y="71"/>
                      <a:pt x="44" y="76"/>
                      <a:pt x="32" y="76"/>
                    </a:cubicBezTo>
                    <a:moveTo>
                      <a:pt x="35" y="1"/>
                    </a:moveTo>
                    <a:cubicBezTo>
                      <a:pt x="35" y="1"/>
                      <a:pt x="36" y="0"/>
                      <a:pt x="36" y="0"/>
                    </a:cubicBezTo>
                    <a:cubicBezTo>
                      <a:pt x="36" y="0"/>
                      <a:pt x="36" y="0"/>
                      <a:pt x="36" y="0"/>
                    </a:cubicBezTo>
                    <a:cubicBezTo>
                      <a:pt x="36" y="0"/>
                      <a:pt x="37" y="1"/>
                      <a:pt x="37" y="1"/>
                    </a:cubicBezTo>
                    <a:cubicBezTo>
                      <a:pt x="36" y="1"/>
                      <a:pt x="36" y="1"/>
                      <a:pt x="35" y="1"/>
                    </a:cubicBezTo>
                  </a:path>
                </a:pathLst>
              </a:custGeom>
              <a:solidFill>
                <a:schemeClr val="accent2">
                  <a:lumMod val="40000"/>
                  <a:lumOff val="6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82" name="ïślïḍê"/>
              <p:cNvSpPr/>
              <p:nvPr/>
            </p:nvSpPr>
            <p:spPr bwMode="auto">
              <a:xfrm>
                <a:off x="8272255" y="3209251"/>
                <a:ext cx="95575" cy="50063"/>
              </a:xfrm>
              <a:custGeom>
                <a:avLst/>
                <a:gdLst>
                  <a:gd name="T0" fmla="*/ 46 w 46"/>
                  <a:gd name="T1" fmla="*/ 26 h 26"/>
                  <a:gd name="T2" fmla="*/ 38 w 46"/>
                  <a:gd name="T3" fmla="*/ 0 h 26"/>
                  <a:gd name="T4" fmla="*/ 1 w 46"/>
                  <a:gd name="T5" fmla="*/ 6 h 26"/>
                  <a:gd name="T6" fmla="*/ 0 w 46"/>
                  <a:gd name="T7" fmla="*/ 24 h 26"/>
                  <a:gd name="T8" fmla="*/ 39 w 46"/>
                  <a:gd name="T9" fmla="*/ 22 h 26"/>
                  <a:gd name="T10" fmla="*/ 46 w 46"/>
                  <a:gd name="T11" fmla="*/ 26 h 26"/>
                </a:gdLst>
                <a:ahLst/>
                <a:cxnLst>
                  <a:cxn ang="0">
                    <a:pos x="T0" y="T1"/>
                  </a:cxn>
                  <a:cxn ang="0">
                    <a:pos x="T2" y="T3"/>
                  </a:cxn>
                  <a:cxn ang="0">
                    <a:pos x="T4" y="T5"/>
                  </a:cxn>
                  <a:cxn ang="0">
                    <a:pos x="T6" y="T7"/>
                  </a:cxn>
                  <a:cxn ang="0">
                    <a:pos x="T8" y="T9"/>
                  </a:cxn>
                  <a:cxn ang="0">
                    <a:pos x="T10" y="T11"/>
                  </a:cxn>
                </a:cxnLst>
                <a:rect l="0" t="0" r="r" b="b"/>
                <a:pathLst>
                  <a:path w="46" h="26">
                    <a:moveTo>
                      <a:pt x="46" y="26"/>
                    </a:moveTo>
                    <a:cubicBezTo>
                      <a:pt x="44" y="14"/>
                      <a:pt x="38" y="0"/>
                      <a:pt x="38" y="0"/>
                    </a:cubicBezTo>
                    <a:cubicBezTo>
                      <a:pt x="38" y="0"/>
                      <a:pt x="4" y="4"/>
                      <a:pt x="1" y="6"/>
                    </a:cubicBezTo>
                    <a:cubicBezTo>
                      <a:pt x="0" y="7"/>
                      <a:pt x="0" y="15"/>
                      <a:pt x="0" y="24"/>
                    </a:cubicBezTo>
                    <a:cubicBezTo>
                      <a:pt x="39" y="22"/>
                      <a:pt x="39" y="22"/>
                      <a:pt x="39" y="22"/>
                    </a:cubicBezTo>
                    <a:cubicBezTo>
                      <a:pt x="41" y="23"/>
                      <a:pt x="43" y="25"/>
                      <a:pt x="46" y="26"/>
                    </a:cubicBezTo>
                    <a:close/>
                  </a:path>
                </a:pathLst>
              </a:custGeom>
              <a:solidFill>
                <a:srgbClr val="EFC98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83" name="íṡlíḋè"/>
              <p:cNvSpPr/>
              <p:nvPr/>
            </p:nvSpPr>
            <p:spPr bwMode="auto">
              <a:xfrm>
                <a:off x="8290460" y="2663109"/>
                <a:ext cx="386852" cy="523386"/>
              </a:xfrm>
              <a:custGeom>
                <a:avLst/>
                <a:gdLst>
                  <a:gd name="T0" fmla="*/ 160 w 193"/>
                  <a:gd name="T1" fmla="*/ 10 h 263"/>
                  <a:gd name="T2" fmla="*/ 141 w 193"/>
                  <a:gd name="T3" fmla="*/ 0 h 263"/>
                  <a:gd name="T4" fmla="*/ 105 w 193"/>
                  <a:gd name="T5" fmla="*/ 40 h 263"/>
                  <a:gd name="T6" fmla="*/ 75 w 193"/>
                  <a:gd name="T7" fmla="*/ 68 h 263"/>
                  <a:gd name="T8" fmla="*/ 53 w 193"/>
                  <a:gd name="T9" fmla="*/ 91 h 263"/>
                  <a:gd name="T10" fmla="*/ 47 w 193"/>
                  <a:gd name="T11" fmla="*/ 99 h 263"/>
                  <a:gd name="T12" fmla="*/ 23 w 193"/>
                  <a:gd name="T13" fmla="*/ 121 h 263"/>
                  <a:gd name="T14" fmla="*/ 22 w 193"/>
                  <a:gd name="T15" fmla="*/ 122 h 263"/>
                  <a:gd name="T16" fmla="*/ 0 w 193"/>
                  <a:gd name="T17" fmla="*/ 125 h 263"/>
                  <a:gd name="T18" fmla="*/ 15 w 193"/>
                  <a:gd name="T19" fmla="*/ 135 h 263"/>
                  <a:gd name="T20" fmla="*/ 14 w 193"/>
                  <a:gd name="T21" fmla="*/ 139 h 263"/>
                  <a:gd name="T22" fmla="*/ 15 w 193"/>
                  <a:gd name="T23" fmla="*/ 192 h 263"/>
                  <a:gd name="T24" fmla="*/ 7 w 193"/>
                  <a:gd name="T25" fmla="*/ 242 h 263"/>
                  <a:gd name="T26" fmla="*/ 7 w 193"/>
                  <a:gd name="T27" fmla="*/ 247 h 263"/>
                  <a:gd name="T28" fmla="*/ 27 w 193"/>
                  <a:gd name="T29" fmla="*/ 263 h 263"/>
                  <a:gd name="T30" fmla="*/ 58 w 193"/>
                  <a:gd name="T31" fmla="*/ 151 h 263"/>
                  <a:gd name="T32" fmla="*/ 193 w 193"/>
                  <a:gd name="T33" fmla="*/ 6 h 263"/>
                  <a:gd name="T34" fmla="*/ 160 w 193"/>
                  <a:gd name="T35" fmla="*/ 1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3" h="263">
                    <a:moveTo>
                      <a:pt x="160" y="10"/>
                    </a:moveTo>
                    <a:cubicBezTo>
                      <a:pt x="141" y="0"/>
                      <a:pt x="141" y="0"/>
                      <a:pt x="141" y="0"/>
                    </a:cubicBezTo>
                    <a:cubicBezTo>
                      <a:pt x="130" y="10"/>
                      <a:pt x="118" y="25"/>
                      <a:pt x="105" y="40"/>
                    </a:cubicBezTo>
                    <a:cubicBezTo>
                      <a:pt x="95" y="49"/>
                      <a:pt x="85" y="59"/>
                      <a:pt x="75" y="68"/>
                    </a:cubicBezTo>
                    <a:cubicBezTo>
                      <a:pt x="67" y="75"/>
                      <a:pt x="60" y="83"/>
                      <a:pt x="53" y="91"/>
                    </a:cubicBezTo>
                    <a:cubicBezTo>
                      <a:pt x="51" y="93"/>
                      <a:pt x="49" y="96"/>
                      <a:pt x="47" y="99"/>
                    </a:cubicBezTo>
                    <a:cubicBezTo>
                      <a:pt x="39" y="106"/>
                      <a:pt x="31" y="114"/>
                      <a:pt x="23" y="121"/>
                    </a:cubicBezTo>
                    <a:cubicBezTo>
                      <a:pt x="22" y="122"/>
                      <a:pt x="22" y="122"/>
                      <a:pt x="22" y="122"/>
                    </a:cubicBezTo>
                    <a:cubicBezTo>
                      <a:pt x="14" y="126"/>
                      <a:pt x="0" y="125"/>
                      <a:pt x="0" y="125"/>
                    </a:cubicBezTo>
                    <a:cubicBezTo>
                      <a:pt x="0" y="125"/>
                      <a:pt x="6" y="129"/>
                      <a:pt x="15" y="135"/>
                    </a:cubicBezTo>
                    <a:cubicBezTo>
                      <a:pt x="15" y="136"/>
                      <a:pt x="14" y="137"/>
                      <a:pt x="14" y="139"/>
                    </a:cubicBezTo>
                    <a:cubicBezTo>
                      <a:pt x="14" y="156"/>
                      <a:pt x="17" y="174"/>
                      <a:pt x="15" y="192"/>
                    </a:cubicBezTo>
                    <a:cubicBezTo>
                      <a:pt x="13" y="208"/>
                      <a:pt x="11" y="225"/>
                      <a:pt x="7" y="242"/>
                    </a:cubicBezTo>
                    <a:cubicBezTo>
                      <a:pt x="7" y="244"/>
                      <a:pt x="7" y="245"/>
                      <a:pt x="7" y="247"/>
                    </a:cubicBezTo>
                    <a:cubicBezTo>
                      <a:pt x="6" y="255"/>
                      <a:pt x="25" y="262"/>
                      <a:pt x="27" y="263"/>
                    </a:cubicBezTo>
                    <a:cubicBezTo>
                      <a:pt x="44" y="225"/>
                      <a:pt x="58" y="151"/>
                      <a:pt x="58" y="151"/>
                    </a:cubicBezTo>
                    <a:cubicBezTo>
                      <a:pt x="73" y="147"/>
                      <a:pt x="175" y="25"/>
                      <a:pt x="193" y="6"/>
                    </a:cubicBezTo>
                    <a:cubicBezTo>
                      <a:pt x="160" y="10"/>
                      <a:pt x="160" y="10"/>
                      <a:pt x="160" y="10"/>
                    </a:cubicBezTo>
                  </a:path>
                </a:pathLst>
              </a:custGeom>
              <a:solidFill>
                <a:schemeClr val="accent2">
                  <a:lumMod val="40000"/>
                  <a:lumOff val="6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84" name="ïšḷîḍe"/>
              <p:cNvSpPr/>
              <p:nvPr/>
            </p:nvSpPr>
            <p:spPr bwMode="auto">
              <a:xfrm>
                <a:off x="8677311" y="2667660"/>
                <a:ext cx="9102" cy="9102"/>
              </a:xfrm>
              <a:custGeom>
                <a:avLst/>
                <a:gdLst>
                  <a:gd name="T0" fmla="*/ 0 w 4"/>
                  <a:gd name="T1" fmla="*/ 3 h 3"/>
                  <a:gd name="T2" fmla="*/ 1 w 4"/>
                  <a:gd name="T3" fmla="*/ 3 h 3"/>
                  <a:gd name="T4" fmla="*/ 0 w 4"/>
                  <a:gd name="T5" fmla="*/ 3 h 3"/>
                </a:gdLst>
                <a:ahLst/>
                <a:cxnLst>
                  <a:cxn ang="0">
                    <a:pos x="T0" y="T1"/>
                  </a:cxn>
                  <a:cxn ang="0">
                    <a:pos x="T2" y="T3"/>
                  </a:cxn>
                  <a:cxn ang="0">
                    <a:pos x="T4" y="T5"/>
                  </a:cxn>
                </a:cxnLst>
                <a:rect l="0" t="0" r="r" b="b"/>
                <a:pathLst>
                  <a:path w="4" h="3">
                    <a:moveTo>
                      <a:pt x="0" y="3"/>
                    </a:moveTo>
                    <a:cubicBezTo>
                      <a:pt x="1" y="3"/>
                      <a:pt x="1" y="3"/>
                      <a:pt x="1" y="3"/>
                    </a:cubicBezTo>
                    <a:cubicBezTo>
                      <a:pt x="4" y="0"/>
                      <a:pt x="3" y="0"/>
                      <a:pt x="0" y="3"/>
                    </a:cubicBezTo>
                  </a:path>
                </a:pathLst>
              </a:custGeom>
              <a:solidFill>
                <a:srgbClr val="EAB86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85" name="íşḷîdê"/>
              <p:cNvSpPr/>
              <p:nvPr/>
            </p:nvSpPr>
            <p:spPr bwMode="auto">
              <a:xfrm>
                <a:off x="9045958" y="2881566"/>
                <a:ext cx="737293" cy="796457"/>
              </a:xfrm>
              <a:custGeom>
                <a:avLst/>
                <a:gdLst>
                  <a:gd name="T0" fmla="*/ 163 w 369"/>
                  <a:gd name="T1" fmla="*/ 0 h 399"/>
                  <a:gd name="T2" fmla="*/ 226 w 369"/>
                  <a:gd name="T3" fmla="*/ 280 h 399"/>
                  <a:gd name="T4" fmla="*/ 77 w 369"/>
                  <a:gd name="T5" fmla="*/ 283 h 399"/>
                  <a:gd name="T6" fmla="*/ 0 w 369"/>
                  <a:gd name="T7" fmla="*/ 308 h 399"/>
                  <a:gd name="T8" fmla="*/ 282 w 369"/>
                  <a:gd name="T9" fmla="*/ 399 h 399"/>
                  <a:gd name="T10" fmla="*/ 356 w 369"/>
                  <a:gd name="T11" fmla="*/ 249 h 399"/>
                  <a:gd name="T12" fmla="*/ 325 w 369"/>
                  <a:gd name="T13" fmla="*/ 44 h 399"/>
                  <a:gd name="T14" fmla="*/ 317 w 369"/>
                  <a:gd name="T15" fmla="*/ 21 h 399"/>
                  <a:gd name="T16" fmla="*/ 163 w 369"/>
                  <a:gd name="T17" fmla="*/ 0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9" h="399">
                    <a:moveTo>
                      <a:pt x="163" y="0"/>
                    </a:moveTo>
                    <a:cubicBezTo>
                      <a:pt x="226" y="280"/>
                      <a:pt x="226" y="280"/>
                      <a:pt x="226" y="280"/>
                    </a:cubicBezTo>
                    <a:cubicBezTo>
                      <a:pt x="77" y="283"/>
                      <a:pt x="77" y="283"/>
                      <a:pt x="77" y="283"/>
                    </a:cubicBezTo>
                    <a:cubicBezTo>
                      <a:pt x="0" y="308"/>
                      <a:pt x="0" y="308"/>
                      <a:pt x="0" y="308"/>
                    </a:cubicBezTo>
                    <a:cubicBezTo>
                      <a:pt x="0" y="308"/>
                      <a:pt x="233" y="399"/>
                      <a:pt x="282" y="399"/>
                    </a:cubicBezTo>
                    <a:cubicBezTo>
                      <a:pt x="338" y="399"/>
                      <a:pt x="369" y="340"/>
                      <a:pt x="356" y="249"/>
                    </a:cubicBezTo>
                    <a:cubicBezTo>
                      <a:pt x="356" y="249"/>
                      <a:pt x="341" y="150"/>
                      <a:pt x="325" y="44"/>
                    </a:cubicBezTo>
                    <a:cubicBezTo>
                      <a:pt x="323" y="32"/>
                      <a:pt x="319" y="33"/>
                      <a:pt x="317" y="21"/>
                    </a:cubicBezTo>
                    <a:cubicBezTo>
                      <a:pt x="163" y="0"/>
                      <a:pt x="163" y="0"/>
                      <a:pt x="163" y="0"/>
                    </a:cubicBezTo>
                  </a:path>
                </a:pathLst>
              </a:custGeom>
              <a:solidFill>
                <a:srgbClr val="FFDEC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86" name="ïsḻïḋê"/>
              <p:cNvSpPr/>
              <p:nvPr/>
            </p:nvSpPr>
            <p:spPr bwMode="auto">
              <a:xfrm>
                <a:off x="8485816" y="2062533"/>
                <a:ext cx="1209674" cy="1414084"/>
              </a:xfrm>
              <a:custGeom>
                <a:avLst/>
                <a:gdLst>
                  <a:gd name="T0" fmla="*/ 100 w 621"/>
                  <a:gd name="T1" fmla="*/ 342 h 788"/>
                  <a:gd name="T2" fmla="*/ 130 w 621"/>
                  <a:gd name="T3" fmla="*/ 314 h 788"/>
                  <a:gd name="T4" fmla="*/ 142 w 621"/>
                  <a:gd name="T5" fmla="*/ 363 h 788"/>
                  <a:gd name="T6" fmla="*/ 122 w 621"/>
                  <a:gd name="T7" fmla="*/ 661 h 788"/>
                  <a:gd name="T8" fmla="*/ 401 w 621"/>
                  <a:gd name="T9" fmla="*/ 712 h 788"/>
                  <a:gd name="T10" fmla="*/ 421 w 621"/>
                  <a:gd name="T11" fmla="*/ 299 h 788"/>
                  <a:gd name="T12" fmla="*/ 475 w 621"/>
                  <a:gd name="T13" fmla="*/ 522 h 788"/>
                  <a:gd name="T14" fmla="*/ 544 w 621"/>
                  <a:gd name="T15" fmla="*/ 463 h 788"/>
                  <a:gd name="T16" fmla="*/ 618 w 621"/>
                  <a:gd name="T17" fmla="*/ 479 h 788"/>
                  <a:gd name="T18" fmla="*/ 554 w 621"/>
                  <a:gd name="T19" fmla="*/ 191 h 788"/>
                  <a:gd name="T20" fmla="*/ 414 w 621"/>
                  <a:gd name="T21" fmla="*/ 67 h 788"/>
                  <a:gd name="T22" fmla="*/ 129 w 621"/>
                  <a:gd name="T23" fmla="*/ 71 h 788"/>
                  <a:gd name="T24" fmla="*/ 30 w 621"/>
                  <a:gd name="T25" fmla="*/ 207 h 788"/>
                  <a:gd name="T26" fmla="*/ 21 w 621"/>
                  <a:gd name="T27" fmla="*/ 289 h 788"/>
                  <a:gd name="T28" fmla="*/ 100 w 621"/>
                  <a:gd name="T29" fmla="*/ 342 h 788"/>
                  <a:gd name="connsiteX0" fmla="*/ 1393 w 9736"/>
                  <a:gd name="connsiteY0" fmla="*/ 4020 h 9114"/>
                  <a:gd name="connsiteX1" fmla="*/ 1876 w 9736"/>
                  <a:gd name="connsiteY1" fmla="*/ 3665 h 9114"/>
                  <a:gd name="connsiteX2" fmla="*/ 2070 w 9736"/>
                  <a:gd name="connsiteY2" fmla="*/ 4287 h 9114"/>
                  <a:gd name="connsiteX3" fmla="*/ 1982 w 9736"/>
                  <a:gd name="connsiteY3" fmla="*/ 5108 h 9114"/>
                  <a:gd name="connsiteX4" fmla="*/ 1748 w 9736"/>
                  <a:gd name="connsiteY4" fmla="*/ 8068 h 9114"/>
                  <a:gd name="connsiteX5" fmla="*/ 6240 w 9736"/>
                  <a:gd name="connsiteY5" fmla="*/ 8716 h 9114"/>
                  <a:gd name="connsiteX6" fmla="*/ 6562 w 9736"/>
                  <a:gd name="connsiteY6" fmla="*/ 3474 h 9114"/>
                  <a:gd name="connsiteX7" fmla="*/ 7432 w 9736"/>
                  <a:gd name="connsiteY7" fmla="*/ 6304 h 9114"/>
                  <a:gd name="connsiteX8" fmla="*/ 8543 w 9736"/>
                  <a:gd name="connsiteY8" fmla="*/ 5556 h 9114"/>
                  <a:gd name="connsiteX9" fmla="*/ 9735 w 9736"/>
                  <a:gd name="connsiteY9" fmla="*/ 5759 h 9114"/>
                  <a:gd name="connsiteX10" fmla="*/ 8704 w 9736"/>
                  <a:gd name="connsiteY10" fmla="*/ 2104 h 9114"/>
                  <a:gd name="connsiteX11" fmla="*/ 6450 w 9736"/>
                  <a:gd name="connsiteY11" fmla="*/ 530 h 9114"/>
                  <a:gd name="connsiteX12" fmla="*/ 1860 w 9736"/>
                  <a:gd name="connsiteY12" fmla="*/ 581 h 9114"/>
                  <a:gd name="connsiteX13" fmla="*/ 266 w 9736"/>
                  <a:gd name="connsiteY13" fmla="*/ 2307 h 9114"/>
                  <a:gd name="connsiteX14" fmla="*/ 121 w 9736"/>
                  <a:gd name="connsiteY14" fmla="*/ 3348 h 9114"/>
                  <a:gd name="connsiteX15" fmla="*/ 1393 w 9736"/>
                  <a:gd name="connsiteY15" fmla="*/ 4020 h 9114"/>
                  <a:gd name="connsiteX0-1" fmla="*/ 1431 w 10000"/>
                  <a:gd name="connsiteY0-2" fmla="*/ 4411 h 10000"/>
                  <a:gd name="connsiteX1-3" fmla="*/ 1927 w 10000"/>
                  <a:gd name="connsiteY1-4" fmla="*/ 4021 h 10000"/>
                  <a:gd name="connsiteX2-5" fmla="*/ 1843 w 10000"/>
                  <a:gd name="connsiteY2-6" fmla="*/ 4764 h 10000"/>
                  <a:gd name="connsiteX3-7" fmla="*/ 2036 w 10000"/>
                  <a:gd name="connsiteY3-8" fmla="*/ 5605 h 10000"/>
                  <a:gd name="connsiteX4-9" fmla="*/ 1795 w 10000"/>
                  <a:gd name="connsiteY4-10" fmla="*/ 8852 h 10000"/>
                  <a:gd name="connsiteX5-11" fmla="*/ 6409 w 10000"/>
                  <a:gd name="connsiteY5-12" fmla="*/ 9563 h 10000"/>
                  <a:gd name="connsiteX6-13" fmla="*/ 6740 w 10000"/>
                  <a:gd name="connsiteY6-14" fmla="*/ 3812 h 10000"/>
                  <a:gd name="connsiteX7-15" fmla="*/ 7634 w 10000"/>
                  <a:gd name="connsiteY7-16" fmla="*/ 6917 h 10000"/>
                  <a:gd name="connsiteX8-17" fmla="*/ 8775 w 10000"/>
                  <a:gd name="connsiteY8-18" fmla="*/ 6096 h 10000"/>
                  <a:gd name="connsiteX9-19" fmla="*/ 9999 w 10000"/>
                  <a:gd name="connsiteY9-20" fmla="*/ 6319 h 10000"/>
                  <a:gd name="connsiteX10-21" fmla="*/ 8940 w 10000"/>
                  <a:gd name="connsiteY10-22" fmla="*/ 2309 h 10000"/>
                  <a:gd name="connsiteX11-23" fmla="*/ 6625 w 10000"/>
                  <a:gd name="connsiteY11-24" fmla="*/ 582 h 10000"/>
                  <a:gd name="connsiteX12-25" fmla="*/ 1910 w 10000"/>
                  <a:gd name="connsiteY12-26" fmla="*/ 637 h 10000"/>
                  <a:gd name="connsiteX13-27" fmla="*/ 273 w 10000"/>
                  <a:gd name="connsiteY13-28" fmla="*/ 2531 h 10000"/>
                  <a:gd name="connsiteX14-29" fmla="*/ 124 w 10000"/>
                  <a:gd name="connsiteY14-30" fmla="*/ 3673 h 10000"/>
                  <a:gd name="connsiteX15-31" fmla="*/ 1431 w 10000"/>
                  <a:gd name="connsiteY15-32" fmla="*/ 4411 h 10000"/>
                  <a:gd name="connsiteX0-33" fmla="*/ 1431 w 10000"/>
                  <a:gd name="connsiteY0-34" fmla="*/ 4411 h 9970"/>
                  <a:gd name="connsiteX1-35" fmla="*/ 1927 w 10000"/>
                  <a:gd name="connsiteY1-36" fmla="*/ 4021 h 9970"/>
                  <a:gd name="connsiteX2-37" fmla="*/ 1843 w 10000"/>
                  <a:gd name="connsiteY2-38" fmla="*/ 4764 h 9970"/>
                  <a:gd name="connsiteX3-39" fmla="*/ 2036 w 10000"/>
                  <a:gd name="connsiteY3-40" fmla="*/ 6620 h 9970"/>
                  <a:gd name="connsiteX4-41" fmla="*/ 1795 w 10000"/>
                  <a:gd name="connsiteY4-42" fmla="*/ 8852 h 9970"/>
                  <a:gd name="connsiteX5-43" fmla="*/ 6409 w 10000"/>
                  <a:gd name="connsiteY5-44" fmla="*/ 9563 h 9970"/>
                  <a:gd name="connsiteX6-45" fmla="*/ 6740 w 10000"/>
                  <a:gd name="connsiteY6-46" fmla="*/ 3812 h 9970"/>
                  <a:gd name="connsiteX7-47" fmla="*/ 7634 w 10000"/>
                  <a:gd name="connsiteY7-48" fmla="*/ 6917 h 9970"/>
                  <a:gd name="connsiteX8-49" fmla="*/ 8775 w 10000"/>
                  <a:gd name="connsiteY8-50" fmla="*/ 6096 h 9970"/>
                  <a:gd name="connsiteX9-51" fmla="*/ 9999 w 10000"/>
                  <a:gd name="connsiteY9-52" fmla="*/ 6319 h 9970"/>
                  <a:gd name="connsiteX10-53" fmla="*/ 8940 w 10000"/>
                  <a:gd name="connsiteY10-54" fmla="*/ 2309 h 9970"/>
                  <a:gd name="connsiteX11-55" fmla="*/ 6625 w 10000"/>
                  <a:gd name="connsiteY11-56" fmla="*/ 582 h 9970"/>
                  <a:gd name="connsiteX12-57" fmla="*/ 1910 w 10000"/>
                  <a:gd name="connsiteY12-58" fmla="*/ 637 h 9970"/>
                  <a:gd name="connsiteX13-59" fmla="*/ 273 w 10000"/>
                  <a:gd name="connsiteY13-60" fmla="*/ 2531 h 9970"/>
                  <a:gd name="connsiteX14-61" fmla="*/ 124 w 10000"/>
                  <a:gd name="connsiteY14-62" fmla="*/ 3673 h 9970"/>
                  <a:gd name="connsiteX15-63" fmla="*/ 1431 w 10000"/>
                  <a:gd name="connsiteY15-64" fmla="*/ 4411 h 9970"/>
                  <a:gd name="connsiteX0-65" fmla="*/ 1431 w 10000"/>
                  <a:gd name="connsiteY0-66" fmla="*/ 4424 h 10000"/>
                  <a:gd name="connsiteX1-67" fmla="*/ 1927 w 10000"/>
                  <a:gd name="connsiteY1-68" fmla="*/ 4033 h 10000"/>
                  <a:gd name="connsiteX2-69" fmla="*/ 1843 w 10000"/>
                  <a:gd name="connsiteY2-70" fmla="*/ 4778 h 10000"/>
                  <a:gd name="connsiteX3-71" fmla="*/ 2036 w 10000"/>
                  <a:gd name="connsiteY3-72" fmla="*/ 6640 h 10000"/>
                  <a:gd name="connsiteX4-73" fmla="*/ 1795 w 10000"/>
                  <a:gd name="connsiteY4-74" fmla="*/ 8879 h 10000"/>
                  <a:gd name="connsiteX5-75" fmla="*/ 6409 w 10000"/>
                  <a:gd name="connsiteY5-76" fmla="*/ 9592 h 10000"/>
                  <a:gd name="connsiteX6-77" fmla="*/ 6740 w 10000"/>
                  <a:gd name="connsiteY6-78" fmla="*/ 3823 h 10000"/>
                  <a:gd name="connsiteX7-79" fmla="*/ 7634 w 10000"/>
                  <a:gd name="connsiteY7-80" fmla="*/ 6938 h 10000"/>
                  <a:gd name="connsiteX8-81" fmla="*/ 8775 w 10000"/>
                  <a:gd name="connsiteY8-82" fmla="*/ 6114 h 10000"/>
                  <a:gd name="connsiteX9-83" fmla="*/ 9999 w 10000"/>
                  <a:gd name="connsiteY9-84" fmla="*/ 6338 h 10000"/>
                  <a:gd name="connsiteX10-85" fmla="*/ 8940 w 10000"/>
                  <a:gd name="connsiteY10-86" fmla="*/ 2316 h 10000"/>
                  <a:gd name="connsiteX11-87" fmla="*/ 6625 w 10000"/>
                  <a:gd name="connsiteY11-88" fmla="*/ 584 h 10000"/>
                  <a:gd name="connsiteX12-89" fmla="*/ 1910 w 10000"/>
                  <a:gd name="connsiteY12-90" fmla="*/ 639 h 10000"/>
                  <a:gd name="connsiteX13-91" fmla="*/ 273 w 10000"/>
                  <a:gd name="connsiteY13-92" fmla="*/ 2539 h 10000"/>
                  <a:gd name="connsiteX14-93" fmla="*/ 124 w 10000"/>
                  <a:gd name="connsiteY14-94" fmla="*/ 3684 h 10000"/>
                  <a:gd name="connsiteX15-95" fmla="*/ 1431 w 10000"/>
                  <a:gd name="connsiteY15-96" fmla="*/ 4424 h 10000"/>
                  <a:gd name="connsiteX0-97" fmla="*/ 1431 w 10000"/>
                  <a:gd name="connsiteY0-98" fmla="*/ 4424 h 9954"/>
                  <a:gd name="connsiteX1-99" fmla="*/ 1927 w 10000"/>
                  <a:gd name="connsiteY1-100" fmla="*/ 4033 h 9954"/>
                  <a:gd name="connsiteX2-101" fmla="*/ 1843 w 10000"/>
                  <a:gd name="connsiteY2-102" fmla="*/ 4778 h 9954"/>
                  <a:gd name="connsiteX3-103" fmla="*/ 2036 w 10000"/>
                  <a:gd name="connsiteY3-104" fmla="*/ 6640 h 9954"/>
                  <a:gd name="connsiteX4-105" fmla="*/ 1583 w 10000"/>
                  <a:gd name="connsiteY4-106" fmla="*/ 9059 h 9954"/>
                  <a:gd name="connsiteX5-107" fmla="*/ 6409 w 10000"/>
                  <a:gd name="connsiteY5-108" fmla="*/ 9592 h 9954"/>
                  <a:gd name="connsiteX6-109" fmla="*/ 6740 w 10000"/>
                  <a:gd name="connsiteY6-110" fmla="*/ 3823 h 9954"/>
                  <a:gd name="connsiteX7-111" fmla="*/ 7634 w 10000"/>
                  <a:gd name="connsiteY7-112" fmla="*/ 6938 h 9954"/>
                  <a:gd name="connsiteX8-113" fmla="*/ 8775 w 10000"/>
                  <a:gd name="connsiteY8-114" fmla="*/ 6114 h 9954"/>
                  <a:gd name="connsiteX9-115" fmla="*/ 9999 w 10000"/>
                  <a:gd name="connsiteY9-116" fmla="*/ 6338 h 9954"/>
                  <a:gd name="connsiteX10-117" fmla="*/ 8940 w 10000"/>
                  <a:gd name="connsiteY10-118" fmla="*/ 2316 h 9954"/>
                  <a:gd name="connsiteX11-119" fmla="*/ 6625 w 10000"/>
                  <a:gd name="connsiteY11-120" fmla="*/ 584 h 9954"/>
                  <a:gd name="connsiteX12-121" fmla="*/ 1910 w 10000"/>
                  <a:gd name="connsiteY12-122" fmla="*/ 639 h 9954"/>
                  <a:gd name="connsiteX13-123" fmla="*/ 273 w 10000"/>
                  <a:gd name="connsiteY13-124" fmla="*/ 2539 h 9954"/>
                  <a:gd name="connsiteX14-125" fmla="*/ 124 w 10000"/>
                  <a:gd name="connsiteY14-126" fmla="*/ 3684 h 9954"/>
                  <a:gd name="connsiteX15-127" fmla="*/ 1431 w 10000"/>
                  <a:gd name="connsiteY15-128" fmla="*/ 4424 h 9954"/>
                  <a:gd name="connsiteX0-129" fmla="*/ 1431 w 10000"/>
                  <a:gd name="connsiteY0-130" fmla="*/ 4444 h 9967"/>
                  <a:gd name="connsiteX1-131" fmla="*/ 1927 w 10000"/>
                  <a:gd name="connsiteY1-132" fmla="*/ 4052 h 9967"/>
                  <a:gd name="connsiteX2-133" fmla="*/ 1843 w 10000"/>
                  <a:gd name="connsiteY2-134" fmla="*/ 4800 h 9967"/>
                  <a:gd name="connsiteX3-135" fmla="*/ 2036 w 10000"/>
                  <a:gd name="connsiteY3-136" fmla="*/ 6671 h 9967"/>
                  <a:gd name="connsiteX4-137" fmla="*/ 1866 w 10000"/>
                  <a:gd name="connsiteY4-138" fmla="*/ 8981 h 9967"/>
                  <a:gd name="connsiteX5-139" fmla="*/ 6409 w 10000"/>
                  <a:gd name="connsiteY5-140" fmla="*/ 9636 h 9967"/>
                  <a:gd name="connsiteX6-141" fmla="*/ 6740 w 10000"/>
                  <a:gd name="connsiteY6-142" fmla="*/ 3841 h 9967"/>
                  <a:gd name="connsiteX7-143" fmla="*/ 7634 w 10000"/>
                  <a:gd name="connsiteY7-144" fmla="*/ 6970 h 9967"/>
                  <a:gd name="connsiteX8-145" fmla="*/ 8775 w 10000"/>
                  <a:gd name="connsiteY8-146" fmla="*/ 6142 h 9967"/>
                  <a:gd name="connsiteX9-147" fmla="*/ 9999 w 10000"/>
                  <a:gd name="connsiteY9-148" fmla="*/ 6367 h 9967"/>
                  <a:gd name="connsiteX10-149" fmla="*/ 8940 w 10000"/>
                  <a:gd name="connsiteY10-150" fmla="*/ 2327 h 9967"/>
                  <a:gd name="connsiteX11-151" fmla="*/ 6625 w 10000"/>
                  <a:gd name="connsiteY11-152" fmla="*/ 587 h 9967"/>
                  <a:gd name="connsiteX12-153" fmla="*/ 1910 w 10000"/>
                  <a:gd name="connsiteY12-154" fmla="*/ 642 h 9967"/>
                  <a:gd name="connsiteX13-155" fmla="*/ 273 w 10000"/>
                  <a:gd name="connsiteY13-156" fmla="*/ 2551 h 9967"/>
                  <a:gd name="connsiteX14-157" fmla="*/ 124 w 10000"/>
                  <a:gd name="connsiteY14-158" fmla="*/ 3701 h 9967"/>
                  <a:gd name="connsiteX15-159" fmla="*/ 1431 w 10000"/>
                  <a:gd name="connsiteY15-160" fmla="*/ 4444 h 9967"/>
                  <a:gd name="connsiteX0-161" fmla="*/ 1431 w 10000"/>
                  <a:gd name="connsiteY0-162" fmla="*/ 4459 h 9991"/>
                  <a:gd name="connsiteX1-163" fmla="*/ 1927 w 10000"/>
                  <a:gd name="connsiteY1-164" fmla="*/ 4065 h 9991"/>
                  <a:gd name="connsiteX2-165" fmla="*/ 1843 w 10000"/>
                  <a:gd name="connsiteY2-166" fmla="*/ 4816 h 9991"/>
                  <a:gd name="connsiteX3-167" fmla="*/ 2036 w 10000"/>
                  <a:gd name="connsiteY3-168" fmla="*/ 6693 h 9991"/>
                  <a:gd name="connsiteX4-169" fmla="*/ 1866 w 10000"/>
                  <a:gd name="connsiteY4-170" fmla="*/ 9011 h 9991"/>
                  <a:gd name="connsiteX5-171" fmla="*/ 6409 w 10000"/>
                  <a:gd name="connsiteY5-172" fmla="*/ 9668 h 9991"/>
                  <a:gd name="connsiteX6-173" fmla="*/ 6740 w 10000"/>
                  <a:gd name="connsiteY6-174" fmla="*/ 3854 h 9991"/>
                  <a:gd name="connsiteX7-175" fmla="*/ 7634 w 10000"/>
                  <a:gd name="connsiteY7-176" fmla="*/ 6993 h 9991"/>
                  <a:gd name="connsiteX8-177" fmla="*/ 8775 w 10000"/>
                  <a:gd name="connsiteY8-178" fmla="*/ 6162 h 9991"/>
                  <a:gd name="connsiteX9-179" fmla="*/ 9999 w 10000"/>
                  <a:gd name="connsiteY9-180" fmla="*/ 6388 h 9991"/>
                  <a:gd name="connsiteX10-181" fmla="*/ 8940 w 10000"/>
                  <a:gd name="connsiteY10-182" fmla="*/ 2335 h 9991"/>
                  <a:gd name="connsiteX11-183" fmla="*/ 6625 w 10000"/>
                  <a:gd name="connsiteY11-184" fmla="*/ 589 h 9991"/>
                  <a:gd name="connsiteX12-185" fmla="*/ 1910 w 10000"/>
                  <a:gd name="connsiteY12-186" fmla="*/ 644 h 9991"/>
                  <a:gd name="connsiteX13-187" fmla="*/ 273 w 10000"/>
                  <a:gd name="connsiteY13-188" fmla="*/ 2559 h 9991"/>
                  <a:gd name="connsiteX14-189" fmla="*/ 124 w 10000"/>
                  <a:gd name="connsiteY14-190" fmla="*/ 3713 h 9991"/>
                  <a:gd name="connsiteX15-191" fmla="*/ 1431 w 10000"/>
                  <a:gd name="connsiteY15-192" fmla="*/ 4459 h 9991"/>
                  <a:gd name="connsiteX0-193" fmla="*/ 1431 w 10000"/>
                  <a:gd name="connsiteY0-194" fmla="*/ 4463 h 9999"/>
                  <a:gd name="connsiteX1-195" fmla="*/ 1927 w 10000"/>
                  <a:gd name="connsiteY1-196" fmla="*/ 4069 h 9999"/>
                  <a:gd name="connsiteX2-197" fmla="*/ 1737 w 10000"/>
                  <a:gd name="connsiteY2-198" fmla="*/ 4880 h 9999"/>
                  <a:gd name="connsiteX3-199" fmla="*/ 2036 w 10000"/>
                  <a:gd name="connsiteY3-200" fmla="*/ 6699 h 9999"/>
                  <a:gd name="connsiteX4-201" fmla="*/ 1866 w 10000"/>
                  <a:gd name="connsiteY4-202" fmla="*/ 9019 h 9999"/>
                  <a:gd name="connsiteX5-203" fmla="*/ 6409 w 10000"/>
                  <a:gd name="connsiteY5-204" fmla="*/ 9677 h 9999"/>
                  <a:gd name="connsiteX6-205" fmla="*/ 6740 w 10000"/>
                  <a:gd name="connsiteY6-206" fmla="*/ 3857 h 9999"/>
                  <a:gd name="connsiteX7-207" fmla="*/ 7634 w 10000"/>
                  <a:gd name="connsiteY7-208" fmla="*/ 6999 h 9999"/>
                  <a:gd name="connsiteX8-209" fmla="*/ 8775 w 10000"/>
                  <a:gd name="connsiteY8-210" fmla="*/ 6168 h 9999"/>
                  <a:gd name="connsiteX9-211" fmla="*/ 9999 w 10000"/>
                  <a:gd name="connsiteY9-212" fmla="*/ 6394 h 9999"/>
                  <a:gd name="connsiteX10-213" fmla="*/ 8940 w 10000"/>
                  <a:gd name="connsiteY10-214" fmla="*/ 2337 h 9999"/>
                  <a:gd name="connsiteX11-215" fmla="*/ 6625 w 10000"/>
                  <a:gd name="connsiteY11-216" fmla="*/ 590 h 9999"/>
                  <a:gd name="connsiteX12-217" fmla="*/ 1910 w 10000"/>
                  <a:gd name="connsiteY12-218" fmla="*/ 645 h 9999"/>
                  <a:gd name="connsiteX13-219" fmla="*/ 273 w 10000"/>
                  <a:gd name="connsiteY13-220" fmla="*/ 2561 h 9999"/>
                  <a:gd name="connsiteX14-221" fmla="*/ 124 w 10000"/>
                  <a:gd name="connsiteY14-222" fmla="*/ 3716 h 9999"/>
                  <a:gd name="connsiteX15-223" fmla="*/ 1431 w 10000"/>
                  <a:gd name="connsiteY15-224" fmla="*/ 4463 h 9999"/>
                  <a:gd name="connsiteX0-225" fmla="*/ 1431 w 10000"/>
                  <a:gd name="connsiteY0-226" fmla="*/ 4463 h 10000"/>
                  <a:gd name="connsiteX1-227" fmla="*/ 1680 w 10000"/>
                  <a:gd name="connsiteY1-228" fmla="*/ 4039 h 10000"/>
                  <a:gd name="connsiteX2-229" fmla="*/ 1737 w 10000"/>
                  <a:gd name="connsiteY2-230" fmla="*/ 4880 h 10000"/>
                  <a:gd name="connsiteX3-231" fmla="*/ 2036 w 10000"/>
                  <a:gd name="connsiteY3-232" fmla="*/ 6700 h 10000"/>
                  <a:gd name="connsiteX4-233" fmla="*/ 1866 w 10000"/>
                  <a:gd name="connsiteY4-234" fmla="*/ 9020 h 10000"/>
                  <a:gd name="connsiteX5-235" fmla="*/ 6409 w 10000"/>
                  <a:gd name="connsiteY5-236" fmla="*/ 9678 h 10000"/>
                  <a:gd name="connsiteX6-237" fmla="*/ 6740 w 10000"/>
                  <a:gd name="connsiteY6-238" fmla="*/ 3857 h 10000"/>
                  <a:gd name="connsiteX7-239" fmla="*/ 7634 w 10000"/>
                  <a:gd name="connsiteY7-240" fmla="*/ 7000 h 10000"/>
                  <a:gd name="connsiteX8-241" fmla="*/ 8775 w 10000"/>
                  <a:gd name="connsiteY8-242" fmla="*/ 6169 h 10000"/>
                  <a:gd name="connsiteX9-243" fmla="*/ 9999 w 10000"/>
                  <a:gd name="connsiteY9-244" fmla="*/ 6395 h 10000"/>
                  <a:gd name="connsiteX10-245" fmla="*/ 8940 w 10000"/>
                  <a:gd name="connsiteY10-246" fmla="*/ 2337 h 10000"/>
                  <a:gd name="connsiteX11-247" fmla="*/ 6625 w 10000"/>
                  <a:gd name="connsiteY11-248" fmla="*/ 590 h 10000"/>
                  <a:gd name="connsiteX12-249" fmla="*/ 1910 w 10000"/>
                  <a:gd name="connsiteY12-250" fmla="*/ 645 h 10000"/>
                  <a:gd name="connsiteX13-251" fmla="*/ 273 w 10000"/>
                  <a:gd name="connsiteY13-252" fmla="*/ 2561 h 10000"/>
                  <a:gd name="connsiteX14-253" fmla="*/ 124 w 10000"/>
                  <a:gd name="connsiteY14-254" fmla="*/ 3716 h 10000"/>
                  <a:gd name="connsiteX15-255" fmla="*/ 1431 w 10000"/>
                  <a:gd name="connsiteY15-256" fmla="*/ 4463 h 10000"/>
                  <a:gd name="connsiteX0-257" fmla="*/ 1431 w 10000"/>
                  <a:gd name="connsiteY0-258" fmla="*/ 4463 h 10000"/>
                  <a:gd name="connsiteX1-259" fmla="*/ 1397 w 10000"/>
                  <a:gd name="connsiteY1-260" fmla="*/ 3253 h 10000"/>
                  <a:gd name="connsiteX2-261" fmla="*/ 1737 w 10000"/>
                  <a:gd name="connsiteY2-262" fmla="*/ 4880 h 10000"/>
                  <a:gd name="connsiteX3-263" fmla="*/ 2036 w 10000"/>
                  <a:gd name="connsiteY3-264" fmla="*/ 6700 h 10000"/>
                  <a:gd name="connsiteX4-265" fmla="*/ 1866 w 10000"/>
                  <a:gd name="connsiteY4-266" fmla="*/ 9020 h 10000"/>
                  <a:gd name="connsiteX5-267" fmla="*/ 6409 w 10000"/>
                  <a:gd name="connsiteY5-268" fmla="*/ 9678 h 10000"/>
                  <a:gd name="connsiteX6-269" fmla="*/ 6740 w 10000"/>
                  <a:gd name="connsiteY6-270" fmla="*/ 3857 h 10000"/>
                  <a:gd name="connsiteX7-271" fmla="*/ 7634 w 10000"/>
                  <a:gd name="connsiteY7-272" fmla="*/ 7000 h 10000"/>
                  <a:gd name="connsiteX8-273" fmla="*/ 8775 w 10000"/>
                  <a:gd name="connsiteY8-274" fmla="*/ 6169 h 10000"/>
                  <a:gd name="connsiteX9-275" fmla="*/ 9999 w 10000"/>
                  <a:gd name="connsiteY9-276" fmla="*/ 6395 h 10000"/>
                  <a:gd name="connsiteX10-277" fmla="*/ 8940 w 10000"/>
                  <a:gd name="connsiteY10-278" fmla="*/ 2337 h 10000"/>
                  <a:gd name="connsiteX11-279" fmla="*/ 6625 w 10000"/>
                  <a:gd name="connsiteY11-280" fmla="*/ 590 h 10000"/>
                  <a:gd name="connsiteX12-281" fmla="*/ 1910 w 10000"/>
                  <a:gd name="connsiteY12-282" fmla="*/ 645 h 10000"/>
                  <a:gd name="connsiteX13-283" fmla="*/ 273 w 10000"/>
                  <a:gd name="connsiteY13-284" fmla="*/ 2561 h 10000"/>
                  <a:gd name="connsiteX14-285" fmla="*/ 124 w 10000"/>
                  <a:gd name="connsiteY14-286" fmla="*/ 3716 h 10000"/>
                  <a:gd name="connsiteX15-287" fmla="*/ 1431 w 10000"/>
                  <a:gd name="connsiteY15-288" fmla="*/ 4463 h 10000"/>
                  <a:gd name="connsiteX0-289" fmla="*/ 1431 w 10000"/>
                  <a:gd name="connsiteY0-290" fmla="*/ 4463 h 10000"/>
                  <a:gd name="connsiteX1-291" fmla="*/ 1397 w 10000"/>
                  <a:gd name="connsiteY1-292" fmla="*/ 3253 h 10000"/>
                  <a:gd name="connsiteX2-293" fmla="*/ 1480 w 10000"/>
                  <a:gd name="connsiteY2-294" fmla="*/ 4880 h 10000"/>
                  <a:gd name="connsiteX3-295" fmla="*/ 2036 w 10000"/>
                  <a:gd name="connsiteY3-296" fmla="*/ 6700 h 10000"/>
                  <a:gd name="connsiteX4-297" fmla="*/ 1866 w 10000"/>
                  <a:gd name="connsiteY4-298" fmla="*/ 9020 h 10000"/>
                  <a:gd name="connsiteX5-299" fmla="*/ 6409 w 10000"/>
                  <a:gd name="connsiteY5-300" fmla="*/ 9678 h 10000"/>
                  <a:gd name="connsiteX6-301" fmla="*/ 6740 w 10000"/>
                  <a:gd name="connsiteY6-302" fmla="*/ 3857 h 10000"/>
                  <a:gd name="connsiteX7-303" fmla="*/ 7634 w 10000"/>
                  <a:gd name="connsiteY7-304" fmla="*/ 7000 h 10000"/>
                  <a:gd name="connsiteX8-305" fmla="*/ 8775 w 10000"/>
                  <a:gd name="connsiteY8-306" fmla="*/ 6169 h 10000"/>
                  <a:gd name="connsiteX9-307" fmla="*/ 9999 w 10000"/>
                  <a:gd name="connsiteY9-308" fmla="*/ 6395 h 10000"/>
                  <a:gd name="connsiteX10-309" fmla="*/ 8940 w 10000"/>
                  <a:gd name="connsiteY10-310" fmla="*/ 2337 h 10000"/>
                  <a:gd name="connsiteX11-311" fmla="*/ 6625 w 10000"/>
                  <a:gd name="connsiteY11-312" fmla="*/ 590 h 10000"/>
                  <a:gd name="connsiteX12-313" fmla="*/ 1910 w 10000"/>
                  <a:gd name="connsiteY12-314" fmla="*/ 645 h 10000"/>
                  <a:gd name="connsiteX13-315" fmla="*/ 273 w 10000"/>
                  <a:gd name="connsiteY13-316" fmla="*/ 2561 h 10000"/>
                  <a:gd name="connsiteX14-317" fmla="*/ 124 w 10000"/>
                  <a:gd name="connsiteY14-318" fmla="*/ 3716 h 10000"/>
                  <a:gd name="connsiteX15-319" fmla="*/ 1431 w 10000"/>
                  <a:gd name="connsiteY15-320" fmla="*/ 4463 h 10000"/>
                  <a:gd name="connsiteX0-321" fmla="*/ 1431 w 10000"/>
                  <a:gd name="connsiteY0-322" fmla="*/ 4463 h 10000"/>
                  <a:gd name="connsiteX1-323" fmla="*/ 1411 w 10000"/>
                  <a:gd name="connsiteY1-324" fmla="*/ 4074 h 10000"/>
                  <a:gd name="connsiteX2-325" fmla="*/ 1397 w 10000"/>
                  <a:gd name="connsiteY2-326" fmla="*/ 3253 h 10000"/>
                  <a:gd name="connsiteX3-327" fmla="*/ 1480 w 10000"/>
                  <a:gd name="connsiteY3-328" fmla="*/ 4880 h 10000"/>
                  <a:gd name="connsiteX4-329" fmla="*/ 2036 w 10000"/>
                  <a:gd name="connsiteY4-330" fmla="*/ 6700 h 10000"/>
                  <a:gd name="connsiteX5-331" fmla="*/ 1866 w 10000"/>
                  <a:gd name="connsiteY5-332" fmla="*/ 9020 h 10000"/>
                  <a:gd name="connsiteX6-333" fmla="*/ 6409 w 10000"/>
                  <a:gd name="connsiteY6-334" fmla="*/ 9678 h 10000"/>
                  <a:gd name="connsiteX7-335" fmla="*/ 6740 w 10000"/>
                  <a:gd name="connsiteY7-336" fmla="*/ 3857 h 10000"/>
                  <a:gd name="connsiteX8-337" fmla="*/ 7634 w 10000"/>
                  <a:gd name="connsiteY8-338" fmla="*/ 7000 h 10000"/>
                  <a:gd name="connsiteX9-339" fmla="*/ 8775 w 10000"/>
                  <a:gd name="connsiteY9-340" fmla="*/ 6169 h 10000"/>
                  <a:gd name="connsiteX10-341" fmla="*/ 9999 w 10000"/>
                  <a:gd name="connsiteY10-342" fmla="*/ 6395 h 10000"/>
                  <a:gd name="connsiteX11-343" fmla="*/ 8940 w 10000"/>
                  <a:gd name="connsiteY11-344" fmla="*/ 2337 h 10000"/>
                  <a:gd name="connsiteX12-345" fmla="*/ 6625 w 10000"/>
                  <a:gd name="connsiteY12-346" fmla="*/ 590 h 10000"/>
                  <a:gd name="connsiteX13-347" fmla="*/ 1910 w 10000"/>
                  <a:gd name="connsiteY13-348" fmla="*/ 645 h 10000"/>
                  <a:gd name="connsiteX14-349" fmla="*/ 273 w 10000"/>
                  <a:gd name="connsiteY14-350" fmla="*/ 2561 h 10000"/>
                  <a:gd name="connsiteX15-351" fmla="*/ 124 w 10000"/>
                  <a:gd name="connsiteY15-352" fmla="*/ 3716 h 10000"/>
                  <a:gd name="connsiteX16" fmla="*/ 1431 w 10000"/>
                  <a:gd name="connsiteY16" fmla="*/ 4463 h 10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 y="connsiteY16"/>
                  </a:cxn>
                </a:cxnLst>
                <a:rect l="l" t="t" r="r" b="b"/>
                <a:pathLst>
                  <a:path w="10000" h="10000">
                    <a:moveTo>
                      <a:pt x="1431" y="4463"/>
                    </a:moveTo>
                    <a:cubicBezTo>
                      <a:pt x="1435" y="4396"/>
                      <a:pt x="1417" y="4276"/>
                      <a:pt x="1411" y="4074"/>
                    </a:cubicBezTo>
                    <a:cubicBezTo>
                      <a:pt x="1405" y="3872"/>
                      <a:pt x="1386" y="3119"/>
                      <a:pt x="1397" y="3253"/>
                    </a:cubicBezTo>
                    <a:cubicBezTo>
                      <a:pt x="1408" y="3387"/>
                      <a:pt x="1374" y="4306"/>
                      <a:pt x="1480" y="4880"/>
                    </a:cubicBezTo>
                    <a:cubicBezTo>
                      <a:pt x="1586" y="5454"/>
                      <a:pt x="2066" y="6395"/>
                      <a:pt x="2036" y="6700"/>
                    </a:cubicBezTo>
                    <a:cubicBezTo>
                      <a:pt x="1921" y="9154"/>
                      <a:pt x="960" y="8584"/>
                      <a:pt x="1866" y="9020"/>
                    </a:cubicBezTo>
                    <a:cubicBezTo>
                      <a:pt x="2772" y="9457"/>
                      <a:pt x="5597" y="10538"/>
                      <a:pt x="6409" y="9678"/>
                    </a:cubicBezTo>
                    <a:cubicBezTo>
                      <a:pt x="7221" y="8817"/>
                      <a:pt x="6608" y="3688"/>
                      <a:pt x="6740" y="3857"/>
                    </a:cubicBezTo>
                    <a:cubicBezTo>
                      <a:pt x="6740" y="3857"/>
                      <a:pt x="7766" y="7537"/>
                      <a:pt x="7634" y="7000"/>
                    </a:cubicBezTo>
                    <a:cubicBezTo>
                      <a:pt x="7534" y="6663"/>
                      <a:pt x="8030" y="6311"/>
                      <a:pt x="8775" y="6169"/>
                    </a:cubicBezTo>
                    <a:cubicBezTo>
                      <a:pt x="9519" y="6015"/>
                      <a:pt x="9949" y="6113"/>
                      <a:pt x="9999" y="6395"/>
                    </a:cubicBezTo>
                    <a:cubicBezTo>
                      <a:pt x="10048" y="6676"/>
                      <a:pt x="9172" y="2744"/>
                      <a:pt x="8940" y="2337"/>
                    </a:cubicBezTo>
                    <a:cubicBezTo>
                      <a:pt x="8510" y="1602"/>
                      <a:pt x="8195" y="1279"/>
                      <a:pt x="6625" y="590"/>
                    </a:cubicBezTo>
                    <a:cubicBezTo>
                      <a:pt x="5152" y="-45"/>
                      <a:pt x="2986" y="-355"/>
                      <a:pt x="1910" y="645"/>
                    </a:cubicBezTo>
                    <a:lnTo>
                      <a:pt x="273" y="2561"/>
                    </a:lnTo>
                    <a:cubicBezTo>
                      <a:pt x="273" y="2561"/>
                      <a:pt x="-223" y="3040"/>
                      <a:pt x="124" y="3716"/>
                    </a:cubicBezTo>
                    <a:cubicBezTo>
                      <a:pt x="439" y="4364"/>
                      <a:pt x="1431" y="4463"/>
                      <a:pt x="1431" y="4463"/>
                    </a:cubicBezTo>
                  </a:path>
                </a:pathLst>
              </a:custGeom>
              <a:solidFill>
                <a:srgbClr val="FFABC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87" name="iṡḻiďe"/>
              <p:cNvSpPr/>
              <p:nvPr/>
            </p:nvSpPr>
            <p:spPr bwMode="auto">
              <a:xfrm>
                <a:off x="9692227" y="2958936"/>
                <a:ext cx="4551" cy="13654"/>
              </a:xfrm>
              <a:custGeom>
                <a:avLst/>
                <a:gdLst>
                  <a:gd name="T0" fmla="*/ 1 w 1"/>
                  <a:gd name="T1" fmla="*/ 5 h 7"/>
                  <a:gd name="T2" fmla="*/ 0 w 1"/>
                  <a:gd name="T3" fmla="*/ 0 h 7"/>
                  <a:gd name="T4" fmla="*/ 1 w 1"/>
                  <a:gd name="T5" fmla="*/ 5 h 7"/>
                </a:gdLst>
                <a:ahLst/>
                <a:cxnLst>
                  <a:cxn ang="0">
                    <a:pos x="T0" y="T1"/>
                  </a:cxn>
                  <a:cxn ang="0">
                    <a:pos x="T2" y="T3"/>
                  </a:cxn>
                  <a:cxn ang="0">
                    <a:pos x="T4" y="T5"/>
                  </a:cxn>
                </a:cxnLst>
                <a:rect l="0" t="0" r="r" b="b"/>
                <a:pathLst>
                  <a:path w="1" h="7">
                    <a:moveTo>
                      <a:pt x="1" y="5"/>
                    </a:moveTo>
                    <a:cubicBezTo>
                      <a:pt x="1" y="3"/>
                      <a:pt x="0" y="2"/>
                      <a:pt x="0" y="0"/>
                    </a:cubicBezTo>
                    <a:cubicBezTo>
                      <a:pt x="1" y="5"/>
                      <a:pt x="1" y="7"/>
                      <a:pt x="1" y="5"/>
                    </a:cubicBezTo>
                  </a:path>
                </a:pathLst>
              </a:custGeom>
              <a:solidFill>
                <a:srgbClr val="DEAE6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88" name="ï$ľïḋe"/>
              <p:cNvSpPr/>
              <p:nvPr/>
            </p:nvSpPr>
            <p:spPr bwMode="auto">
              <a:xfrm>
                <a:off x="9569345" y="2394589"/>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8E4D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89" name="ïṧ1îďè"/>
              <p:cNvSpPr/>
              <p:nvPr/>
            </p:nvSpPr>
            <p:spPr bwMode="auto">
              <a:xfrm>
                <a:off x="9287171" y="2144274"/>
                <a:ext cx="0" cy="0"/>
              </a:xfrm>
              <a:custGeom>
                <a:avLst/>
                <a:gdLst>
                  <a:gd name="T0" fmla="*/ 1 w 1"/>
                  <a:gd name="T1" fmla="*/ 1 w 1"/>
                  <a:gd name="T2" fmla="*/ 1 w 1"/>
                  <a:gd name="T3" fmla="*/ 0 w 1"/>
                  <a:gd name="T4" fmla="*/ 0 w 1"/>
                  <a:gd name="T5" fmla="*/ 0 w 1"/>
                  <a:gd name="T6" fmla="*/ 0 w 1"/>
                  <a:gd name="T7" fmla="*/ 0 w 1"/>
                  <a:gd name="T8" fmla="*/ 0 w 1"/>
                </a:gdLst>
                <a:ahLst/>
                <a:cxnLst>
                  <a:cxn ang="0">
                    <a:pos x="T0" y="0"/>
                  </a:cxn>
                  <a:cxn ang="0">
                    <a:pos x="T1" y="0"/>
                  </a:cxn>
                  <a:cxn ang="0">
                    <a:pos x="T2" y="0"/>
                  </a:cxn>
                  <a:cxn ang="0">
                    <a:pos x="T3" y="0"/>
                  </a:cxn>
                  <a:cxn ang="0">
                    <a:pos x="T4" y="0"/>
                  </a:cxn>
                  <a:cxn ang="0">
                    <a:pos x="T5" y="0"/>
                  </a:cxn>
                  <a:cxn ang="0">
                    <a:pos x="T6" y="0"/>
                  </a:cxn>
                  <a:cxn ang="0">
                    <a:pos x="T7" y="0"/>
                  </a:cxn>
                  <a:cxn ang="0">
                    <a:pos x="T8" y="0"/>
                  </a:cxn>
                </a:cxnLst>
                <a:rect l="0" t="0" r="r" b="b"/>
                <a:pathLst>
                  <a:path w="1">
                    <a:moveTo>
                      <a:pt x="1" y="0"/>
                    </a:moveTo>
                    <a:cubicBezTo>
                      <a:pt x="1" y="0"/>
                      <a:pt x="1" y="0"/>
                      <a:pt x="1" y="0"/>
                    </a:cubicBezTo>
                    <a:cubicBezTo>
                      <a:pt x="1" y="0"/>
                      <a:pt x="1" y="0"/>
                      <a:pt x="1"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DEAE6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0" name="ïs1îḍê"/>
              <p:cNvSpPr/>
              <p:nvPr/>
            </p:nvSpPr>
            <p:spPr bwMode="auto">
              <a:xfrm>
                <a:off x="9601204" y="2927078"/>
                <a:ext cx="91024" cy="31858"/>
              </a:xfrm>
              <a:custGeom>
                <a:avLst/>
                <a:gdLst>
                  <a:gd name="T0" fmla="*/ 46 w 46"/>
                  <a:gd name="T1" fmla="*/ 16 h 16"/>
                  <a:gd name="T2" fmla="*/ 1 w 46"/>
                  <a:gd name="T3" fmla="*/ 1 h 16"/>
                  <a:gd name="T4" fmla="*/ 0 w 46"/>
                  <a:gd name="T5" fmla="*/ 1 h 16"/>
                  <a:gd name="T6" fmla="*/ 0 w 46"/>
                  <a:gd name="T7" fmla="*/ 0 h 16"/>
                  <a:gd name="T8" fmla="*/ 9 w 46"/>
                  <a:gd name="T9" fmla="*/ 0 h 16"/>
                  <a:gd name="T10" fmla="*/ 46 w 46"/>
                  <a:gd name="T11" fmla="*/ 16 h 16"/>
                  <a:gd name="T12" fmla="*/ 46 w 46"/>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46" h="16">
                    <a:moveTo>
                      <a:pt x="46" y="16"/>
                    </a:moveTo>
                    <a:cubicBezTo>
                      <a:pt x="41" y="6"/>
                      <a:pt x="21" y="1"/>
                      <a:pt x="1" y="1"/>
                    </a:cubicBezTo>
                    <a:cubicBezTo>
                      <a:pt x="1" y="1"/>
                      <a:pt x="1" y="1"/>
                      <a:pt x="0" y="1"/>
                    </a:cubicBezTo>
                    <a:cubicBezTo>
                      <a:pt x="0" y="1"/>
                      <a:pt x="0" y="1"/>
                      <a:pt x="0" y="0"/>
                    </a:cubicBezTo>
                    <a:cubicBezTo>
                      <a:pt x="4" y="0"/>
                      <a:pt x="6" y="0"/>
                      <a:pt x="9" y="0"/>
                    </a:cubicBezTo>
                    <a:cubicBezTo>
                      <a:pt x="29" y="0"/>
                      <a:pt x="41" y="6"/>
                      <a:pt x="46" y="16"/>
                    </a:cubicBezTo>
                    <a:cubicBezTo>
                      <a:pt x="46" y="16"/>
                      <a:pt x="46" y="16"/>
                      <a:pt x="46" y="16"/>
                    </a:cubicBezTo>
                  </a:path>
                </a:pathLst>
              </a:custGeom>
              <a:solidFill>
                <a:srgbClr val="D1812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1" name="iślíďè"/>
              <p:cNvSpPr/>
              <p:nvPr/>
            </p:nvSpPr>
            <p:spPr bwMode="auto">
              <a:xfrm>
                <a:off x="9173391" y="2098763"/>
                <a:ext cx="518836" cy="860174"/>
              </a:xfrm>
              <a:custGeom>
                <a:avLst/>
                <a:gdLst>
                  <a:gd name="T0" fmla="*/ 260 w 260"/>
                  <a:gd name="T1" fmla="*/ 430 h 430"/>
                  <a:gd name="T2" fmla="*/ 223 w 260"/>
                  <a:gd name="T3" fmla="*/ 414 h 430"/>
                  <a:gd name="T4" fmla="*/ 214 w 260"/>
                  <a:gd name="T5" fmla="*/ 414 h 430"/>
                  <a:gd name="T6" fmla="*/ 143 w 260"/>
                  <a:gd name="T7" fmla="*/ 132 h 430"/>
                  <a:gd name="T8" fmla="*/ 58 w 260"/>
                  <a:gd name="T9" fmla="*/ 63 h 430"/>
                  <a:gd name="T10" fmla="*/ 6 w 260"/>
                  <a:gd name="T11" fmla="*/ 51 h 430"/>
                  <a:gd name="T12" fmla="*/ 0 w 260"/>
                  <a:gd name="T13" fmla="*/ 0 h 430"/>
                  <a:gd name="T14" fmla="*/ 56 w 260"/>
                  <a:gd name="T15" fmla="*/ 23 h 430"/>
                  <a:gd name="T16" fmla="*/ 56 w 260"/>
                  <a:gd name="T17" fmla="*/ 23 h 430"/>
                  <a:gd name="T18" fmla="*/ 56 w 260"/>
                  <a:gd name="T19" fmla="*/ 23 h 430"/>
                  <a:gd name="T20" fmla="*/ 56 w 260"/>
                  <a:gd name="T21" fmla="*/ 23 h 430"/>
                  <a:gd name="T22" fmla="*/ 57 w 260"/>
                  <a:gd name="T23" fmla="*/ 23 h 430"/>
                  <a:gd name="T24" fmla="*/ 57 w 260"/>
                  <a:gd name="T25" fmla="*/ 23 h 430"/>
                  <a:gd name="T26" fmla="*/ 57 w 260"/>
                  <a:gd name="T27" fmla="*/ 23 h 430"/>
                  <a:gd name="T28" fmla="*/ 197 w 260"/>
                  <a:gd name="T29" fmla="*/ 147 h 430"/>
                  <a:gd name="T30" fmla="*/ 197 w 260"/>
                  <a:gd name="T31" fmla="*/ 147 h 430"/>
                  <a:gd name="T32" fmla="*/ 197 w 260"/>
                  <a:gd name="T33" fmla="*/ 147 h 430"/>
                  <a:gd name="T34" fmla="*/ 197 w 260"/>
                  <a:gd name="T35" fmla="*/ 147 h 430"/>
                  <a:gd name="T36" fmla="*/ 197 w 260"/>
                  <a:gd name="T37" fmla="*/ 147 h 430"/>
                  <a:gd name="T38" fmla="*/ 197 w 260"/>
                  <a:gd name="T39" fmla="*/ 147 h 430"/>
                  <a:gd name="T40" fmla="*/ 197 w 260"/>
                  <a:gd name="T41" fmla="*/ 147 h 430"/>
                  <a:gd name="T42" fmla="*/ 197 w 260"/>
                  <a:gd name="T43" fmla="*/ 147 h 430"/>
                  <a:gd name="T44" fmla="*/ 197 w 260"/>
                  <a:gd name="T45" fmla="*/ 147 h 430"/>
                  <a:gd name="T46" fmla="*/ 197 w 260"/>
                  <a:gd name="T47" fmla="*/ 147 h 430"/>
                  <a:gd name="T48" fmla="*/ 197 w 260"/>
                  <a:gd name="T49" fmla="*/ 147 h 430"/>
                  <a:gd name="T50" fmla="*/ 197 w 260"/>
                  <a:gd name="T51" fmla="*/ 147 h 430"/>
                  <a:gd name="T52" fmla="*/ 197 w 260"/>
                  <a:gd name="T53" fmla="*/ 147 h 430"/>
                  <a:gd name="T54" fmla="*/ 197 w 260"/>
                  <a:gd name="T55" fmla="*/ 147 h 430"/>
                  <a:gd name="T56" fmla="*/ 197 w 260"/>
                  <a:gd name="T57" fmla="*/ 147 h 430"/>
                  <a:gd name="T58" fmla="*/ 260 w 260"/>
                  <a:gd name="T59" fmla="*/ 430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60" h="430">
                    <a:moveTo>
                      <a:pt x="260" y="430"/>
                    </a:moveTo>
                    <a:cubicBezTo>
                      <a:pt x="255" y="420"/>
                      <a:pt x="243" y="414"/>
                      <a:pt x="223" y="414"/>
                    </a:cubicBezTo>
                    <a:cubicBezTo>
                      <a:pt x="220" y="414"/>
                      <a:pt x="218" y="414"/>
                      <a:pt x="214" y="414"/>
                    </a:cubicBezTo>
                    <a:cubicBezTo>
                      <a:pt x="188" y="277"/>
                      <a:pt x="168" y="162"/>
                      <a:pt x="143" y="132"/>
                    </a:cubicBezTo>
                    <a:cubicBezTo>
                      <a:pt x="110" y="90"/>
                      <a:pt x="60" y="63"/>
                      <a:pt x="58" y="63"/>
                    </a:cubicBezTo>
                    <a:cubicBezTo>
                      <a:pt x="56" y="63"/>
                      <a:pt x="6" y="51"/>
                      <a:pt x="6" y="51"/>
                    </a:cubicBezTo>
                    <a:cubicBezTo>
                      <a:pt x="0" y="0"/>
                      <a:pt x="0" y="0"/>
                      <a:pt x="0" y="0"/>
                    </a:cubicBezTo>
                    <a:cubicBezTo>
                      <a:pt x="20" y="6"/>
                      <a:pt x="39" y="14"/>
                      <a:pt x="56" y="23"/>
                    </a:cubicBezTo>
                    <a:cubicBezTo>
                      <a:pt x="56" y="23"/>
                      <a:pt x="56" y="23"/>
                      <a:pt x="56" y="23"/>
                    </a:cubicBezTo>
                    <a:cubicBezTo>
                      <a:pt x="56" y="23"/>
                      <a:pt x="56" y="23"/>
                      <a:pt x="56" y="23"/>
                    </a:cubicBezTo>
                    <a:cubicBezTo>
                      <a:pt x="56" y="23"/>
                      <a:pt x="56" y="23"/>
                      <a:pt x="56" y="23"/>
                    </a:cubicBezTo>
                    <a:cubicBezTo>
                      <a:pt x="56" y="23"/>
                      <a:pt x="57" y="23"/>
                      <a:pt x="57" y="23"/>
                    </a:cubicBezTo>
                    <a:cubicBezTo>
                      <a:pt x="57" y="23"/>
                      <a:pt x="57" y="23"/>
                      <a:pt x="57" y="23"/>
                    </a:cubicBezTo>
                    <a:cubicBezTo>
                      <a:pt x="57" y="23"/>
                      <a:pt x="57" y="23"/>
                      <a:pt x="57" y="23"/>
                    </a:cubicBezTo>
                    <a:cubicBezTo>
                      <a:pt x="152" y="72"/>
                      <a:pt x="171" y="95"/>
                      <a:pt x="197" y="147"/>
                    </a:cubicBezTo>
                    <a:cubicBezTo>
                      <a:pt x="197" y="147"/>
                      <a:pt x="197" y="147"/>
                      <a:pt x="197" y="147"/>
                    </a:cubicBezTo>
                    <a:cubicBezTo>
                      <a:pt x="197" y="147"/>
                      <a:pt x="197" y="147"/>
                      <a:pt x="197" y="147"/>
                    </a:cubicBezTo>
                    <a:cubicBezTo>
                      <a:pt x="197" y="147"/>
                      <a:pt x="197" y="147"/>
                      <a:pt x="197" y="147"/>
                    </a:cubicBezTo>
                    <a:cubicBezTo>
                      <a:pt x="197" y="147"/>
                      <a:pt x="197" y="147"/>
                      <a:pt x="197" y="147"/>
                    </a:cubicBezTo>
                    <a:cubicBezTo>
                      <a:pt x="197" y="147"/>
                      <a:pt x="197" y="147"/>
                      <a:pt x="197" y="147"/>
                    </a:cubicBezTo>
                    <a:cubicBezTo>
                      <a:pt x="197" y="147"/>
                      <a:pt x="197" y="147"/>
                      <a:pt x="197" y="147"/>
                    </a:cubicBezTo>
                    <a:cubicBezTo>
                      <a:pt x="197" y="147"/>
                      <a:pt x="197" y="147"/>
                      <a:pt x="197" y="147"/>
                    </a:cubicBezTo>
                    <a:cubicBezTo>
                      <a:pt x="197" y="147"/>
                      <a:pt x="197" y="147"/>
                      <a:pt x="197" y="147"/>
                    </a:cubicBezTo>
                    <a:cubicBezTo>
                      <a:pt x="197" y="147"/>
                      <a:pt x="197" y="147"/>
                      <a:pt x="197" y="147"/>
                    </a:cubicBezTo>
                    <a:cubicBezTo>
                      <a:pt x="197" y="147"/>
                      <a:pt x="197" y="147"/>
                      <a:pt x="197" y="147"/>
                    </a:cubicBezTo>
                    <a:cubicBezTo>
                      <a:pt x="197" y="147"/>
                      <a:pt x="197" y="147"/>
                      <a:pt x="197" y="147"/>
                    </a:cubicBezTo>
                    <a:cubicBezTo>
                      <a:pt x="197" y="147"/>
                      <a:pt x="197" y="147"/>
                      <a:pt x="197" y="147"/>
                    </a:cubicBezTo>
                    <a:cubicBezTo>
                      <a:pt x="197" y="147"/>
                      <a:pt x="197" y="147"/>
                      <a:pt x="197" y="147"/>
                    </a:cubicBezTo>
                    <a:cubicBezTo>
                      <a:pt x="197" y="147"/>
                      <a:pt x="197" y="147"/>
                      <a:pt x="197" y="147"/>
                    </a:cubicBezTo>
                    <a:cubicBezTo>
                      <a:pt x="209" y="174"/>
                      <a:pt x="251" y="392"/>
                      <a:pt x="260" y="430"/>
                    </a:cubicBezTo>
                  </a:path>
                </a:pathLst>
              </a:custGeom>
              <a:solidFill>
                <a:srgbClr val="DD76A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2" name="iṩlîḋê"/>
              <p:cNvSpPr/>
              <p:nvPr/>
            </p:nvSpPr>
            <p:spPr bwMode="auto">
              <a:xfrm>
                <a:off x="8854808" y="2066904"/>
                <a:ext cx="464222" cy="386851"/>
              </a:xfrm>
              <a:custGeom>
                <a:avLst/>
                <a:gdLst>
                  <a:gd name="T0" fmla="*/ 69 w 232"/>
                  <a:gd name="T1" fmla="*/ 178 h 193"/>
                  <a:gd name="T2" fmla="*/ 42 w 232"/>
                  <a:gd name="T3" fmla="*/ 38 h 193"/>
                  <a:gd name="T4" fmla="*/ 89 w 232"/>
                  <a:gd name="T5" fmla="*/ 0 h 193"/>
                  <a:gd name="T6" fmla="*/ 203 w 232"/>
                  <a:gd name="T7" fmla="*/ 31 h 193"/>
                  <a:gd name="T8" fmla="*/ 203 w 232"/>
                  <a:gd name="T9" fmla="*/ 31 h 193"/>
                  <a:gd name="T10" fmla="*/ 196 w 232"/>
                  <a:gd name="T11" fmla="*/ 101 h 193"/>
                  <a:gd name="T12" fmla="*/ 69 w 232"/>
                  <a:gd name="T13" fmla="*/ 178 h 193"/>
                </a:gdLst>
                <a:ahLst/>
                <a:cxnLst>
                  <a:cxn ang="0">
                    <a:pos x="T0" y="T1"/>
                  </a:cxn>
                  <a:cxn ang="0">
                    <a:pos x="T2" y="T3"/>
                  </a:cxn>
                  <a:cxn ang="0">
                    <a:pos x="T4" y="T5"/>
                  </a:cxn>
                  <a:cxn ang="0">
                    <a:pos x="T6" y="T7"/>
                  </a:cxn>
                  <a:cxn ang="0">
                    <a:pos x="T8" y="T9"/>
                  </a:cxn>
                  <a:cxn ang="0">
                    <a:pos x="T10" y="T11"/>
                  </a:cxn>
                  <a:cxn ang="0">
                    <a:pos x="T12" y="T13"/>
                  </a:cxn>
                </a:cxnLst>
                <a:rect l="0" t="0" r="r" b="b"/>
                <a:pathLst>
                  <a:path w="232" h="193">
                    <a:moveTo>
                      <a:pt x="69" y="178"/>
                    </a:moveTo>
                    <a:cubicBezTo>
                      <a:pt x="0" y="158"/>
                      <a:pt x="25" y="81"/>
                      <a:pt x="42" y="38"/>
                    </a:cubicBezTo>
                    <a:cubicBezTo>
                      <a:pt x="51" y="16"/>
                      <a:pt x="89" y="0"/>
                      <a:pt x="89" y="0"/>
                    </a:cubicBezTo>
                    <a:cubicBezTo>
                      <a:pt x="149" y="2"/>
                      <a:pt x="147" y="2"/>
                      <a:pt x="203" y="31"/>
                    </a:cubicBezTo>
                    <a:cubicBezTo>
                      <a:pt x="224" y="42"/>
                      <a:pt x="189" y="22"/>
                      <a:pt x="203" y="31"/>
                    </a:cubicBezTo>
                    <a:cubicBezTo>
                      <a:pt x="203" y="31"/>
                      <a:pt x="232" y="56"/>
                      <a:pt x="196" y="101"/>
                    </a:cubicBezTo>
                    <a:cubicBezTo>
                      <a:pt x="165" y="141"/>
                      <a:pt x="122" y="193"/>
                      <a:pt x="69" y="178"/>
                    </a:cubicBezTo>
                    <a:close/>
                  </a:path>
                </a:pathLst>
              </a:custGeom>
              <a:solidFill>
                <a:srgbClr val="FFDEC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3" name="íŝḻîḓe"/>
              <p:cNvSpPr/>
              <p:nvPr/>
            </p:nvSpPr>
            <p:spPr bwMode="auto">
              <a:xfrm>
                <a:off x="8913973" y="1930369"/>
                <a:ext cx="345891" cy="282173"/>
              </a:xfrm>
              <a:custGeom>
                <a:avLst/>
                <a:gdLst>
                  <a:gd name="T0" fmla="*/ 23 w 174"/>
                  <a:gd name="T1" fmla="*/ 0 h 140"/>
                  <a:gd name="T2" fmla="*/ 4 w 174"/>
                  <a:gd name="T3" fmla="*/ 15 h 140"/>
                  <a:gd name="T4" fmla="*/ 0 w 174"/>
                  <a:gd name="T5" fmla="*/ 73 h 140"/>
                  <a:gd name="T6" fmla="*/ 174 w 174"/>
                  <a:gd name="T7" fmla="*/ 100 h 140"/>
                  <a:gd name="T8" fmla="*/ 167 w 174"/>
                  <a:gd name="T9" fmla="*/ 3 h 140"/>
                  <a:gd name="T10" fmla="*/ 159 w 174"/>
                  <a:gd name="T11" fmla="*/ 0 h 140"/>
                  <a:gd name="T12" fmla="*/ 23 w 174"/>
                  <a:gd name="T13" fmla="*/ 0 h 140"/>
                </a:gdLst>
                <a:ahLst/>
                <a:cxnLst>
                  <a:cxn ang="0">
                    <a:pos x="T0" y="T1"/>
                  </a:cxn>
                  <a:cxn ang="0">
                    <a:pos x="T2" y="T3"/>
                  </a:cxn>
                  <a:cxn ang="0">
                    <a:pos x="T4" y="T5"/>
                  </a:cxn>
                  <a:cxn ang="0">
                    <a:pos x="T6" y="T7"/>
                  </a:cxn>
                  <a:cxn ang="0">
                    <a:pos x="T8" y="T9"/>
                  </a:cxn>
                  <a:cxn ang="0">
                    <a:pos x="T10" y="T11"/>
                  </a:cxn>
                  <a:cxn ang="0">
                    <a:pos x="T12" y="T13"/>
                  </a:cxn>
                </a:cxnLst>
                <a:rect l="0" t="0" r="r" b="b"/>
                <a:pathLst>
                  <a:path w="174" h="140">
                    <a:moveTo>
                      <a:pt x="23" y="0"/>
                    </a:moveTo>
                    <a:cubicBezTo>
                      <a:pt x="17" y="5"/>
                      <a:pt x="10" y="10"/>
                      <a:pt x="4" y="15"/>
                    </a:cubicBezTo>
                    <a:cubicBezTo>
                      <a:pt x="0" y="73"/>
                      <a:pt x="0" y="73"/>
                      <a:pt x="0" y="73"/>
                    </a:cubicBezTo>
                    <a:cubicBezTo>
                      <a:pt x="19" y="93"/>
                      <a:pt x="82" y="140"/>
                      <a:pt x="174" y="100"/>
                    </a:cubicBezTo>
                    <a:cubicBezTo>
                      <a:pt x="167" y="3"/>
                      <a:pt x="167" y="3"/>
                      <a:pt x="167" y="3"/>
                    </a:cubicBezTo>
                    <a:cubicBezTo>
                      <a:pt x="164" y="2"/>
                      <a:pt x="161" y="1"/>
                      <a:pt x="159" y="0"/>
                    </a:cubicBezTo>
                    <a:cubicBezTo>
                      <a:pt x="23" y="0"/>
                      <a:pt x="23" y="0"/>
                      <a:pt x="23" y="0"/>
                    </a:cubicBezTo>
                    <a:close/>
                  </a:path>
                </a:pathLst>
              </a:custGeom>
              <a:solidFill>
                <a:schemeClr val="accent2">
                  <a:lumMod val="40000"/>
                  <a:lumOff val="6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94" name="îṥḷîḓè"/>
              <p:cNvSpPr/>
              <p:nvPr/>
            </p:nvSpPr>
            <p:spPr bwMode="auto">
              <a:xfrm>
                <a:off x="8404239" y="3309377"/>
                <a:ext cx="4551" cy="4551"/>
              </a:xfrm>
              <a:custGeom>
                <a:avLst/>
                <a:gdLst>
                  <a:gd name="T0" fmla="*/ 1 w 1"/>
                  <a:gd name="T1" fmla="*/ 2 h 2"/>
                  <a:gd name="T2" fmla="*/ 0 w 1"/>
                  <a:gd name="T3" fmla="*/ 2 h 2"/>
                  <a:gd name="T4" fmla="*/ 0 w 1"/>
                  <a:gd name="T5" fmla="*/ 0 h 2"/>
                  <a:gd name="T6" fmla="*/ 1 w 1"/>
                  <a:gd name="T7" fmla="*/ 1 h 2"/>
                  <a:gd name="T8" fmla="*/ 1 w 1"/>
                  <a:gd name="T9" fmla="*/ 2 h 2"/>
                </a:gdLst>
                <a:ahLst/>
                <a:cxnLst>
                  <a:cxn ang="0">
                    <a:pos x="T0" y="T1"/>
                  </a:cxn>
                  <a:cxn ang="0">
                    <a:pos x="T2" y="T3"/>
                  </a:cxn>
                  <a:cxn ang="0">
                    <a:pos x="T4" y="T5"/>
                  </a:cxn>
                  <a:cxn ang="0">
                    <a:pos x="T6" y="T7"/>
                  </a:cxn>
                  <a:cxn ang="0">
                    <a:pos x="T8" y="T9"/>
                  </a:cxn>
                </a:cxnLst>
                <a:rect l="0" t="0" r="r" b="b"/>
                <a:pathLst>
                  <a:path w="1" h="2">
                    <a:moveTo>
                      <a:pt x="1" y="2"/>
                    </a:moveTo>
                    <a:cubicBezTo>
                      <a:pt x="0" y="2"/>
                      <a:pt x="0" y="2"/>
                      <a:pt x="0" y="2"/>
                    </a:cubicBezTo>
                    <a:cubicBezTo>
                      <a:pt x="0" y="1"/>
                      <a:pt x="0" y="1"/>
                      <a:pt x="0" y="0"/>
                    </a:cubicBezTo>
                    <a:cubicBezTo>
                      <a:pt x="0" y="1"/>
                      <a:pt x="0" y="1"/>
                      <a:pt x="1" y="1"/>
                    </a:cubicBezTo>
                    <a:cubicBezTo>
                      <a:pt x="1" y="1"/>
                      <a:pt x="1" y="2"/>
                      <a:pt x="1" y="2"/>
                    </a:cubicBezTo>
                  </a:path>
                </a:pathLst>
              </a:custGeom>
              <a:solidFill>
                <a:srgbClr val="B4652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5" name="ïṡlîde"/>
              <p:cNvSpPr/>
              <p:nvPr/>
            </p:nvSpPr>
            <p:spPr bwMode="auto">
              <a:xfrm>
                <a:off x="8381483" y="3313929"/>
                <a:ext cx="68268" cy="81921"/>
              </a:xfrm>
              <a:custGeom>
                <a:avLst/>
                <a:gdLst>
                  <a:gd name="T0" fmla="*/ 16 w 34"/>
                  <a:gd name="T1" fmla="*/ 41 h 41"/>
                  <a:gd name="T2" fmla="*/ 16 w 34"/>
                  <a:gd name="T3" fmla="*/ 41 h 41"/>
                  <a:gd name="T4" fmla="*/ 16 w 34"/>
                  <a:gd name="T5" fmla="*/ 41 h 41"/>
                  <a:gd name="T6" fmla="*/ 18 w 34"/>
                  <a:gd name="T7" fmla="*/ 31 h 41"/>
                  <a:gd name="T8" fmla="*/ 21 w 34"/>
                  <a:gd name="T9" fmla="*/ 35 h 41"/>
                  <a:gd name="T10" fmla="*/ 31 w 34"/>
                  <a:gd name="T11" fmla="*/ 39 h 41"/>
                  <a:gd name="T12" fmla="*/ 34 w 34"/>
                  <a:gd name="T13" fmla="*/ 38 h 41"/>
                  <a:gd name="T14" fmla="*/ 31 w 34"/>
                  <a:gd name="T15" fmla="*/ 39 h 41"/>
                  <a:gd name="T16" fmla="*/ 21 w 34"/>
                  <a:gd name="T17" fmla="*/ 35 h 41"/>
                  <a:gd name="T18" fmla="*/ 18 w 34"/>
                  <a:gd name="T19" fmla="*/ 31 h 41"/>
                  <a:gd name="T20" fmla="*/ 16 w 34"/>
                  <a:gd name="T21" fmla="*/ 41 h 41"/>
                  <a:gd name="T22" fmla="*/ 16 w 34"/>
                  <a:gd name="T23" fmla="*/ 41 h 41"/>
                  <a:gd name="T24" fmla="*/ 13 w 34"/>
                  <a:gd name="T25" fmla="*/ 14 h 41"/>
                  <a:gd name="T26" fmla="*/ 13 w 34"/>
                  <a:gd name="T27" fmla="*/ 14 h 41"/>
                  <a:gd name="T28" fmla="*/ 13 w 34"/>
                  <a:gd name="T29" fmla="*/ 1 h 41"/>
                  <a:gd name="T30" fmla="*/ 13 w 34"/>
                  <a:gd name="T31" fmla="*/ 0 h 41"/>
                  <a:gd name="T32" fmla="*/ 14 w 34"/>
                  <a:gd name="T33" fmla="*/ 0 h 41"/>
                  <a:gd name="T34" fmla="*/ 14 w 34"/>
                  <a:gd name="T35" fmla="*/ 1 h 41"/>
                  <a:gd name="T36" fmla="*/ 13 w 34"/>
                  <a:gd name="T37" fmla="*/ 14 h 41"/>
                  <a:gd name="T38" fmla="*/ 4 w 34"/>
                  <a:gd name="T39" fmla="*/ 10 h 41"/>
                  <a:gd name="T40" fmla="*/ 0 w 34"/>
                  <a:gd name="T41" fmla="*/ 8 h 41"/>
                  <a:gd name="T42" fmla="*/ 4 w 34"/>
                  <a:gd name="T43" fmla="*/ 1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4" h="41">
                    <a:moveTo>
                      <a:pt x="16" y="41"/>
                    </a:moveTo>
                    <a:cubicBezTo>
                      <a:pt x="16" y="41"/>
                      <a:pt x="16" y="41"/>
                      <a:pt x="16" y="41"/>
                    </a:cubicBezTo>
                    <a:cubicBezTo>
                      <a:pt x="16" y="41"/>
                      <a:pt x="16" y="41"/>
                      <a:pt x="16" y="41"/>
                    </a:cubicBezTo>
                    <a:cubicBezTo>
                      <a:pt x="16" y="41"/>
                      <a:pt x="17" y="36"/>
                      <a:pt x="18" y="31"/>
                    </a:cubicBezTo>
                    <a:cubicBezTo>
                      <a:pt x="19" y="33"/>
                      <a:pt x="20" y="34"/>
                      <a:pt x="21" y="35"/>
                    </a:cubicBezTo>
                    <a:cubicBezTo>
                      <a:pt x="25" y="38"/>
                      <a:pt x="28" y="39"/>
                      <a:pt x="31" y="39"/>
                    </a:cubicBezTo>
                    <a:cubicBezTo>
                      <a:pt x="32" y="39"/>
                      <a:pt x="33" y="38"/>
                      <a:pt x="34" y="38"/>
                    </a:cubicBezTo>
                    <a:cubicBezTo>
                      <a:pt x="34" y="38"/>
                      <a:pt x="33" y="39"/>
                      <a:pt x="31" y="39"/>
                    </a:cubicBezTo>
                    <a:cubicBezTo>
                      <a:pt x="29" y="39"/>
                      <a:pt x="25" y="38"/>
                      <a:pt x="21" y="35"/>
                    </a:cubicBezTo>
                    <a:cubicBezTo>
                      <a:pt x="20" y="34"/>
                      <a:pt x="19" y="33"/>
                      <a:pt x="18" y="31"/>
                    </a:cubicBezTo>
                    <a:cubicBezTo>
                      <a:pt x="17" y="36"/>
                      <a:pt x="16" y="41"/>
                      <a:pt x="16" y="41"/>
                    </a:cubicBezTo>
                    <a:cubicBezTo>
                      <a:pt x="16" y="41"/>
                      <a:pt x="16" y="41"/>
                      <a:pt x="16" y="41"/>
                    </a:cubicBezTo>
                    <a:moveTo>
                      <a:pt x="13" y="14"/>
                    </a:moveTo>
                    <a:cubicBezTo>
                      <a:pt x="13" y="14"/>
                      <a:pt x="13" y="14"/>
                      <a:pt x="13" y="14"/>
                    </a:cubicBezTo>
                    <a:cubicBezTo>
                      <a:pt x="12" y="9"/>
                      <a:pt x="13" y="5"/>
                      <a:pt x="13" y="1"/>
                    </a:cubicBezTo>
                    <a:cubicBezTo>
                      <a:pt x="13" y="1"/>
                      <a:pt x="13" y="0"/>
                      <a:pt x="13" y="0"/>
                    </a:cubicBezTo>
                    <a:cubicBezTo>
                      <a:pt x="14" y="0"/>
                      <a:pt x="14" y="0"/>
                      <a:pt x="14" y="0"/>
                    </a:cubicBezTo>
                    <a:cubicBezTo>
                      <a:pt x="14" y="0"/>
                      <a:pt x="14" y="1"/>
                      <a:pt x="14" y="1"/>
                    </a:cubicBezTo>
                    <a:cubicBezTo>
                      <a:pt x="14" y="5"/>
                      <a:pt x="12" y="9"/>
                      <a:pt x="13" y="14"/>
                    </a:cubicBezTo>
                    <a:moveTo>
                      <a:pt x="4" y="10"/>
                    </a:moveTo>
                    <a:cubicBezTo>
                      <a:pt x="3" y="10"/>
                      <a:pt x="2" y="9"/>
                      <a:pt x="0" y="8"/>
                    </a:cubicBezTo>
                    <a:cubicBezTo>
                      <a:pt x="2" y="9"/>
                      <a:pt x="3" y="10"/>
                      <a:pt x="4" y="10"/>
                    </a:cubicBezTo>
                  </a:path>
                </a:pathLst>
              </a:custGeom>
              <a:solidFill>
                <a:srgbClr val="CAB59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6" name="ïṥḻiďé"/>
              <p:cNvSpPr/>
              <p:nvPr/>
            </p:nvSpPr>
            <p:spPr bwMode="auto">
              <a:xfrm>
                <a:off x="8272255" y="3286621"/>
                <a:ext cx="177497" cy="109228"/>
              </a:xfrm>
              <a:custGeom>
                <a:avLst/>
                <a:gdLst>
                  <a:gd name="T0" fmla="*/ 70 w 90"/>
                  <a:gd name="T1" fmla="*/ 55 h 55"/>
                  <a:gd name="T2" fmla="*/ 73 w 90"/>
                  <a:gd name="T3" fmla="*/ 40 h 55"/>
                  <a:gd name="T4" fmla="*/ 27 w 90"/>
                  <a:gd name="T5" fmla="*/ 1 h 55"/>
                  <a:gd name="T6" fmla="*/ 33 w 90"/>
                  <a:gd name="T7" fmla="*/ 0 h 55"/>
                  <a:gd name="T8" fmla="*/ 54 w 90"/>
                  <a:gd name="T9" fmla="*/ 22 h 55"/>
                  <a:gd name="T10" fmla="*/ 58 w 90"/>
                  <a:gd name="T11" fmla="*/ 24 h 55"/>
                  <a:gd name="T12" fmla="*/ 58 w 90"/>
                  <a:gd name="T13" fmla="*/ 25 h 55"/>
                  <a:gd name="T14" fmla="*/ 67 w 90"/>
                  <a:gd name="T15" fmla="*/ 28 h 55"/>
                  <a:gd name="T16" fmla="*/ 67 w 90"/>
                  <a:gd name="T17" fmla="*/ 28 h 55"/>
                  <a:gd name="T18" fmla="*/ 67 w 90"/>
                  <a:gd name="T19" fmla="*/ 28 h 55"/>
                  <a:gd name="T20" fmla="*/ 68 w 90"/>
                  <a:gd name="T21" fmla="*/ 15 h 55"/>
                  <a:gd name="T22" fmla="*/ 68 w 90"/>
                  <a:gd name="T23" fmla="*/ 14 h 55"/>
                  <a:gd name="T24" fmla="*/ 68 w 90"/>
                  <a:gd name="T25" fmla="*/ 14 h 55"/>
                  <a:gd name="T26" fmla="*/ 68 w 90"/>
                  <a:gd name="T27" fmla="*/ 13 h 55"/>
                  <a:gd name="T28" fmla="*/ 77 w 90"/>
                  <a:gd name="T29" fmla="*/ 19 h 55"/>
                  <a:gd name="T30" fmla="*/ 90 w 90"/>
                  <a:gd name="T31" fmla="*/ 49 h 55"/>
                  <a:gd name="T32" fmla="*/ 88 w 90"/>
                  <a:gd name="T33" fmla="*/ 52 h 55"/>
                  <a:gd name="T34" fmla="*/ 88 w 90"/>
                  <a:gd name="T35" fmla="*/ 52 h 55"/>
                  <a:gd name="T36" fmla="*/ 85 w 90"/>
                  <a:gd name="T37" fmla="*/ 53 h 55"/>
                  <a:gd name="T38" fmla="*/ 75 w 90"/>
                  <a:gd name="T39" fmla="*/ 49 h 55"/>
                  <a:gd name="T40" fmla="*/ 72 w 90"/>
                  <a:gd name="T41" fmla="*/ 45 h 55"/>
                  <a:gd name="T42" fmla="*/ 70 w 90"/>
                  <a:gd name="T43" fmla="*/ 55 h 55"/>
                  <a:gd name="T44" fmla="*/ 15 w 90"/>
                  <a:gd name="T45" fmla="*/ 15 h 55"/>
                  <a:gd name="T46" fmla="*/ 3 w 90"/>
                  <a:gd name="T47" fmla="*/ 12 h 55"/>
                  <a:gd name="T48" fmla="*/ 3 w 90"/>
                  <a:gd name="T49" fmla="*/ 12 h 55"/>
                  <a:gd name="T50" fmla="*/ 0 w 90"/>
                  <a:gd name="T51" fmla="*/ 2 h 55"/>
                  <a:gd name="T52" fmla="*/ 25 w 90"/>
                  <a:gd name="T53" fmla="*/ 1 h 55"/>
                  <a:gd name="T54" fmla="*/ 15 w 90"/>
                  <a:gd name="T55" fmla="*/ 1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55">
                    <a:moveTo>
                      <a:pt x="70" y="55"/>
                    </a:moveTo>
                    <a:cubicBezTo>
                      <a:pt x="70" y="55"/>
                      <a:pt x="72" y="47"/>
                      <a:pt x="73" y="40"/>
                    </a:cubicBezTo>
                    <a:cubicBezTo>
                      <a:pt x="62" y="30"/>
                      <a:pt x="34" y="4"/>
                      <a:pt x="27" y="1"/>
                    </a:cubicBezTo>
                    <a:cubicBezTo>
                      <a:pt x="30" y="1"/>
                      <a:pt x="32" y="0"/>
                      <a:pt x="33" y="0"/>
                    </a:cubicBezTo>
                    <a:cubicBezTo>
                      <a:pt x="33" y="3"/>
                      <a:pt x="46" y="16"/>
                      <a:pt x="54" y="22"/>
                    </a:cubicBezTo>
                    <a:cubicBezTo>
                      <a:pt x="56" y="23"/>
                      <a:pt x="57" y="24"/>
                      <a:pt x="58" y="24"/>
                    </a:cubicBezTo>
                    <a:cubicBezTo>
                      <a:pt x="58" y="25"/>
                      <a:pt x="58" y="25"/>
                      <a:pt x="58" y="25"/>
                    </a:cubicBezTo>
                    <a:cubicBezTo>
                      <a:pt x="62" y="26"/>
                      <a:pt x="65" y="27"/>
                      <a:pt x="67" y="28"/>
                    </a:cubicBezTo>
                    <a:cubicBezTo>
                      <a:pt x="67" y="28"/>
                      <a:pt x="67" y="28"/>
                      <a:pt x="67" y="28"/>
                    </a:cubicBezTo>
                    <a:cubicBezTo>
                      <a:pt x="67" y="28"/>
                      <a:pt x="67" y="28"/>
                      <a:pt x="67" y="28"/>
                    </a:cubicBezTo>
                    <a:cubicBezTo>
                      <a:pt x="66" y="23"/>
                      <a:pt x="68" y="19"/>
                      <a:pt x="68" y="15"/>
                    </a:cubicBezTo>
                    <a:cubicBezTo>
                      <a:pt x="68" y="15"/>
                      <a:pt x="68" y="14"/>
                      <a:pt x="68" y="14"/>
                    </a:cubicBezTo>
                    <a:cubicBezTo>
                      <a:pt x="68" y="14"/>
                      <a:pt x="68" y="14"/>
                      <a:pt x="68" y="14"/>
                    </a:cubicBezTo>
                    <a:cubicBezTo>
                      <a:pt x="68" y="14"/>
                      <a:pt x="68" y="13"/>
                      <a:pt x="68" y="13"/>
                    </a:cubicBezTo>
                    <a:cubicBezTo>
                      <a:pt x="72" y="15"/>
                      <a:pt x="75" y="17"/>
                      <a:pt x="77" y="19"/>
                    </a:cubicBezTo>
                    <a:cubicBezTo>
                      <a:pt x="84" y="25"/>
                      <a:pt x="90" y="40"/>
                      <a:pt x="90" y="49"/>
                    </a:cubicBezTo>
                    <a:cubicBezTo>
                      <a:pt x="88" y="52"/>
                      <a:pt x="88" y="52"/>
                      <a:pt x="88" y="52"/>
                    </a:cubicBezTo>
                    <a:cubicBezTo>
                      <a:pt x="88" y="52"/>
                      <a:pt x="88" y="52"/>
                      <a:pt x="88" y="52"/>
                    </a:cubicBezTo>
                    <a:cubicBezTo>
                      <a:pt x="87" y="52"/>
                      <a:pt x="86" y="53"/>
                      <a:pt x="85" y="53"/>
                    </a:cubicBezTo>
                    <a:cubicBezTo>
                      <a:pt x="82" y="53"/>
                      <a:pt x="79" y="52"/>
                      <a:pt x="75" y="49"/>
                    </a:cubicBezTo>
                    <a:cubicBezTo>
                      <a:pt x="74" y="48"/>
                      <a:pt x="73" y="47"/>
                      <a:pt x="72" y="45"/>
                    </a:cubicBezTo>
                    <a:cubicBezTo>
                      <a:pt x="71" y="50"/>
                      <a:pt x="70" y="55"/>
                      <a:pt x="70" y="55"/>
                    </a:cubicBezTo>
                    <a:moveTo>
                      <a:pt x="15" y="15"/>
                    </a:moveTo>
                    <a:cubicBezTo>
                      <a:pt x="7" y="14"/>
                      <a:pt x="6" y="12"/>
                      <a:pt x="3" y="12"/>
                    </a:cubicBezTo>
                    <a:cubicBezTo>
                      <a:pt x="3" y="12"/>
                      <a:pt x="3" y="12"/>
                      <a:pt x="3" y="12"/>
                    </a:cubicBezTo>
                    <a:cubicBezTo>
                      <a:pt x="1" y="6"/>
                      <a:pt x="0" y="2"/>
                      <a:pt x="0" y="2"/>
                    </a:cubicBezTo>
                    <a:cubicBezTo>
                      <a:pt x="0" y="2"/>
                      <a:pt x="15" y="1"/>
                      <a:pt x="25" y="1"/>
                    </a:cubicBezTo>
                    <a:cubicBezTo>
                      <a:pt x="21" y="3"/>
                      <a:pt x="15" y="15"/>
                      <a:pt x="15" y="15"/>
                    </a:cubicBezTo>
                  </a:path>
                </a:pathLst>
              </a:custGeom>
              <a:solidFill>
                <a:srgbClr val="E5AB5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7" name="ïṡliḓê"/>
              <p:cNvSpPr/>
              <p:nvPr/>
            </p:nvSpPr>
            <p:spPr bwMode="auto">
              <a:xfrm>
                <a:off x="8276806" y="3291173"/>
                <a:ext cx="141087" cy="109228"/>
              </a:xfrm>
              <a:custGeom>
                <a:avLst/>
                <a:gdLst>
                  <a:gd name="T0" fmla="*/ 67 w 70"/>
                  <a:gd name="T1" fmla="*/ 55 h 55"/>
                  <a:gd name="T2" fmla="*/ 65 w 70"/>
                  <a:gd name="T3" fmla="*/ 54 h 55"/>
                  <a:gd name="T4" fmla="*/ 50 w 70"/>
                  <a:gd name="T5" fmla="*/ 40 h 55"/>
                  <a:gd name="T6" fmla="*/ 10 w 70"/>
                  <a:gd name="T7" fmla="*/ 31 h 55"/>
                  <a:gd name="T8" fmla="*/ 0 w 70"/>
                  <a:gd name="T9" fmla="*/ 11 h 55"/>
                  <a:gd name="T10" fmla="*/ 0 w 70"/>
                  <a:gd name="T11" fmla="*/ 11 h 55"/>
                  <a:gd name="T12" fmla="*/ 12 w 70"/>
                  <a:gd name="T13" fmla="*/ 14 h 55"/>
                  <a:gd name="T14" fmla="*/ 22 w 70"/>
                  <a:gd name="T15" fmla="*/ 0 h 55"/>
                  <a:gd name="T16" fmla="*/ 24 w 70"/>
                  <a:gd name="T17" fmla="*/ 0 h 55"/>
                  <a:gd name="T18" fmla="*/ 70 w 70"/>
                  <a:gd name="T19" fmla="*/ 39 h 55"/>
                  <a:gd name="T20" fmla="*/ 67 w 70"/>
                  <a:gd name="T21" fmla="*/ 54 h 55"/>
                  <a:gd name="T22" fmla="*/ 67 w 70"/>
                  <a:gd name="T23" fmla="*/ 54 h 55"/>
                  <a:gd name="T24" fmla="*/ 67 w 70"/>
                  <a:gd name="T25" fmla="*/ 54 h 55"/>
                  <a:gd name="T26" fmla="*/ 67 w 70"/>
                  <a:gd name="T27"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5">
                    <a:moveTo>
                      <a:pt x="67" y="55"/>
                    </a:moveTo>
                    <a:cubicBezTo>
                      <a:pt x="66" y="55"/>
                      <a:pt x="66" y="54"/>
                      <a:pt x="65" y="54"/>
                    </a:cubicBezTo>
                    <a:cubicBezTo>
                      <a:pt x="55" y="48"/>
                      <a:pt x="53" y="42"/>
                      <a:pt x="50" y="40"/>
                    </a:cubicBezTo>
                    <a:cubicBezTo>
                      <a:pt x="46" y="38"/>
                      <a:pt x="15" y="38"/>
                      <a:pt x="10" y="31"/>
                    </a:cubicBezTo>
                    <a:cubicBezTo>
                      <a:pt x="8" y="28"/>
                      <a:pt x="3" y="18"/>
                      <a:pt x="0" y="11"/>
                    </a:cubicBezTo>
                    <a:cubicBezTo>
                      <a:pt x="0" y="11"/>
                      <a:pt x="0" y="11"/>
                      <a:pt x="0" y="11"/>
                    </a:cubicBezTo>
                    <a:cubicBezTo>
                      <a:pt x="3" y="11"/>
                      <a:pt x="4" y="13"/>
                      <a:pt x="12" y="14"/>
                    </a:cubicBezTo>
                    <a:cubicBezTo>
                      <a:pt x="12" y="14"/>
                      <a:pt x="18" y="2"/>
                      <a:pt x="22" y="0"/>
                    </a:cubicBezTo>
                    <a:cubicBezTo>
                      <a:pt x="23" y="0"/>
                      <a:pt x="23" y="0"/>
                      <a:pt x="24" y="0"/>
                    </a:cubicBezTo>
                    <a:cubicBezTo>
                      <a:pt x="31" y="3"/>
                      <a:pt x="59" y="29"/>
                      <a:pt x="70" y="39"/>
                    </a:cubicBezTo>
                    <a:cubicBezTo>
                      <a:pt x="69" y="46"/>
                      <a:pt x="67" y="54"/>
                      <a:pt x="67" y="54"/>
                    </a:cubicBezTo>
                    <a:cubicBezTo>
                      <a:pt x="67" y="54"/>
                      <a:pt x="67" y="54"/>
                      <a:pt x="67" y="54"/>
                    </a:cubicBezTo>
                    <a:cubicBezTo>
                      <a:pt x="67" y="54"/>
                      <a:pt x="67" y="54"/>
                      <a:pt x="67" y="54"/>
                    </a:cubicBezTo>
                    <a:cubicBezTo>
                      <a:pt x="67" y="54"/>
                      <a:pt x="67" y="54"/>
                      <a:pt x="67" y="55"/>
                    </a:cubicBezTo>
                  </a:path>
                </a:pathLst>
              </a:custGeom>
              <a:solidFill>
                <a:srgbClr val="DB8F3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8" name="ïṩļiḋe"/>
              <p:cNvSpPr/>
              <p:nvPr/>
            </p:nvSpPr>
            <p:spPr bwMode="auto">
              <a:xfrm>
                <a:off x="8335971" y="328662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solidFill>
                <a:srgbClr val="E5AB5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9" name="í$ľïdê"/>
              <p:cNvSpPr/>
              <p:nvPr/>
            </p:nvSpPr>
            <p:spPr bwMode="auto">
              <a:xfrm>
                <a:off x="9068714" y="2908873"/>
                <a:ext cx="714538" cy="769150"/>
              </a:xfrm>
              <a:custGeom>
                <a:avLst/>
                <a:gdLst>
                  <a:gd name="T0" fmla="*/ 313 w 357"/>
                  <a:gd name="T1" fmla="*/ 29 h 384"/>
                  <a:gd name="T2" fmla="*/ 305 w 357"/>
                  <a:gd name="T3" fmla="*/ 6 h 384"/>
                  <a:gd name="T4" fmla="*/ 265 w 357"/>
                  <a:gd name="T5" fmla="*/ 0 h 384"/>
                  <a:gd name="T6" fmla="*/ 312 w 357"/>
                  <a:gd name="T7" fmla="*/ 283 h 384"/>
                  <a:gd name="T8" fmla="*/ 282 w 357"/>
                  <a:gd name="T9" fmla="*/ 376 h 384"/>
                  <a:gd name="T10" fmla="*/ 0 w 357"/>
                  <a:gd name="T11" fmla="*/ 297 h 384"/>
                  <a:gd name="T12" fmla="*/ 270 w 357"/>
                  <a:gd name="T13" fmla="*/ 384 h 384"/>
                  <a:gd name="T14" fmla="*/ 344 w 357"/>
                  <a:gd name="T15" fmla="*/ 234 h 384"/>
                  <a:gd name="T16" fmla="*/ 313 w 357"/>
                  <a:gd name="T17" fmla="*/ 29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7" h="384">
                    <a:moveTo>
                      <a:pt x="313" y="29"/>
                    </a:moveTo>
                    <a:cubicBezTo>
                      <a:pt x="311" y="17"/>
                      <a:pt x="307" y="18"/>
                      <a:pt x="305" y="6"/>
                    </a:cubicBezTo>
                    <a:cubicBezTo>
                      <a:pt x="265" y="0"/>
                      <a:pt x="265" y="0"/>
                      <a:pt x="265" y="0"/>
                    </a:cubicBezTo>
                    <a:cubicBezTo>
                      <a:pt x="272" y="40"/>
                      <a:pt x="309" y="253"/>
                      <a:pt x="312" y="283"/>
                    </a:cubicBezTo>
                    <a:cubicBezTo>
                      <a:pt x="314" y="317"/>
                      <a:pt x="306" y="369"/>
                      <a:pt x="282" y="376"/>
                    </a:cubicBezTo>
                    <a:cubicBezTo>
                      <a:pt x="257" y="382"/>
                      <a:pt x="0" y="298"/>
                      <a:pt x="0" y="297"/>
                    </a:cubicBezTo>
                    <a:cubicBezTo>
                      <a:pt x="47" y="316"/>
                      <a:pt x="228" y="384"/>
                      <a:pt x="270" y="384"/>
                    </a:cubicBezTo>
                    <a:cubicBezTo>
                      <a:pt x="326" y="384"/>
                      <a:pt x="357" y="325"/>
                      <a:pt x="344" y="234"/>
                    </a:cubicBezTo>
                    <a:cubicBezTo>
                      <a:pt x="344" y="234"/>
                      <a:pt x="329" y="135"/>
                      <a:pt x="313" y="29"/>
                    </a:cubicBezTo>
                    <a:close/>
                  </a:path>
                </a:pathLst>
              </a:custGeom>
              <a:solidFill>
                <a:schemeClr val="accent2">
                  <a:lumMod val="40000"/>
                  <a:lumOff val="6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00" name="iṡļïḑé"/>
              <p:cNvSpPr/>
              <p:nvPr/>
            </p:nvSpPr>
            <p:spPr bwMode="auto">
              <a:xfrm>
                <a:off x="9387297" y="2890668"/>
                <a:ext cx="309481" cy="177496"/>
              </a:xfrm>
              <a:custGeom>
                <a:avLst/>
                <a:gdLst>
                  <a:gd name="T0" fmla="*/ 152 w 155"/>
                  <a:gd name="T1" fmla="*/ 35 h 89"/>
                  <a:gd name="T2" fmla="*/ 155 w 155"/>
                  <a:gd name="T3" fmla="*/ 39 h 89"/>
                  <a:gd name="T4" fmla="*/ 154 w 155"/>
                  <a:gd name="T5" fmla="*/ 32 h 89"/>
                  <a:gd name="T6" fmla="*/ 148 w 155"/>
                  <a:gd name="T7" fmla="*/ 4 h 89"/>
                  <a:gd name="T8" fmla="*/ 78 w 155"/>
                  <a:gd name="T9" fmla="*/ 8 h 89"/>
                  <a:gd name="T10" fmla="*/ 0 w 155"/>
                  <a:gd name="T11" fmla="*/ 47 h 89"/>
                  <a:gd name="T12" fmla="*/ 12 w 155"/>
                  <a:gd name="T13" fmla="*/ 89 h 89"/>
                  <a:gd name="T14" fmla="*/ 13 w 155"/>
                  <a:gd name="T15" fmla="*/ 88 h 89"/>
                  <a:gd name="T16" fmla="*/ 13 w 155"/>
                  <a:gd name="T17" fmla="*/ 86 h 89"/>
                  <a:gd name="T18" fmla="*/ 14 w 155"/>
                  <a:gd name="T19" fmla="*/ 74 h 89"/>
                  <a:gd name="T20" fmla="*/ 85 w 155"/>
                  <a:gd name="T21" fmla="*/ 35 h 89"/>
                  <a:gd name="T22" fmla="*/ 152 w 155"/>
                  <a:gd name="T23" fmla="*/ 35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5" h="89">
                    <a:moveTo>
                      <a:pt x="152" y="35"/>
                    </a:moveTo>
                    <a:cubicBezTo>
                      <a:pt x="153" y="37"/>
                      <a:pt x="155" y="38"/>
                      <a:pt x="155" y="39"/>
                    </a:cubicBezTo>
                    <a:cubicBezTo>
                      <a:pt x="155" y="36"/>
                      <a:pt x="154" y="34"/>
                      <a:pt x="154" y="32"/>
                    </a:cubicBezTo>
                    <a:cubicBezTo>
                      <a:pt x="152" y="25"/>
                      <a:pt x="150" y="16"/>
                      <a:pt x="148" y="4"/>
                    </a:cubicBezTo>
                    <a:cubicBezTo>
                      <a:pt x="130" y="0"/>
                      <a:pt x="107" y="1"/>
                      <a:pt x="78" y="8"/>
                    </a:cubicBezTo>
                    <a:cubicBezTo>
                      <a:pt x="45" y="15"/>
                      <a:pt x="17" y="30"/>
                      <a:pt x="0" y="47"/>
                    </a:cubicBezTo>
                    <a:cubicBezTo>
                      <a:pt x="5" y="69"/>
                      <a:pt x="10" y="85"/>
                      <a:pt x="12" y="89"/>
                    </a:cubicBezTo>
                    <a:cubicBezTo>
                      <a:pt x="13" y="88"/>
                      <a:pt x="13" y="88"/>
                      <a:pt x="13" y="88"/>
                    </a:cubicBezTo>
                    <a:cubicBezTo>
                      <a:pt x="13" y="88"/>
                      <a:pt x="13" y="86"/>
                      <a:pt x="13" y="86"/>
                    </a:cubicBezTo>
                    <a:cubicBezTo>
                      <a:pt x="12" y="82"/>
                      <a:pt x="11" y="79"/>
                      <a:pt x="14" y="74"/>
                    </a:cubicBezTo>
                    <a:cubicBezTo>
                      <a:pt x="25" y="58"/>
                      <a:pt x="52" y="43"/>
                      <a:pt x="85" y="35"/>
                    </a:cubicBezTo>
                    <a:cubicBezTo>
                      <a:pt x="130" y="25"/>
                      <a:pt x="147" y="32"/>
                      <a:pt x="152" y="3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1" name="iṩľiḓé"/>
              <p:cNvSpPr/>
              <p:nvPr/>
            </p:nvSpPr>
            <p:spPr bwMode="auto">
              <a:xfrm>
                <a:off x="8613594" y="2685865"/>
                <a:ext cx="22756" cy="4551"/>
              </a:xfrm>
              <a:custGeom>
                <a:avLst/>
                <a:gdLst>
                  <a:gd name="T0" fmla="*/ 10 w 10"/>
                  <a:gd name="T1" fmla="*/ 3 h 3"/>
                  <a:gd name="T2" fmla="*/ 10 w 10"/>
                  <a:gd name="T3" fmla="*/ 3 h 3"/>
                  <a:gd name="T4" fmla="*/ 0 w 10"/>
                  <a:gd name="T5" fmla="*/ 0 h 3"/>
                  <a:gd name="T6" fmla="*/ 10 w 10"/>
                  <a:gd name="T7" fmla="*/ 3 h 3"/>
                </a:gdLst>
                <a:ahLst/>
                <a:cxnLst>
                  <a:cxn ang="0">
                    <a:pos x="T0" y="T1"/>
                  </a:cxn>
                  <a:cxn ang="0">
                    <a:pos x="T2" y="T3"/>
                  </a:cxn>
                  <a:cxn ang="0">
                    <a:pos x="T4" y="T5"/>
                  </a:cxn>
                  <a:cxn ang="0">
                    <a:pos x="T6" y="T7"/>
                  </a:cxn>
                </a:cxnLst>
                <a:rect l="0" t="0" r="r" b="b"/>
                <a:pathLst>
                  <a:path w="10" h="3">
                    <a:moveTo>
                      <a:pt x="10" y="3"/>
                    </a:moveTo>
                    <a:cubicBezTo>
                      <a:pt x="10" y="3"/>
                      <a:pt x="10" y="3"/>
                      <a:pt x="10" y="3"/>
                    </a:cubicBezTo>
                    <a:cubicBezTo>
                      <a:pt x="7" y="2"/>
                      <a:pt x="3" y="1"/>
                      <a:pt x="0" y="0"/>
                    </a:cubicBezTo>
                    <a:cubicBezTo>
                      <a:pt x="3" y="1"/>
                      <a:pt x="7" y="2"/>
                      <a:pt x="10" y="3"/>
                    </a:cubicBezTo>
                  </a:path>
                </a:pathLst>
              </a:custGeom>
              <a:solidFill>
                <a:srgbClr val="CB752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2" name="ï$ḷíḑè"/>
              <p:cNvSpPr/>
              <p:nvPr/>
            </p:nvSpPr>
            <p:spPr bwMode="auto">
              <a:xfrm>
                <a:off x="8535344" y="2524020"/>
                <a:ext cx="123276" cy="189290"/>
              </a:xfrm>
              <a:custGeom>
                <a:avLst/>
                <a:gdLst>
                  <a:gd name="T0" fmla="*/ 51 w 81"/>
                  <a:gd name="T1" fmla="*/ 92 h 92"/>
                  <a:gd name="T2" fmla="*/ 51 w 81"/>
                  <a:gd name="T3" fmla="*/ 92 h 92"/>
                  <a:gd name="T4" fmla="*/ 39 w 81"/>
                  <a:gd name="T5" fmla="*/ 90 h 92"/>
                  <a:gd name="T6" fmla="*/ 29 w 81"/>
                  <a:gd name="T7" fmla="*/ 87 h 92"/>
                  <a:gd name="T8" fmla="*/ 0 w 81"/>
                  <a:gd name="T9" fmla="*/ 73 h 92"/>
                  <a:gd name="T10" fmla="*/ 61 w 81"/>
                  <a:gd name="T11" fmla="*/ 0 h 92"/>
                  <a:gd name="T12" fmla="*/ 81 w 81"/>
                  <a:gd name="T13" fmla="*/ 64 h 92"/>
                  <a:gd name="T14" fmla="*/ 51 w 81"/>
                  <a:gd name="T15" fmla="*/ 92 h 92"/>
                  <a:gd name="connsiteX0" fmla="*/ 6296 w 10000"/>
                  <a:gd name="connsiteY0" fmla="*/ 10000 h 10620"/>
                  <a:gd name="connsiteX1" fmla="*/ 6296 w 10000"/>
                  <a:gd name="connsiteY1" fmla="*/ 10000 h 10620"/>
                  <a:gd name="connsiteX2" fmla="*/ 4815 w 10000"/>
                  <a:gd name="connsiteY2" fmla="*/ 9783 h 10620"/>
                  <a:gd name="connsiteX3" fmla="*/ 3580 w 10000"/>
                  <a:gd name="connsiteY3" fmla="*/ 9457 h 10620"/>
                  <a:gd name="connsiteX4" fmla="*/ 0 w 10000"/>
                  <a:gd name="connsiteY4" fmla="*/ 7935 h 10620"/>
                  <a:gd name="connsiteX5" fmla="*/ 7531 w 10000"/>
                  <a:gd name="connsiteY5" fmla="*/ 0 h 10620"/>
                  <a:gd name="connsiteX6" fmla="*/ 10000 w 10000"/>
                  <a:gd name="connsiteY6" fmla="*/ 6957 h 10620"/>
                  <a:gd name="connsiteX7" fmla="*/ 9612 w 10000"/>
                  <a:gd name="connsiteY7" fmla="*/ 10620 h 10620"/>
                  <a:gd name="connsiteX0-1" fmla="*/ 6296 w 10000"/>
                  <a:gd name="connsiteY0-2" fmla="*/ 10000 h 10775"/>
                  <a:gd name="connsiteX1-3" fmla="*/ 6296 w 10000"/>
                  <a:gd name="connsiteY1-4" fmla="*/ 10000 h 10775"/>
                  <a:gd name="connsiteX2-5" fmla="*/ 4815 w 10000"/>
                  <a:gd name="connsiteY2-6" fmla="*/ 9783 h 10775"/>
                  <a:gd name="connsiteX3-7" fmla="*/ 3580 w 10000"/>
                  <a:gd name="connsiteY3-8" fmla="*/ 9457 h 10775"/>
                  <a:gd name="connsiteX4-9" fmla="*/ 0 w 10000"/>
                  <a:gd name="connsiteY4-10" fmla="*/ 7935 h 10775"/>
                  <a:gd name="connsiteX5-11" fmla="*/ 7531 w 10000"/>
                  <a:gd name="connsiteY5-12" fmla="*/ 0 h 10775"/>
                  <a:gd name="connsiteX6-13" fmla="*/ 10000 w 10000"/>
                  <a:gd name="connsiteY6-14" fmla="*/ 6957 h 10775"/>
                  <a:gd name="connsiteX7-15" fmla="*/ 6296 w 10000"/>
                  <a:gd name="connsiteY7-16" fmla="*/ 10775 h 10775"/>
                  <a:gd name="connsiteX0-17" fmla="*/ 6296 w 10000"/>
                  <a:gd name="connsiteY0-18" fmla="*/ 10000 h 10000"/>
                  <a:gd name="connsiteX1-19" fmla="*/ 6296 w 10000"/>
                  <a:gd name="connsiteY1-20" fmla="*/ 10000 h 10000"/>
                  <a:gd name="connsiteX2-21" fmla="*/ 4815 w 10000"/>
                  <a:gd name="connsiteY2-22" fmla="*/ 9783 h 10000"/>
                  <a:gd name="connsiteX3-23" fmla="*/ 3580 w 10000"/>
                  <a:gd name="connsiteY3-24" fmla="*/ 9457 h 10000"/>
                  <a:gd name="connsiteX4-25" fmla="*/ 0 w 10000"/>
                  <a:gd name="connsiteY4-26" fmla="*/ 7935 h 10000"/>
                  <a:gd name="connsiteX5-27" fmla="*/ 7531 w 10000"/>
                  <a:gd name="connsiteY5-28" fmla="*/ 0 h 10000"/>
                  <a:gd name="connsiteX6-29" fmla="*/ 10000 w 10000"/>
                  <a:gd name="connsiteY6-30" fmla="*/ 6957 h 10000"/>
                  <a:gd name="connsiteX0-31" fmla="*/ 6296 w 10000"/>
                  <a:gd name="connsiteY0-32" fmla="*/ 10000 h 10000"/>
                  <a:gd name="connsiteX1-33" fmla="*/ 6503 w 10000"/>
                  <a:gd name="connsiteY1-34" fmla="*/ 10000 h 10000"/>
                  <a:gd name="connsiteX2-35" fmla="*/ 4815 w 10000"/>
                  <a:gd name="connsiteY2-36" fmla="*/ 9783 h 10000"/>
                  <a:gd name="connsiteX3-37" fmla="*/ 3580 w 10000"/>
                  <a:gd name="connsiteY3-38" fmla="*/ 9457 h 10000"/>
                  <a:gd name="connsiteX4-39" fmla="*/ 0 w 10000"/>
                  <a:gd name="connsiteY4-40" fmla="*/ 7935 h 10000"/>
                  <a:gd name="connsiteX5-41" fmla="*/ 7531 w 10000"/>
                  <a:gd name="connsiteY5-42" fmla="*/ 0 h 10000"/>
                  <a:gd name="connsiteX6-43" fmla="*/ 10000 w 10000"/>
                  <a:gd name="connsiteY6-44" fmla="*/ 6957 h 10000"/>
                  <a:gd name="connsiteX0-45" fmla="*/ 6296 w 10000"/>
                  <a:gd name="connsiteY0-46" fmla="*/ 10000 h 10040"/>
                  <a:gd name="connsiteX1-47" fmla="*/ 6503 w 10000"/>
                  <a:gd name="connsiteY1-48" fmla="*/ 10000 h 10040"/>
                  <a:gd name="connsiteX2-49" fmla="*/ 3580 w 10000"/>
                  <a:gd name="connsiteY2-50" fmla="*/ 9457 h 10040"/>
                  <a:gd name="connsiteX3-51" fmla="*/ 0 w 10000"/>
                  <a:gd name="connsiteY3-52" fmla="*/ 7935 h 10040"/>
                  <a:gd name="connsiteX4-53" fmla="*/ 7531 w 10000"/>
                  <a:gd name="connsiteY4-54" fmla="*/ 0 h 10040"/>
                  <a:gd name="connsiteX5-55" fmla="*/ 10000 w 10000"/>
                  <a:gd name="connsiteY5-56" fmla="*/ 6957 h 10040"/>
                  <a:gd name="connsiteX0-57" fmla="*/ 6296 w 10000"/>
                  <a:gd name="connsiteY0-58" fmla="*/ 10000 h 10474"/>
                  <a:gd name="connsiteX1-59" fmla="*/ 5881 w 10000"/>
                  <a:gd name="connsiteY1-60" fmla="*/ 10465 h 10474"/>
                  <a:gd name="connsiteX2-61" fmla="*/ 3580 w 10000"/>
                  <a:gd name="connsiteY2-62" fmla="*/ 9457 h 10474"/>
                  <a:gd name="connsiteX3-63" fmla="*/ 0 w 10000"/>
                  <a:gd name="connsiteY3-64" fmla="*/ 7935 h 10474"/>
                  <a:gd name="connsiteX4-65" fmla="*/ 7531 w 10000"/>
                  <a:gd name="connsiteY4-66" fmla="*/ 0 h 10474"/>
                  <a:gd name="connsiteX5-67" fmla="*/ 10000 w 10000"/>
                  <a:gd name="connsiteY5-68" fmla="*/ 6957 h 10474"/>
                  <a:gd name="connsiteX0-69" fmla="*/ 6296 w 10000"/>
                  <a:gd name="connsiteY0-70" fmla="*/ 10000 h 10000"/>
                  <a:gd name="connsiteX1-71" fmla="*/ 3580 w 10000"/>
                  <a:gd name="connsiteY1-72" fmla="*/ 9457 h 10000"/>
                  <a:gd name="connsiteX2-73" fmla="*/ 0 w 10000"/>
                  <a:gd name="connsiteY2-74" fmla="*/ 7935 h 10000"/>
                  <a:gd name="connsiteX3-75" fmla="*/ 7531 w 10000"/>
                  <a:gd name="connsiteY3-76" fmla="*/ 0 h 10000"/>
                  <a:gd name="connsiteX4-77" fmla="*/ 10000 w 10000"/>
                  <a:gd name="connsiteY4-78" fmla="*/ 6957 h 10000"/>
                  <a:gd name="connsiteX0-79" fmla="*/ 3580 w 10000"/>
                  <a:gd name="connsiteY0-80" fmla="*/ 9457 h 9457"/>
                  <a:gd name="connsiteX1-81" fmla="*/ 0 w 10000"/>
                  <a:gd name="connsiteY1-82" fmla="*/ 7935 h 9457"/>
                  <a:gd name="connsiteX2-83" fmla="*/ 7531 w 10000"/>
                  <a:gd name="connsiteY2-84" fmla="*/ 0 h 9457"/>
                  <a:gd name="connsiteX3-85" fmla="*/ 10000 w 10000"/>
                  <a:gd name="connsiteY3-86" fmla="*/ 6957 h 9457"/>
                  <a:gd name="connsiteX0-87" fmla="*/ 6481 w 10000"/>
                  <a:gd name="connsiteY0-88" fmla="*/ 10984 h 10984"/>
                  <a:gd name="connsiteX1-89" fmla="*/ 0 w 10000"/>
                  <a:gd name="connsiteY1-90" fmla="*/ 8391 h 10984"/>
                  <a:gd name="connsiteX2-91" fmla="*/ 7531 w 10000"/>
                  <a:gd name="connsiteY2-92" fmla="*/ 0 h 10984"/>
                  <a:gd name="connsiteX3-93" fmla="*/ 10000 w 10000"/>
                  <a:gd name="connsiteY3-94" fmla="*/ 7356 h 10984"/>
                  <a:gd name="connsiteX0-95" fmla="*/ 6481 w 8757"/>
                  <a:gd name="connsiteY0-96" fmla="*/ 10985 h 10985"/>
                  <a:gd name="connsiteX1-97" fmla="*/ 0 w 8757"/>
                  <a:gd name="connsiteY1-98" fmla="*/ 8392 h 10985"/>
                  <a:gd name="connsiteX2-99" fmla="*/ 7531 w 8757"/>
                  <a:gd name="connsiteY2-100" fmla="*/ 1 h 10985"/>
                  <a:gd name="connsiteX3-101" fmla="*/ 8757 w 8757"/>
                  <a:gd name="connsiteY3-102" fmla="*/ 8996 h 10985"/>
                  <a:gd name="connsiteX0-103" fmla="*/ 7401 w 9407"/>
                  <a:gd name="connsiteY0-104" fmla="*/ 10000 h 10000"/>
                  <a:gd name="connsiteX1-105" fmla="*/ 0 w 9407"/>
                  <a:gd name="connsiteY1-106" fmla="*/ 7640 h 10000"/>
                  <a:gd name="connsiteX2-107" fmla="*/ 8600 w 9407"/>
                  <a:gd name="connsiteY2-108" fmla="*/ 1 h 10000"/>
                  <a:gd name="connsiteX3-109" fmla="*/ 9361 w 9407"/>
                  <a:gd name="connsiteY3-110" fmla="*/ 8189 h 10000"/>
                  <a:gd name="connsiteX0-111" fmla="*/ 7868 w 10121"/>
                  <a:gd name="connsiteY0-112" fmla="*/ 10001 h 10001"/>
                  <a:gd name="connsiteX1-113" fmla="*/ 0 w 10121"/>
                  <a:gd name="connsiteY1-114" fmla="*/ 7641 h 10001"/>
                  <a:gd name="connsiteX2-115" fmla="*/ 9142 w 10121"/>
                  <a:gd name="connsiteY2-116" fmla="*/ 2 h 10001"/>
                  <a:gd name="connsiteX3-117" fmla="*/ 10121 w 10121"/>
                  <a:gd name="connsiteY3-118" fmla="*/ 8492 h 10001"/>
                  <a:gd name="connsiteX0-119" fmla="*/ 8717 w 10988"/>
                  <a:gd name="connsiteY0-120" fmla="*/ 10009 h 10009"/>
                  <a:gd name="connsiteX1-121" fmla="*/ 0 w 10988"/>
                  <a:gd name="connsiteY1-122" fmla="*/ 6944 h 10009"/>
                  <a:gd name="connsiteX2-123" fmla="*/ 9991 w 10988"/>
                  <a:gd name="connsiteY2-124" fmla="*/ 10 h 10009"/>
                  <a:gd name="connsiteX3-125" fmla="*/ 10970 w 10988"/>
                  <a:gd name="connsiteY3-126" fmla="*/ 8500 h 10009"/>
                </a:gdLst>
                <a:ahLst/>
                <a:cxnLst>
                  <a:cxn ang="0">
                    <a:pos x="connsiteX0-1" y="connsiteY0-2"/>
                  </a:cxn>
                  <a:cxn ang="0">
                    <a:pos x="connsiteX1-3" y="connsiteY1-4"/>
                  </a:cxn>
                  <a:cxn ang="0">
                    <a:pos x="connsiteX2-5" y="connsiteY2-6"/>
                  </a:cxn>
                  <a:cxn ang="0">
                    <a:pos x="connsiteX3-7" y="connsiteY3-8"/>
                  </a:cxn>
                </a:cxnLst>
                <a:rect l="l" t="t" r="r" b="b"/>
                <a:pathLst>
                  <a:path w="10988" h="10009">
                    <a:moveTo>
                      <a:pt x="8717" y="10009"/>
                    </a:moveTo>
                    <a:cubicBezTo>
                      <a:pt x="7443" y="9678"/>
                      <a:pt x="1499" y="7675"/>
                      <a:pt x="0" y="6944"/>
                    </a:cubicBezTo>
                    <a:cubicBezTo>
                      <a:pt x="3047" y="4397"/>
                      <a:pt x="8163" y="-249"/>
                      <a:pt x="9991" y="10"/>
                    </a:cubicBezTo>
                    <a:cubicBezTo>
                      <a:pt x="11819" y="269"/>
                      <a:pt x="10474" y="5771"/>
                      <a:pt x="10970" y="8500"/>
                    </a:cubicBezTo>
                  </a:path>
                </a:pathLst>
              </a:custGeom>
              <a:solidFill>
                <a:srgbClr val="DD76A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3" name="ïṩḷïḓè"/>
              <p:cNvSpPr/>
              <p:nvPr/>
            </p:nvSpPr>
            <p:spPr bwMode="auto">
              <a:xfrm>
                <a:off x="8445200" y="3455015"/>
                <a:ext cx="4551" cy="18205"/>
              </a:xfrm>
              <a:custGeom>
                <a:avLst/>
                <a:gdLst>
                  <a:gd name="T0" fmla="*/ 1 w 1"/>
                  <a:gd name="T1" fmla="*/ 4 h 4"/>
                  <a:gd name="T2" fmla="*/ 0 w 1"/>
                  <a:gd name="T3" fmla="*/ 1 h 4"/>
                  <a:gd name="T4" fmla="*/ 1 w 1"/>
                  <a:gd name="T5" fmla="*/ 0 h 4"/>
                  <a:gd name="T6" fmla="*/ 1 w 1"/>
                  <a:gd name="T7" fmla="*/ 4 h 4"/>
                  <a:gd name="T8" fmla="*/ 1 w 1"/>
                  <a:gd name="T9" fmla="*/ 4 h 4"/>
                </a:gdLst>
                <a:ahLst/>
                <a:cxnLst>
                  <a:cxn ang="0">
                    <a:pos x="T0" y="T1"/>
                  </a:cxn>
                  <a:cxn ang="0">
                    <a:pos x="T2" y="T3"/>
                  </a:cxn>
                  <a:cxn ang="0">
                    <a:pos x="T4" y="T5"/>
                  </a:cxn>
                  <a:cxn ang="0">
                    <a:pos x="T6" y="T7"/>
                  </a:cxn>
                  <a:cxn ang="0">
                    <a:pos x="T8" y="T9"/>
                  </a:cxn>
                </a:cxnLst>
                <a:rect l="0" t="0" r="r" b="b"/>
                <a:pathLst>
                  <a:path w="1" h="4">
                    <a:moveTo>
                      <a:pt x="1" y="4"/>
                    </a:moveTo>
                    <a:lnTo>
                      <a:pt x="0" y="1"/>
                    </a:lnTo>
                    <a:lnTo>
                      <a:pt x="1" y="0"/>
                    </a:lnTo>
                    <a:lnTo>
                      <a:pt x="1" y="4"/>
                    </a:lnTo>
                    <a:lnTo>
                      <a:pt x="1" y="4"/>
                    </a:lnTo>
                    <a:close/>
                  </a:path>
                </a:pathLst>
              </a:custGeom>
              <a:solidFill>
                <a:srgbClr val="474D5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4" name="îṣ1idê"/>
              <p:cNvSpPr/>
              <p:nvPr/>
            </p:nvSpPr>
            <p:spPr bwMode="auto">
              <a:xfrm>
                <a:off x="8281357" y="3036306"/>
                <a:ext cx="150189" cy="382299"/>
              </a:xfrm>
              <a:custGeom>
                <a:avLst/>
                <a:gdLst>
                  <a:gd name="T0" fmla="*/ 33 w 33"/>
                  <a:gd name="T1" fmla="*/ 83 h 84"/>
                  <a:gd name="T2" fmla="*/ 29 w 33"/>
                  <a:gd name="T3" fmla="*/ 84 h 84"/>
                  <a:gd name="T4" fmla="*/ 0 w 33"/>
                  <a:gd name="T5" fmla="*/ 1 h 84"/>
                  <a:gd name="T6" fmla="*/ 3 w 33"/>
                  <a:gd name="T7" fmla="*/ 0 h 84"/>
                  <a:gd name="T8" fmla="*/ 4 w 33"/>
                  <a:gd name="T9" fmla="*/ 3 h 84"/>
                  <a:gd name="T10" fmla="*/ 33 w 33"/>
                  <a:gd name="T11" fmla="*/ 83 h 84"/>
                  <a:gd name="T12" fmla="*/ 33 w 33"/>
                  <a:gd name="T13" fmla="*/ 83 h 84"/>
                </a:gdLst>
                <a:ahLst/>
                <a:cxnLst>
                  <a:cxn ang="0">
                    <a:pos x="T0" y="T1"/>
                  </a:cxn>
                  <a:cxn ang="0">
                    <a:pos x="T2" y="T3"/>
                  </a:cxn>
                  <a:cxn ang="0">
                    <a:pos x="T4" y="T5"/>
                  </a:cxn>
                  <a:cxn ang="0">
                    <a:pos x="T6" y="T7"/>
                  </a:cxn>
                  <a:cxn ang="0">
                    <a:pos x="T8" y="T9"/>
                  </a:cxn>
                  <a:cxn ang="0">
                    <a:pos x="T10" y="T11"/>
                  </a:cxn>
                  <a:cxn ang="0">
                    <a:pos x="T12" y="T13"/>
                  </a:cxn>
                </a:cxnLst>
                <a:rect l="0" t="0" r="r" b="b"/>
                <a:pathLst>
                  <a:path w="33" h="84">
                    <a:moveTo>
                      <a:pt x="33" y="83"/>
                    </a:moveTo>
                    <a:lnTo>
                      <a:pt x="29" y="84"/>
                    </a:lnTo>
                    <a:lnTo>
                      <a:pt x="0" y="1"/>
                    </a:lnTo>
                    <a:lnTo>
                      <a:pt x="3" y="0"/>
                    </a:lnTo>
                    <a:lnTo>
                      <a:pt x="4" y="3"/>
                    </a:lnTo>
                    <a:lnTo>
                      <a:pt x="33" y="83"/>
                    </a:lnTo>
                    <a:lnTo>
                      <a:pt x="33" y="83"/>
                    </a:lnTo>
                    <a:close/>
                  </a:path>
                </a:pathLst>
              </a:custGeom>
              <a:solidFill>
                <a:srgbClr val="3B404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5" name="îšľidé"/>
              <p:cNvSpPr/>
              <p:nvPr/>
            </p:nvSpPr>
            <p:spPr bwMode="auto">
              <a:xfrm>
                <a:off x="8295011" y="3031755"/>
                <a:ext cx="150189" cy="382299"/>
              </a:xfrm>
              <a:custGeom>
                <a:avLst/>
                <a:gdLst>
                  <a:gd name="T0" fmla="*/ 30 w 33"/>
                  <a:gd name="T1" fmla="*/ 84 h 84"/>
                  <a:gd name="T2" fmla="*/ 1 w 33"/>
                  <a:gd name="T3" fmla="*/ 4 h 84"/>
                  <a:gd name="T4" fmla="*/ 0 w 33"/>
                  <a:gd name="T5" fmla="*/ 1 h 84"/>
                  <a:gd name="T6" fmla="*/ 4 w 33"/>
                  <a:gd name="T7" fmla="*/ 0 h 84"/>
                  <a:gd name="T8" fmla="*/ 33 w 33"/>
                  <a:gd name="T9" fmla="*/ 82 h 84"/>
                  <a:gd name="T10" fmla="*/ 30 w 33"/>
                  <a:gd name="T11" fmla="*/ 84 h 84"/>
                  <a:gd name="T12" fmla="*/ 30 w 33"/>
                  <a:gd name="T13" fmla="*/ 84 h 84"/>
                </a:gdLst>
                <a:ahLst/>
                <a:cxnLst>
                  <a:cxn ang="0">
                    <a:pos x="T0" y="T1"/>
                  </a:cxn>
                  <a:cxn ang="0">
                    <a:pos x="T2" y="T3"/>
                  </a:cxn>
                  <a:cxn ang="0">
                    <a:pos x="T4" y="T5"/>
                  </a:cxn>
                  <a:cxn ang="0">
                    <a:pos x="T6" y="T7"/>
                  </a:cxn>
                  <a:cxn ang="0">
                    <a:pos x="T8" y="T9"/>
                  </a:cxn>
                  <a:cxn ang="0">
                    <a:pos x="T10" y="T11"/>
                  </a:cxn>
                  <a:cxn ang="0">
                    <a:pos x="T12" y="T13"/>
                  </a:cxn>
                </a:cxnLst>
                <a:rect l="0" t="0" r="r" b="b"/>
                <a:pathLst>
                  <a:path w="33" h="84">
                    <a:moveTo>
                      <a:pt x="30" y="84"/>
                    </a:moveTo>
                    <a:lnTo>
                      <a:pt x="1" y="4"/>
                    </a:lnTo>
                    <a:lnTo>
                      <a:pt x="0" y="1"/>
                    </a:lnTo>
                    <a:lnTo>
                      <a:pt x="4" y="0"/>
                    </a:lnTo>
                    <a:lnTo>
                      <a:pt x="33" y="82"/>
                    </a:lnTo>
                    <a:lnTo>
                      <a:pt x="30" y="84"/>
                    </a:lnTo>
                    <a:lnTo>
                      <a:pt x="30" y="84"/>
                    </a:lnTo>
                    <a:close/>
                  </a:path>
                </a:pathLst>
              </a:custGeom>
              <a:solidFill>
                <a:srgbClr val="3B404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6" name="işḷîdè"/>
              <p:cNvSpPr/>
              <p:nvPr/>
            </p:nvSpPr>
            <p:spPr bwMode="auto">
              <a:xfrm>
                <a:off x="8413342" y="3404952"/>
                <a:ext cx="36410" cy="54614"/>
              </a:xfrm>
              <a:custGeom>
                <a:avLst/>
                <a:gdLst>
                  <a:gd name="T0" fmla="*/ 7 w 8"/>
                  <a:gd name="T1" fmla="*/ 12 h 12"/>
                  <a:gd name="T2" fmla="*/ 0 w 8"/>
                  <a:gd name="T3" fmla="*/ 3 h 12"/>
                  <a:gd name="T4" fmla="*/ 7 w 8"/>
                  <a:gd name="T5" fmla="*/ 0 h 12"/>
                  <a:gd name="T6" fmla="*/ 8 w 8"/>
                  <a:gd name="T7" fmla="*/ 11 h 12"/>
                  <a:gd name="T8" fmla="*/ 7 w 8"/>
                  <a:gd name="T9" fmla="*/ 12 h 12"/>
                  <a:gd name="T10" fmla="*/ 7 w 8"/>
                  <a:gd name="T11" fmla="*/ 12 h 12"/>
                </a:gdLst>
                <a:ahLst/>
                <a:cxnLst>
                  <a:cxn ang="0">
                    <a:pos x="T0" y="T1"/>
                  </a:cxn>
                  <a:cxn ang="0">
                    <a:pos x="T2" y="T3"/>
                  </a:cxn>
                  <a:cxn ang="0">
                    <a:pos x="T4" y="T5"/>
                  </a:cxn>
                  <a:cxn ang="0">
                    <a:pos x="T6" y="T7"/>
                  </a:cxn>
                  <a:cxn ang="0">
                    <a:pos x="T8" y="T9"/>
                  </a:cxn>
                  <a:cxn ang="0">
                    <a:pos x="T10" y="T11"/>
                  </a:cxn>
                </a:cxnLst>
                <a:rect l="0" t="0" r="r" b="b"/>
                <a:pathLst>
                  <a:path w="8" h="12">
                    <a:moveTo>
                      <a:pt x="7" y="12"/>
                    </a:moveTo>
                    <a:lnTo>
                      <a:pt x="0" y="3"/>
                    </a:lnTo>
                    <a:lnTo>
                      <a:pt x="7" y="0"/>
                    </a:lnTo>
                    <a:lnTo>
                      <a:pt x="8" y="11"/>
                    </a:lnTo>
                    <a:lnTo>
                      <a:pt x="7" y="12"/>
                    </a:lnTo>
                    <a:lnTo>
                      <a:pt x="7" y="12"/>
                    </a:lnTo>
                    <a:close/>
                  </a:path>
                </a:pathLst>
              </a:custGeom>
              <a:solidFill>
                <a:srgbClr val="FBDBB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7" name="íšḷïḋe"/>
              <p:cNvSpPr/>
              <p:nvPr/>
            </p:nvSpPr>
            <p:spPr bwMode="auto">
              <a:xfrm>
                <a:off x="8458854" y="2403692"/>
                <a:ext cx="196632" cy="304928"/>
              </a:xfrm>
              <a:custGeom>
                <a:avLst/>
                <a:gdLst>
                  <a:gd name="T0" fmla="*/ 20 w 107"/>
                  <a:gd name="T1" fmla="*/ 0 h 159"/>
                  <a:gd name="T2" fmla="*/ 21 w 107"/>
                  <a:gd name="T3" fmla="*/ 94 h 159"/>
                  <a:gd name="T4" fmla="*/ 107 w 107"/>
                  <a:gd name="T5" fmla="*/ 159 h 159"/>
                </a:gdLst>
                <a:ahLst/>
                <a:cxnLst>
                  <a:cxn ang="0">
                    <a:pos x="T0" y="T1"/>
                  </a:cxn>
                  <a:cxn ang="0">
                    <a:pos x="T2" y="T3"/>
                  </a:cxn>
                  <a:cxn ang="0">
                    <a:pos x="T4" y="T5"/>
                  </a:cxn>
                </a:cxnLst>
                <a:rect l="0" t="0" r="r" b="b"/>
                <a:pathLst>
                  <a:path w="107" h="159">
                    <a:moveTo>
                      <a:pt x="20" y="0"/>
                    </a:moveTo>
                    <a:cubicBezTo>
                      <a:pt x="20" y="0"/>
                      <a:pt x="0" y="46"/>
                      <a:pt x="21" y="94"/>
                    </a:cubicBezTo>
                    <a:cubicBezTo>
                      <a:pt x="40" y="140"/>
                      <a:pt x="107" y="159"/>
                      <a:pt x="107" y="159"/>
                    </a:cubicBezTo>
                  </a:path>
                </a:pathLst>
              </a:custGeom>
              <a:noFill/>
              <a:ln w="19050" cap="flat">
                <a:solidFill>
                  <a:srgbClr val="FFFFFF"/>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endParaRPr/>
              </a:p>
            </p:txBody>
          </p:sp>
          <p:sp>
            <p:nvSpPr>
              <p:cNvPr id="308" name="íSļidé"/>
              <p:cNvSpPr/>
              <p:nvPr/>
            </p:nvSpPr>
            <p:spPr bwMode="auto">
              <a:xfrm>
                <a:off x="8254050" y="3213802"/>
                <a:ext cx="200253" cy="204803"/>
              </a:xfrm>
              <a:custGeom>
                <a:avLst/>
                <a:gdLst>
                  <a:gd name="T0" fmla="*/ 39 w 99"/>
                  <a:gd name="T1" fmla="*/ 0 h 102"/>
                  <a:gd name="T2" fmla="*/ 47 w 99"/>
                  <a:gd name="T3" fmla="*/ 40 h 102"/>
                  <a:gd name="T4" fmla="*/ 80 w 99"/>
                  <a:gd name="T5" fmla="*/ 59 h 102"/>
                  <a:gd name="T6" fmla="*/ 96 w 99"/>
                  <a:gd name="T7" fmla="*/ 91 h 102"/>
                  <a:gd name="T8" fmla="*/ 72 w 99"/>
                  <a:gd name="T9" fmla="*/ 95 h 102"/>
                  <a:gd name="T10" fmla="*/ 56 w 99"/>
                  <a:gd name="T11" fmla="*/ 81 h 102"/>
                  <a:gd name="T12" fmla="*/ 17 w 99"/>
                  <a:gd name="T13" fmla="*/ 72 h 102"/>
                  <a:gd name="T14" fmla="*/ 3 w 99"/>
                  <a:gd name="T15" fmla="*/ 42 h 102"/>
                  <a:gd name="T16" fmla="*/ 3 w 99"/>
                  <a:gd name="T17" fmla="*/ 6 h 102"/>
                  <a:gd name="T18" fmla="*/ 39 w 99"/>
                  <a:gd name="T19"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102">
                    <a:moveTo>
                      <a:pt x="39" y="0"/>
                    </a:moveTo>
                    <a:cubicBezTo>
                      <a:pt x="39" y="0"/>
                      <a:pt x="47" y="29"/>
                      <a:pt x="47" y="40"/>
                    </a:cubicBezTo>
                    <a:cubicBezTo>
                      <a:pt x="47" y="40"/>
                      <a:pt x="72" y="52"/>
                      <a:pt x="80" y="59"/>
                    </a:cubicBezTo>
                    <a:cubicBezTo>
                      <a:pt x="88" y="66"/>
                      <a:pt x="99" y="82"/>
                      <a:pt x="96" y="91"/>
                    </a:cubicBezTo>
                    <a:cubicBezTo>
                      <a:pt x="93" y="100"/>
                      <a:pt x="82" y="102"/>
                      <a:pt x="72" y="95"/>
                    </a:cubicBezTo>
                    <a:cubicBezTo>
                      <a:pt x="61" y="89"/>
                      <a:pt x="60" y="83"/>
                      <a:pt x="56" y="81"/>
                    </a:cubicBezTo>
                    <a:cubicBezTo>
                      <a:pt x="53" y="79"/>
                      <a:pt x="21" y="79"/>
                      <a:pt x="17" y="72"/>
                    </a:cubicBezTo>
                    <a:cubicBezTo>
                      <a:pt x="12" y="66"/>
                      <a:pt x="3" y="42"/>
                      <a:pt x="3" y="42"/>
                    </a:cubicBezTo>
                    <a:cubicBezTo>
                      <a:pt x="3" y="42"/>
                      <a:pt x="0" y="8"/>
                      <a:pt x="3" y="6"/>
                    </a:cubicBezTo>
                    <a:cubicBezTo>
                      <a:pt x="5" y="4"/>
                      <a:pt x="39" y="0"/>
                      <a:pt x="39" y="0"/>
                    </a:cubicBezTo>
                    <a:close/>
                  </a:path>
                </a:pathLst>
              </a:custGeom>
              <a:solidFill>
                <a:srgbClr val="FFDEC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9" name="isļíḋê"/>
              <p:cNvSpPr/>
              <p:nvPr/>
            </p:nvSpPr>
            <p:spPr bwMode="auto">
              <a:xfrm>
                <a:off x="9045958" y="3404952"/>
                <a:ext cx="477875" cy="118331"/>
              </a:xfrm>
              <a:custGeom>
                <a:avLst/>
                <a:gdLst>
                  <a:gd name="T0" fmla="*/ 0 w 238"/>
                  <a:gd name="T1" fmla="*/ 45 h 59"/>
                  <a:gd name="T2" fmla="*/ 51 w 238"/>
                  <a:gd name="T3" fmla="*/ 4 h 59"/>
                  <a:gd name="T4" fmla="*/ 102 w 238"/>
                  <a:gd name="T5" fmla="*/ 4 h 59"/>
                  <a:gd name="T6" fmla="*/ 226 w 238"/>
                  <a:gd name="T7" fmla="*/ 8 h 59"/>
                  <a:gd name="T8" fmla="*/ 238 w 238"/>
                  <a:gd name="T9" fmla="*/ 35 h 59"/>
                  <a:gd name="T10" fmla="*/ 233 w 238"/>
                  <a:gd name="T11" fmla="*/ 59 h 59"/>
                  <a:gd name="T12" fmla="*/ 0 w 238"/>
                  <a:gd name="T13" fmla="*/ 45 h 59"/>
                </a:gdLst>
                <a:ahLst/>
                <a:cxnLst>
                  <a:cxn ang="0">
                    <a:pos x="T0" y="T1"/>
                  </a:cxn>
                  <a:cxn ang="0">
                    <a:pos x="T2" y="T3"/>
                  </a:cxn>
                  <a:cxn ang="0">
                    <a:pos x="T4" y="T5"/>
                  </a:cxn>
                  <a:cxn ang="0">
                    <a:pos x="T6" y="T7"/>
                  </a:cxn>
                  <a:cxn ang="0">
                    <a:pos x="T8" y="T9"/>
                  </a:cxn>
                  <a:cxn ang="0">
                    <a:pos x="T10" y="T11"/>
                  </a:cxn>
                  <a:cxn ang="0">
                    <a:pos x="T12" y="T13"/>
                  </a:cxn>
                </a:cxnLst>
                <a:rect l="0" t="0" r="r" b="b"/>
                <a:pathLst>
                  <a:path w="238" h="59">
                    <a:moveTo>
                      <a:pt x="0" y="45"/>
                    </a:moveTo>
                    <a:cubicBezTo>
                      <a:pt x="0" y="45"/>
                      <a:pt x="12" y="11"/>
                      <a:pt x="51" y="4"/>
                    </a:cubicBezTo>
                    <a:cubicBezTo>
                      <a:pt x="70" y="0"/>
                      <a:pt x="84" y="4"/>
                      <a:pt x="102" y="4"/>
                    </a:cubicBezTo>
                    <a:cubicBezTo>
                      <a:pt x="168" y="1"/>
                      <a:pt x="226" y="8"/>
                      <a:pt x="226" y="8"/>
                    </a:cubicBezTo>
                    <a:cubicBezTo>
                      <a:pt x="238" y="35"/>
                      <a:pt x="238" y="35"/>
                      <a:pt x="238" y="35"/>
                    </a:cubicBezTo>
                    <a:cubicBezTo>
                      <a:pt x="233" y="59"/>
                      <a:pt x="233" y="59"/>
                      <a:pt x="233" y="59"/>
                    </a:cubicBezTo>
                    <a:cubicBezTo>
                      <a:pt x="0" y="45"/>
                      <a:pt x="0" y="45"/>
                      <a:pt x="0" y="45"/>
                    </a:cubicBezTo>
                    <a:close/>
                  </a:path>
                </a:pathLst>
              </a:custGeom>
              <a:solidFill>
                <a:schemeClr val="accent2">
                  <a:lumMod val="40000"/>
                  <a:lumOff val="6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10" name="íSlîḋê"/>
              <p:cNvSpPr/>
              <p:nvPr/>
            </p:nvSpPr>
            <p:spPr bwMode="auto">
              <a:xfrm>
                <a:off x="8854808" y="2066904"/>
                <a:ext cx="464222" cy="386851"/>
              </a:xfrm>
              <a:custGeom>
                <a:avLst/>
                <a:gdLst>
                  <a:gd name="T0" fmla="*/ 211 w 232"/>
                  <a:gd name="T1" fmla="*/ 26 h 193"/>
                  <a:gd name="T2" fmla="*/ 196 w 232"/>
                  <a:gd name="T3" fmla="*/ 101 h 193"/>
                  <a:gd name="T4" fmla="*/ 69 w 232"/>
                  <a:gd name="T5" fmla="*/ 178 h 193"/>
                  <a:gd name="T6" fmla="*/ 42 w 232"/>
                  <a:gd name="T7" fmla="*/ 38 h 193"/>
                  <a:gd name="T8" fmla="*/ 89 w 232"/>
                  <a:gd name="T9" fmla="*/ 0 h 193"/>
                </a:gdLst>
                <a:ahLst/>
                <a:cxnLst>
                  <a:cxn ang="0">
                    <a:pos x="T0" y="T1"/>
                  </a:cxn>
                  <a:cxn ang="0">
                    <a:pos x="T2" y="T3"/>
                  </a:cxn>
                  <a:cxn ang="0">
                    <a:pos x="T4" y="T5"/>
                  </a:cxn>
                  <a:cxn ang="0">
                    <a:pos x="T6" y="T7"/>
                  </a:cxn>
                  <a:cxn ang="0">
                    <a:pos x="T8" y="T9"/>
                  </a:cxn>
                </a:cxnLst>
                <a:rect l="0" t="0" r="r" b="b"/>
                <a:pathLst>
                  <a:path w="232" h="193">
                    <a:moveTo>
                      <a:pt x="211" y="26"/>
                    </a:moveTo>
                    <a:cubicBezTo>
                      <a:pt x="211" y="26"/>
                      <a:pt x="232" y="56"/>
                      <a:pt x="196" y="101"/>
                    </a:cubicBezTo>
                    <a:cubicBezTo>
                      <a:pt x="165" y="141"/>
                      <a:pt x="122" y="193"/>
                      <a:pt x="69" y="178"/>
                    </a:cubicBezTo>
                    <a:cubicBezTo>
                      <a:pt x="0" y="158"/>
                      <a:pt x="25" y="81"/>
                      <a:pt x="42" y="38"/>
                    </a:cubicBezTo>
                    <a:cubicBezTo>
                      <a:pt x="51" y="16"/>
                      <a:pt x="89" y="0"/>
                      <a:pt x="89" y="0"/>
                    </a:cubicBezTo>
                  </a:path>
                </a:pathLst>
              </a:custGeom>
              <a:noFill/>
              <a:ln w="14288" cap="flat">
                <a:solidFill>
                  <a:srgbClr val="FFFFFF"/>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endParaRPr/>
              </a:p>
            </p:txBody>
          </p:sp>
          <p:sp>
            <p:nvSpPr>
              <p:cNvPr id="311" name="îsľíḑê"/>
              <p:cNvSpPr/>
              <p:nvPr/>
            </p:nvSpPr>
            <p:spPr bwMode="auto">
              <a:xfrm>
                <a:off x="8618146" y="1111156"/>
                <a:ext cx="937546" cy="973953"/>
              </a:xfrm>
              <a:custGeom>
                <a:avLst/>
                <a:gdLst>
                  <a:gd name="T0" fmla="*/ 376 w 467"/>
                  <a:gd name="T1" fmla="*/ 74 h 489"/>
                  <a:gd name="T2" fmla="*/ 225 w 467"/>
                  <a:gd name="T3" fmla="*/ 0 h 489"/>
                  <a:gd name="T4" fmla="*/ 73 w 467"/>
                  <a:gd name="T5" fmla="*/ 56 h 489"/>
                  <a:gd name="T6" fmla="*/ 119 w 467"/>
                  <a:gd name="T7" fmla="*/ 409 h 489"/>
                  <a:gd name="T8" fmla="*/ 225 w 467"/>
                  <a:gd name="T9" fmla="*/ 435 h 489"/>
                  <a:gd name="T10" fmla="*/ 333 w 467"/>
                  <a:gd name="T11" fmla="*/ 395 h 489"/>
                  <a:gd name="T12" fmla="*/ 376 w 467"/>
                  <a:gd name="T13" fmla="*/ 74 h 489"/>
                </a:gdLst>
                <a:ahLst/>
                <a:cxnLst>
                  <a:cxn ang="0">
                    <a:pos x="T0" y="T1"/>
                  </a:cxn>
                  <a:cxn ang="0">
                    <a:pos x="T2" y="T3"/>
                  </a:cxn>
                  <a:cxn ang="0">
                    <a:pos x="T4" y="T5"/>
                  </a:cxn>
                  <a:cxn ang="0">
                    <a:pos x="T6" y="T7"/>
                  </a:cxn>
                  <a:cxn ang="0">
                    <a:pos x="T8" y="T9"/>
                  </a:cxn>
                  <a:cxn ang="0">
                    <a:pos x="T10" y="T11"/>
                  </a:cxn>
                  <a:cxn ang="0">
                    <a:pos x="T12" y="T13"/>
                  </a:cxn>
                </a:cxnLst>
                <a:rect l="0" t="0" r="r" b="b"/>
                <a:pathLst>
                  <a:path w="467" h="489">
                    <a:moveTo>
                      <a:pt x="376" y="74"/>
                    </a:moveTo>
                    <a:cubicBezTo>
                      <a:pt x="371" y="67"/>
                      <a:pt x="338" y="0"/>
                      <a:pt x="225" y="0"/>
                    </a:cubicBezTo>
                    <a:cubicBezTo>
                      <a:pt x="111" y="0"/>
                      <a:pt x="79" y="50"/>
                      <a:pt x="73" y="56"/>
                    </a:cubicBezTo>
                    <a:cubicBezTo>
                      <a:pt x="0" y="141"/>
                      <a:pt x="116" y="404"/>
                      <a:pt x="119" y="409"/>
                    </a:cubicBezTo>
                    <a:cubicBezTo>
                      <a:pt x="149" y="489"/>
                      <a:pt x="186" y="480"/>
                      <a:pt x="225" y="435"/>
                    </a:cubicBezTo>
                    <a:cubicBezTo>
                      <a:pt x="263" y="480"/>
                      <a:pt x="268" y="416"/>
                      <a:pt x="333" y="395"/>
                    </a:cubicBezTo>
                    <a:cubicBezTo>
                      <a:pt x="357" y="387"/>
                      <a:pt x="467" y="201"/>
                      <a:pt x="376" y="74"/>
                    </a:cubicBezTo>
                    <a:close/>
                  </a:path>
                </a:pathLst>
              </a:custGeom>
              <a:solidFill>
                <a:srgbClr val="7D493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12" name="îšľiḑe"/>
              <p:cNvSpPr/>
              <p:nvPr/>
            </p:nvSpPr>
            <p:spPr bwMode="auto">
              <a:xfrm>
                <a:off x="8759233" y="1366022"/>
                <a:ext cx="550695" cy="746394"/>
              </a:xfrm>
              <a:custGeom>
                <a:avLst/>
                <a:gdLst>
                  <a:gd name="T0" fmla="*/ 0 w 277"/>
                  <a:gd name="T1" fmla="*/ 49 h 376"/>
                  <a:gd name="T2" fmla="*/ 2 w 277"/>
                  <a:gd name="T3" fmla="*/ 254 h 376"/>
                  <a:gd name="T4" fmla="*/ 109 w 277"/>
                  <a:gd name="T5" fmla="*/ 376 h 376"/>
                  <a:gd name="T6" fmla="*/ 277 w 277"/>
                  <a:gd name="T7" fmla="*/ 231 h 376"/>
                  <a:gd name="T8" fmla="*/ 277 w 277"/>
                  <a:gd name="T9" fmla="*/ 254 h 376"/>
                  <a:gd name="T10" fmla="*/ 277 w 277"/>
                  <a:gd name="T11" fmla="*/ 111 h 376"/>
                  <a:gd name="T12" fmla="*/ 202 w 277"/>
                  <a:gd name="T13" fmla="*/ 143 h 376"/>
                  <a:gd name="T14" fmla="*/ 187 w 277"/>
                  <a:gd name="T15" fmla="*/ 42 h 376"/>
                  <a:gd name="T16" fmla="*/ 20 w 277"/>
                  <a:gd name="T17" fmla="*/ 0 h 376"/>
                  <a:gd name="T18" fmla="*/ 0 w 277"/>
                  <a:gd name="T19" fmla="*/ 49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7" h="376">
                    <a:moveTo>
                      <a:pt x="0" y="49"/>
                    </a:moveTo>
                    <a:cubicBezTo>
                      <a:pt x="2" y="254"/>
                      <a:pt x="2" y="254"/>
                      <a:pt x="2" y="254"/>
                    </a:cubicBezTo>
                    <a:cubicBezTo>
                      <a:pt x="3" y="321"/>
                      <a:pt x="41" y="376"/>
                      <a:pt x="109" y="376"/>
                    </a:cubicBezTo>
                    <a:cubicBezTo>
                      <a:pt x="185" y="376"/>
                      <a:pt x="275" y="298"/>
                      <a:pt x="277" y="231"/>
                    </a:cubicBezTo>
                    <a:cubicBezTo>
                      <a:pt x="277" y="254"/>
                      <a:pt x="277" y="254"/>
                      <a:pt x="277" y="254"/>
                    </a:cubicBezTo>
                    <a:cubicBezTo>
                      <a:pt x="277" y="111"/>
                      <a:pt x="277" y="111"/>
                      <a:pt x="277" y="111"/>
                    </a:cubicBezTo>
                    <a:cubicBezTo>
                      <a:pt x="202" y="143"/>
                      <a:pt x="202" y="143"/>
                      <a:pt x="202" y="143"/>
                    </a:cubicBezTo>
                    <a:cubicBezTo>
                      <a:pt x="202" y="143"/>
                      <a:pt x="206" y="44"/>
                      <a:pt x="187" y="42"/>
                    </a:cubicBezTo>
                    <a:cubicBezTo>
                      <a:pt x="41" y="26"/>
                      <a:pt x="20" y="0"/>
                      <a:pt x="20" y="0"/>
                    </a:cubicBezTo>
                    <a:cubicBezTo>
                      <a:pt x="0" y="49"/>
                      <a:pt x="0" y="49"/>
                      <a:pt x="0" y="49"/>
                    </a:cubicBezTo>
                    <a:close/>
                  </a:path>
                </a:pathLst>
              </a:custGeom>
              <a:solidFill>
                <a:srgbClr val="FFDEC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13" name="iŝḻïḓê"/>
              <p:cNvSpPr/>
              <p:nvPr/>
            </p:nvSpPr>
            <p:spPr bwMode="auto">
              <a:xfrm>
                <a:off x="9196147" y="1570825"/>
                <a:ext cx="154741" cy="213906"/>
              </a:xfrm>
              <a:custGeom>
                <a:avLst/>
                <a:gdLst>
                  <a:gd name="T0" fmla="*/ 2 w 78"/>
                  <a:gd name="T1" fmla="*/ 51 h 107"/>
                  <a:gd name="T2" fmla="*/ 36 w 78"/>
                  <a:gd name="T3" fmla="*/ 106 h 107"/>
                  <a:gd name="T4" fmla="*/ 77 w 78"/>
                  <a:gd name="T5" fmla="*/ 44 h 107"/>
                  <a:gd name="T6" fmla="*/ 43 w 78"/>
                  <a:gd name="T7" fmla="*/ 2 h 107"/>
                  <a:gd name="T8" fmla="*/ 2 w 78"/>
                  <a:gd name="T9" fmla="*/ 51 h 107"/>
                </a:gdLst>
                <a:ahLst/>
                <a:cxnLst>
                  <a:cxn ang="0">
                    <a:pos x="T0" y="T1"/>
                  </a:cxn>
                  <a:cxn ang="0">
                    <a:pos x="T2" y="T3"/>
                  </a:cxn>
                  <a:cxn ang="0">
                    <a:pos x="T4" y="T5"/>
                  </a:cxn>
                  <a:cxn ang="0">
                    <a:pos x="T6" y="T7"/>
                  </a:cxn>
                  <a:cxn ang="0">
                    <a:pos x="T8" y="T9"/>
                  </a:cxn>
                </a:cxnLst>
                <a:rect l="0" t="0" r="r" b="b"/>
                <a:pathLst>
                  <a:path w="78" h="107">
                    <a:moveTo>
                      <a:pt x="2" y="51"/>
                    </a:moveTo>
                    <a:cubicBezTo>
                      <a:pt x="0" y="80"/>
                      <a:pt x="15" y="104"/>
                      <a:pt x="36" y="106"/>
                    </a:cubicBezTo>
                    <a:cubicBezTo>
                      <a:pt x="57" y="107"/>
                      <a:pt x="75" y="73"/>
                      <a:pt x="77" y="44"/>
                    </a:cubicBezTo>
                    <a:cubicBezTo>
                      <a:pt x="78" y="15"/>
                      <a:pt x="64" y="3"/>
                      <a:pt x="43" y="2"/>
                    </a:cubicBezTo>
                    <a:cubicBezTo>
                      <a:pt x="22" y="0"/>
                      <a:pt x="4" y="22"/>
                      <a:pt x="2" y="51"/>
                    </a:cubicBezTo>
                    <a:close/>
                  </a:path>
                </a:pathLst>
              </a:custGeom>
              <a:solidFill>
                <a:schemeClr val="accent2">
                  <a:lumMod val="40000"/>
                  <a:lumOff val="6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14" name="Oval 103"/>
              <p:cNvSpPr>
                <a:spLocks noChangeArrowheads="1"/>
              </p:cNvSpPr>
              <p:nvPr/>
            </p:nvSpPr>
            <p:spPr bwMode="auto">
              <a:xfrm>
                <a:off x="8990253" y="1638099"/>
                <a:ext cx="72080" cy="77370"/>
              </a:xfrm>
              <a:prstGeom prst="ellipse">
                <a:avLst/>
              </a:prstGeom>
              <a:solidFill>
                <a:srgbClr val="73453E"/>
              </a:solidFill>
              <a:ln w="9525">
                <a:noFill/>
                <a:round/>
              </a:ln>
            </p:spPr>
            <p:txBody>
              <a:bodyPr vert="horz" wrap="square" lIns="91440" tIns="45720" rIns="91440" bIns="45720" numCol="1" anchor="t" anchorCtr="0" compatLnSpc="1"/>
              <a:lstStyle/>
              <a:p>
                <a:endParaRPr lang="zh-CN" altLang="en-US" dirty="0"/>
              </a:p>
            </p:txBody>
          </p:sp>
          <p:sp>
            <p:nvSpPr>
              <p:cNvPr id="315" name="Freeform 104"/>
              <p:cNvSpPr/>
              <p:nvPr/>
            </p:nvSpPr>
            <p:spPr bwMode="auto">
              <a:xfrm>
                <a:off x="8985914" y="1580605"/>
                <a:ext cx="127740" cy="45719"/>
              </a:xfrm>
              <a:custGeom>
                <a:avLst/>
                <a:gdLst>
                  <a:gd name="T0" fmla="*/ 313 w 313"/>
                  <a:gd name="T1" fmla="*/ 55 h 55"/>
                  <a:gd name="T2" fmla="*/ 146 w 313"/>
                  <a:gd name="T3" fmla="*/ 0 h 55"/>
                  <a:gd name="T4" fmla="*/ 0 w 313"/>
                  <a:gd name="T5" fmla="*/ 36 h 55"/>
                </a:gdLst>
                <a:ahLst/>
                <a:cxnLst>
                  <a:cxn ang="0">
                    <a:pos x="T0" y="T1"/>
                  </a:cxn>
                  <a:cxn ang="0">
                    <a:pos x="T2" y="T3"/>
                  </a:cxn>
                  <a:cxn ang="0">
                    <a:pos x="T4" y="T5"/>
                  </a:cxn>
                </a:cxnLst>
                <a:rect l="0" t="0" r="r" b="b"/>
                <a:pathLst>
                  <a:path w="313" h="55">
                    <a:moveTo>
                      <a:pt x="313" y="55"/>
                    </a:moveTo>
                    <a:cubicBezTo>
                      <a:pt x="286" y="22"/>
                      <a:pt x="222" y="0"/>
                      <a:pt x="146" y="0"/>
                    </a:cubicBezTo>
                    <a:cubicBezTo>
                      <a:pt x="85" y="0"/>
                      <a:pt x="33" y="14"/>
                      <a:pt x="0" y="36"/>
                    </a:cubicBezTo>
                  </a:path>
                </a:pathLst>
              </a:custGeom>
              <a:noFill/>
              <a:ln w="12700" cap="rnd">
                <a:solidFill>
                  <a:srgbClr val="73453E"/>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316" name="Oval 103"/>
              <p:cNvSpPr>
                <a:spLocks noChangeArrowheads="1"/>
              </p:cNvSpPr>
              <p:nvPr/>
            </p:nvSpPr>
            <p:spPr bwMode="auto">
              <a:xfrm flipH="1">
                <a:off x="8796003" y="1640394"/>
                <a:ext cx="72080" cy="70146"/>
              </a:xfrm>
              <a:prstGeom prst="ellipse">
                <a:avLst/>
              </a:prstGeom>
              <a:solidFill>
                <a:srgbClr val="73453E"/>
              </a:solidFill>
              <a:ln w="9525">
                <a:noFill/>
                <a:round/>
              </a:ln>
            </p:spPr>
            <p:txBody>
              <a:bodyPr vert="horz" wrap="square" lIns="91440" tIns="45720" rIns="91440" bIns="45720" numCol="1" anchor="t" anchorCtr="0" compatLnSpc="1"/>
              <a:lstStyle/>
              <a:p>
                <a:endParaRPr lang="zh-CN" altLang="en-US" dirty="0"/>
              </a:p>
            </p:txBody>
          </p:sp>
          <p:sp>
            <p:nvSpPr>
              <p:cNvPr id="317" name="Freeform 104"/>
              <p:cNvSpPr/>
              <p:nvPr/>
            </p:nvSpPr>
            <p:spPr bwMode="auto">
              <a:xfrm flipH="1">
                <a:off x="8767379" y="1582900"/>
                <a:ext cx="105041" cy="50063"/>
              </a:xfrm>
              <a:custGeom>
                <a:avLst/>
                <a:gdLst>
                  <a:gd name="T0" fmla="*/ 313 w 313"/>
                  <a:gd name="T1" fmla="*/ 55 h 55"/>
                  <a:gd name="T2" fmla="*/ 146 w 313"/>
                  <a:gd name="T3" fmla="*/ 0 h 55"/>
                  <a:gd name="T4" fmla="*/ 0 w 313"/>
                  <a:gd name="T5" fmla="*/ 36 h 55"/>
                </a:gdLst>
                <a:ahLst/>
                <a:cxnLst>
                  <a:cxn ang="0">
                    <a:pos x="T0" y="T1"/>
                  </a:cxn>
                  <a:cxn ang="0">
                    <a:pos x="T2" y="T3"/>
                  </a:cxn>
                  <a:cxn ang="0">
                    <a:pos x="T4" y="T5"/>
                  </a:cxn>
                </a:cxnLst>
                <a:rect l="0" t="0" r="r" b="b"/>
                <a:pathLst>
                  <a:path w="313" h="55">
                    <a:moveTo>
                      <a:pt x="313" y="55"/>
                    </a:moveTo>
                    <a:cubicBezTo>
                      <a:pt x="286" y="22"/>
                      <a:pt x="222" y="0"/>
                      <a:pt x="146" y="0"/>
                    </a:cubicBezTo>
                    <a:cubicBezTo>
                      <a:pt x="85" y="0"/>
                      <a:pt x="33" y="14"/>
                      <a:pt x="0" y="36"/>
                    </a:cubicBezTo>
                  </a:path>
                </a:pathLst>
              </a:custGeom>
              <a:noFill/>
              <a:ln w="12700" cap="rnd">
                <a:solidFill>
                  <a:srgbClr val="73453E"/>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sp>
          <p:nvSpPr>
            <p:cNvPr id="214" name="Freeform 54"/>
            <p:cNvSpPr/>
            <p:nvPr/>
          </p:nvSpPr>
          <p:spPr bwMode="auto">
            <a:xfrm>
              <a:off x="4273108" y="1770557"/>
              <a:ext cx="168945" cy="56584"/>
            </a:xfrm>
            <a:custGeom>
              <a:avLst/>
              <a:gdLst>
                <a:gd name="T0" fmla="*/ 282 w 282"/>
                <a:gd name="T1" fmla="*/ 0 h 110"/>
                <a:gd name="T2" fmla="*/ 141 w 282"/>
                <a:gd name="T3" fmla="*/ 110 h 110"/>
                <a:gd name="T4" fmla="*/ 0 w 282"/>
                <a:gd name="T5" fmla="*/ 0 h 110"/>
                <a:gd name="T6" fmla="*/ 282 w 282"/>
                <a:gd name="T7" fmla="*/ 0 h 110"/>
              </a:gdLst>
              <a:ahLst/>
              <a:cxnLst>
                <a:cxn ang="0">
                  <a:pos x="T0" y="T1"/>
                </a:cxn>
                <a:cxn ang="0">
                  <a:pos x="T2" y="T3"/>
                </a:cxn>
                <a:cxn ang="0">
                  <a:pos x="T4" y="T5"/>
                </a:cxn>
                <a:cxn ang="0">
                  <a:pos x="T6" y="T7"/>
                </a:cxn>
              </a:cxnLst>
              <a:rect l="0" t="0" r="r" b="b"/>
              <a:pathLst>
                <a:path w="282" h="110">
                  <a:moveTo>
                    <a:pt x="282" y="0"/>
                  </a:moveTo>
                  <a:cubicBezTo>
                    <a:pt x="282" y="61"/>
                    <a:pt x="219" y="110"/>
                    <a:pt x="141" y="110"/>
                  </a:cubicBezTo>
                  <a:cubicBezTo>
                    <a:pt x="63" y="110"/>
                    <a:pt x="0" y="61"/>
                    <a:pt x="0" y="0"/>
                  </a:cubicBezTo>
                  <a:lnTo>
                    <a:pt x="282" y="0"/>
                  </a:lnTo>
                  <a:close/>
                </a:path>
              </a:pathLst>
            </a:custGeom>
            <a:solidFill>
              <a:schemeClr val="bg1"/>
            </a:solidFill>
            <a:ln w="12700" cap="rnd">
              <a:solidFill>
                <a:srgbClr val="171819"/>
              </a:solidFill>
              <a:prstDash val="solid"/>
              <a:round/>
            </a:ln>
          </p:spPr>
          <p:txBody>
            <a:bodyPr vert="horz" wrap="square" lIns="91440" tIns="45720" rIns="91440" bIns="45720" numCol="1" anchor="t" anchorCtr="0" compatLnSpc="1"/>
            <a:lstStyle/>
            <a:p>
              <a:endParaRPr lang="zh-CN" altLang="en-US"/>
            </a:p>
          </p:txBody>
        </p:sp>
        <p:grpSp>
          <p:nvGrpSpPr>
            <p:cNvPr id="215" name="组合 214"/>
            <p:cNvGrpSpPr/>
            <p:nvPr/>
          </p:nvGrpSpPr>
          <p:grpSpPr>
            <a:xfrm>
              <a:off x="4045452" y="957033"/>
              <a:ext cx="785081" cy="483017"/>
              <a:chOff x="1302345" y="-148104"/>
              <a:chExt cx="3319463" cy="2371726"/>
            </a:xfrm>
          </p:grpSpPr>
          <p:sp>
            <p:nvSpPr>
              <p:cNvPr id="216" name="Freeform 21"/>
              <p:cNvSpPr/>
              <p:nvPr/>
            </p:nvSpPr>
            <p:spPr bwMode="auto">
              <a:xfrm>
                <a:off x="1302345" y="-148104"/>
                <a:ext cx="3319463" cy="2259013"/>
              </a:xfrm>
              <a:custGeom>
                <a:avLst/>
                <a:gdLst>
                  <a:gd name="T0" fmla="*/ 1835 w 1936"/>
                  <a:gd name="T1" fmla="*/ 825 h 1318"/>
                  <a:gd name="T2" fmla="*/ 937 w 1936"/>
                  <a:gd name="T3" fmla="*/ 0 h 1318"/>
                  <a:gd name="T4" fmla="*/ 80 w 1936"/>
                  <a:gd name="T5" fmla="*/ 840 h 1318"/>
                  <a:gd name="T6" fmla="*/ 42 w 1936"/>
                  <a:gd name="T7" fmla="*/ 1118 h 1318"/>
                  <a:gd name="T8" fmla="*/ 926 w 1936"/>
                  <a:gd name="T9" fmla="*/ 1143 h 1318"/>
                  <a:gd name="T10" fmla="*/ 1288 w 1936"/>
                  <a:gd name="T11" fmla="*/ 826 h 1318"/>
                  <a:gd name="T12" fmla="*/ 1790 w 1936"/>
                  <a:gd name="T13" fmla="*/ 1082 h 1318"/>
                  <a:gd name="T14" fmla="*/ 1835 w 1936"/>
                  <a:gd name="T15" fmla="*/ 825 h 13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36" h="1318">
                    <a:moveTo>
                      <a:pt x="1835" y="825"/>
                    </a:moveTo>
                    <a:cubicBezTo>
                      <a:pt x="1835" y="358"/>
                      <a:pt x="1423" y="0"/>
                      <a:pt x="937" y="0"/>
                    </a:cubicBezTo>
                    <a:cubicBezTo>
                      <a:pt x="461" y="0"/>
                      <a:pt x="80" y="377"/>
                      <a:pt x="80" y="840"/>
                    </a:cubicBezTo>
                    <a:cubicBezTo>
                      <a:pt x="0" y="997"/>
                      <a:pt x="23" y="1080"/>
                      <a:pt x="42" y="1118"/>
                    </a:cubicBezTo>
                    <a:cubicBezTo>
                      <a:pt x="139" y="1311"/>
                      <a:pt x="612" y="1318"/>
                      <a:pt x="926" y="1143"/>
                    </a:cubicBezTo>
                    <a:cubicBezTo>
                      <a:pt x="1090" y="1051"/>
                      <a:pt x="1229" y="909"/>
                      <a:pt x="1288" y="826"/>
                    </a:cubicBezTo>
                    <a:cubicBezTo>
                      <a:pt x="1288" y="826"/>
                      <a:pt x="1497" y="1183"/>
                      <a:pt x="1790" y="1082"/>
                    </a:cubicBezTo>
                    <a:cubicBezTo>
                      <a:pt x="1877" y="1052"/>
                      <a:pt x="1936" y="914"/>
                      <a:pt x="1835" y="825"/>
                    </a:cubicBezTo>
                  </a:path>
                </a:pathLst>
              </a:custGeom>
              <a:solidFill>
                <a:srgbClr val="7345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p>
            </p:txBody>
          </p:sp>
          <p:sp>
            <p:nvSpPr>
              <p:cNvPr id="217" name="Freeform 22"/>
              <p:cNvSpPr/>
              <p:nvPr/>
            </p:nvSpPr>
            <p:spPr bwMode="auto">
              <a:xfrm>
                <a:off x="1302345" y="1201272"/>
                <a:ext cx="3286125" cy="1022350"/>
              </a:xfrm>
              <a:custGeom>
                <a:avLst/>
                <a:gdLst>
                  <a:gd name="T0" fmla="*/ 1308 w 1917"/>
                  <a:gd name="T1" fmla="*/ 0 h 596"/>
                  <a:gd name="T2" fmla="*/ 108 w 1917"/>
                  <a:gd name="T3" fmla="*/ 183 h 596"/>
                  <a:gd name="T4" fmla="*/ 80 w 1917"/>
                  <a:gd name="T5" fmla="*/ 53 h 596"/>
                  <a:gd name="T6" fmla="*/ 42 w 1917"/>
                  <a:gd name="T7" fmla="*/ 331 h 596"/>
                  <a:gd name="T8" fmla="*/ 926 w 1917"/>
                  <a:gd name="T9" fmla="*/ 356 h 596"/>
                  <a:gd name="T10" fmla="*/ 1288 w 1917"/>
                  <a:gd name="T11" fmla="*/ 39 h 596"/>
                  <a:gd name="T12" fmla="*/ 1790 w 1917"/>
                  <a:gd name="T13" fmla="*/ 295 h 596"/>
                  <a:gd name="T14" fmla="*/ 1871 w 1917"/>
                  <a:gd name="T15" fmla="*/ 82 h 596"/>
                  <a:gd name="T16" fmla="*/ 1308 w 1917"/>
                  <a:gd name="T17" fmla="*/ 0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17" h="596">
                    <a:moveTo>
                      <a:pt x="1308" y="0"/>
                    </a:moveTo>
                    <a:cubicBezTo>
                      <a:pt x="1249" y="84"/>
                      <a:pt x="423" y="596"/>
                      <a:pt x="108" y="183"/>
                    </a:cubicBezTo>
                    <a:cubicBezTo>
                      <a:pt x="82" y="149"/>
                      <a:pt x="88" y="135"/>
                      <a:pt x="80" y="53"/>
                    </a:cubicBezTo>
                    <a:cubicBezTo>
                      <a:pt x="0" y="210"/>
                      <a:pt x="23" y="293"/>
                      <a:pt x="42" y="331"/>
                    </a:cubicBezTo>
                    <a:cubicBezTo>
                      <a:pt x="139" y="524"/>
                      <a:pt x="612" y="531"/>
                      <a:pt x="926" y="356"/>
                    </a:cubicBezTo>
                    <a:cubicBezTo>
                      <a:pt x="1090" y="264"/>
                      <a:pt x="1229" y="122"/>
                      <a:pt x="1288" y="39"/>
                    </a:cubicBezTo>
                    <a:cubicBezTo>
                      <a:pt x="1288" y="39"/>
                      <a:pt x="1497" y="396"/>
                      <a:pt x="1790" y="295"/>
                    </a:cubicBezTo>
                    <a:cubicBezTo>
                      <a:pt x="1850" y="275"/>
                      <a:pt x="1917" y="171"/>
                      <a:pt x="1871" y="82"/>
                    </a:cubicBezTo>
                    <a:cubicBezTo>
                      <a:pt x="1787" y="275"/>
                      <a:pt x="1373" y="121"/>
                      <a:pt x="1308" y="0"/>
                    </a:cubicBezTo>
                  </a:path>
                </a:pathLst>
              </a:custGeom>
              <a:solidFill>
                <a:srgbClr val="9E675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p>
            </p:txBody>
          </p:sp>
        </p:grpSp>
      </p:grpSp>
      <p:sp>
        <p:nvSpPr>
          <p:cNvPr id="2" name="灯片编号占位符 1"/>
          <p:cNvSpPr>
            <a:spLocks noGrp="1"/>
          </p:cNvSpPr>
          <p:nvPr>
            <p:ph type="sldNum" sz="quarter" idx="10"/>
          </p:nvPr>
        </p:nvSpPr>
        <p:spPr/>
        <p:txBody>
          <a:bodyPr/>
          <a:lstStyle/>
          <a:p>
            <a:pPr>
              <a:defRPr/>
            </a:pPr>
            <a:fld id="{CCC39F1E-6A31-493C-9487-6B2C2D0B44A4}" type="slidenum">
              <a:rPr lang="en-US" altLang="en-US" smtClean="0"/>
              <a:t>63</a:t>
            </a:fld>
            <a:endParaRPr lang="en-US" altLang="en-US"/>
          </a:p>
        </p:txBody>
      </p:sp>
      <p:sp>
        <p:nvSpPr>
          <p:cNvPr id="321" name="矩形 1"/>
          <p:cNvSpPr/>
          <p:nvPr/>
        </p:nvSpPr>
        <p:spPr>
          <a:xfrm>
            <a:off x="1434852" y="673039"/>
            <a:ext cx="8867268" cy="1200329"/>
          </a:xfrm>
          <a:prstGeom prst="rect">
            <a:avLst/>
          </a:prstGeom>
        </p:spPr>
        <p:txBody>
          <a:bodyPr wrap="square">
            <a:spAutoFit/>
          </a:bodyPr>
          <a:lstStyle/>
          <a:p>
            <a:pPr>
              <a:spcAft>
                <a:spcPts val="600"/>
              </a:spcAft>
            </a:pPr>
            <a:r>
              <a:rPr lang="zh-CN" altLang="en-US" sz="3600" dirty="0">
                <a:latin typeface="DFKai-SB" panose="03000509000000000000" pitchFamily="65" charset="-120"/>
                <a:ea typeface="DFKai-SB" panose="03000509000000000000" pitchFamily="65" charset="-120"/>
              </a:rPr>
              <a:t>你認為甚麼是國民身份認同？請舉個例子，並與身邊的同學分享。</a:t>
            </a:r>
          </a:p>
        </p:txBody>
      </p:sp>
    </p:spTree>
    <p:extLst>
      <p:ext uri="{BB962C8B-B14F-4D97-AF65-F5344CB8AC3E}">
        <p14:creationId xmlns:p14="http://schemas.microsoft.com/office/powerpoint/2010/main" val="167006787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9"/>
          <p:cNvSpPr txBox="1"/>
          <p:nvPr/>
        </p:nvSpPr>
        <p:spPr>
          <a:xfrm>
            <a:off x="186125" y="704014"/>
            <a:ext cx="11076495" cy="707886"/>
          </a:xfrm>
          <a:prstGeom prst="rect">
            <a:avLst/>
          </a:prstGeom>
          <a:noFill/>
        </p:spPr>
        <p:txBody>
          <a:bodyPr wrap="square" rtlCol="0">
            <a:spAutoFit/>
          </a:bodyPr>
          <a:lstStyle/>
          <a:p>
            <a:pPr algn="ctr" defTabSz="457200"/>
            <a:r>
              <a:rPr lang="zh-TW" altLang="en-US" sz="4000" dirty="0" smtClean="0">
                <a:solidFill>
                  <a:prstClr val="black"/>
                </a:solidFill>
                <a:latin typeface="DFKai-SB" panose="03000509000000000000" pitchFamily="65" charset="-120"/>
                <a:ea typeface="DFKai-SB" panose="03000509000000000000" pitchFamily="65" charset="-120"/>
              </a:rPr>
              <a:t>其他相關的學</a:t>
            </a:r>
            <a:r>
              <a:rPr lang="zh-TW" altLang="en-US" sz="4000" dirty="0">
                <a:solidFill>
                  <a:prstClr val="black"/>
                </a:solidFill>
                <a:latin typeface="DFKai-SB" panose="03000509000000000000" pitchFamily="65" charset="-120"/>
                <a:ea typeface="DFKai-SB" panose="03000509000000000000" pitchFamily="65" charset="-120"/>
              </a:rPr>
              <a:t>與教</a:t>
            </a:r>
            <a:r>
              <a:rPr lang="zh-TW" altLang="en-US" sz="4000" dirty="0" smtClean="0">
                <a:solidFill>
                  <a:prstClr val="black"/>
                </a:solidFill>
                <a:latin typeface="DFKai-SB" panose="03000509000000000000" pitchFamily="65" charset="-120"/>
                <a:ea typeface="DFKai-SB" panose="03000509000000000000" pitchFamily="65" charset="-120"/>
              </a:rPr>
              <a:t>資源</a:t>
            </a:r>
            <a:endParaRPr lang="en-US" altLang="zh-TW" sz="4000" dirty="0">
              <a:solidFill>
                <a:prstClr val="black"/>
              </a:solidFill>
              <a:latin typeface="DFKai-SB" panose="03000509000000000000" pitchFamily="65" charset="-120"/>
              <a:ea typeface="DFKai-SB" panose="03000509000000000000" pitchFamily="65" charset="-120"/>
            </a:endParaRPr>
          </a:p>
        </p:txBody>
      </p:sp>
      <p:sp>
        <p:nvSpPr>
          <p:cNvPr id="5" name="Rectangle 4"/>
          <p:cNvSpPr/>
          <p:nvPr/>
        </p:nvSpPr>
        <p:spPr>
          <a:xfrm>
            <a:off x="3958198" y="4565338"/>
            <a:ext cx="6096000" cy="892552"/>
          </a:xfrm>
          <a:prstGeom prst="rect">
            <a:avLst/>
          </a:prstGeom>
        </p:spPr>
        <p:txBody>
          <a:bodyPr>
            <a:spAutoFit/>
          </a:bodyPr>
          <a:lstStyle/>
          <a:p>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The China Current: </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國家政策和</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法律</a:t>
            </a:r>
            <a:r>
              <a:rPr lang="en-US" altLang="ja-JP" sz="1400" dirty="0">
                <a:latin typeface="Times New Roman" panose="02020603050405020304" pitchFamily="18" charset="0"/>
                <a:cs typeface="Times New Roman" panose="02020603050405020304" pitchFamily="18" charset="0"/>
              </a:rPr>
              <a:t>https://chinacurrent.com/education/subject/%E5%9C%8B%E5%AE%B6%E6%94%BF%E7%AD%96%E5%92%8C%E6%B3%95%E5%BE%8B</a:t>
            </a:r>
            <a:endParaRPr lang="ja-JP" altLang="en-US" sz="1400" dirty="0">
              <a:latin typeface="Times New Roman" panose="02020603050405020304" pitchFamily="18" charset="0"/>
              <a:cs typeface="Times New Roman" panose="02020603050405020304" pitchFamily="18" charset="0"/>
            </a:endParaRPr>
          </a:p>
        </p:txBody>
      </p:sp>
      <p:pic>
        <p:nvPicPr>
          <p:cNvPr id="6" name="Picture 5">
            <a:hlinkClick r:id="rId2"/>
          </p:cNvPr>
          <p:cNvPicPr>
            <a:picLocks noChangeAspect="1"/>
          </p:cNvPicPr>
          <p:nvPr/>
        </p:nvPicPr>
        <p:blipFill>
          <a:blip r:embed="rId3"/>
          <a:stretch>
            <a:fillRect/>
          </a:stretch>
        </p:blipFill>
        <p:spPr>
          <a:xfrm>
            <a:off x="656785" y="4593511"/>
            <a:ext cx="2575783" cy="1051651"/>
          </a:xfrm>
          <a:prstGeom prst="rect">
            <a:avLst/>
          </a:prstGeom>
        </p:spPr>
      </p:pic>
      <p:pic>
        <p:nvPicPr>
          <p:cNvPr id="10" name="Picture 9"/>
          <p:cNvPicPr>
            <a:picLocks noChangeAspect="1"/>
          </p:cNvPicPr>
          <p:nvPr/>
        </p:nvPicPr>
        <p:blipFill>
          <a:blip r:embed="rId4"/>
          <a:stretch>
            <a:fillRect/>
          </a:stretch>
        </p:blipFill>
        <p:spPr>
          <a:xfrm>
            <a:off x="656785" y="2565768"/>
            <a:ext cx="1714347" cy="874957"/>
          </a:xfrm>
          <a:prstGeom prst="rect">
            <a:avLst/>
          </a:prstGeom>
        </p:spPr>
      </p:pic>
      <p:sp>
        <p:nvSpPr>
          <p:cNvPr id="14" name="Rectangle 13"/>
          <p:cNvSpPr/>
          <p:nvPr/>
        </p:nvSpPr>
        <p:spPr>
          <a:xfrm>
            <a:off x="4884633" y="2264583"/>
            <a:ext cx="6909682" cy="1477328"/>
          </a:xfrm>
          <a:prstGeom prst="rect">
            <a:avLst/>
          </a:prstGeom>
        </p:spPr>
        <p:txBody>
          <a:bodyPr wrap="square">
            <a:spAutoFit/>
          </a:bodyPr>
          <a:lstStyle/>
          <a:p>
            <a:pPr algn="just" fontAlgn="base"/>
            <a:r>
              <a:rPr lang="zh-TW" altLang="en-US" sz="2400" dirty="0" smtClean="0">
                <a:latin typeface="標楷體" panose="03000509000000000000" pitchFamily="65" charset="-120"/>
                <a:ea typeface="標楷體" panose="03000509000000000000" pitchFamily="65" charset="-120"/>
              </a:rPr>
              <a:t>香港電台</a:t>
            </a:r>
            <a:r>
              <a:rPr lang="en-US" altLang="zh-TW" sz="2400" dirty="0" smtClean="0">
                <a:latin typeface="標楷體" panose="03000509000000000000" pitchFamily="65" charset="-120"/>
                <a:ea typeface="標楷體" panose="03000509000000000000" pitchFamily="65" charset="-120"/>
              </a:rPr>
              <a:t>- </a:t>
            </a:r>
          </a:p>
          <a:p>
            <a:pPr algn="just" fontAlgn="base"/>
            <a:endParaRPr lang="en-US" altLang="ja-JP" sz="1400" dirty="0" smtClean="0">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algn="just" fontAlgn="base">
              <a:buFont typeface="Arial" panose="020B0604020202020204" pitchFamily="34" charset="0"/>
              <a:buChar char="•"/>
            </a:pP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憲法傳</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萬家第一季及第二季</a:t>
            </a:r>
            <a:endParaRPr lang="en-US" altLang="ja-JP" sz="2400" i="0" dirty="0">
              <a:effectLst/>
              <a:latin typeface="Times New Roman" panose="02020603050405020304" pitchFamily="18" charset="0"/>
              <a:ea typeface="標楷體" panose="03000509000000000000" pitchFamily="65" charset="-120"/>
              <a:cs typeface="Times New Roman" panose="02020603050405020304" pitchFamily="18" charset="0"/>
            </a:endParaRPr>
          </a:p>
          <a:p>
            <a:pPr algn="just" fontAlgn="base"/>
            <a:r>
              <a:rPr lang="en-US" altLang="ja-JP" sz="1400" dirty="0">
                <a:latin typeface="Times New Roman" panose="02020603050405020304" pitchFamily="18" charset="0"/>
                <a:ea typeface="標楷體" panose="03000509000000000000" pitchFamily="65" charset="-120"/>
                <a:cs typeface="Times New Roman" panose="02020603050405020304" pitchFamily="18" charset="0"/>
              </a:rPr>
              <a:t>https://www.rthk.hk/tv/dtt31/programme/rootorigintheconstitution</a:t>
            </a:r>
            <a:endParaRPr lang="en-US" altLang="ja-JP" sz="1400" dirty="0" smtClean="0">
              <a:latin typeface="Times New Roman" panose="02020603050405020304" pitchFamily="18" charset="0"/>
              <a:ea typeface="標楷體" panose="03000509000000000000" pitchFamily="65" charset="-120"/>
              <a:cs typeface="Times New Roman" panose="02020603050405020304" pitchFamily="18" charset="0"/>
            </a:endParaRPr>
          </a:p>
          <a:p>
            <a:pPr algn="just" fontAlgn="base"/>
            <a:r>
              <a:rPr lang="en-US" altLang="ja-JP" sz="1400" dirty="0" smtClean="0">
                <a:latin typeface="Times New Roman" panose="02020603050405020304" pitchFamily="18" charset="0"/>
                <a:ea typeface="標楷體" panose="03000509000000000000" pitchFamily="65" charset="-120"/>
                <a:cs typeface="Times New Roman" panose="02020603050405020304" pitchFamily="18" charset="0"/>
              </a:rPr>
              <a:t>https</a:t>
            </a:r>
            <a:r>
              <a:rPr lang="en-US" altLang="ja-JP" sz="1400" dirty="0">
                <a:latin typeface="Times New Roman" panose="02020603050405020304" pitchFamily="18" charset="0"/>
                <a:ea typeface="標楷體" panose="03000509000000000000" pitchFamily="65" charset="-120"/>
                <a:cs typeface="Times New Roman" panose="02020603050405020304" pitchFamily="18" charset="0"/>
              </a:rPr>
              <a:t>://www.rthk.hk/tv/dtt31/programme/rootorigintheconstitution2</a:t>
            </a:r>
            <a:endParaRPr lang="ja-JP" altLang="en-US" sz="1400" i="0" dirty="0">
              <a:effectLst/>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15" name="Picture 14">
            <a:hlinkClick r:id="rId5"/>
          </p:cNvPr>
          <p:cNvPicPr>
            <a:picLocks noChangeAspect="1"/>
          </p:cNvPicPr>
          <p:nvPr/>
        </p:nvPicPr>
        <p:blipFill>
          <a:blip r:embed="rId6"/>
          <a:stretch>
            <a:fillRect/>
          </a:stretch>
        </p:blipFill>
        <p:spPr>
          <a:xfrm>
            <a:off x="2769147" y="2342236"/>
            <a:ext cx="1493026" cy="1493026"/>
          </a:xfrm>
          <a:prstGeom prst="rect">
            <a:avLst/>
          </a:prstGeom>
        </p:spPr>
      </p:pic>
    </p:spTree>
    <p:extLst>
      <p:ext uri="{BB962C8B-B14F-4D97-AF65-F5344CB8AC3E}">
        <p14:creationId xmlns:p14="http://schemas.microsoft.com/office/powerpoint/2010/main" val="350909120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370137"/>
            <a:ext cx="10515600" cy="4351338"/>
          </a:xfrm>
        </p:spPr>
        <p:txBody>
          <a:bodyPr>
            <a:normAutofit/>
          </a:bodyPr>
          <a:lstStyle/>
          <a:p>
            <a:pPr marL="0" indent="0" algn="ctr">
              <a:buNone/>
            </a:pPr>
            <a:r>
              <a:rPr lang="zh-TW" altLang="en-US" sz="8800" dirty="0">
                <a:latin typeface="DFKai-SB" panose="03000509000000000000" pitchFamily="65" charset="-120"/>
                <a:ea typeface="DFKai-SB" panose="03000509000000000000" pitchFamily="65" charset="-120"/>
              </a:rPr>
              <a:t>完</a:t>
            </a:r>
            <a:endParaRPr lang="en-US" sz="8800" dirty="0">
              <a:latin typeface="DFKai-SB" panose="03000509000000000000" pitchFamily="65" charset="-120"/>
              <a:ea typeface="DFKai-SB" panose="03000509000000000000" pitchFamily="65" charset="-120"/>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D393E0-0C2C-41D4-98C7-FA62175D2AAB}" type="slidenum">
              <a:rPr kumimoji="0" lang="zh-HK"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zh-HK"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02191960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10">
            <a:extLst>
              <a:ext uri="{FF2B5EF4-FFF2-40B4-BE49-F238E27FC236}">
                <a16:creationId xmlns:a16="http://schemas.microsoft.com/office/drawing/2014/main" id="{8E3EE96F-2378-4BA4-8202-5DCCE573319E}"/>
              </a:ext>
            </a:extLst>
          </p:cNvPr>
          <p:cNvSpPr txBox="1"/>
          <p:nvPr/>
        </p:nvSpPr>
        <p:spPr>
          <a:xfrm>
            <a:off x="4356760" y="0"/>
            <a:ext cx="300153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1" i="0" u="none" strike="noStrike" kern="1200" cap="none" spc="0" normalizeH="0" baseline="0" noProof="0" dirty="0">
                <a:ln>
                  <a:noFill/>
                </a:ln>
                <a:solidFill>
                  <a:srgbClr val="70AD47">
                    <a:lumMod val="50000"/>
                  </a:srgbClr>
                </a:solidFill>
                <a:effectLst/>
                <a:uLnTx/>
                <a:uFillTx/>
                <a:latin typeface="標楷體" panose="03000509000000000000" pitchFamily="65" charset="-120"/>
                <a:ea typeface="標楷體" panose="03000509000000000000" pitchFamily="65" charset="-120"/>
                <a:cs typeface="+mn-cs"/>
              </a:rPr>
              <a:t>使用指引</a:t>
            </a:r>
            <a:endParaRPr kumimoji="0" lang="zh-CN" altLang="en-US" sz="4000" b="1" i="0" u="none" strike="noStrike" kern="1200" cap="none" spc="0" normalizeH="0" baseline="0" noProof="0" dirty="0">
              <a:ln>
                <a:noFill/>
              </a:ln>
              <a:solidFill>
                <a:srgbClr val="70AD47">
                  <a:lumMod val="50000"/>
                </a:srgbClr>
              </a:solidFill>
              <a:effectLst/>
              <a:uLnTx/>
              <a:uFillTx/>
              <a:latin typeface="標楷體" panose="03000509000000000000" pitchFamily="65" charset="-120"/>
              <a:ea typeface="標楷體" panose="03000509000000000000" pitchFamily="65" charset="-120"/>
              <a:cs typeface="+mn-cs"/>
            </a:endParaRPr>
          </a:p>
        </p:txBody>
      </p:sp>
      <p:sp>
        <p:nvSpPr>
          <p:cNvPr id="13" name="文本框 10">
            <a:extLst>
              <a:ext uri="{FF2B5EF4-FFF2-40B4-BE49-F238E27FC236}">
                <a16:creationId xmlns:a16="http://schemas.microsoft.com/office/drawing/2014/main" id="{8E3EE96F-2378-4BA4-8202-5DCCE573319E}"/>
              </a:ext>
            </a:extLst>
          </p:cNvPr>
          <p:cNvSpPr txBox="1"/>
          <p:nvPr/>
        </p:nvSpPr>
        <p:spPr>
          <a:xfrm>
            <a:off x="227195" y="707886"/>
            <a:ext cx="11576115" cy="6017032"/>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本資料以教師為</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主要</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對象，提供與課題相關的知識內容，方便教師備課時掌握教學內容</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endParaRPr kumimoji="0" lang="en-US" altLang="zh-CN"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本資源所提供的資料、視頻、相片、圖片、思考問題與建議答案等</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可作多用途使用，如</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教師課</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堂教學材料</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課</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程規劃和學與教的參考、</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學生課業等</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。教師應</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配合</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公民與社會發展科課程及評估指引</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中四至中六</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en-US" altLang="zh-TW" sz="2400" i="0" u="none" strike="noStrike" kern="1200" cap="none" spc="0" normalizeH="0" baseline="0" noProof="0" dirty="0">
                <a:ln>
                  <a:noFill/>
                </a:ln>
                <a:effectLst/>
                <a:uLnTx/>
                <a:uFillTx/>
                <a:latin typeface="Times New Roman" panose="02020603050405020304" pitchFamily="18" charset="0"/>
                <a:ea typeface="標楷體" panose="03000509000000000000" pitchFamily="65" charset="-120"/>
                <a:cs typeface="Times New Roman" panose="02020603050405020304" pitchFamily="18" charset="0"/>
              </a:rPr>
              <a:t>2021</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下稱</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指引</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按學生學習多樣性、課堂教學、</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評估</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需</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要</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等調整以作出合適的</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處理。</a:t>
            </a:r>
            <a:endPar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就本資源的內容，教師可提供適切的補充或安排學生預習</a:t>
            </a:r>
            <a:r>
              <a:rPr kumimoji="0" lang="en-US" altLang="zh-CN"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延伸學習，加深學生對資料和課題的認識。</a:t>
            </a:r>
            <a:endPar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教師可以按照本科課程理念與宗旨</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選取其他正確可信、客觀持平</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的</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學與教資源，</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以助學生建立穩固的知識基礎，</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培養正面價值觀和積極的態度</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，以及提升慎思明辨</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解難等思考能力和不同的共通能力</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endPar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CN" altLang="en-US" sz="2400" i="0" u="none" strike="noStrike" kern="1200" cap="none" spc="0" normalizeH="0" baseline="0" noProof="0" dirty="0" smtClean="0">
                <a:ln>
                  <a:noFill/>
                </a:ln>
                <a:effectLst/>
                <a:uLnTx/>
                <a:uFillTx/>
                <a:latin typeface="標楷體" panose="03000509000000000000" pitchFamily="65" charset="-120"/>
                <a:ea typeface="標楷體" panose="03000509000000000000" pitchFamily="65" charset="-120"/>
              </a:rPr>
              <a:t>部分</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資料因版權問題而未能</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下載方便即時瀏覽</a:t>
            </a:r>
            <a:r>
              <a:rPr kumimoji="0" lang="zh-CN" altLang="en-US" sz="2400" i="0" u="none" strike="noStrike" kern="1200" cap="none" spc="0" normalizeH="0" baseline="0" noProof="0" dirty="0" smtClean="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smtClean="0">
                <a:ln>
                  <a:noFill/>
                </a:ln>
                <a:effectLst/>
                <a:uLnTx/>
                <a:uFillTx/>
                <a:latin typeface="標楷體" panose="03000509000000000000" pitchFamily="65" charset="-120"/>
                <a:ea typeface="標楷體" panose="03000509000000000000" pitchFamily="65" charset="-120"/>
              </a:rPr>
              <a:t>已</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提供有關網址，</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請自行上網瀏覽。</a:t>
            </a:r>
            <a:endParaRPr kumimoji="0" lang="en-US" altLang="zh-CN"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部分資料可能在教師使用時已有所更新，教師可</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瀏</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覽網址，以取得最新資料。</a:t>
            </a:r>
            <a:endParaRPr kumimoji="0" lang="en-US" altLang="zh-CN"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請同時參閱</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指引</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以了解課程學與教的要求與安排</a:t>
            </a:r>
            <a:r>
              <a:rPr kumimoji="0" lang="zh-CN" altLang="en-US" sz="2400" i="0" u="none" strike="noStrike" kern="1200" cap="none" spc="0" normalizeH="0" baseline="0" noProof="0" dirty="0" smtClean="0">
                <a:ln>
                  <a:noFill/>
                </a:ln>
                <a:effectLst/>
                <a:uLnTx/>
                <a:uFillTx/>
                <a:latin typeface="標楷體" panose="03000509000000000000" pitchFamily="65" charset="-120"/>
                <a:ea typeface="標楷體" panose="03000509000000000000" pitchFamily="65" charset="-120"/>
              </a:rPr>
              <a:t>。歡迎教師指正未盡完善之處</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，亦歡迎提供</a:t>
            </a:r>
            <a:r>
              <a:rPr kumimoji="0" lang="zh-CN" altLang="en-US" sz="2400" i="0" u="none" strike="noStrike" kern="1200" cap="none" spc="0" normalizeH="0" baseline="0" noProof="0" dirty="0" smtClean="0">
                <a:ln>
                  <a:noFill/>
                </a:ln>
                <a:effectLst/>
                <a:uLnTx/>
                <a:uFillTx/>
                <a:latin typeface="標楷體" panose="03000509000000000000" pitchFamily="65" charset="-120"/>
                <a:ea typeface="標楷體" panose="03000509000000000000" pitchFamily="65" charset="-120"/>
              </a:rPr>
              <a:t>更新資料，以增潤內容，供所有教師參考之用。</a:t>
            </a:r>
            <a:endParaRPr kumimoji="0" lang="en-US" altLang="zh-CN"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8408396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4" descr="图片"/>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7" name="矩形 6">
            <a:extLst>
              <a:ext uri="{FF2B5EF4-FFF2-40B4-BE49-F238E27FC236}">
                <a16:creationId xmlns:a16="http://schemas.microsoft.com/office/drawing/2014/main" id="{64D0E0D8-9949-4B54-BF82-AA228DB8F660}"/>
              </a:ext>
            </a:extLst>
          </p:cNvPr>
          <p:cNvSpPr/>
          <p:nvPr/>
        </p:nvSpPr>
        <p:spPr>
          <a:xfrm>
            <a:off x="2606788" y="664863"/>
            <a:ext cx="6673623" cy="76944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4400" b="1" i="0" u="none" strike="noStrike" kern="1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宋体" panose="02010600030101010101" pitchFamily="2" charset="-122"/>
              </a:rPr>
              <a:t>甚</a:t>
            </a:r>
            <a:r>
              <a:rPr kumimoji="0" lang="zh-CN" altLang="en-US" sz="4400" b="1" i="0" u="none" strike="noStrike" kern="1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宋体" panose="02010600030101010101" pitchFamily="2" charset="-122"/>
              </a:rPr>
              <a:t>麽是人民代表大會</a:t>
            </a:r>
            <a:r>
              <a:rPr kumimoji="0" lang="zh-CN" altLang="en-US" sz="4400" b="1" i="0" u="none" strike="noStrike" kern="1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宋体" panose="02010600030101010101" pitchFamily="2" charset="-122"/>
              </a:rPr>
              <a:t>制度</a:t>
            </a:r>
            <a:r>
              <a:rPr kumimoji="0" lang="en-US" altLang="zh-TW" sz="4400" b="1" i="0" u="none" strike="noStrike" kern="100" cap="none" spc="0" normalizeH="0" baseline="0" noProof="0" dirty="0" smtClean="0">
                <a:ln>
                  <a:noFill/>
                </a:ln>
                <a:effectLst/>
                <a:uLnTx/>
                <a:uFillTx/>
                <a:latin typeface="DFKai-SB" panose="03000509000000000000" pitchFamily="65" charset="-120"/>
                <a:ea typeface="DFKai-SB" panose="03000509000000000000" pitchFamily="65" charset="-120"/>
                <a:cs typeface="宋体" panose="02010600030101010101" pitchFamily="2" charset="-122"/>
              </a:rPr>
              <a:t>?</a:t>
            </a:r>
            <a:endParaRPr kumimoji="0" lang="zh-CN" altLang="en-US" sz="4400" b="1" i="0" u="none" strike="noStrike" kern="100" cap="none" spc="0" normalizeH="0" baseline="0" noProof="0" dirty="0">
              <a:ln>
                <a:noFill/>
              </a:ln>
              <a:effectLst/>
              <a:uLnTx/>
              <a:uFillTx/>
              <a:latin typeface="DFKai-SB" panose="03000509000000000000" pitchFamily="65" charset="-120"/>
              <a:ea typeface="DFKai-SB" panose="03000509000000000000" pitchFamily="65" charset="-120"/>
              <a:cs typeface="宋体" panose="02010600030101010101" pitchFamily="2" charset="-122"/>
            </a:endParaRPr>
          </a:p>
        </p:txBody>
      </p:sp>
      <p:sp>
        <p:nvSpPr>
          <p:cNvPr id="21" name="文本框 20">
            <a:extLst>
              <a:ext uri="{FF2B5EF4-FFF2-40B4-BE49-F238E27FC236}">
                <a16:creationId xmlns:a16="http://schemas.microsoft.com/office/drawing/2014/main" id="{9ECE8FA1-2308-46ED-83C3-9FD54C8798FB}"/>
              </a:ext>
            </a:extLst>
          </p:cNvPr>
          <p:cNvSpPr txBox="1"/>
          <p:nvPr/>
        </p:nvSpPr>
        <p:spPr>
          <a:xfrm>
            <a:off x="3054661" y="2045731"/>
            <a:ext cx="8375338" cy="1118255"/>
          </a:xfrm>
          <a:prstGeom prst="rect">
            <a:avLst/>
          </a:prstGeom>
          <a:noFill/>
        </p:spPr>
        <p:txBody>
          <a:bodyPr wrap="square">
            <a:spAutoFit/>
          </a:bodyPr>
          <a:lstStyle/>
          <a:p>
            <a:pPr lvl="1">
              <a:lnSpc>
                <a:spcPts val="4000"/>
              </a:lnSpc>
              <a:defRPr/>
            </a:pPr>
            <a:r>
              <a:rPr kumimoji="0" lang="zh-TW" altLang="en-US" sz="32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這</a:t>
            </a:r>
            <a:r>
              <a:rPr lang="zh-CN" altLang="en-US" sz="3200" dirty="0" smtClean="0">
                <a:solidFill>
                  <a:prstClr val="black"/>
                </a:solidFill>
                <a:latin typeface="DFKai-SB" panose="03000509000000000000" pitchFamily="65" charset="-120"/>
                <a:ea typeface="DFKai-SB" panose="03000509000000000000" pitchFamily="65" charset="-120"/>
              </a:rPr>
              <a:t>是與</a:t>
            </a:r>
            <a:r>
              <a:rPr lang="zh-CN" altLang="en-US" sz="3200" dirty="0">
                <a:solidFill>
                  <a:prstClr val="black"/>
                </a:solidFill>
                <a:latin typeface="DFKai-SB" panose="03000509000000000000" pitchFamily="65" charset="-120"/>
                <a:ea typeface="DFKai-SB" panose="03000509000000000000" pitchFamily="65" charset="-120"/>
              </a:rPr>
              <a:t>我國人民民主專政的國體相適應的政權組織形式。</a:t>
            </a:r>
            <a:endParaRPr kumimoji="0" lang="en-US" altLang="zh-CN"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endParaRPr>
          </a:p>
        </p:txBody>
      </p:sp>
      <p:sp>
        <p:nvSpPr>
          <p:cNvPr id="22" name="文本框 21">
            <a:extLst>
              <a:ext uri="{FF2B5EF4-FFF2-40B4-BE49-F238E27FC236}">
                <a16:creationId xmlns:a16="http://schemas.microsoft.com/office/drawing/2014/main" id="{303A9B53-D973-4846-B4AE-E0ECE8C9EA44}"/>
              </a:ext>
            </a:extLst>
          </p:cNvPr>
          <p:cNvSpPr txBox="1"/>
          <p:nvPr/>
        </p:nvSpPr>
        <p:spPr>
          <a:xfrm>
            <a:off x="3054662" y="3415616"/>
            <a:ext cx="7434030" cy="605294"/>
          </a:xfrm>
          <a:prstGeom prst="rect">
            <a:avLst/>
          </a:prstGeom>
          <a:noFill/>
        </p:spPr>
        <p:txBody>
          <a:bodyPr wrap="square">
            <a:spAutoFit/>
          </a:bodyPr>
          <a:lstStyle/>
          <a:p>
            <a:pPr marL="457200" marR="0" lvl="1" indent="0" algn="l" defTabSz="914400" rtl="0" eaLnBrk="1" fontAlgn="auto" latinLnBrk="0" hangingPunct="1">
              <a:lnSpc>
                <a:spcPts val="4000"/>
              </a:lnSpc>
              <a:spcBef>
                <a:spcPts val="0"/>
              </a:spcBef>
              <a:spcAft>
                <a:spcPts val="0"/>
              </a:spcAft>
              <a:buClrTx/>
              <a:buSzTx/>
              <a:buFontTx/>
              <a:buNone/>
              <a:tabLst/>
              <a:defRPr/>
            </a:pPr>
            <a:r>
              <a:rPr kumimoji="0" lang="zh-TW" altLang="en-US" sz="32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在中國</a:t>
            </a:r>
            <a:r>
              <a:rPr kumimoji="0" lang="zh-TW"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政治制度體系中居於核心地位</a:t>
            </a:r>
            <a:r>
              <a:rPr kumimoji="0" lang="zh-CN"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a:t>
            </a:r>
            <a:endParaRPr kumimoji="0" lang="en-US" altLang="zh-CN"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sp>
        <p:nvSpPr>
          <p:cNvPr id="23" name="文本框 22">
            <a:extLst>
              <a:ext uri="{FF2B5EF4-FFF2-40B4-BE49-F238E27FC236}">
                <a16:creationId xmlns:a16="http://schemas.microsoft.com/office/drawing/2014/main" id="{79BE189B-D40B-43CE-B645-1D79247B13B0}"/>
              </a:ext>
            </a:extLst>
          </p:cNvPr>
          <p:cNvSpPr txBox="1"/>
          <p:nvPr/>
        </p:nvSpPr>
        <p:spPr>
          <a:xfrm>
            <a:off x="3030376" y="4405465"/>
            <a:ext cx="8399623" cy="1569660"/>
          </a:xfrm>
          <a:prstGeom prst="rect">
            <a:avLst/>
          </a:prstGeom>
          <a:noFill/>
        </p:spPr>
        <p:txBody>
          <a:bodyPr wrap="square">
            <a:spAutoFit/>
          </a:bodyPr>
          <a:lstStyle/>
          <a:p>
            <a:pPr lvl="1">
              <a:defRPr/>
            </a:pPr>
            <a:r>
              <a:rPr kumimoji="1" lang="zh-CN"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由人民定期選出自</a:t>
            </a:r>
            <a:r>
              <a:rPr kumimoji="1" lang="zh-TW"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己</a:t>
            </a:r>
            <a:r>
              <a:rPr kumimoji="1" lang="zh-CN"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的代表組成各級人民代表大會，</a:t>
            </a:r>
            <a:r>
              <a:rPr kumimoji="1" lang="zh-CN" altLang="en-US" sz="3200" dirty="0">
                <a:solidFill>
                  <a:prstClr val="black"/>
                </a:solidFill>
                <a:latin typeface="DFKai-SB" panose="03000509000000000000" pitchFamily="65" charset="-120"/>
                <a:ea typeface="DFKai-SB" panose="03000509000000000000" pitchFamily="65" charset="-120"/>
              </a:rPr>
              <a:t>作為人民</a:t>
            </a:r>
            <a:r>
              <a:rPr kumimoji="1" lang="zh-CN"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行使國家權力的機關，</a:t>
            </a:r>
            <a:r>
              <a:rPr kumimoji="1" lang="zh-TW"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並</a:t>
            </a:r>
            <a:r>
              <a:rPr kumimoji="1" lang="zh-CN"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由人民代表大會産生其他國家機關。</a:t>
            </a:r>
            <a:endParaRPr kumimoji="0" lang="en-US" altLang="zh-CN"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cxnSp>
        <p:nvCxnSpPr>
          <p:cNvPr id="24" name="MH_Other_10">
            <a:extLst>
              <a:ext uri="{FF2B5EF4-FFF2-40B4-BE49-F238E27FC236}">
                <a16:creationId xmlns:a16="http://schemas.microsoft.com/office/drawing/2014/main" id="{61FE98BB-714C-40BA-8F2F-3DA77F73022F}"/>
              </a:ext>
            </a:extLst>
          </p:cNvPr>
          <p:cNvCxnSpPr>
            <a:cxnSpLocks/>
          </p:cNvCxnSpPr>
          <p:nvPr>
            <p:custDataLst>
              <p:tags r:id="rId1"/>
            </p:custDataLst>
          </p:nvPr>
        </p:nvCxnSpPr>
        <p:spPr>
          <a:xfrm flipV="1">
            <a:off x="2206211" y="2580741"/>
            <a:ext cx="8304715" cy="1348978"/>
          </a:xfrm>
          <a:prstGeom prst="bentConnector3">
            <a:avLst>
              <a:gd name="adj1" fmla="val 15265"/>
            </a:avLst>
          </a:prstGeom>
          <a:noFill/>
          <a:ln w="12700">
            <a:solidFill>
              <a:srgbClr val="FFC000"/>
            </a:solidFill>
            <a:prstDash val="sys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cxnSp>
      <p:cxnSp>
        <p:nvCxnSpPr>
          <p:cNvPr id="25" name="MH_Other_10">
            <a:extLst>
              <a:ext uri="{FF2B5EF4-FFF2-40B4-BE49-F238E27FC236}">
                <a16:creationId xmlns:a16="http://schemas.microsoft.com/office/drawing/2014/main" id="{6CD71A3F-A577-4EDE-9A02-A9F7869906E6}"/>
              </a:ext>
            </a:extLst>
          </p:cNvPr>
          <p:cNvCxnSpPr>
            <a:cxnSpLocks/>
          </p:cNvCxnSpPr>
          <p:nvPr>
            <p:custDataLst>
              <p:tags r:id="rId2"/>
            </p:custDataLst>
          </p:nvPr>
        </p:nvCxnSpPr>
        <p:spPr>
          <a:xfrm>
            <a:off x="2095800" y="3949076"/>
            <a:ext cx="8305200" cy="0"/>
          </a:xfrm>
          <a:prstGeom prst="bentConnector3">
            <a:avLst>
              <a:gd name="adj1" fmla="val 50000"/>
            </a:avLst>
          </a:prstGeom>
          <a:noFill/>
          <a:ln w="12700">
            <a:solidFill>
              <a:srgbClr val="FFC000"/>
            </a:solidFill>
            <a:prstDash val="sys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cxnSp>
      <p:cxnSp>
        <p:nvCxnSpPr>
          <p:cNvPr id="26" name="MH_Other_10">
            <a:extLst>
              <a:ext uri="{FF2B5EF4-FFF2-40B4-BE49-F238E27FC236}">
                <a16:creationId xmlns:a16="http://schemas.microsoft.com/office/drawing/2014/main" id="{B6AA09E3-E921-4D53-9E61-3B53CBC6F6FE}"/>
              </a:ext>
            </a:extLst>
          </p:cNvPr>
          <p:cNvCxnSpPr>
            <a:cxnSpLocks/>
          </p:cNvCxnSpPr>
          <p:nvPr>
            <p:custDataLst>
              <p:tags r:id="rId3"/>
            </p:custDataLst>
          </p:nvPr>
        </p:nvCxnSpPr>
        <p:spPr>
          <a:xfrm>
            <a:off x="2315652" y="3952051"/>
            <a:ext cx="8305200" cy="2023074"/>
          </a:xfrm>
          <a:prstGeom prst="bentConnector3">
            <a:avLst>
              <a:gd name="adj1" fmla="val 13763"/>
            </a:avLst>
          </a:prstGeom>
          <a:noFill/>
          <a:ln w="12700">
            <a:solidFill>
              <a:srgbClr val="FFC000"/>
            </a:solidFill>
            <a:prstDash val="sys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cxnSp>
      <p:grpSp>
        <p:nvGrpSpPr>
          <p:cNvPr id="27" name="组合 26">
            <a:extLst>
              <a:ext uri="{FF2B5EF4-FFF2-40B4-BE49-F238E27FC236}">
                <a16:creationId xmlns:a16="http://schemas.microsoft.com/office/drawing/2014/main" id="{84DC5E20-4EA4-4716-9A0A-C8CE72441575}"/>
              </a:ext>
            </a:extLst>
          </p:cNvPr>
          <p:cNvGrpSpPr/>
          <p:nvPr/>
        </p:nvGrpSpPr>
        <p:grpSpPr>
          <a:xfrm>
            <a:off x="249382" y="2410691"/>
            <a:ext cx="2748309" cy="2551787"/>
            <a:chOff x="3566899" y="1605909"/>
            <a:chExt cx="1997947" cy="1997946"/>
          </a:xfrm>
        </p:grpSpPr>
        <p:sp>
          <p:nvSpPr>
            <p:cNvPr id="28" name="Shape 551">
              <a:extLst>
                <a:ext uri="{FF2B5EF4-FFF2-40B4-BE49-F238E27FC236}">
                  <a16:creationId xmlns:a16="http://schemas.microsoft.com/office/drawing/2014/main" id="{055D6AA3-D6FE-4732-972C-330456A952F0}"/>
                </a:ext>
              </a:extLst>
            </p:cNvPr>
            <p:cNvSpPr/>
            <p:nvPr/>
          </p:nvSpPr>
          <p:spPr>
            <a:xfrm>
              <a:off x="3566899" y="1605909"/>
              <a:ext cx="1997947" cy="199794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9C7C7"/>
            </a:solidFill>
            <a:ln w="12700">
              <a:miter lim="400000"/>
            </a:ln>
          </p:spPr>
          <p:txBody>
            <a:bodyPr lIns="53572" tIns="53572" rIns="53572" bIns="53572" anchor="ctr"/>
            <a:lstStyle/>
            <a:p>
              <a:pPr marL="0" marR="0" lvl="0" indent="0" algn="l" defTabSz="914400" rtl="0" eaLnBrk="1" fontAlgn="auto" latinLnBrk="0" hangingPunct="1">
                <a:lnSpc>
                  <a:spcPct val="120000"/>
                </a:lnSpc>
                <a:spcBef>
                  <a:spcPts val="4746"/>
                </a:spcBef>
                <a:spcAft>
                  <a:spcPts val="0"/>
                </a:spcAft>
                <a:buClrTx/>
                <a:buSzTx/>
                <a:buFontTx/>
                <a:buNone/>
                <a:tabLst/>
                <a:defRPr sz="2500">
                  <a:latin typeface="Aller Light"/>
                  <a:ea typeface="Aller Light"/>
                  <a:cs typeface="Aller Light"/>
                  <a:sym typeface="Aller Light"/>
                </a:defRPr>
              </a:pPr>
              <a:endParaRPr kumimoji="0" sz="32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9" name="椭圆 28">
              <a:extLst>
                <a:ext uri="{FF2B5EF4-FFF2-40B4-BE49-F238E27FC236}">
                  <a16:creationId xmlns:a16="http://schemas.microsoft.com/office/drawing/2014/main" id="{F9821E0B-E1FC-48A4-BDCE-17705C9A0066}"/>
                </a:ext>
              </a:extLst>
            </p:cNvPr>
            <p:cNvSpPr/>
            <p:nvPr/>
          </p:nvSpPr>
          <p:spPr>
            <a:xfrm>
              <a:off x="3699991" y="1747171"/>
              <a:ext cx="1728790" cy="1728790"/>
            </a:xfrm>
            <a:prstGeom prst="ellipse">
              <a:avLst/>
            </a:prstGeom>
            <a:solidFill>
              <a:srgbClr val="F17475">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30" name="文本框 29">
            <a:extLst>
              <a:ext uri="{FF2B5EF4-FFF2-40B4-BE49-F238E27FC236}">
                <a16:creationId xmlns:a16="http://schemas.microsoft.com/office/drawing/2014/main" id="{834E8B2C-2607-415B-BE94-5600F827BE4F}"/>
              </a:ext>
            </a:extLst>
          </p:cNvPr>
          <p:cNvSpPr txBox="1"/>
          <p:nvPr/>
        </p:nvSpPr>
        <p:spPr>
          <a:xfrm>
            <a:off x="398131" y="3031285"/>
            <a:ext cx="2378066"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36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人民代表大會制度</a:t>
            </a:r>
            <a:endParaRPr kumimoji="0" lang="zh-CN" altLang="en-US" sz="36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p:txBody>
      </p:sp>
      <p:sp>
        <p:nvSpPr>
          <p:cNvPr id="3" name="灯片编号占位符 2">
            <a:extLst>
              <a:ext uri="{FF2B5EF4-FFF2-40B4-BE49-F238E27FC236}">
                <a16:creationId xmlns:a16="http://schemas.microsoft.com/office/drawing/2014/main" id="{D4FEC48B-7678-4C9E-849E-02E5B5F2D6A9}"/>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C39F1E-6A31-493C-9487-6B2C2D0B44A4}"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00542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一張含有 海底, 夜空 的圖片&#10;&#10;自動產生的描述">
            <a:extLst>
              <a:ext uri="{FF2B5EF4-FFF2-40B4-BE49-F238E27FC236}">
                <a16:creationId xmlns:a16="http://schemas.microsoft.com/office/drawing/2014/main" id="{F09E1BE5-D3F2-4ABA-BFFD-A8CFA5F7F282}"/>
              </a:ext>
            </a:extLst>
          </p:cNvPr>
          <p:cNvPicPr>
            <a:picLocks noChangeAspect="1"/>
          </p:cNvPicPr>
          <p:nvPr/>
        </p:nvPicPr>
        <p:blipFill rotWithShape="1">
          <a:blip r:embed="rId2"/>
          <a:srcRect l="9491" r="9538" b="2"/>
          <a:stretch/>
        </p:blipFill>
        <p:spPr>
          <a:xfrm>
            <a:off x="20" y="10"/>
            <a:ext cx="4837323" cy="4422361"/>
          </a:xfrm>
          <a:custGeom>
            <a:avLst/>
            <a:gdLst/>
            <a:ahLst/>
            <a:cxnLst/>
            <a:rect l="l" t="t" r="r" b="b"/>
            <a:pathLst>
              <a:path w="6204404" h="5114544">
                <a:moveTo>
                  <a:pt x="5659431" y="0"/>
                </a:moveTo>
                <a:lnTo>
                  <a:pt x="6157098" y="0"/>
                </a:lnTo>
                <a:lnTo>
                  <a:pt x="6181355" y="190991"/>
                </a:lnTo>
                <a:cubicBezTo>
                  <a:pt x="6196596" y="341154"/>
                  <a:pt x="6204404" y="493515"/>
                  <a:pt x="6204404" y="647700"/>
                </a:cubicBezTo>
                <a:cubicBezTo>
                  <a:pt x="6204404" y="3114670"/>
                  <a:pt x="4205578" y="5114544"/>
                  <a:pt x="1739900" y="5114544"/>
                </a:cubicBezTo>
                <a:cubicBezTo>
                  <a:pt x="1123481" y="5114544"/>
                  <a:pt x="536240" y="4989552"/>
                  <a:pt x="2114" y="4763518"/>
                </a:cubicBezTo>
                <a:lnTo>
                  <a:pt x="0" y="4762561"/>
                </a:lnTo>
                <a:lnTo>
                  <a:pt x="0" y="4226363"/>
                </a:lnTo>
                <a:lnTo>
                  <a:pt x="15791" y="4234455"/>
                </a:lnTo>
                <a:cubicBezTo>
                  <a:pt x="537360" y="4485921"/>
                  <a:pt x="1122182" y="4626842"/>
                  <a:pt x="1739899" y="4626842"/>
                </a:cubicBezTo>
                <a:cubicBezTo>
                  <a:pt x="3936226" y="4626842"/>
                  <a:pt x="5716700" y="2845319"/>
                  <a:pt x="5716700" y="647700"/>
                </a:cubicBezTo>
                <a:cubicBezTo>
                  <a:pt x="5716700" y="510349"/>
                  <a:pt x="5709745" y="374623"/>
                  <a:pt x="5696169" y="240856"/>
                </a:cubicBezTo>
                <a:close/>
              </a:path>
            </a:pathLst>
          </a:custGeom>
        </p:spPr>
      </p:pic>
      <p:sp>
        <p:nvSpPr>
          <p:cNvPr id="4" name="標題 1"/>
          <p:cNvSpPr txBox="1">
            <a:spLocks/>
          </p:cNvSpPr>
          <p:nvPr/>
        </p:nvSpPr>
        <p:spPr>
          <a:xfrm>
            <a:off x="207370" y="723454"/>
            <a:ext cx="5674815" cy="26619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zh-TW" altLang="en-US" sz="48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全國人民</a:t>
            </a:r>
            <a:r>
              <a:rPr kumimoji="0" lang="zh-TW" altLang="en-US" sz="4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代表</a:t>
            </a:r>
            <a:endParaRPr kumimoji="0" lang="en-US" altLang="zh-TW" sz="4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zh-TW" altLang="en-US" sz="48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大會的職權</a:t>
            </a:r>
            <a:endParaRPr kumimoji="0" lang="en-US" altLang="zh-HK" sz="4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endParaRPr>
          </a:p>
        </p:txBody>
      </p:sp>
      <p:sp>
        <p:nvSpPr>
          <p:cNvPr id="2" name="灯片编号占位符 1">
            <a:extLst>
              <a:ext uri="{FF2B5EF4-FFF2-40B4-BE49-F238E27FC236}">
                <a16:creationId xmlns:a16="http://schemas.microsoft.com/office/drawing/2014/main" id="{AE27CE00-F0EF-44F1-ABD7-62E41F937445}"/>
              </a:ext>
            </a:extLst>
          </p:cNvPr>
          <p:cNvSpPr>
            <a:spLocks noGrp="1"/>
          </p:cNvSpPr>
          <p:nvPr>
            <p:ph type="sldNum" sz="quarter" idx="12"/>
          </p:nvPr>
        </p:nvSpPr>
        <p:spPr>
          <a:xfrm>
            <a:off x="89662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ED393E0-0C2C-41D4-98C7-FA62175D2AAB}" type="slidenum">
              <a:rPr kumimoji="0" lang="en-US" altLang="zh-HK" sz="1200" b="0" i="0" u="none" strike="noStrike" kern="1200" cap="none" spc="0" normalizeH="0" baseline="0" noProof="0">
                <a:ln>
                  <a:noFill/>
                </a:ln>
                <a:solidFill>
                  <a:prstClr val="black">
                    <a:lumMod val="75000"/>
                    <a:lumOff val="2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600"/>
                </a:spcAft>
                <a:buClrTx/>
                <a:buSzTx/>
                <a:buFontTx/>
                <a:buNone/>
                <a:tabLst/>
                <a:defRPr/>
              </a:pPr>
              <a:t>8</a:t>
            </a:fld>
            <a:endParaRPr kumimoji="0" lang="en-US" altLang="zh-HK" sz="1200" b="0" i="0" u="none" strike="noStrike" kern="1200" cap="none" spc="0" normalizeH="0" baseline="0" noProof="0">
              <a:ln>
                <a:noFill/>
              </a:ln>
              <a:solidFill>
                <a:prstClr val="black">
                  <a:lumMod val="75000"/>
                  <a:lumOff val="25000"/>
                </a:prstClr>
              </a:solidFill>
              <a:effectLst/>
              <a:uLnTx/>
              <a:uFillTx/>
              <a:latin typeface="Calibri" panose="020F0502020204030204"/>
              <a:ea typeface="新細明體" panose="02020500000000000000" pitchFamily="18" charset="-120"/>
              <a:cs typeface="+mn-cs"/>
            </a:endParaRPr>
          </a:p>
        </p:txBody>
      </p:sp>
      <p:sp>
        <p:nvSpPr>
          <p:cNvPr id="5" name="矩形 4">
            <a:extLst>
              <a:ext uri="{FF2B5EF4-FFF2-40B4-BE49-F238E27FC236}">
                <a16:creationId xmlns:a16="http://schemas.microsoft.com/office/drawing/2014/main" id="{D596B21D-864A-6242-8091-4C9AC3B9B38B}"/>
              </a:ext>
            </a:extLst>
          </p:cNvPr>
          <p:cNvSpPr/>
          <p:nvPr/>
        </p:nvSpPr>
        <p:spPr>
          <a:xfrm>
            <a:off x="851535" y="5211395"/>
            <a:ext cx="3476247"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zh-TW" altLang="en-US" sz="14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來源</a:t>
            </a:r>
            <a:r>
              <a:rPr kumimoji="0" lang="en-US" altLang="zh-TW" sz="14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a:t>
            </a:r>
            <a:r>
              <a:rPr kumimoji="0" lang="en-US" altLang="zh-TW" sz="14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 </a:t>
            </a:r>
            <a:r>
              <a:rPr kumimoji="0" lang="zh-HK" altLang="en-US" sz="14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http</a:t>
            </a:r>
            <a:r>
              <a:rPr kumimoji="0" lang="zh-HK" altLang="en-US" sz="1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://www.npc.gov.cn/zgrdw/npc/sjb/2013-02/19/content_1755080.htm</a:t>
            </a:r>
            <a:endParaRPr kumimoji="0" lang="en-US" altLang="zh-HK" sz="1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pic>
        <p:nvPicPr>
          <p:cNvPr id="6" name="圖形 5" descr="網頁設計 以實心填滿">
            <a:extLst>
              <a:ext uri="{FF2B5EF4-FFF2-40B4-BE49-F238E27FC236}">
                <a16:creationId xmlns:a16="http://schemas.microsoft.com/office/drawing/2014/main" id="{2543B1E5-A828-9B46-9E6A-B206DF1ACE8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20" y="5154970"/>
            <a:ext cx="851515" cy="851515"/>
          </a:xfrm>
          <a:prstGeom prst="rect">
            <a:avLst/>
          </a:prstGeom>
        </p:spPr>
      </p:pic>
      <p:graphicFrame>
        <p:nvGraphicFramePr>
          <p:cNvPr id="8" name="內容版面配置區 2">
            <a:extLst>
              <a:ext uri="{FF2B5EF4-FFF2-40B4-BE49-F238E27FC236}">
                <a16:creationId xmlns:a16="http://schemas.microsoft.com/office/drawing/2014/main" id="{D0365FD2-2734-4453-AF33-4731435AF974}"/>
              </a:ext>
            </a:extLst>
          </p:cNvPr>
          <p:cNvGraphicFramePr>
            <a:graphicFrameLocks noGrp="1"/>
          </p:cNvGraphicFramePr>
          <p:nvPr>
            <p:ph idx="1"/>
            <p:extLst>
              <p:ext uri="{D42A27DB-BD31-4B8C-83A1-F6EECF244321}">
                <p14:modId xmlns:p14="http://schemas.microsoft.com/office/powerpoint/2010/main" val="822208928"/>
              </p:ext>
            </p:extLst>
          </p:nvPr>
        </p:nvGraphicFramePr>
        <p:xfrm>
          <a:off x="4837343" y="290945"/>
          <a:ext cx="7041544" cy="643053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40022658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任意多边形: 形状 239">
            <a:extLst>
              <a:ext uri="{FF2B5EF4-FFF2-40B4-BE49-F238E27FC236}">
                <a16:creationId xmlns:a16="http://schemas.microsoft.com/office/drawing/2014/main" id="{0934140C-7D1A-46AC-B0AC-E029B6CB6543}"/>
              </a:ext>
            </a:extLst>
          </p:cNvPr>
          <p:cNvSpPr/>
          <p:nvPr/>
        </p:nvSpPr>
        <p:spPr>
          <a:xfrm>
            <a:off x="2069099" y="1892378"/>
            <a:ext cx="7414925" cy="671976"/>
          </a:xfrm>
          <a:custGeom>
            <a:avLst/>
            <a:gdLst>
              <a:gd name="connsiteX0" fmla="*/ 0 w 7414925"/>
              <a:gd name="connsiteY0" fmla="*/ 0 h 671976"/>
              <a:gd name="connsiteX1" fmla="*/ 7414925 w 7414925"/>
              <a:gd name="connsiteY1" fmla="*/ 0 h 671976"/>
              <a:gd name="connsiteX2" fmla="*/ 7414925 w 7414925"/>
              <a:gd name="connsiteY2" fmla="*/ 671976 h 671976"/>
              <a:gd name="connsiteX3" fmla="*/ 0 w 7414925"/>
              <a:gd name="connsiteY3" fmla="*/ 671976 h 671976"/>
              <a:gd name="connsiteX4" fmla="*/ 0 w 7414925"/>
              <a:gd name="connsiteY4" fmla="*/ 0 h 6719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4925" h="671976">
                <a:moveTo>
                  <a:pt x="0" y="0"/>
                </a:moveTo>
                <a:lnTo>
                  <a:pt x="7414925" y="0"/>
                </a:lnTo>
                <a:lnTo>
                  <a:pt x="7414925" y="671976"/>
                </a:lnTo>
                <a:lnTo>
                  <a:pt x="0" y="671976"/>
                </a:lnTo>
                <a:lnTo>
                  <a:pt x="0" y="0"/>
                </a:lnTo>
                <a:close/>
              </a:path>
            </a:pathLst>
          </a:custGeom>
          <a:no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3382" tIns="40640" rIns="40640" bIns="40640" numCol="1" spcCol="1270" anchor="ctr" anchorCtr="0">
            <a:noAutofit/>
          </a:bodyPr>
          <a:lstStyle/>
          <a:p>
            <a:pPr marL="0" marR="0" lvl="0" indent="0" algn="l" defTabSz="711200" rtl="0" eaLnBrk="1" fontAlgn="auto" latinLnBrk="0" hangingPunct="1">
              <a:lnSpc>
                <a:spcPct val="90000"/>
              </a:lnSpc>
              <a:spcBef>
                <a:spcPct val="0"/>
              </a:spcBef>
              <a:spcAft>
                <a:spcPct val="35000"/>
              </a:spcAft>
              <a:buClrTx/>
              <a:buSzTx/>
              <a:buFontTx/>
              <a:buNone/>
              <a:tabLst/>
              <a:defRPr/>
            </a:pPr>
            <a:r>
              <a:rPr kumimoji="0" lang="zh-TW"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有利於集中</a:t>
            </a:r>
            <a:r>
              <a:rPr kumimoji="0" lang="zh-CN"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民意，匯聚民智</a:t>
            </a:r>
            <a:r>
              <a:rPr kumimoji="0" lang="zh-TW"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a:t>
            </a:r>
            <a:endParaRPr kumimoji="0" lang="zh-CN"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sp>
        <p:nvSpPr>
          <p:cNvPr id="242" name="任意多边形: 形状 241">
            <a:extLst>
              <a:ext uri="{FF2B5EF4-FFF2-40B4-BE49-F238E27FC236}">
                <a16:creationId xmlns:a16="http://schemas.microsoft.com/office/drawing/2014/main" id="{CB1BCDD2-1DFB-4E10-A152-24860BB9161A}"/>
              </a:ext>
            </a:extLst>
          </p:cNvPr>
          <p:cNvSpPr/>
          <p:nvPr/>
        </p:nvSpPr>
        <p:spPr>
          <a:xfrm>
            <a:off x="2069099" y="3095032"/>
            <a:ext cx="8842067" cy="671976"/>
          </a:xfrm>
          <a:custGeom>
            <a:avLst/>
            <a:gdLst>
              <a:gd name="connsiteX0" fmla="*/ 0 w 7029665"/>
              <a:gd name="connsiteY0" fmla="*/ 0 h 671976"/>
              <a:gd name="connsiteX1" fmla="*/ 7029665 w 7029665"/>
              <a:gd name="connsiteY1" fmla="*/ 0 h 671976"/>
              <a:gd name="connsiteX2" fmla="*/ 7029665 w 7029665"/>
              <a:gd name="connsiteY2" fmla="*/ 671976 h 671976"/>
              <a:gd name="connsiteX3" fmla="*/ 0 w 7029665"/>
              <a:gd name="connsiteY3" fmla="*/ 671976 h 671976"/>
              <a:gd name="connsiteX4" fmla="*/ 0 w 7029665"/>
              <a:gd name="connsiteY4" fmla="*/ 0 h 6719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29665" h="671976">
                <a:moveTo>
                  <a:pt x="0" y="0"/>
                </a:moveTo>
                <a:lnTo>
                  <a:pt x="7029665" y="0"/>
                </a:lnTo>
                <a:lnTo>
                  <a:pt x="7029665" y="671976"/>
                </a:lnTo>
                <a:lnTo>
                  <a:pt x="0" y="671976"/>
                </a:lnTo>
                <a:lnTo>
                  <a:pt x="0" y="0"/>
                </a:lnTo>
                <a:close/>
              </a:path>
            </a:pathLst>
          </a:custGeom>
          <a:no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3382" tIns="48260" rIns="48260" bIns="48260" numCol="1" spcCol="1270" anchor="ctr" anchorCtr="0">
            <a:noAutofit/>
          </a:bodyPr>
          <a:lstStyle/>
          <a:p>
            <a:pPr marL="0" marR="0" lvl="0" indent="0" algn="l" defTabSz="844550" rtl="0" eaLnBrk="1" fontAlgn="auto" latinLnBrk="0" hangingPunct="1">
              <a:lnSpc>
                <a:spcPct val="90000"/>
              </a:lnSpc>
              <a:spcBef>
                <a:spcPct val="0"/>
              </a:spcBef>
              <a:spcAft>
                <a:spcPct val="35000"/>
              </a:spcAft>
              <a:buClrTx/>
              <a:buSzTx/>
              <a:buFontTx/>
              <a:buNone/>
              <a:tabLst/>
              <a:defRPr/>
            </a:pPr>
            <a:r>
              <a:rPr kumimoji="0" lang="zh-TW"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人民有權監督及罷免自己選出的</a:t>
            </a:r>
            <a:r>
              <a:rPr kumimoji="0" lang="zh-TW" altLang="en-US" sz="32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代表。</a:t>
            </a:r>
            <a:endParaRPr kumimoji="0" lang="zh-CN"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sp>
        <p:nvSpPr>
          <p:cNvPr id="244" name="任意多边形: 形状 243">
            <a:extLst>
              <a:ext uri="{FF2B5EF4-FFF2-40B4-BE49-F238E27FC236}">
                <a16:creationId xmlns:a16="http://schemas.microsoft.com/office/drawing/2014/main" id="{4CBFE87B-0689-4E7C-A03D-A728B9464860}"/>
              </a:ext>
            </a:extLst>
          </p:cNvPr>
          <p:cNvSpPr/>
          <p:nvPr/>
        </p:nvSpPr>
        <p:spPr>
          <a:xfrm>
            <a:off x="2069099" y="4294910"/>
            <a:ext cx="9352723" cy="671976"/>
          </a:xfrm>
          <a:custGeom>
            <a:avLst/>
            <a:gdLst>
              <a:gd name="connsiteX0" fmla="*/ 0 w 7029665"/>
              <a:gd name="connsiteY0" fmla="*/ 0 h 671976"/>
              <a:gd name="connsiteX1" fmla="*/ 7029665 w 7029665"/>
              <a:gd name="connsiteY1" fmla="*/ 0 h 671976"/>
              <a:gd name="connsiteX2" fmla="*/ 7029665 w 7029665"/>
              <a:gd name="connsiteY2" fmla="*/ 671976 h 671976"/>
              <a:gd name="connsiteX3" fmla="*/ 0 w 7029665"/>
              <a:gd name="connsiteY3" fmla="*/ 671976 h 671976"/>
              <a:gd name="connsiteX4" fmla="*/ 0 w 7029665"/>
              <a:gd name="connsiteY4" fmla="*/ 0 h 6719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29665" h="671976">
                <a:moveTo>
                  <a:pt x="0" y="0"/>
                </a:moveTo>
                <a:lnTo>
                  <a:pt x="7029665" y="0"/>
                </a:lnTo>
                <a:lnTo>
                  <a:pt x="7029665" y="671976"/>
                </a:lnTo>
                <a:lnTo>
                  <a:pt x="0" y="671976"/>
                </a:lnTo>
                <a:lnTo>
                  <a:pt x="0" y="0"/>
                </a:lnTo>
                <a:close/>
              </a:path>
            </a:pathLst>
          </a:custGeom>
          <a:no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3382" tIns="48260" rIns="48260" bIns="48260" numCol="1" spcCol="1270" anchor="ctr" anchorCtr="0">
            <a:noAutofit/>
          </a:bodyPr>
          <a:lstStyle/>
          <a:p>
            <a:pPr marL="0" marR="0" lvl="0" indent="0" algn="l" defTabSz="844550" rtl="0" eaLnBrk="1" fontAlgn="auto" latinLnBrk="0" hangingPunct="1">
              <a:lnSpc>
                <a:spcPct val="90000"/>
              </a:lnSpc>
              <a:spcBef>
                <a:spcPct val="0"/>
              </a:spcBef>
              <a:spcAft>
                <a:spcPct val="35000"/>
              </a:spcAft>
              <a:buClrTx/>
              <a:buSzTx/>
              <a:buFontTx/>
              <a:buNone/>
              <a:tabLst/>
              <a:defRPr/>
            </a:pPr>
            <a:r>
              <a:rPr kumimoji="0" lang="zh-TW"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其他國家機關</a:t>
            </a:r>
            <a:r>
              <a:rPr kumimoji="0" lang="zh-CN"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由其產生，對其負責，受其監督。</a:t>
            </a:r>
            <a:endParaRPr kumimoji="0" lang="en-US" altLang="zh-TW"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sp>
        <p:nvSpPr>
          <p:cNvPr id="246" name="任意多边形: 形状 245">
            <a:extLst>
              <a:ext uri="{FF2B5EF4-FFF2-40B4-BE49-F238E27FC236}">
                <a16:creationId xmlns:a16="http://schemas.microsoft.com/office/drawing/2014/main" id="{4F7F269C-3B71-42AE-A153-BC051216DB4B}"/>
              </a:ext>
            </a:extLst>
          </p:cNvPr>
          <p:cNvSpPr/>
          <p:nvPr/>
        </p:nvSpPr>
        <p:spPr>
          <a:xfrm>
            <a:off x="2047711" y="5820126"/>
            <a:ext cx="8730981" cy="671976"/>
          </a:xfrm>
          <a:custGeom>
            <a:avLst/>
            <a:gdLst>
              <a:gd name="connsiteX0" fmla="*/ 0 w 7414925"/>
              <a:gd name="connsiteY0" fmla="*/ 0 h 671976"/>
              <a:gd name="connsiteX1" fmla="*/ 7414925 w 7414925"/>
              <a:gd name="connsiteY1" fmla="*/ 0 h 671976"/>
              <a:gd name="connsiteX2" fmla="*/ 7414925 w 7414925"/>
              <a:gd name="connsiteY2" fmla="*/ 671976 h 671976"/>
              <a:gd name="connsiteX3" fmla="*/ 0 w 7414925"/>
              <a:gd name="connsiteY3" fmla="*/ 671976 h 671976"/>
              <a:gd name="connsiteX4" fmla="*/ 0 w 7414925"/>
              <a:gd name="connsiteY4" fmla="*/ 0 h 6719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4925" h="671976">
                <a:moveTo>
                  <a:pt x="0" y="0"/>
                </a:moveTo>
                <a:lnTo>
                  <a:pt x="7414925" y="0"/>
                </a:lnTo>
                <a:lnTo>
                  <a:pt x="7414925" y="671976"/>
                </a:lnTo>
                <a:lnTo>
                  <a:pt x="0" y="67197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33382" tIns="48260" rIns="48260" bIns="48260" numCol="1" spcCol="1270" anchor="ctr" anchorCtr="0">
            <a:noAutofit/>
          </a:bodyPr>
          <a:lstStyle/>
          <a:p>
            <a:pPr marL="0" marR="0" lvl="0" indent="0" algn="l" defTabSz="844550" rtl="0" eaLnBrk="1" fontAlgn="auto" latinLnBrk="0" hangingPunct="1">
              <a:lnSpc>
                <a:spcPct val="90000"/>
              </a:lnSpc>
              <a:spcBef>
                <a:spcPct val="0"/>
              </a:spcBef>
              <a:spcAft>
                <a:spcPct val="35000"/>
              </a:spcAft>
              <a:buClrTx/>
              <a:buSzTx/>
              <a:buFontTx/>
              <a:buNone/>
              <a:tabLst/>
              <a:defRPr/>
            </a:pPr>
            <a:r>
              <a:rPr kumimoji="0" lang="zh-TW" altLang="zh-TW"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全部國家權力統一掌握</a:t>
            </a:r>
            <a:r>
              <a:rPr kumimoji="0" lang="zh-TW"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於</a:t>
            </a:r>
            <a:r>
              <a:rPr kumimoji="0" lang="zh-TW" altLang="zh-TW"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人民代表大會</a:t>
            </a:r>
            <a:r>
              <a:rPr kumimoji="0" lang="zh-CN"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，國家治理效能高。</a:t>
            </a:r>
            <a:endParaRPr kumimoji="0" lang="en-US" altLang="zh-TW"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a:p>
            <a:pPr marL="0" marR="0" lvl="0" indent="0" algn="l" defTabSz="844550" rtl="0" eaLnBrk="1" fontAlgn="auto" latinLnBrk="0" hangingPunct="1">
              <a:lnSpc>
                <a:spcPct val="90000"/>
              </a:lnSpc>
              <a:spcBef>
                <a:spcPct val="0"/>
              </a:spcBef>
              <a:spcAft>
                <a:spcPct val="35000"/>
              </a:spcAft>
              <a:buClrTx/>
              <a:buSzTx/>
              <a:buFontTx/>
              <a:buNone/>
              <a:tabLst/>
              <a:defRPr/>
            </a:pPr>
            <a:endParaRPr kumimoji="0" lang="en-US" altLang="zh-TW"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sp>
        <p:nvSpPr>
          <p:cNvPr id="11" name="矩形 10">
            <a:extLst>
              <a:ext uri="{FF2B5EF4-FFF2-40B4-BE49-F238E27FC236}">
                <a16:creationId xmlns:a16="http://schemas.microsoft.com/office/drawing/2014/main" id="{E329ED1F-199C-4CD0-8805-2D704F490A04}"/>
              </a:ext>
            </a:extLst>
          </p:cNvPr>
          <p:cNvSpPr/>
          <p:nvPr/>
        </p:nvSpPr>
        <p:spPr>
          <a:xfrm>
            <a:off x="2667499" y="477514"/>
            <a:ext cx="6391494" cy="76944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400" b="1" i="0" u="none" strike="noStrike" kern="1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宋体" panose="02010600030101010101" pitchFamily="2" charset="-122"/>
              </a:rPr>
              <a:t>人民</a:t>
            </a:r>
            <a:r>
              <a:rPr kumimoji="0" lang="zh-TW" altLang="en-US" sz="4400" b="1" i="0" u="none" strike="noStrike" kern="1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宋体" panose="02010600030101010101" pitchFamily="2" charset="-122"/>
              </a:rPr>
              <a:t>代表大會制度</a:t>
            </a:r>
            <a:r>
              <a:rPr kumimoji="0" lang="zh-TW" altLang="en-US" sz="4400" b="1" i="0" u="none" strike="noStrike" kern="1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宋体" panose="02010600030101010101" pitchFamily="2" charset="-122"/>
              </a:rPr>
              <a:t>的</a:t>
            </a:r>
            <a:r>
              <a:rPr lang="zh-TW" altLang="en-US" sz="4400" b="1" kern="100" dirty="0">
                <a:latin typeface="DFKai-SB" panose="03000509000000000000" pitchFamily="65" charset="-120"/>
                <a:ea typeface="DFKai-SB" panose="03000509000000000000" pitchFamily="65" charset="-120"/>
                <a:cs typeface="宋体" panose="02010600030101010101" pitchFamily="2" charset="-122"/>
              </a:rPr>
              <a:t>特</a:t>
            </a:r>
            <a:r>
              <a:rPr lang="zh-TW" altLang="en-US" sz="4400" b="1" kern="100" noProof="0" dirty="0" smtClean="0">
                <a:latin typeface="DFKai-SB" panose="03000509000000000000" pitchFamily="65" charset="-120"/>
                <a:ea typeface="DFKai-SB" panose="03000509000000000000" pitchFamily="65" charset="-120"/>
                <a:cs typeface="宋体" panose="02010600030101010101" pitchFamily="2" charset="-122"/>
              </a:rPr>
              <a:t>點</a:t>
            </a:r>
            <a:endParaRPr kumimoji="0" lang="zh-TW" altLang="en-US" sz="4400" b="1" i="0" u="none" strike="noStrike" kern="100" cap="none" spc="0" normalizeH="0" baseline="0" noProof="0" dirty="0">
              <a:ln>
                <a:noFill/>
              </a:ln>
              <a:effectLst/>
              <a:uLnTx/>
              <a:uFillTx/>
              <a:latin typeface="DFKai-SB" panose="03000509000000000000" pitchFamily="65" charset="-120"/>
              <a:ea typeface="DFKai-SB" panose="03000509000000000000" pitchFamily="65" charset="-120"/>
              <a:cs typeface="宋体" panose="02010600030101010101" pitchFamily="2" charset="-122"/>
            </a:endParaRPr>
          </a:p>
        </p:txBody>
      </p:sp>
      <p:grpSp>
        <p:nvGrpSpPr>
          <p:cNvPr id="248" name="组合 247">
            <a:extLst>
              <a:ext uri="{FF2B5EF4-FFF2-40B4-BE49-F238E27FC236}">
                <a16:creationId xmlns:a16="http://schemas.microsoft.com/office/drawing/2014/main" id="{579C5136-5055-48B1-8562-B3F25BE4B05E}"/>
              </a:ext>
            </a:extLst>
          </p:cNvPr>
          <p:cNvGrpSpPr/>
          <p:nvPr/>
        </p:nvGrpSpPr>
        <p:grpSpPr>
          <a:xfrm>
            <a:off x="651012" y="1816558"/>
            <a:ext cx="1784653" cy="1004416"/>
            <a:chOff x="6970901" y="-915244"/>
            <a:chExt cx="2433578" cy="1369636"/>
          </a:xfrm>
        </p:grpSpPr>
        <p:sp>
          <p:nvSpPr>
            <p:cNvPr id="249" name="Isosceles Triangle 91">
              <a:extLst>
                <a:ext uri="{FF2B5EF4-FFF2-40B4-BE49-F238E27FC236}">
                  <a16:creationId xmlns:a16="http://schemas.microsoft.com/office/drawing/2014/main" id="{01980C5D-2BD7-42AC-8C12-528FF07413CF}"/>
                </a:ext>
              </a:extLst>
            </p:cNvPr>
            <p:cNvSpPr/>
            <p:nvPr/>
          </p:nvSpPr>
          <p:spPr>
            <a:xfrm rot="3600000" flipH="1">
              <a:off x="7790724" y="-229854"/>
              <a:ext cx="463060" cy="399025"/>
            </a:xfrm>
            <a:prstGeom prst="triangle">
              <a:avLst/>
            </a:prstGeom>
            <a:solidFill>
              <a:srgbClr val="000000">
                <a:lumMod val="65000"/>
                <a:lumOff val="35000"/>
              </a:srgbClr>
            </a:solidFill>
            <a:ln w="12700" cap="flat" cmpd="sng" algn="ctr">
              <a:noFill/>
              <a:prstDash val="solid"/>
              <a:miter lim="800000"/>
            </a:ln>
            <a:effectLst/>
          </p:spPr>
          <p:txBody>
            <a:bodyPr lIns="86694" tIns="43347" rIns="86694" bIns="43347"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DFKai-SB" panose="03000509000000000000" pitchFamily="65" charset="-120"/>
                <a:ea typeface="DFKai-SB" panose="03000509000000000000" pitchFamily="65" charset="-120"/>
                <a:cs typeface="+mn-cs"/>
                <a:sym typeface="Agency FB" panose="020B0503020202020204" pitchFamily="34" charset="0"/>
              </a:endParaRPr>
            </a:p>
          </p:txBody>
        </p:sp>
        <p:sp>
          <p:nvSpPr>
            <p:cNvPr id="250" name="Donut 92">
              <a:extLst>
                <a:ext uri="{FF2B5EF4-FFF2-40B4-BE49-F238E27FC236}">
                  <a16:creationId xmlns:a16="http://schemas.microsoft.com/office/drawing/2014/main" id="{8AE19AD9-0BA0-4018-B81E-2378177CFC5B}"/>
                </a:ext>
              </a:extLst>
            </p:cNvPr>
            <p:cNvSpPr/>
            <p:nvPr/>
          </p:nvSpPr>
          <p:spPr>
            <a:xfrm flipH="1">
              <a:off x="6970901" y="-915244"/>
              <a:ext cx="1369065" cy="1369636"/>
            </a:xfrm>
            <a:prstGeom prst="donut">
              <a:avLst>
                <a:gd name="adj" fmla="val 19079"/>
              </a:avLst>
            </a:prstGeom>
            <a:solidFill>
              <a:srgbClr val="F17475"/>
            </a:solidFill>
            <a:ln w="12700" cap="flat" cmpd="sng" algn="ctr">
              <a:noFill/>
              <a:prstDash val="solid"/>
              <a:miter lim="800000"/>
            </a:ln>
            <a:effectLst/>
          </p:spPr>
          <p:txBody>
            <a:bodyPr lIns="86694" tIns="43347" rIns="86694" bIns="43347"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DFKai-SB" panose="03000509000000000000" pitchFamily="65" charset="-120"/>
                <a:ea typeface="DFKai-SB" panose="03000509000000000000" pitchFamily="65" charset="-120"/>
                <a:cs typeface="+mn-cs"/>
                <a:sym typeface="Agency FB" panose="020B0503020202020204" pitchFamily="34" charset="0"/>
              </a:endParaRPr>
            </a:p>
          </p:txBody>
        </p:sp>
        <p:grpSp>
          <p:nvGrpSpPr>
            <p:cNvPr id="251" name="Group 93">
              <a:extLst>
                <a:ext uri="{FF2B5EF4-FFF2-40B4-BE49-F238E27FC236}">
                  <a16:creationId xmlns:a16="http://schemas.microsoft.com/office/drawing/2014/main" id="{8DEF04EF-DC89-40D0-8CFD-E504D3404D6E}"/>
                </a:ext>
              </a:extLst>
            </p:cNvPr>
            <p:cNvGrpSpPr/>
            <p:nvPr/>
          </p:nvGrpSpPr>
          <p:grpSpPr>
            <a:xfrm flipH="1">
              <a:off x="7733755" y="-647480"/>
              <a:ext cx="1670724" cy="587564"/>
              <a:chOff x="1793077" y="1381780"/>
              <a:chExt cx="1371600" cy="482166"/>
            </a:xfrm>
            <a:solidFill>
              <a:srgbClr val="F17475"/>
            </a:solidFill>
          </p:grpSpPr>
          <p:sp>
            <p:nvSpPr>
              <p:cNvPr id="252" name="Round Same Side Corner Rectangle 94">
                <a:extLst>
                  <a:ext uri="{FF2B5EF4-FFF2-40B4-BE49-F238E27FC236}">
                    <a16:creationId xmlns:a16="http://schemas.microsoft.com/office/drawing/2014/main" id="{96D61D61-BA91-452D-930D-52D0BF162A45}"/>
                  </a:ext>
                </a:extLst>
              </p:cNvPr>
              <p:cNvSpPr/>
              <p:nvPr/>
            </p:nvSpPr>
            <p:spPr>
              <a:xfrm rot="16200000">
                <a:off x="2305045" y="951700"/>
                <a:ext cx="347664" cy="1371600"/>
              </a:xfrm>
              <a:prstGeom prst="round2Same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00" b="0" i="0" u="none" strike="noStrike" kern="0" cap="none" spc="0" normalizeH="0" baseline="0" noProof="0">
                  <a:ln>
                    <a:noFill/>
                  </a:ln>
                  <a:solidFill>
                    <a:srgbClr val="FFFFFF"/>
                  </a:solidFill>
                  <a:effectLst/>
                  <a:uLnTx/>
                  <a:uFillTx/>
                  <a:latin typeface="DFKai-SB" panose="03000509000000000000" pitchFamily="65" charset="-120"/>
                  <a:ea typeface="DFKai-SB" panose="03000509000000000000" pitchFamily="65" charset="-120"/>
                  <a:cs typeface="+mn-cs"/>
                  <a:sym typeface="Agency FB" panose="020B0503020202020204" pitchFamily="34" charset="0"/>
                </a:endParaRPr>
              </a:p>
            </p:txBody>
          </p:sp>
          <p:sp>
            <p:nvSpPr>
              <p:cNvPr id="253" name="Text Placeholder 3">
                <a:extLst>
                  <a:ext uri="{FF2B5EF4-FFF2-40B4-BE49-F238E27FC236}">
                    <a16:creationId xmlns:a16="http://schemas.microsoft.com/office/drawing/2014/main" id="{4C12AC99-74BB-43B0-BDE7-72045D7CD5C9}"/>
                  </a:ext>
                </a:extLst>
              </p:cNvPr>
              <p:cNvSpPr txBox="1"/>
              <p:nvPr/>
            </p:nvSpPr>
            <p:spPr>
              <a:xfrm>
                <a:off x="1839781" y="1381780"/>
                <a:ext cx="401974" cy="482166"/>
              </a:xfrm>
              <a:prstGeom prst="rect">
                <a:avLst/>
              </a:prstGeom>
              <a:noFill/>
            </p:spPr>
            <p:txBody>
              <a:bodyPr wrap="non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ctr" defTabSz="1218536" rtl="0" eaLnBrk="1" fontAlgn="auto" latinLnBrk="0" hangingPunct="1">
                  <a:lnSpc>
                    <a:spcPct val="100000"/>
                  </a:lnSpc>
                  <a:spcBef>
                    <a:spcPct val="20000"/>
                  </a:spcBef>
                  <a:spcAft>
                    <a:spcPts val="0"/>
                  </a:spcAft>
                  <a:buClrTx/>
                  <a:buSzTx/>
                  <a:buFontTx/>
                  <a:buNone/>
                  <a:tabLst/>
                  <a:defRPr/>
                </a:pPr>
                <a:r>
                  <a:rPr kumimoji="0" lang="en-US" b="1" i="0" u="none" strike="noStrike" kern="0" cap="none" spc="0" normalizeH="0" baseline="0" noProof="0" dirty="0">
                    <a:ln>
                      <a:noFill/>
                    </a:ln>
                    <a:solidFill>
                      <a:srgbClr val="FFFFFF"/>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Agency FB" panose="020B0503020202020204" pitchFamily="34" charset="0"/>
                  </a:rPr>
                  <a:t>01</a:t>
                </a:r>
              </a:p>
            </p:txBody>
          </p:sp>
        </p:grpSp>
      </p:grpSp>
      <p:grpSp>
        <p:nvGrpSpPr>
          <p:cNvPr id="254" name="组合 253">
            <a:extLst>
              <a:ext uri="{FF2B5EF4-FFF2-40B4-BE49-F238E27FC236}">
                <a16:creationId xmlns:a16="http://schemas.microsoft.com/office/drawing/2014/main" id="{F60DBA0C-F7A5-4600-83F1-36BBFE37105D}"/>
              </a:ext>
            </a:extLst>
          </p:cNvPr>
          <p:cNvGrpSpPr>
            <a:grpSpLocks noChangeAspect="1"/>
          </p:cNvGrpSpPr>
          <p:nvPr/>
        </p:nvGrpSpPr>
        <p:grpSpPr>
          <a:xfrm>
            <a:off x="651012" y="3022693"/>
            <a:ext cx="1784627" cy="1004400"/>
            <a:chOff x="7021691" y="940527"/>
            <a:chExt cx="2433582" cy="1369636"/>
          </a:xfrm>
        </p:grpSpPr>
        <p:sp>
          <p:nvSpPr>
            <p:cNvPr id="255" name="Isosceles Triangle 98">
              <a:extLst>
                <a:ext uri="{FF2B5EF4-FFF2-40B4-BE49-F238E27FC236}">
                  <a16:creationId xmlns:a16="http://schemas.microsoft.com/office/drawing/2014/main" id="{5B0E1D6E-C0C8-4D4C-A3F1-7301883574E2}"/>
                </a:ext>
              </a:extLst>
            </p:cNvPr>
            <p:cNvSpPr/>
            <p:nvPr/>
          </p:nvSpPr>
          <p:spPr>
            <a:xfrm rot="3600000" flipH="1">
              <a:off x="7841514" y="1625917"/>
              <a:ext cx="463060" cy="399025"/>
            </a:xfrm>
            <a:prstGeom prst="triangle">
              <a:avLst/>
            </a:prstGeom>
            <a:solidFill>
              <a:srgbClr val="000000">
                <a:lumMod val="65000"/>
                <a:lumOff val="35000"/>
              </a:srgbClr>
            </a:solidFill>
            <a:ln w="12700" cap="flat" cmpd="sng" algn="ctr">
              <a:noFill/>
              <a:prstDash val="solid"/>
              <a:miter lim="800000"/>
            </a:ln>
            <a:effectLst/>
          </p:spPr>
          <p:txBody>
            <a:bodyPr lIns="86694" tIns="43347" rIns="86694" bIns="43347"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DFKai-SB" panose="03000509000000000000" pitchFamily="65" charset="-120"/>
                <a:ea typeface="DFKai-SB" panose="03000509000000000000" pitchFamily="65" charset="-120"/>
                <a:cs typeface="+mn-cs"/>
                <a:sym typeface="Agency FB" panose="020B0503020202020204" pitchFamily="34" charset="0"/>
              </a:endParaRPr>
            </a:p>
          </p:txBody>
        </p:sp>
        <p:sp>
          <p:nvSpPr>
            <p:cNvPr id="256" name="Donut 99">
              <a:extLst>
                <a:ext uri="{FF2B5EF4-FFF2-40B4-BE49-F238E27FC236}">
                  <a16:creationId xmlns:a16="http://schemas.microsoft.com/office/drawing/2014/main" id="{C072C894-BA9C-4089-93CA-EAD231AD9A72}"/>
                </a:ext>
              </a:extLst>
            </p:cNvPr>
            <p:cNvSpPr/>
            <p:nvPr/>
          </p:nvSpPr>
          <p:spPr>
            <a:xfrm flipH="1">
              <a:off x="7021691" y="940527"/>
              <a:ext cx="1369065" cy="1369636"/>
            </a:xfrm>
            <a:prstGeom prst="donut">
              <a:avLst>
                <a:gd name="adj" fmla="val 19079"/>
              </a:avLst>
            </a:prstGeom>
            <a:solidFill>
              <a:srgbClr val="01B3C5"/>
            </a:solidFill>
            <a:ln w="12700" cap="flat" cmpd="sng" algn="ctr">
              <a:noFill/>
              <a:prstDash val="solid"/>
              <a:miter lim="800000"/>
            </a:ln>
            <a:effectLst/>
          </p:spPr>
          <p:txBody>
            <a:bodyPr lIns="86694" tIns="43347" rIns="86694" bIns="43347"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DFKai-SB" panose="03000509000000000000" pitchFamily="65" charset="-120"/>
                <a:ea typeface="DFKai-SB" panose="03000509000000000000" pitchFamily="65" charset="-120"/>
                <a:cs typeface="+mn-cs"/>
                <a:sym typeface="Agency FB" panose="020B0503020202020204" pitchFamily="34" charset="0"/>
              </a:endParaRPr>
            </a:p>
          </p:txBody>
        </p:sp>
        <p:grpSp>
          <p:nvGrpSpPr>
            <p:cNvPr id="257" name="Group 100">
              <a:extLst>
                <a:ext uri="{FF2B5EF4-FFF2-40B4-BE49-F238E27FC236}">
                  <a16:creationId xmlns:a16="http://schemas.microsoft.com/office/drawing/2014/main" id="{18AB4F14-E535-4767-A3CF-40F6A4883E4E}"/>
                </a:ext>
              </a:extLst>
            </p:cNvPr>
            <p:cNvGrpSpPr/>
            <p:nvPr/>
          </p:nvGrpSpPr>
          <p:grpSpPr>
            <a:xfrm flipH="1">
              <a:off x="7784549" y="1203549"/>
              <a:ext cx="1670724" cy="587573"/>
              <a:chOff x="1793075" y="1377895"/>
              <a:chExt cx="1371600" cy="482174"/>
            </a:xfrm>
            <a:solidFill>
              <a:srgbClr val="01B3C5"/>
            </a:solidFill>
          </p:grpSpPr>
          <p:sp>
            <p:nvSpPr>
              <p:cNvPr id="258" name="Round Same Side Corner Rectangle 101">
                <a:extLst>
                  <a:ext uri="{FF2B5EF4-FFF2-40B4-BE49-F238E27FC236}">
                    <a16:creationId xmlns:a16="http://schemas.microsoft.com/office/drawing/2014/main" id="{C54547D0-60AC-4E13-8D44-1BDAB3BF791E}"/>
                  </a:ext>
                </a:extLst>
              </p:cNvPr>
              <p:cNvSpPr/>
              <p:nvPr/>
            </p:nvSpPr>
            <p:spPr>
              <a:xfrm rot="16200000">
                <a:off x="2305043" y="954883"/>
                <a:ext cx="347664" cy="1371600"/>
              </a:xfrm>
              <a:prstGeom prst="round2Same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00" b="0" i="0" u="none" strike="noStrike" kern="0" cap="none" spc="0" normalizeH="0" baseline="0" noProof="0">
                  <a:ln>
                    <a:noFill/>
                  </a:ln>
                  <a:solidFill>
                    <a:srgbClr val="FFFFFF"/>
                  </a:solidFill>
                  <a:effectLst/>
                  <a:uLnTx/>
                  <a:uFillTx/>
                  <a:latin typeface="DFKai-SB" panose="03000509000000000000" pitchFamily="65" charset="-120"/>
                  <a:ea typeface="DFKai-SB" panose="03000509000000000000" pitchFamily="65" charset="-120"/>
                  <a:cs typeface="+mn-cs"/>
                  <a:sym typeface="Agency FB" panose="020B0503020202020204" pitchFamily="34" charset="0"/>
                </a:endParaRPr>
              </a:p>
            </p:txBody>
          </p:sp>
          <p:sp>
            <p:nvSpPr>
              <p:cNvPr id="259" name="Text Placeholder 3">
                <a:extLst>
                  <a:ext uri="{FF2B5EF4-FFF2-40B4-BE49-F238E27FC236}">
                    <a16:creationId xmlns:a16="http://schemas.microsoft.com/office/drawing/2014/main" id="{66CA601A-C1F7-4CFD-9A95-0A5032844AE8}"/>
                  </a:ext>
                </a:extLst>
              </p:cNvPr>
              <p:cNvSpPr txBox="1"/>
              <p:nvPr/>
            </p:nvSpPr>
            <p:spPr>
              <a:xfrm>
                <a:off x="1825377" y="1377895"/>
                <a:ext cx="401981" cy="482174"/>
              </a:xfrm>
              <a:prstGeom prst="rect">
                <a:avLst/>
              </a:prstGeom>
              <a:noFill/>
            </p:spPr>
            <p:txBody>
              <a:bodyPr wrap="non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ctr" defTabSz="1218536" rtl="0" eaLnBrk="1" fontAlgn="auto" latinLnBrk="0" hangingPunct="1">
                  <a:lnSpc>
                    <a:spcPct val="100000"/>
                  </a:lnSpc>
                  <a:spcBef>
                    <a:spcPct val="20000"/>
                  </a:spcBef>
                  <a:spcAft>
                    <a:spcPts val="0"/>
                  </a:spcAft>
                  <a:buClrTx/>
                  <a:buSzTx/>
                  <a:buFontTx/>
                  <a:buNone/>
                  <a:tabLst/>
                  <a:defRPr/>
                </a:pPr>
                <a:r>
                  <a:rPr kumimoji="0" lang="en-US" b="1" i="0" u="none" strike="noStrike" kern="0" cap="none" spc="0" normalizeH="0" baseline="0" noProof="0" dirty="0">
                    <a:ln>
                      <a:noFill/>
                    </a:ln>
                    <a:solidFill>
                      <a:srgbClr val="FFFFFF"/>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Agency FB" panose="020B0503020202020204" pitchFamily="34" charset="0"/>
                  </a:rPr>
                  <a:t>02</a:t>
                </a:r>
              </a:p>
            </p:txBody>
          </p:sp>
        </p:grpSp>
      </p:grpSp>
      <p:grpSp>
        <p:nvGrpSpPr>
          <p:cNvPr id="260" name="组合 259">
            <a:extLst>
              <a:ext uri="{FF2B5EF4-FFF2-40B4-BE49-F238E27FC236}">
                <a16:creationId xmlns:a16="http://schemas.microsoft.com/office/drawing/2014/main" id="{F6F5DE5F-EB37-4260-9959-D19BA653CB64}"/>
              </a:ext>
            </a:extLst>
          </p:cNvPr>
          <p:cNvGrpSpPr/>
          <p:nvPr/>
        </p:nvGrpSpPr>
        <p:grpSpPr>
          <a:xfrm>
            <a:off x="651012" y="4228812"/>
            <a:ext cx="1784653" cy="1004416"/>
            <a:chOff x="6970901" y="-915244"/>
            <a:chExt cx="2433578" cy="1369636"/>
          </a:xfrm>
        </p:grpSpPr>
        <p:sp>
          <p:nvSpPr>
            <p:cNvPr id="261" name="Isosceles Triangle 91">
              <a:extLst>
                <a:ext uri="{FF2B5EF4-FFF2-40B4-BE49-F238E27FC236}">
                  <a16:creationId xmlns:a16="http://schemas.microsoft.com/office/drawing/2014/main" id="{EC4DE662-7452-426C-A447-74073548E55D}"/>
                </a:ext>
              </a:extLst>
            </p:cNvPr>
            <p:cNvSpPr/>
            <p:nvPr/>
          </p:nvSpPr>
          <p:spPr>
            <a:xfrm rot="3600000" flipH="1">
              <a:off x="7790724" y="-229854"/>
              <a:ext cx="463060" cy="399025"/>
            </a:xfrm>
            <a:prstGeom prst="triangle">
              <a:avLst/>
            </a:prstGeom>
            <a:solidFill>
              <a:srgbClr val="000000">
                <a:lumMod val="65000"/>
                <a:lumOff val="35000"/>
              </a:srgbClr>
            </a:solidFill>
            <a:ln w="12700" cap="flat" cmpd="sng" algn="ctr">
              <a:noFill/>
              <a:prstDash val="solid"/>
              <a:miter lim="800000"/>
            </a:ln>
            <a:effectLst/>
          </p:spPr>
          <p:txBody>
            <a:bodyPr lIns="86694" tIns="43347" rIns="86694" bIns="43347"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DFKai-SB" panose="03000509000000000000" pitchFamily="65" charset="-120"/>
                <a:ea typeface="DFKai-SB" panose="03000509000000000000" pitchFamily="65" charset="-120"/>
                <a:cs typeface="+mn-cs"/>
                <a:sym typeface="Agency FB" panose="020B0503020202020204" pitchFamily="34" charset="0"/>
              </a:endParaRPr>
            </a:p>
          </p:txBody>
        </p:sp>
        <p:sp>
          <p:nvSpPr>
            <p:cNvPr id="262" name="Donut 92">
              <a:extLst>
                <a:ext uri="{FF2B5EF4-FFF2-40B4-BE49-F238E27FC236}">
                  <a16:creationId xmlns:a16="http://schemas.microsoft.com/office/drawing/2014/main" id="{3AFE1AAA-7A00-4B47-8A64-7D0308C3F0EC}"/>
                </a:ext>
              </a:extLst>
            </p:cNvPr>
            <p:cNvSpPr/>
            <p:nvPr/>
          </p:nvSpPr>
          <p:spPr>
            <a:xfrm flipH="1">
              <a:off x="6970901" y="-915244"/>
              <a:ext cx="1369065" cy="1369636"/>
            </a:xfrm>
            <a:prstGeom prst="donut">
              <a:avLst>
                <a:gd name="adj" fmla="val 19079"/>
              </a:avLst>
            </a:prstGeom>
            <a:solidFill>
              <a:srgbClr val="FFBF53"/>
            </a:solidFill>
            <a:ln w="12700" cap="flat" cmpd="sng" algn="ctr">
              <a:noFill/>
              <a:prstDash val="solid"/>
              <a:miter lim="800000"/>
            </a:ln>
            <a:effectLst/>
          </p:spPr>
          <p:txBody>
            <a:bodyPr lIns="86694" tIns="43347" rIns="86694" bIns="43347"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DFKai-SB" panose="03000509000000000000" pitchFamily="65" charset="-120"/>
                <a:ea typeface="DFKai-SB" panose="03000509000000000000" pitchFamily="65" charset="-120"/>
                <a:cs typeface="+mn-cs"/>
                <a:sym typeface="Agency FB" panose="020B0503020202020204" pitchFamily="34" charset="0"/>
              </a:endParaRPr>
            </a:p>
          </p:txBody>
        </p:sp>
        <p:grpSp>
          <p:nvGrpSpPr>
            <p:cNvPr id="263" name="Group 93">
              <a:extLst>
                <a:ext uri="{FF2B5EF4-FFF2-40B4-BE49-F238E27FC236}">
                  <a16:creationId xmlns:a16="http://schemas.microsoft.com/office/drawing/2014/main" id="{72869560-A8EB-4914-A345-B07B24FF68C7}"/>
                </a:ext>
              </a:extLst>
            </p:cNvPr>
            <p:cNvGrpSpPr/>
            <p:nvPr/>
          </p:nvGrpSpPr>
          <p:grpSpPr>
            <a:xfrm flipH="1">
              <a:off x="7733755" y="-656950"/>
              <a:ext cx="1670724" cy="587564"/>
              <a:chOff x="1793077" y="1374009"/>
              <a:chExt cx="1371600" cy="482166"/>
            </a:xfrm>
            <a:solidFill>
              <a:srgbClr val="F17475"/>
            </a:solidFill>
          </p:grpSpPr>
          <p:sp>
            <p:nvSpPr>
              <p:cNvPr id="264" name="Round Same Side Corner Rectangle 94">
                <a:extLst>
                  <a:ext uri="{FF2B5EF4-FFF2-40B4-BE49-F238E27FC236}">
                    <a16:creationId xmlns:a16="http://schemas.microsoft.com/office/drawing/2014/main" id="{16455739-C38B-4569-A152-93BF634042A2}"/>
                  </a:ext>
                </a:extLst>
              </p:cNvPr>
              <p:cNvSpPr/>
              <p:nvPr/>
            </p:nvSpPr>
            <p:spPr>
              <a:xfrm rot="16200000">
                <a:off x="2305045" y="951700"/>
                <a:ext cx="347664" cy="1371600"/>
              </a:xfrm>
              <a:prstGeom prst="round2SameRect">
                <a:avLst/>
              </a:prstGeom>
              <a:solidFill>
                <a:srgbClr val="FFBF53"/>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00" b="0" i="0" u="none" strike="noStrike" kern="0" cap="none" spc="0" normalizeH="0" baseline="0" noProof="0">
                  <a:ln>
                    <a:noFill/>
                  </a:ln>
                  <a:solidFill>
                    <a:srgbClr val="FFFFFF"/>
                  </a:solidFill>
                  <a:effectLst/>
                  <a:uLnTx/>
                  <a:uFillTx/>
                  <a:latin typeface="DFKai-SB" panose="03000509000000000000" pitchFamily="65" charset="-120"/>
                  <a:ea typeface="DFKai-SB" panose="03000509000000000000" pitchFamily="65" charset="-120"/>
                  <a:cs typeface="+mn-cs"/>
                  <a:sym typeface="Agency FB" panose="020B0503020202020204" pitchFamily="34" charset="0"/>
                </a:endParaRPr>
              </a:p>
            </p:txBody>
          </p:sp>
          <p:sp>
            <p:nvSpPr>
              <p:cNvPr id="265" name="Text Placeholder 3">
                <a:extLst>
                  <a:ext uri="{FF2B5EF4-FFF2-40B4-BE49-F238E27FC236}">
                    <a16:creationId xmlns:a16="http://schemas.microsoft.com/office/drawing/2014/main" id="{797CCEAB-EB99-48CA-AFF9-287059625B11}"/>
                  </a:ext>
                </a:extLst>
              </p:cNvPr>
              <p:cNvSpPr txBox="1"/>
              <p:nvPr/>
            </p:nvSpPr>
            <p:spPr>
              <a:xfrm>
                <a:off x="1863723" y="1374009"/>
                <a:ext cx="401974" cy="482166"/>
              </a:xfrm>
              <a:prstGeom prst="rect">
                <a:avLst/>
              </a:prstGeom>
              <a:noFill/>
            </p:spPr>
            <p:txBody>
              <a:bodyPr wrap="non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ctr" defTabSz="1218536" rtl="0" eaLnBrk="1" fontAlgn="auto" latinLnBrk="0" hangingPunct="1">
                  <a:lnSpc>
                    <a:spcPct val="100000"/>
                  </a:lnSpc>
                  <a:spcBef>
                    <a:spcPct val="20000"/>
                  </a:spcBef>
                  <a:spcAft>
                    <a:spcPts val="0"/>
                  </a:spcAft>
                  <a:buClrTx/>
                  <a:buSzTx/>
                  <a:buFontTx/>
                  <a:buNone/>
                  <a:tabLst/>
                  <a:defRPr/>
                </a:pPr>
                <a:r>
                  <a:rPr kumimoji="0" lang="en-US" b="1" i="0" u="none" strike="noStrike" kern="0" cap="none" spc="0" normalizeH="0" baseline="0" noProof="0" dirty="0">
                    <a:ln>
                      <a:noFill/>
                    </a:ln>
                    <a:solidFill>
                      <a:srgbClr val="FFFFFF"/>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Agency FB" panose="020B0503020202020204" pitchFamily="34" charset="0"/>
                  </a:rPr>
                  <a:t>03</a:t>
                </a:r>
              </a:p>
            </p:txBody>
          </p:sp>
        </p:grpSp>
      </p:grpSp>
      <p:grpSp>
        <p:nvGrpSpPr>
          <p:cNvPr id="266" name="组合 265">
            <a:extLst>
              <a:ext uri="{FF2B5EF4-FFF2-40B4-BE49-F238E27FC236}">
                <a16:creationId xmlns:a16="http://schemas.microsoft.com/office/drawing/2014/main" id="{C54480A6-AAD5-44C0-93BC-38C01845D6EE}"/>
              </a:ext>
            </a:extLst>
          </p:cNvPr>
          <p:cNvGrpSpPr>
            <a:grpSpLocks noChangeAspect="1"/>
          </p:cNvGrpSpPr>
          <p:nvPr/>
        </p:nvGrpSpPr>
        <p:grpSpPr>
          <a:xfrm>
            <a:off x="651012" y="5434946"/>
            <a:ext cx="1784627" cy="1004400"/>
            <a:chOff x="7021691" y="940527"/>
            <a:chExt cx="2433582" cy="1369636"/>
          </a:xfrm>
        </p:grpSpPr>
        <p:sp>
          <p:nvSpPr>
            <p:cNvPr id="267" name="Isosceles Triangle 98">
              <a:extLst>
                <a:ext uri="{FF2B5EF4-FFF2-40B4-BE49-F238E27FC236}">
                  <a16:creationId xmlns:a16="http://schemas.microsoft.com/office/drawing/2014/main" id="{49AA7DCA-098F-4457-98B1-F9B86442A651}"/>
                </a:ext>
              </a:extLst>
            </p:cNvPr>
            <p:cNvSpPr/>
            <p:nvPr/>
          </p:nvSpPr>
          <p:spPr>
            <a:xfrm rot="3600000" flipH="1">
              <a:off x="7841514" y="1625917"/>
              <a:ext cx="463060" cy="399025"/>
            </a:xfrm>
            <a:prstGeom prst="triangle">
              <a:avLst/>
            </a:prstGeom>
            <a:solidFill>
              <a:srgbClr val="000000">
                <a:lumMod val="65000"/>
                <a:lumOff val="35000"/>
              </a:srgbClr>
            </a:solidFill>
            <a:ln w="12700" cap="flat" cmpd="sng" algn="ctr">
              <a:noFill/>
              <a:prstDash val="solid"/>
              <a:miter lim="800000"/>
            </a:ln>
            <a:effectLst/>
          </p:spPr>
          <p:txBody>
            <a:bodyPr lIns="86694" tIns="43347" rIns="86694" bIns="43347"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DFKai-SB" panose="03000509000000000000" pitchFamily="65" charset="-120"/>
                <a:ea typeface="DFKai-SB" panose="03000509000000000000" pitchFamily="65" charset="-120"/>
                <a:cs typeface="+mn-cs"/>
                <a:sym typeface="Agency FB" panose="020B0503020202020204" pitchFamily="34" charset="0"/>
              </a:endParaRPr>
            </a:p>
          </p:txBody>
        </p:sp>
        <p:sp>
          <p:nvSpPr>
            <p:cNvPr id="268" name="Donut 99">
              <a:extLst>
                <a:ext uri="{FF2B5EF4-FFF2-40B4-BE49-F238E27FC236}">
                  <a16:creationId xmlns:a16="http://schemas.microsoft.com/office/drawing/2014/main" id="{CD12085C-B845-4E3B-8429-1D228050E625}"/>
                </a:ext>
              </a:extLst>
            </p:cNvPr>
            <p:cNvSpPr/>
            <p:nvPr/>
          </p:nvSpPr>
          <p:spPr>
            <a:xfrm flipH="1">
              <a:off x="7021691" y="940527"/>
              <a:ext cx="1369065" cy="1369636"/>
            </a:xfrm>
            <a:prstGeom prst="donut">
              <a:avLst>
                <a:gd name="adj" fmla="val 19079"/>
              </a:avLst>
            </a:prstGeom>
            <a:solidFill>
              <a:srgbClr val="92D050"/>
            </a:solidFill>
            <a:ln w="12700" cap="flat" cmpd="sng" algn="ctr">
              <a:noFill/>
              <a:prstDash val="solid"/>
              <a:miter lim="800000"/>
            </a:ln>
            <a:effectLst/>
          </p:spPr>
          <p:txBody>
            <a:bodyPr lIns="86694" tIns="43347" rIns="86694" bIns="43347"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DFKai-SB" panose="03000509000000000000" pitchFamily="65" charset="-120"/>
                <a:ea typeface="DFKai-SB" panose="03000509000000000000" pitchFamily="65" charset="-120"/>
                <a:cs typeface="+mn-cs"/>
                <a:sym typeface="Agency FB" panose="020B0503020202020204" pitchFamily="34" charset="0"/>
              </a:endParaRPr>
            </a:p>
          </p:txBody>
        </p:sp>
        <p:grpSp>
          <p:nvGrpSpPr>
            <p:cNvPr id="269" name="Group 100">
              <a:extLst>
                <a:ext uri="{FF2B5EF4-FFF2-40B4-BE49-F238E27FC236}">
                  <a16:creationId xmlns:a16="http://schemas.microsoft.com/office/drawing/2014/main" id="{BDBC39E1-FCD9-4632-B381-904D3DFA32C9}"/>
                </a:ext>
              </a:extLst>
            </p:cNvPr>
            <p:cNvGrpSpPr/>
            <p:nvPr/>
          </p:nvGrpSpPr>
          <p:grpSpPr>
            <a:xfrm flipH="1">
              <a:off x="7784549" y="1188562"/>
              <a:ext cx="1670724" cy="587573"/>
              <a:chOff x="1793075" y="1365596"/>
              <a:chExt cx="1371600" cy="482174"/>
            </a:xfrm>
            <a:solidFill>
              <a:srgbClr val="01B3C5"/>
            </a:solidFill>
          </p:grpSpPr>
          <p:sp>
            <p:nvSpPr>
              <p:cNvPr id="270" name="Round Same Side Corner Rectangle 101">
                <a:extLst>
                  <a:ext uri="{FF2B5EF4-FFF2-40B4-BE49-F238E27FC236}">
                    <a16:creationId xmlns:a16="http://schemas.microsoft.com/office/drawing/2014/main" id="{BDF5FFA0-7284-4F34-9615-C47624A01D45}"/>
                  </a:ext>
                </a:extLst>
              </p:cNvPr>
              <p:cNvSpPr/>
              <p:nvPr/>
            </p:nvSpPr>
            <p:spPr>
              <a:xfrm rot="16200000">
                <a:off x="2305043" y="954883"/>
                <a:ext cx="347664" cy="1371600"/>
              </a:xfrm>
              <a:prstGeom prst="round2SameRect">
                <a:avLst/>
              </a:prstGeom>
              <a:solidFill>
                <a:srgbClr val="92D05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00" b="0" i="0" u="none" strike="noStrike" kern="0" cap="none" spc="0" normalizeH="0" baseline="0" noProof="0">
                  <a:ln>
                    <a:noFill/>
                  </a:ln>
                  <a:solidFill>
                    <a:srgbClr val="FFFFFF"/>
                  </a:solidFill>
                  <a:effectLst/>
                  <a:uLnTx/>
                  <a:uFillTx/>
                  <a:latin typeface="DFKai-SB" panose="03000509000000000000" pitchFamily="65" charset="-120"/>
                  <a:ea typeface="DFKai-SB" panose="03000509000000000000" pitchFamily="65" charset="-120"/>
                  <a:cs typeface="+mn-cs"/>
                  <a:sym typeface="Agency FB" panose="020B0503020202020204" pitchFamily="34" charset="0"/>
                </a:endParaRPr>
              </a:p>
            </p:txBody>
          </p:sp>
          <p:sp>
            <p:nvSpPr>
              <p:cNvPr id="271" name="Text Placeholder 3">
                <a:extLst>
                  <a:ext uri="{FF2B5EF4-FFF2-40B4-BE49-F238E27FC236}">
                    <a16:creationId xmlns:a16="http://schemas.microsoft.com/office/drawing/2014/main" id="{FAA6C150-20A9-43A0-9332-6896BDCA8A00}"/>
                  </a:ext>
                </a:extLst>
              </p:cNvPr>
              <p:cNvSpPr txBox="1"/>
              <p:nvPr/>
            </p:nvSpPr>
            <p:spPr>
              <a:xfrm>
                <a:off x="1793075" y="1365596"/>
                <a:ext cx="401981" cy="482174"/>
              </a:xfrm>
              <a:prstGeom prst="rect">
                <a:avLst/>
              </a:prstGeom>
              <a:noFill/>
            </p:spPr>
            <p:txBody>
              <a:bodyPr wrap="non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ctr" defTabSz="1218536" rtl="0" eaLnBrk="1" fontAlgn="auto" latinLnBrk="0" hangingPunct="1">
                  <a:lnSpc>
                    <a:spcPct val="100000"/>
                  </a:lnSpc>
                  <a:spcBef>
                    <a:spcPct val="20000"/>
                  </a:spcBef>
                  <a:spcAft>
                    <a:spcPts val="0"/>
                  </a:spcAft>
                  <a:buClrTx/>
                  <a:buSzTx/>
                  <a:buFontTx/>
                  <a:buNone/>
                  <a:tabLst/>
                  <a:defRPr/>
                </a:pPr>
                <a:r>
                  <a:rPr kumimoji="0" lang="en-US" b="1" i="0" u="none" strike="noStrike" kern="0" cap="none" spc="0" normalizeH="0" baseline="0" noProof="0" dirty="0">
                    <a:ln>
                      <a:noFill/>
                    </a:ln>
                    <a:solidFill>
                      <a:srgbClr val="FFFFFF"/>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Agency FB" panose="020B0503020202020204" pitchFamily="34" charset="0"/>
                  </a:rPr>
                  <a:t>04</a:t>
                </a:r>
              </a:p>
            </p:txBody>
          </p:sp>
        </p:grpSp>
      </p:grpSp>
      <p:sp>
        <p:nvSpPr>
          <p:cNvPr id="3" name="灯片编号占位符 2">
            <a:extLst>
              <a:ext uri="{FF2B5EF4-FFF2-40B4-BE49-F238E27FC236}">
                <a16:creationId xmlns:a16="http://schemas.microsoft.com/office/drawing/2014/main" id="{D51D9F04-980F-458E-A210-CE1537836BE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C39F1E-6A31-493C-9487-6B2C2D0B44A4}"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301889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H" val="20160225102338"/>
  <p:tag name="MH_LIBRARY" val="GRAPHIC"/>
  <p:tag name="MH_TYPE" val="Other"/>
  <p:tag name="MH_ORDER" val="10"/>
</p:tagLst>
</file>

<file path=ppt/tags/tag2.xml><?xml version="1.0" encoding="utf-8"?>
<p:tagLst xmlns:a="http://schemas.openxmlformats.org/drawingml/2006/main" xmlns:r="http://schemas.openxmlformats.org/officeDocument/2006/relationships" xmlns:p="http://schemas.openxmlformats.org/presentationml/2006/main">
  <p:tag name="MH" val="20160225102338"/>
  <p:tag name="MH_LIBRARY" val="GRAPHIC"/>
  <p:tag name="MH_TYPE" val="Other"/>
  <p:tag name="MH_ORDER" val="10"/>
</p:tagLst>
</file>

<file path=ppt/tags/tag3.xml><?xml version="1.0" encoding="utf-8"?>
<p:tagLst xmlns:a="http://schemas.openxmlformats.org/drawingml/2006/main" xmlns:r="http://schemas.openxmlformats.org/officeDocument/2006/relationships" xmlns:p="http://schemas.openxmlformats.org/presentationml/2006/main">
  <p:tag name="MH" val="20160225102338"/>
  <p:tag name="MH_LIBRARY" val="GRAPHIC"/>
  <p:tag name="MH_TYPE" val="Other"/>
  <p:tag name="MH_ORDER" val="10"/>
</p:tagLst>
</file>

<file path=ppt/tags/tag4.xml><?xml version="1.0" encoding="utf-8"?>
<p:tagLst xmlns:a="http://schemas.openxmlformats.org/drawingml/2006/main" xmlns:r="http://schemas.openxmlformats.org/officeDocument/2006/relationships" xmlns:p="http://schemas.openxmlformats.org/presentationml/2006/main">
  <p:tag name="MH" val="20160225102338"/>
  <p:tag name="MH_LIBRARY" val="GRAPHIC"/>
  <p:tag name="MH_TYPE" val="Text"/>
  <p:tag name="MH_ORDER" val="3"/>
</p:tagLst>
</file>

<file path=ppt/tags/tag5.xml><?xml version="1.0" encoding="utf-8"?>
<p:tagLst xmlns:a="http://schemas.openxmlformats.org/drawingml/2006/main" xmlns:r="http://schemas.openxmlformats.org/officeDocument/2006/relationships" xmlns:p="http://schemas.openxmlformats.org/presentationml/2006/main">
  <p:tag name="MH" val="20160225102338"/>
  <p:tag name="MH_LIBRARY" val="GRAPHIC"/>
  <p:tag name="MH_TYPE" val="SubTitle"/>
  <p:tag name="MH_ORDER" val="3"/>
</p:tagLst>
</file>

<file path=ppt/tags/tag6.xml><?xml version="1.0" encoding="utf-8"?>
<p:tagLst xmlns:a="http://schemas.openxmlformats.org/drawingml/2006/main" xmlns:r="http://schemas.openxmlformats.org/officeDocument/2006/relationships" xmlns:p="http://schemas.openxmlformats.org/presentationml/2006/main">
  <p:tag name="MH" val="20160225102338"/>
  <p:tag name="MH_LIBRARY" val="GRAPHIC"/>
  <p:tag name="MH_TYPE" val="Text"/>
  <p:tag name="MH_ORDER" val="2"/>
</p:tagLst>
</file>

<file path=ppt/tags/tag7.xml><?xml version="1.0" encoding="utf-8"?>
<p:tagLst xmlns:a="http://schemas.openxmlformats.org/drawingml/2006/main" xmlns:r="http://schemas.openxmlformats.org/officeDocument/2006/relationships" xmlns:p="http://schemas.openxmlformats.org/presentationml/2006/main">
  <p:tag name="MH" val="20160225102338"/>
  <p:tag name="MH_LIBRARY" val="GRAPHIC"/>
  <p:tag name="MH_TYPE" val="SubTitle"/>
  <p:tag name="MH_ORDER" val="2"/>
</p:tagLst>
</file>

<file path=ppt/tags/tag8.xml><?xml version="1.0" encoding="utf-8"?>
<p:tagLst xmlns:a="http://schemas.openxmlformats.org/drawingml/2006/main" xmlns:r="http://schemas.openxmlformats.org/officeDocument/2006/relationships" xmlns:p="http://schemas.openxmlformats.org/presentationml/2006/main">
  <p:tag name="MH" val="20160225102338"/>
  <p:tag name="MH_LIBRARY" val="GRAPHIC"/>
  <p:tag name="MH_TYPE" val="SubTitle"/>
  <p:tag name="MH_ORDER" val="1"/>
</p:tagLst>
</file>

<file path=ppt/tags/tag9.xml><?xml version="1.0" encoding="utf-8"?>
<p:tagLst xmlns:a="http://schemas.openxmlformats.org/drawingml/2006/main" xmlns:r="http://schemas.openxmlformats.org/officeDocument/2006/relationships" xmlns:p="http://schemas.openxmlformats.org/presentationml/2006/main">
  <p:tag name="MH" val="20160225102338"/>
  <p:tag name="MH_LIBRARY" val="GRAPHIC"/>
  <p:tag name="MH_TYPE" val="Text"/>
  <p:tag name="MH_ORDER" val="1"/>
</p:tagLst>
</file>

<file path=ppt/theme/theme1.xml><?xml version="1.0" encoding="utf-8"?>
<a:theme xmlns:a="http://schemas.openxmlformats.org/drawingml/2006/main" name="1_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6138</Words>
  <Application>Microsoft Office PowerPoint</Application>
  <PresentationFormat>寬螢幕</PresentationFormat>
  <Paragraphs>520</Paragraphs>
  <Slides>66</Slides>
  <Notes>10</Notes>
  <HiddenSlides>0</HiddenSlides>
  <MMClips>5</MMClips>
  <ScaleCrop>false</ScaleCrop>
  <HeadingPairs>
    <vt:vector size="6" baseType="variant">
      <vt:variant>
        <vt:lpstr>使用字型</vt:lpstr>
      </vt:variant>
      <vt:variant>
        <vt:i4>19</vt:i4>
      </vt:variant>
      <vt:variant>
        <vt:lpstr>佈景主題</vt:lpstr>
      </vt:variant>
      <vt:variant>
        <vt:i4>1</vt:i4>
      </vt:variant>
      <vt:variant>
        <vt:lpstr>投影片標題</vt:lpstr>
      </vt:variant>
      <vt:variant>
        <vt:i4>66</vt:i4>
      </vt:variant>
    </vt:vector>
  </HeadingPairs>
  <TitlesOfParts>
    <vt:vector size="86" baseType="lpstr">
      <vt:lpstr>等线</vt:lpstr>
      <vt:lpstr>仿宋_GB2312</vt:lpstr>
      <vt:lpstr>Helvetica Neue</vt:lpstr>
      <vt:lpstr>Hoefler Text</vt:lpstr>
      <vt:lpstr>微软雅黑</vt:lpstr>
      <vt:lpstr>宋体</vt:lpstr>
      <vt:lpstr>华文仿宋</vt:lpstr>
      <vt:lpstr>游ゴシック</vt:lpstr>
      <vt:lpstr>新細明體</vt:lpstr>
      <vt:lpstr>楷体</vt:lpstr>
      <vt:lpstr>標楷體</vt:lpstr>
      <vt:lpstr>標楷體</vt:lpstr>
      <vt:lpstr>Agency FB</vt:lpstr>
      <vt:lpstr>Arial</vt:lpstr>
      <vt:lpstr>Calibri</vt:lpstr>
      <vt:lpstr>Calibri Light</vt:lpstr>
      <vt:lpstr>Times New Roman</vt:lpstr>
      <vt:lpstr>Wingdings</vt:lpstr>
      <vt:lpstr>Wingdings 3</vt:lpstr>
      <vt:lpstr>1_Office 佈景主題</vt:lpstr>
      <vt:lpstr>PowerPoint 簡報</vt:lpstr>
      <vt:lpstr>學習目標</vt:lpstr>
      <vt:lpstr>PowerPoint 簡報</vt:lpstr>
      <vt:lpstr>PowerPoint 簡報</vt:lpstr>
      <vt:lpstr>中華人民共和國的根本制度是社會主義制度，社會主義制度決定國家的政治體制。</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延伸學習:民族區域自治制度</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取得中國國籍的兩種方式 </vt:lpstr>
      <vt:lpstr>中國政府不承認雙重國籍</vt:lpstr>
      <vt:lpstr>《中華人民共和國國籍法》對雙重國籍的規定</vt:lpstr>
      <vt:lpstr>PowerPoint 簡報</vt:lpstr>
      <vt:lpstr>PowerPoint 簡報</vt:lpstr>
      <vt:lpstr>PowerPoint 簡報</vt:lpstr>
      <vt:lpstr>中國外交部宣布不再承認英國BNO護照</vt:lpstr>
      <vt:lpstr>國家創造條件給予港人以同等待遇</vt:lpstr>
      <vt:lpstr>PowerPoint 簡報</vt:lpstr>
      <vt:lpstr>PowerPoint 簡報</vt:lpstr>
      <vt:lpstr>PowerPoint 簡報</vt:lpstr>
      <vt:lpstr>PowerPoint 簡報</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2021-06-02T10:01:33Z</dcterms:created>
  <dcterms:modified xsi:type="dcterms:W3CDTF">2023-07-31T03:10:04Z</dcterms:modified>
</cp:coreProperties>
</file>