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5"/>
  </p:notesMasterIdLst>
  <p:sldIdLst>
    <p:sldId id="257" r:id="rId2"/>
    <p:sldId id="258" r:id="rId3"/>
    <p:sldId id="259" r:id="rId4"/>
    <p:sldId id="260" r:id="rId5"/>
    <p:sldId id="261" r:id="rId6"/>
    <p:sldId id="262" r:id="rId7"/>
    <p:sldId id="332" r:id="rId8"/>
    <p:sldId id="264" r:id="rId9"/>
    <p:sldId id="265" r:id="rId10"/>
    <p:sldId id="266" r:id="rId11"/>
    <p:sldId id="267" r:id="rId12"/>
    <p:sldId id="330" r:id="rId13"/>
    <p:sldId id="270" r:id="rId14"/>
    <p:sldId id="271" r:id="rId15"/>
    <p:sldId id="323" r:id="rId16"/>
    <p:sldId id="324"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25" r:id="rId34"/>
    <p:sldId id="291" r:id="rId35"/>
    <p:sldId id="326" r:id="rId36"/>
    <p:sldId id="293" r:id="rId37"/>
    <p:sldId id="333" r:id="rId38"/>
    <p:sldId id="294" r:id="rId39"/>
    <p:sldId id="295" r:id="rId40"/>
    <p:sldId id="296" r:id="rId41"/>
    <p:sldId id="297" r:id="rId42"/>
    <p:sldId id="327" r:id="rId43"/>
    <p:sldId id="300" r:id="rId44"/>
    <p:sldId id="303" r:id="rId45"/>
    <p:sldId id="304" r:id="rId46"/>
    <p:sldId id="305" r:id="rId47"/>
    <p:sldId id="306" r:id="rId48"/>
    <p:sldId id="307" r:id="rId49"/>
    <p:sldId id="309" r:id="rId50"/>
    <p:sldId id="310" r:id="rId51"/>
    <p:sldId id="311" r:id="rId52"/>
    <p:sldId id="312" r:id="rId53"/>
    <p:sldId id="313" r:id="rId54"/>
    <p:sldId id="314" r:id="rId55"/>
    <p:sldId id="315" r:id="rId56"/>
    <p:sldId id="316" r:id="rId57"/>
    <p:sldId id="317" r:id="rId58"/>
    <p:sldId id="318" r:id="rId59"/>
    <p:sldId id="329" r:id="rId60"/>
    <p:sldId id="320" r:id="rId61"/>
    <p:sldId id="335" r:id="rId62"/>
    <p:sldId id="321" r:id="rId63"/>
    <p:sldId id="337" r:id="rId6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作者"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95" autoAdjust="0"/>
  </p:normalViewPr>
  <p:slideViewPr>
    <p:cSldViewPr snapToGrid="0">
      <p:cViewPr varScale="1">
        <p:scale>
          <a:sx n="109" d="100"/>
          <a:sy n="109" d="100"/>
        </p:scale>
        <p:origin x="10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7720F-6B1A-5744-BCC0-3932C6102292}" type="doc">
      <dgm:prSet loTypeId="urn:microsoft.com/office/officeart/2008/layout/VerticalCurvedList" loCatId="" qsTypeId="urn:microsoft.com/office/officeart/2005/8/quickstyle/simple1" qsCatId="simple" csTypeId="urn:microsoft.com/office/officeart/2005/8/colors/colorful2" csCatId="colorful" phldr="1"/>
      <dgm:spPr/>
      <dgm:t>
        <a:bodyPr/>
        <a:lstStyle/>
        <a:p>
          <a:endParaRPr lang="zh-TW" altLang="en-US"/>
        </a:p>
      </dgm:t>
    </dgm:pt>
    <dgm:pt modelId="{4ADD9A40-40F8-864A-A879-7A245DFCCE02}">
      <dgm:prSet phldrT="[文字]" custT="1"/>
      <dgm:spPr/>
      <dgm:t>
        <a:bodyPr/>
        <a:lstStyle/>
        <a:p>
          <a:r>
            <a:rPr lang="zh-TW" altLang="en-US" sz="2000" b="1" dirty="0">
              <a:latin typeface="DFKai-SB" panose="03000509000000000000" pitchFamily="65" charset="-120"/>
              <a:ea typeface="DFKai-SB" panose="03000509000000000000" pitchFamily="65" charset="-120"/>
            </a:rPr>
            <a:t>全國只有</a:t>
          </a:r>
          <a:r>
            <a:rPr lang="zh-TW" altLang="en-US" sz="2000" b="1" dirty="0">
              <a:solidFill>
                <a:schemeClr val="bg1"/>
              </a:solidFill>
              <a:latin typeface="DFKai-SB" panose="03000509000000000000" pitchFamily="65" charset="-120"/>
              <a:ea typeface="DFKai-SB" panose="03000509000000000000" pitchFamily="65" charset="-120"/>
            </a:rPr>
            <a:t>一部憲法</a:t>
          </a:r>
          <a:r>
            <a:rPr lang="zh-TW" altLang="en-US" sz="2000" b="1" dirty="0">
              <a:latin typeface="DFKai-SB" panose="03000509000000000000" pitchFamily="65" charset="-120"/>
              <a:ea typeface="DFKai-SB" panose="03000509000000000000" pitchFamily="65" charset="-120"/>
            </a:rPr>
            <a:t>，一個中央機關</a:t>
          </a:r>
          <a:r>
            <a:rPr lang="zh-TW" altLang="en-US" sz="2000" b="1" dirty="0" smtClean="0">
              <a:latin typeface="DFKai-SB" panose="03000509000000000000" pitchFamily="65" charset="-120"/>
              <a:ea typeface="DFKai-SB" panose="03000509000000000000" pitchFamily="65" charset="-120"/>
            </a:rPr>
            <a:t>體系</a:t>
          </a:r>
          <a:endParaRPr lang="zh-TW" altLang="en-US" sz="2000" b="1" dirty="0">
            <a:solidFill>
              <a:srgbClr val="002060"/>
            </a:solidFill>
            <a:latin typeface="DFKai-SB" panose="03000509000000000000" pitchFamily="65" charset="-120"/>
            <a:ea typeface="DFKai-SB" panose="03000509000000000000" pitchFamily="65" charset="-120"/>
          </a:endParaRPr>
        </a:p>
      </dgm:t>
    </dgm:pt>
    <dgm:pt modelId="{DF7BA0D8-A6B7-814D-9AA2-35F1AA70C622}" type="parTrans" cxnId="{6A71CB4A-901B-8B4B-8013-2EB3E4AD2254}">
      <dgm:prSet/>
      <dgm:spPr/>
      <dgm:t>
        <a:bodyPr/>
        <a:lstStyle/>
        <a:p>
          <a:endParaRPr lang="zh-TW" altLang="en-US"/>
        </a:p>
      </dgm:t>
    </dgm:pt>
    <dgm:pt modelId="{A7E7BE1E-5248-9C43-BFCC-008C22F2290A}" type="sibTrans" cxnId="{6A71CB4A-901B-8B4B-8013-2EB3E4AD2254}">
      <dgm:prSet/>
      <dgm:spPr/>
      <dgm:t>
        <a:bodyPr/>
        <a:lstStyle/>
        <a:p>
          <a:endParaRPr lang="zh-TW" altLang="en-US"/>
        </a:p>
      </dgm:t>
    </dgm:pt>
    <dgm:pt modelId="{7BCEFC9F-8CCE-7447-86EC-C51FB23C6E02}">
      <dgm:prSet phldrT="[文字]"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800" b="1" dirty="0">
              <a:latin typeface="DFKai-SB" panose="03000509000000000000" pitchFamily="65" charset="-120"/>
              <a:ea typeface="DFKai-SB" panose="03000509000000000000" pitchFamily="65" charset="-120"/>
            </a:rPr>
            <a:t>各行政單位或自治單位均受中央的統一領導，地方的權</a:t>
          </a:r>
          <a:r>
            <a:rPr lang="zh-CN" altLang="en-US" sz="1800" b="1" dirty="0" smtClean="0">
              <a:latin typeface="DFKai-SB" panose="03000509000000000000" pitchFamily="65" charset="-120"/>
              <a:ea typeface="DFKai-SB" panose="03000509000000000000" pitchFamily="65" charset="-120"/>
            </a:rPr>
            <a:t>力源</a:t>
          </a:r>
          <a:r>
            <a:rPr lang="zh-CN" altLang="en-US" sz="1800" b="1" dirty="0">
              <a:latin typeface="DFKai-SB" panose="03000509000000000000" pitchFamily="65" charset="-120"/>
              <a:ea typeface="DFKai-SB" panose="03000509000000000000" pitchFamily="65" charset="-120"/>
            </a:rPr>
            <a:t>於中央的授</a:t>
          </a:r>
          <a:r>
            <a:rPr lang="zh-CN" altLang="en-US" sz="1800" b="1" dirty="0" smtClean="0">
              <a:latin typeface="DFKai-SB" panose="03000509000000000000" pitchFamily="65" charset="-120"/>
              <a:ea typeface="DFKai-SB" panose="03000509000000000000" pitchFamily="65" charset="-120"/>
            </a:rPr>
            <a:t>權，</a:t>
          </a:r>
          <a:r>
            <a:rPr lang="zh-CN" altLang="en-US" sz="1800" b="1" dirty="0">
              <a:latin typeface="DFKai-SB" panose="03000509000000000000" pitchFamily="65" charset="-120"/>
              <a:ea typeface="DFKai-SB" panose="03000509000000000000" pitchFamily="65" charset="-120"/>
            </a:rPr>
            <a:t>地方政府要服從中央的領導和接受中央的監督。地方沒有脫離中央而獨立的權力</a:t>
          </a:r>
          <a:endParaRPr lang="zh-TW" altLang="en-US" sz="1800" dirty="0">
            <a:latin typeface="DFKai-SB" panose="03000509000000000000" pitchFamily="65" charset="-120"/>
            <a:ea typeface="DFKai-SB" panose="03000509000000000000" pitchFamily="65" charset="-120"/>
          </a:endParaRPr>
        </a:p>
        <a:p>
          <a:pPr marL="0" lvl="0" defTabSz="666750">
            <a:lnSpc>
              <a:spcPct val="90000"/>
            </a:lnSpc>
            <a:spcBef>
              <a:spcPct val="0"/>
            </a:spcBef>
            <a:spcAft>
              <a:spcPct val="35000"/>
            </a:spcAft>
            <a:buNone/>
          </a:pPr>
          <a:endParaRPr lang="zh-TW" altLang="en-US" sz="1100" dirty="0">
            <a:latin typeface="DFKai-SB" panose="03000509000000000000" pitchFamily="65" charset="-120"/>
            <a:ea typeface="DFKai-SB" panose="03000509000000000000" pitchFamily="65" charset="-120"/>
          </a:endParaRPr>
        </a:p>
      </dgm:t>
    </dgm:pt>
    <dgm:pt modelId="{8967CA53-1E33-4F40-AF68-5753C2A31792}" type="parTrans" cxnId="{59AAE9FB-894A-AB45-9CAB-A094670D73C1}">
      <dgm:prSet/>
      <dgm:spPr/>
      <dgm:t>
        <a:bodyPr/>
        <a:lstStyle/>
        <a:p>
          <a:endParaRPr lang="zh-TW" altLang="en-US"/>
        </a:p>
      </dgm:t>
    </dgm:pt>
    <dgm:pt modelId="{12CE991A-8ECF-3248-B900-621B9255D9E4}" type="sibTrans" cxnId="{59AAE9FB-894A-AB45-9CAB-A094670D73C1}">
      <dgm:prSet/>
      <dgm:spPr/>
      <dgm:t>
        <a:bodyPr/>
        <a:lstStyle/>
        <a:p>
          <a:endParaRPr lang="zh-TW" altLang="en-US"/>
        </a:p>
      </dgm:t>
    </dgm:pt>
    <dgm:pt modelId="{90677505-9B17-3048-A34A-F05A1D6AF16D}">
      <dgm:prSet phldrT="[文字]" custT="1"/>
      <dgm:spPr/>
      <dgm:t>
        <a:bodyPr/>
        <a:lstStyle/>
        <a:p>
          <a:r>
            <a:rPr lang="zh-CN" altLang="en-US" sz="2000" b="1" dirty="0" smtClean="0">
              <a:latin typeface="DFKai-SB" panose="03000509000000000000" pitchFamily="65" charset="-120"/>
              <a:ea typeface="DFKai-SB" panose="03000509000000000000" pitchFamily="65" charset="-120"/>
            </a:rPr>
            <a:t>  在</a:t>
          </a:r>
          <a:r>
            <a:rPr lang="zh-CN" altLang="en-US" sz="2000" b="1" dirty="0">
              <a:latin typeface="DFKai-SB" panose="03000509000000000000" pitchFamily="65" charset="-120"/>
              <a:ea typeface="DFKai-SB" panose="03000509000000000000" pitchFamily="65" charset="-120"/>
            </a:rPr>
            <a:t>對外關係上只有國家才能作為國際法上的主體</a:t>
          </a:r>
          <a:endParaRPr lang="zh-TW" altLang="en-US" sz="2000" dirty="0">
            <a:latin typeface="DFKai-SB" panose="03000509000000000000" pitchFamily="65" charset="-120"/>
            <a:ea typeface="DFKai-SB" panose="03000509000000000000" pitchFamily="65" charset="-120"/>
          </a:endParaRPr>
        </a:p>
      </dgm:t>
    </dgm:pt>
    <dgm:pt modelId="{70F9FEB2-AD26-B949-83F8-1E93878FF939}" type="parTrans" cxnId="{AC7ACD23-0693-0743-A97C-9DFE846ED392}">
      <dgm:prSet/>
      <dgm:spPr/>
      <dgm:t>
        <a:bodyPr/>
        <a:lstStyle/>
        <a:p>
          <a:endParaRPr lang="zh-TW" altLang="en-US"/>
        </a:p>
      </dgm:t>
    </dgm:pt>
    <dgm:pt modelId="{72E9617D-5C10-E543-89BE-F089466FB3D6}" type="sibTrans" cxnId="{AC7ACD23-0693-0743-A97C-9DFE846ED392}">
      <dgm:prSet/>
      <dgm:spPr/>
      <dgm:t>
        <a:bodyPr/>
        <a:lstStyle/>
        <a:p>
          <a:endParaRPr lang="zh-TW" altLang="en-US"/>
        </a:p>
      </dgm:t>
    </dgm:pt>
    <dgm:pt modelId="{B52632BB-68B5-6740-B517-67005E77F426}" type="pres">
      <dgm:prSet presAssocID="{E7D7720F-6B1A-5744-BCC0-3932C6102292}" presName="Name0" presStyleCnt="0">
        <dgm:presLayoutVars>
          <dgm:chMax val="7"/>
          <dgm:chPref val="7"/>
          <dgm:dir/>
        </dgm:presLayoutVars>
      </dgm:prSet>
      <dgm:spPr/>
      <dgm:t>
        <a:bodyPr/>
        <a:lstStyle/>
        <a:p>
          <a:endParaRPr lang="zh-TW" altLang="en-US"/>
        </a:p>
      </dgm:t>
    </dgm:pt>
    <dgm:pt modelId="{8B56A8B6-5751-7546-9292-B8F7D0C82A48}" type="pres">
      <dgm:prSet presAssocID="{E7D7720F-6B1A-5744-BCC0-3932C6102292}" presName="Name1" presStyleCnt="0"/>
      <dgm:spPr/>
    </dgm:pt>
    <dgm:pt modelId="{B4AB0F2E-95E4-5140-A041-D4CCE0F927C3}" type="pres">
      <dgm:prSet presAssocID="{E7D7720F-6B1A-5744-BCC0-3932C6102292}" presName="cycle" presStyleCnt="0"/>
      <dgm:spPr/>
    </dgm:pt>
    <dgm:pt modelId="{B16B05D5-B9CD-3B44-98FD-4DDE3CE501CA}" type="pres">
      <dgm:prSet presAssocID="{E7D7720F-6B1A-5744-BCC0-3932C6102292}" presName="srcNode" presStyleLbl="node1" presStyleIdx="0" presStyleCnt="3"/>
      <dgm:spPr/>
    </dgm:pt>
    <dgm:pt modelId="{81983B0C-4613-944C-B1CB-3F7042A51844}" type="pres">
      <dgm:prSet presAssocID="{E7D7720F-6B1A-5744-BCC0-3932C6102292}" presName="conn" presStyleLbl="parChTrans1D2" presStyleIdx="0" presStyleCnt="1"/>
      <dgm:spPr/>
      <dgm:t>
        <a:bodyPr/>
        <a:lstStyle/>
        <a:p>
          <a:endParaRPr lang="zh-TW" altLang="en-US"/>
        </a:p>
      </dgm:t>
    </dgm:pt>
    <dgm:pt modelId="{EC12F307-82D2-7E49-ADE4-6BA597F94C55}" type="pres">
      <dgm:prSet presAssocID="{E7D7720F-6B1A-5744-BCC0-3932C6102292}" presName="extraNode" presStyleLbl="node1" presStyleIdx="0" presStyleCnt="3"/>
      <dgm:spPr/>
    </dgm:pt>
    <dgm:pt modelId="{9BB3CA76-9B63-5244-BE05-95A3ACB891B6}" type="pres">
      <dgm:prSet presAssocID="{E7D7720F-6B1A-5744-BCC0-3932C6102292}" presName="dstNode" presStyleLbl="node1" presStyleIdx="0" presStyleCnt="3"/>
      <dgm:spPr/>
    </dgm:pt>
    <dgm:pt modelId="{41614931-EA98-C24D-8F43-52267676E579}" type="pres">
      <dgm:prSet presAssocID="{4ADD9A40-40F8-864A-A879-7A245DFCCE02}" presName="text_1" presStyleLbl="node1" presStyleIdx="0" presStyleCnt="3" custScaleX="105183" custScaleY="106088">
        <dgm:presLayoutVars>
          <dgm:bulletEnabled val="1"/>
        </dgm:presLayoutVars>
      </dgm:prSet>
      <dgm:spPr/>
      <dgm:t>
        <a:bodyPr/>
        <a:lstStyle/>
        <a:p>
          <a:endParaRPr lang="zh-TW" altLang="en-US"/>
        </a:p>
      </dgm:t>
    </dgm:pt>
    <dgm:pt modelId="{A63AD617-C296-514D-AA97-12ED7C7EF13C}" type="pres">
      <dgm:prSet presAssocID="{4ADD9A40-40F8-864A-A879-7A245DFCCE02}" presName="accent_1" presStyleCnt="0"/>
      <dgm:spPr/>
    </dgm:pt>
    <dgm:pt modelId="{AEA2D434-1EFB-C14E-B787-E45C926BC99D}" type="pres">
      <dgm:prSet presAssocID="{4ADD9A40-40F8-864A-A879-7A245DFCCE02}" presName="accentRepeatNode" presStyleLbl="solidFgAcc1" presStyleIdx="0" presStyleCnt="3"/>
      <dgm:spPr/>
    </dgm:pt>
    <dgm:pt modelId="{89D8A40D-6FF9-D241-83C1-0FA62178892D}" type="pres">
      <dgm:prSet presAssocID="{7BCEFC9F-8CCE-7447-86EC-C51FB23C6E02}" presName="text_2" presStyleLbl="node1" presStyleIdx="1" presStyleCnt="3" custScaleX="106019" custScaleY="140926">
        <dgm:presLayoutVars>
          <dgm:bulletEnabled val="1"/>
        </dgm:presLayoutVars>
      </dgm:prSet>
      <dgm:spPr/>
      <dgm:t>
        <a:bodyPr/>
        <a:lstStyle/>
        <a:p>
          <a:endParaRPr lang="zh-TW" altLang="en-US"/>
        </a:p>
      </dgm:t>
    </dgm:pt>
    <dgm:pt modelId="{270932B3-A44E-1349-9FB5-3C91584128E7}" type="pres">
      <dgm:prSet presAssocID="{7BCEFC9F-8CCE-7447-86EC-C51FB23C6E02}" presName="accent_2" presStyleCnt="0"/>
      <dgm:spPr/>
    </dgm:pt>
    <dgm:pt modelId="{2ADA2157-09F3-5B4C-91F3-EC600C3392FE}" type="pres">
      <dgm:prSet presAssocID="{7BCEFC9F-8CCE-7447-86EC-C51FB23C6E02}" presName="accentRepeatNode" presStyleLbl="solidFgAcc1" presStyleIdx="1" presStyleCnt="3"/>
      <dgm:spPr/>
    </dgm:pt>
    <dgm:pt modelId="{3AF73E02-D83A-3443-8016-E50BAD33263B}" type="pres">
      <dgm:prSet presAssocID="{90677505-9B17-3048-A34A-F05A1D6AF16D}" presName="text_3" presStyleLbl="node1" presStyleIdx="2" presStyleCnt="3" custScaleX="106864">
        <dgm:presLayoutVars>
          <dgm:bulletEnabled val="1"/>
        </dgm:presLayoutVars>
      </dgm:prSet>
      <dgm:spPr/>
      <dgm:t>
        <a:bodyPr/>
        <a:lstStyle/>
        <a:p>
          <a:endParaRPr lang="zh-TW" altLang="en-US"/>
        </a:p>
      </dgm:t>
    </dgm:pt>
    <dgm:pt modelId="{BD65980A-AA29-A148-9D41-7756E4C128CB}" type="pres">
      <dgm:prSet presAssocID="{90677505-9B17-3048-A34A-F05A1D6AF16D}" presName="accent_3" presStyleCnt="0"/>
      <dgm:spPr/>
    </dgm:pt>
    <dgm:pt modelId="{8410855B-666A-E247-83D9-FEDDC8D86F8C}" type="pres">
      <dgm:prSet presAssocID="{90677505-9B17-3048-A34A-F05A1D6AF16D}" presName="accentRepeatNode" presStyleLbl="solidFgAcc1" presStyleIdx="2" presStyleCnt="3" custLinFactNeighborX="-20061" custLinFactNeighborY="1430"/>
      <dgm:spPr/>
    </dgm:pt>
  </dgm:ptLst>
  <dgm:cxnLst>
    <dgm:cxn modelId="{85B0E294-5CE0-F541-94B0-D9CC5AE58481}" type="presOf" srcId="{E7D7720F-6B1A-5744-BCC0-3932C6102292}" destId="{B52632BB-68B5-6740-B517-67005E77F426}" srcOrd="0" destOrd="0" presId="urn:microsoft.com/office/officeart/2008/layout/VerticalCurvedList"/>
    <dgm:cxn modelId="{E77A010C-35BA-0C4A-8E2B-397619F63BAD}" type="presOf" srcId="{90677505-9B17-3048-A34A-F05A1D6AF16D}" destId="{3AF73E02-D83A-3443-8016-E50BAD33263B}" srcOrd="0" destOrd="0" presId="urn:microsoft.com/office/officeart/2008/layout/VerticalCurvedList"/>
    <dgm:cxn modelId="{6DA3C383-7353-4740-92BF-4AC7838E827C}" type="presOf" srcId="{4ADD9A40-40F8-864A-A879-7A245DFCCE02}" destId="{41614931-EA98-C24D-8F43-52267676E579}" srcOrd="0" destOrd="0" presId="urn:microsoft.com/office/officeart/2008/layout/VerticalCurvedList"/>
    <dgm:cxn modelId="{FB3B0ED7-5A80-2742-A72A-E87EB68915B0}" type="presOf" srcId="{7BCEFC9F-8CCE-7447-86EC-C51FB23C6E02}" destId="{89D8A40D-6FF9-D241-83C1-0FA62178892D}" srcOrd="0" destOrd="0" presId="urn:microsoft.com/office/officeart/2008/layout/VerticalCurvedList"/>
    <dgm:cxn modelId="{AC7ACD23-0693-0743-A97C-9DFE846ED392}" srcId="{E7D7720F-6B1A-5744-BCC0-3932C6102292}" destId="{90677505-9B17-3048-A34A-F05A1D6AF16D}" srcOrd="2" destOrd="0" parTransId="{70F9FEB2-AD26-B949-83F8-1E93878FF939}" sibTransId="{72E9617D-5C10-E543-89BE-F089466FB3D6}"/>
    <dgm:cxn modelId="{6A71CB4A-901B-8B4B-8013-2EB3E4AD2254}" srcId="{E7D7720F-6B1A-5744-BCC0-3932C6102292}" destId="{4ADD9A40-40F8-864A-A879-7A245DFCCE02}" srcOrd="0" destOrd="0" parTransId="{DF7BA0D8-A6B7-814D-9AA2-35F1AA70C622}" sibTransId="{A7E7BE1E-5248-9C43-BFCC-008C22F2290A}"/>
    <dgm:cxn modelId="{4A6CC5D4-9D6B-0D43-ADF8-7DCEDB47CA32}" type="presOf" srcId="{A7E7BE1E-5248-9C43-BFCC-008C22F2290A}" destId="{81983B0C-4613-944C-B1CB-3F7042A51844}" srcOrd="0" destOrd="0" presId="urn:microsoft.com/office/officeart/2008/layout/VerticalCurvedList"/>
    <dgm:cxn modelId="{59AAE9FB-894A-AB45-9CAB-A094670D73C1}" srcId="{E7D7720F-6B1A-5744-BCC0-3932C6102292}" destId="{7BCEFC9F-8CCE-7447-86EC-C51FB23C6E02}" srcOrd="1" destOrd="0" parTransId="{8967CA53-1E33-4F40-AF68-5753C2A31792}" sibTransId="{12CE991A-8ECF-3248-B900-621B9255D9E4}"/>
    <dgm:cxn modelId="{A1550046-B9C9-A143-A757-6462863DC61F}" type="presParOf" srcId="{B52632BB-68B5-6740-B517-67005E77F426}" destId="{8B56A8B6-5751-7546-9292-B8F7D0C82A48}" srcOrd="0" destOrd="0" presId="urn:microsoft.com/office/officeart/2008/layout/VerticalCurvedList"/>
    <dgm:cxn modelId="{9333168F-B97C-AD4F-B241-6D3C41E21FC0}" type="presParOf" srcId="{8B56A8B6-5751-7546-9292-B8F7D0C82A48}" destId="{B4AB0F2E-95E4-5140-A041-D4CCE0F927C3}" srcOrd="0" destOrd="0" presId="urn:microsoft.com/office/officeart/2008/layout/VerticalCurvedList"/>
    <dgm:cxn modelId="{04CD1470-815C-FD42-82A3-3C16D80AC620}" type="presParOf" srcId="{B4AB0F2E-95E4-5140-A041-D4CCE0F927C3}" destId="{B16B05D5-B9CD-3B44-98FD-4DDE3CE501CA}" srcOrd="0" destOrd="0" presId="urn:microsoft.com/office/officeart/2008/layout/VerticalCurvedList"/>
    <dgm:cxn modelId="{CBDC7677-F525-9540-A96A-EE5D56BED1E6}" type="presParOf" srcId="{B4AB0F2E-95E4-5140-A041-D4CCE0F927C3}" destId="{81983B0C-4613-944C-B1CB-3F7042A51844}" srcOrd="1" destOrd="0" presId="urn:microsoft.com/office/officeart/2008/layout/VerticalCurvedList"/>
    <dgm:cxn modelId="{7C050B11-48D3-F84B-9426-DC667C7DF29C}" type="presParOf" srcId="{B4AB0F2E-95E4-5140-A041-D4CCE0F927C3}" destId="{EC12F307-82D2-7E49-ADE4-6BA597F94C55}" srcOrd="2" destOrd="0" presId="urn:microsoft.com/office/officeart/2008/layout/VerticalCurvedList"/>
    <dgm:cxn modelId="{3BA6F0EF-B74B-8349-AD2B-45AEA933EF6F}" type="presParOf" srcId="{B4AB0F2E-95E4-5140-A041-D4CCE0F927C3}" destId="{9BB3CA76-9B63-5244-BE05-95A3ACB891B6}" srcOrd="3" destOrd="0" presId="urn:microsoft.com/office/officeart/2008/layout/VerticalCurvedList"/>
    <dgm:cxn modelId="{890A8374-DA7B-D049-93D8-54C742D6D24F}" type="presParOf" srcId="{8B56A8B6-5751-7546-9292-B8F7D0C82A48}" destId="{41614931-EA98-C24D-8F43-52267676E579}" srcOrd="1" destOrd="0" presId="urn:microsoft.com/office/officeart/2008/layout/VerticalCurvedList"/>
    <dgm:cxn modelId="{37CC41D2-2E31-4E4F-951F-733740FFE02B}" type="presParOf" srcId="{8B56A8B6-5751-7546-9292-B8F7D0C82A48}" destId="{A63AD617-C296-514D-AA97-12ED7C7EF13C}" srcOrd="2" destOrd="0" presId="urn:microsoft.com/office/officeart/2008/layout/VerticalCurvedList"/>
    <dgm:cxn modelId="{91F118FF-BBB4-B84C-8E99-F2DEF02583EE}" type="presParOf" srcId="{A63AD617-C296-514D-AA97-12ED7C7EF13C}" destId="{AEA2D434-1EFB-C14E-B787-E45C926BC99D}" srcOrd="0" destOrd="0" presId="urn:microsoft.com/office/officeart/2008/layout/VerticalCurvedList"/>
    <dgm:cxn modelId="{E3B2E397-387C-C54E-9F1B-AFB91EC39572}" type="presParOf" srcId="{8B56A8B6-5751-7546-9292-B8F7D0C82A48}" destId="{89D8A40D-6FF9-D241-83C1-0FA62178892D}" srcOrd="3" destOrd="0" presId="urn:microsoft.com/office/officeart/2008/layout/VerticalCurvedList"/>
    <dgm:cxn modelId="{85B8D4DD-448C-6545-9417-2DF1835D9B2E}" type="presParOf" srcId="{8B56A8B6-5751-7546-9292-B8F7D0C82A48}" destId="{270932B3-A44E-1349-9FB5-3C91584128E7}" srcOrd="4" destOrd="0" presId="urn:microsoft.com/office/officeart/2008/layout/VerticalCurvedList"/>
    <dgm:cxn modelId="{2039A269-373E-2841-911D-7B34E5BFA141}" type="presParOf" srcId="{270932B3-A44E-1349-9FB5-3C91584128E7}" destId="{2ADA2157-09F3-5B4C-91F3-EC600C3392FE}" srcOrd="0" destOrd="0" presId="urn:microsoft.com/office/officeart/2008/layout/VerticalCurvedList"/>
    <dgm:cxn modelId="{33A8A164-5265-2A49-BC0E-ADA01D53123B}" type="presParOf" srcId="{8B56A8B6-5751-7546-9292-B8F7D0C82A48}" destId="{3AF73E02-D83A-3443-8016-E50BAD33263B}" srcOrd="5" destOrd="0" presId="urn:microsoft.com/office/officeart/2008/layout/VerticalCurvedList"/>
    <dgm:cxn modelId="{3A3904A4-410D-FF44-898E-0A984D0620EB}" type="presParOf" srcId="{8B56A8B6-5751-7546-9292-B8F7D0C82A48}" destId="{BD65980A-AA29-A148-9D41-7756E4C128CB}" srcOrd="6" destOrd="0" presId="urn:microsoft.com/office/officeart/2008/layout/VerticalCurvedList"/>
    <dgm:cxn modelId="{779F7FFD-9710-5442-A043-9C3676E456EA}" type="presParOf" srcId="{BD65980A-AA29-A148-9D41-7756E4C128CB}" destId="{8410855B-666A-E247-83D9-FEDDC8D86F8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C1F16-A112-5E4E-92C8-8BE689B41E23}" type="doc">
      <dgm:prSet loTypeId="urn:microsoft.com/office/officeart/2005/8/layout/vList5" loCatId="" qsTypeId="urn:microsoft.com/office/officeart/2005/8/quickstyle/simple1" qsCatId="simple" csTypeId="urn:microsoft.com/office/officeart/2005/8/colors/colorful1" csCatId="colorful" phldr="1"/>
      <dgm:spPr/>
      <dgm:t>
        <a:bodyPr/>
        <a:lstStyle/>
        <a:p>
          <a:endParaRPr lang="zh-TW" altLang="en-US"/>
        </a:p>
      </dgm:t>
    </dgm:pt>
    <dgm:pt modelId="{69BA4855-4003-E147-81C8-7561608CFB3B}">
      <dgm:prSet phldrT="[文字]" custT="1"/>
      <dgm:spPr/>
      <dgm:t>
        <a:bodyPr/>
        <a:lstStyle/>
        <a:p>
          <a:r>
            <a:rPr lang="zh-TW" altLang="en-US" sz="2800" dirty="0">
              <a:latin typeface="DFKai-SB" panose="03000509000000000000" pitchFamily="65" charset="-120"/>
              <a:ea typeface="DFKai-SB" panose="03000509000000000000" pitchFamily="65" charset="-120"/>
            </a:rPr>
            <a:t>序言</a:t>
          </a:r>
        </a:p>
      </dgm:t>
    </dgm:pt>
    <dgm:pt modelId="{26F6F44C-61C0-3D4C-9C60-B41C795DEF7E}" type="parTrans" cxnId="{FB7EDF42-825C-C344-926F-A0CDBD9C31B2}">
      <dgm:prSet/>
      <dgm:spPr/>
      <dgm:t>
        <a:bodyPr/>
        <a:lstStyle/>
        <a:p>
          <a:endParaRPr lang="zh-TW" altLang="en-US"/>
        </a:p>
      </dgm:t>
    </dgm:pt>
    <dgm:pt modelId="{126C76FF-5BB6-2F48-B637-E520188CC38D}" type="sibTrans" cxnId="{FB7EDF42-825C-C344-926F-A0CDBD9C31B2}">
      <dgm:prSet/>
      <dgm:spPr/>
      <dgm:t>
        <a:bodyPr/>
        <a:lstStyle/>
        <a:p>
          <a:endParaRPr lang="zh-TW" altLang="en-US"/>
        </a:p>
      </dgm:t>
    </dgm:pt>
    <dgm:pt modelId="{7AB0D130-2E0A-2548-BC05-C2CBBF736A16}">
      <dgm:prSet phldrT="[文字]"/>
      <dgm:spPr/>
      <dgm:t>
        <a:bodyPr/>
        <a:lstStyle/>
        <a:p>
          <a:r>
            <a:rPr lang="zh-HK" altLang="en-US" b="0" i="0" dirty="0">
              <a:latin typeface="DFKai-SB" panose="03000509000000000000" pitchFamily="65" charset="-120"/>
              <a:ea typeface="DFKai-SB" panose="03000509000000000000" pitchFamily="65" charset="-120"/>
            </a:rPr>
            <a:t>中華人民共和國是全國各族人民共同締造的統一的多民族國家</a:t>
          </a:r>
          <a:endParaRPr lang="zh-TW" altLang="en-US" dirty="0">
            <a:latin typeface="DFKai-SB" panose="03000509000000000000" pitchFamily="65" charset="-120"/>
            <a:ea typeface="DFKai-SB" panose="03000509000000000000" pitchFamily="65" charset="-120"/>
          </a:endParaRPr>
        </a:p>
      </dgm:t>
    </dgm:pt>
    <dgm:pt modelId="{3B09D977-131A-C647-A256-4F7C9E0866A8}" type="parTrans" cxnId="{EAFDFA8D-D34C-BE49-8901-D08B134593AC}">
      <dgm:prSet/>
      <dgm:spPr/>
      <dgm:t>
        <a:bodyPr/>
        <a:lstStyle/>
        <a:p>
          <a:endParaRPr lang="zh-TW" altLang="en-US"/>
        </a:p>
      </dgm:t>
    </dgm:pt>
    <dgm:pt modelId="{51608FE8-8063-134B-B50C-A1E784EAED31}" type="sibTrans" cxnId="{EAFDFA8D-D34C-BE49-8901-D08B134593AC}">
      <dgm:prSet/>
      <dgm:spPr/>
      <dgm:t>
        <a:bodyPr/>
        <a:lstStyle/>
        <a:p>
          <a:endParaRPr lang="zh-TW" altLang="en-US"/>
        </a:p>
      </dgm:t>
    </dgm:pt>
    <dgm:pt modelId="{D78FB663-ADAD-344E-90EF-8FB745672E4C}">
      <dgm:prSet phldrT="[文字]" custT="1"/>
      <dgm:spPr/>
      <dgm:t>
        <a:bodyPr/>
        <a:lstStyle/>
        <a:p>
          <a:r>
            <a:rPr lang="zh-TW" altLang="en-US" sz="2800" dirty="0" smtClean="0">
              <a:solidFill>
                <a:schemeClr val="bg1"/>
              </a:solidFill>
              <a:latin typeface="DFKai-SB" panose="03000509000000000000" pitchFamily="65" charset="-120"/>
              <a:ea typeface="DFKai-SB" panose="03000509000000000000" pitchFamily="65" charset="-120"/>
            </a:rPr>
            <a:t>第</a:t>
          </a:r>
          <a:r>
            <a:rPr lang="zh-CN" altLang="en-US" sz="28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三</a:t>
          </a:r>
          <a:r>
            <a:rPr lang="zh-TW" altLang="en-US" sz="2800" dirty="0" smtClean="0">
              <a:solidFill>
                <a:schemeClr val="bg1"/>
              </a:solidFill>
              <a:latin typeface="DFKai-SB" panose="03000509000000000000" pitchFamily="65" charset="-120"/>
              <a:ea typeface="DFKai-SB" panose="03000509000000000000" pitchFamily="65" charset="-120"/>
            </a:rPr>
            <a:t>條</a:t>
          </a:r>
          <a:endParaRPr lang="zh-TW" altLang="en-US" sz="2800" dirty="0">
            <a:solidFill>
              <a:schemeClr val="bg1"/>
            </a:solidFill>
            <a:latin typeface="DFKai-SB" panose="03000509000000000000" pitchFamily="65" charset="-120"/>
            <a:ea typeface="DFKai-SB" panose="03000509000000000000" pitchFamily="65" charset="-120"/>
          </a:endParaRPr>
        </a:p>
      </dgm:t>
    </dgm:pt>
    <dgm:pt modelId="{F0336B98-8F65-D545-B5F8-9FD081FF8F0E}" type="parTrans" cxnId="{8C293982-B32D-4549-9977-7E913DF93D45}">
      <dgm:prSet/>
      <dgm:spPr/>
      <dgm:t>
        <a:bodyPr/>
        <a:lstStyle/>
        <a:p>
          <a:endParaRPr lang="zh-TW" altLang="en-US"/>
        </a:p>
      </dgm:t>
    </dgm:pt>
    <dgm:pt modelId="{3BA1F715-21E1-8D4D-8E31-BCE592AB98E4}" type="sibTrans" cxnId="{8C293982-B32D-4549-9977-7E913DF93D45}">
      <dgm:prSet/>
      <dgm:spPr/>
      <dgm:t>
        <a:bodyPr/>
        <a:lstStyle/>
        <a:p>
          <a:endParaRPr lang="zh-TW" altLang="en-US"/>
        </a:p>
      </dgm:t>
    </dgm:pt>
    <dgm:pt modelId="{E68EEB7A-64BD-DB44-AAD3-0B059D7681E3}">
      <dgm:prSet phldrT="[文字]"/>
      <dgm:spPr/>
      <dgm:t>
        <a:bodyPr/>
        <a:lstStyle/>
        <a:p>
          <a:pPr marL="273050" marR="0" lvl="0" indent="-2730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zh-HK" altLang="en-US" b="0" i="0" dirty="0">
              <a:latin typeface="DFKai-SB" panose="03000509000000000000" pitchFamily="65" charset="-120"/>
              <a:ea typeface="DFKai-SB" panose="03000509000000000000" pitchFamily="65" charset="-120"/>
            </a:rPr>
            <a:t>中央和地方的國家機構職權的劃分</a:t>
          </a:r>
          <a:r>
            <a:rPr lang="zh-HK" altLang="en-US" b="0" i="0" dirty="0" smtClean="0">
              <a:latin typeface="DFKai-SB" panose="03000509000000000000" pitchFamily="65" charset="-120"/>
              <a:ea typeface="DFKai-SB" panose="03000509000000000000" pitchFamily="65" charset="-120"/>
            </a:rPr>
            <a:t>，</a:t>
          </a:r>
          <a:r>
            <a:rPr lang="zh-TW" altLang="en-US" b="0" i="0" dirty="0" smtClean="0">
              <a:latin typeface="DFKai-SB" panose="03000509000000000000" pitchFamily="65" charset="-120"/>
              <a:ea typeface="DFKai-SB" panose="03000509000000000000" pitchFamily="65" charset="-120"/>
            </a:rPr>
            <a:t>遵循在中央的統一領導下，</a:t>
          </a:r>
          <a:r>
            <a:rPr lang="zh-TW" altLang="en-US" b="0" i="0" dirty="0" smtClean="0">
              <a:solidFill>
                <a:schemeClr val="tx1"/>
              </a:solidFill>
              <a:latin typeface="DFKai-SB" panose="03000509000000000000" pitchFamily="65" charset="-120"/>
              <a:ea typeface="DFKai-SB" panose="03000509000000000000" pitchFamily="65" charset="-120"/>
            </a:rPr>
            <a:t>充分發揮地方的主動性、積極性的原則</a:t>
          </a:r>
          <a:endParaRPr lang="zh-TW" altLang="en-US" dirty="0">
            <a:solidFill>
              <a:schemeClr val="tx1"/>
            </a:solidFill>
            <a:latin typeface="DFKai-SB" panose="03000509000000000000" pitchFamily="65" charset="-120"/>
            <a:ea typeface="DFKai-SB" panose="03000509000000000000" pitchFamily="65" charset="-120"/>
          </a:endParaRPr>
        </a:p>
      </dgm:t>
    </dgm:pt>
    <dgm:pt modelId="{FD2A64CD-39CF-6B4B-90FA-80ECAC8A1018}" type="parTrans" cxnId="{50F2779B-AD1B-A844-9C86-991DC4413F15}">
      <dgm:prSet/>
      <dgm:spPr/>
      <dgm:t>
        <a:bodyPr/>
        <a:lstStyle/>
        <a:p>
          <a:endParaRPr lang="zh-TW" altLang="en-US"/>
        </a:p>
      </dgm:t>
    </dgm:pt>
    <dgm:pt modelId="{9808E6FC-AD9E-6647-BFD3-D76A0802CBD8}" type="sibTrans" cxnId="{50F2779B-AD1B-A844-9C86-991DC4413F15}">
      <dgm:prSet/>
      <dgm:spPr/>
      <dgm:t>
        <a:bodyPr/>
        <a:lstStyle/>
        <a:p>
          <a:endParaRPr lang="zh-TW" altLang="en-US"/>
        </a:p>
      </dgm:t>
    </dgm:pt>
    <dgm:pt modelId="{44CCF1BE-DCB0-AD48-ADB1-D69151ED32BD}">
      <dgm:prSet phldrT="[文字]"/>
      <dgm:spPr/>
      <dgm:t>
        <a:bodyPr/>
        <a:lstStyle/>
        <a:p>
          <a:pPr marL="171450" lvl="1" indent="0" defTabSz="844550">
            <a:lnSpc>
              <a:spcPct val="90000"/>
            </a:lnSpc>
            <a:spcBef>
              <a:spcPct val="0"/>
            </a:spcBef>
            <a:spcAft>
              <a:spcPct val="15000"/>
            </a:spcAft>
            <a:buNone/>
          </a:pPr>
          <a:endParaRPr lang="zh-TW" altLang="en-US" dirty="0"/>
        </a:p>
      </dgm:t>
    </dgm:pt>
    <dgm:pt modelId="{E5CD94F4-8D04-F548-9C42-8D571550F4F0}" type="parTrans" cxnId="{F9392B00-727E-3641-BAC2-41DC644F5DAA}">
      <dgm:prSet/>
      <dgm:spPr/>
      <dgm:t>
        <a:bodyPr/>
        <a:lstStyle/>
        <a:p>
          <a:endParaRPr lang="zh-TW" altLang="en-US"/>
        </a:p>
      </dgm:t>
    </dgm:pt>
    <dgm:pt modelId="{D5E831BD-02F6-274A-8D8C-53599CEE9715}" type="sibTrans" cxnId="{F9392B00-727E-3641-BAC2-41DC644F5DAA}">
      <dgm:prSet/>
      <dgm:spPr/>
      <dgm:t>
        <a:bodyPr/>
        <a:lstStyle/>
        <a:p>
          <a:endParaRPr lang="zh-TW" altLang="en-US"/>
        </a:p>
      </dgm:t>
    </dgm:pt>
    <dgm:pt modelId="{CAC5F165-8BFB-4960-8AAC-CF6D502B6485}">
      <dgm:prSet/>
      <dgm:spPr/>
      <dgm:t>
        <a:bodyPr/>
        <a:lstStyle/>
        <a:p>
          <a:endParaRPr lang="en-US" altLang="en-US" b="0" i="0" dirty="0">
            <a:latin typeface="DFKai-SB" panose="03000509000000000000" pitchFamily="65" charset="-120"/>
            <a:ea typeface="DFKai-SB" panose="03000509000000000000" pitchFamily="65" charset="-120"/>
          </a:endParaRPr>
        </a:p>
      </dgm:t>
    </dgm:pt>
    <dgm:pt modelId="{7C7D29C9-C393-4160-8F34-97668C02D58C}" type="parTrans" cxnId="{8116BDE0-8790-4A9F-95F8-8DBDB5AE8480}">
      <dgm:prSet/>
      <dgm:spPr/>
      <dgm:t>
        <a:bodyPr/>
        <a:lstStyle/>
        <a:p>
          <a:endParaRPr lang="en-US" altLang="zh-HK"/>
        </a:p>
      </dgm:t>
    </dgm:pt>
    <dgm:pt modelId="{ACBFA0D9-315D-49E9-BD01-6C44D12A89A9}" type="sibTrans" cxnId="{8116BDE0-8790-4A9F-95F8-8DBDB5AE8480}">
      <dgm:prSet/>
      <dgm:spPr/>
      <dgm:t>
        <a:bodyPr/>
        <a:lstStyle/>
        <a:p>
          <a:endParaRPr lang="en-US" altLang="zh-HK"/>
        </a:p>
      </dgm:t>
    </dgm:pt>
    <dgm:pt modelId="{663E63E1-9FB8-FC40-8449-9B1C0E561711}" type="pres">
      <dgm:prSet presAssocID="{147C1F16-A112-5E4E-92C8-8BE689B41E23}" presName="Name0" presStyleCnt="0">
        <dgm:presLayoutVars>
          <dgm:dir/>
          <dgm:animLvl val="lvl"/>
          <dgm:resizeHandles val="exact"/>
        </dgm:presLayoutVars>
      </dgm:prSet>
      <dgm:spPr/>
      <dgm:t>
        <a:bodyPr/>
        <a:lstStyle/>
        <a:p>
          <a:endParaRPr lang="zh-TW" altLang="en-US"/>
        </a:p>
      </dgm:t>
    </dgm:pt>
    <dgm:pt modelId="{9951D5AB-7448-7245-A8B9-B3A0EF0A5397}" type="pres">
      <dgm:prSet presAssocID="{69BA4855-4003-E147-81C8-7561608CFB3B}" presName="linNode" presStyleCnt="0"/>
      <dgm:spPr/>
    </dgm:pt>
    <dgm:pt modelId="{C49C2CBE-3B90-CA48-B7D8-7D959C182C8B}" type="pres">
      <dgm:prSet presAssocID="{69BA4855-4003-E147-81C8-7561608CFB3B}" presName="parentText" presStyleLbl="node1" presStyleIdx="0" presStyleCnt="2" custScaleX="113312" custScaleY="73518" custLinFactNeighborX="214" custLinFactNeighborY="-1149">
        <dgm:presLayoutVars>
          <dgm:chMax val="1"/>
          <dgm:bulletEnabled val="1"/>
        </dgm:presLayoutVars>
      </dgm:prSet>
      <dgm:spPr/>
      <dgm:t>
        <a:bodyPr/>
        <a:lstStyle/>
        <a:p>
          <a:endParaRPr lang="zh-TW" altLang="en-US"/>
        </a:p>
      </dgm:t>
    </dgm:pt>
    <dgm:pt modelId="{912A8963-3D1A-F44A-9367-1871D31A6C35}" type="pres">
      <dgm:prSet presAssocID="{69BA4855-4003-E147-81C8-7561608CFB3B}" presName="descendantText" presStyleLbl="alignAccFollowNode1" presStyleIdx="0" presStyleCnt="2" custScaleX="187274">
        <dgm:presLayoutVars>
          <dgm:bulletEnabled val="1"/>
        </dgm:presLayoutVars>
      </dgm:prSet>
      <dgm:spPr/>
      <dgm:t>
        <a:bodyPr/>
        <a:lstStyle/>
        <a:p>
          <a:endParaRPr lang="zh-TW" altLang="en-US"/>
        </a:p>
      </dgm:t>
    </dgm:pt>
    <dgm:pt modelId="{AC8FF11B-8779-8344-8860-D8047089BA11}" type="pres">
      <dgm:prSet presAssocID="{126C76FF-5BB6-2F48-B637-E520188CC38D}" presName="sp" presStyleCnt="0"/>
      <dgm:spPr/>
    </dgm:pt>
    <dgm:pt modelId="{0F9E7EBE-8A4C-A445-B691-8D9007FF6F99}" type="pres">
      <dgm:prSet presAssocID="{D78FB663-ADAD-344E-90EF-8FB745672E4C}" presName="linNode" presStyleCnt="0"/>
      <dgm:spPr/>
    </dgm:pt>
    <dgm:pt modelId="{AFC44A62-BA1E-8F40-9B81-A65472D9A431}" type="pres">
      <dgm:prSet presAssocID="{D78FB663-ADAD-344E-90EF-8FB745672E4C}" presName="parentText" presStyleLbl="node1" presStyleIdx="1" presStyleCnt="2" custScaleX="95233" custScaleY="78245">
        <dgm:presLayoutVars>
          <dgm:chMax val="1"/>
          <dgm:bulletEnabled val="1"/>
        </dgm:presLayoutVars>
      </dgm:prSet>
      <dgm:spPr/>
      <dgm:t>
        <a:bodyPr/>
        <a:lstStyle/>
        <a:p>
          <a:endParaRPr lang="zh-TW" altLang="en-US"/>
        </a:p>
      </dgm:t>
    </dgm:pt>
    <dgm:pt modelId="{82F32A63-99D7-E444-A1F4-A3ED7CE32CAB}" type="pres">
      <dgm:prSet presAssocID="{D78FB663-ADAD-344E-90EF-8FB745672E4C}" presName="descendantText" presStyleLbl="alignAccFollowNode1" presStyleIdx="1" presStyleCnt="2" custScaleX="151003" custLinFactNeighborX="1097" custLinFactNeighborY="-3746">
        <dgm:presLayoutVars>
          <dgm:bulletEnabled val="1"/>
        </dgm:presLayoutVars>
      </dgm:prSet>
      <dgm:spPr/>
      <dgm:t>
        <a:bodyPr/>
        <a:lstStyle/>
        <a:p>
          <a:endParaRPr lang="zh-TW" altLang="en-US"/>
        </a:p>
      </dgm:t>
    </dgm:pt>
  </dgm:ptLst>
  <dgm:cxnLst>
    <dgm:cxn modelId="{8116BDE0-8790-4A9F-95F8-8DBDB5AE8480}" srcId="{D78FB663-ADAD-344E-90EF-8FB745672E4C}" destId="{CAC5F165-8BFB-4960-8AAC-CF6D502B6485}" srcOrd="2" destOrd="0" parTransId="{7C7D29C9-C393-4160-8F34-97668C02D58C}" sibTransId="{ACBFA0D9-315D-49E9-BD01-6C44D12A89A9}"/>
    <dgm:cxn modelId="{F23A0FC5-82D0-9945-8CA1-E2921BF6B43B}" type="presOf" srcId="{D78FB663-ADAD-344E-90EF-8FB745672E4C}" destId="{AFC44A62-BA1E-8F40-9B81-A65472D9A431}" srcOrd="0" destOrd="0" presId="urn:microsoft.com/office/officeart/2005/8/layout/vList5"/>
    <dgm:cxn modelId="{025DBE63-9110-AC49-94C7-AA49F3BD7C0E}" type="presOf" srcId="{69BA4855-4003-E147-81C8-7561608CFB3B}" destId="{C49C2CBE-3B90-CA48-B7D8-7D959C182C8B}" srcOrd="0" destOrd="0" presId="urn:microsoft.com/office/officeart/2005/8/layout/vList5"/>
    <dgm:cxn modelId="{B73DFE41-F376-0A4B-AD98-1247CAD8CB85}" type="presOf" srcId="{7AB0D130-2E0A-2548-BC05-C2CBBF736A16}" destId="{912A8963-3D1A-F44A-9367-1871D31A6C35}" srcOrd="0" destOrd="0" presId="urn:microsoft.com/office/officeart/2005/8/layout/vList5"/>
    <dgm:cxn modelId="{EAFDFA8D-D34C-BE49-8901-D08B134593AC}" srcId="{69BA4855-4003-E147-81C8-7561608CFB3B}" destId="{7AB0D130-2E0A-2548-BC05-C2CBBF736A16}" srcOrd="0" destOrd="0" parTransId="{3B09D977-131A-C647-A256-4F7C9E0866A8}" sibTransId="{51608FE8-8063-134B-B50C-A1E784EAED31}"/>
    <dgm:cxn modelId="{F9392B00-727E-3641-BAC2-41DC644F5DAA}" srcId="{D78FB663-ADAD-344E-90EF-8FB745672E4C}" destId="{44CCF1BE-DCB0-AD48-ADB1-D69151ED32BD}" srcOrd="0" destOrd="0" parTransId="{E5CD94F4-8D04-F548-9C42-8D571550F4F0}" sibTransId="{D5E831BD-02F6-274A-8D8C-53599CEE9715}"/>
    <dgm:cxn modelId="{7D637FAB-3D8C-9B46-8783-D3E47E867BB9}" type="presOf" srcId="{E68EEB7A-64BD-DB44-AAD3-0B059D7681E3}" destId="{82F32A63-99D7-E444-A1F4-A3ED7CE32CAB}" srcOrd="0" destOrd="1" presId="urn:microsoft.com/office/officeart/2005/8/layout/vList5"/>
    <dgm:cxn modelId="{8C293982-B32D-4549-9977-7E913DF93D45}" srcId="{147C1F16-A112-5E4E-92C8-8BE689B41E23}" destId="{D78FB663-ADAD-344E-90EF-8FB745672E4C}" srcOrd="1" destOrd="0" parTransId="{F0336B98-8F65-D545-B5F8-9FD081FF8F0E}" sibTransId="{3BA1F715-21E1-8D4D-8E31-BCE592AB98E4}"/>
    <dgm:cxn modelId="{FB7EDF42-825C-C344-926F-A0CDBD9C31B2}" srcId="{147C1F16-A112-5E4E-92C8-8BE689B41E23}" destId="{69BA4855-4003-E147-81C8-7561608CFB3B}" srcOrd="0" destOrd="0" parTransId="{26F6F44C-61C0-3D4C-9C60-B41C795DEF7E}" sibTransId="{126C76FF-5BB6-2F48-B637-E520188CC38D}"/>
    <dgm:cxn modelId="{8713EEEB-4E80-9349-BAAB-41B771C21FC6}" type="presOf" srcId="{147C1F16-A112-5E4E-92C8-8BE689B41E23}" destId="{663E63E1-9FB8-FC40-8449-9B1C0E561711}" srcOrd="0" destOrd="0" presId="urn:microsoft.com/office/officeart/2005/8/layout/vList5"/>
    <dgm:cxn modelId="{50F2779B-AD1B-A844-9C86-991DC4413F15}" srcId="{D78FB663-ADAD-344E-90EF-8FB745672E4C}" destId="{E68EEB7A-64BD-DB44-AAD3-0B059D7681E3}" srcOrd="1" destOrd="0" parTransId="{FD2A64CD-39CF-6B4B-90FA-80ECAC8A1018}" sibTransId="{9808E6FC-AD9E-6647-BFD3-D76A0802CBD8}"/>
    <dgm:cxn modelId="{F8E2779A-FE95-4DFA-85D4-CA5593B62D4D}" type="presOf" srcId="{CAC5F165-8BFB-4960-8AAC-CF6D502B6485}" destId="{82F32A63-99D7-E444-A1F4-A3ED7CE32CAB}" srcOrd="0" destOrd="2" presId="urn:microsoft.com/office/officeart/2005/8/layout/vList5"/>
    <dgm:cxn modelId="{1D7ABF32-FF0E-C54D-8839-0608695480D7}" type="presOf" srcId="{44CCF1BE-DCB0-AD48-ADB1-D69151ED32BD}" destId="{82F32A63-99D7-E444-A1F4-A3ED7CE32CAB}" srcOrd="0" destOrd="0" presId="urn:microsoft.com/office/officeart/2005/8/layout/vList5"/>
    <dgm:cxn modelId="{C583A31E-D647-DF44-838D-96F7121BFE01}" type="presParOf" srcId="{663E63E1-9FB8-FC40-8449-9B1C0E561711}" destId="{9951D5AB-7448-7245-A8B9-B3A0EF0A5397}" srcOrd="0" destOrd="0" presId="urn:microsoft.com/office/officeart/2005/8/layout/vList5"/>
    <dgm:cxn modelId="{7A5DCDDB-7B5C-7749-9453-3C3D70EB87BC}" type="presParOf" srcId="{9951D5AB-7448-7245-A8B9-B3A0EF0A5397}" destId="{C49C2CBE-3B90-CA48-B7D8-7D959C182C8B}" srcOrd="0" destOrd="0" presId="urn:microsoft.com/office/officeart/2005/8/layout/vList5"/>
    <dgm:cxn modelId="{815547A9-0C1F-0A48-9864-C0EE6A3E1395}" type="presParOf" srcId="{9951D5AB-7448-7245-A8B9-B3A0EF0A5397}" destId="{912A8963-3D1A-F44A-9367-1871D31A6C35}" srcOrd="1" destOrd="0" presId="urn:microsoft.com/office/officeart/2005/8/layout/vList5"/>
    <dgm:cxn modelId="{1F6A3773-44BE-684A-96DF-AB93F7FFAFF1}" type="presParOf" srcId="{663E63E1-9FB8-FC40-8449-9B1C0E561711}" destId="{AC8FF11B-8779-8344-8860-D8047089BA11}" srcOrd="1" destOrd="0" presId="urn:microsoft.com/office/officeart/2005/8/layout/vList5"/>
    <dgm:cxn modelId="{E81508AE-BCE2-F644-AA19-A34D3CD89C5B}" type="presParOf" srcId="{663E63E1-9FB8-FC40-8449-9B1C0E561711}" destId="{0F9E7EBE-8A4C-A445-B691-8D9007FF6F99}" srcOrd="2" destOrd="0" presId="urn:microsoft.com/office/officeart/2005/8/layout/vList5"/>
    <dgm:cxn modelId="{02AEEE59-7CE2-3548-BEE6-B3B7A2E307FE}" type="presParOf" srcId="{0F9E7EBE-8A4C-A445-B691-8D9007FF6F99}" destId="{AFC44A62-BA1E-8F40-9B81-A65472D9A431}" srcOrd="0" destOrd="0" presId="urn:microsoft.com/office/officeart/2005/8/layout/vList5"/>
    <dgm:cxn modelId="{20D4C9AF-2AC4-674C-8785-F510CECEE008}" type="presParOf" srcId="{0F9E7EBE-8A4C-A445-B691-8D9007FF6F99}" destId="{82F32A63-99D7-E444-A1F4-A3ED7CE32CA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7C1F16-A112-5E4E-92C8-8BE689B41E23}" type="doc">
      <dgm:prSet loTypeId="urn:microsoft.com/office/officeart/2005/8/layout/vList5" loCatId="" qsTypeId="urn:microsoft.com/office/officeart/2005/8/quickstyle/simple1" qsCatId="simple" csTypeId="urn:microsoft.com/office/officeart/2005/8/colors/colorful1" csCatId="colorful" phldr="1"/>
      <dgm:spPr/>
      <dgm:t>
        <a:bodyPr/>
        <a:lstStyle/>
        <a:p>
          <a:endParaRPr lang="zh-TW" altLang="en-US"/>
        </a:p>
      </dgm:t>
    </dgm:pt>
    <dgm:pt modelId="{69BA4855-4003-E147-81C8-7561608CFB3B}">
      <dgm:prSet phldrT="[文字]" custT="1"/>
      <dgm:spPr/>
      <dgm:t>
        <a:bodyPr/>
        <a:lstStyle/>
        <a:p>
          <a:r>
            <a:rPr lang="zh-TW" altLang="en-US" sz="2400" dirty="0" smtClean="0">
              <a:solidFill>
                <a:schemeClr val="bg1"/>
              </a:solidFill>
              <a:latin typeface="DFKai-SB" panose="03000509000000000000" pitchFamily="65" charset="-120"/>
              <a:ea typeface="DFKai-SB" panose="03000509000000000000" pitchFamily="65" charset="-120"/>
            </a:rPr>
            <a:t>第</a:t>
          </a:r>
          <a:r>
            <a:rPr lang="zh-CN" altLang="en-US" sz="24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四</a:t>
          </a:r>
          <a:r>
            <a:rPr lang="zh-TW" altLang="en-US" sz="2400" dirty="0" smtClean="0">
              <a:solidFill>
                <a:schemeClr val="bg1"/>
              </a:solidFill>
              <a:latin typeface="DFKai-SB" panose="03000509000000000000" pitchFamily="65" charset="-120"/>
              <a:ea typeface="DFKai-SB" panose="03000509000000000000" pitchFamily="65" charset="-120"/>
            </a:rPr>
            <a:t>條</a:t>
          </a:r>
          <a:endParaRPr lang="zh-TW" altLang="en-US" sz="2400" dirty="0">
            <a:solidFill>
              <a:schemeClr val="bg1"/>
            </a:solidFill>
            <a:latin typeface="DFKai-SB" panose="03000509000000000000" pitchFamily="65" charset="-120"/>
            <a:ea typeface="DFKai-SB" panose="03000509000000000000" pitchFamily="65" charset="-120"/>
          </a:endParaRPr>
        </a:p>
      </dgm:t>
    </dgm:pt>
    <dgm:pt modelId="{26F6F44C-61C0-3D4C-9C60-B41C795DEF7E}" type="parTrans" cxnId="{FB7EDF42-825C-C344-926F-A0CDBD9C31B2}">
      <dgm:prSet/>
      <dgm:spPr/>
      <dgm:t>
        <a:bodyPr/>
        <a:lstStyle/>
        <a:p>
          <a:endParaRPr lang="zh-TW" altLang="en-US"/>
        </a:p>
      </dgm:t>
    </dgm:pt>
    <dgm:pt modelId="{126C76FF-5BB6-2F48-B637-E520188CC38D}" type="sibTrans" cxnId="{FB7EDF42-825C-C344-926F-A0CDBD9C31B2}">
      <dgm:prSet/>
      <dgm:spPr/>
      <dgm:t>
        <a:bodyPr/>
        <a:lstStyle/>
        <a:p>
          <a:endParaRPr lang="zh-TW" altLang="en-US"/>
        </a:p>
      </dgm:t>
    </dgm:pt>
    <dgm:pt modelId="{7AB0D130-2E0A-2548-BC05-C2CBBF736A16}">
      <dgm:prSet phldrT="[文字]"/>
      <dgm:spPr/>
      <dgm:t>
        <a:bodyPr/>
        <a:lstStyle/>
        <a:p>
          <a:r>
            <a:rPr lang="zh-CN" altLang="en-US" b="1" dirty="0">
              <a:solidFill>
                <a:schemeClr val="tx2">
                  <a:lumMod val="50000"/>
                </a:schemeClr>
              </a:solidFill>
              <a:latin typeface="DFKai-SB" panose="03000509000000000000" pitchFamily="65" charset="-120"/>
              <a:ea typeface="DFKai-SB" panose="03000509000000000000" pitchFamily="65" charset="-120"/>
            </a:rPr>
            <a:t>各民族一律平等，在各少數民族聚居的地方實行區域自治，設立自治機關，行使自治權。各民族自治地方都是中華人民共和國不可分離的</a:t>
          </a:r>
          <a:r>
            <a:rPr lang="zh-CN" altLang="en-US" b="1" dirty="0" smtClean="0">
              <a:solidFill>
                <a:schemeClr val="tx2">
                  <a:lumMod val="50000"/>
                </a:schemeClr>
              </a:solidFill>
              <a:latin typeface="DFKai-SB" panose="03000509000000000000" pitchFamily="65" charset="-120"/>
              <a:ea typeface="DFKai-SB" panose="03000509000000000000" pitchFamily="65" charset="-120"/>
            </a:rPr>
            <a:t>部分</a:t>
          </a:r>
          <a:r>
            <a:rPr lang="zh-TW" altLang="en-US" b="1" dirty="0" smtClean="0">
              <a:solidFill>
                <a:schemeClr val="tx2">
                  <a:lumMod val="50000"/>
                </a:schemeClr>
              </a:solidFill>
              <a:latin typeface="DFKai-SB" panose="03000509000000000000" pitchFamily="65" charset="-120"/>
              <a:ea typeface="DFKai-SB" panose="03000509000000000000" pitchFamily="65" charset="-120"/>
            </a:rPr>
            <a:t>。</a:t>
          </a:r>
          <a:endParaRPr lang="zh-TW" altLang="en-US" dirty="0">
            <a:latin typeface="DFKai-SB" panose="03000509000000000000" pitchFamily="65" charset="-120"/>
            <a:ea typeface="DFKai-SB" panose="03000509000000000000" pitchFamily="65" charset="-120"/>
          </a:endParaRPr>
        </a:p>
      </dgm:t>
    </dgm:pt>
    <dgm:pt modelId="{3B09D977-131A-C647-A256-4F7C9E0866A8}" type="parTrans" cxnId="{EAFDFA8D-D34C-BE49-8901-D08B134593AC}">
      <dgm:prSet/>
      <dgm:spPr/>
      <dgm:t>
        <a:bodyPr/>
        <a:lstStyle/>
        <a:p>
          <a:endParaRPr lang="zh-TW" altLang="en-US"/>
        </a:p>
      </dgm:t>
    </dgm:pt>
    <dgm:pt modelId="{51608FE8-8063-134B-B50C-A1E784EAED31}" type="sibTrans" cxnId="{EAFDFA8D-D34C-BE49-8901-D08B134593AC}">
      <dgm:prSet/>
      <dgm:spPr/>
      <dgm:t>
        <a:bodyPr/>
        <a:lstStyle/>
        <a:p>
          <a:endParaRPr lang="zh-TW" altLang="en-US"/>
        </a:p>
      </dgm:t>
    </dgm:pt>
    <dgm:pt modelId="{D78FB663-ADAD-344E-90EF-8FB745672E4C}">
      <dgm:prSet phldrT="[文字]" custT="1"/>
      <dgm:spPr/>
      <dgm:t>
        <a:bodyPr/>
        <a:lstStyle/>
        <a:p>
          <a:r>
            <a:rPr lang="zh-TW" altLang="en-US" sz="2400" dirty="0" smtClean="0">
              <a:solidFill>
                <a:schemeClr val="bg1"/>
              </a:solidFill>
              <a:latin typeface="DFKai-SB" panose="03000509000000000000" pitchFamily="65" charset="-120"/>
              <a:ea typeface="DFKai-SB" panose="03000509000000000000" pitchFamily="65" charset="-120"/>
            </a:rPr>
            <a:t>第</a:t>
          </a:r>
          <a:r>
            <a:rPr lang="zh-CN" altLang="en-US" sz="24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三十一</a:t>
          </a:r>
          <a:r>
            <a:rPr lang="zh-TW" altLang="en-US" sz="2400" dirty="0" smtClean="0">
              <a:solidFill>
                <a:schemeClr val="bg1"/>
              </a:solidFill>
              <a:latin typeface="DFKai-SB" panose="03000509000000000000" pitchFamily="65" charset="-120"/>
              <a:ea typeface="DFKai-SB" panose="03000509000000000000" pitchFamily="65" charset="-120"/>
            </a:rPr>
            <a:t>條</a:t>
          </a:r>
          <a:endParaRPr lang="zh-TW" altLang="en-US" sz="2400" dirty="0">
            <a:solidFill>
              <a:schemeClr val="bg1"/>
            </a:solidFill>
            <a:latin typeface="DFKai-SB" panose="03000509000000000000" pitchFamily="65" charset="-120"/>
            <a:ea typeface="DFKai-SB" panose="03000509000000000000" pitchFamily="65" charset="-120"/>
          </a:endParaRPr>
        </a:p>
      </dgm:t>
    </dgm:pt>
    <dgm:pt modelId="{F0336B98-8F65-D545-B5F8-9FD081FF8F0E}" type="parTrans" cxnId="{8C293982-B32D-4549-9977-7E913DF93D45}">
      <dgm:prSet/>
      <dgm:spPr/>
      <dgm:t>
        <a:bodyPr/>
        <a:lstStyle/>
        <a:p>
          <a:endParaRPr lang="zh-TW" altLang="en-US"/>
        </a:p>
      </dgm:t>
    </dgm:pt>
    <dgm:pt modelId="{3BA1F715-21E1-8D4D-8E31-BCE592AB98E4}" type="sibTrans" cxnId="{8C293982-B32D-4549-9977-7E913DF93D45}">
      <dgm:prSet/>
      <dgm:spPr/>
      <dgm:t>
        <a:bodyPr/>
        <a:lstStyle/>
        <a:p>
          <a:endParaRPr lang="zh-TW" altLang="en-US"/>
        </a:p>
      </dgm:t>
    </dgm:pt>
    <dgm:pt modelId="{E68EEB7A-64BD-DB44-AAD3-0B059D7681E3}">
      <dgm:prSet phldrT="[文字]"/>
      <dgm:spPr/>
      <dgm:t>
        <a:bodyPr/>
        <a:lstStyle/>
        <a:p>
          <a:pPr marL="174625" marR="0" lvl="0" indent="-1746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b="1" dirty="0" smtClean="0">
              <a:solidFill>
                <a:schemeClr val="tx2">
                  <a:lumMod val="50000"/>
                </a:schemeClr>
              </a:solidFill>
              <a:latin typeface="DFKai-SB" panose="03000509000000000000" pitchFamily="65" charset="-120"/>
              <a:ea typeface="DFKai-SB" panose="03000509000000000000" pitchFamily="65" charset="-120"/>
            </a:rPr>
            <a:t>國家</a:t>
          </a:r>
          <a:r>
            <a:rPr lang="zh-CN" altLang="en-US" b="1" dirty="0">
              <a:solidFill>
                <a:schemeClr val="tx2">
                  <a:lumMod val="50000"/>
                </a:schemeClr>
              </a:solidFill>
              <a:latin typeface="DFKai-SB" panose="03000509000000000000" pitchFamily="65" charset="-120"/>
              <a:ea typeface="DFKai-SB" panose="03000509000000000000" pitchFamily="65" charset="-120"/>
            </a:rPr>
            <a:t>在必要時設立</a:t>
          </a:r>
          <a:r>
            <a:rPr lang="zh-CN" altLang="en-US" b="1" dirty="0" smtClean="0">
              <a:solidFill>
                <a:schemeClr val="tx2">
                  <a:lumMod val="50000"/>
                </a:schemeClr>
              </a:solidFill>
              <a:latin typeface="DFKai-SB" panose="03000509000000000000" pitchFamily="65" charset="-120"/>
              <a:ea typeface="DFKai-SB" panose="03000509000000000000" pitchFamily="65" charset="-120"/>
            </a:rPr>
            <a:t>特別行政區</a:t>
          </a:r>
          <a:r>
            <a:rPr lang="zh-TW" altLang="en-US" b="1" dirty="0" smtClean="0">
              <a:solidFill>
                <a:schemeClr val="tx2">
                  <a:lumMod val="50000"/>
                </a:schemeClr>
              </a:solidFill>
              <a:latin typeface="DFKai-SB" panose="03000509000000000000" pitchFamily="65" charset="-120"/>
              <a:ea typeface="DFKai-SB" panose="03000509000000000000" pitchFamily="65" charset="-120"/>
            </a:rPr>
            <a:t>。</a:t>
          </a:r>
          <a:r>
            <a:rPr lang="zh-CN" altLang="en-US" b="1" dirty="0" smtClean="0">
              <a:solidFill>
                <a:schemeClr val="tx2">
                  <a:lumMod val="50000"/>
                </a:schemeClr>
              </a:solidFill>
              <a:latin typeface="DFKai-SB" panose="03000509000000000000" pitchFamily="65" charset="-120"/>
              <a:ea typeface="DFKai-SB" panose="03000509000000000000" pitchFamily="65" charset="-120"/>
            </a:rPr>
            <a:t>在</a:t>
          </a:r>
          <a:r>
            <a:rPr lang="zh-CN" altLang="en-US" b="1" dirty="0">
              <a:solidFill>
                <a:schemeClr val="tx2">
                  <a:lumMod val="50000"/>
                </a:schemeClr>
              </a:solidFill>
              <a:latin typeface="DFKai-SB" panose="03000509000000000000" pitchFamily="65" charset="-120"/>
              <a:ea typeface="DFKai-SB" panose="03000509000000000000" pitchFamily="65" charset="-120"/>
            </a:rPr>
            <a:t>特別行政區內實行的制度按照具體情況由全國人民代表大會以法律</a:t>
          </a:r>
          <a:r>
            <a:rPr lang="zh-CN" altLang="en-US" b="1" dirty="0" smtClean="0">
              <a:solidFill>
                <a:schemeClr val="tx2">
                  <a:lumMod val="50000"/>
                </a:schemeClr>
              </a:solidFill>
              <a:latin typeface="DFKai-SB" panose="03000509000000000000" pitchFamily="65" charset="-120"/>
              <a:ea typeface="DFKai-SB" panose="03000509000000000000" pitchFamily="65" charset="-120"/>
            </a:rPr>
            <a:t>規定</a:t>
          </a:r>
          <a:r>
            <a:rPr lang="zh-TW" altLang="en-US" b="1" dirty="0" smtClean="0">
              <a:solidFill>
                <a:schemeClr val="tx2">
                  <a:lumMod val="50000"/>
                </a:schemeClr>
              </a:solidFill>
              <a:latin typeface="DFKai-SB" panose="03000509000000000000" pitchFamily="65" charset="-120"/>
              <a:ea typeface="DFKai-SB" panose="03000509000000000000" pitchFamily="65" charset="-120"/>
            </a:rPr>
            <a:t>。</a:t>
          </a:r>
          <a:endParaRPr lang="zh-TW" altLang="en-US" dirty="0">
            <a:latin typeface="DFKai-SB" panose="03000509000000000000" pitchFamily="65" charset="-120"/>
            <a:ea typeface="DFKai-SB" panose="03000509000000000000" pitchFamily="65" charset="-120"/>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dirty="0"/>
        </a:p>
      </dgm:t>
    </dgm:pt>
    <dgm:pt modelId="{FD2A64CD-39CF-6B4B-90FA-80ECAC8A1018}" type="parTrans" cxnId="{50F2779B-AD1B-A844-9C86-991DC4413F15}">
      <dgm:prSet/>
      <dgm:spPr/>
      <dgm:t>
        <a:bodyPr/>
        <a:lstStyle/>
        <a:p>
          <a:endParaRPr lang="zh-TW" altLang="en-US"/>
        </a:p>
      </dgm:t>
    </dgm:pt>
    <dgm:pt modelId="{9808E6FC-AD9E-6647-BFD3-D76A0802CBD8}" type="sibTrans" cxnId="{50F2779B-AD1B-A844-9C86-991DC4413F15}">
      <dgm:prSet/>
      <dgm:spPr/>
      <dgm:t>
        <a:bodyPr/>
        <a:lstStyle/>
        <a:p>
          <a:endParaRPr lang="zh-TW" altLang="en-US"/>
        </a:p>
      </dgm:t>
    </dgm:pt>
    <dgm:pt modelId="{44CCF1BE-DCB0-AD48-ADB1-D69151ED32BD}">
      <dgm:prSet phldrT="[文字]"/>
      <dgm:spPr/>
      <dgm:t>
        <a:bodyPr/>
        <a:lstStyle/>
        <a:p>
          <a:pPr marL="171450" lvl="1" indent="0" defTabSz="844550">
            <a:lnSpc>
              <a:spcPct val="90000"/>
            </a:lnSpc>
            <a:spcBef>
              <a:spcPct val="0"/>
            </a:spcBef>
            <a:spcAft>
              <a:spcPct val="15000"/>
            </a:spcAft>
            <a:buNone/>
          </a:pPr>
          <a:endParaRPr lang="zh-TW" altLang="en-US" dirty="0"/>
        </a:p>
      </dgm:t>
    </dgm:pt>
    <dgm:pt modelId="{E5CD94F4-8D04-F548-9C42-8D571550F4F0}" type="parTrans" cxnId="{F9392B00-727E-3641-BAC2-41DC644F5DAA}">
      <dgm:prSet/>
      <dgm:spPr/>
      <dgm:t>
        <a:bodyPr/>
        <a:lstStyle/>
        <a:p>
          <a:endParaRPr lang="zh-TW" altLang="en-US"/>
        </a:p>
      </dgm:t>
    </dgm:pt>
    <dgm:pt modelId="{D5E831BD-02F6-274A-8D8C-53599CEE9715}" type="sibTrans" cxnId="{F9392B00-727E-3641-BAC2-41DC644F5DAA}">
      <dgm:prSet/>
      <dgm:spPr/>
      <dgm:t>
        <a:bodyPr/>
        <a:lstStyle/>
        <a:p>
          <a:endParaRPr lang="zh-TW" altLang="en-US"/>
        </a:p>
      </dgm:t>
    </dgm:pt>
    <dgm:pt modelId="{663E63E1-9FB8-FC40-8449-9B1C0E561711}" type="pres">
      <dgm:prSet presAssocID="{147C1F16-A112-5E4E-92C8-8BE689B41E23}" presName="Name0" presStyleCnt="0">
        <dgm:presLayoutVars>
          <dgm:dir/>
          <dgm:animLvl val="lvl"/>
          <dgm:resizeHandles val="exact"/>
        </dgm:presLayoutVars>
      </dgm:prSet>
      <dgm:spPr/>
      <dgm:t>
        <a:bodyPr/>
        <a:lstStyle/>
        <a:p>
          <a:endParaRPr lang="zh-TW" altLang="en-US"/>
        </a:p>
      </dgm:t>
    </dgm:pt>
    <dgm:pt modelId="{9951D5AB-7448-7245-A8B9-B3A0EF0A5397}" type="pres">
      <dgm:prSet presAssocID="{69BA4855-4003-E147-81C8-7561608CFB3B}" presName="linNode" presStyleCnt="0"/>
      <dgm:spPr/>
    </dgm:pt>
    <dgm:pt modelId="{C49C2CBE-3B90-CA48-B7D8-7D959C182C8B}" type="pres">
      <dgm:prSet presAssocID="{69BA4855-4003-E147-81C8-7561608CFB3B}" presName="parentText" presStyleLbl="node1" presStyleIdx="0" presStyleCnt="2" custScaleX="102856" custScaleY="54288" custLinFactNeighborX="214" custLinFactNeighborY="-1149">
        <dgm:presLayoutVars>
          <dgm:chMax val="1"/>
          <dgm:bulletEnabled val="1"/>
        </dgm:presLayoutVars>
      </dgm:prSet>
      <dgm:spPr/>
      <dgm:t>
        <a:bodyPr/>
        <a:lstStyle/>
        <a:p>
          <a:endParaRPr lang="zh-TW" altLang="en-US"/>
        </a:p>
      </dgm:t>
    </dgm:pt>
    <dgm:pt modelId="{912A8963-3D1A-F44A-9367-1871D31A6C35}" type="pres">
      <dgm:prSet presAssocID="{69BA4855-4003-E147-81C8-7561608CFB3B}" presName="descendantText" presStyleLbl="alignAccFollowNode1" presStyleIdx="0" presStyleCnt="2" custScaleX="87914" custScaleY="68089">
        <dgm:presLayoutVars>
          <dgm:bulletEnabled val="1"/>
        </dgm:presLayoutVars>
      </dgm:prSet>
      <dgm:spPr/>
      <dgm:t>
        <a:bodyPr/>
        <a:lstStyle/>
        <a:p>
          <a:endParaRPr lang="zh-TW" altLang="en-US"/>
        </a:p>
      </dgm:t>
    </dgm:pt>
    <dgm:pt modelId="{AC8FF11B-8779-8344-8860-D8047089BA11}" type="pres">
      <dgm:prSet presAssocID="{126C76FF-5BB6-2F48-B637-E520188CC38D}" presName="sp" presStyleCnt="0"/>
      <dgm:spPr/>
    </dgm:pt>
    <dgm:pt modelId="{0F9E7EBE-8A4C-A445-B691-8D9007FF6F99}" type="pres">
      <dgm:prSet presAssocID="{D78FB663-ADAD-344E-90EF-8FB745672E4C}" presName="linNode" presStyleCnt="0"/>
      <dgm:spPr/>
    </dgm:pt>
    <dgm:pt modelId="{AFC44A62-BA1E-8F40-9B81-A65472D9A431}" type="pres">
      <dgm:prSet presAssocID="{D78FB663-ADAD-344E-90EF-8FB745672E4C}" presName="parentText" presStyleLbl="node1" presStyleIdx="1" presStyleCnt="2" custScaleX="102389" custScaleY="57353">
        <dgm:presLayoutVars>
          <dgm:chMax val="1"/>
          <dgm:bulletEnabled val="1"/>
        </dgm:presLayoutVars>
      </dgm:prSet>
      <dgm:spPr/>
      <dgm:t>
        <a:bodyPr/>
        <a:lstStyle/>
        <a:p>
          <a:endParaRPr lang="zh-TW" altLang="en-US"/>
        </a:p>
      </dgm:t>
    </dgm:pt>
    <dgm:pt modelId="{82F32A63-99D7-E444-A1F4-A3ED7CE32CAB}" type="pres">
      <dgm:prSet presAssocID="{D78FB663-ADAD-344E-90EF-8FB745672E4C}" presName="descendantText" presStyleLbl="alignAccFollowNode1" presStyleIdx="1" presStyleCnt="2" custScaleX="87335" custScaleY="69994">
        <dgm:presLayoutVars>
          <dgm:bulletEnabled val="1"/>
        </dgm:presLayoutVars>
      </dgm:prSet>
      <dgm:spPr/>
      <dgm:t>
        <a:bodyPr/>
        <a:lstStyle/>
        <a:p>
          <a:endParaRPr lang="zh-TW" altLang="en-US"/>
        </a:p>
      </dgm:t>
    </dgm:pt>
  </dgm:ptLst>
  <dgm:cxnLst>
    <dgm:cxn modelId="{F23A0FC5-82D0-9945-8CA1-E2921BF6B43B}" type="presOf" srcId="{D78FB663-ADAD-344E-90EF-8FB745672E4C}" destId="{AFC44A62-BA1E-8F40-9B81-A65472D9A431}" srcOrd="0" destOrd="0" presId="urn:microsoft.com/office/officeart/2005/8/layout/vList5"/>
    <dgm:cxn modelId="{025DBE63-9110-AC49-94C7-AA49F3BD7C0E}" type="presOf" srcId="{69BA4855-4003-E147-81C8-7561608CFB3B}" destId="{C49C2CBE-3B90-CA48-B7D8-7D959C182C8B}" srcOrd="0" destOrd="0" presId="urn:microsoft.com/office/officeart/2005/8/layout/vList5"/>
    <dgm:cxn modelId="{B73DFE41-F376-0A4B-AD98-1247CAD8CB85}" type="presOf" srcId="{7AB0D130-2E0A-2548-BC05-C2CBBF736A16}" destId="{912A8963-3D1A-F44A-9367-1871D31A6C35}" srcOrd="0" destOrd="0" presId="urn:microsoft.com/office/officeart/2005/8/layout/vList5"/>
    <dgm:cxn modelId="{EAFDFA8D-D34C-BE49-8901-D08B134593AC}" srcId="{69BA4855-4003-E147-81C8-7561608CFB3B}" destId="{7AB0D130-2E0A-2548-BC05-C2CBBF736A16}" srcOrd="0" destOrd="0" parTransId="{3B09D977-131A-C647-A256-4F7C9E0866A8}" sibTransId="{51608FE8-8063-134B-B50C-A1E784EAED31}"/>
    <dgm:cxn modelId="{F9392B00-727E-3641-BAC2-41DC644F5DAA}" srcId="{D78FB663-ADAD-344E-90EF-8FB745672E4C}" destId="{44CCF1BE-DCB0-AD48-ADB1-D69151ED32BD}" srcOrd="0" destOrd="0" parTransId="{E5CD94F4-8D04-F548-9C42-8D571550F4F0}" sibTransId="{D5E831BD-02F6-274A-8D8C-53599CEE9715}"/>
    <dgm:cxn modelId="{7D637FAB-3D8C-9B46-8783-D3E47E867BB9}" type="presOf" srcId="{E68EEB7A-64BD-DB44-AAD3-0B059D7681E3}" destId="{82F32A63-99D7-E444-A1F4-A3ED7CE32CAB}" srcOrd="0" destOrd="1" presId="urn:microsoft.com/office/officeart/2005/8/layout/vList5"/>
    <dgm:cxn modelId="{8C293982-B32D-4549-9977-7E913DF93D45}" srcId="{147C1F16-A112-5E4E-92C8-8BE689B41E23}" destId="{D78FB663-ADAD-344E-90EF-8FB745672E4C}" srcOrd="1" destOrd="0" parTransId="{F0336B98-8F65-D545-B5F8-9FD081FF8F0E}" sibTransId="{3BA1F715-21E1-8D4D-8E31-BCE592AB98E4}"/>
    <dgm:cxn modelId="{FB7EDF42-825C-C344-926F-A0CDBD9C31B2}" srcId="{147C1F16-A112-5E4E-92C8-8BE689B41E23}" destId="{69BA4855-4003-E147-81C8-7561608CFB3B}" srcOrd="0" destOrd="0" parTransId="{26F6F44C-61C0-3D4C-9C60-B41C795DEF7E}" sibTransId="{126C76FF-5BB6-2F48-B637-E520188CC38D}"/>
    <dgm:cxn modelId="{8713EEEB-4E80-9349-BAAB-41B771C21FC6}" type="presOf" srcId="{147C1F16-A112-5E4E-92C8-8BE689B41E23}" destId="{663E63E1-9FB8-FC40-8449-9B1C0E561711}" srcOrd="0" destOrd="0" presId="urn:microsoft.com/office/officeart/2005/8/layout/vList5"/>
    <dgm:cxn modelId="{50F2779B-AD1B-A844-9C86-991DC4413F15}" srcId="{D78FB663-ADAD-344E-90EF-8FB745672E4C}" destId="{E68EEB7A-64BD-DB44-AAD3-0B059D7681E3}" srcOrd="1" destOrd="0" parTransId="{FD2A64CD-39CF-6B4B-90FA-80ECAC8A1018}" sibTransId="{9808E6FC-AD9E-6647-BFD3-D76A0802CBD8}"/>
    <dgm:cxn modelId="{1D7ABF32-FF0E-C54D-8839-0608695480D7}" type="presOf" srcId="{44CCF1BE-DCB0-AD48-ADB1-D69151ED32BD}" destId="{82F32A63-99D7-E444-A1F4-A3ED7CE32CAB}" srcOrd="0" destOrd="0" presId="urn:microsoft.com/office/officeart/2005/8/layout/vList5"/>
    <dgm:cxn modelId="{C583A31E-D647-DF44-838D-96F7121BFE01}" type="presParOf" srcId="{663E63E1-9FB8-FC40-8449-9B1C0E561711}" destId="{9951D5AB-7448-7245-A8B9-B3A0EF0A5397}" srcOrd="0" destOrd="0" presId="urn:microsoft.com/office/officeart/2005/8/layout/vList5"/>
    <dgm:cxn modelId="{7A5DCDDB-7B5C-7749-9453-3C3D70EB87BC}" type="presParOf" srcId="{9951D5AB-7448-7245-A8B9-B3A0EF0A5397}" destId="{C49C2CBE-3B90-CA48-B7D8-7D959C182C8B}" srcOrd="0" destOrd="0" presId="urn:microsoft.com/office/officeart/2005/8/layout/vList5"/>
    <dgm:cxn modelId="{815547A9-0C1F-0A48-9864-C0EE6A3E1395}" type="presParOf" srcId="{9951D5AB-7448-7245-A8B9-B3A0EF0A5397}" destId="{912A8963-3D1A-F44A-9367-1871D31A6C35}" srcOrd="1" destOrd="0" presId="urn:microsoft.com/office/officeart/2005/8/layout/vList5"/>
    <dgm:cxn modelId="{1F6A3773-44BE-684A-96DF-AB93F7FFAFF1}" type="presParOf" srcId="{663E63E1-9FB8-FC40-8449-9B1C0E561711}" destId="{AC8FF11B-8779-8344-8860-D8047089BA11}" srcOrd="1" destOrd="0" presId="urn:microsoft.com/office/officeart/2005/8/layout/vList5"/>
    <dgm:cxn modelId="{E81508AE-BCE2-F644-AA19-A34D3CD89C5B}" type="presParOf" srcId="{663E63E1-9FB8-FC40-8449-9B1C0E561711}" destId="{0F9E7EBE-8A4C-A445-B691-8D9007FF6F99}" srcOrd="2" destOrd="0" presId="urn:microsoft.com/office/officeart/2005/8/layout/vList5"/>
    <dgm:cxn modelId="{02AEEE59-7CE2-3548-BEE6-B3B7A2E307FE}" type="presParOf" srcId="{0F9E7EBE-8A4C-A445-B691-8D9007FF6F99}" destId="{AFC44A62-BA1E-8F40-9B81-A65472D9A431}" srcOrd="0" destOrd="0" presId="urn:microsoft.com/office/officeart/2005/8/layout/vList5"/>
    <dgm:cxn modelId="{20D4C9AF-2AC4-674C-8785-F510CECEE008}" type="presParOf" srcId="{0F9E7EBE-8A4C-A445-B691-8D9007FF6F99}" destId="{82F32A63-99D7-E444-A1F4-A3ED7CE32CA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E259BE-FD81-44F8-8AD8-696122467FE8}"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zh-CN" altLang="en-US"/>
        </a:p>
      </dgm:t>
    </dgm:pt>
    <dgm:pt modelId="{D49F27BA-C7D4-47F5-A566-6558CB160CCE}">
      <dgm:prSet phldrT="[文本]" custT="1"/>
      <dgm:spPr/>
      <dgm:t>
        <a:bodyPr vert="horz" wrap="square"/>
        <a:lstStyle/>
        <a:p>
          <a:pPr>
            <a:spcBef>
              <a:spcPct val="0"/>
            </a:spcBef>
            <a:spcAft>
              <a:spcPct val="35000"/>
            </a:spcAft>
          </a:pPr>
          <a:r>
            <a:rPr lang="en-US" altLang="zh-TW" sz="2800" dirty="0">
              <a:latin typeface="DFKai-SB" panose="03000509000000000000" pitchFamily="65" charset="-120"/>
              <a:ea typeface="DFKai-SB" panose="03000509000000000000" pitchFamily="65" charset="-120"/>
              <a:sym typeface="+mn-ea"/>
            </a:rPr>
            <a:t>《</a:t>
          </a:r>
          <a:r>
            <a:rPr lang="zh-CN" altLang="en-US" sz="2800" dirty="0">
              <a:latin typeface="DFKai-SB" panose="03000509000000000000" pitchFamily="65" charset="-120"/>
              <a:ea typeface="DFKai-SB" panose="03000509000000000000" pitchFamily="65" charset="-120"/>
              <a:sym typeface="+mn-ea"/>
            </a:rPr>
            <a:t>基本法</a:t>
          </a:r>
          <a:r>
            <a:rPr lang="en-US" altLang="zh-CN" sz="2800" dirty="0">
              <a:latin typeface="DFKai-SB" panose="03000509000000000000" pitchFamily="65" charset="-120"/>
              <a:ea typeface="DFKai-SB" panose="03000509000000000000" pitchFamily="65" charset="-120"/>
              <a:sym typeface="+mn-ea"/>
            </a:rPr>
            <a:t>》</a:t>
          </a:r>
          <a:r>
            <a:rPr lang="zh-CN" altLang="en-US" sz="2800" dirty="0" smtClean="0">
              <a:latin typeface="DFKai-SB" panose="03000509000000000000" pitchFamily="65" charset="-120"/>
              <a:ea typeface="DFKai-SB" panose="03000509000000000000" pitchFamily="65" charset="-120"/>
              <a:sym typeface="+mn-ea"/>
            </a:rPr>
            <a:t>第</a:t>
          </a:r>
          <a:r>
            <a:rPr lang="zh-TW" altLang="en-US" sz="2800" dirty="0" smtClean="0">
              <a:latin typeface="DFKai-SB" panose="03000509000000000000" pitchFamily="65" charset="-120"/>
              <a:ea typeface="DFKai-SB" panose="03000509000000000000" pitchFamily="65" charset="-120"/>
              <a:sym typeface="+mn-ea"/>
            </a:rPr>
            <a:t>一</a:t>
          </a:r>
          <a:r>
            <a:rPr lang="zh-CN" altLang="en-US" sz="2800" dirty="0" smtClean="0">
              <a:latin typeface="DFKai-SB" panose="03000509000000000000" pitchFamily="65" charset="-120"/>
              <a:ea typeface="DFKai-SB" panose="03000509000000000000" pitchFamily="65" charset="-120"/>
              <a:sym typeface="+mn-ea"/>
            </a:rPr>
            <a:t>條</a:t>
          </a:r>
          <a:endParaRPr lang="zh-CN" altLang="en-US" sz="2800" dirty="0">
            <a:latin typeface="DFKai-SB" panose="03000509000000000000" pitchFamily="65" charset="-120"/>
            <a:ea typeface="DFKai-SB" panose="03000509000000000000" pitchFamily="65" charset="-120"/>
          </a:endParaRPr>
        </a:p>
      </dgm:t>
    </dgm:pt>
    <dgm:pt modelId="{DFF52EEB-FE15-4438-9ABF-8177F955BE98}" type="parTrans" cxnId="{BC85904E-9467-45D9-B2B6-4E500300A18A}">
      <dgm:prSet/>
      <dgm:spPr/>
      <dgm:t>
        <a:bodyPr/>
        <a:lstStyle/>
        <a:p>
          <a:endParaRPr lang="zh-CN" altLang="en-US"/>
        </a:p>
      </dgm:t>
    </dgm:pt>
    <dgm:pt modelId="{6C7F23EE-527F-445D-A03B-C095553F5BFB}" type="sibTrans" cxnId="{BC85904E-9467-45D9-B2B6-4E500300A18A}">
      <dgm:prSet/>
      <dgm:spPr/>
      <dgm:t>
        <a:bodyPr/>
        <a:lstStyle/>
        <a:p>
          <a:endParaRPr lang="zh-CN" altLang="en-US"/>
        </a:p>
      </dgm:t>
    </dgm:pt>
    <dgm:pt modelId="{A8D79439-D5EC-4A2C-8886-3366D5388AE4}">
      <dgm:prSet phldrT="[文本]" custT="1"/>
      <dgm:spPr/>
      <dgm:t>
        <a:bodyPr vert="horz" wrap="square"/>
        <a:lstStyle/>
        <a:p>
          <a:pPr>
            <a:spcBef>
              <a:spcPct val="0"/>
            </a:spcBef>
            <a:spcAft>
              <a:spcPct val="35000"/>
            </a:spcAft>
          </a:pPr>
          <a:r>
            <a:rPr lang="en-US" altLang="zh-CN" sz="2800" dirty="0">
              <a:latin typeface="DFKai-SB" panose="03000509000000000000" pitchFamily="65" charset="-120"/>
              <a:ea typeface="DFKai-SB" panose="03000509000000000000" pitchFamily="65" charset="-120"/>
              <a:sym typeface="+mn-ea"/>
            </a:rPr>
            <a:t>《</a:t>
          </a:r>
          <a:r>
            <a:rPr lang="zh-CN" altLang="en-US" sz="2800" dirty="0">
              <a:latin typeface="DFKai-SB" panose="03000509000000000000" pitchFamily="65" charset="-120"/>
              <a:ea typeface="DFKai-SB" panose="03000509000000000000" pitchFamily="65" charset="-120"/>
              <a:sym typeface="+mn-ea"/>
            </a:rPr>
            <a:t>基本法</a:t>
          </a:r>
          <a:r>
            <a:rPr lang="en-US" altLang="zh-CN" sz="2800" dirty="0">
              <a:latin typeface="DFKai-SB" panose="03000509000000000000" pitchFamily="65" charset="-120"/>
              <a:ea typeface="DFKai-SB" panose="03000509000000000000" pitchFamily="65" charset="-120"/>
              <a:sym typeface="+mn-ea"/>
            </a:rPr>
            <a:t>》</a:t>
          </a:r>
          <a:r>
            <a:rPr lang="zh-CN" altLang="en-US" sz="2800" dirty="0" smtClean="0">
              <a:latin typeface="DFKai-SB" panose="03000509000000000000" pitchFamily="65" charset="-120"/>
              <a:ea typeface="DFKai-SB" panose="03000509000000000000" pitchFamily="65" charset="-120"/>
              <a:sym typeface="+mn-ea"/>
            </a:rPr>
            <a:t>第</a:t>
          </a:r>
          <a:r>
            <a:rPr lang="zh-TW" altLang="en-US" sz="2800" dirty="0" smtClean="0">
              <a:latin typeface="DFKai-SB" panose="03000509000000000000" pitchFamily="65" charset="-120"/>
              <a:ea typeface="DFKai-SB" panose="03000509000000000000" pitchFamily="65" charset="-120"/>
              <a:sym typeface="+mn-ea"/>
            </a:rPr>
            <a:t>十二</a:t>
          </a:r>
          <a:r>
            <a:rPr lang="zh-CN" altLang="en-US" sz="2800" dirty="0" smtClean="0">
              <a:latin typeface="DFKai-SB" panose="03000509000000000000" pitchFamily="65" charset="-120"/>
              <a:ea typeface="DFKai-SB" panose="03000509000000000000" pitchFamily="65" charset="-120"/>
              <a:sym typeface="+mn-ea"/>
            </a:rPr>
            <a:t>條</a:t>
          </a:r>
          <a:endParaRPr lang="zh-CN" altLang="en-US" sz="2800" dirty="0">
            <a:latin typeface="DFKai-SB" panose="03000509000000000000" pitchFamily="65" charset="-120"/>
            <a:ea typeface="DFKai-SB" panose="03000509000000000000" pitchFamily="65" charset="-120"/>
          </a:endParaRPr>
        </a:p>
      </dgm:t>
    </dgm:pt>
    <dgm:pt modelId="{76D1CF85-CE3E-482B-BBDE-33CB26C491B3}" type="parTrans" cxnId="{3E5222E0-E881-48D6-9700-0AE8349F319E}">
      <dgm:prSet/>
      <dgm:spPr/>
      <dgm:t>
        <a:bodyPr/>
        <a:lstStyle/>
        <a:p>
          <a:endParaRPr lang="zh-CN" altLang="en-US"/>
        </a:p>
      </dgm:t>
    </dgm:pt>
    <dgm:pt modelId="{894E5B85-0B0F-4179-80FC-578AC7607573}" type="sibTrans" cxnId="{3E5222E0-E881-48D6-9700-0AE8349F319E}">
      <dgm:prSet/>
      <dgm:spPr/>
      <dgm:t>
        <a:bodyPr/>
        <a:lstStyle/>
        <a:p>
          <a:endParaRPr lang="zh-CN" altLang="en-US"/>
        </a:p>
      </dgm:t>
    </dgm:pt>
    <dgm:pt modelId="{3551B63F-97E5-4C25-8E48-EA3324E4693A}">
      <dgm:prSet phldrT="[文本]" custT="1"/>
      <dgm:spPr/>
      <dgm:t>
        <a:bodyPr vert="horz" wrap="square"/>
        <a:lstStyle/>
        <a:p>
          <a:pPr>
            <a:spcBef>
              <a:spcPct val="0"/>
            </a:spcBef>
            <a:spcAft>
              <a:spcPct val="35000"/>
            </a:spcAft>
          </a:pPr>
          <a:r>
            <a:rPr lang="zh-TW" altLang="en-US" sz="2800" dirty="0" smtClean="0">
              <a:latin typeface="DFKai-SB" panose="03000509000000000000" pitchFamily="65" charset="-120"/>
              <a:ea typeface="DFKai-SB" panose="03000509000000000000" pitchFamily="65" charset="-120"/>
              <a:sym typeface="+mn-ea"/>
            </a:rPr>
            <a:t> 「</a:t>
          </a:r>
          <a:r>
            <a:rPr lang="zh-CN" altLang="en-US" sz="2800" dirty="0" smtClean="0">
              <a:latin typeface="DFKai-SB" panose="03000509000000000000" pitchFamily="65" charset="-120"/>
              <a:ea typeface="DFKai-SB" panose="03000509000000000000" pitchFamily="65" charset="-120"/>
              <a:sym typeface="+mn-ea"/>
            </a:rPr>
            <a:t>香港特別行政區是中華人民共和國的一個享有高度自治權的地方行政區域，直轄於中央人民政府。</a:t>
          </a:r>
          <a:r>
            <a:rPr lang="zh-TW" altLang="en-US" sz="2800" dirty="0" smtClean="0">
              <a:latin typeface="DFKai-SB" panose="03000509000000000000" pitchFamily="65" charset="-120"/>
              <a:ea typeface="DFKai-SB" panose="03000509000000000000" pitchFamily="65" charset="-120"/>
              <a:sym typeface="+mn-ea"/>
            </a:rPr>
            <a:t>」</a:t>
          </a:r>
          <a:endParaRPr lang="zh-CN" altLang="en-US" sz="2800" dirty="0">
            <a:latin typeface="DFKai-SB" panose="03000509000000000000" pitchFamily="65" charset="-120"/>
            <a:ea typeface="DFKai-SB" panose="03000509000000000000" pitchFamily="65" charset="-120"/>
          </a:endParaRPr>
        </a:p>
      </dgm:t>
    </dgm:pt>
    <dgm:pt modelId="{D45CBEB4-CA5A-42B2-A8B1-A227C3D51854}" type="parTrans" cxnId="{1DCAE996-A923-4707-8761-9700A6649166}">
      <dgm:prSet/>
      <dgm:spPr/>
      <dgm:t>
        <a:bodyPr/>
        <a:lstStyle/>
        <a:p>
          <a:endParaRPr lang="zh-CN" altLang="en-US"/>
        </a:p>
      </dgm:t>
    </dgm:pt>
    <dgm:pt modelId="{2A745622-EF74-41CE-8640-57C9EC089F05}" type="sibTrans" cxnId="{1DCAE996-A923-4707-8761-9700A6649166}">
      <dgm:prSet/>
      <dgm:spPr/>
      <dgm:t>
        <a:bodyPr/>
        <a:lstStyle/>
        <a:p>
          <a:endParaRPr lang="zh-CN" altLang="en-US"/>
        </a:p>
      </dgm:t>
    </dgm:pt>
    <dgm:pt modelId="{1A95FDA0-3844-435D-9E9C-86ADA9E455A3}">
      <dgm:prSet phldrT="[文本]" custT="1"/>
      <dgm:spPr/>
      <dgm:t>
        <a:bodyPr vert="horz" wrap="square"/>
        <a:lstStyle/>
        <a:p>
          <a:pPr>
            <a:spcBef>
              <a:spcPct val="0"/>
            </a:spcBef>
            <a:spcAft>
              <a:spcPct val="35000"/>
            </a:spcAft>
          </a:pPr>
          <a:r>
            <a:rPr lang="zh-TW" altLang="en-US" sz="2800" dirty="0" smtClean="0">
              <a:latin typeface="DFKai-SB" panose="03000509000000000000" pitchFamily="65" charset="-120"/>
              <a:ea typeface="DFKai-SB" panose="03000509000000000000" pitchFamily="65" charset="-120"/>
              <a:sym typeface="+mn-ea"/>
            </a:rPr>
            <a:t>「</a:t>
          </a:r>
          <a:r>
            <a:rPr lang="zh-CN" altLang="en-US" sz="2800" dirty="0" smtClean="0">
              <a:latin typeface="DFKai-SB" panose="03000509000000000000" pitchFamily="65" charset="-120"/>
              <a:ea typeface="DFKai-SB" panose="03000509000000000000" pitchFamily="65" charset="-120"/>
              <a:sym typeface="+mn-ea"/>
            </a:rPr>
            <a:t>香港特別行政區是中華人民共和國不可分離的部分</a:t>
          </a:r>
          <a:r>
            <a:rPr lang="zh-TW" altLang="en-US" sz="2800" dirty="0" smtClean="0">
              <a:latin typeface="DFKai-SB" panose="03000509000000000000" pitchFamily="65" charset="-120"/>
              <a:ea typeface="DFKai-SB" panose="03000509000000000000" pitchFamily="65" charset="-120"/>
              <a:sym typeface="+mn-ea"/>
            </a:rPr>
            <a:t>。」</a:t>
          </a:r>
          <a:endParaRPr lang="zh-CN" altLang="en-US" sz="2800" dirty="0">
            <a:latin typeface="DFKai-SB" panose="03000509000000000000" pitchFamily="65" charset="-120"/>
            <a:ea typeface="DFKai-SB" panose="03000509000000000000" pitchFamily="65" charset="-120"/>
          </a:endParaRPr>
        </a:p>
      </dgm:t>
    </dgm:pt>
    <dgm:pt modelId="{8D56E4F9-6742-478E-A47A-C0FA477F77A1}" type="sibTrans" cxnId="{BBF67E29-798F-482B-A458-1211DABCE493}">
      <dgm:prSet/>
      <dgm:spPr/>
      <dgm:t>
        <a:bodyPr/>
        <a:lstStyle/>
        <a:p>
          <a:endParaRPr lang="zh-CN" altLang="en-US"/>
        </a:p>
      </dgm:t>
    </dgm:pt>
    <dgm:pt modelId="{087CCA06-0DDB-4D11-83D1-BCE3FCB04E7F}" type="parTrans" cxnId="{BBF67E29-798F-482B-A458-1211DABCE493}">
      <dgm:prSet/>
      <dgm:spPr/>
      <dgm:t>
        <a:bodyPr/>
        <a:lstStyle/>
        <a:p>
          <a:endParaRPr lang="zh-CN" altLang="en-US"/>
        </a:p>
      </dgm:t>
    </dgm:pt>
    <dgm:pt modelId="{15E453F7-1252-D84E-98BE-CD87F46B0B92}" type="pres">
      <dgm:prSet presAssocID="{70E259BE-FD81-44F8-8AD8-696122467FE8}" presName="Name0" presStyleCnt="0">
        <dgm:presLayoutVars>
          <dgm:dir/>
          <dgm:animLvl val="lvl"/>
          <dgm:resizeHandles val="exact"/>
        </dgm:presLayoutVars>
      </dgm:prSet>
      <dgm:spPr/>
      <dgm:t>
        <a:bodyPr/>
        <a:lstStyle/>
        <a:p>
          <a:endParaRPr lang="zh-TW" altLang="en-US"/>
        </a:p>
      </dgm:t>
    </dgm:pt>
    <dgm:pt modelId="{7127D557-A473-9641-A836-34AD0F974F34}" type="pres">
      <dgm:prSet presAssocID="{D49F27BA-C7D4-47F5-A566-6558CB160CCE}" presName="composite" presStyleCnt="0"/>
      <dgm:spPr/>
    </dgm:pt>
    <dgm:pt modelId="{F71F6031-CA80-9145-B903-C5797A28DD5F}" type="pres">
      <dgm:prSet presAssocID="{D49F27BA-C7D4-47F5-A566-6558CB160CCE}" presName="parTx" presStyleLbl="alignNode1" presStyleIdx="0" presStyleCnt="2" custScaleY="100000" custLinFactNeighborX="-5" custLinFactNeighborY="4635">
        <dgm:presLayoutVars>
          <dgm:chMax val="0"/>
          <dgm:chPref val="0"/>
          <dgm:bulletEnabled val="1"/>
        </dgm:presLayoutVars>
      </dgm:prSet>
      <dgm:spPr/>
      <dgm:t>
        <a:bodyPr/>
        <a:lstStyle/>
        <a:p>
          <a:endParaRPr lang="zh-TW" altLang="en-US"/>
        </a:p>
      </dgm:t>
    </dgm:pt>
    <dgm:pt modelId="{B0113B65-83D8-8F48-9B5A-33EDD3E42FF3}" type="pres">
      <dgm:prSet presAssocID="{D49F27BA-C7D4-47F5-A566-6558CB160CCE}" presName="desTx" presStyleLbl="alignAccFollowNode1" presStyleIdx="0" presStyleCnt="2" custLinFactNeighborX="-5" custLinFactNeighborY="474">
        <dgm:presLayoutVars>
          <dgm:bulletEnabled val="1"/>
        </dgm:presLayoutVars>
      </dgm:prSet>
      <dgm:spPr/>
      <dgm:t>
        <a:bodyPr/>
        <a:lstStyle/>
        <a:p>
          <a:endParaRPr lang="zh-TW" altLang="en-US"/>
        </a:p>
      </dgm:t>
    </dgm:pt>
    <dgm:pt modelId="{87FA2F12-DD96-394D-A6F8-9E7512775F79}" type="pres">
      <dgm:prSet presAssocID="{6C7F23EE-527F-445D-A03B-C095553F5BFB}" presName="space" presStyleCnt="0"/>
      <dgm:spPr/>
    </dgm:pt>
    <dgm:pt modelId="{5EDFFE64-861A-E64F-BE19-75927AC6A02D}" type="pres">
      <dgm:prSet presAssocID="{A8D79439-D5EC-4A2C-8886-3366D5388AE4}" presName="composite" presStyleCnt="0"/>
      <dgm:spPr/>
    </dgm:pt>
    <dgm:pt modelId="{0BFBC060-6F6E-8546-A343-3C7A6F0D2107}" type="pres">
      <dgm:prSet presAssocID="{A8D79439-D5EC-4A2C-8886-3366D5388AE4}" presName="parTx" presStyleLbl="alignNode1" presStyleIdx="1" presStyleCnt="2" custScaleY="101033" custLinFactNeighborX="217" custLinFactNeighborY="1617">
        <dgm:presLayoutVars>
          <dgm:chMax val="0"/>
          <dgm:chPref val="0"/>
          <dgm:bulletEnabled val="1"/>
        </dgm:presLayoutVars>
      </dgm:prSet>
      <dgm:spPr/>
      <dgm:t>
        <a:bodyPr/>
        <a:lstStyle/>
        <a:p>
          <a:endParaRPr lang="zh-TW" altLang="en-US"/>
        </a:p>
      </dgm:t>
    </dgm:pt>
    <dgm:pt modelId="{9A738CD5-62DA-8D4E-99C1-E2606A94CB70}" type="pres">
      <dgm:prSet presAssocID="{A8D79439-D5EC-4A2C-8886-3366D5388AE4}" presName="desTx" presStyleLbl="alignAccFollowNode1" presStyleIdx="1" presStyleCnt="2" custLinFactNeighborX="161" custLinFactNeighborY="629">
        <dgm:presLayoutVars>
          <dgm:bulletEnabled val="1"/>
        </dgm:presLayoutVars>
      </dgm:prSet>
      <dgm:spPr/>
      <dgm:t>
        <a:bodyPr/>
        <a:lstStyle/>
        <a:p>
          <a:endParaRPr lang="zh-TW" altLang="en-US"/>
        </a:p>
      </dgm:t>
    </dgm:pt>
  </dgm:ptLst>
  <dgm:cxnLst>
    <dgm:cxn modelId="{1DCAE996-A923-4707-8761-9700A6649166}" srcId="{A8D79439-D5EC-4A2C-8886-3366D5388AE4}" destId="{3551B63F-97E5-4C25-8E48-EA3324E4693A}" srcOrd="0" destOrd="0" parTransId="{D45CBEB4-CA5A-42B2-A8B1-A227C3D51854}" sibTransId="{2A745622-EF74-41CE-8640-57C9EC089F05}"/>
    <dgm:cxn modelId="{BC85904E-9467-45D9-B2B6-4E500300A18A}" srcId="{70E259BE-FD81-44F8-8AD8-696122467FE8}" destId="{D49F27BA-C7D4-47F5-A566-6558CB160CCE}" srcOrd="0" destOrd="0" parTransId="{DFF52EEB-FE15-4438-9ABF-8177F955BE98}" sibTransId="{6C7F23EE-527F-445D-A03B-C095553F5BFB}"/>
    <dgm:cxn modelId="{0091EFB9-E473-D745-A551-889010EF086D}" type="presOf" srcId="{3551B63F-97E5-4C25-8E48-EA3324E4693A}" destId="{9A738CD5-62DA-8D4E-99C1-E2606A94CB70}" srcOrd="0" destOrd="0" presId="urn:microsoft.com/office/officeart/2005/8/layout/hList1"/>
    <dgm:cxn modelId="{3E5222E0-E881-48D6-9700-0AE8349F319E}" srcId="{70E259BE-FD81-44F8-8AD8-696122467FE8}" destId="{A8D79439-D5EC-4A2C-8886-3366D5388AE4}" srcOrd="1" destOrd="0" parTransId="{76D1CF85-CE3E-482B-BBDE-33CB26C491B3}" sibTransId="{894E5B85-0B0F-4179-80FC-578AC7607573}"/>
    <dgm:cxn modelId="{63EBD38C-C9FA-6D4A-B551-B00464F40CB2}" type="presOf" srcId="{70E259BE-FD81-44F8-8AD8-696122467FE8}" destId="{15E453F7-1252-D84E-98BE-CD87F46B0B92}" srcOrd="0" destOrd="0" presId="urn:microsoft.com/office/officeart/2005/8/layout/hList1"/>
    <dgm:cxn modelId="{8B686403-C193-024B-BF46-FFDC85E94021}" type="presOf" srcId="{1A95FDA0-3844-435D-9E9C-86ADA9E455A3}" destId="{B0113B65-83D8-8F48-9B5A-33EDD3E42FF3}" srcOrd="0" destOrd="0" presId="urn:microsoft.com/office/officeart/2005/8/layout/hList1"/>
    <dgm:cxn modelId="{21B3D02A-73DE-324E-A89C-F041F301F3CB}" type="presOf" srcId="{D49F27BA-C7D4-47F5-A566-6558CB160CCE}" destId="{F71F6031-CA80-9145-B903-C5797A28DD5F}" srcOrd="0" destOrd="0" presId="urn:microsoft.com/office/officeart/2005/8/layout/hList1"/>
    <dgm:cxn modelId="{58FB8FB7-54EF-B349-8769-33A6BC183A46}" type="presOf" srcId="{A8D79439-D5EC-4A2C-8886-3366D5388AE4}" destId="{0BFBC060-6F6E-8546-A343-3C7A6F0D2107}" srcOrd="0" destOrd="0" presId="urn:microsoft.com/office/officeart/2005/8/layout/hList1"/>
    <dgm:cxn modelId="{BBF67E29-798F-482B-A458-1211DABCE493}" srcId="{D49F27BA-C7D4-47F5-A566-6558CB160CCE}" destId="{1A95FDA0-3844-435D-9E9C-86ADA9E455A3}" srcOrd="0" destOrd="0" parTransId="{087CCA06-0DDB-4D11-83D1-BCE3FCB04E7F}" sibTransId="{8D56E4F9-6742-478E-A47A-C0FA477F77A1}"/>
    <dgm:cxn modelId="{17BDF6B5-0C7F-B341-9987-5AC8F579894B}" type="presParOf" srcId="{15E453F7-1252-D84E-98BE-CD87F46B0B92}" destId="{7127D557-A473-9641-A836-34AD0F974F34}" srcOrd="0" destOrd="0" presId="urn:microsoft.com/office/officeart/2005/8/layout/hList1"/>
    <dgm:cxn modelId="{441CC31A-14FE-DB41-A7B0-E54701B5FED7}" type="presParOf" srcId="{7127D557-A473-9641-A836-34AD0F974F34}" destId="{F71F6031-CA80-9145-B903-C5797A28DD5F}" srcOrd="0" destOrd="0" presId="urn:microsoft.com/office/officeart/2005/8/layout/hList1"/>
    <dgm:cxn modelId="{24484DF6-9C0D-FA4D-B75A-70D4A486CF3D}" type="presParOf" srcId="{7127D557-A473-9641-A836-34AD0F974F34}" destId="{B0113B65-83D8-8F48-9B5A-33EDD3E42FF3}" srcOrd="1" destOrd="0" presId="urn:microsoft.com/office/officeart/2005/8/layout/hList1"/>
    <dgm:cxn modelId="{72E0C962-F53E-9B44-94DA-65566271CC34}" type="presParOf" srcId="{15E453F7-1252-D84E-98BE-CD87F46B0B92}" destId="{87FA2F12-DD96-394D-A6F8-9E7512775F79}" srcOrd="1" destOrd="0" presId="urn:microsoft.com/office/officeart/2005/8/layout/hList1"/>
    <dgm:cxn modelId="{4A6A72FC-F6D8-E246-9CE6-D04F4827EC7A}" type="presParOf" srcId="{15E453F7-1252-D84E-98BE-CD87F46B0B92}" destId="{5EDFFE64-861A-E64F-BE19-75927AC6A02D}" srcOrd="2" destOrd="0" presId="urn:microsoft.com/office/officeart/2005/8/layout/hList1"/>
    <dgm:cxn modelId="{1C25EBA8-BEAC-8F4E-A4AD-BF7BC181CB32}" type="presParOf" srcId="{5EDFFE64-861A-E64F-BE19-75927AC6A02D}" destId="{0BFBC060-6F6E-8546-A343-3C7A6F0D2107}" srcOrd="0" destOrd="0" presId="urn:microsoft.com/office/officeart/2005/8/layout/hList1"/>
    <dgm:cxn modelId="{678A69F4-BF0B-0940-84C1-C84CB06A5FA4}" type="presParOf" srcId="{5EDFFE64-861A-E64F-BE19-75927AC6A02D}" destId="{9A738CD5-62DA-8D4E-99C1-E2606A94CB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68515-5111-264F-8404-D6BB5C034671}"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zh-TW" altLang="en-US"/>
        </a:p>
      </dgm:t>
    </dgm:pt>
    <dgm:pt modelId="{17C853C0-8DC6-4D45-9318-5BB3F5110582}">
      <dgm:prSet phldrT="[文字]"/>
      <dgm:spPr/>
      <dgm:t>
        <a:bodyPr/>
        <a:lstStyle/>
        <a:p>
          <a:r>
            <a:rPr lang="zh-TW" altLang="en-US" dirty="0">
              <a:latin typeface="DFKai-SB" panose="03000509000000000000" pitchFamily="65" charset="-120"/>
              <a:ea typeface="DFKai-SB" panose="03000509000000000000" pitchFamily="65" charset="-120"/>
              <a:cs typeface="Times New Roman" panose="02020603050405020304" pitchFamily="18" charset="0"/>
            </a:rPr>
            <a:t>中央人民政府</a:t>
          </a:r>
        </a:p>
      </dgm:t>
    </dgm:pt>
    <dgm:pt modelId="{66FAB44D-EB8F-EE4F-B716-879F9478A8C6}" type="parTrans" cxnId="{98BAB4F6-588F-E547-9AB1-5670C75C2F30}">
      <dgm:prSet/>
      <dgm:spPr/>
      <dgm:t>
        <a:bodyPr/>
        <a:lstStyle/>
        <a:p>
          <a:endParaRPr lang="zh-TW" altLang="en-US"/>
        </a:p>
      </dgm:t>
    </dgm:pt>
    <dgm:pt modelId="{F99482BD-962D-9C42-B021-2167D574F111}" type="sibTrans" cxnId="{98BAB4F6-588F-E547-9AB1-5670C75C2F30}">
      <dgm:prSet/>
      <dgm:spPr/>
      <dgm:t>
        <a:bodyPr/>
        <a:lstStyle/>
        <a:p>
          <a:endParaRPr lang="zh-TW" altLang="en-US"/>
        </a:p>
      </dgm:t>
    </dgm:pt>
    <dgm:pt modelId="{D9DE93EC-C9C2-114F-A795-B0697A1837CC}">
      <dgm:prSet phldrT="[文字]"/>
      <dgm:spPr/>
      <dgm:t>
        <a:bodyPr/>
        <a:lstStyle/>
        <a:p>
          <a:r>
            <a:rPr lang="en-US" altLang="zh-TW" dirty="0">
              <a:latin typeface="Times New Roman" panose="02020603050405020304" pitchFamily="18" charset="0"/>
              <a:ea typeface="DFKai-SB" panose="03000509000000000000" pitchFamily="65" charset="-120"/>
              <a:cs typeface="Times New Roman" panose="02020603050405020304" pitchFamily="18" charset="0"/>
            </a:rPr>
            <a:t>23</a:t>
          </a:r>
          <a:r>
            <a:rPr lang="zh-TW" altLang="en-US" dirty="0">
              <a:latin typeface="DFKai-SB" panose="03000509000000000000" pitchFamily="65" charset="-120"/>
              <a:ea typeface="DFKai-SB" panose="03000509000000000000" pitchFamily="65" charset="-120"/>
            </a:rPr>
            <a:t>個省</a:t>
          </a:r>
        </a:p>
      </dgm:t>
    </dgm:pt>
    <dgm:pt modelId="{DE19DDF2-92D7-A24B-8BD5-D2B91DC74193}" type="parTrans" cxnId="{368A41D7-DE27-8A4F-827E-47949696EAF7}">
      <dgm:prSet/>
      <dgm:spPr/>
      <dgm:t>
        <a:bodyPr/>
        <a:lstStyle/>
        <a:p>
          <a:endParaRPr lang="zh-TW" altLang="en-US"/>
        </a:p>
      </dgm:t>
    </dgm:pt>
    <dgm:pt modelId="{BFA46F6B-093E-F143-9F92-7BFBDA89042D}" type="sibTrans" cxnId="{368A41D7-DE27-8A4F-827E-47949696EAF7}">
      <dgm:prSet/>
      <dgm:spPr/>
      <dgm:t>
        <a:bodyPr/>
        <a:lstStyle/>
        <a:p>
          <a:endParaRPr lang="zh-TW" altLang="en-US"/>
        </a:p>
      </dgm:t>
    </dgm:pt>
    <dgm:pt modelId="{A0006440-AA25-2B40-B025-A665D5B872D7}">
      <dgm:prSet phldrT="[文字]"/>
      <dgm:spPr/>
      <dgm:t>
        <a:bodyPr/>
        <a:lstStyle/>
        <a:p>
          <a:r>
            <a:rPr lang="en-US" altLang="zh-TW" dirty="0">
              <a:latin typeface="Times New Roman" panose="02020603050405020304" pitchFamily="18" charset="0"/>
              <a:ea typeface="DFKai-SB" panose="03000509000000000000" pitchFamily="65" charset="-120"/>
              <a:cs typeface="Times New Roman" panose="02020603050405020304" pitchFamily="18" charset="0"/>
            </a:rPr>
            <a:t>5</a:t>
          </a:r>
          <a:r>
            <a:rPr lang="zh-TW" altLang="en-US" dirty="0">
              <a:latin typeface="DFKai-SB" panose="03000509000000000000" pitchFamily="65" charset="-120"/>
              <a:ea typeface="DFKai-SB" panose="03000509000000000000" pitchFamily="65" charset="-120"/>
            </a:rPr>
            <a:t>個自治區</a:t>
          </a:r>
        </a:p>
      </dgm:t>
    </dgm:pt>
    <dgm:pt modelId="{90112A39-3CE3-B24E-8AD7-EE1A0B82889E}" type="parTrans" cxnId="{0136EA20-C408-9146-BDDC-5B4A51B3036C}">
      <dgm:prSet/>
      <dgm:spPr/>
      <dgm:t>
        <a:bodyPr/>
        <a:lstStyle/>
        <a:p>
          <a:endParaRPr lang="zh-TW" altLang="en-US"/>
        </a:p>
      </dgm:t>
    </dgm:pt>
    <dgm:pt modelId="{69594D0A-FF36-734D-9FDC-1130C769D001}" type="sibTrans" cxnId="{0136EA20-C408-9146-BDDC-5B4A51B3036C}">
      <dgm:prSet/>
      <dgm:spPr/>
      <dgm:t>
        <a:bodyPr/>
        <a:lstStyle/>
        <a:p>
          <a:endParaRPr lang="zh-TW" altLang="en-US"/>
        </a:p>
      </dgm:t>
    </dgm:pt>
    <dgm:pt modelId="{E41C5E34-8820-A040-9D02-0414419DDBCE}">
      <dgm:prSet phldrT="[文字]"/>
      <dgm:spPr/>
      <dgm:t>
        <a:bodyPr/>
        <a:lstStyle/>
        <a:p>
          <a:r>
            <a:rPr lang="en-US" altLang="zh-TW" dirty="0">
              <a:latin typeface="Times New Roman" panose="02020603050405020304" pitchFamily="18" charset="0"/>
              <a:ea typeface="DFKai-SB" panose="03000509000000000000" pitchFamily="65" charset="-120"/>
              <a:cs typeface="Times New Roman" panose="02020603050405020304" pitchFamily="18" charset="0"/>
            </a:rPr>
            <a:t>4</a:t>
          </a:r>
          <a:r>
            <a:rPr lang="zh-TW" altLang="en-US" dirty="0">
              <a:latin typeface="DFKai-SB" panose="03000509000000000000" pitchFamily="65" charset="-120"/>
              <a:ea typeface="DFKai-SB" panose="03000509000000000000" pitchFamily="65" charset="-120"/>
            </a:rPr>
            <a:t>個直轄市</a:t>
          </a:r>
        </a:p>
      </dgm:t>
    </dgm:pt>
    <dgm:pt modelId="{15ACFA14-2235-BB47-8EE8-4631E443AEC1}" type="parTrans" cxnId="{9450192E-2111-574C-8265-25FA4E2B8B62}">
      <dgm:prSet/>
      <dgm:spPr/>
      <dgm:t>
        <a:bodyPr/>
        <a:lstStyle/>
        <a:p>
          <a:endParaRPr lang="zh-TW" altLang="en-US"/>
        </a:p>
      </dgm:t>
    </dgm:pt>
    <dgm:pt modelId="{B6713A42-B79E-974B-95F9-31D6E76738BE}" type="sibTrans" cxnId="{9450192E-2111-574C-8265-25FA4E2B8B62}">
      <dgm:prSet/>
      <dgm:spPr/>
      <dgm:t>
        <a:bodyPr/>
        <a:lstStyle/>
        <a:p>
          <a:endParaRPr lang="zh-TW" altLang="en-US"/>
        </a:p>
      </dgm:t>
    </dgm:pt>
    <dgm:pt modelId="{D05F730D-C4B6-3E40-85A6-F2CCEDAA706B}">
      <dgm:prSet phldrT="[文字]"/>
      <dgm:spPr/>
      <dgm:t>
        <a:bodyPr/>
        <a:lstStyle/>
        <a:p>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a:t>
          </a:r>
          <a:r>
            <a:rPr lang="zh-TW" altLang="en-US" dirty="0">
              <a:solidFill>
                <a:schemeClr val="tx1"/>
              </a:solidFill>
              <a:latin typeface="DFKai-SB" panose="03000509000000000000" pitchFamily="65" charset="-120"/>
              <a:ea typeface="DFKai-SB" panose="03000509000000000000" pitchFamily="65" charset="-120"/>
            </a:rPr>
            <a:t>個特別行政區</a:t>
          </a:r>
        </a:p>
      </dgm:t>
    </dgm:pt>
    <dgm:pt modelId="{A1B9E182-031C-0B49-B121-1A329C7D9C3C}" type="parTrans" cxnId="{9181CDFD-4401-E64D-9A72-149EDBE10649}">
      <dgm:prSet/>
      <dgm:spPr/>
      <dgm:t>
        <a:bodyPr/>
        <a:lstStyle/>
        <a:p>
          <a:endParaRPr lang="zh-TW" altLang="en-US"/>
        </a:p>
      </dgm:t>
    </dgm:pt>
    <dgm:pt modelId="{23521691-11C7-1B46-A444-1C8152C0C6E5}" type="sibTrans" cxnId="{9181CDFD-4401-E64D-9A72-149EDBE10649}">
      <dgm:prSet/>
      <dgm:spPr/>
      <dgm:t>
        <a:bodyPr/>
        <a:lstStyle/>
        <a:p>
          <a:endParaRPr lang="zh-TW" altLang="en-US"/>
        </a:p>
      </dgm:t>
    </dgm:pt>
    <dgm:pt modelId="{0FF77BCE-F578-C748-8E03-EA79CB1C90F0}" type="pres">
      <dgm:prSet presAssocID="{7C868515-5111-264F-8404-D6BB5C034671}" presName="hierChild1" presStyleCnt="0">
        <dgm:presLayoutVars>
          <dgm:chPref val="1"/>
          <dgm:dir/>
          <dgm:animOne val="branch"/>
          <dgm:animLvl val="lvl"/>
          <dgm:resizeHandles/>
        </dgm:presLayoutVars>
      </dgm:prSet>
      <dgm:spPr/>
      <dgm:t>
        <a:bodyPr/>
        <a:lstStyle/>
        <a:p>
          <a:endParaRPr lang="zh-TW" altLang="en-US"/>
        </a:p>
      </dgm:t>
    </dgm:pt>
    <dgm:pt modelId="{0165B38C-D531-BB47-9C63-C3C495959658}" type="pres">
      <dgm:prSet presAssocID="{17C853C0-8DC6-4D45-9318-5BB3F5110582}" presName="hierRoot1" presStyleCnt="0"/>
      <dgm:spPr/>
    </dgm:pt>
    <dgm:pt modelId="{15D61050-7D72-724C-98DB-AEB828618C75}" type="pres">
      <dgm:prSet presAssocID="{17C853C0-8DC6-4D45-9318-5BB3F5110582}" presName="composite" presStyleCnt="0"/>
      <dgm:spPr/>
    </dgm:pt>
    <dgm:pt modelId="{9D64117B-D54A-8340-8300-053E688538F6}" type="pres">
      <dgm:prSet presAssocID="{17C853C0-8DC6-4D45-9318-5BB3F5110582}" presName="background" presStyleLbl="node0" presStyleIdx="0" presStyleCnt="1"/>
      <dgm:spPr/>
    </dgm:pt>
    <dgm:pt modelId="{1CFC599D-9FC0-5342-90B0-4283CD5E672C}" type="pres">
      <dgm:prSet presAssocID="{17C853C0-8DC6-4D45-9318-5BB3F5110582}" presName="text" presStyleLbl="fgAcc0" presStyleIdx="0" presStyleCnt="1" custScaleX="146474">
        <dgm:presLayoutVars>
          <dgm:chPref val="3"/>
        </dgm:presLayoutVars>
      </dgm:prSet>
      <dgm:spPr/>
      <dgm:t>
        <a:bodyPr/>
        <a:lstStyle/>
        <a:p>
          <a:endParaRPr lang="zh-TW" altLang="en-US"/>
        </a:p>
      </dgm:t>
    </dgm:pt>
    <dgm:pt modelId="{5A0BEDD7-9403-7545-9D99-4E050F314DC8}" type="pres">
      <dgm:prSet presAssocID="{17C853C0-8DC6-4D45-9318-5BB3F5110582}" presName="hierChild2" presStyleCnt="0"/>
      <dgm:spPr/>
    </dgm:pt>
    <dgm:pt modelId="{C237EBDC-B64E-CB47-B5EA-ABC21C7E8E18}" type="pres">
      <dgm:prSet presAssocID="{DE19DDF2-92D7-A24B-8BD5-D2B91DC74193}" presName="Name10" presStyleLbl="parChTrans1D2" presStyleIdx="0" presStyleCnt="4"/>
      <dgm:spPr/>
      <dgm:t>
        <a:bodyPr/>
        <a:lstStyle/>
        <a:p>
          <a:endParaRPr lang="zh-TW" altLang="en-US"/>
        </a:p>
      </dgm:t>
    </dgm:pt>
    <dgm:pt modelId="{9C8A2C25-9E86-3845-917B-DDD12F54950D}" type="pres">
      <dgm:prSet presAssocID="{D9DE93EC-C9C2-114F-A795-B0697A1837CC}" presName="hierRoot2" presStyleCnt="0"/>
      <dgm:spPr/>
    </dgm:pt>
    <dgm:pt modelId="{1299A1A8-168A-CB47-8AD8-000B990EB24F}" type="pres">
      <dgm:prSet presAssocID="{D9DE93EC-C9C2-114F-A795-B0697A1837CC}" presName="composite2" presStyleCnt="0"/>
      <dgm:spPr/>
    </dgm:pt>
    <dgm:pt modelId="{0231ACBC-16AF-6C4B-B9C7-73BAF02BE3DE}" type="pres">
      <dgm:prSet presAssocID="{D9DE93EC-C9C2-114F-A795-B0697A1837CC}" presName="background2" presStyleLbl="node2" presStyleIdx="0" presStyleCnt="4"/>
      <dgm:spPr/>
    </dgm:pt>
    <dgm:pt modelId="{FEEB47E1-AC3F-C346-9462-19DB9ED2314E}" type="pres">
      <dgm:prSet presAssocID="{D9DE93EC-C9C2-114F-A795-B0697A1837CC}" presName="text2" presStyleLbl="fgAcc2" presStyleIdx="0" presStyleCnt="4">
        <dgm:presLayoutVars>
          <dgm:chPref val="3"/>
        </dgm:presLayoutVars>
      </dgm:prSet>
      <dgm:spPr/>
      <dgm:t>
        <a:bodyPr/>
        <a:lstStyle/>
        <a:p>
          <a:endParaRPr lang="zh-TW" altLang="en-US"/>
        </a:p>
      </dgm:t>
    </dgm:pt>
    <dgm:pt modelId="{CF63851E-3635-7C45-9FD3-CF7ED4E774FB}" type="pres">
      <dgm:prSet presAssocID="{D9DE93EC-C9C2-114F-A795-B0697A1837CC}" presName="hierChild3" presStyleCnt="0"/>
      <dgm:spPr/>
    </dgm:pt>
    <dgm:pt modelId="{EDFBF408-F1D9-E144-B891-CA222A5A8B15}" type="pres">
      <dgm:prSet presAssocID="{90112A39-3CE3-B24E-8AD7-EE1A0B82889E}" presName="Name10" presStyleLbl="parChTrans1D2" presStyleIdx="1" presStyleCnt="4"/>
      <dgm:spPr/>
      <dgm:t>
        <a:bodyPr/>
        <a:lstStyle/>
        <a:p>
          <a:endParaRPr lang="zh-TW" altLang="en-US"/>
        </a:p>
      </dgm:t>
    </dgm:pt>
    <dgm:pt modelId="{C2C007F4-1EBA-004F-A969-FB13FD157367}" type="pres">
      <dgm:prSet presAssocID="{A0006440-AA25-2B40-B025-A665D5B872D7}" presName="hierRoot2" presStyleCnt="0"/>
      <dgm:spPr/>
    </dgm:pt>
    <dgm:pt modelId="{E25D78FF-0F96-1E43-B36B-571983820197}" type="pres">
      <dgm:prSet presAssocID="{A0006440-AA25-2B40-B025-A665D5B872D7}" presName="composite2" presStyleCnt="0"/>
      <dgm:spPr/>
    </dgm:pt>
    <dgm:pt modelId="{4FAFD031-9A9B-0D49-84D3-2CCA9B542759}" type="pres">
      <dgm:prSet presAssocID="{A0006440-AA25-2B40-B025-A665D5B872D7}" presName="background2" presStyleLbl="node2" presStyleIdx="1" presStyleCnt="4"/>
      <dgm:spPr/>
    </dgm:pt>
    <dgm:pt modelId="{034F3EEC-AF21-A340-9F92-5661FF13D308}" type="pres">
      <dgm:prSet presAssocID="{A0006440-AA25-2B40-B025-A665D5B872D7}" presName="text2" presStyleLbl="fgAcc2" presStyleIdx="1" presStyleCnt="4">
        <dgm:presLayoutVars>
          <dgm:chPref val="3"/>
        </dgm:presLayoutVars>
      </dgm:prSet>
      <dgm:spPr/>
      <dgm:t>
        <a:bodyPr/>
        <a:lstStyle/>
        <a:p>
          <a:endParaRPr lang="zh-TW" altLang="en-US"/>
        </a:p>
      </dgm:t>
    </dgm:pt>
    <dgm:pt modelId="{AB5B5C84-6A0A-B840-A343-C3FB625F399A}" type="pres">
      <dgm:prSet presAssocID="{A0006440-AA25-2B40-B025-A665D5B872D7}" presName="hierChild3" presStyleCnt="0"/>
      <dgm:spPr/>
    </dgm:pt>
    <dgm:pt modelId="{F71E3B46-A6C2-CC4D-A675-E9C4CD4546E9}" type="pres">
      <dgm:prSet presAssocID="{15ACFA14-2235-BB47-8EE8-4631E443AEC1}" presName="Name10" presStyleLbl="parChTrans1D2" presStyleIdx="2" presStyleCnt="4"/>
      <dgm:spPr/>
      <dgm:t>
        <a:bodyPr/>
        <a:lstStyle/>
        <a:p>
          <a:endParaRPr lang="zh-TW" altLang="en-US"/>
        </a:p>
      </dgm:t>
    </dgm:pt>
    <dgm:pt modelId="{92981290-54C3-8746-B029-58C176316EE2}" type="pres">
      <dgm:prSet presAssocID="{E41C5E34-8820-A040-9D02-0414419DDBCE}" presName="hierRoot2" presStyleCnt="0"/>
      <dgm:spPr/>
    </dgm:pt>
    <dgm:pt modelId="{D8D53140-D4AC-BD4B-AA59-701D7F6A1E18}" type="pres">
      <dgm:prSet presAssocID="{E41C5E34-8820-A040-9D02-0414419DDBCE}" presName="composite2" presStyleCnt="0"/>
      <dgm:spPr/>
    </dgm:pt>
    <dgm:pt modelId="{834CD0E4-66C7-4546-A79D-41173BBE6122}" type="pres">
      <dgm:prSet presAssocID="{E41C5E34-8820-A040-9D02-0414419DDBCE}" presName="background2" presStyleLbl="node2" presStyleIdx="2" presStyleCnt="4"/>
      <dgm:spPr/>
    </dgm:pt>
    <dgm:pt modelId="{92742AB0-A81A-6549-AA1B-E9A83D30D584}" type="pres">
      <dgm:prSet presAssocID="{E41C5E34-8820-A040-9D02-0414419DDBCE}" presName="text2" presStyleLbl="fgAcc2" presStyleIdx="2" presStyleCnt="4">
        <dgm:presLayoutVars>
          <dgm:chPref val="3"/>
        </dgm:presLayoutVars>
      </dgm:prSet>
      <dgm:spPr/>
      <dgm:t>
        <a:bodyPr/>
        <a:lstStyle/>
        <a:p>
          <a:endParaRPr lang="zh-TW" altLang="en-US"/>
        </a:p>
      </dgm:t>
    </dgm:pt>
    <dgm:pt modelId="{CA0C8A49-A7F1-F74E-BBDD-4C2A1B5ADB60}" type="pres">
      <dgm:prSet presAssocID="{E41C5E34-8820-A040-9D02-0414419DDBCE}" presName="hierChild3" presStyleCnt="0"/>
      <dgm:spPr/>
    </dgm:pt>
    <dgm:pt modelId="{66CE3D97-403F-EA43-B177-99402AADB6E0}" type="pres">
      <dgm:prSet presAssocID="{A1B9E182-031C-0B49-B121-1A329C7D9C3C}" presName="Name10" presStyleLbl="parChTrans1D2" presStyleIdx="3" presStyleCnt="4"/>
      <dgm:spPr/>
      <dgm:t>
        <a:bodyPr/>
        <a:lstStyle/>
        <a:p>
          <a:endParaRPr lang="zh-TW" altLang="en-US"/>
        </a:p>
      </dgm:t>
    </dgm:pt>
    <dgm:pt modelId="{F83FE1DB-AE4F-B84C-88EE-DA93D1D0C1C0}" type="pres">
      <dgm:prSet presAssocID="{D05F730D-C4B6-3E40-85A6-F2CCEDAA706B}" presName="hierRoot2" presStyleCnt="0"/>
      <dgm:spPr/>
    </dgm:pt>
    <dgm:pt modelId="{D68C3351-D9FD-9444-875D-7C40370775EF}" type="pres">
      <dgm:prSet presAssocID="{D05F730D-C4B6-3E40-85A6-F2CCEDAA706B}" presName="composite2" presStyleCnt="0"/>
      <dgm:spPr/>
    </dgm:pt>
    <dgm:pt modelId="{9F0810AE-3D65-E741-9BD5-14FC8FED66AF}" type="pres">
      <dgm:prSet presAssocID="{D05F730D-C4B6-3E40-85A6-F2CCEDAA706B}" presName="background2" presStyleLbl="node2" presStyleIdx="3" presStyleCnt="4"/>
      <dgm:spPr/>
    </dgm:pt>
    <dgm:pt modelId="{92B8A402-4872-144E-BA51-EDA99FE17043}" type="pres">
      <dgm:prSet presAssocID="{D05F730D-C4B6-3E40-85A6-F2CCEDAA706B}" presName="text2" presStyleLbl="fgAcc2" presStyleIdx="3" presStyleCnt="4">
        <dgm:presLayoutVars>
          <dgm:chPref val="3"/>
        </dgm:presLayoutVars>
      </dgm:prSet>
      <dgm:spPr/>
      <dgm:t>
        <a:bodyPr/>
        <a:lstStyle/>
        <a:p>
          <a:endParaRPr lang="zh-TW" altLang="en-US"/>
        </a:p>
      </dgm:t>
    </dgm:pt>
    <dgm:pt modelId="{04FC52B5-A1F2-0C41-A0B2-2B0A3E35990B}" type="pres">
      <dgm:prSet presAssocID="{D05F730D-C4B6-3E40-85A6-F2CCEDAA706B}" presName="hierChild3" presStyleCnt="0"/>
      <dgm:spPr/>
    </dgm:pt>
  </dgm:ptLst>
  <dgm:cxnLst>
    <dgm:cxn modelId="{5CC095B2-2F0F-0046-8740-AF41018BB601}" type="presOf" srcId="{15ACFA14-2235-BB47-8EE8-4631E443AEC1}" destId="{F71E3B46-A6C2-CC4D-A675-E9C4CD4546E9}" srcOrd="0" destOrd="0" presId="urn:microsoft.com/office/officeart/2005/8/layout/hierarchy1"/>
    <dgm:cxn modelId="{6EF48017-0E14-9B47-9EAE-51C4FEF882BF}" type="presOf" srcId="{A0006440-AA25-2B40-B025-A665D5B872D7}" destId="{034F3EEC-AF21-A340-9F92-5661FF13D308}" srcOrd="0" destOrd="0" presId="urn:microsoft.com/office/officeart/2005/8/layout/hierarchy1"/>
    <dgm:cxn modelId="{9450192E-2111-574C-8265-25FA4E2B8B62}" srcId="{17C853C0-8DC6-4D45-9318-5BB3F5110582}" destId="{E41C5E34-8820-A040-9D02-0414419DDBCE}" srcOrd="2" destOrd="0" parTransId="{15ACFA14-2235-BB47-8EE8-4631E443AEC1}" sibTransId="{B6713A42-B79E-974B-95F9-31D6E76738BE}"/>
    <dgm:cxn modelId="{387265F3-0C7B-0042-B57C-E9F0CCDB2C25}" type="presOf" srcId="{7C868515-5111-264F-8404-D6BB5C034671}" destId="{0FF77BCE-F578-C748-8E03-EA79CB1C90F0}" srcOrd="0" destOrd="0" presId="urn:microsoft.com/office/officeart/2005/8/layout/hierarchy1"/>
    <dgm:cxn modelId="{0136EA20-C408-9146-BDDC-5B4A51B3036C}" srcId="{17C853C0-8DC6-4D45-9318-5BB3F5110582}" destId="{A0006440-AA25-2B40-B025-A665D5B872D7}" srcOrd="1" destOrd="0" parTransId="{90112A39-3CE3-B24E-8AD7-EE1A0B82889E}" sibTransId="{69594D0A-FF36-734D-9FDC-1130C769D001}"/>
    <dgm:cxn modelId="{368A41D7-DE27-8A4F-827E-47949696EAF7}" srcId="{17C853C0-8DC6-4D45-9318-5BB3F5110582}" destId="{D9DE93EC-C9C2-114F-A795-B0697A1837CC}" srcOrd="0" destOrd="0" parTransId="{DE19DDF2-92D7-A24B-8BD5-D2B91DC74193}" sibTransId="{BFA46F6B-093E-F143-9F92-7BFBDA89042D}"/>
    <dgm:cxn modelId="{E89492E0-6857-FD4F-8661-922DC21B3831}" type="presOf" srcId="{17C853C0-8DC6-4D45-9318-5BB3F5110582}" destId="{1CFC599D-9FC0-5342-90B0-4283CD5E672C}" srcOrd="0" destOrd="0" presId="urn:microsoft.com/office/officeart/2005/8/layout/hierarchy1"/>
    <dgm:cxn modelId="{98BAB4F6-588F-E547-9AB1-5670C75C2F30}" srcId="{7C868515-5111-264F-8404-D6BB5C034671}" destId="{17C853C0-8DC6-4D45-9318-5BB3F5110582}" srcOrd="0" destOrd="0" parTransId="{66FAB44D-EB8F-EE4F-B716-879F9478A8C6}" sibTransId="{F99482BD-962D-9C42-B021-2167D574F111}"/>
    <dgm:cxn modelId="{458B26A1-6CA6-4B4C-B602-5748F24D44F8}" type="presOf" srcId="{A1B9E182-031C-0B49-B121-1A329C7D9C3C}" destId="{66CE3D97-403F-EA43-B177-99402AADB6E0}" srcOrd="0" destOrd="0" presId="urn:microsoft.com/office/officeart/2005/8/layout/hierarchy1"/>
    <dgm:cxn modelId="{E5330CDB-7012-1D48-A048-32CD92AF8133}" type="presOf" srcId="{90112A39-3CE3-B24E-8AD7-EE1A0B82889E}" destId="{EDFBF408-F1D9-E144-B891-CA222A5A8B15}" srcOrd="0" destOrd="0" presId="urn:microsoft.com/office/officeart/2005/8/layout/hierarchy1"/>
    <dgm:cxn modelId="{9181CDFD-4401-E64D-9A72-149EDBE10649}" srcId="{17C853C0-8DC6-4D45-9318-5BB3F5110582}" destId="{D05F730D-C4B6-3E40-85A6-F2CCEDAA706B}" srcOrd="3" destOrd="0" parTransId="{A1B9E182-031C-0B49-B121-1A329C7D9C3C}" sibTransId="{23521691-11C7-1B46-A444-1C8152C0C6E5}"/>
    <dgm:cxn modelId="{A432E5CD-F333-7C49-B61A-D6500FC83146}" type="presOf" srcId="{E41C5E34-8820-A040-9D02-0414419DDBCE}" destId="{92742AB0-A81A-6549-AA1B-E9A83D30D584}" srcOrd="0" destOrd="0" presId="urn:microsoft.com/office/officeart/2005/8/layout/hierarchy1"/>
    <dgm:cxn modelId="{B7420639-8EC8-C54A-826B-83C52376A8D9}" type="presOf" srcId="{DE19DDF2-92D7-A24B-8BD5-D2B91DC74193}" destId="{C237EBDC-B64E-CB47-B5EA-ABC21C7E8E18}" srcOrd="0" destOrd="0" presId="urn:microsoft.com/office/officeart/2005/8/layout/hierarchy1"/>
    <dgm:cxn modelId="{5D353FAD-7825-3F42-937F-517831AC3E4F}" type="presOf" srcId="{D05F730D-C4B6-3E40-85A6-F2CCEDAA706B}" destId="{92B8A402-4872-144E-BA51-EDA99FE17043}" srcOrd="0" destOrd="0" presId="urn:microsoft.com/office/officeart/2005/8/layout/hierarchy1"/>
    <dgm:cxn modelId="{5A66443F-FD27-4748-8C67-274C4EB05629}" type="presOf" srcId="{D9DE93EC-C9C2-114F-A795-B0697A1837CC}" destId="{FEEB47E1-AC3F-C346-9462-19DB9ED2314E}" srcOrd="0" destOrd="0" presId="urn:microsoft.com/office/officeart/2005/8/layout/hierarchy1"/>
    <dgm:cxn modelId="{593CD17E-52E0-C344-8E08-D8B117A7A805}" type="presParOf" srcId="{0FF77BCE-F578-C748-8E03-EA79CB1C90F0}" destId="{0165B38C-D531-BB47-9C63-C3C495959658}" srcOrd="0" destOrd="0" presId="urn:microsoft.com/office/officeart/2005/8/layout/hierarchy1"/>
    <dgm:cxn modelId="{75DDC019-F6D8-E140-A14A-C95FAE053E92}" type="presParOf" srcId="{0165B38C-D531-BB47-9C63-C3C495959658}" destId="{15D61050-7D72-724C-98DB-AEB828618C75}" srcOrd="0" destOrd="0" presId="urn:microsoft.com/office/officeart/2005/8/layout/hierarchy1"/>
    <dgm:cxn modelId="{E3AC4109-C10C-AC4B-AE41-CBE73C6E510D}" type="presParOf" srcId="{15D61050-7D72-724C-98DB-AEB828618C75}" destId="{9D64117B-D54A-8340-8300-053E688538F6}" srcOrd="0" destOrd="0" presId="urn:microsoft.com/office/officeart/2005/8/layout/hierarchy1"/>
    <dgm:cxn modelId="{16B364FA-AD20-BF4A-ABB1-FCBE7655A2B6}" type="presParOf" srcId="{15D61050-7D72-724C-98DB-AEB828618C75}" destId="{1CFC599D-9FC0-5342-90B0-4283CD5E672C}" srcOrd="1" destOrd="0" presId="urn:microsoft.com/office/officeart/2005/8/layout/hierarchy1"/>
    <dgm:cxn modelId="{E8C13C3F-9848-0A41-9D30-4BC8009172CE}" type="presParOf" srcId="{0165B38C-D531-BB47-9C63-C3C495959658}" destId="{5A0BEDD7-9403-7545-9D99-4E050F314DC8}" srcOrd="1" destOrd="0" presId="urn:microsoft.com/office/officeart/2005/8/layout/hierarchy1"/>
    <dgm:cxn modelId="{D4B7298B-5DAC-0A41-B0AD-45448187DCF6}" type="presParOf" srcId="{5A0BEDD7-9403-7545-9D99-4E050F314DC8}" destId="{C237EBDC-B64E-CB47-B5EA-ABC21C7E8E18}" srcOrd="0" destOrd="0" presId="urn:microsoft.com/office/officeart/2005/8/layout/hierarchy1"/>
    <dgm:cxn modelId="{44D72E9D-3F52-9B41-A03D-49CC06314248}" type="presParOf" srcId="{5A0BEDD7-9403-7545-9D99-4E050F314DC8}" destId="{9C8A2C25-9E86-3845-917B-DDD12F54950D}" srcOrd="1" destOrd="0" presId="urn:microsoft.com/office/officeart/2005/8/layout/hierarchy1"/>
    <dgm:cxn modelId="{EF0DB4F1-5EF2-A34C-898B-7D2261260B18}" type="presParOf" srcId="{9C8A2C25-9E86-3845-917B-DDD12F54950D}" destId="{1299A1A8-168A-CB47-8AD8-000B990EB24F}" srcOrd="0" destOrd="0" presId="urn:microsoft.com/office/officeart/2005/8/layout/hierarchy1"/>
    <dgm:cxn modelId="{1EA25249-93C0-CB41-B687-D098BC00B590}" type="presParOf" srcId="{1299A1A8-168A-CB47-8AD8-000B990EB24F}" destId="{0231ACBC-16AF-6C4B-B9C7-73BAF02BE3DE}" srcOrd="0" destOrd="0" presId="urn:microsoft.com/office/officeart/2005/8/layout/hierarchy1"/>
    <dgm:cxn modelId="{6A15442C-3542-9546-8A47-36C264AA4DA7}" type="presParOf" srcId="{1299A1A8-168A-CB47-8AD8-000B990EB24F}" destId="{FEEB47E1-AC3F-C346-9462-19DB9ED2314E}" srcOrd="1" destOrd="0" presId="urn:microsoft.com/office/officeart/2005/8/layout/hierarchy1"/>
    <dgm:cxn modelId="{515407FF-7D0A-1540-BF0B-A410B4408C0C}" type="presParOf" srcId="{9C8A2C25-9E86-3845-917B-DDD12F54950D}" destId="{CF63851E-3635-7C45-9FD3-CF7ED4E774FB}" srcOrd="1" destOrd="0" presId="urn:microsoft.com/office/officeart/2005/8/layout/hierarchy1"/>
    <dgm:cxn modelId="{677EE4CB-E099-A142-BB7B-F2CEE62AB1FB}" type="presParOf" srcId="{5A0BEDD7-9403-7545-9D99-4E050F314DC8}" destId="{EDFBF408-F1D9-E144-B891-CA222A5A8B15}" srcOrd="2" destOrd="0" presId="urn:microsoft.com/office/officeart/2005/8/layout/hierarchy1"/>
    <dgm:cxn modelId="{ADF791A7-C726-5949-A44D-A293ECD4B492}" type="presParOf" srcId="{5A0BEDD7-9403-7545-9D99-4E050F314DC8}" destId="{C2C007F4-1EBA-004F-A969-FB13FD157367}" srcOrd="3" destOrd="0" presId="urn:microsoft.com/office/officeart/2005/8/layout/hierarchy1"/>
    <dgm:cxn modelId="{2FCC1821-45F3-9141-9152-2C7D4AB648E2}" type="presParOf" srcId="{C2C007F4-1EBA-004F-A969-FB13FD157367}" destId="{E25D78FF-0F96-1E43-B36B-571983820197}" srcOrd="0" destOrd="0" presId="urn:microsoft.com/office/officeart/2005/8/layout/hierarchy1"/>
    <dgm:cxn modelId="{0AB9E828-10C3-1346-938D-4BE934CC4700}" type="presParOf" srcId="{E25D78FF-0F96-1E43-B36B-571983820197}" destId="{4FAFD031-9A9B-0D49-84D3-2CCA9B542759}" srcOrd="0" destOrd="0" presId="urn:microsoft.com/office/officeart/2005/8/layout/hierarchy1"/>
    <dgm:cxn modelId="{2F30946D-485C-AC4B-AAB1-0AA2B3F90B55}" type="presParOf" srcId="{E25D78FF-0F96-1E43-B36B-571983820197}" destId="{034F3EEC-AF21-A340-9F92-5661FF13D308}" srcOrd="1" destOrd="0" presId="urn:microsoft.com/office/officeart/2005/8/layout/hierarchy1"/>
    <dgm:cxn modelId="{27D264D9-FF23-0E4F-9306-9D29F55A8CD3}" type="presParOf" srcId="{C2C007F4-1EBA-004F-A969-FB13FD157367}" destId="{AB5B5C84-6A0A-B840-A343-C3FB625F399A}" srcOrd="1" destOrd="0" presId="urn:microsoft.com/office/officeart/2005/8/layout/hierarchy1"/>
    <dgm:cxn modelId="{984D82A6-9844-9F4F-B3CE-93E607F86C03}" type="presParOf" srcId="{5A0BEDD7-9403-7545-9D99-4E050F314DC8}" destId="{F71E3B46-A6C2-CC4D-A675-E9C4CD4546E9}" srcOrd="4" destOrd="0" presId="urn:microsoft.com/office/officeart/2005/8/layout/hierarchy1"/>
    <dgm:cxn modelId="{49E015BD-8DE5-6E48-BBEA-9FEAF3AB5701}" type="presParOf" srcId="{5A0BEDD7-9403-7545-9D99-4E050F314DC8}" destId="{92981290-54C3-8746-B029-58C176316EE2}" srcOrd="5" destOrd="0" presId="urn:microsoft.com/office/officeart/2005/8/layout/hierarchy1"/>
    <dgm:cxn modelId="{DD7C4AD6-8D99-7243-BD13-484F8A95200C}" type="presParOf" srcId="{92981290-54C3-8746-B029-58C176316EE2}" destId="{D8D53140-D4AC-BD4B-AA59-701D7F6A1E18}" srcOrd="0" destOrd="0" presId="urn:microsoft.com/office/officeart/2005/8/layout/hierarchy1"/>
    <dgm:cxn modelId="{5D4F4260-9C8A-644A-A1F6-19560AB0BD30}" type="presParOf" srcId="{D8D53140-D4AC-BD4B-AA59-701D7F6A1E18}" destId="{834CD0E4-66C7-4546-A79D-41173BBE6122}" srcOrd="0" destOrd="0" presId="urn:microsoft.com/office/officeart/2005/8/layout/hierarchy1"/>
    <dgm:cxn modelId="{9CA9BA51-F7CC-4B40-AEBD-A58AA3705D03}" type="presParOf" srcId="{D8D53140-D4AC-BD4B-AA59-701D7F6A1E18}" destId="{92742AB0-A81A-6549-AA1B-E9A83D30D584}" srcOrd="1" destOrd="0" presId="urn:microsoft.com/office/officeart/2005/8/layout/hierarchy1"/>
    <dgm:cxn modelId="{4141D680-E6C9-C74B-91FC-599B1E91CBEC}" type="presParOf" srcId="{92981290-54C3-8746-B029-58C176316EE2}" destId="{CA0C8A49-A7F1-F74E-BBDD-4C2A1B5ADB60}" srcOrd="1" destOrd="0" presId="urn:microsoft.com/office/officeart/2005/8/layout/hierarchy1"/>
    <dgm:cxn modelId="{AB420AB9-BD67-E14E-A43D-91F4261C6235}" type="presParOf" srcId="{5A0BEDD7-9403-7545-9D99-4E050F314DC8}" destId="{66CE3D97-403F-EA43-B177-99402AADB6E0}" srcOrd="6" destOrd="0" presId="urn:microsoft.com/office/officeart/2005/8/layout/hierarchy1"/>
    <dgm:cxn modelId="{8EA52E23-4AF3-3543-AEC5-8D7190A9A7E5}" type="presParOf" srcId="{5A0BEDD7-9403-7545-9D99-4E050F314DC8}" destId="{F83FE1DB-AE4F-B84C-88EE-DA93D1D0C1C0}" srcOrd="7" destOrd="0" presId="urn:microsoft.com/office/officeart/2005/8/layout/hierarchy1"/>
    <dgm:cxn modelId="{F70FA33F-1EC3-744B-B0AD-F709AEE57D62}" type="presParOf" srcId="{F83FE1DB-AE4F-B84C-88EE-DA93D1D0C1C0}" destId="{D68C3351-D9FD-9444-875D-7C40370775EF}" srcOrd="0" destOrd="0" presId="urn:microsoft.com/office/officeart/2005/8/layout/hierarchy1"/>
    <dgm:cxn modelId="{845C9C64-0A5A-2643-9D35-804C41A1B32B}" type="presParOf" srcId="{D68C3351-D9FD-9444-875D-7C40370775EF}" destId="{9F0810AE-3D65-E741-9BD5-14FC8FED66AF}" srcOrd="0" destOrd="0" presId="urn:microsoft.com/office/officeart/2005/8/layout/hierarchy1"/>
    <dgm:cxn modelId="{80F123C7-5684-EE47-9A37-2E44F31112C6}" type="presParOf" srcId="{D68C3351-D9FD-9444-875D-7C40370775EF}" destId="{92B8A402-4872-144E-BA51-EDA99FE17043}" srcOrd="1" destOrd="0" presId="urn:microsoft.com/office/officeart/2005/8/layout/hierarchy1"/>
    <dgm:cxn modelId="{2942112A-992D-994C-A3E9-6BEFC02DFE92}" type="presParOf" srcId="{F83FE1DB-AE4F-B84C-88EE-DA93D1D0C1C0}" destId="{04FC52B5-A1F2-0C41-A0B2-2B0A3E35990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C3FF2C-5690-8E4B-AB17-1F2BC34E1746}" type="doc">
      <dgm:prSet loTypeId="urn:microsoft.com/office/officeart/2005/8/layout/hierarchy2" loCatId="" qsTypeId="urn:microsoft.com/office/officeart/2005/8/quickstyle/simple1" qsCatId="simple" csTypeId="urn:microsoft.com/office/officeart/2005/8/colors/colorful2" csCatId="colorful" phldr="1"/>
      <dgm:spPr/>
      <dgm:t>
        <a:bodyPr/>
        <a:lstStyle/>
        <a:p>
          <a:endParaRPr lang="zh-TW" altLang="en-US"/>
        </a:p>
      </dgm:t>
    </dgm:pt>
    <dgm:pt modelId="{1D2A694F-1E32-974B-9471-7F1800CDEB8A}">
      <dgm:prSet phldrT="[文字]"/>
      <dgm:spPr>
        <a:solidFill>
          <a:schemeClr val="accent4"/>
        </a:solidFill>
      </dgm:spPr>
      <dgm:t>
        <a:bodyPr/>
        <a:lstStyle/>
        <a:p>
          <a:r>
            <a:rPr lang="zh-TW" altLang="en-US" dirty="0">
              <a:latin typeface="DFKai-SB" panose="03000509000000000000" pitchFamily="65" charset="-120"/>
              <a:ea typeface="DFKai-SB" panose="03000509000000000000" pitchFamily="65" charset="-120"/>
            </a:rPr>
            <a:t>高度自治權</a:t>
          </a:r>
        </a:p>
      </dgm:t>
    </dgm:pt>
    <dgm:pt modelId="{7EF583AF-167E-C14A-9062-AAF4F71DA511}" type="parTrans" cxnId="{9756D0BD-57AB-E64A-862A-E1A09FCA2FAD}">
      <dgm:prSet/>
      <dgm:spPr/>
      <dgm:t>
        <a:bodyPr/>
        <a:lstStyle/>
        <a:p>
          <a:endParaRPr lang="zh-TW" altLang="en-US"/>
        </a:p>
      </dgm:t>
    </dgm:pt>
    <dgm:pt modelId="{E1EF55BD-38F0-514C-969F-A4A8657DD96F}" type="sibTrans" cxnId="{9756D0BD-57AB-E64A-862A-E1A09FCA2FAD}">
      <dgm:prSet/>
      <dgm:spPr/>
      <dgm:t>
        <a:bodyPr/>
        <a:lstStyle/>
        <a:p>
          <a:endParaRPr lang="zh-TW" altLang="en-US"/>
        </a:p>
      </dgm:t>
    </dgm:pt>
    <dgm:pt modelId="{FB8998D8-1621-C34E-9A77-A808398DCF60}">
      <dgm:prSet phldrT="[文字]">
        <dgm:style>
          <a:lnRef idx="2">
            <a:schemeClr val="accent2"/>
          </a:lnRef>
          <a:fillRef idx="1">
            <a:schemeClr val="lt1"/>
          </a:fillRef>
          <a:effectRef idx="0">
            <a:schemeClr val="accent2"/>
          </a:effectRef>
          <a:fontRef idx="minor">
            <a:schemeClr val="dk1"/>
          </a:fontRef>
        </dgm:style>
      </dgm:prSet>
      <dgm:spPr/>
      <dgm:t>
        <a:bodyPr/>
        <a:lstStyle/>
        <a:p>
          <a:r>
            <a:rPr lang="zh-TW" altLang="en-US" dirty="0">
              <a:latin typeface="DFKai-SB" panose="03000509000000000000" pitchFamily="65" charset="-120"/>
              <a:ea typeface="DFKai-SB" panose="03000509000000000000" pitchFamily="65" charset="-120"/>
            </a:rPr>
            <a:t>行政管理權</a:t>
          </a:r>
        </a:p>
      </dgm:t>
    </dgm:pt>
    <dgm:pt modelId="{28877FA2-59B7-7441-A46E-E041ADB3BE6C}" type="parTrans" cxnId="{E399876F-318A-CA4C-ACC0-CF775E20B2CF}">
      <dgm:prSet/>
      <dgm:spPr/>
      <dgm:t>
        <a:bodyPr/>
        <a:lstStyle/>
        <a:p>
          <a:endParaRPr lang="zh-TW" altLang="en-US"/>
        </a:p>
      </dgm:t>
    </dgm:pt>
    <dgm:pt modelId="{31A45002-9BA5-5C44-A5B4-ADC945B168FD}" type="sibTrans" cxnId="{E399876F-318A-CA4C-ACC0-CF775E20B2CF}">
      <dgm:prSet/>
      <dgm:spPr/>
      <dgm:t>
        <a:bodyPr/>
        <a:lstStyle/>
        <a:p>
          <a:endParaRPr lang="zh-TW" altLang="en-US"/>
        </a:p>
      </dgm:t>
    </dgm:pt>
    <dgm:pt modelId="{829E6557-3B94-C24C-A27A-60E79ECEB79F}">
      <dgm:prSet phldrT="[文字]">
        <dgm:style>
          <a:lnRef idx="2">
            <a:schemeClr val="accent1"/>
          </a:lnRef>
          <a:fillRef idx="1">
            <a:schemeClr val="lt1"/>
          </a:fillRef>
          <a:effectRef idx="0">
            <a:schemeClr val="accent1"/>
          </a:effectRef>
          <a:fontRef idx="minor">
            <a:schemeClr val="dk1"/>
          </a:fontRef>
        </dgm:style>
      </dgm:prSet>
      <dgm:spPr/>
      <dgm:t>
        <a:bodyPr/>
        <a:lstStyle/>
        <a:p>
          <a:r>
            <a:rPr lang="zh-TW" altLang="en-US" dirty="0">
              <a:latin typeface="DFKai-SB" panose="03000509000000000000" pitchFamily="65" charset="-120"/>
              <a:ea typeface="DFKai-SB" panose="03000509000000000000" pitchFamily="65" charset="-120"/>
            </a:rPr>
            <a:t>立法權</a:t>
          </a:r>
        </a:p>
      </dgm:t>
    </dgm:pt>
    <dgm:pt modelId="{15FA09CE-B515-2E4A-B11F-D7692A57A2D4}" type="parTrans" cxnId="{D71B8F4C-74DD-4040-98E2-B48BBC5CD653}">
      <dgm:prSet/>
      <dgm:spPr/>
      <dgm:t>
        <a:bodyPr/>
        <a:lstStyle/>
        <a:p>
          <a:endParaRPr lang="zh-TW" altLang="en-US"/>
        </a:p>
      </dgm:t>
    </dgm:pt>
    <dgm:pt modelId="{5F542786-55D2-EB4E-BE91-6509583BA32D}" type="sibTrans" cxnId="{D71B8F4C-74DD-4040-98E2-B48BBC5CD653}">
      <dgm:prSet/>
      <dgm:spPr/>
      <dgm:t>
        <a:bodyPr/>
        <a:lstStyle/>
        <a:p>
          <a:endParaRPr lang="zh-TW" altLang="en-US"/>
        </a:p>
      </dgm:t>
    </dgm:pt>
    <dgm:pt modelId="{611A710D-1C2E-4A4F-9014-DB847454BC26}">
      <dgm:prSet phldrT="[文字]">
        <dgm:style>
          <a:lnRef idx="2">
            <a:schemeClr val="dk1"/>
          </a:lnRef>
          <a:fillRef idx="1">
            <a:schemeClr val="lt1"/>
          </a:fillRef>
          <a:effectRef idx="0">
            <a:schemeClr val="dk1"/>
          </a:effectRef>
          <a:fontRef idx="minor">
            <a:schemeClr val="dk1"/>
          </a:fontRef>
        </dgm:style>
      </dgm:prSet>
      <dgm:spPr/>
      <dgm:t>
        <a:bodyPr/>
        <a:lstStyle/>
        <a:p>
          <a:r>
            <a:rPr lang="zh-TW" altLang="en-US" dirty="0">
              <a:latin typeface="DFKai-SB" panose="03000509000000000000" pitchFamily="65" charset="-120"/>
              <a:ea typeface="DFKai-SB" panose="03000509000000000000" pitchFamily="65" charset="-120"/>
            </a:rPr>
            <a:t>獨立的司法權和終審權</a:t>
          </a:r>
        </a:p>
      </dgm:t>
    </dgm:pt>
    <dgm:pt modelId="{0E39E43C-0DAC-5D4F-838B-79B2795FAC89}" type="parTrans" cxnId="{4E0F81D6-23BF-C94C-943C-0D743965573C}">
      <dgm:prSet/>
      <dgm:spPr/>
      <dgm:t>
        <a:bodyPr/>
        <a:lstStyle/>
        <a:p>
          <a:endParaRPr lang="zh-TW" altLang="en-US"/>
        </a:p>
      </dgm:t>
    </dgm:pt>
    <dgm:pt modelId="{CE2E8822-0371-E948-A748-D73E43F41425}" type="sibTrans" cxnId="{4E0F81D6-23BF-C94C-943C-0D743965573C}">
      <dgm:prSet/>
      <dgm:spPr/>
      <dgm:t>
        <a:bodyPr/>
        <a:lstStyle/>
        <a:p>
          <a:endParaRPr lang="zh-TW" altLang="en-US"/>
        </a:p>
      </dgm:t>
    </dgm:pt>
    <dgm:pt modelId="{C93B72FA-F6E5-224F-B50F-C236883D5B73}" type="pres">
      <dgm:prSet presAssocID="{9DC3FF2C-5690-8E4B-AB17-1F2BC34E1746}" presName="diagram" presStyleCnt="0">
        <dgm:presLayoutVars>
          <dgm:chPref val="1"/>
          <dgm:dir/>
          <dgm:animOne val="branch"/>
          <dgm:animLvl val="lvl"/>
          <dgm:resizeHandles val="exact"/>
        </dgm:presLayoutVars>
      </dgm:prSet>
      <dgm:spPr/>
      <dgm:t>
        <a:bodyPr/>
        <a:lstStyle/>
        <a:p>
          <a:endParaRPr lang="zh-TW" altLang="en-US"/>
        </a:p>
      </dgm:t>
    </dgm:pt>
    <dgm:pt modelId="{081C4E9A-3ED2-A545-97EF-BA2A2375D0D2}" type="pres">
      <dgm:prSet presAssocID="{1D2A694F-1E32-974B-9471-7F1800CDEB8A}" presName="root1" presStyleCnt="0"/>
      <dgm:spPr/>
    </dgm:pt>
    <dgm:pt modelId="{F3A1553D-6652-2B40-B0EC-DA849F97F3E9}" type="pres">
      <dgm:prSet presAssocID="{1D2A694F-1E32-974B-9471-7F1800CDEB8A}" presName="LevelOneTextNode" presStyleLbl="node0" presStyleIdx="0" presStyleCnt="1" custLinFactNeighborX="-45159" custLinFactNeighborY="3561">
        <dgm:presLayoutVars>
          <dgm:chPref val="3"/>
        </dgm:presLayoutVars>
      </dgm:prSet>
      <dgm:spPr/>
      <dgm:t>
        <a:bodyPr/>
        <a:lstStyle/>
        <a:p>
          <a:endParaRPr lang="zh-TW" altLang="en-US"/>
        </a:p>
      </dgm:t>
    </dgm:pt>
    <dgm:pt modelId="{AD01D9B0-BA91-504A-B6A8-22FE8ED1F772}" type="pres">
      <dgm:prSet presAssocID="{1D2A694F-1E32-974B-9471-7F1800CDEB8A}" presName="level2hierChild" presStyleCnt="0"/>
      <dgm:spPr/>
    </dgm:pt>
    <dgm:pt modelId="{D4494A70-EE0E-0443-AF27-F68F88823675}" type="pres">
      <dgm:prSet presAssocID="{28877FA2-59B7-7441-A46E-E041ADB3BE6C}" presName="conn2-1" presStyleLbl="parChTrans1D2" presStyleIdx="0" presStyleCnt="3"/>
      <dgm:spPr/>
      <dgm:t>
        <a:bodyPr/>
        <a:lstStyle/>
        <a:p>
          <a:endParaRPr lang="zh-TW" altLang="en-US"/>
        </a:p>
      </dgm:t>
    </dgm:pt>
    <dgm:pt modelId="{EE260BB7-B85A-3343-8C67-F6428589CB98}" type="pres">
      <dgm:prSet presAssocID="{28877FA2-59B7-7441-A46E-E041ADB3BE6C}" presName="connTx" presStyleLbl="parChTrans1D2" presStyleIdx="0" presStyleCnt="3"/>
      <dgm:spPr/>
      <dgm:t>
        <a:bodyPr/>
        <a:lstStyle/>
        <a:p>
          <a:endParaRPr lang="zh-TW" altLang="en-US"/>
        </a:p>
      </dgm:t>
    </dgm:pt>
    <dgm:pt modelId="{EBBCEF0E-4E4D-F146-BC85-1C0A4720B1F2}" type="pres">
      <dgm:prSet presAssocID="{FB8998D8-1621-C34E-9A77-A808398DCF60}" presName="root2" presStyleCnt="0"/>
      <dgm:spPr/>
    </dgm:pt>
    <dgm:pt modelId="{E6CBABF2-3AB1-264C-96A5-2502D28148CD}" type="pres">
      <dgm:prSet presAssocID="{FB8998D8-1621-C34E-9A77-A808398DCF60}" presName="LevelTwoTextNode" presStyleLbl="node2" presStyleIdx="0" presStyleCnt="3">
        <dgm:presLayoutVars>
          <dgm:chPref val="3"/>
        </dgm:presLayoutVars>
      </dgm:prSet>
      <dgm:spPr/>
      <dgm:t>
        <a:bodyPr/>
        <a:lstStyle/>
        <a:p>
          <a:endParaRPr lang="zh-TW" altLang="en-US"/>
        </a:p>
      </dgm:t>
    </dgm:pt>
    <dgm:pt modelId="{7F0B045F-A8AD-464B-B393-DD71B3A3D459}" type="pres">
      <dgm:prSet presAssocID="{FB8998D8-1621-C34E-9A77-A808398DCF60}" presName="level3hierChild" presStyleCnt="0"/>
      <dgm:spPr/>
    </dgm:pt>
    <dgm:pt modelId="{9A1C7F5C-E5C9-1741-9ABE-BBBDA98299E5}" type="pres">
      <dgm:prSet presAssocID="{15FA09CE-B515-2E4A-B11F-D7692A57A2D4}" presName="conn2-1" presStyleLbl="parChTrans1D2" presStyleIdx="1" presStyleCnt="3"/>
      <dgm:spPr/>
      <dgm:t>
        <a:bodyPr/>
        <a:lstStyle/>
        <a:p>
          <a:endParaRPr lang="zh-TW" altLang="en-US"/>
        </a:p>
      </dgm:t>
    </dgm:pt>
    <dgm:pt modelId="{BD557D3C-32D2-1140-A061-751E5CCCA933}" type="pres">
      <dgm:prSet presAssocID="{15FA09CE-B515-2E4A-B11F-D7692A57A2D4}" presName="connTx" presStyleLbl="parChTrans1D2" presStyleIdx="1" presStyleCnt="3"/>
      <dgm:spPr/>
      <dgm:t>
        <a:bodyPr/>
        <a:lstStyle/>
        <a:p>
          <a:endParaRPr lang="zh-TW" altLang="en-US"/>
        </a:p>
      </dgm:t>
    </dgm:pt>
    <dgm:pt modelId="{E0206CF6-785E-544D-90BF-F587E9050E20}" type="pres">
      <dgm:prSet presAssocID="{829E6557-3B94-C24C-A27A-60E79ECEB79F}" presName="root2" presStyleCnt="0"/>
      <dgm:spPr/>
    </dgm:pt>
    <dgm:pt modelId="{87C2435F-9753-474D-BF5A-47A07642B51F}" type="pres">
      <dgm:prSet presAssocID="{829E6557-3B94-C24C-A27A-60E79ECEB79F}" presName="LevelTwoTextNode" presStyleLbl="node2" presStyleIdx="1" presStyleCnt="3">
        <dgm:presLayoutVars>
          <dgm:chPref val="3"/>
        </dgm:presLayoutVars>
      </dgm:prSet>
      <dgm:spPr/>
      <dgm:t>
        <a:bodyPr/>
        <a:lstStyle/>
        <a:p>
          <a:endParaRPr lang="zh-TW" altLang="en-US"/>
        </a:p>
      </dgm:t>
    </dgm:pt>
    <dgm:pt modelId="{6B02787C-F326-8A4B-A5D9-A1284CE175C1}" type="pres">
      <dgm:prSet presAssocID="{829E6557-3B94-C24C-A27A-60E79ECEB79F}" presName="level3hierChild" presStyleCnt="0"/>
      <dgm:spPr/>
    </dgm:pt>
    <dgm:pt modelId="{45FF5307-C7AF-0F44-8F32-F5F8753C8DDD}" type="pres">
      <dgm:prSet presAssocID="{0E39E43C-0DAC-5D4F-838B-79B2795FAC89}" presName="conn2-1" presStyleLbl="parChTrans1D2" presStyleIdx="2" presStyleCnt="3"/>
      <dgm:spPr/>
      <dgm:t>
        <a:bodyPr/>
        <a:lstStyle/>
        <a:p>
          <a:endParaRPr lang="zh-TW" altLang="en-US"/>
        </a:p>
      </dgm:t>
    </dgm:pt>
    <dgm:pt modelId="{5DF12876-1A44-5844-8CA4-D93A99912E6E}" type="pres">
      <dgm:prSet presAssocID="{0E39E43C-0DAC-5D4F-838B-79B2795FAC89}" presName="connTx" presStyleLbl="parChTrans1D2" presStyleIdx="2" presStyleCnt="3"/>
      <dgm:spPr/>
      <dgm:t>
        <a:bodyPr/>
        <a:lstStyle/>
        <a:p>
          <a:endParaRPr lang="zh-TW" altLang="en-US"/>
        </a:p>
      </dgm:t>
    </dgm:pt>
    <dgm:pt modelId="{DD414E1F-9FDC-9B43-B15F-07786EE953F3}" type="pres">
      <dgm:prSet presAssocID="{611A710D-1C2E-4A4F-9014-DB847454BC26}" presName="root2" presStyleCnt="0"/>
      <dgm:spPr/>
    </dgm:pt>
    <dgm:pt modelId="{AE481829-7E5E-A949-8E77-00BD5E5F1888}" type="pres">
      <dgm:prSet presAssocID="{611A710D-1C2E-4A4F-9014-DB847454BC26}" presName="LevelTwoTextNode" presStyleLbl="node2" presStyleIdx="2" presStyleCnt="3">
        <dgm:presLayoutVars>
          <dgm:chPref val="3"/>
        </dgm:presLayoutVars>
      </dgm:prSet>
      <dgm:spPr/>
      <dgm:t>
        <a:bodyPr/>
        <a:lstStyle/>
        <a:p>
          <a:endParaRPr lang="zh-TW" altLang="en-US"/>
        </a:p>
      </dgm:t>
    </dgm:pt>
    <dgm:pt modelId="{1D2CE945-E5A3-1B4B-8DA0-E9A166363D93}" type="pres">
      <dgm:prSet presAssocID="{611A710D-1C2E-4A4F-9014-DB847454BC26}" presName="level3hierChild" presStyleCnt="0"/>
      <dgm:spPr/>
    </dgm:pt>
  </dgm:ptLst>
  <dgm:cxnLst>
    <dgm:cxn modelId="{14809B57-725C-3946-B4BE-C866B32B6712}" type="presOf" srcId="{0E39E43C-0DAC-5D4F-838B-79B2795FAC89}" destId="{45FF5307-C7AF-0F44-8F32-F5F8753C8DDD}" srcOrd="0" destOrd="0" presId="urn:microsoft.com/office/officeart/2005/8/layout/hierarchy2"/>
    <dgm:cxn modelId="{2CB5E9B9-C19C-D946-9643-EF6239E97914}" type="presOf" srcId="{0E39E43C-0DAC-5D4F-838B-79B2795FAC89}" destId="{5DF12876-1A44-5844-8CA4-D93A99912E6E}" srcOrd="1" destOrd="0" presId="urn:microsoft.com/office/officeart/2005/8/layout/hierarchy2"/>
    <dgm:cxn modelId="{E13DB982-B9DB-8848-AEFF-8E2DEEB85EC1}" type="presOf" srcId="{28877FA2-59B7-7441-A46E-E041ADB3BE6C}" destId="{D4494A70-EE0E-0443-AF27-F68F88823675}" srcOrd="0" destOrd="0" presId="urn:microsoft.com/office/officeart/2005/8/layout/hierarchy2"/>
    <dgm:cxn modelId="{E399876F-318A-CA4C-ACC0-CF775E20B2CF}" srcId="{1D2A694F-1E32-974B-9471-7F1800CDEB8A}" destId="{FB8998D8-1621-C34E-9A77-A808398DCF60}" srcOrd="0" destOrd="0" parTransId="{28877FA2-59B7-7441-A46E-E041ADB3BE6C}" sibTransId="{31A45002-9BA5-5C44-A5B4-ADC945B168FD}"/>
    <dgm:cxn modelId="{0065D6FF-6059-9C4B-BE5D-0DB3DCA62579}" type="presOf" srcId="{9DC3FF2C-5690-8E4B-AB17-1F2BC34E1746}" destId="{C93B72FA-F6E5-224F-B50F-C236883D5B73}" srcOrd="0" destOrd="0" presId="urn:microsoft.com/office/officeart/2005/8/layout/hierarchy2"/>
    <dgm:cxn modelId="{9AFF8CA5-DBE5-A248-95FD-CF858850A8E8}" type="presOf" srcId="{15FA09CE-B515-2E4A-B11F-D7692A57A2D4}" destId="{9A1C7F5C-E5C9-1741-9ABE-BBBDA98299E5}" srcOrd="0" destOrd="0" presId="urn:microsoft.com/office/officeart/2005/8/layout/hierarchy2"/>
    <dgm:cxn modelId="{2872E3A8-675B-F246-887C-5D0363435F12}" type="presOf" srcId="{829E6557-3B94-C24C-A27A-60E79ECEB79F}" destId="{87C2435F-9753-474D-BF5A-47A07642B51F}" srcOrd="0" destOrd="0" presId="urn:microsoft.com/office/officeart/2005/8/layout/hierarchy2"/>
    <dgm:cxn modelId="{D71B8F4C-74DD-4040-98E2-B48BBC5CD653}" srcId="{1D2A694F-1E32-974B-9471-7F1800CDEB8A}" destId="{829E6557-3B94-C24C-A27A-60E79ECEB79F}" srcOrd="1" destOrd="0" parTransId="{15FA09CE-B515-2E4A-B11F-D7692A57A2D4}" sibTransId="{5F542786-55D2-EB4E-BE91-6509583BA32D}"/>
    <dgm:cxn modelId="{9756D0BD-57AB-E64A-862A-E1A09FCA2FAD}" srcId="{9DC3FF2C-5690-8E4B-AB17-1F2BC34E1746}" destId="{1D2A694F-1E32-974B-9471-7F1800CDEB8A}" srcOrd="0" destOrd="0" parTransId="{7EF583AF-167E-C14A-9062-AAF4F71DA511}" sibTransId="{E1EF55BD-38F0-514C-969F-A4A8657DD96F}"/>
    <dgm:cxn modelId="{898A4368-DBF8-DB4A-8E3D-AEAB2817D6DA}" type="presOf" srcId="{28877FA2-59B7-7441-A46E-E041ADB3BE6C}" destId="{EE260BB7-B85A-3343-8C67-F6428589CB98}" srcOrd="1" destOrd="0" presId="urn:microsoft.com/office/officeart/2005/8/layout/hierarchy2"/>
    <dgm:cxn modelId="{8AC717FF-A112-AD4B-BC8C-EA2ED5790829}" type="presOf" srcId="{FB8998D8-1621-C34E-9A77-A808398DCF60}" destId="{E6CBABF2-3AB1-264C-96A5-2502D28148CD}" srcOrd="0" destOrd="0" presId="urn:microsoft.com/office/officeart/2005/8/layout/hierarchy2"/>
    <dgm:cxn modelId="{8DD83B9A-2562-9E4F-94A4-BADB5DB34BD9}" type="presOf" srcId="{15FA09CE-B515-2E4A-B11F-D7692A57A2D4}" destId="{BD557D3C-32D2-1140-A061-751E5CCCA933}" srcOrd="1" destOrd="0" presId="urn:microsoft.com/office/officeart/2005/8/layout/hierarchy2"/>
    <dgm:cxn modelId="{456C9212-88E0-874B-B21B-5DB59CE78FBA}" type="presOf" srcId="{1D2A694F-1E32-974B-9471-7F1800CDEB8A}" destId="{F3A1553D-6652-2B40-B0EC-DA849F97F3E9}" srcOrd="0" destOrd="0" presId="urn:microsoft.com/office/officeart/2005/8/layout/hierarchy2"/>
    <dgm:cxn modelId="{4E0F81D6-23BF-C94C-943C-0D743965573C}" srcId="{1D2A694F-1E32-974B-9471-7F1800CDEB8A}" destId="{611A710D-1C2E-4A4F-9014-DB847454BC26}" srcOrd="2" destOrd="0" parTransId="{0E39E43C-0DAC-5D4F-838B-79B2795FAC89}" sibTransId="{CE2E8822-0371-E948-A748-D73E43F41425}"/>
    <dgm:cxn modelId="{03E71D11-2DCD-0F49-9EDD-3724D3C04B8C}" type="presOf" srcId="{611A710D-1C2E-4A4F-9014-DB847454BC26}" destId="{AE481829-7E5E-A949-8E77-00BD5E5F1888}" srcOrd="0" destOrd="0" presId="urn:microsoft.com/office/officeart/2005/8/layout/hierarchy2"/>
    <dgm:cxn modelId="{BC99BD57-D79A-204E-8FEA-F0AA32FBC34D}" type="presParOf" srcId="{C93B72FA-F6E5-224F-B50F-C236883D5B73}" destId="{081C4E9A-3ED2-A545-97EF-BA2A2375D0D2}" srcOrd="0" destOrd="0" presId="urn:microsoft.com/office/officeart/2005/8/layout/hierarchy2"/>
    <dgm:cxn modelId="{FDA07E93-83C1-0442-B3BF-5E709BAFC45E}" type="presParOf" srcId="{081C4E9A-3ED2-A545-97EF-BA2A2375D0D2}" destId="{F3A1553D-6652-2B40-B0EC-DA849F97F3E9}" srcOrd="0" destOrd="0" presId="urn:microsoft.com/office/officeart/2005/8/layout/hierarchy2"/>
    <dgm:cxn modelId="{C6B7DA5B-A488-5A45-B91B-0816A88BA188}" type="presParOf" srcId="{081C4E9A-3ED2-A545-97EF-BA2A2375D0D2}" destId="{AD01D9B0-BA91-504A-B6A8-22FE8ED1F772}" srcOrd="1" destOrd="0" presId="urn:microsoft.com/office/officeart/2005/8/layout/hierarchy2"/>
    <dgm:cxn modelId="{70146F71-3F94-0A44-9500-B38CD8D2CB02}" type="presParOf" srcId="{AD01D9B0-BA91-504A-B6A8-22FE8ED1F772}" destId="{D4494A70-EE0E-0443-AF27-F68F88823675}" srcOrd="0" destOrd="0" presId="urn:microsoft.com/office/officeart/2005/8/layout/hierarchy2"/>
    <dgm:cxn modelId="{5AEB0CCC-7505-E749-BF46-249AEE7C6F79}" type="presParOf" srcId="{D4494A70-EE0E-0443-AF27-F68F88823675}" destId="{EE260BB7-B85A-3343-8C67-F6428589CB98}" srcOrd="0" destOrd="0" presId="urn:microsoft.com/office/officeart/2005/8/layout/hierarchy2"/>
    <dgm:cxn modelId="{42AE1209-7879-104D-B5C1-EDE44040541D}" type="presParOf" srcId="{AD01D9B0-BA91-504A-B6A8-22FE8ED1F772}" destId="{EBBCEF0E-4E4D-F146-BC85-1C0A4720B1F2}" srcOrd="1" destOrd="0" presId="urn:microsoft.com/office/officeart/2005/8/layout/hierarchy2"/>
    <dgm:cxn modelId="{96254D7A-554A-4342-A76B-81684D141035}" type="presParOf" srcId="{EBBCEF0E-4E4D-F146-BC85-1C0A4720B1F2}" destId="{E6CBABF2-3AB1-264C-96A5-2502D28148CD}" srcOrd="0" destOrd="0" presId="urn:microsoft.com/office/officeart/2005/8/layout/hierarchy2"/>
    <dgm:cxn modelId="{AA08DECA-9A19-C84D-8157-07ECD730DDA8}" type="presParOf" srcId="{EBBCEF0E-4E4D-F146-BC85-1C0A4720B1F2}" destId="{7F0B045F-A8AD-464B-B393-DD71B3A3D459}" srcOrd="1" destOrd="0" presId="urn:microsoft.com/office/officeart/2005/8/layout/hierarchy2"/>
    <dgm:cxn modelId="{040F0B17-0F01-4640-962D-71E263FADDC4}" type="presParOf" srcId="{AD01D9B0-BA91-504A-B6A8-22FE8ED1F772}" destId="{9A1C7F5C-E5C9-1741-9ABE-BBBDA98299E5}" srcOrd="2" destOrd="0" presId="urn:microsoft.com/office/officeart/2005/8/layout/hierarchy2"/>
    <dgm:cxn modelId="{1D252AD8-44DF-EF4B-8E10-214D997A8D3A}" type="presParOf" srcId="{9A1C7F5C-E5C9-1741-9ABE-BBBDA98299E5}" destId="{BD557D3C-32D2-1140-A061-751E5CCCA933}" srcOrd="0" destOrd="0" presId="urn:microsoft.com/office/officeart/2005/8/layout/hierarchy2"/>
    <dgm:cxn modelId="{B25D9C87-C503-104B-BBFD-A2E055DABA05}" type="presParOf" srcId="{AD01D9B0-BA91-504A-B6A8-22FE8ED1F772}" destId="{E0206CF6-785E-544D-90BF-F587E9050E20}" srcOrd="3" destOrd="0" presId="urn:microsoft.com/office/officeart/2005/8/layout/hierarchy2"/>
    <dgm:cxn modelId="{42381EBA-BDFF-7548-870A-710F7E2104D3}" type="presParOf" srcId="{E0206CF6-785E-544D-90BF-F587E9050E20}" destId="{87C2435F-9753-474D-BF5A-47A07642B51F}" srcOrd="0" destOrd="0" presId="urn:microsoft.com/office/officeart/2005/8/layout/hierarchy2"/>
    <dgm:cxn modelId="{840EAEBA-B67A-704F-BAE8-D53489BB5703}" type="presParOf" srcId="{E0206CF6-785E-544D-90BF-F587E9050E20}" destId="{6B02787C-F326-8A4B-A5D9-A1284CE175C1}" srcOrd="1" destOrd="0" presId="urn:microsoft.com/office/officeart/2005/8/layout/hierarchy2"/>
    <dgm:cxn modelId="{046F8CC4-1F06-4441-8E51-068D9F22E20B}" type="presParOf" srcId="{AD01D9B0-BA91-504A-B6A8-22FE8ED1F772}" destId="{45FF5307-C7AF-0F44-8F32-F5F8753C8DDD}" srcOrd="4" destOrd="0" presId="urn:microsoft.com/office/officeart/2005/8/layout/hierarchy2"/>
    <dgm:cxn modelId="{5D6F2CC7-2631-5647-8F35-C0DCF813F21F}" type="presParOf" srcId="{45FF5307-C7AF-0F44-8F32-F5F8753C8DDD}" destId="{5DF12876-1A44-5844-8CA4-D93A99912E6E}" srcOrd="0" destOrd="0" presId="urn:microsoft.com/office/officeart/2005/8/layout/hierarchy2"/>
    <dgm:cxn modelId="{E5BE8A30-D4A4-B041-ABC7-A08386603859}" type="presParOf" srcId="{AD01D9B0-BA91-504A-B6A8-22FE8ED1F772}" destId="{DD414E1F-9FDC-9B43-B15F-07786EE953F3}" srcOrd="5" destOrd="0" presId="urn:microsoft.com/office/officeart/2005/8/layout/hierarchy2"/>
    <dgm:cxn modelId="{F124BFFE-7323-3347-B7E3-2B191F742F57}" type="presParOf" srcId="{DD414E1F-9FDC-9B43-B15F-07786EE953F3}" destId="{AE481829-7E5E-A949-8E77-00BD5E5F1888}" srcOrd="0" destOrd="0" presId="urn:microsoft.com/office/officeart/2005/8/layout/hierarchy2"/>
    <dgm:cxn modelId="{0ED22E1F-63E4-1E4C-B865-1FD6FE5F2749}" type="presParOf" srcId="{DD414E1F-9FDC-9B43-B15F-07786EE953F3}" destId="{1D2CE945-E5A3-1B4B-8DA0-E9A166363D9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83B0C-4613-944C-B1CB-3F7042A51844}">
      <dsp:nvSpPr>
        <dsp:cNvPr id="0" name=""/>
        <dsp:cNvSpPr/>
      </dsp:nvSpPr>
      <dsp:spPr>
        <a:xfrm>
          <a:off x="-6305726" y="-946200"/>
          <a:ext cx="7362170" cy="7362170"/>
        </a:xfrm>
        <a:prstGeom prst="blockArc">
          <a:avLst>
            <a:gd name="adj1" fmla="val 18900000"/>
            <a:gd name="adj2" fmla="val 2700000"/>
            <a:gd name="adj3" fmla="val 293"/>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14931-EA98-C24D-8F43-52267676E579}">
      <dsp:nvSpPr>
        <dsp:cNvPr id="0" name=""/>
        <dsp:cNvSpPr/>
      </dsp:nvSpPr>
      <dsp:spPr>
        <a:xfrm>
          <a:off x="450864" y="513677"/>
          <a:ext cx="7529210" cy="116055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326" tIns="50800" rIns="50800" bIns="50800" numCol="1" spcCol="1270" anchor="ctr" anchorCtr="0">
          <a:noAutofit/>
        </a:bodyPr>
        <a:lstStyle/>
        <a:p>
          <a:pPr lvl="0" algn="l" defTabSz="889000">
            <a:lnSpc>
              <a:spcPct val="90000"/>
            </a:lnSpc>
            <a:spcBef>
              <a:spcPct val="0"/>
            </a:spcBef>
            <a:spcAft>
              <a:spcPct val="35000"/>
            </a:spcAft>
          </a:pPr>
          <a:r>
            <a:rPr lang="zh-TW" altLang="en-US" sz="2000" b="1" kern="1200" dirty="0">
              <a:latin typeface="DFKai-SB" panose="03000509000000000000" pitchFamily="65" charset="-120"/>
              <a:ea typeface="DFKai-SB" panose="03000509000000000000" pitchFamily="65" charset="-120"/>
            </a:rPr>
            <a:t>全國只有</a:t>
          </a:r>
          <a:r>
            <a:rPr lang="zh-TW" altLang="en-US" sz="2000" b="1" kern="1200" dirty="0">
              <a:solidFill>
                <a:schemeClr val="bg1"/>
              </a:solidFill>
              <a:latin typeface="DFKai-SB" panose="03000509000000000000" pitchFamily="65" charset="-120"/>
              <a:ea typeface="DFKai-SB" panose="03000509000000000000" pitchFamily="65" charset="-120"/>
            </a:rPr>
            <a:t>一部憲法</a:t>
          </a:r>
          <a:r>
            <a:rPr lang="zh-TW" altLang="en-US" sz="2000" b="1" kern="1200" dirty="0">
              <a:latin typeface="DFKai-SB" panose="03000509000000000000" pitchFamily="65" charset="-120"/>
              <a:ea typeface="DFKai-SB" panose="03000509000000000000" pitchFamily="65" charset="-120"/>
            </a:rPr>
            <a:t>，一個中央機關</a:t>
          </a:r>
          <a:r>
            <a:rPr lang="zh-TW" altLang="en-US" sz="2000" b="1" kern="1200" dirty="0" smtClean="0">
              <a:latin typeface="DFKai-SB" panose="03000509000000000000" pitchFamily="65" charset="-120"/>
              <a:ea typeface="DFKai-SB" panose="03000509000000000000" pitchFamily="65" charset="-120"/>
            </a:rPr>
            <a:t>體系</a:t>
          </a:r>
          <a:endParaRPr lang="zh-TW" altLang="en-US" sz="2000" b="1" kern="1200" dirty="0">
            <a:solidFill>
              <a:srgbClr val="002060"/>
            </a:solidFill>
            <a:latin typeface="DFKai-SB" panose="03000509000000000000" pitchFamily="65" charset="-120"/>
            <a:ea typeface="DFKai-SB" panose="03000509000000000000" pitchFamily="65" charset="-120"/>
          </a:endParaRPr>
        </a:p>
      </dsp:txBody>
      <dsp:txXfrm>
        <a:off x="450864" y="513677"/>
        <a:ext cx="7529210" cy="1160553"/>
      </dsp:txXfrm>
    </dsp:sp>
    <dsp:sp modelId="{AEA2D434-1EFB-C14E-B787-E45C926BC99D}">
      <dsp:nvSpPr>
        <dsp:cNvPr id="0" name=""/>
        <dsp:cNvSpPr/>
      </dsp:nvSpPr>
      <dsp:spPr>
        <a:xfrm>
          <a:off x="-47351" y="410232"/>
          <a:ext cx="1367442" cy="1367442"/>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8A40D-6FF9-D241-83C1-0FA62178892D}">
      <dsp:nvSpPr>
        <dsp:cNvPr id="0" name=""/>
        <dsp:cNvSpPr/>
      </dsp:nvSpPr>
      <dsp:spPr>
        <a:xfrm>
          <a:off x="830562" y="1964052"/>
          <a:ext cx="7167466" cy="1541665"/>
        </a:xfrm>
        <a:prstGeom prst="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326"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1800" b="1" kern="1200" dirty="0">
              <a:latin typeface="DFKai-SB" panose="03000509000000000000" pitchFamily="65" charset="-120"/>
              <a:ea typeface="DFKai-SB" panose="03000509000000000000" pitchFamily="65" charset="-120"/>
            </a:rPr>
            <a:t>各行政單位或自治單位均受中央的統一領導，地方的權</a:t>
          </a:r>
          <a:r>
            <a:rPr lang="zh-CN" altLang="en-US" sz="1800" b="1" kern="1200" dirty="0" smtClean="0">
              <a:latin typeface="DFKai-SB" panose="03000509000000000000" pitchFamily="65" charset="-120"/>
              <a:ea typeface="DFKai-SB" panose="03000509000000000000" pitchFamily="65" charset="-120"/>
            </a:rPr>
            <a:t>力源</a:t>
          </a:r>
          <a:r>
            <a:rPr lang="zh-CN" altLang="en-US" sz="1800" b="1" kern="1200" dirty="0">
              <a:latin typeface="DFKai-SB" panose="03000509000000000000" pitchFamily="65" charset="-120"/>
              <a:ea typeface="DFKai-SB" panose="03000509000000000000" pitchFamily="65" charset="-120"/>
            </a:rPr>
            <a:t>於中央的授</a:t>
          </a:r>
          <a:r>
            <a:rPr lang="zh-CN" altLang="en-US" sz="1800" b="1" kern="1200" dirty="0" smtClean="0">
              <a:latin typeface="DFKai-SB" panose="03000509000000000000" pitchFamily="65" charset="-120"/>
              <a:ea typeface="DFKai-SB" panose="03000509000000000000" pitchFamily="65" charset="-120"/>
            </a:rPr>
            <a:t>權，</a:t>
          </a:r>
          <a:r>
            <a:rPr lang="zh-CN" altLang="en-US" sz="1800" b="1" kern="1200" dirty="0">
              <a:latin typeface="DFKai-SB" panose="03000509000000000000" pitchFamily="65" charset="-120"/>
              <a:ea typeface="DFKai-SB" panose="03000509000000000000" pitchFamily="65" charset="-120"/>
            </a:rPr>
            <a:t>地方政府要服從中央的領導和接受中央的監督。地方沒有脫離中央而獨立的權力</a:t>
          </a:r>
          <a:endParaRPr lang="zh-TW" altLang="en-US" sz="1800" kern="1200" dirty="0">
            <a:latin typeface="DFKai-SB" panose="03000509000000000000" pitchFamily="65" charset="-120"/>
            <a:ea typeface="DFKai-SB" panose="03000509000000000000" pitchFamily="65" charset="-120"/>
          </a:endParaRPr>
        </a:p>
        <a:p>
          <a:pPr marL="0" lvl="0" algn="l" defTabSz="666750">
            <a:lnSpc>
              <a:spcPct val="90000"/>
            </a:lnSpc>
            <a:spcBef>
              <a:spcPct val="0"/>
            </a:spcBef>
            <a:spcAft>
              <a:spcPct val="35000"/>
            </a:spcAft>
            <a:buNone/>
          </a:pPr>
          <a:endParaRPr lang="zh-TW" altLang="en-US" sz="1100" kern="1200" dirty="0">
            <a:latin typeface="DFKai-SB" panose="03000509000000000000" pitchFamily="65" charset="-120"/>
            <a:ea typeface="DFKai-SB" panose="03000509000000000000" pitchFamily="65" charset="-120"/>
          </a:endParaRPr>
        </a:p>
      </dsp:txBody>
      <dsp:txXfrm>
        <a:off x="830562" y="1964052"/>
        <a:ext cx="7167466" cy="1541665"/>
      </dsp:txXfrm>
    </dsp:sp>
    <dsp:sp modelId="{2ADA2157-09F3-5B4C-91F3-EC600C3392FE}">
      <dsp:nvSpPr>
        <dsp:cNvPr id="0" name=""/>
        <dsp:cNvSpPr/>
      </dsp:nvSpPr>
      <dsp:spPr>
        <a:xfrm>
          <a:off x="350300" y="2051163"/>
          <a:ext cx="1367442" cy="1367442"/>
        </a:xfrm>
        <a:prstGeom prst="ellipse">
          <a:avLst/>
        </a:prstGeom>
        <a:solidFill>
          <a:schemeClr val="lt1">
            <a:hueOff val="0"/>
            <a:satOff val="0"/>
            <a:lumOff val="0"/>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dsp:style>
    </dsp:sp>
    <dsp:sp modelId="{3AF73E02-D83A-3443-8016-E50BAD33263B}">
      <dsp:nvSpPr>
        <dsp:cNvPr id="0" name=""/>
        <dsp:cNvSpPr/>
      </dsp:nvSpPr>
      <dsp:spPr>
        <a:xfrm>
          <a:off x="390699" y="3828839"/>
          <a:ext cx="7649540" cy="1093954"/>
        </a:xfrm>
        <a:prstGeom prst="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326"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DFKai-SB" panose="03000509000000000000" pitchFamily="65" charset="-120"/>
              <a:ea typeface="DFKai-SB" panose="03000509000000000000" pitchFamily="65" charset="-120"/>
            </a:rPr>
            <a:t>  在</a:t>
          </a:r>
          <a:r>
            <a:rPr lang="zh-CN" altLang="en-US" sz="2000" b="1" kern="1200" dirty="0">
              <a:latin typeface="DFKai-SB" panose="03000509000000000000" pitchFamily="65" charset="-120"/>
              <a:ea typeface="DFKai-SB" panose="03000509000000000000" pitchFamily="65" charset="-120"/>
            </a:rPr>
            <a:t>對外關係上只有國家才能作為國際法上的主體</a:t>
          </a:r>
          <a:endParaRPr lang="zh-TW" altLang="en-US" sz="2000" kern="1200" dirty="0">
            <a:latin typeface="DFKai-SB" panose="03000509000000000000" pitchFamily="65" charset="-120"/>
            <a:ea typeface="DFKai-SB" panose="03000509000000000000" pitchFamily="65" charset="-120"/>
          </a:endParaRPr>
        </a:p>
      </dsp:txBody>
      <dsp:txXfrm>
        <a:off x="390699" y="3828839"/>
        <a:ext cx="7649540" cy="1093954"/>
      </dsp:txXfrm>
    </dsp:sp>
    <dsp:sp modelId="{8410855B-666A-E247-83D9-FEDDC8D86F8C}">
      <dsp:nvSpPr>
        <dsp:cNvPr id="0" name=""/>
        <dsp:cNvSpPr/>
      </dsp:nvSpPr>
      <dsp:spPr>
        <a:xfrm>
          <a:off x="-47351" y="3711649"/>
          <a:ext cx="1367442" cy="1367442"/>
        </a:xfrm>
        <a:prstGeom prst="ellipse">
          <a:avLst/>
        </a:prstGeom>
        <a:solidFill>
          <a:schemeClr val="lt1">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A8963-3D1A-F44A-9367-1871D31A6C35}">
      <dsp:nvSpPr>
        <dsp:cNvPr id="0" name=""/>
        <dsp:cNvSpPr/>
      </dsp:nvSpPr>
      <dsp:spPr>
        <a:xfrm rot="5400000">
          <a:off x="2835671" y="-1286307"/>
          <a:ext cx="1968500" cy="4545083"/>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HK" altLang="en-US" sz="2000" b="0" i="0" kern="1200" dirty="0">
              <a:latin typeface="DFKai-SB" panose="03000509000000000000" pitchFamily="65" charset="-120"/>
              <a:ea typeface="DFKai-SB" panose="03000509000000000000" pitchFamily="65" charset="-120"/>
            </a:rPr>
            <a:t>中華人民共和國是全國各族人民共同締造的統一的多民族國家</a:t>
          </a:r>
          <a:endParaRPr lang="zh-TW" altLang="en-US" sz="2000" kern="1200" dirty="0">
            <a:latin typeface="DFKai-SB" panose="03000509000000000000" pitchFamily="65" charset="-120"/>
            <a:ea typeface="DFKai-SB" panose="03000509000000000000" pitchFamily="65" charset="-120"/>
          </a:endParaRPr>
        </a:p>
      </dsp:txBody>
      <dsp:txXfrm rot="-5400000">
        <a:off x="1547380" y="98078"/>
        <a:ext cx="4448989" cy="1776312"/>
      </dsp:txXfrm>
    </dsp:sp>
    <dsp:sp modelId="{C49C2CBE-3B90-CA48-B7D8-7D959C182C8B}">
      <dsp:nvSpPr>
        <dsp:cNvPr id="0" name=""/>
        <dsp:cNvSpPr/>
      </dsp:nvSpPr>
      <dsp:spPr>
        <a:xfrm>
          <a:off x="5670" y="53460"/>
          <a:ext cx="1546902" cy="1809002"/>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a:latin typeface="DFKai-SB" panose="03000509000000000000" pitchFamily="65" charset="-120"/>
              <a:ea typeface="DFKai-SB" panose="03000509000000000000" pitchFamily="65" charset="-120"/>
            </a:rPr>
            <a:t>序言</a:t>
          </a:r>
        </a:p>
      </dsp:txBody>
      <dsp:txXfrm>
        <a:off x="81184" y="128974"/>
        <a:ext cx="1395874" cy="1657974"/>
      </dsp:txXfrm>
    </dsp:sp>
    <dsp:sp modelId="{82F32A63-99D7-E444-A1F4-A3ED7CE32CAB}">
      <dsp:nvSpPr>
        <dsp:cNvPr id="0" name=""/>
        <dsp:cNvSpPr/>
      </dsp:nvSpPr>
      <dsp:spPr>
        <a:xfrm rot="5400000">
          <a:off x="2862243" y="754518"/>
          <a:ext cx="1968500" cy="4499013"/>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71450" lvl="1" indent="0" algn="l" defTabSz="844550">
            <a:lnSpc>
              <a:spcPct val="90000"/>
            </a:lnSpc>
            <a:spcBef>
              <a:spcPct val="0"/>
            </a:spcBef>
            <a:spcAft>
              <a:spcPct val="15000"/>
            </a:spcAft>
            <a:buChar char="••"/>
          </a:pPr>
          <a:endParaRPr lang="zh-TW" altLang="en-US" sz="2000" kern="1200" dirty="0"/>
        </a:p>
        <a:p>
          <a:pPr marL="273050" marR="0" lvl="0" indent="-27305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zh-HK" altLang="en-US" sz="2000" b="0" i="0" kern="1200" dirty="0">
              <a:latin typeface="DFKai-SB" panose="03000509000000000000" pitchFamily="65" charset="-120"/>
              <a:ea typeface="DFKai-SB" panose="03000509000000000000" pitchFamily="65" charset="-120"/>
            </a:rPr>
            <a:t>中央和地方的國家機構職權的劃分</a:t>
          </a:r>
          <a:r>
            <a:rPr lang="zh-HK" altLang="en-US" sz="2000" b="0" i="0" kern="1200" dirty="0" smtClean="0">
              <a:latin typeface="DFKai-SB" panose="03000509000000000000" pitchFamily="65" charset="-120"/>
              <a:ea typeface="DFKai-SB" panose="03000509000000000000" pitchFamily="65" charset="-120"/>
            </a:rPr>
            <a:t>，</a:t>
          </a:r>
          <a:r>
            <a:rPr lang="zh-TW" altLang="en-US" sz="2000" b="0" i="0" kern="1200" dirty="0" smtClean="0">
              <a:latin typeface="DFKai-SB" panose="03000509000000000000" pitchFamily="65" charset="-120"/>
              <a:ea typeface="DFKai-SB" panose="03000509000000000000" pitchFamily="65" charset="-120"/>
            </a:rPr>
            <a:t>遵循在中央的統一領導下，</a:t>
          </a:r>
          <a:r>
            <a:rPr lang="zh-TW" altLang="en-US" sz="2000" b="0" i="0" kern="1200" dirty="0" smtClean="0">
              <a:solidFill>
                <a:schemeClr val="tx1"/>
              </a:solidFill>
              <a:latin typeface="DFKai-SB" panose="03000509000000000000" pitchFamily="65" charset="-120"/>
              <a:ea typeface="DFKai-SB" panose="03000509000000000000" pitchFamily="65" charset="-120"/>
            </a:rPr>
            <a:t>充分發揮地方的主動性、積極性的原則</a:t>
          </a:r>
          <a:endParaRPr lang="zh-TW" altLang="en-US" sz="2000" kern="1200" dirty="0">
            <a:solidFill>
              <a:schemeClr val="tx1"/>
            </a:solidFill>
            <a:latin typeface="DFKai-SB" panose="03000509000000000000" pitchFamily="65" charset="-120"/>
            <a:ea typeface="DFKai-SB" panose="03000509000000000000" pitchFamily="65" charset="-120"/>
          </a:endParaRPr>
        </a:p>
        <a:p>
          <a:pPr marL="228600" lvl="1" indent="-228600" algn="l" defTabSz="889000">
            <a:lnSpc>
              <a:spcPct val="90000"/>
            </a:lnSpc>
            <a:spcBef>
              <a:spcPct val="0"/>
            </a:spcBef>
            <a:spcAft>
              <a:spcPct val="15000"/>
            </a:spcAft>
            <a:buChar char="••"/>
          </a:pPr>
          <a:endParaRPr lang="en-US" altLang="en-US" sz="2000" b="0" i="0" kern="1200" dirty="0">
            <a:latin typeface="DFKai-SB" panose="03000509000000000000" pitchFamily="65" charset="-120"/>
            <a:ea typeface="DFKai-SB" panose="03000509000000000000" pitchFamily="65" charset="-120"/>
          </a:endParaRPr>
        </a:p>
      </dsp:txBody>
      <dsp:txXfrm rot="-5400000">
        <a:off x="1596987" y="2115868"/>
        <a:ext cx="4402919" cy="1776312"/>
      </dsp:txXfrm>
    </dsp:sp>
    <dsp:sp modelId="{AFC44A62-BA1E-8F40-9B81-A65472D9A431}">
      <dsp:nvSpPr>
        <dsp:cNvPr id="0" name=""/>
        <dsp:cNvSpPr/>
      </dsp:nvSpPr>
      <dsp:spPr>
        <a:xfrm>
          <a:off x="476" y="2115107"/>
          <a:ext cx="1596032" cy="192531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bg1"/>
              </a:solidFill>
              <a:latin typeface="DFKai-SB" panose="03000509000000000000" pitchFamily="65" charset="-120"/>
              <a:ea typeface="DFKai-SB" panose="03000509000000000000" pitchFamily="65" charset="-120"/>
            </a:rPr>
            <a:t>第</a:t>
          </a:r>
          <a:r>
            <a:rPr lang="zh-CN" altLang="en-US" sz="2800"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三</a:t>
          </a:r>
          <a:r>
            <a:rPr lang="zh-TW" altLang="en-US" sz="2800" kern="1200" dirty="0" smtClean="0">
              <a:solidFill>
                <a:schemeClr val="bg1"/>
              </a:solidFill>
              <a:latin typeface="DFKai-SB" panose="03000509000000000000" pitchFamily="65" charset="-120"/>
              <a:ea typeface="DFKai-SB" panose="03000509000000000000" pitchFamily="65" charset="-120"/>
            </a:rPr>
            <a:t>條</a:t>
          </a:r>
          <a:endParaRPr lang="zh-TW" altLang="en-US" sz="2800" kern="1200" dirty="0">
            <a:solidFill>
              <a:schemeClr val="bg1"/>
            </a:solidFill>
            <a:latin typeface="DFKai-SB" panose="03000509000000000000" pitchFamily="65" charset="-120"/>
            <a:ea typeface="DFKai-SB" panose="03000509000000000000" pitchFamily="65" charset="-120"/>
          </a:endParaRPr>
        </a:p>
      </dsp:txBody>
      <dsp:txXfrm>
        <a:off x="78388" y="2193019"/>
        <a:ext cx="1440208" cy="1769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A8963-3D1A-F44A-9367-1871D31A6C35}">
      <dsp:nvSpPr>
        <dsp:cNvPr id="0" name=""/>
        <dsp:cNvSpPr/>
      </dsp:nvSpPr>
      <dsp:spPr>
        <a:xfrm rot="5400000">
          <a:off x="3024022" y="-706883"/>
          <a:ext cx="1810784" cy="3226904"/>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b="1" kern="1200" dirty="0">
              <a:solidFill>
                <a:schemeClr val="tx2">
                  <a:lumMod val="50000"/>
                </a:schemeClr>
              </a:solidFill>
              <a:latin typeface="DFKai-SB" panose="03000509000000000000" pitchFamily="65" charset="-120"/>
              <a:ea typeface="DFKai-SB" panose="03000509000000000000" pitchFamily="65" charset="-120"/>
            </a:rPr>
            <a:t>各民族一律平等，在各少數民族聚居的地方實行區域自治，設立自治機關，行使自治權。各民族自治地方都是中華人民共和國不可分離的</a:t>
          </a:r>
          <a:r>
            <a:rPr lang="zh-CN" altLang="en-US" sz="1600" b="1" kern="1200" dirty="0" smtClean="0">
              <a:solidFill>
                <a:schemeClr val="tx2">
                  <a:lumMod val="50000"/>
                </a:schemeClr>
              </a:solidFill>
              <a:latin typeface="DFKai-SB" panose="03000509000000000000" pitchFamily="65" charset="-120"/>
              <a:ea typeface="DFKai-SB" panose="03000509000000000000" pitchFamily="65" charset="-120"/>
            </a:rPr>
            <a:t>部分</a:t>
          </a:r>
          <a:r>
            <a:rPr lang="zh-TW" altLang="en-US" sz="1600" b="1" kern="1200" dirty="0" smtClean="0">
              <a:solidFill>
                <a:schemeClr val="tx2">
                  <a:lumMod val="50000"/>
                </a:schemeClr>
              </a:solidFill>
              <a:latin typeface="DFKai-SB" panose="03000509000000000000" pitchFamily="65" charset="-120"/>
              <a:ea typeface="DFKai-SB" panose="03000509000000000000" pitchFamily="65" charset="-120"/>
            </a:rPr>
            <a:t>。</a:t>
          </a:r>
          <a:endParaRPr lang="zh-TW" altLang="en-US" sz="1600" kern="1200" dirty="0">
            <a:latin typeface="DFKai-SB" panose="03000509000000000000" pitchFamily="65" charset="-120"/>
            <a:ea typeface="DFKai-SB" panose="03000509000000000000" pitchFamily="65" charset="-120"/>
          </a:endParaRPr>
        </a:p>
      </dsp:txBody>
      <dsp:txXfrm rot="-5400000">
        <a:off x="2315963" y="89571"/>
        <a:ext cx="3138509" cy="1633994"/>
      </dsp:txXfrm>
    </dsp:sp>
    <dsp:sp modelId="{C49C2CBE-3B90-CA48-B7D8-7D959C182C8B}">
      <dsp:nvSpPr>
        <dsp:cNvPr id="0" name=""/>
        <dsp:cNvSpPr/>
      </dsp:nvSpPr>
      <dsp:spPr>
        <a:xfrm>
          <a:off x="200181" y="0"/>
          <a:ext cx="2123636" cy="180469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DFKai-SB" panose="03000509000000000000" pitchFamily="65" charset="-120"/>
              <a:ea typeface="DFKai-SB" panose="03000509000000000000" pitchFamily="65" charset="-120"/>
            </a:rPr>
            <a:t>第</a:t>
          </a:r>
          <a:r>
            <a:rPr lang="zh-CN" altLang="en-US" sz="2400"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四</a:t>
          </a:r>
          <a:r>
            <a:rPr lang="zh-TW" altLang="en-US" sz="2400" kern="1200" dirty="0" smtClean="0">
              <a:solidFill>
                <a:schemeClr val="bg1"/>
              </a:solidFill>
              <a:latin typeface="DFKai-SB" panose="03000509000000000000" pitchFamily="65" charset="-120"/>
              <a:ea typeface="DFKai-SB" panose="03000509000000000000" pitchFamily="65" charset="-120"/>
            </a:rPr>
            <a:t>條</a:t>
          </a:r>
          <a:endParaRPr lang="zh-TW" altLang="en-US" sz="2400" kern="1200" dirty="0">
            <a:solidFill>
              <a:schemeClr val="bg1"/>
            </a:solidFill>
            <a:latin typeface="DFKai-SB" panose="03000509000000000000" pitchFamily="65" charset="-120"/>
            <a:ea typeface="DFKai-SB" panose="03000509000000000000" pitchFamily="65" charset="-120"/>
          </a:endParaRPr>
        </a:p>
      </dsp:txBody>
      <dsp:txXfrm>
        <a:off x="288279" y="88098"/>
        <a:ext cx="1947440" cy="1628498"/>
      </dsp:txXfrm>
    </dsp:sp>
    <dsp:sp modelId="{82F32A63-99D7-E444-A1F4-A3ED7CE32CAB}">
      <dsp:nvSpPr>
        <dsp:cNvPr id="0" name=""/>
        <dsp:cNvSpPr/>
      </dsp:nvSpPr>
      <dsp:spPr>
        <a:xfrm rot="5400000">
          <a:off x="2978423" y="1328641"/>
          <a:ext cx="1861446" cy="3205651"/>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0" algn="l" defTabSz="844550">
            <a:lnSpc>
              <a:spcPct val="90000"/>
            </a:lnSpc>
            <a:spcBef>
              <a:spcPct val="0"/>
            </a:spcBef>
            <a:spcAft>
              <a:spcPct val="15000"/>
            </a:spcAft>
            <a:buChar char="••"/>
          </a:pPr>
          <a:endParaRPr lang="zh-TW" altLang="en-US" sz="1600" kern="1200" dirty="0"/>
        </a:p>
        <a:p>
          <a:pPr marL="174625" marR="0" lvl="0" indent="-17462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zh-CN" altLang="en-US" sz="1600" b="1" kern="1200" dirty="0" smtClean="0">
              <a:solidFill>
                <a:schemeClr val="tx2">
                  <a:lumMod val="50000"/>
                </a:schemeClr>
              </a:solidFill>
              <a:latin typeface="DFKai-SB" panose="03000509000000000000" pitchFamily="65" charset="-120"/>
              <a:ea typeface="DFKai-SB" panose="03000509000000000000" pitchFamily="65" charset="-120"/>
            </a:rPr>
            <a:t>國家</a:t>
          </a:r>
          <a:r>
            <a:rPr lang="zh-CN" altLang="en-US" sz="1600" b="1" kern="1200" dirty="0">
              <a:solidFill>
                <a:schemeClr val="tx2">
                  <a:lumMod val="50000"/>
                </a:schemeClr>
              </a:solidFill>
              <a:latin typeface="DFKai-SB" panose="03000509000000000000" pitchFamily="65" charset="-120"/>
              <a:ea typeface="DFKai-SB" panose="03000509000000000000" pitchFamily="65" charset="-120"/>
            </a:rPr>
            <a:t>在必要時設立</a:t>
          </a:r>
          <a:r>
            <a:rPr lang="zh-CN" altLang="en-US" sz="1600" b="1" kern="1200" dirty="0" smtClean="0">
              <a:solidFill>
                <a:schemeClr val="tx2">
                  <a:lumMod val="50000"/>
                </a:schemeClr>
              </a:solidFill>
              <a:latin typeface="DFKai-SB" panose="03000509000000000000" pitchFamily="65" charset="-120"/>
              <a:ea typeface="DFKai-SB" panose="03000509000000000000" pitchFamily="65" charset="-120"/>
            </a:rPr>
            <a:t>特別行政區</a:t>
          </a:r>
          <a:r>
            <a:rPr lang="zh-TW" altLang="en-US" sz="1600" b="1" kern="1200" dirty="0" smtClean="0">
              <a:solidFill>
                <a:schemeClr val="tx2">
                  <a:lumMod val="50000"/>
                </a:schemeClr>
              </a:solidFill>
              <a:latin typeface="DFKai-SB" panose="03000509000000000000" pitchFamily="65" charset="-120"/>
              <a:ea typeface="DFKai-SB" panose="03000509000000000000" pitchFamily="65" charset="-120"/>
            </a:rPr>
            <a:t>。</a:t>
          </a:r>
          <a:r>
            <a:rPr lang="zh-CN" altLang="en-US" sz="1600" b="1" kern="1200" dirty="0" smtClean="0">
              <a:solidFill>
                <a:schemeClr val="tx2">
                  <a:lumMod val="50000"/>
                </a:schemeClr>
              </a:solidFill>
              <a:latin typeface="DFKai-SB" panose="03000509000000000000" pitchFamily="65" charset="-120"/>
              <a:ea typeface="DFKai-SB" panose="03000509000000000000" pitchFamily="65" charset="-120"/>
            </a:rPr>
            <a:t>在</a:t>
          </a:r>
          <a:r>
            <a:rPr lang="zh-CN" altLang="en-US" sz="1600" b="1" kern="1200" dirty="0">
              <a:solidFill>
                <a:schemeClr val="tx2">
                  <a:lumMod val="50000"/>
                </a:schemeClr>
              </a:solidFill>
              <a:latin typeface="DFKai-SB" panose="03000509000000000000" pitchFamily="65" charset="-120"/>
              <a:ea typeface="DFKai-SB" panose="03000509000000000000" pitchFamily="65" charset="-120"/>
            </a:rPr>
            <a:t>特別行政區內實行的制度按照具體情況由全國人民代表大會以法律</a:t>
          </a:r>
          <a:r>
            <a:rPr lang="zh-CN" altLang="en-US" sz="1600" b="1" kern="1200" dirty="0" smtClean="0">
              <a:solidFill>
                <a:schemeClr val="tx2">
                  <a:lumMod val="50000"/>
                </a:schemeClr>
              </a:solidFill>
              <a:latin typeface="DFKai-SB" panose="03000509000000000000" pitchFamily="65" charset="-120"/>
              <a:ea typeface="DFKai-SB" panose="03000509000000000000" pitchFamily="65" charset="-120"/>
            </a:rPr>
            <a:t>規定</a:t>
          </a:r>
          <a:r>
            <a:rPr lang="zh-TW" altLang="en-US" sz="1600" b="1" kern="1200" dirty="0" smtClean="0">
              <a:solidFill>
                <a:schemeClr val="tx2">
                  <a:lumMod val="50000"/>
                </a:schemeClr>
              </a:solidFill>
              <a:latin typeface="DFKai-SB" panose="03000509000000000000" pitchFamily="65" charset="-120"/>
              <a:ea typeface="DFKai-SB" panose="03000509000000000000" pitchFamily="65" charset="-120"/>
            </a:rPr>
            <a:t>。</a:t>
          </a:r>
          <a:endParaRPr lang="zh-TW" altLang="en-US" sz="1600" kern="1200" dirty="0">
            <a:latin typeface="DFKai-SB" panose="03000509000000000000" pitchFamily="65" charset="-120"/>
            <a:ea typeface="DFKai-SB" panose="03000509000000000000" pitchFamily="65" charset="-120"/>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endParaRPr lang="zh-TW" altLang="en-US" sz="1600" kern="1200" dirty="0"/>
        </a:p>
      </dsp:txBody>
      <dsp:txXfrm rot="-5400000">
        <a:off x="2306321" y="2091611"/>
        <a:ext cx="3114783" cy="1679710"/>
      </dsp:txXfrm>
    </dsp:sp>
    <dsp:sp modelId="{AFC44A62-BA1E-8F40-9B81-A65472D9A431}">
      <dsp:nvSpPr>
        <dsp:cNvPr id="0" name=""/>
        <dsp:cNvSpPr/>
      </dsp:nvSpPr>
      <dsp:spPr>
        <a:xfrm>
          <a:off x="192326" y="1978175"/>
          <a:ext cx="2113994" cy="1906583"/>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DFKai-SB" panose="03000509000000000000" pitchFamily="65" charset="-120"/>
              <a:ea typeface="DFKai-SB" panose="03000509000000000000" pitchFamily="65" charset="-120"/>
            </a:rPr>
            <a:t>第</a:t>
          </a:r>
          <a:r>
            <a:rPr lang="zh-CN" altLang="en-US" sz="2400"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三十一</a:t>
          </a:r>
          <a:r>
            <a:rPr lang="zh-TW" altLang="en-US" sz="2400" kern="1200" dirty="0" smtClean="0">
              <a:solidFill>
                <a:schemeClr val="bg1"/>
              </a:solidFill>
              <a:latin typeface="DFKai-SB" panose="03000509000000000000" pitchFamily="65" charset="-120"/>
              <a:ea typeface="DFKai-SB" panose="03000509000000000000" pitchFamily="65" charset="-120"/>
            </a:rPr>
            <a:t>條</a:t>
          </a:r>
          <a:endParaRPr lang="zh-TW" altLang="en-US" sz="2400" kern="1200" dirty="0">
            <a:solidFill>
              <a:schemeClr val="bg1"/>
            </a:solidFill>
            <a:latin typeface="DFKai-SB" panose="03000509000000000000" pitchFamily="65" charset="-120"/>
            <a:ea typeface="DFKai-SB" panose="03000509000000000000" pitchFamily="65" charset="-120"/>
          </a:endParaRPr>
        </a:p>
      </dsp:txBody>
      <dsp:txXfrm>
        <a:off x="285398" y="2071247"/>
        <a:ext cx="1927850" cy="1720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F6031-CA80-9145-B903-C5797A28DD5F}">
      <dsp:nvSpPr>
        <dsp:cNvPr id="0" name=""/>
        <dsp:cNvSpPr/>
      </dsp:nvSpPr>
      <dsp:spPr>
        <a:xfrm>
          <a:off x="0" y="279736"/>
          <a:ext cx="3890378" cy="155615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TW" sz="2800" kern="1200" dirty="0">
              <a:latin typeface="DFKai-SB" panose="03000509000000000000" pitchFamily="65" charset="-120"/>
              <a:ea typeface="DFKai-SB" panose="03000509000000000000" pitchFamily="65" charset="-120"/>
              <a:sym typeface="+mn-ea"/>
            </a:rPr>
            <a:t>《</a:t>
          </a:r>
          <a:r>
            <a:rPr lang="zh-CN" altLang="en-US" sz="2800" kern="1200" dirty="0">
              <a:latin typeface="DFKai-SB" panose="03000509000000000000" pitchFamily="65" charset="-120"/>
              <a:ea typeface="DFKai-SB" panose="03000509000000000000" pitchFamily="65" charset="-120"/>
              <a:sym typeface="+mn-ea"/>
            </a:rPr>
            <a:t>基本法</a:t>
          </a:r>
          <a:r>
            <a:rPr lang="en-US" altLang="zh-CN" sz="2800" kern="1200" dirty="0">
              <a:latin typeface="DFKai-SB" panose="03000509000000000000" pitchFamily="65" charset="-120"/>
              <a:ea typeface="DFKai-SB" panose="03000509000000000000" pitchFamily="65" charset="-120"/>
              <a:sym typeface="+mn-ea"/>
            </a:rPr>
            <a:t>》</a:t>
          </a:r>
          <a:r>
            <a:rPr lang="zh-CN" altLang="en-US" sz="2800" kern="1200" dirty="0" smtClean="0">
              <a:latin typeface="DFKai-SB" panose="03000509000000000000" pitchFamily="65" charset="-120"/>
              <a:ea typeface="DFKai-SB" panose="03000509000000000000" pitchFamily="65" charset="-120"/>
              <a:sym typeface="+mn-ea"/>
            </a:rPr>
            <a:t>第</a:t>
          </a:r>
          <a:r>
            <a:rPr lang="zh-TW" altLang="en-US" sz="2800" kern="1200" dirty="0" smtClean="0">
              <a:latin typeface="DFKai-SB" panose="03000509000000000000" pitchFamily="65" charset="-120"/>
              <a:ea typeface="DFKai-SB" panose="03000509000000000000" pitchFamily="65" charset="-120"/>
              <a:sym typeface="+mn-ea"/>
            </a:rPr>
            <a:t>一</a:t>
          </a:r>
          <a:r>
            <a:rPr lang="zh-CN" altLang="en-US" sz="2800" kern="1200" dirty="0" smtClean="0">
              <a:latin typeface="DFKai-SB" panose="03000509000000000000" pitchFamily="65" charset="-120"/>
              <a:ea typeface="DFKai-SB" panose="03000509000000000000" pitchFamily="65" charset="-120"/>
              <a:sym typeface="+mn-ea"/>
            </a:rPr>
            <a:t>條</a:t>
          </a:r>
          <a:endParaRPr lang="zh-CN" altLang="en-US" sz="2800" kern="1200" dirty="0">
            <a:latin typeface="DFKai-SB" panose="03000509000000000000" pitchFamily="65" charset="-120"/>
            <a:ea typeface="DFKai-SB" panose="03000509000000000000" pitchFamily="65" charset="-120"/>
          </a:endParaRPr>
        </a:p>
      </dsp:txBody>
      <dsp:txXfrm>
        <a:off x="0" y="279736"/>
        <a:ext cx="3890378" cy="1556151"/>
      </dsp:txXfrm>
    </dsp:sp>
    <dsp:sp modelId="{B0113B65-83D8-8F48-9B5A-33EDD3E42FF3}">
      <dsp:nvSpPr>
        <dsp:cNvPr id="0" name=""/>
        <dsp:cNvSpPr/>
      </dsp:nvSpPr>
      <dsp:spPr>
        <a:xfrm>
          <a:off x="0" y="1777292"/>
          <a:ext cx="3890378" cy="2854800"/>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35000"/>
            </a:spcAft>
            <a:buChar char="••"/>
          </a:pPr>
          <a:r>
            <a:rPr lang="zh-TW" altLang="en-US" sz="2800" kern="1200" dirty="0" smtClean="0">
              <a:latin typeface="DFKai-SB" panose="03000509000000000000" pitchFamily="65" charset="-120"/>
              <a:ea typeface="DFKai-SB" panose="03000509000000000000" pitchFamily="65" charset="-120"/>
              <a:sym typeface="+mn-ea"/>
            </a:rPr>
            <a:t>「</a:t>
          </a:r>
          <a:r>
            <a:rPr lang="zh-CN" altLang="en-US" sz="2800" kern="1200" dirty="0" smtClean="0">
              <a:latin typeface="DFKai-SB" panose="03000509000000000000" pitchFamily="65" charset="-120"/>
              <a:ea typeface="DFKai-SB" panose="03000509000000000000" pitchFamily="65" charset="-120"/>
              <a:sym typeface="+mn-ea"/>
            </a:rPr>
            <a:t>香港特別行政區是中華人民共和國不可分離的部分</a:t>
          </a:r>
          <a:r>
            <a:rPr lang="zh-TW" altLang="en-US" sz="2800" kern="1200" dirty="0" smtClean="0">
              <a:latin typeface="DFKai-SB" panose="03000509000000000000" pitchFamily="65" charset="-120"/>
              <a:ea typeface="DFKai-SB" panose="03000509000000000000" pitchFamily="65" charset="-120"/>
              <a:sym typeface="+mn-ea"/>
            </a:rPr>
            <a:t>。」</a:t>
          </a:r>
          <a:endParaRPr lang="zh-CN" altLang="en-US" sz="2800" kern="1200" dirty="0">
            <a:latin typeface="DFKai-SB" panose="03000509000000000000" pitchFamily="65" charset="-120"/>
            <a:ea typeface="DFKai-SB" panose="03000509000000000000" pitchFamily="65" charset="-120"/>
          </a:endParaRPr>
        </a:p>
      </dsp:txBody>
      <dsp:txXfrm>
        <a:off x="0" y="1777292"/>
        <a:ext cx="3890378" cy="2854800"/>
      </dsp:txXfrm>
    </dsp:sp>
    <dsp:sp modelId="{0BFBC060-6F6E-8546-A343-3C7A6F0D2107}">
      <dsp:nvSpPr>
        <dsp:cNvPr id="0" name=""/>
        <dsp:cNvSpPr/>
      </dsp:nvSpPr>
      <dsp:spPr>
        <a:xfrm>
          <a:off x="4435113" y="236492"/>
          <a:ext cx="3890378" cy="1556151"/>
        </a:xfrm>
        <a:prstGeom prst="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w="9525" cap="rnd" cmpd="sng" algn="ctr">
          <a:solidFill>
            <a:schemeClr val="accent5">
              <a:hueOff val="4808133"/>
              <a:satOff val="-9764"/>
              <a:lumOff val="6275"/>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CN" sz="2800" kern="1200" dirty="0">
              <a:latin typeface="DFKai-SB" panose="03000509000000000000" pitchFamily="65" charset="-120"/>
              <a:ea typeface="DFKai-SB" panose="03000509000000000000" pitchFamily="65" charset="-120"/>
              <a:sym typeface="+mn-ea"/>
            </a:rPr>
            <a:t>《</a:t>
          </a:r>
          <a:r>
            <a:rPr lang="zh-CN" altLang="en-US" sz="2800" kern="1200" dirty="0">
              <a:latin typeface="DFKai-SB" panose="03000509000000000000" pitchFamily="65" charset="-120"/>
              <a:ea typeface="DFKai-SB" panose="03000509000000000000" pitchFamily="65" charset="-120"/>
              <a:sym typeface="+mn-ea"/>
            </a:rPr>
            <a:t>基本法</a:t>
          </a:r>
          <a:r>
            <a:rPr lang="en-US" altLang="zh-CN" sz="2800" kern="1200" dirty="0">
              <a:latin typeface="DFKai-SB" panose="03000509000000000000" pitchFamily="65" charset="-120"/>
              <a:ea typeface="DFKai-SB" panose="03000509000000000000" pitchFamily="65" charset="-120"/>
              <a:sym typeface="+mn-ea"/>
            </a:rPr>
            <a:t>》</a:t>
          </a:r>
          <a:r>
            <a:rPr lang="zh-CN" altLang="en-US" sz="2800" kern="1200" dirty="0" smtClean="0">
              <a:latin typeface="DFKai-SB" panose="03000509000000000000" pitchFamily="65" charset="-120"/>
              <a:ea typeface="DFKai-SB" panose="03000509000000000000" pitchFamily="65" charset="-120"/>
              <a:sym typeface="+mn-ea"/>
            </a:rPr>
            <a:t>第</a:t>
          </a:r>
          <a:r>
            <a:rPr lang="zh-TW" altLang="en-US" sz="2800" kern="1200" dirty="0" smtClean="0">
              <a:latin typeface="DFKai-SB" panose="03000509000000000000" pitchFamily="65" charset="-120"/>
              <a:ea typeface="DFKai-SB" panose="03000509000000000000" pitchFamily="65" charset="-120"/>
              <a:sym typeface="+mn-ea"/>
            </a:rPr>
            <a:t>十二</a:t>
          </a:r>
          <a:r>
            <a:rPr lang="zh-CN" altLang="en-US" sz="2800" kern="1200" dirty="0" smtClean="0">
              <a:latin typeface="DFKai-SB" panose="03000509000000000000" pitchFamily="65" charset="-120"/>
              <a:ea typeface="DFKai-SB" panose="03000509000000000000" pitchFamily="65" charset="-120"/>
              <a:sym typeface="+mn-ea"/>
            </a:rPr>
            <a:t>條</a:t>
          </a:r>
          <a:endParaRPr lang="zh-CN" altLang="en-US" sz="2800" kern="1200" dirty="0">
            <a:latin typeface="DFKai-SB" panose="03000509000000000000" pitchFamily="65" charset="-120"/>
            <a:ea typeface="DFKai-SB" panose="03000509000000000000" pitchFamily="65" charset="-120"/>
          </a:endParaRPr>
        </a:p>
      </dsp:txBody>
      <dsp:txXfrm>
        <a:off x="4435113" y="236492"/>
        <a:ext cx="3890378" cy="1556151"/>
      </dsp:txXfrm>
    </dsp:sp>
    <dsp:sp modelId="{9A738CD5-62DA-8D4E-99C1-E2606A94CB70}">
      <dsp:nvSpPr>
        <dsp:cNvPr id="0" name=""/>
        <dsp:cNvSpPr/>
      </dsp:nvSpPr>
      <dsp:spPr>
        <a:xfrm>
          <a:off x="4435113" y="1777739"/>
          <a:ext cx="3890378" cy="2854800"/>
        </a:xfrm>
        <a:prstGeom prst="rect">
          <a:avLst/>
        </a:prstGeom>
        <a:solidFill>
          <a:schemeClr val="accent5">
            <a:tint val="40000"/>
            <a:alpha val="90000"/>
            <a:hueOff val="4298175"/>
            <a:satOff val="-3465"/>
            <a:lumOff val="926"/>
            <a:alphaOff val="0"/>
          </a:schemeClr>
        </a:solidFill>
        <a:ln w="9525" cap="rnd" cmpd="sng" algn="ctr">
          <a:solidFill>
            <a:schemeClr val="accent5">
              <a:tint val="40000"/>
              <a:alpha val="90000"/>
              <a:hueOff val="4298175"/>
              <a:satOff val="-3465"/>
              <a:lumOff val="9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35000"/>
            </a:spcAft>
            <a:buChar char="••"/>
          </a:pPr>
          <a:r>
            <a:rPr lang="zh-TW" altLang="en-US" sz="2800" kern="1200" dirty="0" smtClean="0">
              <a:latin typeface="DFKai-SB" panose="03000509000000000000" pitchFamily="65" charset="-120"/>
              <a:ea typeface="DFKai-SB" panose="03000509000000000000" pitchFamily="65" charset="-120"/>
              <a:sym typeface="+mn-ea"/>
            </a:rPr>
            <a:t> 「</a:t>
          </a:r>
          <a:r>
            <a:rPr lang="zh-CN" altLang="en-US" sz="2800" kern="1200" dirty="0" smtClean="0">
              <a:latin typeface="DFKai-SB" panose="03000509000000000000" pitchFamily="65" charset="-120"/>
              <a:ea typeface="DFKai-SB" panose="03000509000000000000" pitchFamily="65" charset="-120"/>
              <a:sym typeface="+mn-ea"/>
            </a:rPr>
            <a:t>香港特別行政區是中華人民共和國的一個享有高度自治權的地方行政區域，直轄於中央人民政府。</a:t>
          </a:r>
          <a:r>
            <a:rPr lang="zh-TW" altLang="en-US" sz="2800" kern="1200" dirty="0" smtClean="0">
              <a:latin typeface="DFKai-SB" panose="03000509000000000000" pitchFamily="65" charset="-120"/>
              <a:ea typeface="DFKai-SB" panose="03000509000000000000" pitchFamily="65" charset="-120"/>
              <a:sym typeface="+mn-ea"/>
            </a:rPr>
            <a:t>」</a:t>
          </a:r>
          <a:endParaRPr lang="zh-CN" altLang="en-US" sz="2800" kern="1200" dirty="0">
            <a:latin typeface="DFKai-SB" panose="03000509000000000000" pitchFamily="65" charset="-120"/>
            <a:ea typeface="DFKai-SB" panose="03000509000000000000" pitchFamily="65" charset="-120"/>
          </a:endParaRPr>
        </a:p>
      </dsp:txBody>
      <dsp:txXfrm>
        <a:off x="4435113" y="1777739"/>
        <a:ext cx="3890378"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E3D97-403F-EA43-B177-99402AADB6E0}">
      <dsp:nvSpPr>
        <dsp:cNvPr id="0" name=""/>
        <dsp:cNvSpPr/>
      </dsp:nvSpPr>
      <dsp:spPr>
        <a:xfrm>
          <a:off x="4030585" y="1798936"/>
          <a:ext cx="3164989" cy="502082"/>
        </a:xfrm>
        <a:custGeom>
          <a:avLst/>
          <a:gdLst/>
          <a:ahLst/>
          <a:cxnLst/>
          <a:rect l="0" t="0" r="0" b="0"/>
          <a:pathLst>
            <a:path>
              <a:moveTo>
                <a:pt x="0" y="0"/>
              </a:moveTo>
              <a:lnTo>
                <a:pt x="0" y="342154"/>
              </a:lnTo>
              <a:lnTo>
                <a:pt x="3164989" y="342154"/>
              </a:lnTo>
              <a:lnTo>
                <a:pt x="3164989" y="50208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E3B46-A6C2-CC4D-A675-E9C4CD4546E9}">
      <dsp:nvSpPr>
        <dsp:cNvPr id="0" name=""/>
        <dsp:cNvSpPr/>
      </dsp:nvSpPr>
      <dsp:spPr>
        <a:xfrm>
          <a:off x="4030585" y="1798936"/>
          <a:ext cx="1054996" cy="502082"/>
        </a:xfrm>
        <a:custGeom>
          <a:avLst/>
          <a:gdLst/>
          <a:ahLst/>
          <a:cxnLst/>
          <a:rect l="0" t="0" r="0" b="0"/>
          <a:pathLst>
            <a:path>
              <a:moveTo>
                <a:pt x="0" y="0"/>
              </a:moveTo>
              <a:lnTo>
                <a:pt x="0" y="342154"/>
              </a:lnTo>
              <a:lnTo>
                <a:pt x="1054996" y="342154"/>
              </a:lnTo>
              <a:lnTo>
                <a:pt x="1054996" y="50208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FBF408-F1D9-E144-B891-CA222A5A8B15}">
      <dsp:nvSpPr>
        <dsp:cNvPr id="0" name=""/>
        <dsp:cNvSpPr/>
      </dsp:nvSpPr>
      <dsp:spPr>
        <a:xfrm>
          <a:off x="2975589" y="1798936"/>
          <a:ext cx="1054996" cy="502082"/>
        </a:xfrm>
        <a:custGeom>
          <a:avLst/>
          <a:gdLst/>
          <a:ahLst/>
          <a:cxnLst/>
          <a:rect l="0" t="0" r="0" b="0"/>
          <a:pathLst>
            <a:path>
              <a:moveTo>
                <a:pt x="1054996" y="0"/>
              </a:moveTo>
              <a:lnTo>
                <a:pt x="1054996" y="342154"/>
              </a:lnTo>
              <a:lnTo>
                <a:pt x="0" y="342154"/>
              </a:lnTo>
              <a:lnTo>
                <a:pt x="0" y="50208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7EBDC-B64E-CB47-B5EA-ABC21C7E8E18}">
      <dsp:nvSpPr>
        <dsp:cNvPr id="0" name=""/>
        <dsp:cNvSpPr/>
      </dsp:nvSpPr>
      <dsp:spPr>
        <a:xfrm>
          <a:off x="865596" y="1798936"/>
          <a:ext cx="3164989" cy="502082"/>
        </a:xfrm>
        <a:custGeom>
          <a:avLst/>
          <a:gdLst/>
          <a:ahLst/>
          <a:cxnLst/>
          <a:rect l="0" t="0" r="0" b="0"/>
          <a:pathLst>
            <a:path>
              <a:moveTo>
                <a:pt x="3164989" y="0"/>
              </a:moveTo>
              <a:lnTo>
                <a:pt x="3164989" y="342154"/>
              </a:lnTo>
              <a:lnTo>
                <a:pt x="0" y="342154"/>
              </a:lnTo>
              <a:lnTo>
                <a:pt x="0" y="50208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4117B-D54A-8340-8300-053E688538F6}">
      <dsp:nvSpPr>
        <dsp:cNvPr id="0" name=""/>
        <dsp:cNvSpPr/>
      </dsp:nvSpPr>
      <dsp:spPr>
        <a:xfrm>
          <a:off x="2766253" y="702699"/>
          <a:ext cx="2528665" cy="10962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C599D-9FC0-5342-90B0-4283CD5E672C}">
      <dsp:nvSpPr>
        <dsp:cNvPr id="0" name=""/>
        <dsp:cNvSpPr/>
      </dsp:nvSpPr>
      <dsp:spPr>
        <a:xfrm>
          <a:off x="2958070" y="884926"/>
          <a:ext cx="2528665" cy="109623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a:latin typeface="DFKai-SB" panose="03000509000000000000" pitchFamily="65" charset="-120"/>
              <a:ea typeface="DFKai-SB" panose="03000509000000000000" pitchFamily="65" charset="-120"/>
              <a:cs typeface="Times New Roman" panose="02020603050405020304" pitchFamily="18" charset="0"/>
            </a:rPr>
            <a:t>中央人民政府</a:t>
          </a:r>
        </a:p>
      </dsp:txBody>
      <dsp:txXfrm>
        <a:off x="2990178" y="917034"/>
        <a:ext cx="2464449" cy="1032021"/>
      </dsp:txXfrm>
    </dsp:sp>
    <dsp:sp modelId="{0231ACBC-16AF-6C4B-B9C7-73BAF02BE3DE}">
      <dsp:nvSpPr>
        <dsp:cNvPr id="0" name=""/>
        <dsp:cNvSpPr/>
      </dsp:nvSpPr>
      <dsp:spPr>
        <a:xfrm>
          <a:off x="2417" y="2301018"/>
          <a:ext cx="1726357" cy="10962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B47E1-AC3F-C346-9462-19DB9ED2314E}">
      <dsp:nvSpPr>
        <dsp:cNvPr id="0" name=""/>
        <dsp:cNvSpPr/>
      </dsp:nvSpPr>
      <dsp:spPr>
        <a:xfrm>
          <a:off x="194235" y="2483245"/>
          <a:ext cx="1726357" cy="109623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altLang="zh-TW" sz="2700" kern="1200" dirty="0">
              <a:latin typeface="Times New Roman" panose="02020603050405020304" pitchFamily="18" charset="0"/>
              <a:ea typeface="DFKai-SB" panose="03000509000000000000" pitchFamily="65" charset="-120"/>
              <a:cs typeface="Times New Roman" panose="02020603050405020304" pitchFamily="18" charset="0"/>
            </a:rPr>
            <a:t>23</a:t>
          </a:r>
          <a:r>
            <a:rPr lang="zh-TW" altLang="en-US" sz="2700" kern="1200" dirty="0">
              <a:latin typeface="DFKai-SB" panose="03000509000000000000" pitchFamily="65" charset="-120"/>
              <a:ea typeface="DFKai-SB" panose="03000509000000000000" pitchFamily="65" charset="-120"/>
            </a:rPr>
            <a:t>個省</a:t>
          </a:r>
        </a:p>
      </dsp:txBody>
      <dsp:txXfrm>
        <a:off x="226343" y="2515353"/>
        <a:ext cx="1662141" cy="1032021"/>
      </dsp:txXfrm>
    </dsp:sp>
    <dsp:sp modelId="{4FAFD031-9A9B-0D49-84D3-2CCA9B542759}">
      <dsp:nvSpPr>
        <dsp:cNvPr id="0" name=""/>
        <dsp:cNvSpPr/>
      </dsp:nvSpPr>
      <dsp:spPr>
        <a:xfrm>
          <a:off x="2112410" y="2301018"/>
          <a:ext cx="1726357" cy="10962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F3EEC-AF21-A340-9F92-5661FF13D308}">
      <dsp:nvSpPr>
        <dsp:cNvPr id="0" name=""/>
        <dsp:cNvSpPr/>
      </dsp:nvSpPr>
      <dsp:spPr>
        <a:xfrm>
          <a:off x="2304228" y="2483245"/>
          <a:ext cx="1726357" cy="109623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altLang="zh-TW" sz="2700" kern="1200" dirty="0">
              <a:latin typeface="Times New Roman" panose="02020603050405020304" pitchFamily="18" charset="0"/>
              <a:ea typeface="DFKai-SB" panose="03000509000000000000" pitchFamily="65" charset="-120"/>
              <a:cs typeface="Times New Roman" panose="02020603050405020304" pitchFamily="18" charset="0"/>
            </a:rPr>
            <a:t>5</a:t>
          </a:r>
          <a:r>
            <a:rPr lang="zh-TW" altLang="en-US" sz="2700" kern="1200" dirty="0">
              <a:latin typeface="DFKai-SB" panose="03000509000000000000" pitchFamily="65" charset="-120"/>
              <a:ea typeface="DFKai-SB" panose="03000509000000000000" pitchFamily="65" charset="-120"/>
            </a:rPr>
            <a:t>個自治區</a:t>
          </a:r>
        </a:p>
      </dsp:txBody>
      <dsp:txXfrm>
        <a:off x="2336336" y="2515353"/>
        <a:ext cx="1662141" cy="1032021"/>
      </dsp:txXfrm>
    </dsp:sp>
    <dsp:sp modelId="{834CD0E4-66C7-4546-A79D-41173BBE6122}">
      <dsp:nvSpPr>
        <dsp:cNvPr id="0" name=""/>
        <dsp:cNvSpPr/>
      </dsp:nvSpPr>
      <dsp:spPr>
        <a:xfrm>
          <a:off x="4222403" y="2301018"/>
          <a:ext cx="1726357" cy="10962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42AB0-A81A-6549-AA1B-E9A83D30D584}">
      <dsp:nvSpPr>
        <dsp:cNvPr id="0" name=""/>
        <dsp:cNvSpPr/>
      </dsp:nvSpPr>
      <dsp:spPr>
        <a:xfrm>
          <a:off x="4414220" y="2483245"/>
          <a:ext cx="1726357" cy="109623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altLang="zh-TW" sz="2700" kern="1200" dirty="0">
              <a:latin typeface="Times New Roman" panose="02020603050405020304" pitchFamily="18" charset="0"/>
              <a:ea typeface="DFKai-SB" panose="03000509000000000000" pitchFamily="65" charset="-120"/>
              <a:cs typeface="Times New Roman" panose="02020603050405020304" pitchFamily="18" charset="0"/>
            </a:rPr>
            <a:t>4</a:t>
          </a:r>
          <a:r>
            <a:rPr lang="zh-TW" altLang="en-US" sz="2700" kern="1200" dirty="0">
              <a:latin typeface="DFKai-SB" panose="03000509000000000000" pitchFamily="65" charset="-120"/>
              <a:ea typeface="DFKai-SB" panose="03000509000000000000" pitchFamily="65" charset="-120"/>
            </a:rPr>
            <a:t>個直轄市</a:t>
          </a:r>
        </a:p>
      </dsp:txBody>
      <dsp:txXfrm>
        <a:off x="4446328" y="2515353"/>
        <a:ext cx="1662141" cy="1032021"/>
      </dsp:txXfrm>
    </dsp:sp>
    <dsp:sp modelId="{9F0810AE-3D65-E741-9BD5-14FC8FED66AF}">
      <dsp:nvSpPr>
        <dsp:cNvPr id="0" name=""/>
        <dsp:cNvSpPr/>
      </dsp:nvSpPr>
      <dsp:spPr>
        <a:xfrm>
          <a:off x="6332395" y="2301018"/>
          <a:ext cx="1726357" cy="10962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8A402-4872-144E-BA51-EDA99FE17043}">
      <dsp:nvSpPr>
        <dsp:cNvPr id="0" name=""/>
        <dsp:cNvSpPr/>
      </dsp:nvSpPr>
      <dsp:spPr>
        <a:xfrm>
          <a:off x="6524213" y="2483245"/>
          <a:ext cx="1726357" cy="109623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altLang="zh-TW" sz="27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a:t>
          </a:r>
          <a:r>
            <a:rPr lang="zh-TW" altLang="en-US" sz="2700" kern="1200" dirty="0">
              <a:solidFill>
                <a:schemeClr val="tx1"/>
              </a:solidFill>
              <a:latin typeface="DFKai-SB" panose="03000509000000000000" pitchFamily="65" charset="-120"/>
              <a:ea typeface="DFKai-SB" panose="03000509000000000000" pitchFamily="65" charset="-120"/>
            </a:rPr>
            <a:t>個特別行政區</a:t>
          </a:r>
        </a:p>
      </dsp:txBody>
      <dsp:txXfrm>
        <a:off x="6556321" y="2515353"/>
        <a:ext cx="1662141" cy="10320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553D-6652-2B40-B0EC-DA849F97F3E9}">
      <dsp:nvSpPr>
        <dsp:cNvPr id="0" name=""/>
        <dsp:cNvSpPr/>
      </dsp:nvSpPr>
      <dsp:spPr>
        <a:xfrm>
          <a:off x="0" y="1569740"/>
          <a:ext cx="2644390" cy="1322195"/>
        </a:xfrm>
        <a:prstGeom prst="roundRect">
          <a:avLst>
            <a:gd name="adj" fmla="val 10000"/>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TW" altLang="en-US" sz="3900" kern="1200" dirty="0">
              <a:latin typeface="DFKai-SB" panose="03000509000000000000" pitchFamily="65" charset="-120"/>
              <a:ea typeface="DFKai-SB" panose="03000509000000000000" pitchFamily="65" charset="-120"/>
            </a:rPr>
            <a:t>高度自治權</a:t>
          </a:r>
        </a:p>
      </dsp:txBody>
      <dsp:txXfrm>
        <a:off x="38726" y="1608466"/>
        <a:ext cx="2566938" cy="1244743"/>
      </dsp:txXfrm>
    </dsp:sp>
    <dsp:sp modelId="{D4494A70-EE0E-0443-AF27-F68F88823675}">
      <dsp:nvSpPr>
        <dsp:cNvPr id="0" name=""/>
        <dsp:cNvSpPr/>
      </dsp:nvSpPr>
      <dsp:spPr>
        <a:xfrm rot="19145273">
          <a:off x="2352023" y="1419788"/>
          <a:ext cx="2393658" cy="54492"/>
        </a:xfrm>
        <a:custGeom>
          <a:avLst/>
          <a:gdLst/>
          <a:ahLst/>
          <a:cxnLst/>
          <a:rect l="0" t="0" r="0" b="0"/>
          <a:pathLst>
            <a:path>
              <a:moveTo>
                <a:pt x="0" y="27246"/>
              </a:moveTo>
              <a:lnTo>
                <a:pt x="2393658" y="2724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89011" y="1387192"/>
        <a:ext cx="119682" cy="119682"/>
      </dsp:txXfrm>
    </dsp:sp>
    <dsp:sp modelId="{E6CBABF2-3AB1-264C-96A5-2502D28148CD}">
      <dsp:nvSpPr>
        <dsp:cNvPr id="0" name=""/>
        <dsp:cNvSpPr/>
      </dsp:nvSpPr>
      <dsp:spPr>
        <a:xfrm>
          <a:off x="4453314" y="2132"/>
          <a:ext cx="2644390" cy="1322195"/>
        </a:xfrm>
        <a:prstGeom prst="roundRect">
          <a:avLst>
            <a:gd name="adj" fmla="val 10000"/>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TW" altLang="en-US" sz="3900" kern="1200" dirty="0">
              <a:latin typeface="DFKai-SB" panose="03000509000000000000" pitchFamily="65" charset="-120"/>
              <a:ea typeface="DFKai-SB" panose="03000509000000000000" pitchFamily="65" charset="-120"/>
            </a:rPr>
            <a:t>行政管理權</a:t>
          </a:r>
        </a:p>
      </dsp:txBody>
      <dsp:txXfrm>
        <a:off x="4492040" y="40858"/>
        <a:ext cx="2566938" cy="1244743"/>
      </dsp:txXfrm>
    </dsp:sp>
    <dsp:sp modelId="{9A1C7F5C-E5C9-1741-9ABE-BBBDA98299E5}">
      <dsp:nvSpPr>
        <dsp:cNvPr id="0" name=""/>
        <dsp:cNvSpPr/>
      </dsp:nvSpPr>
      <dsp:spPr>
        <a:xfrm rot="21510541">
          <a:off x="2644084" y="2180050"/>
          <a:ext cx="1809535" cy="54492"/>
        </a:xfrm>
        <a:custGeom>
          <a:avLst/>
          <a:gdLst/>
          <a:ahLst/>
          <a:cxnLst/>
          <a:rect l="0" t="0" r="0" b="0"/>
          <a:pathLst>
            <a:path>
              <a:moveTo>
                <a:pt x="0" y="27246"/>
              </a:moveTo>
              <a:lnTo>
                <a:pt x="1809535" y="2724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3503614" y="2162058"/>
        <a:ext cx="90476" cy="90476"/>
      </dsp:txXfrm>
    </dsp:sp>
    <dsp:sp modelId="{87C2435F-9753-474D-BF5A-47A07642B51F}">
      <dsp:nvSpPr>
        <dsp:cNvPr id="0" name=""/>
        <dsp:cNvSpPr/>
      </dsp:nvSpPr>
      <dsp:spPr>
        <a:xfrm>
          <a:off x="4453314" y="1522657"/>
          <a:ext cx="2644390" cy="1322195"/>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TW" altLang="en-US" sz="3900" kern="1200" dirty="0">
              <a:latin typeface="DFKai-SB" panose="03000509000000000000" pitchFamily="65" charset="-120"/>
              <a:ea typeface="DFKai-SB" panose="03000509000000000000" pitchFamily="65" charset="-120"/>
            </a:rPr>
            <a:t>立法權</a:t>
          </a:r>
        </a:p>
      </dsp:txBody>
      <dsp:txXfrm>
        <a:off x="4492040" y="1561383"/>
        <a:ext cx="2566938" cy="1244743"/>
      </dsp:txXfrm>
    </dsp:sp>
    <dsp:sp modelId="{45FF5307-C7AF-0F44-8F32-F5F8753C8DDD}">
      <dsp:nvSpPr>
        <dsp:cNvPr id="0" name=""/>
        <dsp:cNvSpPr/>
      </dsp:nvSpPr>
      <dsp:spPr>
        <a:xfrm rot="2349853">
          <a:off x="2382315" y="2940312"/>
          <a:ext cx="2333073" cy="54492"/>
        </a:xfrm>
        <a:custGeom>
          <a:avLst/>
          <a:gdLst/>
          <a:ahLst/>
          <a:cxnLst/>
          <a:rect l="0" t="0" r="0" b="0"/>
          <a:pathLst>
            <a:path>
              <a:moveTo>
                <a:pt x="0" y="27246"/>
              </a:moveTo>
              <a:lnTo>
                <a:pt x="2333073" y="2724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90525" y="2909232"/>
        <a:ext cx="116653" cy="116653"/>
      </dsp:txXfrm>
    </dsp:sp>
    <dsp:sp modelId="{AE481829-7E5E-A949-8E77-00BD5E5F1888}">
      <dsp:nvSpPr>
        <dsp:cNvPr id="0" name=""/>
        <dsp:cNvSpPr/>
      </dsp:nvSpPr>
      <dsp:spPr>
        <a:xfrm>
          <a:off x="4453314" y="3043182"/>
          <a:ext cx="2644390" cy="1322195"/>
        </a:xfrm>
        <a:prstGeom prst="roundRect">
          <a:avLst>
            <a:gd name="adj" fmla="val 10000"/>
          </a:avLst>
        </a:prstGeom>
        <a:solidFill>
          <a:schemeClr val="lt1"/>
        </a:solid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TW" altLang="en-US" sz="3900" kern="1200" dirty="0">
              <a:latin typeface="DFKai-SB" panose="03000509000000000000" pitchFamily="65" charset="-120"/>
              <a:ea typeface="DFKai-SB" panose="03000509000000000000" pitchFamily="65" charset="-120"/>
            </a:rPr>
            <a:t>獨立的司法權和終審權</a:t>
          </a:r>
        </a:p>
      </dsp:txBody>
      <dsp:txXfrm>
        <a:off x="4492040" y="3081908"/>
        <a:ext cx="2566938" cy="12447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1668C-9056-41B9-80CF-E89EC224617A}" type="datetimeFigureOut">
              <a:rPr lang="zh-TW" altLang="en-US" smtClean="0"/>
              <a:t>2023/7/31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3AECD-ADDD-4954-93B6-76832E8ADA2E}" type="slidenum">
              <a:rPr lang="zh-TW" altLang="en-US" smtClean="0"/>
              <a:t>‹#›</a:t>
            </a:fld>
            <a:endParaRPr lang="zh-TW" altLang="en-US"/>
          </a:p>
        </p:txBody>
      </p:sp>
    </p:spTree>
    <p:extLst>
      <p:ext uri="{BB962C8B-B14F-4D97-AF65-F5344CB8AC3E}">
        <p14:creationId xmlns:p14="http://schemas.microsoft.com/office/powerpoint/2010/main" val="14692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AECD-ADDD-4954-93B6-76832E8ADA2E}" type="slidenum">
              <a:rPr lang="zh-TW" altLang="en-US" smtClean="0"/>
              <a:t>1</a:t>
            </a:fld>
            <a:endParaRPr lang="zh-TW" altLang="en-US"/>
          </a:p>
        </p:txBody>
      </p:sp>
    </p:spTree>
    <p:extLst>
      <p:ext uri="{BB962C8B-B14F-4D97-AF65-F5344CB8AC3E}">
        <p14:creationId xmlns:p14="http://schemas.microsoft.com/office/powerpoint/2010/main" val="372001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783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2036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6715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395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7420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0895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542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86370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379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AECD-ADDD-4954-93B6-76832E8ADA2E}" type="slidenum">
              <a:rPr lang="zh-TW" altLang="en-US" smtClean="0"/>
              <a:t>40</a:t>
            </a:fld>
            <a:endParaRPr lang="zh-TW" altLang="en-US"/>
          </a:p>
        </p:txBody>
      </p:sp>
    </p:spTree>
    <p:extLst>
      <p:ext uri="{BB962C8B-B14F-4D97-AF65-F5344CB8AC3E}">
        <p14:creationId xmlns:p14="http://schemas.microsoft.com/office/powerpoint/2010/main" val="377366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358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67732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1323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27414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36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9373AECD-ADDD-4954-93B6-76832E8ADA2E}" type="slidenum">
              <a:rPr lang="zh-TW" altLang="en-US" smtClean="0"/>
              <a:t>12</a:t>
            </a:fld>
            <a:endParaRPr lang="zh-TW" altLang="en-US"/>
          </a:p>
        </p:txBody>
      </p:sp>
    </p:spTree>
    <p:extLst>
      <p:ext uri="{BB962C8B-B14F-4D97-AF65-F5344CB8AC3E}">
        <p14:creationId xmlns:p14="http://schemas.microsoft.com/office/powerpoint/2010/main" val="285400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4928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4270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808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2004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99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9788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ltLang="zh-HK"/>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a:t>Click to edit Master subtitle style</a:t>
            </a:r>
            <a:endParaRPr lang="en-US" dirty="0"/>
          </a:p>
        </p:txBody>
      </p:sp>
      <p:sp>
        <p:nvSpPr>
          <p:cNvPr id="4" name="Date Placeholder 3"/>
          <p:cNvSpPr>
            <a:spLocks noGrp="1"/>
          </p:cNvSpPr>
          <p:nvPr>
            <p:ph type="dt" sz="half" idx="10"/>
          </p:nvPr>
        </p:nvSpPr>
        <p:spPr/>
        <p:txBody>
          <a:bodyPr/>
          <a:lstStyle/>
          <a:p>
            <a:fld id="{850E3611-8870-404E-93B7-BFD2A5E5A7E8}" type="datetime1">
              <a:rPr lang="zh-CN" altLang="en-US" smtClean="0"/>
              <a:t>2023/7/31</a:t>
            </a:fld>
            <a:endParaRPr lang="zh-CN" altLang="en-US"/>
          </a:p>
        </p:txBody>
      </p:sp>
      <p:sp>
        <p:nvSpPr>
          <p:cNvPr id="5" name="Footer Placeholder 4"/>
          <p:cNvSpPr>
            <a:spLocks noGrp="1"/>
          </p:cNvSpPr>
          <p:nvPr>
            <p:ph type="ftr" sz="quarter" idx="11"/>
          </p:nvPr>
        </p:nvSpPr>
        <p:spPr/>
        <p:txBody>
          <a:bodyPr/>
          <a:lstStyle/>
          <a:p>
            <a:r>
              <a:rPr lang="en-HK" altLang="zh-CN"/>
              <a:t>Confidential</a:t>
            </a:r>
            <a:endParaRPr lang="zh-CN" altLang="en-US"/>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0528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FC0EB638-25B4-4D47-8B82-F64BDE8123DE}" type="datetime1">
              <a:rPr lang="zh-CN" altLang="en-US" smtClean="0"/>
              <a:t>2023/7/31</a:t>
            </a:fld>
            <a:endParaRPr lang="zh-CN" altLang="en-US"/>
          </a:p>
        </p:txBody>
      </p:sp>
      <p:sp>
        <p:nvSpPr>
          <p:cNvPr id="5" name="Footer Placeholder 4"/>
          <p:cNvSpPr>
            <a:spLocks noGrp="1"/>
          </p:cNvSpPr>
          <p:nvPr>
            <p:ph type="ftr" sz="quarter" idx="11"/>
          </p:nvPr>
        </p:nvSpPr>
        <p:spPr/>
        <p:txBody>
          <a:bodyPr/>
          <a:lstStyle/>
          <a:p>
            <a:r>
              <a:rPr lang="en-HK" altLang="zh-CN"/>
              <a:t>Confidential</a:t>
            </a:r>
            <a:endParaRPr lang="zh-CN" altLang="en-US"/>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1178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ltLang="zh-HK"/>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C021A9C3-DE5E-4061-8809-3EEA711DFC45}" type="datetime1">
              <a:rPr lang="zh-CN" altLang="en-US" smtClean="0"/>
              <a:t>2023/7/31</a:t>
            </a:fld>
            <a:endParaRPr lang="zh-CN" altLang="en-US"/>
          </a:p>
        </p:txBody>
      </p:sp>
      <p:sp>
        <p:nvSpPr>
          <p:cNvPr id="5" name="Footer Placeholder 4"/>
          <p:cNvSpPr>
            <a:spLocks noGrp="1"/>
          </p:cNvSpPr>
          <p:nvPr>
            <p:ph type="ftr" sz="quarter" idx="11"/>
          </p:nvPr>
        </p:nvSpPr>
        <p:spPr/>
        <p:txBody>
          <a:bodyPr/>
          <a:lstStyle/>
          <a:p>
            <a:r>
              <a:rPr lang="en-HK" altLang="zh-CN"/>
              <a:t>Confidential</a:t>
            </a:r>
            <a:endParaRPr lang="zh-CN" altLang="en-US"/>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0C913308-F349-4B6D-A68A-DD1791B4A57B}" type="slidenum">
              <a:rPr lang="zh-CN" altLang="en-US" smtClean="0"/>
              <a:t>‹#›</a:t>
            </a:fld>
            <a:endParaRPr lang="zh-CN" alt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9561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ltLang="zh-HK"/>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ltLang="zh-HK"/>
              <a:t>Edit Master text styles</a:t>
            </a:r>
          </a:p>
        </p:txBody>
      </p:sp>
      <p:sp>
        <p:nvSpPr>
          <p:cNvPr id="5" name="Date Placeholder 4"/>
          <p:cNvSpPr>
            <a:spLocks noGrp="1"/>
          </p:cNvSpPr>
          <p:nvPr>
            <p:ph type="dt" sz="half" idx="10"/>
          </p:nvPr>
        </p:nvSpPr>
        <p:spPr/>
        <p:txBody>
          <a:bodyPr/>
          <a:lstStyle/>
          <a:p>
            <a:fld id="{A7369921-EC04-4477-9614-FF90C761EFE9}" type="datetime1">
              <a:rPr lang="zh-CN" altLang="en-US" smtClean="0"/>
              <a:t>2023/7/31</a:t>
            </a:fld>
            <a:endParaRPr lang="zh-CN" altLang="en-US"/>
          </a:p>
        </p:txBody>
      </p:sp>
      <p:sp>
        <p:nvSpPr>
          <p:cNvPr id="6" name="Footer Placeholder 5"/>
          <p:cNvSpPr>
            <a:spLocks noGrp="1"/>
          </p:cNvSpPr>
          <p:nvPr>
            <p:ph type="ftr" sz="quarter" idx="11"/>
          </p:nvPr>
        </p:nvSpPr>
        <p:spPr/>
        <p:txBody>
          <a:bodyPr/>
          <a:lstStyle/>
          <a:p>
            <a:r>
              <a:rPr lang="en-HK" altLang="zh-CN"/>
              <a:t>Confidential</a:t>
            </a:r>
            <a:endParaRPr lang="zh-CN" altLang="en-US"/>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2516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ltLang="zh-HK"/>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ltLang="zh-HK"/>
              <a:t>Edit Master text styles</a:t>
            </a:r>
          </a:p>
        </p:txBody>
      </p:sp>
      <p:sp>
        <p:nvSpPr>
          <p:cNvPr id="5" name="Date Placeholder 4"/>
          <p:cNvSpPr>
            <a:spLocks noGrp="1"/>
          </p:cNvSpPr>
          <p:nvPr>
            <p:ph type="dt" sz="half" idx="10"/>
          </p:nvPr>
        </p:nvSpPr>
        <p:spPr/>
        <p:txBody>
          <a:bodyPr/>
          <a:lstStyle/>
          <a:p>
            <a:fld id="{27E6712A-3963-4705-A7D9-ABB2F9999E53}" type="datetime1">
              <a:rPr lang="zh-CN" altLang="en-US" smtClean="0"/>
              <a:t>2023/7/31</a:t>
            </a:fld>
            <a:endParaRPr lang="zh-CN" altLang="en-US"/>
          </a:p>
        </p:txBody>
      </p:sp>
      <p:sp>
        <p:nvSpPr>
          <p:cNvPr id="6" name="Footer Placeholder 5"/>
          <p:cNvSpPr>
            <a:spLocks noGrp="1"/>
          </p:cNvSpPr>
          <p:nvPr>
            <p:ph type="ftr" sz="quarter" idx="11"/>
          </p:nvPr>
        </p:nvSpPr>
        <p:spPr/>
        <p:txBody>
          <a:bodyPr/>
          <a:lstStyle/>
          <a:p>
            <a:r>
              <a:rPr lang="en-HK" altLang="zh-CN"/>
              <a:t>Confidential</a:t>
            </a:r>
            <a:endParaRPr lang="zh-CN" altLang="en-US"/>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C913308-F349-4B6D-A68A-DD1791B4A57B}" type="slidenum">
              <a:rPr lang="zh-CN" altLang="en-US" smtClean="0"/>
              <a:t>‹#›</a:t>
            </a:fld>
            <a:endParaRPr lang="zh-CN" alt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9705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ltLang="zh-HK"/>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ltLang="zh-HK"/>
              <a:t>Edit Master text styles</a:t>
            </a:r>
          </a:p>
        </p:txBody>
      </p:sp>
      <p:sp>
        <p:nvSpPr>
          <p:cNvPr id="5" name="Date Placeholder 4"/>
          <p:cNvSpPr>
            <a:spLocks noGrp="1"/>
          </p:cNvSpPr>
          <p:nvPr>
            <p:ph type="dt" sz="half" idx="10"/>
          </p:nvPr>
        </p:nvSpPr>
        <p:spPr/>
        <p:txBody>
          <a:bodyPr/>
          <a:lstStyle/>
          <a:p>
            <a:fld id="{B03B193E-93B1-46A3-9734-6A231FD25933}" type="datetime1">
              <a:rPr lang="zh-CN" altLang="en-US" smtClean="0"/>
              <a:t>2023/7/31</a:t>
            </a:fld>
            <a:endParaRPr lang="zh-CN" altLang="en-US"/>
          </a:p>
        </p:txBody>
      </p:sp>
      <p:sp>
        <p:nvSpPr>
          <p:cNvPr id="6" name="Footer Placeholder 5"/>
          <p:cNvSpPr>
            <a:spLocks noGrp="1"/>
          </p:cNvSpPr>
          <p:nvPr>
            <p:ph type="ftr" sz="quarter" idx="11"/>
          </p:nvPr>
        </p:nvSpPr>
        <p:spPr/>
        <p:txBody>
          <a:bodyPr/>
          <a:lstStyle/>
          <a:p>
            <a:r>
              <a:rPr lang="en-HK" altLang="zh-CN"/>
              <a:t>Confidential</a:t>
            </a:r>
            <a:endParaRPr lang="zh-CN" altLang="en-US"/>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11294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p>
            <a:fld id="{C8ECA07E-C4F3-41C1-A026-75555AAB4B52}" type="datetime1">
              <a:rPr lang="zh-CN" altLang="en-US" smtClean="0"/>
              <a:t>2023/7/31</a:t>
            </a:fld>
            <a:endParaRPr lang="zh-CN" altLang="en-US"/>
          </a:p>
        </p:txBody>
      </p:sp>
      <p:sp>
        <p:nvSpPr>
          <p:cNvPr id="5" name="Footer Placeholder 4"/>
          <p:cNvSpPr>
            <a:spLocks noGrp="1"/>
          </p:cNvSpPr>
          <p:nvPr>
            <p:ph type="ftr" sz="quarter" idx="11"/>
          </p:nvPr>
        </p:nvSpPr>
        <p:spPr/>
        <p:txBody>
          <a:bodyPr/>
          <a:lstStyle/>
          <a:p>
            <a:r>
              <a:rPr lang="en-HK" altLang="zh-CN"/>
              <a:t>Confidential</a:t>
            </a:r>
            <a:endParaRPr lang="zh-CN" alt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8004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ltLang="zh-HK"/>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p>
            <a:fld id="{412FDE6A-919E-474F-9F69-85B979A7C209}" type="datetime1">
              <a:rPr lang="zh-CN" altLang="en-US" smtClean="0"/>
              <a:t>2023/7/31</a:t>
            </a:fld>
            <a:endParaRPr lang="zh-CN" altLang="en-US"/>
          </a:p>
        </p:txBody>
      </p:sp>
      <p:sp>
        <p:nvSpPr>
          <p:cNvPr id="5" name="Footer Placeholder 4"/>
          <p:cNvSpPr>
            <a:spLocks noGrp="1"/>
          </p:cNvSpPr>
          <p:nvPr>
            <p:ph type="ftr" sz="quarter" idx="11"/>
          </p:nvPr>
        </p:nvSpPr>
        <p:spPr/>
        <p:txBody>
          <a:bodyPr/>
          <a:lstStyle/>
          <a:p>
            <a:r>
              <a:rPr lang="en-HK" altLang="zh-CN"/>
              <a:t>Confidential</a:t>
            </a:r>
            <a:endParaRPr lang="zh-CN" alt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7140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492" y="1244913"/>
            <a:ext cx="10322313" cy="4932057"/>
          </a:xfrm>
        </p:spPr>
        <p:txBody>
          <a:bodyPr>
            <a:normAutofit/>
          </a:bodyPr>
          <a:lstStyle>
            <a:lvl1pPr marL="0" indent="0">
              <a:buNone/>
              <a:defRPr sz="1800">
                <a:latin typeface="+mj-ea"/>
                <a:ea typeface="+mj-ea"/>
              </a:defRPr>
            </a:lvl1pPr>
          </a:lstStyle>
          <a:p>
            <a:pPr lvl="0"/>
            <a:endParaRPr lang="zh-CN" altLang="en-US" dirty="0"/>
          </a:p>
        </p:txBody>
      </p:sp>
      <p:sp>
        <p:nvSpPr>
          <p:cNvPr id="4" name="Date Placeholder 3"/>
          <p:cNvSpPr>
            <a:spLocks noGrp="1"/>
          </p:cNvSpPr>
          <p:nvPr>
            <p:ph type="dt" sz="half" idx="10"/>
          </p:nvPr>
        </p:nvSpPr>
        <p:spPr/>
        <p:txBody>
          <a:bodyPr/>
          <a:lstStyle/>
          <a:p>
            <a:fld id="{A234DDB7-39E6-44C5-BA6D-4798FFB7CE6C}" type="datetime1">
              <a:rPr lang="zh-CN" altLang="en-US" smtClean="0"/>
              <a:t>2023/7/31</a:t>
            </a:fld>
            <a:endParaRPr lang="zh-CN" altLang="en-US"/>
          </a:p>
        </p:txBody>
      </p:sp>
      <p:sp>
        <p:nvSpPr>
          <p:cNvPr id="5" name="Footer Placeholder 4"/>
          <p:cNvSpPr>
            <a:spLocks noGrp="1"/>
          </p:cNvSpPr>
          <p:nvPr>
            <p:ph type="ftr" sz="quarter" idx="11"/>
          </p:nvPr>
        </p:nvSpPr>
        <p:spPr/>
        <p:txBody>
          <a:bodyPr/>
          <a:lstStyle/>
          <a:p>
            <a:r>
              <a:rPr lang="en-HK" altLang="zh-CN"/>
              <a:t>Confidential</a:t>
            </a:r>
            <a:endParaRPr lang="zh-CN" altLang="en-US"/>
          </a:p>
        </p:txBody>
      </p:sp>
      <p:sp>
        <p:nvSpPr>
          <p:cNvPr id="6" name="Slide Number Placeholder 5"/>
          <p:cNvSpPr>
            <a:spLocks noGrp="1"/>
          </p:cNvSpPr>
          <p:nvPr>
            <p:ph type="sldNum" sz="quarter" idx="12"/>
          </p:nvPr>
        </p:nvSpPr>
        <p:spPr/>
        <p:txBody>
          <a:bodyPr/>
          <a:lstStyle/>
          <a:p>
            <a:fld id="{A98DA486-481E-4648-888C-DA148DE41D16}" type="slidenum">
              <a:rPr lang="zh-CN" altLang="en-US" smtClean="0"/>
              <a:t>‹#›</a:t>
            </a:fld>
            <a:endParaRPr lang="zh-CN" altLang="en-US"/>
          </a:p>
        </p:txBody>
      </p:sp>
      <p:sp>
        <p:nvSpPr>
          <p:cNvPr id="7" name="矩形 6"/>
          <p:cNvSpPr/>
          <p:nvPr userDrawn="1"/>
        </p:nvSpPr>
        <p:spPr>
          <a:xfrm>
            <a:off x="0" y="1"/>
            <a:ext cx="12192000" cy="1092530"/>
          </a:xfrm>
          <a:prstGeom prst="rect">
            <a:avLst/>
          </a:prstGeom>
          <a:solidFill>
            <a:srgbClr val="1C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任意多边形 7"/>
          <p:cNvSpPr/>
          <p:nvPr userDrawn="1"/>
        </p:nvSpPr>
        <p:spPr>
          <a:xfrm>
            <a:off x="1031489" y="0"/>
            <a:ext cx="1116803" cy="1092530"/>
          </a:xfrm>
          <a:custGeom>
            <a:avLst/>
            <a:gdLst>
              <a:gd name="connsiteX0" fmla="*/ 0 w 1031487"/>
              <a:gd name="connsiteY0" fmla="*/ 0 h 1020813"/>
              <a:gd name="connsiteX1" fmla="*/ 618893 w 1031487"/>
              <a:gd name="connsiteY1" fmla="*/ 0 h 1020813"/>
              <a:gd name="connsiteX2" fmla="*/ 618893 w 1031487"/>
              <a:gd name="connsiteY2" fmla="*/ 17205 h 1020813"/>
              <a:gd name="connsiteX3" fmla="*/ 1031487 w 1031487"/>
              <a:gd name="connsiteY3" fmla="*/ 1020813 h 1020813"/>
              <a:gd name="connsiteX4" fmla="*/ 618893 w 1031487"/>
              <a:gd name="connsiteY4" fmla="*/ 1020813 h 1020813"/>
              <a:gd name="connsiteX5" fmla="*/ 618892 w 1031487"/>
              <a:gd name="connsiteY5" fmla="*/ 1020813 h 1020813"/>
              <a:gd name="connsiteX6" fmla="*/ 0 w 1031487"/>
              <a:gd name="connsiteY6" fmla="*/ 1020813 h 102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487" h="1020813">
                <a:moveTo>
                  <a:pt x="0" y="0"/>
                </a:moveTo>
                <a:lnTo>
                  <a:pt x="618893" y="0"/>
                </a:lnTo>
                <a:lnTo>
                  <a:pt x="618893" y="17205"/>
                </a:lnTo>
                <a:lnTo>
                  <a:pt x="1031487" y="1020813"/>
                </a:lnTo>
                <a:lnTo>
                  <a:pt x="618893" y="1020813"/>
                </a:lnTo>
                <a:lnTo>
                  <a:pt x="618892" y="1020813"/>
                </a:lnTo>
                <a:lnTo>
                  <a:pt x="0" y="1020813"/>
                </a:lnTo>
                <a:close/>
              </a:path>
            </a:pathLst>
          </a:custGeom>
          <a:solidFill>
            <a:srgbClr val="CA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920240"/>
              </a:solidFill>
            </a:endParaRPr>
          </a:p>
        </p:txBody>
      </p:sp>
      <p:sp>
        <p:nvSpPr>
          <p:cNvPr id="9" name="文本框 8"/>
          <p:cNvSpPr txBox="1"/>
          <p:nvPr userDrawn="1"/>
        </p:nvSpPr>
        <p:spPr>
          <a:xfrm>
            <a:off x="1134740" y="253395"/>
            <a:ext cx="572877" cy="461665"/>
          </a:xfrm>
          <a:prstGeom prst="rect">
            <a:avLst/>
          </a:prstGeom>
          <a:noFill/>
        </p:spPr>
        <p:txBody>
          <a:bodyPr wrap="square" rtlCol="0">
            <a:spAutoFit/>
          </a:bodyPr>
          <a:lstStyle/>
          <a:p>
            <a:endParaRPr lang="zh-CN" altLang="en-US" sz="2400" dirty="0">
              <a:latin typeface="+mj-ea"/>
              <a:ea typeface="+mj-ea"/>
            </a:endParaRPr>
          </a:p>
        </p:txBody>
      </p:sp>
    </p:spTree>
    <p:extLst>
      <p:ext uri="{BB962C8B-B14F-4D97-AF65-F5344CB8AC3E}">
        <p14:creationId xmlns:p14="http://schemas.microsoft.com/office/powerpoint/2010/main" val="383496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sp>
        <p:nvSpPr>
          <p:cNvPr id="8" name="矩形 7"/>
          <p:cNvSpPr/>
          <p:nvPr userDrawn="1"/>
        </p:nvSpPr>
        <p:spPr>
          <a:xfrm>
            <a:off x="0" y="-11721"/>
            <a:ext cx="12192000" cy="6869721"/>
          </a:xfrm>
          <a:prstGeom prst="rect">
            <a:avLst/>
          </a:prstGeom>
          <a:gradFill>
            <a:gsLst>
              <a:gs pos="34000">
                <a:srgbClr val="FFFFFF">
                  <a:alpha val="44000"/>
                </a:srgbClr>
              </a:gs>
              <a:gs pos="0">
                <a:schemeClr val="bg1">
                  <a:alpha val="0"/>
                </a:schemeClr>
              </a:gs>
              <a:gs pos="7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userDrawn="1"/>
        </p:nvSpPr>
        <p:spPr>
          <a:xfrm>
            <a:off x="0" y="6654800"/>
            <a:ext cx="12192000" cy="203200"/>
          </a:xfrm>
          <a:prstGeom prst="rect">
            <a:avLst/>
          </a:prstGeom>
          <a:gradFill>
            <a:gsLst>
              <a:gs pos="0">
                <a:srgbClr val="E30F60"/>
              </a:gs>
              <a:gs pos="100000">
                <a:srgbClr val="E30F6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3726447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ltLang="zh-HK"/>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p>
            <a:fld id="{8FA255FC-DB71-4F23-877C-9EDA69AB1829}" type="datetime1">
              <a:rPr lang="zh-CN" altLang="en-US" smtClean="0"/>
              <a:t>2023/7/31</a:t>
            </a:fld>
            <a:endParaRPr lang="zh-CN" altLang="en-US"/>
          </a:p>
        </p:txBody>
      </p:sp>
      <p:sp>
        <p:nvSpPr>
          <p:cNvPr id="5" name="Footer Placeholder 4"/>
          <p:cNvSpPr>
            <a:spLocks noGrp="1"/>
          </p:cNvSpPr>
          <p:nvPr>
            <p:ph type="ftr" sz="quarter" idx="11"/>
          </p:nvPr>
        </p:nvSpPr>
        <p:spPr/>
        <p:txBody>
          <a:bodyPr/>
          <a:lstStyle/>
          <a:p>
            <a:r>
              <a:rPr lang="en-HK" altLang="zh-CN"/>
              <a:t>Confidential</a:t>
            </a:r>
            <a:endParaRPr lang="zh-CN" alt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8674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6DDEF89E-3B70-4338-A026-C1A0261DA00F}" type="datetime1">
              <a:rPr lang="zh-CN" altLang="en-US" smtClean="0"/>
              <a:t>2023/7/31</a:t>
            </a:fld>
            <a:endParaRPr lang="zh-CN" altLang="en-US"/>
          </a:p>
        </p:txBody>
      </p:sp>
      <p:sp>
        <p:nvSpPr>
          <p:cNvPr id="5" name="Footer Placeholder 4"/>
          <p:cNvSpPr>
            <a:spLocks noGrp="1"/>
          </p:cNvSpPr>
          <p:nvPr>
            <p:ph type="ftr" sz="quarter" idx="11"/>
          </p:nvPr>
        </p:nvSpPr>
        <p:spPr/>
        <p:txBody>
          <a:bodyPr/>
          <a:lstStyle/>
          <a:p>
            <a:r>
              <a:rPr lang="en-HK" altLang="zh-CN"/>
              <a:t>Confidential</a:t>
            </a:r>
            <a:endParaRPr lang="zh-CN" altLang="en-US"/>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616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zh-HK"/>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Date Placeholder 4"/>
          <p:cNvSpPr>
            <a:spLocks noGrp="1"/>
          </p:cNvSpPr>
          <p:nvPr>
            <p:ph type="dt" sz="half" idx="10"/>
          </p:nvPr>
        </p:nvSpPr>
        <p:spPr/>
        <p:txBody>
          <a:bodyPr/>
          <a:lstStyle/>
          <a:p>
            <a:fld id="{D490F1F5-A5B6-4DC0-B109-484063326F07}" type="datetime1">
              <a:rPr lang="zh-CN" altLang="en-US" smtClean="0"/>
              <a:t>2023/7/31</a:t>
            </a:fld>
            <a:endParaRPr lang="zh-CN" altLang="en-US"/>
          </a:p>
        </p:txBody>
      </p:sp>
      <p:sp>
        <p:nvSpPr>
          <p:cNvPr id="6" name="Footer Placeholder 5"/>
          <p:cNvSpPr>
            <a:spLocks noGrp="1"/>
          </p:cNvSpPr>
          <p:nvPr>
            <p:ph type="ftr" sz="quarter" idx="11"/>
          </p:nvPr>
        </p:nvSpPr>
        <p:spPr/>
        <p:txBody>
          <a:bodyPr/>
          <a:lstStyle/>
          <a:p>
            <a:r>
              <a:rPr lang="en-HK" altLang="zh-CN"/>
              <a:t>Confidential</a:t>
            </a:r>
            <a:endParaRPr lang="zh-CN" altLang="en-US"/>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8081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zh-HK"/>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7" name="Date Placeholder 6"/>
          <p:cNvSpPr>
            <a:spLocks noGrp="1"/>
          </p:cNvSpPr>
          <p:nvPr>
            <p:ph type="dt" sz="half" idx="10"/>
          </p:nvPr>
        </p:nvSpPr>
        <p:spPr/>
        <p:txBody>
          <a:bodyPr/>
          <a:lstStyle/>
          <a:p>
            <a:fld id="{B76F815A-9A67-477F-98E1-542491A94C1D}" type="datetime1">
              <a:rPr lang="zh-CN" altLang="en-US" smtClean="0"/>
              <a:t>2023/7/31</a:t>
            </a:fld>
            <a:endParaRPr lang="zh-CN" altLang="en-US"/>
          </a:p>
        </p:txBody>
      </p:sp>
      <p:sp>
        <p:nvSpPr>
          <p:cNvPr id="8" name="Footer Placeholder 7"/>
          <p:cNvSpPr>
            <a:spLocks noGrp="1"/>
          </p:cNvSpPr>
          <p:nvPr>
            <p:ph type="ftr" sz="quarter" idx="11"/>
          </p:nvPr>
        </p:nvSpPr>
        <p:spPr/>
        <p:txBody>
          <a:bodyPr/>
          <a:lstStyle/>
          <a:p>
            <a:r>
              <a:rPr lang="en-HK" altLang="zh-CN"/>
              <a:t>Confidential</a:t>
            </a:r>
            <a:endParaRPr lang="zh-CN" altLang="en-US"/>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9221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ltLang="zh-HK"/>
              <a:t>Click to edit Master title style</a:t>
            </a:r>
            <a:endParaRPr lang="en-US" dirty="0"/>
          </a:p>
        </p:txBody>
      </p:sp>
      <p:sp>
        <p:nvSpPr>
          <p:cNvPr id="3" name="Date Placeholder 2"/>
          <p:cNvSpPr>
            <a:spLocks noGrp="1"/>
          </p:cNvSpPr>
          <p:nvPr>
            <p:ph type="dt" sz="half" idx="10"/>
          </p:nvPr>
        </p:nvSpPr>
        <p:spPr/>
        <p:txBody>
          <a:bodyPr/>
          <a:lstStyle/>
          <a:p>
            <a:fld id="{CBAE268C-7F8B-4DD3-A2F2-2E9270C6D3D8}" type="datetime1">
              <a:rPr lang="zh-CN" altLang="en-US" smtClean="0"/>
              <a:t>2023/7/31</a:t>
            </a:fld>
            <a:endParaRPr lang="zh-CN" altLang="en-US"/>
          </a:p>
        </p:txBody>
      </p:sp>
      <p:sp>
        <p:nvSpPr>
          <p:cNvPr id="4" name="Footer Placeholder 3"/>
          <p:cNvSpPr>
            <a:spLocks noGrp="1"/>
          </p:cNvSpPr>
          <p:nvPr>
            <p:ph type="ftr" sz="quarter" idx="11"/>
          </p:nvPr>
        </p:nvSpPr>
        <p:spPr/>
        <p:txBody>
          <a:bodyPr/>
          <a:lstStyle/>
          <a:p>
            <a:r>
              <a:rPr lang="en-HK" altLang="zh-CN"/>
              <a:t>Confidential</a:t>
            </a:r>
            <a:endParaRPr lang="zh-CN" altLang="en-US"/>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1396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EA673-25B8-4EAC-B66C-EEE2631E858F}" type="datetime1">
              <a:rPr lang="zh-CN" altLang="en-US" smtClean="0"/>
              <a:t>2023/7/31</a:t>
            </a:fld>
            <a:endParaRPr lang="zh-CN" altLang="en-US"/>
          </a:p>
        </p:txBody>
      </p:sp>
      <p:sp>
        <p:nvSpPr>
          <p:cNvPr id="3" name="Footer Placeholder 2"/>
          <p:cNvSpPr>
            <a:spLocks noGrp="1"/>
          </p:cNvSpPr>
          <p:nvPr>
            <p:ph type="ftr" sz="quarter" idx="11"/>
          </p:nvPr>
        </p:nvSpPr>
        <p:spPr/>
        <p:txBody>
          <a:bodyPr/>
          <a:lstStyle/>
          <a:p>
            <a:r>
              <a:rPr lang="en-HK" altLang="zh-CN"/>
              <a:t>Confidential</a:t>
            </a:r>
            <a:endParaRPr lang="zh-CN" altLang="en-US"/>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2222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ltLang="zh-HK"/>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Edit Master text styles</a:t>
            </a:r>
          </a:p>
        </p:txBody>
      </p:sp>
      <p:sp>
        <p:nvSpPr>
          <p:cNvPr id="5" name="Date Placeholder 4"/>
          <p:cNvSpPr>
            <a:spLocks noGrp="1"/>
          </p:cNvSpPr>
          <p:nvPr>
            <p:ph type="dt" sz="half" idx="10"/>
          </p:nvPr>
        </p:nvSpPr>
        <p:spPr/>
        <p:txBody>
          <a:bodyPr/>
          <a:lstStyle/>
          <a:p>
            <a:fld id="{1D240E46-D11D-4884-8D1E-FE5A71DCE4DD}" type="datetime1">
              <a:rPr lang="zh-CN" altLang="en-US" smtClean="0"/>
              <a:t>2023/7/31</a:t>
            </a:fld>
            <a:endParaRPr lang="zh-CN" altLang="en-US"/>
          </a:p>
        </p:txBody>
      </p:sp>
      <p:sp>
        <p:nvSpPr>
          <p:cNvPr id="6" name="Footer Placeholder 5"/>
          <p:cNvSpPr>
            <a:spLocks noGrp="1"/>
          </p:cNvSpPr>
          <p:nvPr>
            <p:ph type="ftr" sz="quarter" idx="11"/>
          </p:nvPr>
        </p:nvSpPr>
        <p:spPr/>
        <p:txBody>
          <a:bodyPr/>
          <a:lstStyle/>
          <a:p>
            <a:r>
              <a:rPr lang="en-HK" altLang="zh-CN"/>
              <a:t>Confidential</a:t>
            </a:r>
            <a:endParaRPr lang="zh-CN" alt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5437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ltLang="zh-HK"/>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HK"/>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Edit Master text styles</a:t>
            </a:r>
          </a:p>
        </p:txBody>
      </p:sp>
      <p:sp>
        <p:nvSpPr>
          <p:cNvPr id="5" name="Date Placeholder 4"/>
          <p:cNvSpPr>
            <a:spLocks noGrp="1"/>
          </p:cNvSpPr>
          <p:nvPr>
            <p:ph type="dt" sz="half" idx="10"/>
          </p:nvPr>
        </p:nvSpPr>
        <p:spPr/>
        <p:txBody>
          <a:bodyPr/>
          <a:lstStyle/>
          <a:p>
            <a:fld id="{46DEEFCE-03D2-448B-BF89-AD42D3985CE0}" type="datetime1">
              <a:rPr lang="zh-CN" altLang="en-US" smtClean="0"/>
              <a:t>2023/7/31</a:t>
            </a:fld>
            <a:endParaRPr lang="zh-CN" altLang="en-US"/>
          </a:p>
        </p:txBody>
      </p:sp>
      <p:sp>
        <p:nvSpPr>
          <p:cNvPr id="6" name="Footer Placeholder 5"/>
          <p:cNvSpPr>
            <a:spLocks noGrp="1"/>
          </p:cNvSpPr>
          <p:nvPr>
            <p:ph type="ftr" sz="quarter" idx="11"/>
          </p:nvPr>
        </p:nvSpPr>
        <p:spPr/>
        <p:txBody>
          <a:bodyPr/>
          <a:lstStyle/>
          <a:p>
            <a:r>
              <a:rPr lang="en-HK" altLang="zh-CN"/>
              <a:t>Confidential</a:t>
            </a:r>
            <a:endParaRPr lang="zh-CN" altLang="en-US"/>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1855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ltLang="zh-HK"/>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F5E029D-B9F5-4D05-B5F8-E0404167A1FD}" type="datetime1">
              <a:rPr lang="zh-CN" altLang="en-US" smtClean="0"/>
              <a:t>2023/7/31</a:t>
            </a:fld>
            <a:endParaRPr lang="zh-CN" altLang="en-US"/>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HK" altLang="zh-CN"/>
              <a:t>Confidential</a:t>
            </a:r>
            <a:endParaRPr lang="zh-CN" altLang="en-US"/>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87964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1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news.gov.hk/chi/2019/12/20191223/20191223_172812_902.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fhb.gov.hk/cn/press_and_publications/press/2012/press120516.ht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owl.excelsior.edu/writing-process/prewriting-strategies/prewriting-strategies-asking-defining-questions/" TargetMode="External"/><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www.edb.gov.hk/tc/curriculum-development/kla/pshe/basic-law-education/constitution-basiclaw/index.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svg"/></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owl.excelsior.edu/writing-process/prewriting-strategies/prewriting-strategies-asking-defining-questions/" TargetMode="External"/><Relationship Id="rId7" Type="http://schemas.openxmlformats.org/officeDocument/2006/relationships/diagramColors" Target="../diagrams/colors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www.edb.gov.hk/tc/curriculum-development/kla/pshe/basic-law-education/constitution-basiclaw/index.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hyperlink" Target="https://www.rthk.hk/tv/dtt31/programme/rootorigintheconstitution" TargetMode="Externa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chinacurrent.com/education/category/%E3%80%8C%E4%B8%80%E5%9C%8B%E5%85%A9%E5%88%B6%E3%80%8D%E4%B8%8B%E7%9A%84%E9%A6%99%E6%B8%AF"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s://www.edb.gov.hk/tc/curriculum-development/kla/pshe/basic-law-education.html"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7.rthk.hk/elearning/law/law.php?cid=1"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673240" y="2886483"/>
            <a:ext cx="9858985" cy="1918970"/>
          </a:xfrm>
        </p:spPr>
        <p:txBody>
          <a:bodyPr>
            <a:noAutofit/>
          </a:bodyPr>
          <a:lstStyle/>
          <a:p>
            <a:pPr fontAlgn="auto">
              <a:lnSpc>
                <a:spcPct val="150000"/>
              </a:lnSpc>
            </a:pPr>
            <a:r>
              <a:rPr lang="zh-TW" altLang="en-US" sz="3200" dirty="0" smtClean="0">
                <a:latin typeface="DFKai-SB" panose="03000509000000000000" pitchFamily="65" charset="-120"/>
                <a:ea typeface="DFKai-SB" panose="03000509000000000000" pitchFamily="65" charset="-120"/>
              </a:rPr>
              <a:t>學習重點</a:t>
            </a:r>
            <a:r>
              <a:rPr lang="en-US" altLang="zh-TW" sz="3200" dirty="0" smtClean="0">
                <a:latin typeface="DFKai-SB" panose="03000509000000000000" pitchFamily="65" charset="-120"/>
                <a:ea typeface="DFKai-SB" panose="03000509000000000000" pitchFamily="65" charset="-120"/>
              </a:rPr>
              <a:t>:</a:t>
            </a:r>
            <a:br>
              <a:rPr lang="en-US" altLang="zh-TW" sz="3200" dirty="0" smtClean="0">
                <a:latin typeface="DFKai-SB" panose="03000509000000000000" pitchFamily="65" charset="-120"/>
                <a:ea typeface="DFKai-SB" panose="03000509000000000000" pitchFamily="65" charset="-120"/>
              </a:rPr>
            </a:br>
            <a:r>
              <a:rPr lang="zh-CN" altLang="en-US" sz="3200" dirty="0" smtClean="0">
                <a:latin typeface="DFKai-SB" panose="03000509000000000000" pitchFamily="65" charset="-120"/>
                <a:ea typeface="DFKai-SB" panose="03000509000000000000" pitchFamily="65" charset="-120"/>
              </a:rPr>
              <a:t>國家</a:t>
            </a:r>
            <a:r>
              <a:rPr lang="zh-CN" altLang="en-US" sz="3200" dirty="0">
                <a:latin typeface="DFKai-SB" panose="03000509000000000000" pitchFamily="65" charset="-120"/>
                <a:ea typeface="DFKai-SB" panose="03000509000000000000" pitchFamily="65" charset="-120"/>
              </a:rPr>
              <a:t>和香港特別行政區的憲制關係</a:t>
            </a:r>
            <a:r>
              <a:rPr lang="en-US" altLang="zh-CN"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主權治權在中國</a:t>
            </a:r>
            <a:r>
              <a:rPr lang="en-US" altLang="zh-TW" sz="3200" dirty="0">
                <a:latin typeface="DFKai-SB" panose="03000509000000000000" pitchFamily="65" charset="-120"/>
                <a:ea typeface="DFKai-SB" panose="03000509000000000000" pitchFamily="65" charset="-120"/>
              </a:rPr>
              <a:t>)</a:t>
            </a:r>
            <a:r>
              <a:rPr lang="zh-TW" altLang="en-US" sz="3200" dirty="0" smtClean="0">
                <a:latin typeface="DFKai-SB" panose="03000509000000000000" pitchFamily="65" charset="-120"/>
                <a:ea typeface="DFKai-SB" panose="03000509000000000000" pitchFamily="65" charset="-120"/>
              </a:rPr>
              <a:t>，</a:t>
            </a:r>
            <a:r>
              <a:rPr lang="en-US" altLang="zh-TW" sz="3200" dirty="0" smtClean="0">
                <a:latin typeface="DFKai-SB" panose="03000509000000000000" pitchFamily="65" charset="-120"/>
                <a:ea typeface="DFKai-SB" panose="03000509000000000000" pitchFamily="65" charset="-120"/>
              </a:rPr>
              <a:t/>
            </a:r>
            <a:br>
              <a:rPr lang="en-US" altLang="zh-TW" sz="3200" dirty="0" smtClean="0">
                <a:latin typeface="DFKai-SB" panose="03000509000000000000" pitchFamily="65" charset="-120"/>
                <a:ea typeface="DFKai-SB" panose="03000509000000000000" pitchFamily="65" charset="-120"/>
              </a:rPr>
            </a:br>
            <a:r>
              <a:rPr lang="zh-CN" altLang="en-US" sz="3200" dirty="0" smtClean="0">
                <a:latin typeface="DFKai-SB" panose="03000509000000000000" pitchFamily="65" charset="-120"/>
                <a:ea typeface="DFKai-SB" panose="03000509000000000000" pitchFamily="65" charset="-120"/>
                <a:sym typeface="+mn-ea"/>
              </a:rPr>
              <a:t>「</a:t>
            </a:r>
            <a:r>
              <a:rPr lang="zh-CN" altLang="en-US" sz="3200" dirty="0">
                <a:latin typeface="DFKai-SB" panose="03000509000000000000" pitchFamily="65" charset="-120"/>
                <a:ea typeface="DFKai-SB" panose="03000509000000000000" pitchFamily="65" charset="-120"/>
                <a:sym typeface="+mn-ea"/>
              </a:rPr>
              <a:t>一國兩制」</a:t>
            </a:r>
            <a:r>
              <a:rPr lang="zh-TW" altLang="en-US" sz="3200" dirty="0">
                <a:latin typeface="DFKai-SB" panose="03000509000000000000" pitchFamily="65" charset="-120"/>
                <a:ea typeface="DFKai-SB" panose="03000509000000000000" pitchFamily="65" charset="-120"/>
                <a:sym typeface="+mn-ea"/>
              </a:rPr>
              <a:t>及</a:t>
            </a:r>
            <a:r>
              <a:rPr lang="en-US" altLang="zh-CN" sz="3200" dirty="0">
                <a:latin typeface="DFKai-SB" panose="03000509000000000000" pitchFamily="65" charset="-120"/>
                <a:ea typeface="DFKai-SB" panose="03000509000000000000" pitchFamily="65" charset="-120"/>
                <a:sym typeface="+mn-ea"/>
              </a:rPr>
              <a:t>《</a:t>
            </a:r>
            <a:r>
              <a:rPr lang="zh-CN" altLang="en-US" sz="3200" dirty="0">
                <a:latin typeface="DFKai-SB" panose="03000509000000000000" pitchFamily="65" charset="-120"/>
                <a:ea typeface="DFKai-SB" panose="03000509000000000000" pitchFamily="65" charset="-120"/>
                <a:sym typeface="+mn-ea"/>
              </a:rPr>
              <a:t>基本法</a:t>
            </a:r>
            <a:r>
              <a:rPr lang="en-US" altLang="zh-CN" sz="3200" dirty="0">
                <a:latin typeface="DFKai-SB" panose="03000509000000000000" pitchFamily="65" charset="-120"/>
                <a:ea typeface="DFKai-SB" panose="03000509000000000000" pitchFamily="65" charset="-120"/>
                <a:sym typeface="+mn-ea"/>
              </a:rPr>
              <a:t>》</a:t>
            </a:r>
            <a:r>
              <a:rPr lang="zh-TW" altLang="en-US" sz="3200" dirty="0">
                <a:latin typeface="DFKai-SB" panose="03000509000000000000" pitchFamily="65" charset="-120"/>
                <a:ea typeface="DFKai-SB" panose="03000509000000000000" pitchFamily="65" charset="-120"/>
                <a:sym typeface="+mn-ea"/>
              </a:rPr>
              <a:t>的法律依據</a:t>
            </a:r>
            <a:endParaRPr lang="zh-CN" altLang="en-US" sz="3200" dirty="0">
              <a:latin typeface="DFKai-SB" panose="03000509000000000000" pitchFamily="65" charset="-120"/>
              <a:ea typeface="DFKai-SB" panose="03000509000000000000" pitchFamily="65" charset="-120"/>
            </a:endParaRPr>
          </a:p>
        </p:txBody>
      </p:sp>
      <p:sp>
        <p:nvSpPr>
          <p:cNvPr id="3" name="灯片编号占位符 2">
            <a:extLst>
              <a:ext uri="{FF2B5EF4-FFF2-40B4-BE49-F238E27FC236}">
                <a16:creationId xmlns:a16="http://schemas.microsoft.com/office/drawing/2014/main" id="{17DB94AA-9DF3-4C8C-A2D6-BFB521EF56AB}"/>
              </a:ext>
            </a:extLst>
          </p:cNvPr>
          <p:cNvSpPr>
            <a:spLocks noGrp="1"/>
          </p:cNvSpPr>
          <p:nvPr>
            <p:ph type="sldNum" sz="quarter" idx="12"/>
          </p:nvPr>
        </p:nvSpPr>
        <p:spPr/>
        <p:txBody>
          <a:bodyPr/>
          <a:lstStyle/>
          <a:p>
            <a:pPr defTabSz="457200"/>
            <a:fld id="{0C913308-F349-4B6D-A68A-DD1791B4A57B}" type="slidenum">
              <a:rPr lang="zh-CN" altLang="en-US">
                <a:latin typeface="Century Gothic" panose="020B0502020202020204"/>
              </a:rPr>
              <a:pPr defTabSz="457200"/>
              <a:t>1</a:t>
            </a:fld>
            <a:endParaRPr lang="zh-CN" altLang="en-US" dirty="0">
              <a:latin typeface="Century Gothic" panose="020B0502020202020204"/>
            </a:endParaRPr>
          </a:p>
        </p:txBody>
      </p:sp>
      <p:sp>
        <p:nvSpPr>
          <p:cNvPr id="4" name="Rectangle 3"/>
          <p:cNvSpPr>
            <a:spLocks noChangeArrowheads="1"/>
          </p:cNvSpPr>
          <p:nvPr/>
        </p:nvSpPr>
        <p:spPr bwMode="auto">
          <a:xfrm>
            <a:off x="387217" y="264460"/>
            <a:ext cx="6665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defTabSz="457200">
              <a:spcBef>
                <a:spcPct val="0"/>
              </a:spcBef>
              <a:buNone/>
            </a:pPr>
            <a:r>
              <a:rPr lang="zh-TW" altLang="en-US" sz="2400" dirty="0">
                <a:solidFill>
                  <a:prstClr val="black"/>
                </a:solidFill>
                <a:latin typeface="標楷體" panose="03000509000000000000" pitchFamily="65" charset="-120"/>
                <a:ea typeface="標楷體" panose="03000509000000000000" pitchFamily="65" charset="-120"/>
              </a:rPr>
              <a:t>公民與社會發展科</a:t>
            </a:r>
            <a:r>
              <a:rPr lang="en-US" altLang="zh-TW" sz="2400" dirty="0">
                <a:solidFill>
                  <a:prstClr val="black"/>
                </a:solidFill>
                <a:latin typeface="標楷體" panose="03000509000000000000" pitchFamily="65" charset="-120"/>
                <a:ea typeface="標楷體" panose="03000509000000000000" pitchFamily="65" charset="-120"/>
              </a:rPr>
              <a:t>:</a:t>
            </a:r>
          </a:p>
          <a:p>
            <a:pPr defTabSz="457200">
              <a:spcBef>
                <a:spcPct val="0"/>
              </a:spcBef>
              <a:buNone/>
            </a:pPr>
            <a:r>
              <a:rPr lang="zh-TW" altLang="en-US" sz="2400" dirty="0" smtClean="0">
                <a:solidFill>
                  <a:prstClr val="black"/>
                </a:solidFill>
                <a:latin typeface="標楷體" panose="03000509000000000000" pitchFamily="65" charset="-120"/>
                <a:ea typeface="標楷體" panose="03000509000000000000" pitchFamily="65" charset="-120"/>
              </a:rPr>
              <a:t>主題</a:t>
            </a:r>
            <a:r>
              <a:rPr lang="en-US" altLang="zh-TW" sz="2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en-US" sz="2400" dirty="0" smtClean="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一國兩制」下的</a:t>
            </a:r>
            <a:r>
              <a:rPr lang="zh-TW" altLang="en-US" sz="2400" dirty="0" smtClean="0">
                <a:solidFill>
                  <a:prstClr val="black"/>
                </a:solidFill>
                <a:latin typeface="標楷體" panose="03000509000000000000" pitchFamily="65" charset="-120"/>
                <a:ea typeface="標楷體" panose="03000509000000000000" pitchFamily="65" charset="-120"/>
              </a:rPr>
              <a:t>香港</a:t>
            </a:r>
            <a:endParaRPr lang="en-US" altLang="zh-TW" sz="2400" dirty="0" smtClean="0">
              <a:solidFill>
                <a:prstClr val="black"/>
              </a:solidFill>
              <a:latin typeface="標楷體" panose="03000509000000000000" pitchFamily="65" charset="-120"/>
              <a:ea typeface="標楷體" panose="03000509000000000000" pitchFamily="65" charset="-120"/>
            </a:endParaRPr>
          </a:p>
          <a:p>
            <a:pPr defTabSz="457200">
              <a:spcBef>
                <a:spcPct val="0"/>
              </a:spcBef>
              <a:buNone/>
            </a:pPr>
            <a:r>
              <a:rPr lang="zh-TW" altLang="en-US" sz="2400" dirty="0" smtClean="0">
                <a:solidFill>
                  <a:prstClr val="black"/>
                </a:solidFill>
                <a:latin typeface="標楷體" panose="03000509000000000000" pitchFamily="65" charset="-120"/>
                <a:ea typeface="標楷體" panose="03000509000000000000" pitchFamily="65" charset="-120"/>
              </a:rPr>
              <a:t>課題</a:t>
            </a:r>
            <a:r>
              <a:rPr lang="en-US" altLang="zh-TW" sz="2400" dirty="0" smtClean="0">
                <a:solidFill>
                  <a:prstClr val="black"/>
                </a:solidFill>
                <a:latin typeface="標楷體" panose="03000509000000000000" pitchFamily="65" charset="-120"/>
                <a:ea typeface="標楷體" panose="03000509000000000000" pitchFamily="65" charset="-120"/>
              </a:rPr>
              <a:t>: </a:t>
            </a:r>
            <a:r>
              <a:rPr lang="zh-TW" altLang="en-US" sz="2400" dirty="0">
                <a:solidFill>
                  <a:prstClr val="black"/>
                </a:solidFill>
                <a:latin typeface="標楷體" panose="03000509000000000000" pitchFamily="65" charset="-120"/>
                <a:ea typeface="標楷體" panose="03000509000000000000" pitchFamily="65" charset="-120"/>
              </a:rPr>
              <a:t>「一國兩制</a:t>
            </a:r>
            <a:r>
              <a:rPr lang="zh-TW" altLang="en-US" sz="2400" dirty="0" smtClean="0">
                <a:solidFill>
                  <a:prstClr val="black"/>
                </a:solidFill>
                <a:latin typeface="標楷體" panose="03000509000000000000" pitchFamily="65" charset="-120"/>
                <a:ea typeface="標楷體" panose="03000509000000000000" pitchFamily="65" charset="-120"/>
              </a:rPr>
              <a:t>」的</a:t>
            </a:r>
            <a:r>
              <a:rPr lang="zh-TW" altLang="en-US" sz="2400" dirty="0">
                <a:solidFill>
                  <a:prstClr val="black"/>
                </a:solidFill>
                <a:latin typeface="標楷體" panose="03000509000000000000" pitchFamily="65" charset="-120"/>
                <a:ea typeface="標楷體" panose="03000509000000000000" pitchFamily="65" charset="-120"/>
              </a:rPr>
              <a:t>內涵和實踐</a:t>
            </a:r>
            <a:endParaRPr lang="en-US" altLang="zh-TW" sz="2400" dirty="0">
              <a:solidFill>
                <a:prstClr val="black"/>
              </a:solidFill>
              <a:latin typeface="標楷體" panose="03000509000000000000" pitchFamily="65" charset="-120"/>
              <a:ea typeface="標楷體" panose="03000509000000000000" pitchFamily="65" charset="-120"/>
            </a:endParaRPr>
          </a:p>
        </p:txBody>
      </p:sp>
      <p:sp>
        <p:nvSpPr>
          <p:cNvPr id="6" name="Rectangle 5"/>
          <p:cNvSpPr/>
          <p:nvPr/>
        </p:nvSpPr>
        <p:spPr>
          <a:xfrm>
            <a:off x="4790972" y="5306492"/>
            <a:ext cx="2262158" cy="646331"/>
          </a:xfrm>
          <a:prstGeom prst="rect">
            <a:avLst/>
          </a:prstGeom>
        </p:spPr>
        <p:txBody>
          <a:bodyPr wrap="none">
            <a:spAutoFit/>
          </a:bodyPr>
          <a:lstStyle/>
          <a:p>
            <a:r>
              <a:rPr lang="en-US" altLang="zh-TW" sz="3600" b="1" dirty="0" smtClean="0">
                <a:latin typeface="Times New Roman" panose="02020603050405020304" pitchFamily="18" charset="0"/>
                <a:ea typeface="DFKai-SB" panose="03000509000000000000" pitchFamily="65" charset="-120"/>
                <a:cs typeface="Times New Roman" panose="02020603050405020304" pitchFamily="18" charset="0"/>
              </a:rPr>
              <a:t>2023</a:t>
            </a:r>
            <a:r>
              <a:rPr lang="zh-TW" altLang="en-US" sz="3600" b="1" dirty="0" smtClean="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3600" b="1" dirty="0">
                <a:latin typeface="Times New Roman" panose="02020603050405020304" pitchFamily="18" charset="0"/>
                <a:ea typeface="DFKai-SB" panose="03000509000000000000" pitchFamily="65" charset="-120"/>
                <a:cs typeface="Times New Roman" panose="02020603050405020304" pitchFamily="18" charset="0"/>
              </a:rPr>
              <a:t>8</a:t>
            </a:r>
            <a:r>
              <a:rPr lang="zh-TW" altLang="en-US" sz="3600" b="1" dirty="0" smtClean="0">
                <a:latin typeface="Times New Roman" panose="02020603050405020304" pitchFamily="18" charset="0"/>
                <a:ea typeface="DFKai-SB" panose="03000509000000000000" pitchFamily="65" charset="-120"/>
                <a:cs typeface="Times New Roman" panose="02020603050405020304" pitchFamily="18" charset="0"/>
              </a:rPr>
              <a:t>月</a:t>
            </a:r>
            <a:endParaRPr lang="en-US" sz="3600" dirty="0"/>
          </a:p>
        </p:txBody>
      </p:sp>
    </p:spTree>
    <p:extLst>
      <p:ext uri="{BB962C8B-B14F-4D97-AF65-F5344CB8AC3E}">
        <p14:creationId xmlns:p14="http://schemas.microsoft.com/office/powerpoint/2010/main" val="1520322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027873" y="2054543"/>
            <a:ext cx="7879698" cy="3544560"/>
          </a:xfrm>
          <a:noFill/>
        </p:spPr>
        <p:txBody>
          <a:bodyPr wrap="square" rtlCol="0">
            <a:spAutoFit/>
          </a:bodyPr>
          <a:lstStyle/>
          <a:p>
            <a:pPr marL="0" indent="0">
              <a:lnSpc>
                <a:spcPct val="150000"/>
              </a:lnSpc>
              <a:buNone/>
            </a:pPr>
            <a:r>
              <a:rPr lang="zh-CN" altLang="en-US" dirty="0">
                <a:latin typeface="DFKai-SB" panose="03000509000000000000" pitchFamily="65" charset="-120"/>
                <a:ea typeface="DFKai-SB" panose="03000509000000000000" pitchFamily="65" charset="-120"/>
              </a:rPr>
              <a:t>    </a:t>
            </a:r>
            <a:r>
              <a:rPr lang="zh-CN" altLang="en-US" sz="2400" dirty="0">
                <a:solidFill>
                  <a:schemeClr val="tx1"/>
                </a:solidFill>
                <a:latin typeface="DFKai-SB" panose="03000509000000000000" pitchFamily="65" charset="-120"/>
                <a:ea typeface="DFKai-SB" panose="03000509000000000000" pitchFamily="65" charset="-120"/>
                <a:sym typeface="+mn-ea"/>
              </a:rPr>
              <a:t>有人主張，中央管治香港特別行政區的權力只限於國防、外交事項，除此之外都屬於特別行政區「高度自治」的範圍。這種觀點是錯誤的。</a:t>
            </a:r>
            <a:endParaRPr lang="zh-CN" altLang="en-US" sz="2400" dirty="0">
              <a:solidFill>
                <a:schemeClr val="tx1"/>
              </a:solidFill>
              <a:latin typeface="DFKai-SB" panose="03000509000000000000" pitchFamily="65" charset="-120"/>
              <a:ea typeface="DFKai-SB" panose="03000509000000000000" pitchFamily="65" charset="-120"/>
            </a:endParaRPr>
          </a:p>
          <a:p>
            <a:pPr marL="0" indent="0">
              <a:lnSpc>
                <a:spcPct val="150000"/>
              </a:lnSpc>
              <a:buNone/>
            </a:pPr>
            <a:r>
              <a:rPr lang="zh-CN" altLang="en-US" sz="2400" dirty="0">
                <a:solidFill>
                  <a:schemeClr val="tx1"/>
                </a:solidFill>
                <a:latin typeface="DFKai-SB" panose="03000509000000000000" pitchFamily="65" charset="-120"/>
                <a:ea typeface="DFKai-SB" panose="03000509000000000000" pitchFamily="65" charset="-120"/>
              </a:rPr>
              <a:t>    請閱讀</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基本法</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，看看條文對中央與香港特別行政區關係是如何規定的？香港</a:t>
            </a:r>
            <a:r>
              <a:rPr lang="zh-CN" altLang="en-US" sz="2400" dirty="0" smtClean="0">
                <a:solidFill>
                  <a:schemeClr val="tx1"/>
                </a:solidFill>
                <a:latin typeface="DFKai-SB" panose="03000509000000000000" pitchFamily="65" charset="-120"/>
                <a:ea typeface="DFKai-SB" panose="03000509000000000000" pitchFamily="65" charset="-120"/>
              </a:rPr>
              <a:t>特別行政區</a:t>
            </a:r>
            <a:r>
              <a:rPr lang="zh-TW" altLang="en-US" sz="2400" dirty="0" smtClean="0">
                <a:solidFill>
                  <a:schemeClr val="tx1"/>
                </a:solidFill>
                <a:latin typeface="DFKai-SB" panose="03000509000000000000" pitchFamily="65" charset="-120"/>
                <a:ea typeface="DFKai-SB" panose="03000509000000000000" pitchFamily="65" charset="-120"/>
              </a:rPr>
              <a:t>為何沒</a:t>
            </a:r>
            <a:r>
              <a:rPr lang="zh-CN" altLang="en-US" sz="2400" dirty="0" smtClean="0">
                <a:solidFill>
                  <a:schemeClr val="tx1"/>
                </a:solidFill>
                <a:latin typeface="DFKai-SB" panose="03000509000000000000" pitchFamily="65" charset="-120"/>
                <a:ea typeface="DFKai-SB" panose="03000509000000000000" pitchFamily="65" charset="-120"/>
              </a:rPr>
              <a:t>有</a:t>
            </a:r>
            <a:r>
              <a:rPr lang="zh-CN" altLang="en-US" sz="2400" dirty="0">
                <a:solidFill>
                  <a:schemeClr val="tx1"/>
                </a:solidFill>
                <a:latin typeface="DFKai-SB" panose="03000509000000000000" pitchFamily="65" charset="-120"/>
                <a:ea typeface="DFKai-SB" panose="03000509000000000000" pitchFamily="65" charset="-120"/>
              </a:rPr>
              <a:t>剩餘權力？</a:t>
            </a:r>
          </a:p>
          <a:p>
            <a:pPr marL="0" indent="0">
              <a:lnSpc>
                <a:spcPct val="150000"/>
              </a:lnSpc>
              <a:spcBef>
                <a:spcPts val="0"/>
              </a:spcBef>
              <a:spcAft>
                <a:spcPts val="450"/>
              </a:spcAft>
              <a:buNone/>
              <a:defRPr/>
            </a:pPr>
            <a:r>
              <a:rPr lang="en-US" altLang="zh-CN" sz="2400" dirty="0">
                <a:solidFill>
                  <a:prstClr val="black"/>
                </a:solidFill>
                <a:latin typeface="DFKai-SB" panose="03000509000000000000" pitchFamily="65" charset="-120"/>
                <a:ea typeface="DFKai-SB" panose="03000509000000000000" pitchFamily="65" charset="-120"/>
                <a:sym typeface="+mn-ea"/>
              </a:rPr>
              <a:t>       </a:t>
            </a:r>
            <a:endParaRPr lang="zh-CN" altLang="en-US" sz="2400" dirty="0">
              <a:latin typeface="DFKai-SB" panose="03000509000000000000" pitchFamily="65" charset="-120"/>
              <a:ea typeface="DFKai-SB" panose="03000509000000000000" pitchFamily="65" charset="-120"/>
            </a:endParaRPr>
          </a:p>
        </p:txBody>
      </p:sp>
      <p:sp>
        <p:nvSpPr>
          <p:cNvPr id="2" name="矩形 1"/>
          <p:cNvSpPr/>
          <p:nvPr/>
        </p:nvSpPr>
        <p:spPr>
          <a:xfrm>
            <a:off x="3611726" y="1150144"/>
            <a:ext cx="4536503" cy="415498"/>
          </a:xfrm>
          <a:prstGeom prst="rect">
            <a:avLst/>
          </a:prstGeom>
        </p:spPr>
        <p:txBody>
          <a:bodyPr wrap="square">
            <a:spAutoFit/>
          </a:bodyPr>
          <a:lstStyle/>
          <a:p>
            <a:pPr algn="just" defTabSz="457200"/>
            <a:endParaRPr lang="en-US" altLang="zh-CN" sz="2100" b="1" dirty="0">
              <a:solidFill>
                <a:prstClr val="black"/>
              </a:solidFill>
              <a:latin typeface="Century Gothic" panose="020B0502020202020204"/>
            </a:endParaRPr>
          </a:p>
        </p:txBody>
      </p:sp>
      <p:sp>
        <p:nvSpPr>
          <p:cNvPr id="7" name="矩形 6"/>
          <p:cNvSpPr/>
          <p:nvPr/>
        </p:nvSpPr>
        <p:spPr>
          <a:xfrm>
            <a:off x="1934767" y="1428750"/>
            <a:ext cx="272653" cy="2726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1350">
              <a:solidFill>
                <a:prstClr val="white"/>
              </a:solidFill>
              <a:latin typeface="Century Gothic" panose="020B0502020202020204"/>
            </a:endParaRPr>
          </a:p>
        </p:txBody>
      </p:sp>
      <p:sp>
        <p:nvSpPr>
          <p:cNvPr id="8" name="矩形 7"/>
          <p:cNvSpPr/>
          <p:nvPr/>
        </p:nvSpPr>
        <p:spPr>
          <a:xfrm>
            <a:off x="2027636" y="1529954"/>
            <a:ext cx="227409" cy="217884"/>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1350">
              <a:solidFill>
                <a:prstClr val="white"/>
              </a:solidFill>
              <a:latin typeface="Century Gothic" panose="020B0502020202020204"/>
            </a:endParaRPr>
          </a:p>
        </p:txBody>
      </p:sp>
      <p:sp>
        <p:nvSpPr>
          <p:cNvPr id="9" name="文本框 6"/>
          <p:cNvSpPr txBox="1">
            <a:spLocks noChangeArrowheads="1"/>
          </p:cNvSpPr>
          <p:nvPr/>
        </p:nvSpPr>
        <p:spPr bwMode="auto">
          <a:xfrm>
            <a:off x="2254549" y="993518"/>
            <a:ext cx="26191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defTabSz="457200"/>
            <a:r>
              <a:rPr lang="zh-CN" altLang="en-US" sz="4000" b="1" dirty="0">
                <a:solidFill>
                  <a:prstClr val="black"/>
                </a:solidFill>
                <a:latin typeface="DFKai-SB" panose="03000509000000000000" pitchFamily="65" charset="-120"/>
                <a:ea typeface="DFKai-SB" panose="03000509000000000000" pitchFamily="65" charset="-120"/>
                <a:sym typeface="+mn-ea"/>
              </a:rPr>
              <a:t>思考問題</a:t>
            </a:r>
            <a:endParaRPr lang="zh-CN" altLang="en-US" sz="4000" b="1" dirty="0">
              <a:solidFill>
                <a:prstClr val="black"/>
              </a:solidFill>
              <a:latin typeface="DFKai-SB" panose="03000509000000000000" pitchFamily="65" charset="-120"/>
              <a:ea typeface="DFKai-SB" panose="03000509000000000000" pitchFamily="65" charset="-120"/>
            </a:endParaRPr>
          </a:p>
        </p:txBody>
      </p:sp>
      <p:cxnSp>
        <p:nvCxnSpPr>
          <p:cNvPr id="10" name="直接连接符 9"/>
          <p:cNvCxnSpPr/>
          <p:nvPr/>
        </p:nvCxnSpPr>
        <p:spPr>
          <a:xfrm>
            <a:off x="2255045" y="1727597"/>
            <a:ext cx="143113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10</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4277500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48045" y="685932"/>
            <a:ext cx="10840823" cy="4398127"/>
          </a:xfrm>
        </p:spPr>
        <p:txBody>
          <a:bodyPr wrap="square">
            <a:spAutoFit/>
          </a:bodyPr>
          <a:lstStyle/>
          <a:p>
            <a:pPr marL="0" indent="0" algn="ctr">
              <a:lnSpc>
                <a:spcPct val="130000"/>
              </a:lnSpc>
              <a:buNone/>
            </a:pPr>
            <a:r>
              <a:rPr lang="zh-TW" altLang="en-US" sz="2800" b="1" kern="100" dirty="0" smtClean="0">
                <a:solidFill>
                  <a:schemeClr val="tx1"/>
                </a:solidFill>
                <a:latin typeface="DFKai-SB" panose="03000509000000000000" pitchFamily="65" charset="-120"/>
                <a:ea typeface="DFKai-SB" panose="03000509000000000000" pitchFamily="65" charset="-120"/>
                <a:cs typeface="宋体" panose="02010600030101010101" pitchFamily="2" charset="-122"/>
              </a:rPr>
              <a:t>參考</a:t>
            </a:r>
            <a:r>
              <a:rPr lang="zh-CN" altLang="en-US" sz="2800" b="1" kern="100" dirty="0" smtClean="0">
                <a:solidFill>
                  <a:schemeClr val="tx1"/>
                </a:solidFill>
                <a:latin typeface="DFKai-SB" panose="03000509000000000000" pitchFamily="65" charset="-120"/>
                <a:ea typeface="DFKai-SB" panose="03000509000000000000" pitchFamily="65" charset="-120"/>
                <a:cs typeface="宋体" panose="02010600030101010101" pitchFamily="2" charset="-122"/>
              </a:rPr>
              <a:t>答案</a:t>
            </a:r>
            <a:r>
              <a:rPr lang="zh-CN" altLang="en-US" sz="2800" b="1" kern="100" dirty="0">
                <a:solidFill>
                  <a:schemeClr val="tx1"/>
                </a:solidFill>
                <a:latin typeface="DFKai-SB" panose="03000509000000000000" pitchFamily="65" charset="-120"/>
                <a:ea typeface="DFKai-SB" panose="03000509000000000000" pitchFamily="65" charset="-120"/>
                <a:cs typeface="宋体" panose="02010600030101010101" pitchFamily="2" charset="-122"/>
              </a:rPr>
              <a:t>：</a:t>
            </a:r>
          </a:p>
          <a:p>
            <a:pPr>
              <a:lnSpc>
                <a:spcPct val="130000"/>
              </a:lnSpc>
            </a:pPr>
            <a:r>
              <a:rPr lang="en-US" altLang="zh-CN" sz="2800" dirty="0">
                <a:solidFill>
                  <a:schemeClr val="tx1"/>
                </a:solidFill>
                <a:latin typeface="DFKai-SB" panose="03000509000000000000" pitchFamily="65" charset="-120"/>
                <a:ea typeface="DFKai-SB" panose="03000509000000000000" pitchFamily="65" charset="-120"/>
              </a:rPr>
              <a:t>《</a:t>
            </a:r>
            <a:r>
              <a:rPr lang="zh-CN" altLang="en-US" sz="2800" dirty="0">
                <a:solidFill>
                  <a:schemeClr val="tx1"/>
                </a:solidFill>
                <a:latin typeface="DFKai-SB" panose="03000509000000000000" pitchFamily="65" charset="-120"/>
                <a:ea typeface="DFKai-SB" panose="03000509000000000000" pitchFamily="65" charset="-120"/>
              </a:rPr>
              <a:t>基本法</a:t>
            </a:r>
            <a:r>
              <a:rPr lang="en-US" altLang="zh-CN" sz="2800" dirty="0">
                <a:solidFill>
                  <a:schemeClr val="tx1"/>
                </a:solidFill>
                <a:latin typeface="DFKai-SB" panose="03000509000000000000" pitchFamily="65" charset="-120"/>
                <a:ea typeface="DFKai-SB" panose="03000509000000000000" pitchFamily="65" charset="-120"/>
              </a:rPr>
              <a:t>》</a:t>
            </a:r>
            <a:r>
              <a:rPr lang="zh-CN" altLang="en-US" sz="2800" dirty="0">
                <a:solidFill>
                  <a:schemeClr val="tx1"/>
                </a:solidFill>
                <a:latin typeface="DFKai-SB" panose="03000509000000000000" pitchFamily="65" charset="-120"/>
                <a:ea typeface="DFKai-SB" panose="03000509000000000000" pitchFamily="65" charset="-120"/>
              </a:rPr>
              <a:t>規定了中央和香港特別行政區的關係，規定了中央對香港特別行政區的授權事項。</a:t>
            </a:r>
            <a:endParaRPr lang="en-US" altLang="zh-CN" sz="2800" dirty="0">
              <a:solidFill>
                <a:schemeClr val="tx1"/>
              </a:solidFill>
              <a:latin typeface="DFKai-SB" panose="03000509000000000000" pitchFamily="65" charset="-120"/>
              <a:ea typeface="DFKai-SB" panose="03000509000000000000" pitchFamily="65" charset="-120"/>
            </a:endParaRPr>
          </a:p>
          <a:p>
            <a:pPr>
              <a:lnSpc>
                <a:spcPct val="130000"/>
              </a:lnSpc>
            </a:pPr>
            <a:r>
              <a:rPr lang="en-US" altLang="zh-CN" sz="2800" dirty="0" smtClean="0">
                <a:solidFill>
                  <a:schemeClr val="tx1"/>
                </a:solidFill>
                <a:latin typeface="DFKai-SB" panose="03000509000000000000" pitchFamily="65" charset="-120"/>
                <a:ea typeface="DFKai-SB" panose="03000509000000000000" pitchFamily="65" charset="-120"/>
              </a:rPr>
              <a:t>《</a:t>
            </a:r>
            <a:r>
              <a:rPr lang="zh-CN" altLang="en-US" sz="2800" dirty="0">
                <a:solidFill>
                  <a:schemeClr val="tx1"/>
                </a:solidFill>
                <a:latin typeface="DFKai-SB" panose="03000509000000000000" pitchFamily="65" charset="-120"/>
                <a:ea typeface="DFKai-SB" panose="03000509000000000000" pitchFamily="65" charset="-120"/>
              </a:rPr>
              <a:t>基本法</a:t>
            </a:r>
            <a:r>
              <a:rPr lang="en-US" altLang="zh-CN" sz="2800" dirty="0">
                <a:solidFill>
                  <a:schemeClr val="tx1"/>
                </a:solidFill>
                <a:latin typeface="DFKai-SB" panose="03000509000000000000" pitchFamily="65" charset="-120"/>
                <a:ea typeface="DFKai-SB" panose="03000509000000000000" pitchFamily="65" charset="-120"/>
              </a:rPr>
              <a:t>》</a:t>
            </a:r>
            <a:r>
              <a:rPr lang="zh-CN" altLang="en-US" sz="2800" dirty="0">
                <a:solidFill>
                  <a:schemeClr val="tx1"/>
                </a:solidFill>
                <a:latin typeface="DFKai-SB" panose="03000509000000000000" pitchFamily="65" charset="-120"/>
                <a:ea typeface="DFKai-SB" panose="03000509000000000000" pitchFamily="65" charset="-120"/>
              </a:rPr>
              <a:t>規定了中央管治香港特別行政區的廣泛的權力，如任命行政長官和政府主要官員、解釋基本法、修改基本法、對政制發展的主導權和最終決定權、對香港本地立法的備案審查權等。</a:t>
            </a:r>
            <a:endParaRPr lang="en-US" altLang="zh-CN" sz="2800" dirty="0">
              <a:solidFill>
                <a:schemeClr val="tx1"/>
              </a:solidFill>
              <a:latin typeface="DFKai-SB" panose="03000509000000000000" pitchFamily="65" charset="-120"/>
              <a:ea typeface="DFKai-SB" panose="03000509000000000000" pitchFamily="65" charset="-120"/>
            </a:endParaRPr>
          </a:p>
          <a:p>
            <a:pPr>
              <a:lnSpc>
                <a:spcPct val="130000"/>
              </a:lnSpc>
            </a:pPr>
            <a:r>
              <a:rPr lang="zh-CN" altLang="en-US" sz="2800" dirty="0" smtClean="0">
                <a:solidFill>
                  <a:schemeClr val="tx1"/>
                </a:solidFill>
                <a:latin typeface="DFKai-SB" panose="03000509000000000000" pitchFamily="65" charset="-120"/>
                <a:ea typeface="DFKai-SB" panose="03000509000000000000" pitchFamily="65" charset="-120"/>
                <a:sym typeface="+mn-ea"/>
              </a:rPr>
              <a:t>中央</a:t>
            </a:r>
            <a:r>
              <a:rPr lang="zh-CN" altLang="en-US" sz="2800" dirty="0">
                <a:solidFill>
                  <a:schemeClr val="tx1"/>
                </a:solidFill>
                <a:latin typeface="DFKai-SB" panose="03000509000000000000" pitchFamily="65" charset="-120"/>
                <a:ea typeface="DFKai-SB" panose="03000509000000000000" pitchFamily="65" charset="-120"/>
                <a:sym typeface="+mn-ea"/>
              </a:rPr>
              <a:t>授權香港特別行政區高度自治權，不存在剩餘權</a:t>
            </a:r>
            <a:r>
              <a:rPr lang="zh-CN" altLang="en-US" sz="2800" dirty="0" smtClean="0">
                <a:solidFill>
                  <a:schemeClr val="tx1"/>
                </a:solidFill>
                <a:latin typeface="DFKai-SB" panose="03000509000000000000" pitchFamily="65" charset="-120"/>
                <a:ea typeface="DFKai-SB" panose="03000509000000000000" pitchFamily="65" charset="-120"/>
                <a:sym typeface="+mn-ea"/>
              </a:rPr>
              <a:t>力的問題。</a:t>
            </a:r>
            <a:endParaRPr lang="zh-CN" altLang="en-US" sz="2800" dirty="0">
              <a:solidFill>
                <a:schemeClr val="tx1"/>
              </a:solidFill>
              <a:latin typeface="DFKai-SB" panose="03000509000000000000" pitchFamily="65" charset="-120"/>
              <a:ea typeface="DFKai-SB" panose="03000509000000000000" pitchFamily="65" charset="-120"/>
              <a:sym typeface="+mn-ea"/>
            </a:endParaRPr>
          </a:p>
        </p:txBody>
      </p:sp>
      <p:sp>
        <p:nvSpPr>
          <p:cNvPr id="4" name="内容占位符 2"/>
          <p:cNvSpPr txBox="1">
            <a:spLocks/>
          </p:cNvSpPr>
          <p:nvPr/>
        </p:nvSpPr>
        <p:spPr>
          <a:xfrm>
            <a:off x="1919536" y="5272677"/>
            <a:ext cx="8097843" cy="1291636"/>
          </a:xfrm>
          <a:prstGeom prst="rect">
            <a:avLst/>
          </a:prstGeom>
          <a:noFill/>
        </p:spPr>
        <p:txBody>
          <a:bodyPr wrap="square"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buFont typeface="Wingdings 3" charset="2"/>
              <a:buNone/>
            </a:pPr>
            <a:endParaRPr lang="en-US" altLang="zh-CN" b="1" dirty="0" smtClean="0">
              <a:solidFill>
                <a:srgbClr val="C00000"/>
              </a:solidFill>
              <a:latin typeface="微软雅黑" panose="020B0503020204020204" pitchFamily="34" charset="-122"/>
              <a:ea typeface="微软雅黑" panose="020B0503020204020204" pitchFamily="34" charset="-122"/>
            </a:endParaRPr>
          </a:p>
          <a:p>
            <a:pPr marL="0" indent="0" algn="ctr">
              <a:lnSpc>
                <a:spcPct val="120000"/>
              </a:lnSpc>
              <a:buNone/>
            </a:pPr>
            <a:r>
              <a:rPr lang="zh-TW" altLang="en-US" sz="2000" b="1" dirty="0" smtClean="0">
                <a:solidFill>
                  <a:schemeClr val="tx1"/>
                </a:solidFill>
                <a:latin typeface="DFKai-SB" panose="03000509000000000000" pitchFamily="65" charset="-120"/>
                <a:ea typeface="DFKai-SB" panose="03000509000000000000" pitchFamily="65" charset="-120"/>
              </a:rPr>
              <a:t>關於國家與香港特別行政區</a:t>
            </a:r>
            <a:r>
              <a:rPr lang="zh-TW" altLang="en-US" sz="2000" b="1" dirty="0">
                <a:solidFill>
                  <a:schemeClr val="tx1"/>
                </a:solidFill>
                <a:latin typeface="DFKai-SB" panose="03000509000000000000" pitchFamily="65" charset="-120"/>
                <a:ea typeface="DFKai-SB" panose="03000509000000000000" pitchFamily="65" charset="-120"/>
              </a:rPr>
              <a:t>的關係</a:t>
            </a:r>
            <a:r>
              <a:rPr lang="zh-TW" altLang="en-US" sz="2000" b="1" dirty="0" smtClean="0">
                <a:solidFill>
                  <a:schemeClr val="tx1"/>
                </a:solidFill>
                <a:latin typeface="DFKai-SB" panose="03000509000000000000" pitchFamily="65" charset="-120"/>
                <a:ea typeface="DFKai-SB" panose="03000509000000000000" pitchFamily="65" charset="-120"/>
              </a:rPr>
              <a:t>，請參考</a:t>
            </a:r>
            <a:r>
              <a:rPr lang="en-US" altLang="zh-TW" sz="1600" dirty="0" smtClean="0">
                <a:latin typeface="Times New Roman" panose="02020603050405020304" pitchFamily="18" charset="0"/>
                <a:ea typeface="DFKai-SB" panose="03000509000000000000" pitchFamily="65" charset="-120"/>
                <a:cs typeface="Times New Roman" panose="02020603050405020304" pitchFamily="18" charset="0"/>
              </a:rPr>
              <a:t>https</a:t>
            </a:r>
            <a:r>
              <a:rPr lang="en-US" altLang="zh-TW" sz="16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1600" dirty="0" smtClean="0">
                <a:latin typeface="Times New Roman" panose="02020603050405020304" pitchFamily="18" charset="0"/>
                <a:ea typeface="DFKai-SB" panose="03000509000000000000" pitchFamily="65" charset="-120"/>
                <a:cs typeface="Times New Roman" panose="02020603050405020304" pitchFamily="18" charset="0"/>
              </a:rPr>
              <a:t>www.basiclaw.gov.hk/tc/basiclawtext/index.html</a:t>
            </a:r>
            <a:r>
              <a:rPr lang="zh-TW" altLang="en-US" sz="2000" b="1" dirty="0" smtClean="0">
                <a:latin typeface="DFKai-SB" panose="03000509000000000000" pitchFamily="65" charset="-120"/>
                <a:ea typeface="DFKai-SB" panose="03000509000000000000" pitchFamily="65" charset="-120"/>
              </a:rPr>
              <a:t> </a:t>
            </a:r>
            <a:endParaRPr lang="zh-CN" altLang="en-US" sz="2000" b="1" dirty="0">
              <a:latin typeface="DFKai-SB" panose="03000509000000000000" pitchFamily="65" charset="-120"/>
              <a:ea typeface="DFKai-SB" panose="03000509000000000000" pitchFamily="65" charset="-120"/>
            </a:endParaRPr>
          </a:p>
        </p:txBody>
      </p:sp>
      <p:pic>
        <p:nvPicPr>
          <p:cNvPr id="5" name="圖形 9" descr="網頁設計 以實心填滿">
            <a:extLst>
              <a:ext uri="{FF2B5EF4-FFF2-40B4-BE49-F238E27FC236}">
                <a16:creationId xmlns:a16="http://schemas.microsoft.com/office/drawing/2014/main" id="{2FB468F1-5ABC-E54D-BDDE-A337602B26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79805" y="5649913"/>
            <a:ext cx="914400" cy="914400"/>
          </a:xfrm>
          <a:prstGeom prst="rect">
            <a:avLst/>
          </a:prstGeom>
        </p:spPr>
      </p:pic>
      <p:sp>
        <p:nvSpPr>
          <p:cNvPr id="6"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11</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2083448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16">
            <a:extLst>
              <a:ext uri="{FF2B5EF4-FFF2-40B4-BE49-F238E27FC236}">
                <a16:creationId xmlns:a16="http://schemas.microsoft.com/office/drawing/2014/main" id="{8AC83490-5B1E-4E98-8CB1-E93EFE60493A}"/>
              </a:ext>
            </a:extLst>
          </p:cNvPr>
          <p:cNvSpPr>
            <a:spLocks noGrp="1"/>
          </p:cNvSpPr>
          <p:nvPr>
            <p:ph type="sldNum" sz="quarter" idx="12"/>
          </p:nvPr>
        </p:nvSpPr>
        <p:spPr>
          <a:xfrm>
            <a:off x="11055348" y="6165496"/>
            <a:ext cx="584978" cy="365125"/>
          </a:xfrm>
        </p:spPr>
        <p:txBody>
          <a:bodyPr/>
          <a:lstStyle/>
          <a:p>
            <a:pPr defTabSz="457200"/>
            <a:fld id="{A98DA486-481E-4648-888C-DA148DE41D16}" type="slidenum">
              <a:rPr lang="zh-CN" altLang="en-US">
                <a:solidFill>
                  <a:prstClr val="black"/>
                </a:solidFill>
                <a:latin typeface="Century Gothic" panose="020B0502020202020204"/>
              </a:rPr>
              <a:pPr defTabSz="457200"/>
              <a:t>12</a:t>
            </a:fld>
            <a:endParaRPr lang="zh-CN" altLang="en-US" dirty="0">
              <a:solidFill>
                <a:prstClr val="black"/>
              </a:solidFill>
              <a:latin typeface="Century Gothic" panose="020B0502020202020204"/>
            </a:endParaRPr>
          </a:p>
        </p:txBody>
      </p:sp>
      <p:sp>
        <p:nvSpPr>
          <p:cNvPr id="20" name="矩形 5">
            <a:extLst>
              <a:ext uri="{FF2B5EF4-FFF2-40B4-BE49-F238E27FC236}">
                <a16:creationId xmlns:a16="http://schemas.microsoft.com/office/drawing/2014/main" id="{B7A49972-06D4-1A4D-A553-1C307F220079}"/>
              </a:ext>
            </a:extLst>
          </p:cNvPr>
          <p:cNvSpPr txBox="1">
            <a:spLocks/>
          </p:cNvSpPr>
          <p:nvPr/>
        </p:nvSpPr>
        <p:spPr>
          <a:xfrm>
            <a:off x="1995086" y="241725"/>
            <a:ext cx="8785599" cy="646331"/>
          </a:xfrm>
          <a:prstGeom prst="rect">
            <a:avLst/>
          </a:prstGeom>
        </p:spPr>
        <p:txBody>
          <a:bodyPr wrap="square">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solidFill>
                  <a:schemeClr val="bg1"/>
                </a:solidFill>
                <a:latin typeface="DFKai-SB" panose="03000509000000000000" pitchFamily="65" charset="-120"/>
                <a:ea typeface="DFKai-SB" panose="03000509000000000000" pitchFamily="65" charset="-120"/>
              </a:rPr>
              <a:t>       </a:t>
            </a:r>
            <a:r>
              <a:rPr lang="zh-TW" altLang="en-US" b="1" dirty="0" smtClean="0">
                <a:solidFill>
                  <a:schemeClr val="bg1"/>
                </a:solidFill>
                <a:latin typeface="DFKai-SB" panose="03000509000000000000" pitchFamily="65" charset="-120"/>
                <a:ea typeface="DFKai-SB" panose="03000509000000000000" pitchFamily="65" charset="-120"/>
              </a:rPr>
              <a:t>「 一 國 兩 制 」</a:t>
            </a:r>
            <a:endParaRPr lang="zh-HK" altLang="en-US" b="1" dirty="0">
              <a:solidFill>
                <a:schemeClr val="bg1"/>
              </a:solidFill>
              <a:latin typeface="DFKai-SB" panose="03000509000000000000" pitchFamily="65" charset="-120"/>
              <a:ea typeface="DFKai-SB" panose="03000509000000000000" pitchFamily="65" charset="-120"/>
            </a:endParaRPr>
          </a:p>
        </p:txBody>
      </p:sp>
      <p:sp>
        <p:nvSpPr>
          <p:cNvPr id="21" name="内容占位符 2"/>
          <p:cNvSpPr txBox="1">
            <a:spLocks/>
          </p:cNvSpPr>
          <p:nvPr/>
        </p:nvSpPr>
        <p:spPr>
          <a:xfrm>
            <a:off x="1919536" y="1504569"/>
            <a:ext cx="8507288" cy="52169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zh-TW" altLang="en-US" sz="2800" dirty="0" smtClean="0">
                <a:latin typeface="DFKai-SB" panose="03000509000000000000" pitchFamily="65" charset="-120"/>
                <a:ea typeface="DFKai-SB" panose="03000509000000000000" pitchFamily="65" charset="-120"/>
              </a:rPr>
              <a:t> </a:t>
            </a:r>
            <a:r>
              <a:rPr lang="zh-CN" altLang="en-US" sz="2800" dirty="0" smtClean="0">
                <a:solidFill>
                  <a:schemeClr val="tx1"/>
                </a:solidFill>
                <a:latin typeface="DFKai-SB" panose="03000509000000000000" pitchFamily="65" charset="-120"/>
                <a:ea typeface="DFKai-SB" panose="03000509000000000000" pitchFamily="65" charset="-120"/>
              </a:rPr>
              <a:t>香港特別行政區是國家不可分離的部分</a:t>
            </a:r>
            <a:endParaRPr lang="zh-CN" altLang="en-US" sz="2800" dirty="0">
              <a:solidFill>
                <a:schemeClr val="tx1"/>
              </a:solidFill>
              <a:latin typeface="DFKai-SB" panose="03000509000000000000" pitchFamily="65" charset="-120"/>
              <a:ea typeface="DFKai-SB" panose="03000509000000000000" pitchFamily="65" charset="-120"/>
            </a:endParaRPr>
          </a:p>
        </p:txBody>
      </p:sp>
      <p:graphicFrame>
        <p:nvGraphicFramePr>
          <p:cNvPr id="22" name="图示 3"/>
          <p:cNvGraphicFramePr/>
          <p:nvPr>
            <p:extLst>
              <p:ext uri="{D42A27DB-BD31-4B8C-83A1-F6EECF244321}">
                <p14:modId xmlns:p14="http://schemas.microsoft.com/office/powerpoint/2010/main" val="1691886563"/>
              </p:ext>
            </p:extLst>
          </p:nvPr>
        </p:nvGraphicFramePr>
        <p:xfrm>
          <a:off x="1724129" y="1895306"/>
          <a:ext cx="8325492" cy="4826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66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89817" y="3761503"/>
            <a:ext cx="6833291" cy="1569660"/>
          </a:xfrm>
          <a:prstGeom prst="rect">
            <a:avLst/>
          </a:prstGeom>
        </p:spPr>
        <p:txBody>
          <a:bodyPr wrap="square">
            <a:spAutoFit/>
          </a:bodyPr>
          <a:lstStyle/>
          <a:p>
            <a:pPr>
              <a:lnSpc>
                <a:spcPct val="150000"/>
              </a:lnSpc>
            </a:pPr>
            <a:r>
              <a:rPr lang="en-US" altLang="zh-CN"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 </a:t>
            </a:r>
            <a:r>
              <a:rPr lang="zh-CN" altLang="en-US" sz="32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如果人們不遵守</a:t>
            </a:r>
            <a:r>
              <a:rPr lang="en-US" altLang="zh-CN" sz="32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CN" altLang="en-US" sz="32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基本法</a:t>
            </a:r>
            <a:r>
              <a:rPr lang="en-US" altLang="zh-CN" sz="32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CN" altLang="en-US" sz="3200" kern="100" dirty="0">
                <a:solidFill>
                  <a:schemeClr val="tx1"/>
                </a:solidFill>
                <a:latin typeface="DFKai-SB" panose="03000509000000000000" pitchFamily="65" charset="-120"/>
                <a:ea typeface="DFKai-SB" panose="03000509000000000000" pitchFamily="65" charset="-120"/>
              </a:rPr>
              <a:t>第</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一</a:t>
            </a:r>
            <a:r>
              <a:rPr lang="zh-CN" altLang="en-US" sz="3200" kern="100" dirty="0" smtClean="0">
                <a:solidFill>
                  <a:schemeClr val="tx1"/>
                </a:solidFill>
                <a:latin typeface="DFKai-SB" panose="03000509000000000000" pitchFamily="65" charset="-120"/>
                <a:ea typeface="DFKai-SB" panose="03000509000000000000" pitchFamily="65" charset="-120"/>
              </a:rPr>
              <a:t>條和第十二條</a:t>
            </a:r>
            <a:r>
              <a:rPr lang="zh-CN" altLang="en-US" sz="32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CN" altLang="en-US" sz="32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會</a:t>
            </a:r>
            <a:r>
              <a:rPr lang="zh-CN" altLang="en-US" sz="32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rPr>
              <a:t>有</a:t>
            </a:r>
            <a:r>
              <a:rPr lang="zh-TW" altLang="en-US" sz="32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甚</a:t>
            </a:r>
            <a:r>
              <a:rPr lang="zh-CN" altLang="en-US" sz="3200" dirty="0" smtClean="0">
                <a:solidFill>
                  <a:schemeClr val="tx1"/>
                </a:solidFill>
                <a:latin typeface="DFKai-SB" panose="03000509000000000000" pitchFamily="65" charset="-120"/>
                <a:ea typeface="DFKai-SB" panose="03000509000000000000" pitchFamily="65" charset="-120"/>
                <a:cs typeface="Times New Roman" panose="02020603050405020304" pitchFamily="18" charset="0"/>
              </a:rPr>
              <a:t>麼</a:t>
            </a:r>
            <a:r>
              <a:rPr lang="zh-CN" altLang="en-US" sz="32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後果</a:t>
            </a:r>
            <a:r>
              <a:rPr lang="zh-CN" altLang="en-US" sz="3200" dirty="0">
                <a:solidFill>
                  <a:schemeClr val="tx1"/>
                </a:solidFill>
                <a:latin typeface="DFKai-SB" panose="03000509000000000000" pitchFamily="65" charset="-120"/>
                <a:ea typeface="DFKai-SB" panose="03000509000000000000" pitchFamily="65" charset="-120"/>
              </a:rPr>
              <a:t>？</a:t>
            </a:r>
            <a:endParaRPr lang="en-US" altLang="zh-CN" sz="3200" dirty="0">
              <a:solidFill>
                <a:schemeClr val="tx1"/>
              </a:solidFill>
              <a:latin typeface="DFKai-SB" panose="03000509000000000000" pitchFamily="65" charset="-120"/>
              <a:ea typeface="DFKai-SB" panose="03000509000000000000" pitchFamily="65" charset="-120"/>
            </a:endParaRPr>
          </a:p>
        </p:txBody>
      </p:sp>
      <p:sp>
        <p:nvSpPr>
          <p:cNvPr id="17" name="灯片编号占位符 16">
            <a:extLst>
              <a:ext uri="{FF2B5EF4-FFF2-40B4-BE49-F238E27FC236}">
                <a16:creationId xmlns:a16="http://schemas.microsoft.com/office/drawing/2014/main" id="{8AC83490-5B1E-4E98-8CB1-E93EFE60493A}"/>
              </a:ext>
            </a:extLst>
          </p:cNvPr>
          <p:cNvSpPr>
            <a:spLocks noGrp="1"/>
          </p:cNvSpPr>
          <p:nvPr>
            <p:ph type="sldNum" sz="quarter" idx="12"/>
          </p:nvPr>
        </p:nvSpPr>
        <p:spPr>
          <a:xfrm>
            <a:off x="9576241" y="6156069"/>
            <a:ext cx="584978" cy="365125"/>
          </a:xfrm>
        </p:spPr>
        <p:txBody>
          <a:bodyPr/>
          <a:lstStyle/>
          <a:p>
            <a:pPr defTabSz="457200"/>
            <a:fld id="{A98DA486-481E-4648-888C-DA148DE41D16}" type="slidenum">
              <a:rPr lang="zh-CN" altLang="en-US">
                <a:solidFill>
                  <a:prstClr val="black"/>
                </a:solidFill>
                <a:latin typeface="Century Gothic" panose="020B0502020202020204"/>
              </a:rPr>
              <a:pPr defTabSz="457200"/>
              <a:t>13</a:t>
            </a:fld>
            <a:endParaRPr lang="zh-CN" altLang="en-US" dirty="0">
              <a:solidFill>
                <a:prstClr val="black"/>
              </a:solidFill>
              <a:latin typeface="Century Gothic" panose="020B0502020202020204"/>
            </a:endParaRPr>
          </a:p>
        </p:txBody>
      </p:sp>
      <p:sp>
        <p:nvSpPr>
          <p:cNvPr id="4" name="文本框 3">
            <a:extLst>
              <a:ext uri="{FF2B5EF4-FFF2-40B4-BE49-F238E27FC236}">
                <a16:creationId xmlns:a16="http://schemas.microsoft.com/office/drawing/2014/main" id="{19E7BE13-9304-465F-865B-A7373D2AF32E}"/>
              </a:ext>
            </a:extLst>
          </p:cNvPr>
          <p:cNvSpPr txBox="1"/>
          <p:nvPr/>
        </p:nvSpPr>
        <p:spPr>
          <a:xfrm>
            <a:off x="1896527" y="721507"/>
            <a:ext cx="1965893" cy="707886"/>
          </a:xfrm>
          <a:prstGeom prst="rect">
            <a:avLst/>
          </a:prstGeom>
          <a:noFill/>
        </p:spPr>
        <p:txBody>
          <a:bodyPr wrap="square" rtlCol="0">
            <a:spAutoFit/>
          </a:bodyPr>
          <a:lstStyle/>
          <a:p>
            <a:pPr>
              <a:defRPr/>
            </a:pPr>
            <a:r>
              <a:rPr lang="zh-CN" altLang="en-US" sz="4000" b="1" dirty="0">
                <a:latin typeface="DFKai-SB" panose="03000509000000000000" pitchFamily="65" charset="-120"/>
                <a:ea typeface="DFKai-SB" panose="03000509000000000000" pitchFamily="65" charset="-120"/>
              </a:rPr>
              <a:t>思考</a:t>
            </a:r>
          </a:p>
        </p:txBody>
      </p:sp>
      <p:pic>
        <p:nvPicPr>
          <p:cNvPr id="81" name="圖形 80" descr="棒球 以實心填滿">
            <a:extLst>
              <a:ext uri="{FF2B5EF4-FFF2-40B4-BE49-F238E27FC236}">
                <a16:creationId xmlns:a16="http://schemas.microsoft.com/office/drawing/2014/main" id="{19274024-2D15-C640-935B-31D8249BA5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82127" y="328300"/>
            <a:ext cx="914400" cy="914400"/>
          </a:xfrm>
          <a:prstGeom prst="rect">
            <a:avLst/>
          </a:prstGeom>
        </p:spPr>
      </p:pic>
      <p:sp>
        <p:nvSpPr>
          <p:cNvPr id="92" name="内容占位符 2">
            <a:extLst>
              <a:ext uri="{FF2B5EF4-FFF2-40B4-BE49-F238E27FC236}">
                <a16:creationId xmlns:a16="http://schemas.microsoft.com/office/drawing/2014/main" id="{FBD33C57-FD8E-42A1-9ED3-8CB561D9D4DD}"/>
              </a:ext>
            </a:extLst>
          </p:cNvPr>
          <p:cNvSpPr txBox="1">
            <a:spLocks/>
          </p:cNvSpPr>
          <p:nvPr/>
        </p:nvSpPr>
        <p:spPr>
          <a:xfrm>
            <a:off x="2489818" y="2048504"/>
            <a:ext cx="6984120" cy="1372683"/>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30000"/>
              </a:lnSpc>
              <a:buClr>
                <a:srgbClr val="A53010"/>
              </a:buClr>
              <a:buNone/>
            </a:pPr>
            <a:r>
              <a:rPr lang="en-US" altLang="zh-CN" sz="3200" kern="100" dirty="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rPr>
              <a:t>1. 《</a:t>
            </a:r>
            <a:r>
              <a:rPr lang="zh-CN" altLang="en-US" sz="3200" kern="100" dirty="0">
                <a:solidFill>
                  <a:prstClr val="black">
                    <a:lumMod val="50000"/>
                  </a:prstClr>
                </a:solidFill>
                <a:latin typeface="DFKai-SB" panose="03000509000000000000" pitchFamily="65" charset="-120"/>
                <a:ea typeface="DFKai-SB" panose="03000509000000000000" pitchFamily="65" charset="-120"/>
              </a:rPr>
              <a:t>基本法</a:t>
            </a:r>
            <a:r>
              <a:rPr lang="en-US" altLang="zh-CN" sz="3200" kern="100" dirty="0">
                <a:solidFill>
                  <a:prstClr val="black">
                    <a:lumMod val="50000"/>
                  </a:prstClr>
                </a:solidFill>
                <a:latin typeface="DFKai-SB" panose="03000509000000000000" pitchFamily="65" charset="-120"/>
                <a:ea typeface="DFKai-SB" panose="03000509000000000000" pitchFamily="65" charset="-120"/>
              </a:rPr>
              <a:t>》</a:t>
            </a:r>
            <a:r>
              <a:rPr lang="zh-CN" altLang="en-US" sz="3200" kern="100" dirty="0" smtClean="0">
                <a:solidFill>
                  <a:schemeClr val="tx1"/>
                </a:solidFill>
                <a:latin typeface="DFKai-SB" panose="03000509000000000000" pitchFamily="65" charset="-120"/>
                <a:ea typeface="DFKai-SB" panose="03000509000000000000" pitchFamily="65" charset="-120"/>
              </a:rPr>
              <a:t>第</a:t>
            </a:r>
            <a:r>
              <a:rPr lang="zh-CN" altLang="en-US" sz="3200"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一</a:t>
            </a:r>
            <a:r>
              <a:rPr lang="zh-CN" altLang="en-US" sz="3200" kern="100" dirty="0" smtClean="0">
                <a:solidFill>
                  <a:schemeClr val="tx1"/>
                </a:solidFill>
                <a:latin typeface="DFKai-SB" panose="03000509000000000000" pitchFamily="65" charset="-120"/>
                <a:ea typeface="DFKai-SB" panose="03000509000000000000" pitchFamily="65" charset="-120"/>
              </a:rPr>
              <a:t>條</a:t>
            </a:r>
            <a:r>
              <a:rPr lang="zh-CN" altLang="en-US" sz="3200" kern="100" dirty="0">
                <a:solidFill>
                  <a:schemeClr val="tx1"/>
                </a:solidFill>
                <a:latin typeface="DFKai-SB" panose="03000509000000000000" pitchFamily="65" charset="-120"/>
                <a:ea typeface="DFKai-SB" panose="03000509000000000000" pitchFamily="65" charset="-120"/>
              </a:rPr>
              <a:t>、</a:t>
            </a:r>
            <a:r>
              <a:rPr lang="zh-CN" altLang="en-US" sz="3200" kern="100" dirty="0" smtClean="0">
                <a:solidFill>
                  <a:schemeClr val="tx1"/>
                </a:solidFill>
                <a:latin typeface="DFKai-SB" panose="03000509000000000000" pitchFamily="65" charset="-120"/>
                <a:ea typeface="DFKai-SB" panose="03000509000000000000" pitchFamily="65" charset="-120"/>
              </a:rPr>
              <a:t>第十二條</a:t>
            </a:r>
            <a:r>
              <a:rPr lang="zh-CN" altLang="en-US" sz="3200" kern="100" dirty="0">
                <a:solidFill>
                  <a:schemeClr val="tx1"/>
                </a:solidFill>
                <a:latin typeface="DFKai-SB" panose="03000509000000000000" pitchFamily="65" charset="-120"/>
                <a:ea typeface="DFKai-SB" panose="03000509000000000000" pitchFamily="65" charset="-120"/>
              </a:rPr>
              <a:t>在整部</a:t>
            </a:r>
            <a:r>
              <a:rPr lang="en-US" altLang="zh-CN" sz="3200" kern="100" dirty="0">
                <a:solidFill>
                  <a:schemeClr val="tx1"/>
                </a:solidFill>
                <a:latin typeface="DFKai-SB" panose="03000509000000000000" pitchFamily="65" charset="-120"/>
                <a:ea typeface="DFKai-SB" panose="03000509000000000000" pitchFamily="65" charset="-120"/>
              </a:rPr>
              <a:t>《</a:t>
            </a:r>
            <a:r>
              <a:rPr lang="zh-CN" altLang="en-US" sz="3200" kern="100" dirty="0">
                <a:solidFill>
                  <a:schemeClr val="tx1"/>
                </a:solidFill>
                <a:latin typeface="DFKai-SB" panose="03000509000000000000" pitchFamily="65" charset="-120"/>
                <a:ea typeface="DFKai-SB" panose="03000509000000000000" pitchFamily="65" charset="-120"/>
              </a:rPr>
              <a:t>基本法</a:t>
            </a:r>
            <a:r>
              <a:rPr lang="en-US" altLang="zh-CN" sz="3200" kern="100" dirty="0">
                <a:solidFill>
                  <a:schemeClr val="tx1"/>
                </a:solidFill>
                <a:latin typeface="DFKai-SB" panose="03000509000000000000" pitchFamily="65" charset="-120"/>
                <a:ea typeface="DFKai-SB" panose="03000509000000000000" pitchFamily="65" charset="-120"/>
              </a:rPr>
              <a:t>》</a:t>
            </a:r>
            <a:r>
              <a:rPr lang="zh-CN" altLang="en-US" sz="3200" kern="100" dirty="0">
                <a:solidFill>
                  <a:schemeClr val="tx1"/>
                </a:solidFill>
                <a:latin typeface="DFKai-SB" panose="03000509000000000000" pitchFamily="65" charset="-120"/>
                <a:ea typeface="DFKai-SB" panose="03000509000000000000" pitchFamily="65" charset="-120"/>
              </a:rPr>
              <a:t>中處於甚麽地位？</a:t>
            </a:r>
            <a:endParaRPr lang="en-US" altLang="zh-CN" sz="3200" kern="100"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33267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16">
            <a:extLst>
              <a:ext uri="{FF2B5EF4-FFF2-40B4-BE49-F238E27FC236}">
                <a16:creationId xmlns:a16="http://schemas.microsoft.com/office/drawing/2014/main" id="{8AC83490-5B1E-4E98-8CB1-E93EFE60493A}"/>
              </a:ext>
            </a:extLst>
          </p:cNvPr>
          <p:cNvSpPr>
            <a:spLocks noGrp="1"/>
          </p:cNvSpPr>
          <p:nvPr>
            <p:ph type="sldNum" sz="quarter" idx="12"/>
          </p:nvPr>
        </p:nvSpPr>
        <p:spPr>
          <a:xfrm>
            <a:off x="9576241" y="6156069"/>
            <a:ext cx="584978" cy="365125"/>
          </a:xfrm>
        </p:spPr>
        <p:txBody>
          <a:bodyPr/>
          <a:lstStyle/>
          <a:p>
            <a:pPr defTabSz="457200"/>
            <a:fld id="{A98DA486-481E-4648-888C-DA148DE41D16}" type="slidenum">
              <a:rPr lang="zh-CN" altLang="en-US">
                <a:solidFill>
                  <a:prstClr val="black"/>
                </a:solidFill>
                <a:latin typeface="Century Gothic" panose="020B0502020202020204"/>
              </a:rPr>
              <a:pPr defTabSz="457200"/>
              <a:t>14</a:t>
            </a:fld>
            <a:endParaRPr lang="zh-CN" altLang="en-US" dirty="0">
              <a:solidFill>
                <a:prstClr val="black"/>
              </a:solidFill>
              <a:latin typeface="Century Gothic" panose="020B0502020202020204"/>
            </a:endParaRPr>
          </a:p>
        </p:txBody>
      </p:sp>
      <p:grpSp>
        <p:nvGrpSpPr>
          <p:cNvPr id="82" name="组合 17">
            <a:extLst>
              <a:ext uri="{FF2B5EF4-FFF2-40B4-BE49-F238E27FC236}">
                <a16:creationId xmlns:a16="http://schemas.microsoft.com/office/drawing/2014/main" id="{C2A45785-B4FA-1D4A-9642-59F56D6AE882}"/>
              </a:ext>
            </a:extLst>
          </p:cNvPr>
          <p:cNvGrpSpPr/>
          <p:nvPr/>
        </p:nvGrpSpPr>
        <p:grpSpPr>
          <a:xfrm>
            <a:off x="3173865" y="141408"/>
            <a:ext cx="996830" cy="880561"/>
            <a:chOff x="7402106" y="2377420"/>
            <a:chExt cx="3223373" cy="2998525"/>
          </a:xfrm>
        </p:grpSpPr>
        <p:grpSp>
          <p:nvGrpSpPr>
            <p:cNvPr id="83" name="Group 55">
              <a:extLst>
                <a:ext uri="{FF2B5EF4-FFF2-40B4-BE49-F238E27FC236}">
                  <a16:creationId xmlns:a16="http://schemas.microsoft.com/office/drawing/2014/main" id="{F7734817-A967-0743-8897-C927CB569F9F}"/>
                </a:ext>
              </a:extLst>
            </p:cNvPr>
            <p:cNvGrpSpPr/>
            <p:nvPr/>
          </p:nvGrpSpPr>
          <p:grpSpPr>
            <a:xfrm rot="473564">
              <a:off x="8034910" y="2377420"/>
              <a:ext cx="2590569" cy="2552112"/>
              <a:chOff x="0" y="0"/>
              <a:chExt cx="1149595" cy="1132530"/>
            </a:xfrm>
          </p:grpSpPr>
          <p:sp>
            <p:nvSpPr>
              <p:cNvPr id="87" name="Shape 50">
                <a:extLst>
                  <a:ext uri="{FF2B5EF4-FFF2-40B4-BE49-F238E27FC236}">
                    <a16:creationId xmlns:a16="http://schemas.microsoft.com/office/drawing/2014/main" id="{FD500993-FF1D-EF46-A1C2-1F1DF8512821}"/>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nvGrpSpPr>
              <p:cNvPr id="88" name="Group 54">
                <a:extLst>
                  <a:ext uri="{FF2B5EF4-FFF2-40B4-BE49-F238E27FC236}">
                    <a16:creationId xmlns:a16="http://schemas.microsoft.com/office/drawing/2014/main" id="{C4FACBAE-FA7C-484A-95AA-8F8C858C07A9}"/>
                  </a:ext>
                </a:extLst>
              </p:cNvPr>
              <p:cNvGrpSpPr/>
              <p:nvPr/>
            </p:nvGrpSpPr>
            <p:grpSpPr>
              <a:xfrm>
                <a:off x="-1" y="0"/>
                <a:ext cx="1149597" cy="1132531"/>
                <a:chOff x="0" y="0"/>
                <a:chExt cx="1149595" cy="1132530"/>
              </a:xfrm>
            </p:grpSpPr>
            <p:sp>
              <p:nvSpPr>
                <p:cNvPr id="89" name="Shape 51">
                  <a:extLst>
                    <a:ext uri="{FF2B5EF4-FFF2-40B4-BE49-F238E27FC236}">
                      <a16:creationId xmlns:a16="http://schemas.microsoft.com/office/drawing/2014/main" id="{F4953C99-CF58-1444-ADC3-4895CEF5518D}"/>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90" name="Shape 52">
                  <a:extLst>
                    <a:ext uri="{FF2B5EF4-FFF2-40B4-BE49-F238E27FC236}">
                      <a16:creationId xmlns:a16="http://schemas.microsoft.com/office/drawing/2014/main" id="{3451F738-E296-0948-9895-8F3C83BA9D9F}"/>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91" name="Shape 53">
                  <a:extLst>
                    <a:ext uri="{FF2B5EF4-FFF2-40B4-BE49-F238E27FC236}">
                      <a16:creationId xmlns:a16="http://schemas.microsoft.com/office/drawing/2014/main" id="{EA01B3D8-2A4A-EE48-BB05-5B8070CD939D}"/>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Century Gothic" panose="020B0502020202020204"/>
                  </a:endParaRPr>
                </a:p>
              </p:txBody>
            </p:sp>
          </p:grpSp>
        </p:grpSp>
        <p:grpSp>
          <p:nvGrpSpPr>
            <p:cNvPr id="84" name="Group 58">
              <a:extLst>
                <a:ext uri="{FF2B5EF4-FFF2-40B4-BE49-F238E27FC236}">
                  <a16:creationId xmlns:a16="http://schemas.microsoft.com/office/drawing/2014/main" id="{7C3DEAA5-3FCC-144B-8AAB-3C756FC028BF}"/>
                </a:ext>
              </a:extLst>
            </p:cNvPr>
            <p:cNvGrpSpPr/>
            <p:nvPr/>
          </p:nvGrpSpPr>
          <p:grpSpPr>
            <a:xfrm rot="473564">
              <a:off x="7402106" y="3503601"/>
              <a:ext cx="1809843" cy="1872344"/>
              <a:chOff x="0" y="0"/>
              <a:chExt cx="803139" cy="830875"/>
            </a:xfrm>
          </p:grpSpPr>
          <p:sp>
            <p:nvSpPr>
              <p:cNvPr id="85" name="Shape 56">
                <a:extLst>
                  <a:ext uri="{FF2B5EF4-FFF2-40B4-BE49-F238E27FC236}">
                    <a16:creationId xmlns:a16="http://schemas.microsoft.com/office/drawing/2014/main" id="{D3099609-021C-1046-A247-D32B8B1C2692}"/>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86" name="Shape 57">
                <a:extLst>
                  <a:ext uri="{FF2B5EF4-FFF2-40B4-BE49-F238E27FC236}">
                    <a16:creationId xmlns:a16="http://schemas.microsoft.com/office/drawing/2014/main" id="{B7A6BDD6-A586-5844-8AE3-B24179E475C4}"/>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grpSp>
      <p:sp>
        <p:nvSpPr>
          <p:cNvPr id="18" name="文字方塊 17">
            <a:extLst>
              <a:ext uri="{FF2B5EF4-FFF2-40B4-BE49-F238E27FC236}">
                <a16:creationId xmlns:a16="http://schemas.microsoft.com/office/drawing/2014/main" id="{36DF7045-3766-BB47-A3DB-FE1A419896AA}"/>
              </a:ext>
            </a:extLst>
          </p:cNvPr>
          <p:cNvSpPr txBox="1"/>
          <p:nvPr/>
        </p:nvSpPr>
        <p:spPr>
          <a:xfrm>
            <a:off x="4929654" y="141408"/>
            <a:ext cx="2031325" cy="646331"/>
          </a:xfrm>
          <a:prstGeom prst="rect">
            <a:avLst/>
          </a:prstGeom>
          <a:noFill/>
        </p:spPr>
        <p:txBody>
          <a:bodyPr wrap="none" rtlCol="0">
            <a:spAutoFit/>
          </a:bodyPr>
          <a:lstStyle/>
          <a:p>
            <a:pPr defTabSz="457200"/>
            <a:r>
              <a:rPr kumimoji="1" lang="zh-HK" altLang="en-US" sz="3600" b="1" dirty="0">
                <a:solidFill>
                  <a:schemeClr val="bg1"/>
                </a:solidFill>
                <a:latin typeface="DFKai-SB" panose="03000509000000000000" pitchFamily="65" charset="-120"/>
                <a:ea typeface="DFKai-SB" panose="03000509000000000000" pitchFamily="65" charset="-120"/>
              </a:rPr>
              <a:t>參考答案</a:t>
            </a:r>
          </a:p>
        </p:txBody>
      </p:sp>
      <p:sp>
        <p:nvSpPr>
          <p:cNvPr id="19" name="文字方塊 18">
            <a:extLst>
              <a:ext uri="{FF2B5EF4-FFF2-40B4-BE49-F238E27FC236}">
                <a16:creationId xmlns:a16="http://schemas.microsoft.com/office/drawing/2014/main" id="{4992FA38-5050-D24E-B891-513ED910FA00}"/>
              </a:ext>
            </a:extLst>
          </p:cNvPr>
          <p:cNvSpPr txBox="1"/>
          <p:nvPr/>
        </p:nvSpPr>
        <p:spPr>
          <a:xfrm>
            <a:off x="1327829" y="3302680"/>
            <a:ext cx="9371594" cy="1754326"/>
          </a:xfrm>
          <a:prstGeom prst="rect">
            <a:avLst/>
          </a:prstGeom>
          <a:noFill/>
        </p:spPr>
        <p:txBody>
          <a:bodyPr wrap="square" rtlCol="0">
            <a:spAutoFit/>
          </a:bodyPr>
          <a:lstStyle/>
          <a:p>
            <a:pPr defTabSz="457200"/>
            <a:r>
              <a:rPr kumimoji="1" lang="en-US" altLang="zh-HK" sz="3600" dirty="0">
                <a:latin typeface="Times New Roman" panose="02020603050405020304" pitchFamily="18" charset="0"/>
                <a:ea typeface="DFKai-SB" panose="03000509000000000000" pitchFamily="65" charset="-120"/>
                <a:cs typeface="Times New Roman" panose="02020603050405020304" pitchFamily="18" charset="0"/>
              </a:rPr>
              <a:t>2. </a:t>
            </a:r>
            <a:r>
              <a:rPr kumimoji="1" lang="zh-HK" altLang="en-US" sz="3600" dirty="0">
                <a:latin typeface="DFKai-SB" panose="03000509000000000000" pitchFamily="65" charset="-120"/>
                <a:ea typeface="DFKai-SB" panose="03000509000000000000" pitchFamily="65" charset="-120"/>
              </a:rPr>
              <a:t>如果人們不遵守</a:t>
            </a:r>
            <a:r>
              <a:rPr kumimoji="1" lang="en-US" altLang="zh-HK" sz="3600" dirty="0">
                <a:latin typeface="DFKai-SB" panose="03000509000000000000" pitchFamily="65" charset="-120"/>
                <a:ea typeface="DFKai-SB" panose="03000509000000000000" pitchFamily="65" charset="-120"/>
              </a:rPr>
              <a:t>《</a:t>
            </a:r>
            <a:r>
              <a:rPr kumimoji="1" lang="zh-HK" altLang="en-US" sz="3600" dirty="0">
                <a:latin typeface="DFKai-SB" panose="03000509000000000000" pitchFamily="65" charset="-120"/>
                <a:ea typeface="DFKai-SB" panose="03000509000000000000" pitchFamily="65" charset="-120"/>
              </a:rPr>
              <a:t>基本法</a:t>
            </a:r>
            <a:r>
              <a:rPr kumimoji="1" lang="en-US" altLang="zh-HK" sz="3600" dirty="0" smtClean="0">
                <a:latin typeface="DFKai-SB" panose="03000509000000000000" pitchFamily="65" charset="-120"/>
                <a:ea typeface="DFKai-SB" panose="03000509000000000000" pitchFamily="65" charset="-120"/>
              </a:rPr>
              <a:t>》</a:t>
            </a:r>
            <a:r>
              <a:rPr lang="zh-CN" altLang="en-US" sz="3600" kern="100" dirty="0">
                <a:latin typeface="DFKai-SB" panose="03000509000000000000" pitchFamily="65" charset="-120"/>
                <a:ea typeface="DFKai-SB" panose="03000509000000000000" pitchFamily="65" charset="-120"/>
              </a:rPr>
              <a:t>第</a:t>
            </a:r>
            <a:r>
              <a:rPr lang="zh-CN" altLang="en-US" sz="3600" kern="100" dirty="0">
                <a:latin typeface="Times New Roman" panose="02020603050405020304" pitchFamily="18" charset="0"/>
                <a:ea typeface="DFKai-SB" panose="03000509000000000000" pitchFamily="65" charset="-120"/>
                <a:cs typeface="Times New Roman" panose="02020603050405020304" pitchFamily="18" charset="0"/>
              </a:rPr>
              <a:t>一</a:t>
            </a:r>
            <a:r>
              <a:rPr lang="zh-CN" altLang="en-US" sz="3600" kern="100" dirty="0">
                <a:latin typeface="DFKai-SB" panose="03000509000000000000" pitchFamily="65" charset="-120"/>
                <a:ea typeface="DFKai-SB" panose="03000509000000000000" pitchFamily="65" charset="-120"/>
              </a:rPr>
              <a:t>條、第十二條</a:t>
            </a:r>
            <a:r>
              <a:rPr kumimoji="1" lang="zh-TW" altLang="en-US" sz="3600" dirty="0" smtClean="0">
                <a:latin typeface="DFKai-SB" panose="03000509000000000000" pitchFamily="65" charset="-120"/>
                <a:ea typeface="DFKai-SB" panose="03000509000000000000" pitchFamily="65" charset="-120"/>
              </a:rPr>
              <a:t>，</a:t>
            </a:r>
            <a:r>
              <a:rPr kumimoji="1" lang="zh-TW" altLang="en-US" sz="3600" dirty="0">
                <a:latin typeface="DFKai-SB" panose="03000509000000000000" pitchFamily="65" charset="-120"/>
                <a:ea typeface="DFKai-SB" panose="03000509000000000000" pitchFamily="65" charset="-120"/>
              </a:rPr>
              <a:t>會</a:t>
            </a:r>
            <a:r>
              <a:rPr kumimoji="1" lang="zh-TW" altLang="en-US" sz="3600" dirty="0" smtClean="0">
                <a:latin typeface="DFKai-SB" panose="03000509000000000000" pitchFamily="65" charset="-120"/>
                <a:ea typeface="DFKai-SB" panose="03000509000000000000" pitchFamily="65" charset="-120"/>
              </a:rPr>
              <a:t>衍生不</a:t>
            </a:r>
            <a:r>
              <a:rPr kumimoji="1" lang="zh-TW" altLang="en-US" sz="3600" dirty="0">
                <a:latin typeface="DFKai-SB" panose="03000509000000000000" pitchFamily="65" charset="-120"/>
                <a:ea typeface="DFKai-SB" panose="03000509000000000000" pitchFamily="65" charset="-120"/>
              </a:rPr>
              <a:t>尊重中央、甚或鼓吹香港獨立的行為，會破壞「</a:t>
            </a:r>
            <a:r>
              <a:rPr kumimoji="1" lang="zh-TW" altLang="en-US" sz="3600" dirty="0" smtClean="0">
                <a:latin typeface="DFKai-SB" panose="03000509000000000000" pitchFamily="65" charset="-120"/>
                <a:ea typeface="DFKai-SB" panose="03000509000000000000" pitchFamily="65" charset="-120"/>
              </a:rPr>
              <a:t>一國兩制</a:t>
            </a:r>
            <a:r>
              <a:rPr kumimoji="1" lang="zh-TW" altLang="en-US" sz="3600" dirty="0">
                <a:latin typeface="DFKai-SB" panose="03000509000000000000" pitchFamily="65" charset="-120"/>
                <a:ea typeface="DFKai-SB" panose="03000509000000000000" pitchFamily="65" charset="-120"/>
              </a:rPr>
              <a:t>」的</a:t>
            </a:r>
            <a:r>
              <a:rPr kumimoji="1" lang="zh-TW" altLang="en-US" sz="3600" dirty="0" smtClean="0">
                <a:latin typeface="DFKai-SB" panose="03000509000000000000" pitchFamily="65" charset="-120"/>
                <a:ea typeface="DFKai-SB" panose="03000509000000000000" pitchFamily="65" charset="-120"/>
              </a:rPr>
              <a:t>穩定。</a:t>
            </a:r>
            <a:endParaRPr kumimoji="1" lang="zh-HK" altLang="en-US" sz="3600" dirty="0">
              <a:latin typeface="DFKai-SB" panose="03000509000000000000" pitchFamily="65" charset="-120"/>
              <a:ea typeface="DFKai-SB" panose="03000509000000000000" pitchFamily="65" charset="-120"/>
            </a:endParaRPr>
          </a:p>
        </p:txBody>
      </p:sp>
      <p:sp>
        <p:nvSpPr>
          <p:cNvPr id="92" name="文字方塊 91">
            <a:extLst>
              <a:ext uri="{FF2B5EF4-FFF2-40B4-BE49-F238E27FC236}">
                <a16:creationId xmlns:a16="http://schemas.microsoft.com/office/drawing/2014/main" id="{9258A336-0D17-4DB3-9CFA-043E264F56A1}"/>
              </a:ext>
            </a:extLst>
          </p:cNvPr>
          <p:cNvSpPr txBox="1"/>
          <p:nvPr/>
        </p:nvSpPr>
        <p:spPr>
          <a:xfrm>
            <a:off x="1259519" y="1718228"/>
            <a:ext cx="9371594" cy="1200329"/>
          </a:xfrm>
          <a:prstGeom prst="rect">
            <a:avLst/>
          </a:prstGeom>
          <a:noFill/>
        </p:spPr>
        <p:txBody>
          <a:bodyPr wrap="square">
            <a:spAutoFit/>
          </a:bodyPr>
          <a:lstStyle/>
          <a:p>
            <a:pPr defTabSz="457200"/>
            <a:r>
              <a:rPr lang="en-US" altLang="zh-CN" sz="3600" dirty="0">
                <a:latin typeface="Times New Roman" panose="02020603050405020304" pitchFamily="18" charset="0"/>
                <a:ea typeface="DFKai-SB" panose="03000509000000000000" pitchFamily="65" charset="-120"/>
                <a:cs typeface="Times New Roman" panose="02020603050405020304" pitchFamily="18" charset="0"/>
              </a:rPr>
              <a:t>1. </a:t>
            </a:r>
            <a:r>
              <a:rPr lang="zh-CN" altLang="en-US" sz="3600" dirty="0">
                <a:latin typeface="DFKai-SB" panose="03000509000000000000" pitchFamily="65" charset="-120"/>
                <a:ea typeface="DFKai-SB" panose="03000509000000000000" pitchFamily="65" charset="-120"/>
              </a:rPr>
              <a:t>這兩個條款是</a:t>
            </a:r>
            <a:r>
              <a:rPr lang="en-US" altLang="zh-CN" sz="3600" dirty="0">
                <a:latin typeface="DFKai-SB" panose="03000509000000000000" pitchFamily="65" charset="-120"/>
                <a:ea typeface="DFKai-SB" panose="03000509000000000000" pitchFamily="65" charset="-120"/>
              </a:rPr>
              <a:t>《</a:t>
            </a:r>
            <a:r>
              <a:rPr lang="zh-CN" altLang="en-US" sz="3600" dirty="0">
                <a:latin typeface="DFKai-SB" panose="03000509000000000000" pitchFamily="65" charset="-120"/>
                <a:ea typeface="DFKai-SB" panose="03000509000000000000" pitchFamily="65" charset="-120"/>
              </a:rPr>
              <a:t>基本法</a:t>
            </a:r>
            <a:r>
              <a:rPr lang="en-US" altLang="zh-CN" sz="3600" dirty="0">
                <a:latin typeface="DFKai-SB" panose="03000509000000000000" pitchFamily="65" charset="-120"/>
                <a:ea typeface="DFKai-SB" panose="03000509000000000000" pitchFamily="65" charset="-120"/>
              </a:rPr>
              <a:t>》</a:t>
            </a:r>
            <a:r>
              <a:rPr lang="zh-CN" altLang="en-US" sz="3600" dirty="0">
                <a:latin typeface="DFKai-SB" panose="03000509000000000000" pitchFamily="65" charset="-120"/>
                <a:ea typeface="DFKai-SB" panose="03000509000000000000" pitchFamily="65" charset="-120"/>
              </a:rPr>
              <a:t>的根本性條款，如果遭到破壞，「一</a:t>
            </a:r>
            <a:r>
              <a:rPr lang="zh-TW" altLang="en-US" sz="3600" dirty="0">
                <a:latin typeface="DFKai-SB" panose="03000509000000000000" pitchFamily="65" charset="-120"/>
                <a:ea typeface="DFKai-SB" panose="03000509000000000000" pitchFamily="65" charset="-120"/>
              </a:rPr>
              <a:t>國</a:t>
            </a:r>
            <a:r>
              <a:rPr lang="zh-CN" altLang="en-US" sz="3600" dirty="0">
                <a:latin typeface="DFKai-SB" panose="03000509000000000000" pitchFamily="65" charset="-120"/>
                <a:ea typeface="DFKai-SB" panose="03000509000000000000" pitchFamily="65" charset="-120"/>
              </a:rPr>
              <a:t>兩制」就不復存在。</a:t>
            </a:r>
          </a:p>
        </p:txBody>
      </p:sp>
    </p:spTree>
    <p:extLst>
      <p:ext uri="{BB962C8B-B14F-4D97-AF65-F5344CB8AC3E}">
        <p14:creationId xmlns:p14="http://schemas.microsoft.com/office/powerpoint/2010/main" val="1933960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a:extLst>
              <a:ext uri="{FF2B5EF4-FFF2-40B4-BE49-F238E27FC236}">
                <a16:creationId xmlns:a16="http://schemas.microsoft.com/office/drawing/2014/main" id="{B7A49972-06D4-1A4D-A553-1C307F220079}"/>
              </a:ext>
            </a:extLst>
          </p:cNvPr>
          <p:cNvSpPr>
            <a:spLocks noGrp="1"/>
          </p:cNvSpPr>
          <p:nvPr>
            <p:ph idx="1"/>
          </p:nvPr>
        </p:nvSpPr>
        <p:spPr>
          <a:xfrm>
            <a:off x="306425" y="254567"/>
            <a:ext cx="10322313" cy="646331"/>
          </a:xfrm>
          <a:prstGeom prst="rect">
            <a:avLst/>
          </a:prstGeom>
        </p:spPr>
        <p:txBody>
          <a:bodyPr wrap="square">
            <a:spAutoFit/>
          </a:bodyPr>
          <a:lstStyle/>
          <a:p>
            <a:pPr algn="ctr" defTabSz="457200"/>
            <a:r>
              <a:rPr lang="zh-CN" altLang="en-US" sz="3600" b="1" dirty="0">
                <a:solidFill>
                  <a:srgbClr val="FCFCFC"/>
                </a:solidFill>
                <a:latin typeface="微软雅黑" panose="020B0503020204020204" pitchFamily="34" charset="-122"/>
                <a:ea typeface="微软雅黑" panose="020B0503020204020204" pitchFamily="34" charset="-122"/>
              </a:rPr>
              <a:t>       </a:t>
            </a:r>
            <a:r>
              <a:rPr lang="zh-TW" altLang="en-US" sz="3600" b="1" dirty="0" smtClean="0">
                <a:solidFill>
                  <a:schemeClr val="bg1"/>
                </a:solidFill>
                <a:latin typeface="DFKai-SB" panose="03000509000000000000" pitchFamily="65" charset="-120"/>
                <a:ea typeface="DFKai-SB" panose="03000509000000000000" pitchFamily="65" charset="-120"/>
              </a:rPr>
              <a:t>「 </a:t>
            </a:r>
            <a:r>
              <a:rPr lang="zh-TW" altLang="en-US" sz="3600" b="1" dirty="0">
                <a:solidFill>
                  <a:schemeClr val="bg1"/>
                </a:solidFill>
                <a:latin typeface="DFKai-SB" panose="03000509000000000000" pitchFamily="65" charset="-120"/>
                <a:ea typeface="DFKai-SB" panose="03000509000000000000" pitchFamily="65" charset="-120"/>
              </a:rPr>
              <a:t>一 國 兩 制 」</a:t>
            </a:r>
            <a:endParaRPr lang="zh-HK" altLang="en-US" sz="3600" b="1" dirty="0">
              <a:solidFill>
                <a:schemeClr val="bg1"/>
              </a:solidFill>
              <a:latin typeface="DFKai-SB" panose="03000509000000000000" pitchFamily="65" charset="-120"/>
              <a:ea typeface="DFKai-SB" panose="03000509000000000000" pitchFamily="65" charset="-120"/>
            </a:endParaRPr>
          </a:p>
        </p:txBody>
      </p:sp>
      <p:sp>
        <p:nvSpPr>
          <p:cNvPr id="6" name="内容占位符 2"/>
          <p:cNvSpPr txBox="1">
            <a:spLocks/>
          </p:cNvSpPr>
          <p:nvPr/>
        </p:nvSpPr>
        <p:spPr>
          <a:xfrm>
            <a:off x="2111893" y="1575593"/>
            <a:ext cx="8507288" cy="4525963"/>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75000"/>
                    <a:lumOff val="25000"/>
                  </a:schemeClr>
                </a:solidFill>
                <a:latin typeface="+mj-ea"/>
                <a:ea typeface="+mj-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CN" altLang="en-US" sz="3200" dirty="0" smtClean="0">
                <a:solidFill>
                  <a:schemeClr val="tx1"/>
                </a:solidFill>
                <a:latin typeface="DFKai-SB" panose="03000509000000000000" pitchFamily="65" charset="-120"/>
                <a:ea typeface="DFKai-SB" panose="03000509000000000000" pitchFamily="65" charset="-120"/>
              </a:rPr>
              <a:t>香港特別行政區是直轄於中央人民政府的地方行政區域，與省、自治區、直轄市同級</a:t>
            </a:r>
            <a:endParaRPr lang="en-US" altLang="zh-CN" sz="3200" dirty="0" smtClean="0">
              <a:solidFill>
                <a:schemeClr val="tx1"/>
              </a:solidFill>
              <a:latin typeface="DFKai-SB" panose="03000509000000000000" pitchFamily="65" charset="-120"/>
              <a:ea typeface="DFKai-SB" panose="03000509000000000000" pitchFamily="65" charset="-120"/>
            </a:endParaRPr>
          </a:p>
          <a:p>
            <a:endParaRPr lang="zh-CN" altLang="en-US" sz="2800" dirty="0">
              <a:latin typeface="微软雅黑" panose="020B0503020204020204" pitchFamily="34" charset="-122"/>
              <a:ea typeface="微软雅黑" panose="020B0503020204020204" pitchFamily="34" charset="-122"/>
            </a:endParaRPr>
          </a:p>
        </p:txBody>
      </p:sp>
      <p:graphicFrame>
        <p:nvGraphicFramePr>
          <p:cNvPr id="7" name="資料庫圖表 5">
            <a:extLst>
              <a:ext uri="{FF2B5EF4-FFF2-40B4-BE49-F238E27FC236}">
                <a16:creationId xmlns:a16="http://schemas.microsoft.com/office/drawing/2014/main" id="{33ED972B-1FDC-C144-9315-16FB6FCF3EAD}"/>
              </a:ext>
            </a:extLst>
          </p:cNvPr>
          <p:cNvGraphicFramePr/>
          <p:nvPr>
            <p:extLst>
              <p:ext uri="{D42A27DB-BD31-4B8C-83A1-F6EECF244321}">
                <p14:modId xmlns:p14="http://schemas.microsoft.com/office/powerpoint/2010/main" val="2679842976"/>
              </p:ext>
            </p:extLst>
          </p:nvPr>
        </p:nvGraphicFramePr>
        <p:xfrm>
          <a:off x="2239043" y="2441544"/>
          <a:ext cx="8252989" cy="4282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15</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3909502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a:extLst>
              <a:ext uri="{FF2B5EF4-FFF2-40B4-BE49-F238E27FC236}">
                <a16:creationId xmlns:a16="http://schemas.microsoft.com/office/drawing/2014/main" id="{B7A49972-06D4-1A4D-A553-1C307F220079}"/>
              </a:ext>
            </a:extLst>
          </p:cNvPr>
          <p:cNvSpPr>
            <a:spLocks noGrp="1"/>
          </p:cNvSpPr>
          <p:nvPr>
            <p:ph idx="1"/>
          </p:nvPr>
        </p:nvSpPr>
        <p:spPr>
          <a:xfrm>
            <a:off x="1239722" y="313887"/>
            <a:ext cx="10322313" cy="646331"/>
          </a:xfrm>
          <a:prstGeom prst="rect">
            <a:avLst/>
          </a:prstGeom>
        </p:spPr>
        <p:txBody>
          <a:bodyPr wrap="square">
            <a:spAutoFit/>
          </a:bodyPr>
          <a:lstStyle/>
          <a:p>
            <a:pPr algn="ctr" defTabSz="457200"/>
            <a:r>
              <a:rPr lang="zh-TW" altLang="en-US" sz="3600" b="1" dirty="0" smtClean="0">
                <a:solidFill>
                  <a:srgbClr val="FCFCFC"/>
                </a:solidFill>
                <a:latin typeface="DFKai-SB" panose="03000509000000000000" pitchFamily="65" charset="-120"/>
                <a:ea typeface="DFKai-SB" panose="03000509000000000000" pitchFamily="65" charset="-120"/>
              </a:rPr>
              <a:t>「 </a:t>
            </a:r>
            <a:r>
              <a:rPr lang="zh-TW" altLang="en-US" sz="3600" b="1" dirty="0">
                <a:solidFill>
                  <a:srgbClr val="FCFCFC"/>
                </a:solidFill>
                <a:latin typeface="DFKai-SB" panose="03000509000000000000" pitchFamily="65" charset="-120"/>
                <a:ea typeface="DFKai-SB" panose="03000509000000000000" pitchFamily="65" charset="-120"/>
              </a:rPr>
              <a:t>一 國 兩 制 」</a:t>
            </a:r>
            <a:endParaRPr lang="zh-HK" altLang="en-US" sz="3600" b="1" dirty="0">
              <a:solidFill>
                <a:srgbClr val="FCFCFC"/>
              </a:solidFill>
              <a:latin typeface="DFKai-SB" panose="03000509000000000000" pitchFamily="65" charset="-120"/>
              <a:ea typeface="DFKai-SB" panose="03000509000000000000" pitchFamily="65" charset="-120"/>
            </a:endParaRPr>
          </a:p>
        </p:txBody>
      </p:sp>
      <p:sp>
        <p:nvSpPr>
          <p:cNvPr id="6" name="内容占位符 2"/>
          <p:cNvSpPr txBox="1">
            <a:spLocks/>
          </p:cNvSpPr>
          <p:nvPr/>
        </p:nvSpPr>
        <p:spPr>
          <a:xfrm>
            <a:off x="980902" y="1469724"/>
            <a:ext cx="9840896" cy="4525963"/>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75000"/>
                    <a:lumOff val="25000"/>
                  </a:schemeClr>
                </a:solidFill>
                <a:latin typeface="+mj-ea"/>
                <a:ea typeface="+mj-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TW" altLang="en-US" sz="28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600" b="1" dirty="0" smtClean="0">
                <a:solidFill>
                  <a:schemeClr val="tx1"/>
                </a:solidFill>
                <a:latin typeface="DFKai-SB" panose="03000509000000000000" pitchFamily="65" charset="-120"/>
                <a:ea typeface="DFKai-SB" panose="03000509000000000000" pitchFamily="65" charset="-120"/>
              </a:rPr>
              <a:t>中央的全面管治權</a:t>
            </a:r>
            <a:endParaRPr lang="zh-CN" altLang="en-US" sz="3600" dirty="0">
              <a:solidFill>
                <a:schemeClr val="tx1"/>
              </a:solidFill>
              <a:latin typeface="DFKai-SB" panose="03000509000000000000" pitchFamily="65" charset="-120"/>
              <a:ea typeface="DFKai-SB" panose="03000509000000000000" pitchFamily="65" charset="-120"/>
            </a:endParaRPr>
          </a:p>
        </p:txBody>
      </p:sp>
      <p:sp>
        <p:nvSpPr>
          <p:cNvPr id="7" name="文本框 2">
            <a:extLst>
              <a:ext uri="{FF2B5EF4-FFF2-40B4-BE49-F238E27FC236}">
                <a16:creationId xmlns:a16="http://schemas.microsoft.com/office/drawing/2014/main" id="{30E14DF5-D7D9-424D-A3C8-B4D4D24B38EC}"/>
              </a:ext>
            </a:extLst>
          </p:cNvPr>
          <p:cNvSpPr txBox="1"/>
          <p:nvPr/>
        </p:nvSpPr>
        <p:spPr>
          <a:xfrm>
            <a:off x="1117802" y="2464200"/>
            <a:ext cx="9526386" cy="3490186"/>
          </a:xfrm>
          <a:prstGeom prst="rect">
            <a:avLst/>
          </a:prstGeom>
          <a:solidFill>
            <a:schemeClr val="bg1">
              <a:lumMod val="95000"/>
            </a:schemeClr>
          </a:solidFill>
          <a:ln>
            <a:solidFill>
              <a:srgbClr val="0070C0"/>
            </a:solidFill>
          </a:ln>
        </p:spPr>
        <p:txBody>
          <a:bodyPr wrap="square" rtlCol="0" anchor="t">
            <a:spAutoFit/>
          </a:bodyPr>
          <a:lstStyle/>
          <a:p>
            <a:pPr defTabSz="457200">
              <a:lnSpc>
                <a:spcPct val="120000"/>
              </a:lnSpc>
            </a:pPr>
            <a:r>
              <a:rPr lang="en-US" altLang="zh-CN" sz="2800" dirty="0">
                <a:latin typeface="DFKai-SB" panose="03000509000000000000" pitchFamily="65" charset="-120"/>
                <a:ea typeface="DFKai-SB" panose="03000509000000000000" pitchFamily="65" charset="-120"/>
                <a:cs typeface="华文仿宋" panose="02010600040101010101" charset="-122"/>
              </a:rPr>
              <a:t>       </a:t>
            </a:r>
            <a:r>
              <a:rPr lang="zh-CN" altLang="en-US" sz="2800" dirty="0">
                <a:latin typeface="DFKai-SB" panose="03000509000000000000" pitchFamily="65" charset="-120"/>
                <a:ea typeface="DFKai-SB" panose="03000509000000000000" pitchFamily="65" charset="-120"/>
                <a:cs typeface="华文仿宋" panose="02010600040101010101" charset="-122"/>
              </a:rPr>
              <a:t>憲法和香港基本法規定的特別行政區制度是國家對某些區域採取的特殊管理制度。在這一制度下，中央擁有對香港特別行政區的</a:t>
            </a:r>
            <a:r>
              <a:rPr lang="zh-CN" altLang="en-US" sz="2800" u="sng" dirty="0">
                <a:latin typeface="DFKai-SB" panose="03000509000000000000" pitchFamily="65" charset="-120"/>
                <a:ea typeface="DFKai-SB" panose="03000509000000000000" pitchFamily="65" charset="-120"/>
                <a:cs typeface="华文仿宋" panose="02010600040101010101" charset="-122"/>
              </a:rPr>
              <a:t>全面管治權</a:t>
            </a:r>
            <a:r>
              <a:rPr lang="zh-CN" altLang="en-US" sz="2800" dirty="0">
                <a:latin typeface="DFKai-SB" panose="03000509000000000000" pitchFamily="65" charset="-120"/>
                <a:ea typeface="DFKai-SB" panose="03000509000000000000" pitchFamily="65" charset="-120"/>
                <a:cs typeface="华文仿宋" panose="02010600040101010101" charset="-122"/>
              </a:rPr>
              <a:t>，既包括中央直接行使的權力，也包括</a:t>
            </a:r>
            <a:r>
              <a:rPr lang="zh-CN" altLang="en-US" sz="2800" u="sng" dirty="0">
                <a:latin typeface="DFKai-SB" panose="03000509000000000000" pitchFamily="65" charset="-120"/>
                <a:ea typeface="DFKai-SB" panose="03000509000000000000" pitchFamily="65" charset="-120"/>
                <a:cs typeface="华文仿宋" panose="02010600040101010101" charset="-122"/>
              </a:rPr>
              <a:t>授權</a:t>
            </a:r>
            <a:r>
              <a:rPr lang="zh-CN" altLang="en-US" sz="2800" dirty="0">
                <a:latin typeface="DFKai-SB" panose="03000509000000000000" pitchFamily="65" charset="-120"/>
                <a:ea typeface="DFKai-SB" panose="03000509000000000000" pitchFamily="65" charset="-120"/>
                <a:cs typeface="华文仿宋" panose="02010600040101010101" charset="-122"/>
              </a:rPr>
              <a:t>香港特別行政區依法實行高度自治。對於香港特別行政區的</a:t>
            </a:r>
            <a:r>
              <a:rPr lang="zh-CN" altLang="en-US" sz="2800" u="sng" dirty="0">
                <a:latin typeface="DFKai-SB" panose="03000509000000000000" pitchFamily="65" charset="-120"/>
                <a:ea typeface="DFKai-SB" panose="03000509000000000000" pitchFamily="65" charset="-120"/>
                <a:cs typeface="华文仿宋" panose="02010600040101010101" charset="-122"/>
              </a:rPr>
              <a:t>高度自治權</a:t>
            </a:r>
            <a:r>
              <a:rPr lang="zh-CN" altLang="en-US" sz="2800" dirty="0">
                <a:latin typeface="DFKai-SB" panose="03000509000000000000" pitchFamily="65" charset="-120"/>
                <a:ea typeface="DFKai-SB" panose="03000509000000000000" pitchFamily="65" charset="-120"/>
                <a:cs typeface="华文仿宋" panose="02010600040101010101" charset="-122"/>
              </a:rPr>
              <a:t>，中央具有監督權力</a:t>
            </a:r>
            <a:r>
              <a:rPr lang="zh-CN" altLang="en-US" sz="2800" dirty="0" smtClean="0">
                <a:latin typeface="DFKai-SB" panose="03000509000000000000" pitchFamily="65" charset="-120"/>
                <a:ea typeface="DFKai-SB" panose="03000509000000000000" pitchFamily="65" charset="-120"/>
                <a:cs typeface="华文仿宋" panose="02010600040101010101" charset="-122"/>
              </a:rPr>
              <a:t>。</a:t>
            </a:r>
            <a:endParaRPr lang="en-US" altLang="zh-CN" sz="2800" dirty="0" smtClean="0">
              <a:latin typeface="DFKai-SB" panose="03000509000000000000" pitchFamily="65" charset="-120"/>
              <a:ea typeface="DFKai-SB" panose="03000509000000000000" pitchFamily="65" charset="-120"/>
              <a:cs typeface="华文仿宋" panose="02010600040101010101" charset="-122"/>
            </a:endParaRPr>
          </a:p>
          <a:p>
            <a:pPr defTabSz="457200">
              <a:lnSpc>
                <a:spcPct val="120000"/>
              </a:lnSpc>
            </a:pPr>
            <a:endParaRPr lang="zh-CN" altLang="en-US" sz="2400" dirty="0">
              <a:latin typeface="DFKai-SB" panose="03000509000000000000" pitchFamily="65" charset="-120"/>
              <a:ea typeface="DFKai-SB" panose="03000509000000000000" pitchFamily="65" charset="-120"/>
              <a:cs typeface="华文仿宋" panose="02010600040101010101" charset="-122"/>
            </a:endParaRPr>
          </a:p>
          <a:p>
            <a:pPr defTabSz="457200">
              <a:lnSpc>
                <a:spcPct val="120000"/>
              </a:lnSpc>
            </a:pPr>
            <a:r>
              <a:rPr lang="zh-TW" altLang="en-US" sz="2000" dirty="0" smtClean="0">
                <a:latin typeface="DFKai-SB" panose="03000509000000000000" pitchFamily="65" charset="-120"/>
                <a:ea typeface="DFKai-SB" panose="03000509000000000000" pitchFamily="65" charset="-120"/>
                <a:cs typeface="楷体" panose="02010609060101010101" pitchFamily="49" charset="-122"/>
              </a:rPr>
              <a:t>來源</a:t>
            </a:r>
            <a:r>
              <a:rPr lang="en-US" altLang="zh-TW" sz="2000" dirty="0" smtClean="0">
                <a:latin typeface="DFKai-SB" panose="03000509000000000000" pitchFamily="65" charset="-120"/>
                <a:ea typeface="DFKai-SB" panose="03000509000000000000" pitchFamily="65" charset="-120"/>
                <a:cs typeface="楷体" panose="02010609060101010101" pitchFamily="49" charset="-122"/>
              </a:rPr>
              <a:t>: </a:t>
            </a:r>
            <a:r>
              <a:rPr lang="en-US" altLang="zh-CN" sz="2000" dirty="0" smtClean="0">
                <a:latin typeface="DFKai-SB" panose="03000509000000000000" pitchFamily="65" charset="-120"/>
                <a:ea typeface="DFKai-SB" panose="03000509000000000000" pitchFamily="65" charset="-120"/>
                <a:cs typeface="楷体" panose="02010609060101010101" pitchFamily="49" charset="-122"/>
              </a:rPr>
              <a:t>《</a:t>
            </a:r>
            <a:r>
              <a:rPr lang="zh-TW" altLang="en-US" sz="2000" dirty="0" smtClean="0">
                <a:latin typeface="DFKai-SB" panose="03000509000000000000" pitchFamily="65" charset="-120"/>
                <a:ea typeface="DFKai-SB" panose="03000509000000000000" pitchFamily="65" charset="-120"/>
              </a:rPr>
              <a:t>「一國兩制」</a:t>
            </a:r>
            <a:r>
              <a:rPr lang="en-US" altLang="zh-CN" sz="2000" dirty="0" err="1" smtClean="0">
                <a:latin typeface="DFKai-SB" panose="03000509000000000000" pitchFamily="65" charset="-120"/>
                <a:ea typeface="DFKai-SB" panose="03000509000000000000" pitchFamily="65" charset="-120"/>
                <a:cs typeface="楷体" panose="02010609060101010101" pitchFamily="49" charset="-122"/>
              </a:rPr>
              <a:t>在香港特別行政區的實踐》白皮書</a:t>
            </a:r>
            <a:r>
              <a:rPr lang="zh-CN" altLang="en-US" sz="2000" dirty="0" smtClean="0">
                <a:latin typeface="DFKai-SB" panose="03000509000000000000" pitchFamily="65" charset="-120"/>
                <a:ea typeface="DFKai-SB" panose="03000509000000000000" pitchFamily="65" charset="-120"/>
                <a:cs typeface="Times New Roman" panose="02020603050405020304" pitchFamily="18" charset="0"/>
              </a:rPr>
              <a:t>（</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2014</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年</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6</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月</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10</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日</a:t>
            </a:r>
            <a:r>
              <a:rPr lang="zh-CN" altLang="en-US" sz="2000" dirty="0" smtClean="0">
                <a:latin typeface="DFKai-SB" panose="03000509000000000000" pitchFamily="65" charset="-120"/>
                <a:ea typeface="DFKai-SB" panose="03000509000000000000" pitchFamily="65" charset="-120"/>
                <a:cs typeface="Times New Roman" panose="02020603050405020304" pitchFamily="18" charset="0"/>
              </a:rPr>
              <a:t>）</a:t>
            </a:r>
            <a:endParaRPr lang="zh-CN" altLang="en-US" sz="20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8" name="矩形 5">
            <a:extLst>
              <a:ext uri="{FF2B5EF4-FFF2-40B4-BE49-F238E27FC236}">
                <a16:creationId xmlns:a16="http://schemas.microsoft.com/office/drawing/2014/main" id="{3142597C-E332-1B49-A468-21F9FB422399}"/>
              </a:ext>
            </a:extLst>
          </p:cNvPr>
          <p:cNvSpPr/>
          <p:nvPr/>
        </p:nvSpPr>
        <p:spPr>
          <a:xfrm>
            <a:off x="3242072" y="6242447"/>
            <a:ext cx="6097862" cy="615553"/>
          </a:xfrm>
          <a:prstGeom prst="rect">
            <a:avLst/>
          </a:prstGeom>
        </p:spPr>
        <p:txBody>
          <a:bodyPr wrap="square">
            <a:spAutoFit/>
          </a:bodyPr>
          <a:lstStyle/>
          <a:p>
            <a:pPr defTabSz="457200"/>
            <a:r>
              <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rPr>
              <a:t>http://www.scio.gov.cn/tt/Document/1372801/1372801.htm</a:t>
            </a:r>
            <a:endParaRPr lang="en-US" altLang="zh-HK" sz="1600" dirty="0">
              <a:latin typeface="Times New Roman" panose="02020603050405020304" pitchFamily="18" charset="0"/>
              <a:ea typeface="微軟正黑體" panose="020B0604030504040204" pitchFamily="34" charset="-120"/>
              <a:cs typeface="Times New Roman" panose="02020603050405020304" pitchFamily="18" charset="0"/>
            </a:endParaRPr>
          </a:p>
          <a:p>
            <a:pPr defTabSz="457200"/>
            <a:endParaRPr lang="zh-HK" altLang="en-US" dirty="0">
              <a:solidFill>
                <a:prstClr val="white"/>
              </a:solidFill>
              <a:latin typeface="Century Gothic" panose="020B0502020202020204"/>
              <a:ea typeface="微軟正黑體" panose="020B0604030504040204" pitchFamily="34" charset="-120"/>
            </a:endParaRPr>
          </a:p>
        </p:txBody>
      </p:sp>
      <p:pic>
        <p:nvPicPr>
          <p:cNvPr id="9" name="圖形 13" descr="網頁設計 以實心填滿">
            <a:extLst>
              <a:ext uri="{FF2B5EF4-FFF2-40B4-BE49-F238E27FC236}">
                <a16:creationId xmlns:a16="http://schemas.microsoft.com/office/drawing/2014/main" id="{0B74B6F8-4D3B-0148-B129-7464584581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21260" y="6062667"/>
            <a:ext cx="720812" cy="720812"/>
          </a:xfrm>
          <a:prstGeom prst="rect">
            <a:avLst/>
          </a:prstGeom>
        </p:spPr>
      </p:pic>
      <p:sp>
        <p:nvSpPr>
          <p:cNvPr id="10"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16</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795667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標題 2"/>
          <p:cNvSpPr>
            <a:spLocks noGrp="1"/>
          </p:cNvSpPr>
          <p:nvPr>
            <p:ph type="ctrTitle" idx="4294967295"/>
          </p:nvPr>
        </p:nvSpPr>
        <p:spPr>
          <a:xfrm>
            <a:off x="1131166" y="2127575"/>
            <a:ext cx="6515100" cy="1028700"/>
          </a:xfrm>
        </p:spPr>
        <p:txBody>
          <a:bodyPr vert="horz" anchor="ctr">
            <a:normAutofit/>
          </a:bodyPr>
          <a:lstStyle/>
          <a:p>
            <a:pPr>
              <a:buNone/>
            </a:pPr>
            <a:r>
              <a:rPr lang="en-US" altLang="zh-CN" sz="3300" dirty="0">
                <a:latin typeface="Calibri" panose="020F0502020204030204" charset="0"/>
                <a:ea typeface="宋体" panose="02010600030101010101" pitchFamily="2" charset="-122"/>
                <a:sym typeface="Calibri" panose="020F0502020204030204" charset="0"/>
              </a:rPr>
              <a:t> </a:t>
            </a:r>
            <a:endParaRPr lang="zh-CN" altLang="en-US" sz="3300" dirty="0">
              <a:latin typeface="Calibri" panose="020F0502020204030204" charset="0"/>
              <a:ea typeface="宋体" panose="02010600030101010101" pitchFamily="2" charset="-122"/>
              <a:sym typeface="Calibri" panose="020F0502020204030204" charset="0"/>
            </a:endParaRPr>
          </a:p>
        </p:txBody>
      </p:sp>
      <p:sp>
        <p:nvSpPr>
          <p:cNvPr id="47108" name="副標題 3"/>
          <p:cNvSpPr>
            <a:spLocks noGrp="1"/>
          </p:cNvSpPr>
          <p:nvPr>
            <p:ph type="subTitle" idx="4294967295"/>
          </p:nvPr>
        </p:nvSpPr>
        <p:spPr>
          <a:xfrm>
            <a:off x="1524000" y="3657600"/>
            <a:ext cx="6515100" cy="914400"/>
          </a:xfrm>
        </p:spPr>
        <p:txBody>
          <a:bodyPr>
            <a:normAutofit/>
          </a:bodyPr>
          <a:lstStyle>
            <a:lvl1pPr lvl="0">
              <a:defRPr kern="1200"/>
            </a:lvl1pPr>
            <a:lvl2pPr lvl="1">
              <a:defRPr kern="1200"/>
            </a:lvl2pPr>
            <a:lvl3pPr lvl="2">
              <a:defRPr kern="1200"/>
            </a:lvl3pPr>
            <a:lvl4pPr lvl="3">
              <a:defRPr kern="1200"/>
            </a:lvl4pPr>
            <a:lvl5pPr lvl="4">
              <a:defRPr kern="1200"/>
            </a:lvl5pPr>
          </a:lstStyle>
          <a:p>
            <a:pPr marL="0" indent="0" algn="ctr">
              <a:buNone/>
            </a:pPr>
            <a:r>
              <a:rPr lang="en-US" altLang="zh-CN" dirty="0"/>
              <a:t> </a:t>
            </a:r>
          </a:p>
        </p:txBody>
      </p:sp>
      <p:grpSp>
        <p:nvGrpSpPr>
          <p:cNvPr id="47109" name="Group 2"/>
          <p:cNvGrpSpPr/>
          <p:nvPr/>
        </p:nvGrpSpPr>
        <p:grpSpPr>
          <a:xfrm>
            <a:off x="5047061" y="2767013"/>
            <a:ext cx="2201465" cy="2195513"/>
            <a:chOff x="0" y="0"/>
            <a:chExt cx="1849" cy="1844"/>
          </a:xfrm>
        </p:grpSpPr>
        <p:sp>
          <p:nvSpPr>
            <p:cNvPr id="47110" name="AutoShape 3"/>
            <p:cNvSpPr/>
            <p:nvPr/>
          </p:nvSpPr>
          <p:spPr>
            <a:xfrm rot="8100000">
              <a:off x="709" y="0"/>
              <a:ext cx="409"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1" name="AutoShape 4"/>
            <p:cNvSpPr/>
            <p:nvPr/>
          </p:nvSpPr>
          <p:spPr>
            <a:xfrm rot="8100000">
              <a:off x="955" y="235"/>
              <a:ext cx="410" cy="410"/>
            </a:xfrm>
            <a:prstGeom prst="cube">
              <a:avLst>
                <a:gd name="adj" fmla="val 17454"/>
              </a:avLst>
            </a:prstGeom>
            <a:solidFill>
              <a:srgbClr val="00B4F4"/>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2" name="AutoShape 5"/>
            <p:cNvSpPr/>
            <p:nvPr/>
          </p:nvSpPr>
          <p:spPr>
            <a:xfrm rot="8100000">
              <a:off x="1196" y="483"/>
              <a:ext cx="409" cy="410"/>
            </a:xfrm>
            <a:prstGeom prst="cube">
              <a:avLst>
                <a:gd name="adj" fmla="val 17454"/>
              </a:avLst>
            </a:prstGeom>
            <a:solidFill>
              <a:srgbClr val="33CCFF"/>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3" name="AutoShape 6"/>
            <p:cNvSpPr/>
            <p:nvPr/>
          </p:nvSpPr>
          <p:spPr>
            <a:xfrm rot="8100000">
              <a:off x="1440" y="732"/>
              <a:ext cx="409"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4" name="AutoShape 7"/>
            <p:cNvSpPr/>
            <p:nvPr/>
          </p:nvSpPr>
          <p:spPr>
            <a:xfrm rot="8100000">
              <a:off x="474" y="234"/>
              <a:ext cx="410" cy="410"/>
            </a:xfrm>
            <a:prstGeom prst="cube">
              <a:avLst>
                <a:gd name="adj" fmla="val 17454"/>
              </a:avLst>
            </a:prstGeom>
            <a:solidFill>
              <a:srgbClr val="FF99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5" name="AutoShape 8"/>
            <p:cNvSpPr/>
            <p:nvPr/>
          </p:nvSpPr>
          <p:spPr>
            <a:xfrm rot="8100000">
              <a:off x="234" y="467"/>
              <a:ext cx="409" cy="410"/>
            </a:xfrm>
            <a:prstGeom prst="cube">
              <a:avLst>
                <a:gd name="adj" fmla="val 17454"/>
              </a:avLst>
            </a:prstGeom>
            <a:solidFill>
              <a:srgbClr val="FF66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6" name="AutoShape 9"/>
            <p:cNvSpPr/>
            <p:nvPr/>
          </p:nvSpPr>
          <p:spPr>
            <a:xfrm rot="8100000">
              <a:off x="0" y="711"/>
              <a:ext cx="410"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7" name="AutoShape 10"/>
            <p:cNvSpPr/>
            <p:nvPr/>
          </p:nvSpPr>
          <p:spPr>
            <a:xfrm rot="8100000">
              <a:off x="241" y="953"/>
              <a:ext cx="409" cy="410"/>
            </a:xfrm>
            <a:prstGeom prst="cube">
              <a:avLst>
                <a:gd name="adj" fmla="val 17454"/>
              </a:avLst>
            </a:prstGeom>
            <a:solidFill>
              <a:srgbClr val="A23CA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8" name="AutoShape 11"/>
            <p:cNvSpPr/>
            <p:nvPr/>
          </p:nvSpPr>
          <p:spPr>
            <a:xfrm rot="8100000">
              <a:off x="481" y="1188"/>
              <a:ext cx="410" cy="410"/>
            </a:xfrm>
            <a:prstGeom prst="cube">
              <a:avLst>
                <a:gd name="adj" fmla="val 17454"/>
              </a:avLst>
            </a:prstGeom>
            <a:solidFill>
              <a:srgbClr val="BB47B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9" name="AutoShape 12"/>
            <p:cNvSpPr/>
            <p:nvPr/>
          </p:nvSpPr>
          <p:spPr>
            <a:xfrm rot="8100000">
              <a:off x="1199" y="965"/>
              <a:ext cx="409" cy="410"/>
            </a:xfrm>
            <a:prstGeom prst="cube">
              <a:avLst>
                <a:gd name="adj" fmla="val 17454"/>
              </a:avLst>
            </a:prstGeom>
            <a:solidFill>
              <a:srgbClr val="4A8875"/>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0" name="AutoShape 13"/>
            <p:cNvSpPr/>
            <p:nvPr/>
          </p:nvSpPr>
          <p:spPr>
            <a:xfrm rot="8100000">
              <a:off x="964" y="1204"/>
              <a:ext cx="409" cy="410"/>
            </a:xfrm>
            <a:prstGeom prst="cube">
              <a:avLst>
                <a:gd name="adj" fmla="val 17454"/>
              </a:avLst>
            </a:prstGeom>
            <a:solidFill>
              <a:srgbClr val="69AD9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1" name="AutoShape 14"/>
            <p:cNvSpPr/>
            <p:nvPr/>
          </p:nvSpPr>
          <p:spPr>
            <a:xfrm rot="8100000">
              <a:off x="729" y="1434"/>
              <a:ext cx="410"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47122" name="Group 15"/>
          <p:cNvGrpSpPr/>
          <p:nvPr/>
        </p:nvGrpSpPr>
        <p:grpSpPr>
          <a:xfrm>
            <a:off x="5049443" y="2601517"/>
            <a:ext cx="2201465" cy="2195513"/>
            <a:chOff x="0" y="0"/>
            <a:chExt cx="1849" cy="1844"/>
          </a:xfrm>
        </p:grpSpPr>
        <p:sp>
          <p:nvSpPr>
            <p:cNvPr id="47123" name="AutoShape 16"/>
            <p:cNvSpPr/>
            <p:nvPr/>
          </p:nvSpPr>
          <p:spPr>
            <a:xfrm rot="8100000">
              <a:off x="709" y="0"/>
              <a:ext cx="409"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4" name="AutoShape 17"/>
            <p:cNvSpPr/>
            <p:nvPr/>
          </p:nvSpPr>
          <p:spPr>
            <a:xfrm rot="8100000">
              <a:off x="955" y="235"/>
              <a:ext cx="410" cy="410"/>
            </a:xfrm>
            <a:prstGeom prst="cube">
              <a:avLst>
                <a:gd name="adj" fmla="val 17454"/>
              </a:avLst>
            </a:prstGeom>
            <a:solidFill>
              <a:srgbClr val="00B4F4"/>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5" name="AutoShape 18"/>
            <p:cNvSpPr/>
            <p:nvPr/>
          </p:nvSpPr>
          <p:spPr>
            <a:xfrm rot="8100000">
              <a:off x="1196" y="483"/>
              <a:ext cx="409" cy="410"/>
            </a:xfrm>
            <a:prstGeom prst="cube">
              <a:avLst>
                <a:gd name="adj" fmla="val 17454"/>
              </a:avLst>
            </a:prstGeom>
            <a:solidFill>
              <a:srgbClr val="33CCFF"/>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6" name="AutoShape 19"/>
            <p:cNvSpPr/>
            <p:nvPr/>
          </p:nvSpPr>
          <p:spPr>
            <a:xfrm rot="8100000">
              <a:off x="1440" y="732"/>
              <a:ext cx="409"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7" name="AutoShape 20"/>
            <p:cNvSpPr/>
            <p:nvPr/>
          </p:nvSpPr>
          <p:spPr>
            <a:xfrm rot="8100000">
              <a:off x="474" y="234"/>
              <a:ext cx="410" cy="410"/>
            </a:xfrm>
            <a:prstGeom prst="cube">
              <a:avLst>
                <a:gd name="adj" fmla="val 17454"/>
              </a:avLst>
            </a:prstGeom>
            <a:solidFill>
              <a:srgbClr val="FF99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8" name="AutoShape 21"/>
            <p:cNvSpPr/>
            <p:nvPr/>
          </p:nvSpPr>
          <p:spPr>
            <a:xfrm rot="8100000">
              <a:off x="234" y="467"/>
              <a:ext cx="409" cy="410"/>
            </a:xfrm>
            <a:prstGeom prst="cube">
              <a:avLst>
                <a:gd name="adj" fmla="val 17454"/>
              </a:avLst>
            </a:prstGeom>
            <a:solidFill>
              <a:srgbClr val="FF66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9" name="AutoShape 22"/>
            <p:cNvSpPr/>
            <p:nvPr/>
          </p:nvSpPr>
          <p:spPr>
            <a:xfrm rot="8100000">
              <a:off x="0" y="711"/>
              <a:ext cx="410"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0" name="AutoShape 23"/>
            <p:cNvSpPr/>
            <p:nvPr/>
          </p:nvSpPr>
          <p:spPr>
            <a:xfrm rot="8100000">
              <a:off x="241" y="953"/>
              <a:ext cx="409" cy="410"/>
            </a:xfrm>
            <a:prstGeom prst="cube">
              <a:avLst>
                <a:gd name="adj" fmla="val 17454"/>
              </a:avLst>
            </a:prstGeom>
            <a:solidFill>
              <a:srgbClr val="A23CA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1" name="AutoShape 24"/>
            <p:cNvSpPr/>
            <p:nvPr/>
          </p:nvSpPr>
          <p:spPr>
            <a:xfrm rot="8100000">
              <a:off x="481" y="1188"/>
              <a:ext cx="410" cy="410"/>
            </a:xfrm>
            <a:prstGeom prst="cube">
              <a:avLst>
                <a:gd name="adj" fmla="val 17454"/>
              </a:avLst>
            </a:prstGeom>
            <a:solidFill>
              <a:srgbClr val="BB47B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2" name="AutoShape 25"/>
            <p:cNvSpPr/>
            <p:nvPr/>
          </p:nvSpPr>
          <p:spPr>
            <a:xfrm rot="8100000">
              <a:off x="1199" y="965"/>
              <a:ext cx="409" cy="410"/>
            </a:xfrm>
            <a:prstGeom prst="cube">
              <a:avLst>
                <a:gd name="adj" fmla="val 17454"/>
              </a:avLst>
            </a:prstGeom>
            <a:solidFill>
              <a:srgbClr val="4A8875"/>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3" name="AutoShape 26"/>
            <p:cNvSpPr/>
            <p:nvPr/>
          </p:nvSpPr>
          <p:spPr>
            <a:xfrm rot="8100000">
              <a:off x="964" y="1204"/>
              <a:ext cx="409" cy="410"/>
            </a:xfrm>
            <a:prstGeom prst="cube">
              <a:avLst>
                <a:gd name="adj" fmla="val 17454"/>
              </a:avLst>
            </a:prstGeom>
            <a:solidFill>
              <a:srgbClr val="69AD9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4" name="AutoShape 27"/>
            <p:cNvSpPr/>
            <p:nvPr/>
          </p:nvSpPr>
          <p:spPr>
            <a:xfrm rot="8100000">
              <a:off x="729" y="1434"/>
              <a:ext cx="410"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grpSp>
      <p:sp>
        <p:nvSpPr>
          <p:cNvPr id="47135" name="AutoShape 29"/>
          <p:cNvSpPr/>
          <p:nvPr/>
        </p:nvSpPr>
        <p:spPr>
          <a:xfrm rot="8100000">
            <a:off x="6496050" y="2459833"/>
            <a:ext cx="486966" cy="489347"/>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6" name="AutoShape 30"/>
          <p:cNvSpPr/>
          <p:nvPr/>
        </p:nvSpPr>
        <p:spPr>
          <a:xfrm rot="8100000">
            <a:off x="7058025" y="3028951"/>
            <a:ext cx="48696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7" name="AutoShape 31"/>
          <p:cNvSpPr/>
          <p:nvPr/>
        </p:nvSpPr>
        <p:spPr>
          <a:xfrm rot="8100000">
            <a:off x="6781800" y="2740819"/>
            <a:ext cx="48696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8" name="AutoShape 32"/>
          <p:cNvSpPr/>
          <p:nvPr/>
        </p:nvSpPr>
        <p:spPr>
          <a:xfrm rot="8100000">
            <a:off x="5356624" y="2456260"/>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9" name="AutoShape 34"/>
          <p:cNvSpPr/>
          <p:nvPr/>
        </p:nvSpPr>
        <p:spPr>
          <a:xfrm rot="8100000">
            <a:off x="5907881" y="2449117"/>
            <a:ext cx="486966" cy="488156"/>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0" name="AutoShape 35"/>
          <p:cNvSpPr/>
          <p:nvPr/>
        </p:nvSpPr>
        <p:spPr>
          <a:xfrm rot="8100000">
            <a:off x="6200776" y="2728913"/>
            <a:ext cx="488156" cy="488156"/>
          </a:xfrm>
          <a:prstGeom prst="cube">
            <a:avLst>
              <a:gd name="adj" fmla="val 17454"/>
            </a:avLst>
          </a:prstGeom>
          <a:solidFill>
            <a:srgbClr val="00B4F4"/>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1" name="AutoShape 36"/>
          <p:cNvSpPr/>
          <p:nvPr/>
        </p:nvSpPr>
        <p:spPr>
          <a:xfrm rot="8100000">
            <a:off x="6487718" y="3024188"/>
            <a:ext cx="486965" cy="488156"/>
          </a:xfrm>
          <a:prstGeom prst="cube">
            <a:avLst>
              <a:gd name="adj" fmla="val 17454"/>
            </a:avLst>
          </a:prstGeom>
          <a:solidFill>
            <a:srgbClr val="33CCFF"/>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2" name="AutoShape 37"/>
          <p:cNvSpPr/>
          <p:nvPr/>
        </p:nvSpPr>
        <p:spPr>
          <a:xfrm rot="8100000">
            <a:off x="6778230" y="3320654"/>
            <a:ext cx="486965" cy="488156"/>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3" name="AutoShape 38"/>
          <p:cNvSpPr/>
          <p:nvPr/>
        </p:nvSpPr>
        <p:spPr>
          <a:xfrm rot="8100000">
            <a:off x="5628085" y="2727723"/>
            <a:ext cx="488156" cy="488156"/>
          </a:xfrm>
          <a:prstGeom prst="cube">
            <a:avLst>
              <a:gd name="adj" fmla="val 17454"/>
            </a:avLst>
          </a:prstGeom>
          <a:solidFill>
            <a:srgbClr val="FF99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4" name="AutoShape 39"/>
          <p:cNvSpPr/>
          <p:nvPr/>
        </p:nvSpPr>
        <p:spPr>
          <a:xfrm rot="8100000">
            <a:off x="4777980" y="3011092"/>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5" name="AutoShape 40"/>
          <p:cNvSpPr/>
          <p:nvPr/>
        </p:nvSpPr>
        <p:spPr>
          <a:xfrm rot="8100000">
            <a:off x="5070874" y="2734867"/>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6" name="AutoShape 41"/>
          <p:cNvSpPr/>
          <p:nvPr/>
        </p:nvSpPr>
        <p:spPr>
          <a:xfrm rot="8100000">
            <a:off x="5342336" y="3005138"/>
            <a:ext cx="486965" cy="488156"/>
          </a:xfrm>
          <a:prstGeom prst="cube">
            <a:avLst>
              <a:gd name="adj" fmla="val 17454"/>
            </a:avLst>
          </a:prstGeom>
          <a:solidFill>
            <a:srgbClr val="FF66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7" name="AutoShape 42"/>
          <p:cNvSpPr/>
          <p:nvPr/>
        </p:nvSpPr>
        <p:spPr>
          <a:xfrm rot="8100000">
            <a:off x="5063729" y="3295651"/>
            <a:ext cx="488156" cy="488156"/>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8" name="AutoShape 43"/>
          <p:cNvSpPr/>
          <p:nvPr/>
        </p:nvSpPr>
        <p:spPr>
          <a:xfrm rot="8100000">
            <a:off x="5350669" y="3583782"/>
            <a:ext cx="486966" cy="488156"/>
          </a:xfrm>
          <a:prstGeom prst="cube">
            <a:avLst>
              <a:gd name="adj" fmla="val 17454"/>
            </a:avLst>
          </a:prstGeom>
          <a:solidFill>
            <a:srgbClr val="A23CA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9" name="AutoShape 44"/>
          <p:cNvSpPr/>
          <p:nvPr/>
        </p:nvSpPr>
        <p:spPr>
          <a:xfrm rot="8100000">
            <a:off x="4783931" y="3601642"/>
            <a:ext cx="48696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0" name="AutoShape 45"/>
          <p:cNvSpPr/>
          <p:nvPr/>
        </p:nvSpPr>
        <p:spPr>
          <a:xfrm rot="8100000">
            <a:off x="5070874" y="3887392"/>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1" name="AutoShape 46"/>
          <p:cNvSpPr/>
          <p:nvPr/>
        </p:nvSpPr>
        <p:spPr>
          <a:xfrm rot="8100000">
            <a:off x="5636419" y="3863579"/>
            <a:ext cx="488156" cy="488156"/>
          </a:xfrm>
          <a:prstGeom prst="cube">
            <a:avLst>
              <a:gd name="adj" fmla="val 17454"/>
            </a:avLst>
          </a:prstGeom>
          <a:solidFill>
            <a:srgbClr val="BB47B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2" name="AutoShape 47"/>
          <p:cNvSpPr/>
          <p:nvPr/>
        </p:nvSpPr>
        <p:spPr>
          <a:xfrm rot="8100000">
            <a:off x="5356624" y="4168379"/>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3" name="AutoShape 48"/>
          <p:cNvSpPr/>
          <p:nvPr/>
        </p:nvSpPr>
        <p:spPr>
          <a:xfrm rot="8100000">
            <a:off x="6491288" y="3598069"/>
            <a:ext cx="486966" cy="488156"/>
          </a:xfrm>
          <a:prstGeom prst="cube">
            <a:avLst>
              <a:gd name="adj" fmla="val 17454"/>
            </a:avLst>
          </a:prstGeom>
          <a:solidFill>
            <a:srgbClr val="4A8875"/>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4" name="AutoShape 49"/>
          <p:cNvSpPr/>
          <p:nvPr/>
        </p:nvSpPr>
        <p:spPr>
          <a:xfrm rot="8100000">
            <a:off x="6201968" y="3870564"/>
            <a:ext cx="486965" cy="488156"/>
          </a:xfrm>
          <a:prstGeom prst="cube">
            <a:avLst>
              <a:gd name="adj" fmla="val 17454"/>
            </a:avLst>
          </a:prstGeom>
          <a:solidFill>
            <a:srgbClr val="69AD9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5" name="AutoShape 50"/>
          <p:cNvSpPr/>
          <p:nvPr/>
        </p:nvSpPr>
        <p:spPr>
          <a:xfrm rot="8100000">
            <a:off x="6486525" y="4162426"/>
            <a:ext cx="48696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6" name="AutoShape 51"/>
          <p:cNvSpPr/>
          <p:nvPr/>
        </p:nvSpPr>
        <p:spPr>
          <a:xfrm rot="8100000">
            <a:off x="6772276" y="3883819"/>
            <a:ext cx="48815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7" name="AutoShape 52"/>
          <p:cNvSpPr/>
          <p:nvPr/>
        </p:nvSpPr>
        <p:spPr>
          <a:xfrm rot="8100000">
            <a:off x="7059218" y="3605213"/>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60" name="Rectangle 55"/>
          <p:cNvSpPr/>
          <p:nvPr/>
        </p:nvSpPr>
        <p:spPr>
          <a:xfrm>
            <a:off x="7725922" y="2229604"/>
            <a:ext cx="3080624" cy="1200329"/>
          </a:xfrm>
          <a:prstGeom prst="rect">
            <a:avLst/>
          </a:prstGeom>
          <a:noFill/>
        </p:spPr>
        <p:txBody>
          <a:bodyPr wrap="square" rtlCol="0" anchor="t">
            <a:spAutoFit/>
          </a:bodyPr>
          <a:lstStyle/>
          <a:p>
            <a:pPr defTabSz="457200"/>
            <a:r>
              <a:rPr lang="en-US"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2.</a:t>
            </a:r>
            <a:r>
              <a:rPr lang="en-US" altLang="zh-CN" sz="2400" dirty="0">
                <a:solidFill>
                  <a:prstClr val="black"/>
                </a:solidFill>
                <a:latin typeface="DFKai-SB" panose="03000509000000000000" pitchFamily="65" charset="-120"/>
                <a:ea typeface="DFKai-SB" panose="03000509000000000000" pitchFamily="65" charset="-120"/>
                <a:sym typeface="Arial" panose="020B0604020202020204" pitchFamily="34" charset="0"/>
              </a:rPr>
              <a:t> </a:t>
            </a:r>
            <a:r>
              <a:rPr lang="zh-CN" altLang="en-US" sz="2400" dirty="0">
                <a:solidFill>
                  <a:prstClr val="black"/>
                </a:solidFill>
                <a:latin typeface="DFKai-SB" panose="03000509000000000000" pitchFamily="65" charset="-120"/>
                <a:ea typeface="DFKai-SB" panose="03000509000000000000" pitchFamily="65" charset="-120"/>
                <a:sym typeface="Arial" panose="020B0604020202020204" pitchFamily="34" charset="0"/>
              </a:rPr>
              <a:t>根據</a:t>
            </a:r>
            <a:r>
              <a:rPr lang="en-US" altLang="zh-TW" sz="2400" dirty="0">
                <a:solidFill>
                  <a:prstClr val="black"/>
                </a:solidFill>
                <a:latin typeface="DFKai-SB" panose="03000509000000000000" pitchFamily="65" charset="-120"/>
                <a:ea typeface="DFKai-SB" panose="03000509000000000000" pitchFamily="65" charset="-120"/>
                <a:sym typeface="Arial" panose="020B0604020202020204" pitchFamily="34" charset="0"/>
              </a:rPr>
              <a:t>《</a:t>
            </a:r>
            <a:r>
              <a:rPr lang="zh-CN" altLang="en-US" sz="2400" dirty="0">
                <a:solidFill>
                  <a:prstClr val="black"/>
                </a:solidFill>
                <a:latin typeface="DFKai-SB" panose="03000509000000000000" pitchFamily="65" charset="-120"/>
                <a:ea typeface="DFKai-SB" panose="03000509000000000000" pitchFamily="65" charset="-120"/>
                <a:sym typeface="Arial" panose="020B0604020202020204" pitchFamily="34" charset="0"/>
              </a:rPr>
              <a:t>憲法</a:t>
            </a:r>
            <a:r>
              <a:rPr lang="en-US" altLang="zh-TW" sz="2400" dirty="0">
                <a:solidFill>
                  <a:prstClr val="black"/>
                </a:solidFill>
                <a:latin typeface="DFKai-SB" panose="03000509000000000000" pitchFamily="65" charset="-120"/>
                <a:ea typeface="DFKai-SB" panose="03000509000000000000" pitchFamily="65" charset="-120"/>
                <a:sym typeface="Arial" panose="020B0604020202020204" pitchFamily="34" charset="0"/>
              </a:rPr>
              <a:t>》</a:t>
            </a:r>
            <a:r>
              <a:rPr lang="zh-CN" altLang="en-US" sz="2400" dirty="0">
                <a:solidFill>
                  <a:prstClr val="black"/>
                </a:solidFill>
                <a:latin typeface="DFKai-SB" panose="03000509000000000000" pitchFamily="65" charset="-120"/>
                <a:ea typeface="DFKai-SB" panose="03000509000000000000" pitchFamily="65" charset="-120"/>
                <a:sym typeface="Arial" panose="020B0604020202020204" pitchFamily="34" charset="0"/>
              </a:rPr>
              <a:t>制定</a:t>
            </a:r>
            <a:r>
              <a:rPr lang="en-US" altLang="zh-CN" sz="2400" dirty="0">
                <a:solidFill>
                  <a:prstClr val="black"/>
                </a:solidFill>
                <a:latin typeface="DFKai-SB" panose="03000509000000000000" pitchFamily="65" charset="-120"/>
                <a:ea typeface="DFKai-SB" panose="03000509000000000000" pitchFamily="65" charset="-120"/>
                <a:sym typeface="Arial" panose="020B0604020202020204" pitchFamily="34" charset="0"/>
              </a:rPr>
              <a:t>《</a:t>
            </a:r>
            <a:r>
              <a:rPr lang="zh-CN" altLang="en-US" sz="2400" dirty="0">
                <a:solidFill>
                  <a:prstClr val="black"/>
                </a:solidFill>
                <a:latin typeface="DFKai-SB" panose="03000509000000000000" pitchFamily="65" charset="-120"/>
                <a:ea typeface="DFKai-SB" panose="03000509000000000000" pitchFamily="65" charset="-120"/>
                <a:sym typeface="Arial" panose="020B0604020202020204" pitchFamily="34" charset="0"/>
              </a:rPr>
              <a:t>基本法</a:t>
            </a:r>
            <a:r>
              <a:rPr lang="en-US" altLang="zh-CN" sz="2400" dirty="0">
                <a:solidFill>
                  <a:prstClr val="black"/>
                </a:solidFill>
                <a:latin typeface="DFKai-SB" panose="03000509000000000000" pitchFamily="65" charset="-120"/>
                <a:ea typeface="DFKai-SB" panose="03000509000000000000" pitchFamily="65" charset="-120"/>
                <a:sym typeface="Arial" panose="020B0604020202020204" pitchFamily="34" charset="0"/>
              </a:rPr>
              <a:t>》</a:t>
            </a:r>
            <a:r>
              <a:rPr lang="zh-CN" altLang="en-US" sz="2400" dirty="0" smtClean="0">
                <a:solidFill>
                  <a:prstClr val="black"/>
                </a:solidFill>
                <a:latin typeface="DFKai-SB" panose="03000509000000000000" pitchFamily="65" charset="-120"/>
                <a:ea typeface="DFKai-SB" panose="03000509000000000000" pitchFamily="65" charset="-120"/>
                <a:sym typeface="Arial" panose="020B0604020202020204" pitchFamily="34" charset="0"/>
              </a:rPr>
              <a:t>，規定</a:t>
            </a:r>
            <a:r>
              <a:rPr lang="zh-CN" altLang="en-US" sz="2400" dirty="0">
                <a:solidFill>
                  <a:prstClr val="black"/>
                </a:solidFill>
                <a:latin typeface="DFKai-SB" panose="03000509000000000000" pitchFamily="65" charset="-120"/>
                <a:ea typeface="DFKai-SB" panose="03000509000000000000" pitchFamily="65" charset="-120"/>
                <a:sym typeface="Calibri" panose="020F0502020204030204" charset="0"/>
              </a:rPr>
              <a:t>特別行政區</a:t>
            </a:r>
            <a:r>
              <a:rPr lang="zh-CN" altLang="en-US" sz="2400" dirty="0">
                <a:solidFill>
                  <a:prstClr val="black"/>
                </a:solidFill>
                <a:latin typeface="DFKai-SB" panose="03000509000000000000" pitchFamily="65" charset="-120"/>
                <a:ea typeface="DFKai-SB" panose="03000509000000000000" pitchFamily="65" charset="-120"/>
                <a:sym typeface="Arial" panose="020B0604020202020204" pitchFamily="34" charset="0"/>
              </a:rPr>
              <a:t>實行的制度</a:t>
            </a:r>
          </a:p>
        </p:txBody>
      </p:sp>
      <p:sp>
        <p:nvSpPr>
          <p:cNvPr id="47163" name="Rectangle 58"/>
          <p:cNvSpPr/>
          <p:nvPr/>
        </p:nvSpPr>
        <p:spPr>
          <a:xfrm>
            <a:off x="2065705" y="2245430"/>
            <a:ext cx="2335371" cy="1200329"/>
          </a:xfrm>
          <a:prstGeom prst="rect">
            <a:avLst/>
          </a:prstGeom>
          <a:noFill/>
        </p:spPr>
        <p:txBody>
          <a:bodyPr wrap="square" rtlCol="0" anchor="t">
            <a:spAutoFit/>
          </a:bodyPr>
          <a:lstStyle/>
          <a:p>
            <a:pPr defTabSz="457200"/>
            <a:r>
              <a:rPr lang="en-US" altLang="zh-CN" sz="2400" dirty="0">
                <a:solidFill>
                  <a:prstClr val="black"/>
                </a:solidFill>
                <a:latin typeface="Times New Roman" panose="02020603050405020304" pitchFamily="18" charset="0"/>
                <a:ea typeface="华文仿宋" panose="02010600040101010101" charset="-122"/>
                <a:cs typeface="Times New Roman" panose="02020603050405020304" pitchFamily="18" charset="0"/>
                <a:sym typeface="Arial" panose="020B0604020202020204" pitchFamily="34" charset="0"/>
              </a:rPr>
              <a:t>1. </a:t>
            </a:r>
            <a:r>
              <a:rPr lang="zh-CN" altLang="en-US" sz="2400" dirty="0">
                <a:solidFill>
                  <a:prstClr val="black"/>
                </a:solidFill>
                <a:latin typeface="DFKai-SB" panose="03000509000000000000" pitchFamily="65" charset="-120"/>
                <a:ea typeface="DFKai-SB" panose="03000509000000000000" pitchFamily="65" charset="-120"/>
                <a:sym typeface="Arial" panose="020B0604020202020204" pitchFamily="34" charset="0"/>
              </a:rPr>
              <a:t>根據</a:t>
            </a:r>
            <a:r>
              <a:rPr lang="en-US" altLang="zh-TW" sz="2400" dirty="0">
                <a:latin typeface="DFKai-SB" panose="03000509000000000000" pitchFamily="65" charset="-120"/>
                <a:ea typeface="DFKai-SB" panose="03000509000000000000" pitchFamily="65" charset="-120"/>
                <a:sym typeface="Arial" panose="020B0604020202020204" pitchFamily="34" charset="0"/>
              </a:rPr>
              <a:t>《</a:t>
            </a:r>
            <a:r>
              <a:rPr lang="zh-CN" altLang="en-US" sz="2400" dirty="0">
                <a:latin typeface="DFKai-SB" panose="03000509000000000000" pitchFamily="65" charset="-120"/>
                <a:ea typeface="DFKai-SB" panose="03000509000000000000" pitchFamily="65" charset="-120"/>
                <a:sym typeface="Arial" panose="020B0604020202020204" pitchFamily="34" charset="0"/>
              </a:rPr>
              <a:t>憲法</a:t>
            </a:r>
            <a:r>
              <a:rPr lang="en-US" altLang="zh-TW" sz="2400" dirty="0">
                <a:latin typeface="DFKai-SB" panose="03000509000000000000" pitchFamily="65" charset="-120"/>
                <a:ea typeface="DFKai-SB" panose="03000509000000000000" pitchFamily="65" charset="-120"/>
                <a:sym typeface="Arial" panose="020B0604020202020204" pitchFamily="34" charset="0"/>
              </a:rPr>
              <a:t>》</a:t>
            </a:r>
            <a:r>
              <a:rPr lang="zh-CN" altLang="en-US" sz="2400" dirty="0">
                <a:solidFill>
                  <a:prstClr val="black"/>
                </a:solidFill>
                <a:latin typeface="DFKai-SB" panose="03000509000000000000" pitchFamily="65" charset="-120"/>
                <a:ea typeface="DFKai-SB" panose="03000509000000000000" pitchFamily="65" charset="-120"/>
                <a:sym typeface="Arial" panose="020B0604020202020204" pitchFamily="34" charset="0"/>
              </a:rPr>
              <a:t>決定設立香港</a:t>
            </a:r>
            <a:endParaRPr lang="en-US" altLang="zh-CN" sz="2400" dirty="0">
              <a:solidFill>
                <a:prstClr val="black"/>
              </a:solidFill>
              <a:latin typeface="DFKai-SB" panose="03000509000000000000" pitchFamily="65" charset="-120"/>
              <a:ea typeface="DFKai-SB" panose="03000509000000000000" pitchFamily="65" charset="-120"/>
              <a:sym typeface="Arial" panose="020B0604020202020204" pitchFamily="34" charset="0"/>
            </a:endParaRPr>
          </a:p>
          <a:p>
            <a:pPr defTabSz="457200"/>
            <a:r>
              <a:rPr lang="zh-CN" altLang="en-US" sz="2400" dirty="0">
                <a:solidFill>
                  <a:prstClr val="black"/>
                </a:solidFill>
                <a:latin typeface="DFKai-SB" panose="03000509000000000000" pitchFamily="65" charset="-120"/>
                <a:ea typeface="DFKai-SB" panose="03000509000000000000" pitchFamily="65" charset="-120"/>
                <a:sym typeface="Arial" panose="020B0604020202020204" pitchFamily="34" charset="0"/>
              </a:rPr>
              <a:t>特別行政區</a:t>
            </a:r>
          </a:p>
        </p:txBody>
      </p:sp>
      <p:sp>
        <p:nvSpPr>
          <p:cNvPr id="47164" name="Rectangle 59"/>
          <p:cNvSpPr/>
          <p:nvPr/>
        </p:nvSpPr>
        <p:spPr>
          <a:xfrm>
            <a:off x="7743975" y="4725067"/>
            <a:ext cx="3160280" cy="1200329"/>
          </a:xfrm>
          <a:prstGeom prst="rect">
            <a:avLst/>
          </a:prstGeom>
          <a:noFill/>
          <a:ln w="9525">
            <a:noFill/>
          </a:ln>
        </p:spPr>
        <p:txBody>
          <a:bodyPr wrap="square">
            <a:spAutoFit/>
          </a:bodyPr>
          <a:lstStyle/>
          <a:p>
            <a:pPr latinLnBrk="1">
              <a:spcBef>
                <a:spcPct val="0"/>
              </a:spcBef>
              <a:defRPr/>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4.</a:t>
            </a:r>
            <a:r>
              <a:rPr lang="zh-CN" altLang="en-US" sz="2400" dirty="0">
                <a:latin typeface="DFKai-SB" panose="03000509000000000000" pitchFamily="65" charset="-120"/>
                <a:ea typeface="DFKai-SB" panose="03000509000000000000" pitchFamily="65" charset="-120"/>
                <a:sym typeface="Arial" panose="020B0604020202020204" pitchFamily="34" charset="0"/>
              </a:rPr>
              <a:t>依法授權香港特別行政區享有高度自治權並對其進行監督</a:t>
            </a:r>
          </a:p>
        </p:txBody>
      </p:sp>
      <p:sp>
        <p:nvSpPr>
          <p:cNvPr id="47166" name="AutoShape 62"/>
          <p:cNvSpPr/>
          <p:nvPr/>
        </p:nvSpPr>
        <p:spPr>
          <a:xfrm rot="8100000">
            <a:off x="5931694" y="4156473"/>
            <a:ext cx="488156" cy="488156"/>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67" name="AutoShape 63"/>
          <p:cNvSpPr/>
          <p:nvPr/>
        </p:nvSpPr>
        <p:spPr>
          <a:xfrm rot="8100000">
            <a:off x="5632849" y="4456510"/>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68" name="AutoShape 64"/>
          <p:cNvSpPr/>
          <p:nvPr/>
        </p:nvSpPr>
        <p:spPr>
          <a:xfrm rot="8100000">
            <a:off x="6199585" y="4444604"/>
            <a:ext cx="48815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69" name="Rectangle 65"/>
          <p:cNvSpPr/>
          <p:nvPr/>
        </p:nvSpPr>
        <p:spPr>
          <a:xfrm rot="2700000">
            <a:off x="5655151" y="3104438"/>
            <a:ext cx="963216" cy="963215"/>
          </a:xfrm>
          <a:prstGeom prst="rect">
            <a:avLst/>
          </a:prstGeom>
          <a:solidFill>
            <a:srgbClr val="000000">
              <a:alpha val="50000"/>
            </a:srgbClr>
          </a:solidFill>
          <a:ln w="9525" cap="flat" cmpd="sng">
            <a:solidFill>
              <a:srgbClr val="FFFFFF"/>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70" name="Text Box 66"/>
          <p:cNvSpPr/>
          <p:nvPr/>
        </p:nvSpPr>
        <p:spPr>
          <a:xfrm>
            <a:off x="1737064" y="359083"/>
            <a:ext cx="8712968" cy="1077218"/>
          </a:xfrm>
          <a:prstGeom prst="rect">
            <a:avLst/>
          </a:prstGeom>
          <a:noFill/>
          <a:ln w="9525">
            <a:noFill/>
          </a:ln>
        </p:spPr>
        <p:txBody>
          <a:bodyPr wrap="square">
            <a:spAutoFit/>
          </a:bodyPr>
          <a:lstStyle/>
          <a:p>
            <a:pPr algn="ctr" latinLnBrk="1">
              <a:spcBef>
                <a:spcPct val="0"/>
              </a:spcBef>
              <a:defRPr/>
            </a:pPr>
            <a:r>
              <a:rPr lang="zh-CN" altLang="en-US" sz="3200" b="1" dirty="0">
                <a:solidFill>
                  <a:prstClr val="black"/>
                </a:solidFill>
                <a:latin typeface="DFKai-SB" panose="03000509000000000000" pitchFamily="65" charset="-120"/>
                <a:ea typeface="DFKai-SB" panose="03000509000000000000" pitchFamily="65" charset="-120"/>
                <a:sym typeface="HY신문명조" pitchFamily="2" charset="-120"/>
              </a:rPr>
              <a:t>中央根據</a:t>
            </a:r>
            <a:r>
              <a:rPr lang="en-US" altLang="zh-TW" sz="3200" b="1" dirty="0">
                <a:solidFill>
                  <a:prstClr val="black"/>
                </a:solidFill>
                <a:latin typeface="DFKai-SB" panose="03000509000000000000" pitchFamily="65" charset="-120"/>
                <a:ea typeface="DFKai-SB" panose="03000509000000000000" pitchFamily="65" charset="-120"/>
                <a:sym typeface="HY신문명조" pitchFamily="2" charset="-120"/>
              </a:rPr>
              <a:t>《</a:t>
            </a:r>
            <a:r>
              <a:rPr lang="zh-CN" altLang="en-US" sz="3200" b="1" dirty="0">
                <a:solidFill>
                  <a:prstClr val="black"/>
                </a:solidFill>
                <a:latin typeface="DFKai-SB" panose="03000509000000000000" pitchFamily="65" charset="-120"/>
                <a:ea typeface="DFKai-SB" panose="03000509000000000000" pitchFamily="65" charset="-120"/>
                <a:sym typeface="HY신문명조" pitchFamily="2" charset="-120"/>
              </a:rPr>
              <a:t>憲法</a:t>
            </a:r>
            <a:r>
              <a:rPr lang="en-US" altLang="zh-TW" sz="3200" b="1" dirty="0">
                <a:solidFill>
                  <a:prstClr val="black"/>
                </a:solidFill>
                <a:latin typeface="DFKai-SB" panose="03000509000000000000" pitchFamily="65" charset="-120"/>
                <a:ea typeface="DFKai-SB" panose="03000509000000000000" pitchFamily="65" charset="-120"/>
                <a:sym typeface="HY신문명조" pitchFamily="2" charset="-120"/>
              </a:rPr>
              <a:t>》</a:t>
            </a:r>
            <a:r>
              <a:rPr lang="zh-CN" altLang="en-US" sz="3200" b="1" dirty="0">
                <a:solidFill>
                  <a:prstClr val="black"/>
                </a:solidFill>
                <a:latin typeface="DFKai-SB" panose="03000509000000000000" pitchFamily="65" charset="-120"/>
                <a:ea typeface="DFKai-SB" panose="03000509000000000000" pitchFamily="65" charset="-120"/>
                <a:sym typeface="HY신문명조" pitchFamily="2" charset="-120"/>
              </a:rPr>
              <a:t>和《基本法》</a:t>
            </a:r>
          </a:p>
          <a:p>
            <a:pPr algn="ctr" latinLnBrk="1">
              <a:spcBef>
                <a:spcPct val="0"/>
              </a:spcBef>
              <a:defRPr/>
            </a:pPr>
            <a:r>
              <a:rPr lang="zh-CN" altLang="en-US" sz="3200" b="1" dirty="0">
                <a:solidFill>
                  <a:prstClr val="black"/>
                </a:solidFill>
                <a:latin typeface="DFKai-SB" panose="03000509000000000000" pitchFamily="65" charset="-120"/>
                <a:ea typeface="DFKai-SB" panose="03000509000000000000" pitchFamily="65" charset="-120"/>
                <a:sym typeface="HY신문명조" pitchFamily="2" charset="-120"/>
              </a:rPr>
              <a:t>行使對香港特別行政區的全面管治權</a:t>
            </a:r>
          </a:p>
        </p:txBody>
      </p:sp>
      <p:sp>
        <p:nvSpPr>
          <p:cNvPr id="2" name="文本框 1"/>
          <p:cNvSpPr txBox="1"/>
          <p:nvPr/>
        </p:nvSpPr>
        <p:spPr>
          <a:xfrm>
            <a:off x="2047772" y="4751262"/>
            <a:ext cx="2801670" cy="1569660"/>
          </a:xfrm>
          <a:prstGeom prst="rect">
            <a:avLst/>
          </a:prstGeom>
          <a:noFill/>
        </p:spPr>
        <p:txBody>
          <a:bodyPr wrap="square" rtlCol="0" anchor="t">
            <a:spAutoFit/>
          </a:bodyPr>
          <a:lstStyle/>
          <a:p>
            <a:pPr>
              <a:defRPr/>
            </a:pP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3. </a:t>
            </a:r>
            <a:r>
              <a:rPr lang="zh-CN" altLang="en-US" sz="2400" dirty="0">
                <a:latin typeface="DFKai-SB" panose="03000509000000000000" pitchFamily="65" charset="-120"/>
                <a:ea typeface="DFKai-SB" panose="03000509000000000000" pitchFamily="65" charset="-120"/>
                <a:cs typeface="华文仿宋" panose="02010600040101010101" charset="-122"/>
              </a:rPr>
              <a:t>根據</a:t>
            </a:r>
            <a:r>
              <a:rPr lang="en-US" altLang="zh-TW" sz="2400" dirty="0">
                <a:latin typeface="DFKai-SB" panose="03000509000000000000" pitchFamily="65" charset="-120"/>
                <a:ea typeface="DFKai-SB" panose="03000509000000000000" pitchFamily="65" charset="-120"/>
                <a:cs typeface="华文仿宋" panose="02010600040101010101" charset="-122"/>
              </a:rPr>
              <a:t>《</a:t>
            </a:r>
            <a:r>
              <a:rPr lang="zh-CN" altLang="en-US" sz="2400" dirty="0">
                <a:latin typeface="DFKai-SB" panose="03000509000000000000" pitchFamily="65" charset="-120"/>
                <a:ea typeface="DFKai-SB" panose="03000509000000000000" pitchFamily="65" charset="-120"/>
                <a:cs typeface="华文仿宋" panose="02010600040101010101" charset="-122"/>
              </a:rPr>
              <a:t>憲法</a:t>
            </a:r>
            <a:r>
              <a:rPr lang="en-US" altLang="zh-TW" sz="2400" dirty="0">
                <a:latin typeface="DFKai-SB" panose="03000509000000000000" pitchFamily="65" charset="-120"/>
                <a:ea typeface="DFKai-SB" panose="03000509000000000000" pitchFamily="65" charset="-120"/>
                <a:cs typeface="华文仿宋" panose="02010600040101010101" charset="-122"/>
              </a:rPr>
              <a:t>》</a:t>
            </a:r>
            <a:r>
              <a:rPr lang="zh-CN" altLang="en-US" sz="2400" dirty="0">
                <a:latin typeface="DFKai-SB" panose="03000509000000000000" pitchFamily="65" charset="-120"/>
                <a:ea typeface="DFKai-SB" panose="03000509000000000000" pitchFamily="65" charset="-120"/>
                <a:cs typeface="华文仿宋" panose="02010600040101010101" charset="-122"/>
              </a:rPr>
              <a:t>和《基本法》行使中央直接管治香港特別行政區的權力</a:t>
            </a:r>
          </a:p>
        </p:txBody>
      </p:sp>
      <p:sp>
        <p:nvSpPr>
          <p:cNvPr id="63"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17</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32520688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9484" y="657607"/>
            <a:ext cx="8577050" cy="584775"/>
          </a:xfrm>
          <a:prstGeom prst="rect">
            <a:avLst/>
          </a:prstGeom>
        </p:spPr>
        <p:txBody>
          <a:bodyPr wrap="square">
            <a:spAutoFit/>
          </a:bodyPr>
          <a:lstStyle/>
          <a:p>
            <a:pPr defTabSz="457200"/>
            <a:r>
              <a:rPr lang="zh-TW" altLang="en-US" sz="3200" b="1" dirty="0">
                <a:solidFill>
                  <a:prstClr val="black"/>
                </a:solidFill>
                <a:latin typeface="微軟正黑體" panose="020B0604030504040204" pitchFamily="34" charset="-120"/>
                <a:ea typeface="微软雅黑" panose="020B0503020204020204" pitchFamily="34" charset="-122"/>
              </a:rPr>
              <a:t>    </a:t>
            </a:r>
            <a:r>
              <a:rPr lang="zh-CN" altLang="en-US" sz="3200" b="1" dirty="0">
                <a:solidFill>
                  <a:prstClr val="black"/>
                </a:solidFill>
                <a:latin typeface="DFKai-SB" panose="03000509000000000000" pitchFamily="65" charset="-120"/>
                <a:ea typeface="DFKai-SB" panose="03000509000000000000" pitchFamily="65" charset="-120"/>
              </a:rPr>
              <a:t>有</a:t>
            </a:r>
            <a:r>
              <a:rPr lang="zh-CN" altLang="en-US" sz="3200" b="1" dirty="0">
                <a:latin typeface="DFKai-SB" panose="03000509000000000000" pitchFamily="65" charset="-120"/>
                <a:ea typeface="DFKai-SB" panose="03000509000000000000" pitchFamily="65" charset="-120"/>
              </a:rPr>
              <a:t>甚</a:t>
            </a:r>
            <a:r>
              <a:rPr lang="zh-CN" altLang="en-US" sz="3200" b="1" dirty="0">
                <a:solidFill>
                  <a:prstClr val="black"/>
                </a:solidFill>
                <a:latin typeface="DFKai-SB" panose="03000509000000000000" pitchFamily="65" charset="-120"/>
                <a:ea typeface="DFKai-SB" panose="03000509000000000000" pitchFamily="65" charset="-120"/>
              </a:rPr>
              <a:t>麼權力是中央對</a:t>
            </a:r>
            <a:r>
              <a:rPr lang="zh-CN" altLang="en-US" sz="3200" b="1" dirty="0">
                <a:solidFill>
                  <a:srgbClr val="000000"/>
                </a:solidFill>
                <a:latin typeface="DFKai-SB" panose="03000509000000000000" pitchFamily="65" charset="-120"/>
                <a:ea typeface="DFKai-SB" panose="03000509000000000000" pitchFamily="65" charset="-120"/>
                <a:sym typeface="Calibri" panose="020F0502020204030204" pitchFamily="34" charset="0"/>
              </a:rPr>
              <a:t>特別行政區</a:t>
            </a:r>
            <a:r>
              <a:rPr lang="zh-CN" altLang="en-US" sz="3200" b="1" dirty="0">
                <a:solidFill>
                  <a:prstClr val="black"/>
                </a:solidFill>
                <a:latin typeface="DFKai-SB" panose="03000509000000000000" pitchFamily="65" charset="-120"/>
                <a:ea typeface="DFKai-SB" panose="03000509000000000000" pitchFamily="65" charset="-120"/>
              </a:rPr>
              <a:t>直接行使的</a:t>
            </a:r>
            <a:r>
              <a:rPr lang="zh-TW" altLang="en-US" sz="3200" b="1" dirty="0">
                <a:solidFill>
                  <a:prstClr val="black"/>
                </a:solidFill>
                <a:latin typeface="DFKai-SB" panose="03000509000000000000" pitchFamily="65" charset="-120"/>
                <a:ea typeface="DFKai-SB" panose="03000509000000000000" pitchFamily="65" charset="-120"/>
              </a:rPr>
              <a:t>？</a:t>
            </a:r>
            <a:endParaRPr lang="en-US" altLang="zh-CN" sz="3200" b="1" dirty="0">
              <a:solidFill>
                <a:prstClr val="black"/>
              </a:solidFill>
              <a:latin typeface="DFKai-SB" panose="03000509000000000000" pitchFamily="65" charset="-120"/>
              <a:ea typeface="DFKai-SB" panose="03000509000000000000" pitchFamily="65" charset="-120"/>
            </a:endParaRPr>
          </a:p>
        </p:txBody>
      </p:sp>
      <p:sp>
        <p:nvSpPr>
          <p:cNvPr id="6" name="文本框 5">
            <a:extLst>
              <a:ext uri="{FF2B5EF4-FFF2-40B4-BE49-F238E27FC236}">
                <a16:creationId xmlns:a16="http://schemas.microsoft.com/office/drawing/2014/main" id="{CFF156BA-35EE-4635-8BD7-FFDA88BF9A55}"/>
              </a:ext>
            </a:extLst>
          </p:cNvPr>
          <p:cNvSpPr txBox="1"/>
          <p:nvPr/>
        </p:nvSpPr>
        <p:spPr>
          <a:xfrm>
            <a:off x="2441916" y="2746776"/>
            <a:ext cx="7295846" cy="2178058"/>
          </a:xfrm>
          <a:prstGeom prst="rect">
            <a:avLst/>
          </a:prstGeom>
        </p:spPr>
        <p:txBody>
          <a:bodyPr vert="horz" lIns="91440" tIns="45720" rIns="91440" bIns="45720" rtlCol="0">
            <a:normAutofit/>
          </a:bodyPr>
          <a:lstStyle/>
          <a:p>
            <a:pPr>
              <a:lnSpc>
                <a:spcPct val="160000"/>
              </a:lnSpc>
              <a:spcAft>
                <a:spcPts val="600"/>
              </a:spcAft>
              <a:defRPr/>
            </a:pPr>
            <a:r>
              <a:rPr lang="zh-CN" altLang="en-US" sz="2800" kern="100" dirty="0" smtClean="0">
                <a:solidFill>
                  <a:prstClr val="black"/>
                </a:solidFill>
                <a:latin typeface="DFKai-SB" panose="03000509000000000000" pitchFamily="65" charset="-120"/>
                <a:ea typeface="DFKai-SB" panose="03000509000000000000" pitchFamily="65" charset="-120"/>
                <a:cs typeface="宋体" panose="02010600030101010101" pitchFamily="2" charset="-122"/>
              </a:rPr>
              <a:t>細</a:t>
            </a:r>
            <a:r>
              <a:rPr lang="zh-CN" altLang="en-US" sz="2800" kern="100" dirty="0">
                <a:solidFill>
                  <a:prstClr val="black"/>
                </a:solidFill>
                <a:latin typeface="DFKai-SB" panose="03000509000000000000" pitchFamily="65" charset="-120"/>
                <a:ea typeface="DFKai-SB" panose="03000509000000000000" pitchFamily="65" charset="-120"/>
                <a:cs typeface="宋体" panose="02010600030101010101" pitchFamily="2" charset="-122"/>
              </a:rPr>
              <a:t>閱以下有關中央對特別行政區直接行使的</a:t>
            </a:r>
            <a:r>
              <a:rPr lang="zh-CN" altLang="en-US" sz="2800" kern="100" dirty="0">
                <a:latin typeface="DFKai-SB" panose="03000509000000000000" pitchFamily="65" charset="-120"/>
                <a:ea typeface="DFKai-SB" panose="03000509000000000000" pitchFamily="65" charset="-120"/>
                <a:cs typeface="宋体" panose="02010600030101010101" pitchFamily="2" charset="-122"/>
              </a:rPr>
              <a:t>各大類權力</a:t>
            </a:r>
            <a:r>
              <a:rPr lang="zh-CN" altLang="en-US" sz="2800" kern="100" dirty="0">
                <a:solidFill>
                  <a:prstClr val="black"/>
                </a:solidFill>
                <a:latin typeface="DFKai-SB" panose="03000509000000000000" pitchFamily="65" charset="-120"/>
                <a:ea typeface="DFKai-SB" panose="03000509000000000000" pitchFamily="65" charset="-120"/>
                <a:cs typeface="宋体" panose="02010600030101010101" pitchFamily="2" charset="-122"/>
              </a:rPr>
              <a:t>的內容，並用腦圖的方式整理。</a:t>
            </a:r>
            <a:endParaRPr lang="zh-CN" altLang="en-US" sz="2800" dirty="0">
              <a:solidFill>
                <a:prstClr val="black"/>
              </a:solidFill>
              <a:latin typeface="DFKai-SB" panose="03000509000000000000" pitchFamily="65" charset="-120"/>
              <a:ea typeface="DFKai-SB" panose="03000509000000000000" pitchFamily="65" charset="-120"/>
            </a:endParaRPr>
          </a:p>
        </p:txBody>
      </p:sp>
      <p:sp>
        <p:nvSpPr>
          <p:cNvPr id="7" name="文本框 6">
            <a:extLst>
              <a:ext uri="{FF2B5EF4-FFF2-40B4-BE49-F238E27FC236}">
                <a16:creationId xmlns:a16="http://schemas.microsoft.com/office/drawing/2014/main" id="{B8E9F7C0-EEFE-4BA7-BA32-8C5924D435DE}"/>
              </a:ext>
            </a:extLst>
          </p:cNvPr>
          <p:cNvSpPr txBox="1"/>
          <p:nvPr/>
        </p:nvSpPr>
        <p:spPr>
          <a:xfrm>
            <a:off x="2365426" y="1870141"/>
            <a:ext cx="1965893" cy="584775"/>
          </a:xfrm>
          <a:prstGeom prst="rect">
            <a:avLst/>
          </a:prstGeom>
          <a:noFill/>
        </p:spPr>
        <p:txBody>
          <a:bodyPr wrap="square" rtlCol="0">
            <a:spAutoFit/>
          </a:bodyPr>
          <a:lstStyle/>
          <a:p>
            <a:pPr>
              <a:defRPr/>
            </a:pPr>
            <a:r>
              <a:rPr lang="zh-CN" altLang="en-US" sz="3200" b="1" dirty="0">
                <a:solidFill>
                  <a:srgbClr val="C00000"/>
                </a:solidFill>
                <a:latin typeface="DFKai-SB" panose="03000509000000000000" pitchFamily="65" charset="-120"/>
                <a:ea typeface="DFKai-SB" panose="03000509000000000000" pitchFamily="65" charset="-120"/>
              </a:rPr>
              <a:t>學習活動</a:t>
            </a:r>
          </a:p>
        </p:txBody>
      </p:sp>
      <p:grpSp>
        <p:nvGrpSpPr>
          <p:cNvPr id="8" name="组合 7">
            <a:extLst>
              <a:ext uri="{FF2B5EF4-FFF2-40B4-BE49-F238E27FC236}">
                <a16:creationId xmlns:a16="http://schemas.microsoft.com/office/drawing/2014/main" id="{6B71FA40-C89D-4E7B-8460-CC09DEC3AF7B}"/>
              </a:ext>
            </a:extLst>
          </p:cNvPr>
          <p:cNvGrpSpPr/>
          <p:nvPr/>
        </p:nvGrpSpPr>
        <p:grpSpPr>
          <a:xfrm>
            <a:off x="7659821" y="4423644"/>
            <a:ext cx="2324610" cy="1958602"/>
            <a:chOff x="3527162" y="2684771"/>
            <a:chExt cx="3575233" cy="2911828"/>
          </a:xfrm>
        </p:grpSpPr>
        <p:sp>
          <p:nvSpPr>
            <p:cNvPr id="9" name="椭圆 31">
              <a:extLst>
                <a:ext uri="{FF2B5EF4-FFF2-40B4-BE49-F238E27FC236}">
                  <a16:creationId xmlns:a16="http://schemas.microsoft.com/office/drawing/2014/main" id="{A039F99C-5AC9-428B-BD61-D593506997C4}"/>
                </a:ext>
              </a:extLst>
            </p:cNvPr>
            <p:cNvSpPr/>
            <p:nvPr/>
          </p:nvSpPr>
          <p:spPr>
            <a:xfrm rot="16200000">
              <a:off x="4363390" y="2857593"/>
              <a:ext cx="2911828" cy="256618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7B6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noProof="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弧形 9">
              <a:extLst>
                <a:ext uri="{FF2B5EF4-FFF2-40B4-BE49-F238E27FC236}">
                  <a16:creationId xmlns:a16="http://schemas.microsoft.com/office/drawing/2014/main" id="{C11015DC-B381-4B44-9171-C886F216F776}"/>
                </a:ext>
              </a:extLst>
            </p:cNvPr>
            <p:cNvSpPr/>
            <p:nvPr/>
          </p:nvSpPr>
          <p:spPr>
            <a:xfrm rot="5400000">
              <a:off x="4984579" y="1748802"/>
              <a:ext cx="98131" cy="2960759"/>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457200"/>
              <a:endParaRPr lang="zh-CN" altLang="en-US" dirty="0">
                <a:solidFill>
                  <a:prstClr val="black"/>
                </a:solidFill>
                <a:latin typeface="Century Gothic" panose="020B0502020202020204"/>
              </a:endParaRPr>
            </a:p>
          </p:txBody>
        </p:sp>
        <p:sp>
          <p:nvSpPr>
            <p:cNvPr id="11" name="弧形 10">
              <a:extLst>
                <a:ext uri="{FF2B5EF4-FFF2-40B4-BE49-F238E27FC236}">
                  <a16:creationId xmlns:a16="http://schemas.microsoft.com/office/drawing/2014/main" id="{0A2375B5-C717-4F96-9250-0820C2ED2CB3}"/>
                </a:ext>
              </a:extLst>
            </p:cNvPr>
            <p:cNvSpPr/>
            <p:nvPr/>
          </p:nvSpPr>
          <p:spPr>
            <a:xfrm rot="5400000">
              <a:off x="4984579" y="2314501"/>
              <a:ext cx="98131" cy="2960759"/>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457200"/>
              <a:endParaRPr lang="zh-CN" altLang="en-US">
                <a:solidFill>
                  <a:prstClr val="black"/>
                </a:solidFill>
                <a:latin typeface="Century Gothic" panose="020B0502020202020204"/>
              </a:endParaRPr>
            </a:p>
          </p:txBody>
        </p:sp>
        <p:sp>
          <p:nvSpPr>
            <p:cNvPr id="12" name="弧形 11">
              <a:extLst>
                <a:ext uri="{FF2B5EF4-FFF2-40B4-BE49-F238E27FC236}">
                  <a16:creationId xmlns:a16="http://schemas.microsoft.com/office/drawing/2014/main" id="{27EFC23E-2EBD-4113-9541-36615B190ACB}"/>
                </a:ext>
              </a:extLst>
            </p:cNvPr>
            <p:cNvSpPr/>
            <p:nvPr/>
          </p:nvSpPr>
          <p:spPr>
            <a:xfrm rot="5400000">
              <a:off x="4958476" y="3439324"/>
              <a:ext cx="98131" cy="2960759"/>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457200"/>
              <a:endParaRPr lang="zh-CN" altLang="en-US">
                <a:solidFill>
                  <a:prstClr val="black"/>
                </a:solidFill>
                <a:latin typeface="Century Gothic" panose="020B0502020202020204"/>
              </a:endParaRPr>
            </a:p>
          </p:txBody>
        </p:sp>
        <p:sp>
          <p:nvSpPr>
            <p:cNvPr id="13" name="弧形 12">
              <a:extLst>
                <a:ext uri="{FF2B5EF4-FFF2-40B4-BE49-F238E27FC236}">
                  <a16:creationId xmlns:a16="http://schemas.microsoft.com/office/drawing/2014/main" id="{8032A9D4-65DB-4283-9679-287D7900BA66}"/>
                </a:ext>
              </a:extLst>
            </p:cNvPr>
            <p:cNvSpPr/>
            <p:nvPr/>
          </p:nvSpPr>
          <p:spPr>
            <a:xfrm rot="5400000">
              <a:off x="4984579" y="2894744"/>
              <a:ext cx="98131" cy="2960759"/>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457200"/>
              <a:endParaRPr lang="zh-CN" altLang="en-US">
                <a:solidFill>
                  <a:prstClr val="black"/>
                </a:solidFill>
                <a:latin typeface="Century Gothic" panose="020B0502020202020204"/>
              </a:endParaRPr>
            </a:p>
          </p:txBody>
        </p:sp>
      </p:grpSp>
      <p:grpSp>
        <p:nvGrpSpPr>
          <p:cNvPr id="14" name="组合 13">
            <a:extLst>
              <a:ext uri="{FF2B5EF4-FFF2-40B4-BE49-F238E27FC236}">
                <a16:creationId xmlns:a16="http://schemas.microsoft.com/office/drawing/2014/main" id="{30C11A6C-200B-4FEA-9153-31D71FD03B15}"/>
              </a:ext>
            </a:extLst>
          </p:cNvPr>
          <p:cNvGrpSpPr/>
          <p:nvPr/>
        </p:nvGrpSpPr>
        <p:grpSpPr>
          <a:xfrm rot="21153050">
            <a:off x="2528169" y="4537011"/>
            <a:ext cx="1451607" cy="1437621"/>
            <a:chOff x="1289955" y="1628061"/>
            <a:chExt cx="3941631" cy="5174701"/>
          </a:xfrm>
        </p:grpSpPr>
        <p:sp>
          <p:nvSpPr>
            <p:cNvPr id="15" name="Shape 209">
              <a:extLst>
                <a:ext uri="{FF2B5EF4-FFF2-40B4-BE49-F238E27FC236}">
                  <a16:creationId xmlns:a16="http://schemas.microsoft.com/office/drawing/2014/main" id="{67D9F962-1E22-4BF6-B408-D336AD2E49AC}"/>
                </a:ext>
              </a:extLst>
            </p:cNvPr>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nvGrpSpPr>
            <p:cNvPr id="16" name="组 13">
              <a:extLst>
                <a:ext uri="{FF2B5EF4-FFF2-40B4-BE49-F238E27FC236}">
                  <a16:creationId xmlns:a16="http://schemas.microsoft.com/office/drawing/2014/main" id="{3F806CD0-BBE5-45A2-814C-32A9DD5D2580}"/>
                </a:ext>
              </a:extLst>
            </p:cNvPr>
            <p:cNvGrpSpPr/>
            <p:nvPr/>
          </p:nvGrpSpPr>
          <p:grpSpPr>
            <a:xfrm>
              <a:off x="1289955" y="1628061"/>
              <a:ext cx="2187025" cy="2569107"/>
              <a:chOff x="5943842" y="1013911"/>
              <a:chExt cx="2187025" cy="2569107"/>
            </a:xfrm>
          </p:grpSpPr>
          <p:sp>
            <p:nvSpPr>
              <p:cNvPr id="17" name="Shape 202">
                <a:extLst>
                  <a:ext uri="{FF2B5EF4-FFF2-40B4-BE49-F238E27FC236}">
                    <a16:creationId xmlns:a16="http://schemas.microsoft.com/office/drawing/2014/main" id="{5F8DA266-1825-43BA-8174-6C20AA7E7B8F}"/>
                  </a:ext>
                </a:extLst>
              </p:cNvPr>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18" name="Shape 203">
                <a:extLst>
                  <a:ext uri="{FF2B5EF4-FFF2-40B4-BE49-F238E27FC236}">
                    <a16:creationId xmlns:a16="http://schemas.microsoft.com/office/drawing/2014/main" id="{BAEE23B4-FA2D-4CAE-A12E-DF36AC0BEAB4}"/>
                  </a:ext>
                </a:extLst>
              </p:cNvPr>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19" name="Shape 204">
                <a:extLst>
                  <a:ext uri="{FF2B5EF4-FFF2-40B4-BE49-F238E27FC236}">
                    <a16:creationId xmlns:a16="http://schemas.microsoft.com/office/drawing/2014/main" id="{80F53506-8664-40CB-8C25-94EA2B962865}"/>
                  </a:ext>
                </a:extLst>
              </p:cNvPr>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0" name="Shape 205">
                <a:extLst>
                  <a:ext uri="{FF2B5EF4-FFF2-40B4-BE49-F238E27FC236}">
                    <a16:creationId xmlns:a16="http://schemas.microsoft.com/office/drawing/2014/main" id="{97236976-C56C-4C52-9D0D-30DEECEDEA7C}"/>
                  </a:ext>
                </a:extLst>
              </p:cNvPr>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1" name="Shape 206">
                <a:extLst>
                  <a:ext uri="{FF2B5EF4-FFF2-40B4-BE49-F238E27FC236}">
                    <a16:creationId xmlns:a16="http://schemas.microsoft.com/office/drawing/2014/main" id="{4A7F67F9-68A9-4E98-AEE2-F1B77971F205}"/>
                  </a:ext>
                </a:extLst>
              </p:cNvPr>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2" name="Shape 207">
                <a:extLst>
                  <a:ext uri="{FF2B5EF4-FFF2-40B4-BE49-F238E27FC236}">
                    <a16:creationId xmlns:a16="http://schemas.microsoft.com/office/drawing/2014/main" id="{EF0E7070-EA89-453B-8D3A-218A489F8990}"/>
                  </a:ext>
                </a:extLst>
              </p:cNvPr>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3" name="Shape 208">
                <a:extLst>
                  <a:ext uri="{FF2B5EF4-FFF2-40B4-BE49-F238E27FC236}">
                    <a16:creationId xmlns:a16="http://schemas.microsoft.com/office/drawing/2014/main" id="{DD9405D1-3A5A-47E1-9D20-D63ABA09B462}"/>
                  </a:ext>
                </a:extLst>
              </p:cNvPr>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4" name="Shape 210">
                <a:extLst>
                  <a:ext uri="{FF2B5EF4-FFF2-40B4-BE49-F238E27FC236}">
                    <a16:creationId xmlns:a16="http://schemas.microsoft.com/office/drawing/2014/main" id="{F6367EF8-B176-4134-9515-002BC198DF9E}"/>
                  </a:ext>
                </a:extLst>
              </p:cNvPr>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grpSp>
      <p:pic>
        <p:nvPicPr>
          <p:cNvPr id="25" name="圖形 24" descr="棒球 以實心填滿">
            <a:extLst>
              <a:ext uri="{FF2B5EF4-FFF2-40B4-BE49-F238E27FC236}">
                <a16:creationId xmlns:a16="http://schemas.microsoft.com/office/drawing/2014/main" id="{46C84A66-8FDE-DE45-BAFC-4E18A38DD9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31319" y="1576268"/>
            <a:ext cx="914400" cy="914400"/>
          </a:xfrm>
          <a:prstGeom prst="rect">
            <a:avLst/>
          </a:prstGeom>
        </p:spPr>
      </p:pic>
      <p:sp>
        <p:nvSpPr>
          <p:cNvPr id="26"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18</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48234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261574" y="5294013"/>
            <a:ext cx="7398822" cy="1052596"/>
          </a:xfrm>
          <a:prstGeom prst="rect">
            <a:avLst/>
          </a:prstGeom>
          <a:noFill/>
          <a:ln>
            <a:solidFill>
              <a:srgbClr val="0070C0"/>
            </a:solidFill>
          </a:ln>
        </p:spPr>
        <p:txBody>
          <a:bodyPr wrap="square">
            <a:spAutoFit/>
          </a:bodyPr>
          <a:lstStyle>
            <a:defPPr>
              <a:defRPr lang="en-US"/>
            </a:defPPr>
            <a:lvl1pPr indent="0">
              <a:lnSpc>
                <a:spcPct val="130000"/>
              </a:lnSpc>
              <a:spcBef>
                <a:spcPts val="0"/>
              </a:spcBef>
              <a:buNone/>
              <a:defRPr sz="2800">
                <a:latin typeface="DFKai-SB" panose="03000509000000000000" pitchFamily="65" charset="-120"/>
                <a:ea typeface="DFKai-SB" panose="03000509000000000000" pitchFamily="65" charset="-120"/>
                <a:cs typeface="楷体" panose="02010609060101010101" charset="-122"/>
              </a:defRPr>
            </a:lvl1pPr>
          </a:lstStyle>
          <a:p>
            <a:pPr defTabSz="457200"/>
            <a:r>
              <a:rPr lang="zh-CN" altLang="en-US" sz="2400" dirty="0" smtClean="0">
                <a:solidFill>
                  <a:prstClr val="black"/>
                </a:solidFill>
              </a:rPr>
              <a:t>全國</a:t>
            </a:r>
            <a:r>
              <a:rPr lang="zh-CN" altLang="en-US" sz="2400" dirty="0">
                <a:solidFill>
                  <a:prstClr val="black"/>
                </a:solidFill>
              </a:rPr>
              <a:t>人民代表大會的職權之一是「決定特別行政區的設立及其制度」。</a:t>
            </a:r>
          </a:p>
        </p:txBody>
      </p:sp>
      <p:sp>
        <p:nvSpPr>
          <p:cNvPr id="3" name="内容占位符 2"/>
          <p:cNvSpPr>
            <a:spLocks noGrp="1"/>
          </p:cNvSpPr>
          <p:nvPr>
            <p:ph idx="4294967295"/>
          </p:nvPr>
        </p:nvSpPr>
        <p:spPr>
          <a:xfrm>
            <a:off x="1574007" y="1329029"/>
            <a:ext cx="9070181" cy="789447"/>
          </a:xfrm>
        </p:spPr>
        <p:txBody>
          <a:bodyPr vert="horz" wrap="square" lIns="68580" tIns="34290" rIns="68580" bIns="34290" rtlCol="0">
            <a:spAutoFit/>
          </a:bodyPr>
          <a:lstStyle/>
          <a:p>
            <a:pPr marL="253841" indent="-253841" algn="ctr">
              <a:lnSpc>
                <a:spcPct val="130000"/>
              </a:lnSpc>
              <a:buFont typeface="Wingdings" panose="05000000000000000000" pitchFamily="2" charset="2"/>
              <a:buChar char="Ø"/>
            </a:pPr>
            <a:r>
              <a:rPr lang="zh-CN" altLang="en-US" sz="3600" b="1" kern="100" dirty="0">
                <a:solidFill>
                  <a:schemeClr val="tx1">
                    <a:lumMod val="50000"/>
                  </a:schemeClr>
                </a:solidFill>
                <a:latin typeface="DFKai-SB" panose="03000509000000000000" pitchFamily="65" charset="-120"/>
                <a:ea typeface="DFKai-SB" panose="03000509000000000000" pitchFamily="65" charset="-120"/>
              </a:rPr>
              <a:t>決定設立香港特別行政區及其制度的權力</a:t>
            </a:r>
            <a:endParaRPr lang="en-US" altLang="zh-CN" sz="3600" b="1" kern="100" dirty="0">
              <a:solidFill>
                <a:schemeClr val="tx1">
                  <a:lumMod val="50000"/>
                </a:schemeClr>
              </a:solidFill>
              <a:latin typeface="DFKai-SB" panose="03000509000000000000" pitchFamily="65" charset="-120"/>
              <a:ea typeface="DFKai-SB" panose="03000509000000000000" pitchFamily="65" charset="-120"/>
            </a:endParaRPr>
          </a:p>
        </p:txBody>
      </p:sp>
      <p:sp>
        <p:nvSpPr>
          <p:cNvPr id="2" name="矩形 1"/>
          <p:cNvSpPr/>
          <p:nvPr/>
        </p:nvSpPr>
        <p:spPr>
          <a:xfrm>
            <a:off x="1095550" y="383354"/>
            <a:ext cx="9730869" cy="678647"/>
          </a:xfrm>
          <a:prstGeom prst="rect">
            <a:avLst/>
          </a:prstGeom>
        </p:spPr>
        <p:txBody>
          <a:bodyPr vert="horz" wrap="none" lIns="68580" tIns="34290" rIns="68580" bIns="34290" rtlCol="0" anchor="ctr">
            <a:spAutoFit/>
          </a:bodyPr>
          <a:lstStyle/>
          <a:p>
            <a:pPr algn="ctr" defTabSz="457200">
              <a:lnSpc>
                <a:spcPct val="90000"/>
              </a:lnSpc>
              <a:spcBef>
                <a:spcPts val="750"/>
              </a:spcBef>
            </a:pPr>
            <a:r>
              <a:rPr lang="zh-CN" altLang="en-US" sz="4400" b="1" kern="100" dirty="0" smtClean="0">
                <a:solidFill>
                  <a:prstClr val="black"/>
                </a:solidFill>
                <a:latin typeface="DFKai-SB" panose="03000509000000000000" pitchFamily="65" charset="-120"/>
                <a:ea typeface="DFKai-SB" panose="03000509000000000000" pitchFamily="65" charset="-120"/>
              </a:rPr>
              <a:t>中央對香港</a:t>
            </a:r>
            <a:r>
              <a:rPr lang="zh-CN" altLang="en-US" sz="4400" b="1" kern="100" dirty="0" smtClean="0">
                <a:solidFill>
                  <a:prstClr val="black"/>
                </a:solidFill>
                <a:latin typeface="DFKai-SB" panose="03000509000000000000" pitchFamily="65" charset="-120"/>
                <a:ea typeface="DFKai-SB" panose="03000509000000000000" pitchFamily="65" charset="-120"/>
                <a:sym typeface="Calibri" panose="020F0502020204030204" pitchFamily="34" charset="0"/>
              </a:rPr>
              <a:t>特別行政區</a:t>
            </a:r>
            <a:r>
              <a:rPr lang="zh-CN" altLang="en-US" sz="4400" b="1" kern="100" dirty="0" smtClean="0">
                <a:solidFill>
                  <a:prstClr val="black"/>
                </a:solidFill>
                <a:latin typeface="DFKai-SB" panose="03000509000000000000" pitchFamily="65" charset="-120"/>
                <a:ea typeface="DFKai-SB" panose="03000509000000000000" pitchFamily="65" charset="-120"/>
              </a:rPr>
              <a:t>直接行使的權力</a:t>
            </a:r>
            <a:endParaRPr lang="en-US" altLang="zh-CN" sz="4400" b="1" kern="100" dirty="0">
              <a:solidFill>
                <a:prstClr val="black"/>
              </a:solidFill>
              <a:latin typeface="DFKai-SB" panose="03000509000000000000" pitchFamily="65" charset="-120"/>
              <a:ea typeface="DFKai-SB" panose="03000509000000000000" pitchFamily="65" charset="-120"/>
            </a:endParaRPr>
          </a:p>
        </p:txBody>
      </p:sp>
      <p:sp>
        <p:nvSpPr>
          <p:cNvPr id="6" name="文本框 5"/>
          <p:cNvSpPr txBox="1"/>
          <p:nvPr/>
        </p:nvSpPr>
        <p:spPr>
          <a:xfrm>
            <a:off x="2396589" y="3099161"/>
            <a:ext cx="7128792" cy="1486241"/>
          </a:xfrm>
          <a:prstGeom prst="rect">
            <a:avLst/>
          </a:prstGeom>
          <a:noFill/>
          <a:ln>
            <a:solidFill>
              <a:srgbClr val="0070C0"/>
            </a:solidFill>
          </a:ln>
        </p:spPr>
        <p:txBody>
          <a:bodyPr wrap="square">
            <a:spAutoFit/>
          </a:bodyPr>
          <a:lstStyle/>
          <a:p>
            <a:pPr defTabSz="457200">
              <a:lnSpc>
                <a:spcPct val="130000"/>
              </a:lnSpc>
            </a:pPr>
            <a:r>
              <a:rPr lang="en-US" altLang="zh-CN" sz="2400" dirty="0">
                <a:solidFill>
                  <a:prstClr val="black"/>
                </a:solidFill>
                <a:latin typeface="DFKai-SB" panose="03000509000000000000" pitchFamily="65" charset="-120"/>
                <a:ea typeface="DFKai-SB" panose="03000509000000000000" pitchFamily="65" charset="-120"/>
                <a:cs typeface="楷体" panose="02010609060101010101" charset="-122"/>
              </a:rPr>
              <a:t>    </a:t>
            </a:r>
            <a:r>
              <a:rPr lang="zh-CN" altLang="en-US" sz="2400" dirty="0">
                <a:solidFill>
                  <a:prstClr val="black"/>
                </a:solidFill>
                <a:latin typeface="DFKai-SB" panose="03000509000000000000" pitchFamily="65" charset="-120"/>
                <a:ea typeface="DFKai-SB" panose="03000509000000000000" pitchFamily="65" charset="-120"/>
                <a:cs typeface="楷体" panose="02010609060101010101" charset="-122"/>
              </a:rPr>
              <a:t>「</a:t>
            </a:r>
            <a:r>
              <a:rPr lang="zh-CN" altLang="zh-CN" sz="2400" dirty="0" smtClean="0">
                <a:solidFill>
                  <a:prstClr val="black"/>
                </a:solidFill>
                <a:latin typeface="DFKai-SB" panose="03000509000000000000" pitchFamily="65" charset="-120"/>
                <a:ea typeface="DFKai-SB" panose="03000509000000000000" pitchFamily="65" charset="-120"/>
                <a:cs typeface="楷体" panose="02010609060101010101" charset="-122"/>
              </a:rPr>
              <a:t>國家</a:t>
            </a:r>
            <a:r>
              <a:rPr lang="zh-CN" altLang="zh-CN" sz="2400" dirty="0">
                <a:solidFill>
                  <a:prstClr val="black"/>
                </a:solidFill>
                <a:latin typeface="DFKai-SB" panose="03000509000000000000" pitchFamily="65" charset="-120"/>
                <a:ea typeface="DFKai-SB" panose="03000509000000000000" pitchFamily="65" charset="-120"/>
                <a:cs typeface="楷体" panose="02010609060101010101" charset="-122"/>
              </a:rPr>
              <a:t>在必要時得設立特別行政區。</a:t>
            </a:r>
            <a:r>
              <a:rPr lang="zh-CN" altLang="zh-CN" sz="2400" dirty="0">
                <a:solidFill>
                  <a:prstClr val="black"/>
                </a:solidFill>
                <a:latin typeface="DFKai-SB" panose="03000509000000000000" pitchFamily="65" charset="-120"/>
                <a:ea typeface="DFKai-SB" panose="03000509000000000000" pitchFamily="65" charset="-120"/>
              </a:rPr>
              <a:t>在特別行政區內實行的制度按照具體情况由全國人民代表大會以法律規定</a:t>
            </a:r>
            <a:r>
              <a:rPr lang="zh-CN" altLang="zh-CN" sz="2400" dirty="0" smtClean="0">
                <a:solidFill>
                  <a:prstClr val="black"/>
                </a:solidFill>
                <a:latin typeface="DFKai-SB" panose="03000509000000000000" pitchFamily="65" charset="-120"/>
                <a:ea typeface="DFKai-SB" panose="03000509000000000000" pitchFamily="65" charset="-120"/>
              </a:rPr>
              <a:t>。</a:t>
            </a:r>
            <a:r>
              <a:rPr lang="zh-CN" altLang="en-US" sz="2400" dirty="0">
                <a:solidFill>
                  <a:prstClr val="black"/>
                </a:solidFill>
                <a:latin typeface="DFKai-SB" panose="03000509000000000000" pitchFamily="65" charset="-120"/>
                <a:ea typeface="DFKai-SB" panose="03000509000000000000" pitchFamily="65" charset="-120"/>
              </a:rPr>
              <a:t>」</a:t>
            </a:r>
            <a:endParaRPr lang="en-US" altLang="zh-CN" sz="2400" dirty="0">
              <a:solidFill>
                <a:prstClr val="black"/>
              </a:solidFill>
              <a:latin typeface="DFKai-SB" panose="03000509000000000000" pitchFamily="65" charset="-120"/>
              <a:ea typeface="DFKai-SB" panose="03000509000000000000" pitchFamily="65" charset="-120"/>
              <a:cs typeface="楷体" panose="02010609060101010101" charset="-122"/>
            </a:endParaRPr>
          </a:p>
        </p:txBody>
      </p:sp>
      <p:sp>
        <p:nvSpPr>
          <p:cNvPr id="7" name="Bent Arrow 38"/>
          <p:cNvSpPr/>
          <p:nvPr/>
        </p:nvSpPr>
        <p:spPr>
          <a:xfrm rot="5400000" flipV="1">
            <a:off x="2664500" y="2299568"/>
            <a:ext cx="914638" cy="2112843"/>
          </a:xfrm>
          <a:prstGeom prst="bentArrow">
            <a:avLst>
              <a:gd name="adj1" fmla="val 12379"/>
              <a:gd name="adj2" fmla="val 14760"/>
              <a:gd name="adj3" fmla="val 20722"/>
              <a:gd name="adj4" fmla="val 29493"/>
            </a:avLst>
          </a:prstGeom>
          <a:solidFill>
            <a:srgbClr val="F17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black"/>
              </a:solidFill>
              <a:latin typeface="Century Gothic" panose="020B0502020202020204"/>
            </a:endParaRPr>
          </a:p>
        </p:txBody>
      </p:sp>
      <p:sp>
        <p:nvSpPr>
          <p:cNvPr id="10" name="文本框 9"/>
          <p:cNvSpPr txBox="1"/>
          <p:nvPr/>
        </p:nvSpPr>
        <p:spPr>
          <a:xfrm>
            <a:off x="2396589" y="2432364"/>
            <a:ext cx="4572000" cy="461665"/>
          </a:xfrm>
          <a:prstGeom prst="rect">
            <a:avLst/>
          </a:prstGeom>
          <a:noFill/>
        </p:spPr>
        <p:txBody>
          <a:bodyPr wrap="square">
            <a:spAutoFit/>
          </a:bodyPr>
          <a:lstStyle/>
          <a:p>
            <a:pPr defTabSz="457200"/>
            <a:r>
              <a:rPr lang="zh-CN" altLang="en-US" sz="2400" b="1" dirty="0" smtClean="0">
                <a:latin typeface="DFKai-SB" panose="03000509000000000000" pitchFamily="65" charset="-120"/>
                <a:ea typeface="DFKai-SB" panose="03000509000000000000" pitchFamily="65" charset="-120"/>
              </a:rPr>
              <a:t>參見</a:t>
            </a:r>
            <a:r>
              <a:rPr lang="en-US" altLang="zh-CN" sz="2400" b="1" dirty="0">
                <a:latin typeface="DFKai-SB" panose="03000509000000000000" pitchFamily="65" charset="-120"/>
                <a:ea typeface="DFKai-SB" panose="03000509000000000000" pitchFamily="65" charset="-120"/>
                <a:sym typeface="+mn-ea"/>
              </a:rPr>
              <a:t>《</a:t>
            </a:r>
            <a:r>
              <a:rPr lang="zh-CN" altLang="en-US" sz="2400" b="1" dirty="0">
                <a:latin typeface="DFKai-SB" panose="03000509000000000000" pitchFamily="65" charset="-120"/>
                <a:ea typeface="DFKai-SB" panose="03000509000000000000" pitchFamily="65" charset="-120"/>
                <a:sym typeface="+mn-ea"/>
              </a:rPr>
              <a:t>憲法</a:t>
            </a:r>
            <a:r>
              <a:rPr lang="en-US" altLang="zh-CN" sz="2400" b="1" dirty="0">
                <a:latin typeface="DFKai-SB" panose="03000509000000000000" pitchFamily="65" charset="-120"/>
                <a:ea typeface="DFKai-SB" panose="03000509000000000000" pitchFamily="65" charset="-120"/>
                <a:sym typeface="+mn-ea"/>
              </a:rPr>
              <a:t>》</a:t>
            </a:r>
            <a:r>
              <a:rPr lang="zh-CN" altLang="zh-CN" sz="2400" b="1" dirty="0" smtClean="0">
                <a:latin typeface="DFKai-SB" panose="03000509000000000000" pitchFamily="65" charset="-120"/>
                <a:ea typeface="DFKai-SB" panose="03000509000000000000" pitchFamily="65" charset="-120"/>
                <a:sym typeface="+mn-ea"/>
              </a:rPr>
              <a:t>第</a:t>
            </a:r>
            <a:r>
              <a:rPr lang="zh-CN" altLang="en-US"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三十一</a:t>
            </a:r>
            <a:r>
              <a:rPr lang="zh-CN" altLang="zh-CN" sz="2400" b="1" dirty="0" smtClean="0">
                <a:latin typeface="DFKai-SB" panose="03000509000000000000" pitchFamily="65" charset="-120"/>
                <a:ea typeface="DFKai-SB" panose="03000509000000000000" pitchFamily="65" charset="-120"/>
                <a:sym typeface="+mn-ea"/>
              </a:rPr>
              <a:t>條</a:t>
            </a:r>
            <a:endParaRPr lang="zh-CN" altLang="en-US" sz="2400" b="1" dirty="0">
              <a:latin typeface="Century Gothic" panose="020B0502020202020204"/>
            </a:endParaRPr>
          </a:p>
        </p:txBody>
      </p:sp>
      <p:sp>
        <p:nvSpPr>
          <p:cNvPr id="15" name="Bent Arrow 38"/>
          <p:cNvSpPr/>
          <p:nvPr/>
        </p:nvSpPr>
        <p:spPr>
          <a:xfrm rot="16200000" flipH="1" flipV="1">
            <a:off x="8384845" y="4497705"/>
            <a:ext cx="876597" cy="2112843"/>
          </a:xfrm>
          <a:prstGeom prst="bentArrow">
            <a:avLst>
              <a:gd name="adj1" fmla="val 12379"/>
              <a:gd name="adj2" fmla="val 14760"/>
              <a:gd name="adj3" fmla="val 20722"/>
              <a:gd name="adj4" fmla="val 29493"/>
            </a:avLst>
          </a:prstGeom>
          <a:solidFill>
            <a:srgbClr val="01B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black"/>
              </a:solidFill>
              <a:latin typeface="Century Gothic" panose="020B0502020202020204"/>
            </a:endParaRPr>
          </a:p>
        </p:txBody>
      </p:sp>
      <p:sp>
        <p:nvSpPr>
          <p:cNvPr id="16" name="文本框 15"/>
          <p:cNvSpPr txBox="1"/>
          <p:nvPr/>
        </p:nvSpPr>
        <p:spPr>
          <a:xfrm>
            <a:off x="5392132" y="4654163"/>
            <a:ext cx="4895521" cy="830997"/>
          </a:xfrm>
          <a:prstGeom prst="rect">
            <a:avLst/>
          </a:prstGeom>
          <a:noFill/>
        </p:spPr>
        <p:txBody>
          <a:bodyPr wrap="square">
            <a:spAutoFit/>
          </a:bodyPr>
          <a:lstStyle/>
          <a:p>
            <a:pPr defTabSz="457200"/>
            <a:r>
              <a:rPr lang="zh-CN" altLang="en-US" sz="2400" b="1" dirty="0" smtClean="0">
                <a:latin typeface="DFKai-SB" panose="03000509000000000000" pitchFamily="65" charset="-120"/>
                <a:ea typeface="DFKai-SB" panose="03000509000000000000" pitchFamily="65" charset="-120"/>
              </a:rPr>
              <a:t>參見</a:t>
            </a:r>
            <a:r>
              <a:rPr lang="en-US" altLang="zh-CN" sz="2400" b="1" dirty="0" smtClean="0">
                <a:latin typeface="DFKai-SB" panose="03000509000000000000" pitchFamily="65" charset="-120"/>
                <a:ea typeface="DFKai-SB" panose="03000509000000000000" pitchFamily="65" charset="-120"/>
                <a:sym typeface="+mn-ea"/>
              </a:rPr>
              <a:t>《</a:t>
            </a:r>
            <a:r>
              <a:rPr lang="zh-CN" altLang="en-US" sz="2400" b="1" dirty="0" smtClean="0">
                <a:latin typeface="DFKai-SB" panose="03000509000000000000" pitchFamily="65" charset="-120"/>
                <a:ea typeface="DFKai-SB" panose="03000509000000000000" pitchFamily="65" charset="-120"/>
                <a:sym typeface="+mn-ea"/>
              </a:rPr>
              <a:t>憲法</a:t>
            </a:r>
            <a:r>
              <a:rPr lang="en-US" altLang="zh-CN" sz="2400" b="1" dirty="0" smtClean="0">
                <a:latin typeface="DFKai-SB" panose="03000509000000000000" pitchFamily="65" charset="-120"/>
                <a:ea typeface="DFKai-SB" panose="03000509000000000000" pitchFamily="65" charset="-120"/>
                <a:sym typeface="+mn-ea"/>
              </a:rPr>
              <a:t>》</a:t>
            </a:r>
            <a:r>
              <a:rPr lang="zh-CN" altLang="zh-CN" sz="2400" b="1" dirty="0" smtClean="0">
                <a:latin typeface="DFKai-SB" panose="03000509000000000000" pitchFamily="65" charset="-120"/>
                <a:ea typeface="DFKai-SB" panose="03000509000000000000" pitchFamily="65" charset="-120"/>
                <a:sym typeface="+mn-ea"/>
              </a:rPr>
              <a:t>第</a:t>
            </a:r>
            <a:r>
              <a:rPr lang="zh-CN" altLang="en-US"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六十二</a:t>
            </a:r>
            <a:r>
              <a:rPr lang="zh-CN" altLang="zh-CN" sz="2400" b="1" dirty="0" smtClean="0">
                <a:latin typeface="DFKai-SB" panose="03000509000000000000" pitchFamily="65" charset="-120"/>
                <a:ea typeface="DFKai-SB" panose="03000509000000000000" pitchFamily="65" charset="-120"/>
                <a:sym typeface="+mn-ea"/>
              </a:rPr>
              <a:t>條</a:t>
            </a:r>
            <a:r>
              <a:rPr lang="zh-CN" altLang="en-US" sz="2400" b="1" dirty="0" smtClean="0">
                <a:latin typeface="DFKai-SB" panose="03000509000000000000" pitchFamily="65" charset="-120"/>
                <a:ea typeface="DFKai-SB" panose="03000509000000000000" pitchFamily="65" charset="-120"/>
                <a:sym typeface="+mn-ea"/>
              </a:rPr>
              <a:t>（</a:t>
            </a:r>
            <a:r>
              <a:rPr lang="zh-TW" altLang="en-US" sz="2400" b="1" dirty="0" smtClean="0">
                <a:latin typeface="DFKai-SB" panose="03000509000000000000" pitchFamily="65" charset="-120"/>
                <a:ea typeface="DFKai-SB" panose="03000509000000000000" pitchFamily="65" charset="-120"/>
                <a:sym typeface="+mn-ea"/>
              </a:rPr>
              <a:t>十四</a:t>
            </a:r>
            <a:r>
              <a:rPr lang="zh-CN" altLang="en-US" sz="2400" b="1" dirty="0" smtClean="0">
                <a:latin typeface="DFKai-SB" panose="03000509000000000000" pitchFamily="65" charset="-120"/>
                <a:ea typeface="DFKai-SB" panose="03000509000000000000" pitchFamily="65" charset="-120"/>
                <a:sym typeface="+mn-ea"/>
              </a:rPr>
              <a:t>）</a:t>
            </a:r>
            <a:endParaRPr lang="zh-CN" altLang="en-US" sz="2400" b="1" dirty="0">
              <a:latin typeface="DFKai-SB" panose="03000509000000000000" pitchFamily="65" charset="-120"/>
              <a:ea typeface="DFKai-SB" panose="03000509000000000000" pitchFamily="65" charset="-120"/>
              <a:sym typeface="+mn-ea"/>
            </a:endParaRPr>
          </a:p>
          <a:p>
            <a:pPr defTabSz="457200"/>
            <a:r>
              <a:rPr lang="en-US" altLang="zh-CN" sz="2400" b="1" dirty="0" smtClean="0">
                <a:latin typeface="DFKai-SB" panose="03000509000000000000" pitchFamily="65" charset="-120"/>
                <a:ea typeface="DFKai-SB" panose="03000509000000000000" pitchFamily="65" charset="-120"/>
                <a:sym typeface="+mn-ea"/>
              </a:rPr>
              <a:t>  </a:t>
            </a:r>
            <a:endParaRPr lang="zh-CN" altLang="en-US" sz="2400" b="1" dirty="0">
              <a:latin typeface="Century Gothic" panose="020B0502020202020204"/>
            </a:endParaRPr>
          </a:p>
        </p:txBody>
      </p:sp>
      <p:sp>
        <p:nvSpPr>
          <p:cNvPr id="11"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19</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178310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141985" y="345675"/>
            <a:ext cx="7202760" cy="1280890"/>
          </a:xfrm>
        </p:spPr>
        <p:txBody>
          <a:bodyPr>
            <a:normAutofit/>
          </a:bodyPr>
          <a:lstStyle/>
          <a:p>
            <a:r>
              <a:rPr lang="zh-CN" altLang="en-US" b="1" dirty="0">
                <a:latin typeface="DFKai-SB" panose="03000509000000000000" pitchFamily="65" charset="-120"/>
                <a:ea typeface="DFKai-SB" panose="03000509000000000000" pitchFamily="65" charset="-120"/>
                <a:sym typeface="+mn-ea"/>
              </a:rPr>
              <a:t>國家和香港特別行政區的憲制關係</a:t>
            </a:r>
            <a:endParaRPr lang="zh-CN" altLang="en-US" dirty="0">
              <a:latin typeface="DFKai-SB" panose="03000509000000000000" pitchFamily="65" charset="-120"/>
              <a:ea typeface="DFKai-SB" panose="03000509000000000000" pitchFamily="65" charset="-120"/>
            </a:endParaRPr>
          </a:p>
        </p:txBody>
      </p:sp>
      <p:sp>
        <p:nvSpPr>
          <p:cNvPr id="3" name="内容占位符 2"/>
          <p:cNvSpPr>
            <a:spLocks noGrp="1"/>
          </p:cNvSpPr>
          <p:nvPr>
            <p:ph idx="1"/>
          </p:nvPr>
        </p:nvSpPr>
        <p:spPr>
          <a:xfrm>
            <a:off x="2234153" y="1626565"/>
            <a:ext cx="9083621" cy="4074961"/>
          </a:xfrm>
        </p:spPr>
        <p:txBody>
          <a:bodyPr>
            <a:noAutofit/>
          </a:bodyPr>
          <a:lstStyle/>
          <a:p>
            <a:pPr marL="0" indent="0">
              <a:lnSpc>
                <a:spcPct val="120000"/>
              </a:lnSpc>
              <a:buNone/>
            </a:pPr>
            <a:r>
              <a:rPr lang="zh-TW" altLang="en-US" sz="2400" dirty="0" smtClean="0">
                <a:solidFill>
                  <a:schemeClr val="tx1"/>
                </a:solidFill>
                <a:latin typeface="DFKai-SB" panose="03000509000000000000" pitchFamily="65" charset="-120"/>
                <a:ea typeface="DFKai-SB" panose="03000509000000000000" pitchFamily="65" charset="-120"/>
                <a:sym typeface="+mn-ea"/>
              </a:rPr>
              <a:t>知識</a:t>
            </a:r>
            <a:endParaRPr lang="zh-CN" altLang="en-US" sz="2400" dirty="0">
              <a:ln>
                <a:solidFill>
                  <a:srgbClr val="C00000"/>
                </a:solidFill>
              </a:ln>
              <a:solidFill>
                <a:schemeClr val="tx1"/>
              </a:solidFill>
              <a:latin typeface="DFKai-SB" panose="03000509000000000000" pitchFamily="65" charset="-120"/>
              <a:ea typeface="DFKai-SB" panose="03000509000000000000" pitchFamily="65" charset="-120"/>
              <a:sym typeface="+mn-ea"/>
            </a:endParaRPr>
          </a:p>
          <a:p>
            <a:pPr>
              <a:lnSpc>
                <a:spcPct val="120000"/>
              </a:lnSpc>
            </a:pPr>
            <a:r>
              <a:rPr lang="zh-CN" altLang="en-US" sz="2400" dirty="0">
                <a:solidFill>
                  <a:schemeClr val="tx1"/>
                </a:solidFill>
                <a:latin typeface="DFKai-SB" panose="03000509000000000000" pitchFamily="65" charset="-120"/>
                <a:ea typeface="DFKai-SB" panose="03000509000000000000" pitchFamily="65" charset="-120"/>
                <a:sym typeface="+mn-ea"/>
              </a:rPr>
              <a:t>了解</a:t>
            </a:r>
            <a:r>
              <a:rPr lang="zh-TW" altLang="en-US" sz="2400" dirty="0">
                <a:solidFill>
                  <a:schemeClr val="tx1"/>
                </a:solidFill>
                <a:latin typeface="DFKai-SB" panose="03000509000000000000" pitchFamily="65" charset="-120"/>
                <a:ea typeface="DFKai-SB" panose="03000509000000000000" pitchFamily="65" charset="-120"/>
                <a:sym typeface="+mn-ea"/>
              </a:rPr>
              <a:t>香港特別行政區與</a:t>
            </a:r>
            <a:r>
              <a:rPr lang="zh-CN" altLang="en-US" sz="2400" dirty="0">
                <a:solidFill>
                  <a:schemeClr val="tx1"/>
                </a:solidFill>
                <a:latin typeface="DFKai-SB" panose="03000509000000000000" pitchFamily="65" charset="-120"/>
                <a:ea typeface="DFKai-SB" panose="03000509000000000000" pitchFamily="65" charset="-120"/>
                <a:sym typeface="+mn-ea"/>
              </a:rPr>
              <a:t>國家的憲制關係</a:t>
            </a:r>
            <a:endParaRPr lang="en-US" altLang="zh-CN" sz="2400" dirty="0">
              <a:solidFill>
                <a:schemeClr val="tx1"/>
              </a:solidFill>
              <a:latin typeface="DFKai-SB" panose="03000509000000000000" pitchFamily="65" charset="-120"/>
              <a:ea typeface="DFKai-SB" panose="03000509000000000000" pitchFamily="65" charset="-120"/>
              <a:sym typeface="+mn-ea"/>
            </a:endParaRPr>
          </a:p>
          <a:p>
            <a:pPr>
              <a:lnSpc>
                <a:spcPct val="120000"/>
              </a:lnSpc>
            </a:pPr>
            <a:r>
              <a:rPr lang="zh-CN" altLang="en-US" sz="2400" dirty="0" smtClean="0">
                <a:solidFill>
                  <a:schemeClr val="tx1"/>
                </a:solidFill>
                <a:latin typeface="DFKai-SB" panose="03000509000000000000" pitchFamily="65" charset="-120"/>
                <a:ea typeface="DFKai-SB" panose="03000509000000000000" pitchFamily="65" charset="-120"/>
                <a:sym typeface="+mn-ea"/>
              </a:rPr>
              <a:t>了解</a:t>
            </a:r>
            <a:r>
              <a:rPr lang="en-US" altLang="zh-CN" sz="2400" dirty="0">
                <a:solidFill>
                  <a:schemeClr val="tx1"/>
                </a:solidFill>
                <a:latin typeface="DFKai-SB" panose="03000509000000000000" pitchFamily="65" charset="-120"/>
                <a:ea typeface="DFKai-SB" panose="03000509000000000000" pitchFamily="65" charset="-120"/>
                <a:sym typeface="+mn-ea"/>
              </a:rPr>
              <a:t>香港的</a:t>
            </a:r>
            <a:r>
              <a:rPr lang="zh-CN" altLang="en-US" sz="2400" dirty="0">
                <a:solidFill>
                  <a:schemeClr val="tx1"/>
                </a:solidFill>
                <a:latin typeface="DFKai-SB" panose="03000509000000000000" pitchFamily="65" charset="-120"/>
                <a:ea typeface="DFKai-SB" panose="03000509000000000000" pitchFamily="65" charset="-120"/>
                <a:sym typeface="+mn-ea"/>
              </a:rPr>
              <a:t>高度自治權</a:t>
            </a:r>
            <a:r>
              <a:rPr lang="en-US" altLang="zh-CN" sz="2400" dirty="0" smtClean="0">
                <a:solidFill>
                  <a:schemeClr val="tx1"/>
                </a:solidFill>
                <a:latin typeface="DFKai-SB" panose="03000509000000000000" pitchFamily="65" charset="-120"/>
                <a:ea typeface="DFKai-SB" panose="03000509000000000000" pitchFamily="65" charset="-120"/>
                <a:sym typeface="+mn-ea"/>
              </a:rPr>
              <a:t>來源於中央的授權</a:t>
            </a:r>
            <a:endParaRPr lang="en-US" altLang="zh-CN" sz="2400" dirty="0">
              <a:solidFill>
                <a:schemeClr val="tx1"/>
              </a:solidFill>
              <a:latin typeface="DFKai-SB" panose="03000509000000000000" pitchFamily="65" charset="-120"/>
              <a:ea typeface="DFKai-SB" panose="03000509000000000000" pitchFamily="65" charset="-120"/>
              <a:sym typeface="+mn-ea"/>
            </a:endParaRPr>
          </a:p>
          <a:p>
            <a:pPr marL="0" indent="0">
              <a:lnSpc>
                <a:spcPct val="120000"/>
              </a:lnSpc>
              <a:buNone/>
            </a:pPr>
            <a:r>
              <a:rPr lang="zh-CN" altLang="en-US" sz="2400" dirty="0">
                <a:solidFill>
                  <a:schemeClr val="tx1"/>
                </a:solidFill>
                <a:latin typeface="DFKai-SB" panose="03000509000000000000" pitchFamily="65" charset="-120"/>
                <a:ea typeface="DFKai-SB" panose="03000509000000000000" pitchFamily="65" charset="-120"/>
                <a:sym typeface="+mn-ea"/>
              </a:rPr>
              <a:t>技能</a:t>
            </a:r>
            <a:endParaRPr lang="en-US" altLang="zh-CN" sz="2400" dirty="0">
              <a:solidFill>
                <a:schemeClr val="tx1"/>
              </a:solidFill>
              <a:latin typeface="DFKai-SB" panose="03000509000000000000" pitchFamily="65" charset="-120"/>
              <a:ea typeface="DFKai-SB" panose="03000509000000000000" pitchFamily="65" charset="-120"/>
              <a:sym typeface="+mn-ea"/>
            </a:endParaRPr>
          </a:p>
          <a:p>
            <a:pPr>
              <a:lnSpc>
                <a:spcPct val="120000"/>
              </a:lnSpc>
            </a:pPr>
            <a:r>
              <a:rPr lang="zh-CN" altLang="en-US" sz="2400" dirty="0">
                <a:solidFill>
                  <a:schemeClr val="tx1"/>
                </a:solidFill>
                <a:latin typeface="DFKai-SB" panose="03000509000000000000" pitchFamily="65" charset="-120"/>
                <a:ea typeface="DFKai-SB" panose="03000509000000000000" pitchFamily="65" charset="-120"/>
                <a:sym typeface="+mn-ea"/>
              </a:rPr>
              <a:t>掌握溝通、協作、</a:t>
            </a:r>
            <a:r>
              <a:rPr lang="zh-TW" altLang="en-US" sz="2400" dirty="0">
                <a:solidFill>
                  <a:schemeClr val="tx1"/>
                </a:solidFill>
                <a:latin typeface="DFKai-SB" panose="03000509000000000000" pitchFamily="65" charset="-120"/>
                <a:ea typeface="DFKai-SB" panose="03000509000000000000" pitchFamily="65" charset="-120"/>
                <a:sym typeface="+mn-ea"/>
              </a:rPr>
              <a:t>慎思明辨</a:t>
            </a:r>
            <a:r>
              <a:rPr lang="zh-CN" altLang="en-US" sz="2400" dirty="0">
                <a:solidFill>
                  <a:schemeClr val="tx1"/>
                </a:solidFill>
                <a:latin typeface="DFKai-SB" panose="03000509000000000000" pitchFamily="65" charset="-120"/>
                <a:ea typeface="DFKai-SB" panose="03000509000000000000" pitchFamily="65" charset="-120"/>
                <a:sym typeface="+mn-ea"/>
              </a:rPr>
              <a:t>等共通</a:t>
            </a:r>
            <a:r>
              <a:rPr lang="zh-CN" altLang="en-US" sz="2400" dirty="0" smtClean="0">
                <a:solidFill>
                  <a:schemeClr val="tx1"/>
                </a:solidFill>
                <a:latin typeface="DFKai-SB" panose="03000509000000000000" pitchFamily="65" charset="-120"/>
                <a:ea typeface="DFKai-SB" panose="03000509000000000000" pitchFamily="65" charset="-120"/>
                <a:sym typeface="+mn-ea"/>
              </a:rPr>
              <a:t>能力</a:t>
            </a:r>
            <a:endParaRPr lang="en-US" altLang="zh-CN" sz="2400" dirty="0">
              <a:solidFill>
                <a:schemeClr val="tx1"/>
              </a:solidFill>
              <a:latin typeface="DFKai-SB" panose="03000509000000000000" pitchFamily="65" charset="-120"/>
              <a:ea typeface="DFKai-SB" panose="03000509000000000000" pitchFamily="65" charset="-120"/>
              <a:sym typeface="+mn-ea"/>
            </a:endParaRPr>
          </a:p>
          <a:p>
            <a:pPr marL="0" indent="0">
              <a:lnSpc>
                <a:spcPct val="120000"/>
              </a:lnSpc>
              <a:buNone/>
            </a:pPr>
            <a:r>
              <a:rPr lang="zh-CN" altLang="en-US" sz="2400" dirty="0">
                <a:solidFill>
                  <a:schemeClr val="tx1"/>
                </a:solidFill>
                <a:latin typeface="DFKai-SB" panose="03000509000000000000" pitchFamily="65" charset="-120"/>
                <a:ea typeface="DFKai-SB" panose="03000509000000000000" pitchFamily="65" charset="-120"/>
                <a:sym typeface="+mn-ea"/>
              </a:rPr>
              <a:t>價值觀</a:t>
            </a:r>
            <a:endParaRPr lang="en-US" altLang="zh-CN" sz="2400" dirty="0">
              <a:solidFill>
                <a:schemeClr val="tx1"/>
              </a:solidFill>
              <a:latin typeface="DFKai-SB" panose="03000509000000000000" pitchFamily="65" charset="-120"/>
              <a:ea typeface="DFKai-SB" panose="03000509000000000000" pitchFamily="65" charset="-120"/>
              <a:sym typeface="+mn-ea"/>
            </a:endParaRPr>
          </a:p>
          <a:p>
            <a:pPr>
              <a:lnSpc>
                <a:spcPct val="120000"/>
              </a:lnSpc>
            </a:pPr>
            <a:r>
              <a:rPr lang="zh-CN" altLang="en-US" sz="2400" dirty="0">
                <a:solidFill>
                  <a:schemeClr val="tx1"/>
                </a:solidFill>
                <a:latin typeface="DFKai-SB" panose="03000509000000000000" pitchFamily="65" charset="-120"/>
                <a:ea typeface="DFKai-SB" panose="03000509000000000000" pitchFamily="65" charset="-120"/>
                <a:sym typeface="+mn-ea"/>
              </a:rPr>
              <a:t>自覺維護「一國兩制」</a:t>
            </a:r>
            <a:endParaRPr lang="en-US" altLang="zh-CN" sz="2400" dirty="0">
              <a:solidFill>
                <a:schemeClr val="tx1"/>
              </a:solidFill>
              <a:latin typeface="DFKai-SB" panose="03000509000000000000" pitchFamily="65" charset="-120"/>
              <a:ea typeface="DFKai-SB" panose="03000509000000000000" pitchFamily="65" charset="-120"/>
              <a:sym typeface="+mn-ea"/>
            </a:endParaRPr>
          </a:p>
          <a:p>
            <a:pPr>
              <a:lnSpc>
                <a:spcPct val="120000"/>
              </a:lnSpc>
            </a:pPr>
            <a:r>
              <a:rPr lang="zh-CN" altLang="en-US" sz="2400" dirty="0">
                <a:solidFill>
                  <a:schemeClr val="tx1"/>
                </a:solidFill>
                <a:latin typeface="DFKai-SB" panose="03000509000000000000" pitchFamily="65" charset="-120"/>
                <a:ea typeface="DFKai-SB" panose="03000509000000000000" pitchFamily="65" charset="-120"/>
                <a:sym typeface="+mn-ea"/>
              </a:rPr>
              <a:t>培養學生的愛國心</a:t>
            </a:r>
            <a:endParaRPr lang="zh-CN" altLang="en-US" sz="2400" dirty="0">
              <a:solidFill>
                <a:schemeClr val="tx1"/>
              </a:solidFill>
              <a:latin typeface="DFKai-SB" panose="03000509000000000000" pitchFamily="65" charset="-120"/>
              <a:ea typeface="DFKai-SB" panose="03000509000000000000" pitchFamily="65" charset="-120"/>
            </a:endParaRPr>
          </a:p>
        </p:txBody>
      </p:sp>
      <p:sp>
        <p:nvSpPr>
          <p:cNvPr id="4" name="灯片编号占位符 3">
            <a:extLst>
              <a:ext uri="{FF2B5EF4-FFF2-40B4-BE49-F238E27FC236}">
                <a16:creationId xmlns:a16="http://schemas.microsoft.com/office/drawing/2014/main" id="{6A1B79AC-2A48-4A86-ACAB-A7C0C346FD9D}"/>
              </a:ext>
            </a:extLst>
          </p:cNvPr>
          <p:cNvSpPr>
            <a:spLocks noGrp="1"/>
          </p:cNvSpPr>
          <p:nvPr>
            <p:ph type="sldNum" sz="quarter" idx="12"/>
          </p:nvPr>
        </p:nvSpPr>
        <p:spPr>
          <a:xfrm>
            <a:off x="11025285" y="6144259"/>
            <a:ext cx="584978" cy="365125"/>
          </a:xfrm>
        </p:spPr>
        <p:txBody>
          <a:bodyPr/>
          <a:lstStyle/>
          <a:p>
            <a:pPr defTabSz="457200"/>
            <a:fld id="{0C913308-F349-4B6D-A68A-DD1791B4A57B}" type="slidenum">
              <a:rPr lang="zh-CN" altLang="en-US">
                <a:solidFill>
                  <a:prstClr val="black"/>
                </a:solidFill>
                <a:latin typeface="Century Gothic" panose="020B0502020202020204"/>
              </a:rPr>
              <a:pPr defTabSz="457200"/>
              <a:t>2</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3329318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376714" y="1111807"/>
            <a:ext cx="9812562" cy="1377813"/>
          </a:xfrm>
          <a:noFill/>
        </p:spPr>
        <p:txBody>
          <a:bodyPr wrap="square">
            <a:spAutoFit/>
          </a:bodyPr>
          <a:lstStyle/>
          <a:p>
            <a:pPr marL="0" indent="0" defTabSz="342900">
              <a:lnSpc>
                <a:spcPct val="130000"/>
              </a:lnSpc>
              <a:spcBef>
                <a:spcPts val="0"/>
              </a:spcBef>
              <a:buNone/>
            </a:pPr>
            <a:r>
              <a:rPr lang="zh-CN" altLang="en-US" dirty="0">
                <a:latin typeface="DFKai-SB" panose="03000509000000000000" pitchFamily="65" charset="-120"/>
                <a:ea typeface="DFKai-SB" panose="03000509000000000000" pitchFamily="65" charset="-120"/>
              </a:rPr>
              <a:t>   </a:t>
            </a:r>
            <a:r>
              <a:rPr lang="zh-CN" altLang="en-US" sz="2400" dirty="0" smtClean="0">
                <a:solidFill>
                  <a:schemeClr val="tx1"/>
                </a:solidFill>
                <a:latin typeface="DFKai-SB" panose="03000509000000000000" pitchFamily="65" charset="-120"/>
                <a:ea typeface="DFKai-SB" panose="03000509000000000000" pitchFamily="65" charset="-120"/>
              </a:rPr>
              <a:t>根據</a:t>
            </a:r>
            <a:r>
              <a:rPr lang="en-US" altLang="zh-TW" sz="2400" dirty="0">
                <a:solidFill>
                  <a:schemeClr val="tx1"/>
                </a:solidFill>
                <a:latin typeface="DFKai-SB" panose="03000509000000000000" pitchFamily="65" charset="-120"/>
                <a:ea typeface="DFKai-SB" panose="03000509000000000000" pitchFamily="65" charset="-120"/>
                <a:sym typeface="Arial" panose="020B0604020202020204" pitchFamily="34" charset="0"/>
              </a:rPr>
              <a:t>《</a:t>
            </a:r>
            <a:r>
              <a:rPr lang="zh-CN" altLang="en-US" sz="2400" dirty="0">
                <a:solidFill>
                  <a:schemeClr val="tx1"/>
                </a:solidFill>
                <a:latin typeface="DFKai-SB" panose="03000509000000000000" pitchFamily="65" charset="-120"/>
                <a:ea typeface="DFKai-SB" panose="03000509000000000000" pitchFamily="65" charset="-120"/>
                <a:sym typeface="Arial" panose="020B0604020202020204" pitchFamily="34" charset="0"/>
              </a:rPr>
              <a:t>憲法</a:t>
            </a:r>
            <a:r>
              <a:rPr lang="en-US" altLang="zh-TW" sz="2400" dirty="0">
                <a:solidFill>
                  <a:schemeClr val="tx1"/>
                </a:solidFill>
                <a:latin typeface="DFKai-SB" panose="03000509000000000000" pitchFamily="65" charset="-120"/>
                <a:ea typeface="DFKai-SB" panose="03000509000000000000" pitchFamily="65" charset="-120"/>
                <a:sym typeface="Arial" panose="020B0604020202020204" pitchFamily="34" charset="0"/>
              </a:rPr>
              <a:t>》</a:t>
            </a:r>
            <a:r>
              <a:rPr lang="zh-CN" altLang="en-US" sz="2400" dirty="0">
                <a:solidFill>
                  <a:schemeClr val="tx1"/>
                </a:solidFill>
                <a:latin typeface="DFKai-SB" panose="03000509000000000000" pitchFamily="65" charset="-120"/>
                <a:ea typeface="DFKai-SB" panose="03000509000000000000" pitchFamily="65" charset="-120"/>
              </a:rPr>
              <a:t>和</a:t>
            </a:r>
            <a:r>
              <a:rPr lang="x-none"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基本法</a:t>
            </a:r>
            <a:r>
              <a:rPr lang="x-none"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，組建香港特別行政區政權機構的權力在全國人民代表大會。中央政府有權</a:t>
            </a:r>
            <a:r>
              <a:rPr lang="zh-CN" altLang="en-US" sz="2400" dirty="0">
                <a:solidFill>
                  <a:schemeClr val="tx1"/>
                </a:solidFill>
                <a:latin typeface="DFKai-SB" panose="03000509000000000000" pitchFamily="65" charset="-120"/>
                <a:ea typeface="DFKai-SB" panose="03000509000000000000" pitchFamily="65" charset="-120"/>
                <a:sym typeface="+mn-ea"/>
              </a:rPr>
              <a:t>任命行政長官和政府主要</a:t>
            </a:r>
            <a:r>
              <a:rPr lang="zh-CN" altLang="en-US" sz="2400" dirty="0" smtClean="0">
                <a:solidFill>
                  <a:schemeClr val="tx1"/>
                </a:solidFill>
                <a:latin typeface="DFKai-SB" panose="03000509000000000000" pitchFamily="65" charset="-120"/>
                <a:ea typeface="DFKai-SB" panose="03000509000000000000" pitchFamily="65" charset="-120"/>
                <a:sym typeface="+mn-ea"/>
              </a:rPr>
              <a:t>官員。</a:t>
            </a:r>
            <a:endParaRPr lang="en-US" altLang="zh-CN" sz="2400" dirty="0" smtClean="0">
              <a:solidFill>
                <a:schemeClr val="tx1"/>
              </a:solidFill>
              <a:latin typeface="DFKai-SB" panose="03000509000000000000" pitchFamily="65" charset="-120"/>
              <a:ea typeface="DFKai-SB" panose="03000509000000000000" pitchFamily="65" charset="-120"/>
            </a:endParaRPr>
          </a:p>
          <a:p>
            <a:pPr marL="0" indent="0" defTabSz="342900">
              <a:lnSpc>
                <a:spcPct val="130000"/>
              </a:lnSpc>
              <a:spcBef>
                <a:spcPts val="0"/>
              </a:spcBef>
              <a:buNone/>
            </a:pPr>
            <a:endParaRPr lang="zh-CN" altLang="en-US" dirty="0">
              <a:latin typeface="DFKai-SB" panose="03000509000000000000" pitchFamily="65" charset="-120"/>
              <a:ea typeface="DFKai-SB" panose="03000509000000000000" pitchFamily="65" charset="-120"/>
            </a:endParaRPr>
          </a:p>
        </p:txBody>
      </p:sp>
      <p:sp>
        <p:nvSpPr>
          <p:cNvPr id="2" name="矩形 1"/>
          <p:cNvSpPr/>
          <p:nvPr/>
        </p:nvSpPr>
        <p:spPr>
          <a:xfrm>
            <a:off x="1613666" y="204467"/>
            <a:ext cx="8206378" cy="789447"/>
          </a:xfrm>
          <a:prstGeom prst="rect">
            <a:avLst/>
          </a:prstGeom>
        </p:spPr>
        <p:txBody>
          <a:bodyPr vert="horz" wrap="square" lIns="68580" tIns="34290" rIns="68580" bIns="34290" rtlCol="0">
            <a:spAutoFit/>
          </a:bodyPr>
          <a:lstStyle/>
          <a:p>
            <a:pPr marL="253841" indent="-253841" algn="ctr" defTabSz="685800">
              <a:lnSpc>
                <a:spcPct val="130000"/>
              </a:lnSpc>
              <a:spcBef>
                <a:spcPts val="750"/>
              </a:spcBef>
              <a:buFont typeface="Wingdings" panose="05000000000000000000" pitchFamily="2" charset="2"/>
              <a:buChar char="Ø"/>
            </a:pPr>
            <a:r>
              <a:rPr lang="zh-CN" altLang="en-US" sz="3600" b="1" kern="100" dirty="0">
                <a:solidFill>
                  <a:prstClr val="black">
                    <a:lumMod val="50000"/>
                  </a:prstClr>
                </a:solidFill>
                <a:latin typeface="DFKai-SB" panose="03000509000000000000" pitchFamily="65" charset="-120"/>
                <a:ea typeface="DFKai-SB" panose="03000509000000000000" pitchFamily="65" charset="-120"/>
              </a:rPr>
              <a:t>組建香港特別行政區政權機關的權力</a:t>
            </a:r>
            <a:endParaRPr lang="en-US" altLang="zh-CN" sz="3600" b="1" kern="100" dirty="0">
              <a:solidFill>
                <a:prstClr val="black">
                  <a:lumMod val="50000"/>
                </a:prstClr>
              </a:solidFill>
              <a:latin typeface="DFKai-SB" panose="03000509000000000000" pitchFamily="65" charset="-120"/>
              <a:ea typeface="DFKai-SB" panose="03000509000000000000" pitchFamily="65" charset="-120"/>
            </a:endParaRPr>
          </a:p>
        </p:txBody>
      </p:sp>
      <p:sp>
        <p:nvSpPr>
          <p:cNvPr id="6" name="文本框 5"/>
          <p:cNvSpPr txBox="1"/>
          <p:nvPr/>
        </p:nvSpPr>
        <p:spPr>
          <a:xfrm>
            <a:off x="1613666" y="5772353"/>
            <a:ext cx="5121116" cy="609398"/>
          </a:xfrm>
          <a:prstGeom prst="rect">
            <a:avLst/>
          </a:prstGeom>
          <a:noFill/>
        </p:spPr>
        <p:txBody>
          <a:bodyPr vert="horz" wrap="square" lIns="68580" tIns="34290" rIns="68580" bIns="34290" rtlCol="0">
            <a:spAutoFit/>
          </a:bodyPr>
          <a:lstStyle>
            <a:lvl1pPr indent="0">
              <a:lnSpc>
                <a:spcPct val="130000"/>
              </a:lnSpc>
              <a:spcBef>
                <a:spcPts val="0"/>
              </a:spcBef>
              <a:buFont typeface="Arial" panose="02080604020202020204" pitchFamily="34" charset="0"/>
              <a:buNone/>
              <a:defRPr sz="2400">
                <a:latin typeface="DFKai-SB" panose="03000509000000000000" pitchFamily="65" charset="-120"/>
                <a:ea typeface="DFKai-SB" panose="03000509000000000000" pitchFamily="65" charset="-120"/>
              </a:defRPr>
            </a:lvl1pPr>
            <a:lvl2pPr marL="685800" indent="-228600" defTabSz="914400">
              <a:lnSpc>
                <a:spcPct val="90000"/>
              </a:lnSpc>
              <a:spcBef>
                <a:spcPts val="500"/>
              </a:spcBef>
              <a:buFont typeface="Arial" panose="02080604020202020204" pitchFamily="34" charset="0"/>
              <a:buChar char="•"/>
              <a:defRPr sz="2400"/>
            </a:lvl2pPr>
            <a:lvl3pPr marL="1143000" indent="-228600" defTabSz="914400">
              <a:lnSpc>
                <a:spcPct val="90000"/>
              </a:lnSpc>
              <a:spcBef>
                <a:spcPts val="500"/>
              </a:spcBef>
              <a:buFont typeface="Arial" panose="02080604020202020204" pitchFamily="34" charset="0"/>
              <a:buChar char="•"/>
              <a:defRPr sz="2000"/>
            </a:lvl3pPr>
            <a:lvl4pPr marL="1600200" indent="-228600" defTabSz="914400">
              <a:lnSpc>
                <a:spcPct val="90000"/>
              </a:lnSpc>
              <a:spcBef>
                <a:spcPts val="500"/>
              </a:spcBef>
              <a:buFont typeface="Arial" panose="02080604020202020204" pitchFamily="34" charset="0"/>
              <a:buChar char="•"/>
            </a:lvl4pPr>
            <a:lvl5pPr marL="2057400" indent="-228600" defTabSz="914400">
              <a:lnSpc>
                <a:spcPct val="90000"/>
              </a:lnSpc>
              <a:spcBef>
                <a:spcPts val="500"/>
              </a:spcBef>
              <a:buFont typeface="Arial" panose="02080604020202020204" pitchFamily="34" charset="0"/>
              <a:buChar char="•"/>
            </a:lvl5pPr>
            <a:lvl6pPr marL="2514600" indent="-228600" defTabSz="914400">
              <a:lnSpc>
                <a:spcPct val="90000"/>
              </a:lnSpc>
              <a:spcBef>
                <a:spcPts val="500"/>
              </a:spcBef>
              <a:buFont typeface="Arial" panose="02080604020202020204" pitchFamily="34" charset="0"/>
              <a:buChar char="•"/>
            </a:lvl6pPr>
            <a:lvl7pPr marL="2971800" indent="-228600" defTabSz="914400">
              <a:lnSpc>
                <a:spcPct val="90000"/>
              </a:lnSpc>
              <a:spcBef>
                <a:spcPts val="500"/>
              </a:spcBef>
              <a:buFont typeface="Arial" panose="02080604020202020204" pitchFamily="34" charset="0"/>
              <a:buChar char="•"/>
            </a:lvl7pPr>
            <a:lvl8pPr marL="3429000" indent="-228600" defTabSz="914400">
              <a:lnSpc>
                <a:spcPct val="90000"/>
              </a:lnSpc>
              <a:spcBef>
                <a:spcPts val="500"/>
              </a:spcBef>
              <a:buFont typeface="Arial" panose="02080604020202020204" pitchFamily="34" charset="0"/>
              <a:buChar char="•"/>
            </a:lvl8pPr>
            <a:lvl9pPr marL="3886200" indent="-228600" defTabSz="914400">
              <a:lnSpc>
                <a:spcPct val="90000"/>
              </a:lnSpc>
              <a:spcBef>
                <a:spcPts val="500"/>
              </a:spcBef>
              <a:buFont typeface="Arial" panose="02080604020202020204" pitchFamily="34" charset="0"/>
              <a:buChar char="•"/>
            </a:lvl9pPr>
          </a:lstStyle>
          <a:p>
            <a:pPr algn="ctr" defTabSz="457200"/>
            <a:r>
              <a:rPr lang="x-none" altLang="zh-CN" sz="1350" dirty="0" smtClean="0">
                <a:solidFill>
                  <a:prstClr val="black"/>
                </a:solidFill>
              </a:rPr>
              <a:t>第十三</a:t>
            </a:r>
            <a:r>
              <a:rPr lang="x-none" altLang="zh-CN" sz="1350" dirty="0" smtClean="0"/>
              <a:t>屆</a:t>
            </a:r>
            <a:r>
              <a:rPr lang="x-none" altLang="zh-CN" sz="1350" dirty="0" smtClean="0">
                <a:solidFill>
                  <a:prstClr val="black"/>
                </a:solidFill>
              </a:rPr>
              <a:t>全國人民代表大會第四次會議表</a:t>
            </a:r>
            <a:r>
              <a:rPr lang="zh-CN" altLang="en-US" sz="1350" dirty="0">
                <a:solidFill>
                  <a:prstClr val="black"/>
                </a:solidFill>
              </a:rPr>
              <a:t>決</a:t>
            </a:r>
            <a:r>
              <a:rPr lang="x-none" altLang="zh-CN" sz="1350" dirty="0">
                <a:solidFill>
                  <a:prstClr val="black"/>
                </a:solidFill>
              </a:rPr>
              <a:t>《全國人民代表大會關</a:t>
            </a:r>
            <a:r>
              <a:rPr lang="zh-CN" altLang="en-US" sz="1350" dirty="0">
                <a:solidFill>
                  <a:prstClr val="black"/>
                </a:solidFill>
              </a:rPr>
              <a:t>於</a:t>
            </a:r>
            <a:r>
              <a:rPr lang="x-none" altLang="zh-CN" sz="1350" dirty="0">
                <a:solidFill>
                  <a:prstClr val="black"/>
                </a:solidFill>
              </a:rPr>
              <a:t>完善香港特別行政區選舉制度的</a:t>
            </a:r>
            <a:r>
              <a:rPr lang="zh-CN" altLang="en-US" sz="1350" dirty="0">
                <a:solidFill>
                  <a:prstClr val="black"/>
                </a:solidFill>
              </a:rPr>
              <a:t>決</a:t>
            </a:r>
            <a:r>
              <a:rPr lang="x-none" altLang="zh-CN" sz="1350" dirty="0">
                <a:solidFill>
                  <a:prstClr val="black"/>
                </a:solidFill>
              </a:rPr>
              <a:t>定（草案）》</a:t>
            </a:r>
          </a:p>
        </p:txBody>
      </p:sp>
      <p:pic>
        <p:nvPicPr>
          <p:cNvPr id="8" name="图片 7">
            <a:extLst>
              <a:ext uri="{FF2B5EF4-FFF2-40B4-BE49-F238E27FC236}">
                <a16:creationId xmlns:a16="http://schemas.microsoft.com/office/drawing/2014/main" id="{4C70585B-FC00-4A31-94AC-DB57024E46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2937" y="2428976"/>
            <a:ext cx="4922575" cy="3235237"/>
          </a:xfrm>
          <a:prstGeom prst="rect">
            <a:avLst/>
          </a:prstGeom>
        </p:spPr>
      </p:pic>
      <p:sp>
        <p:nvSpPr>
          <p:cNvPr id="7" name="文字方塊 6">
            <a:extLst>
              <a:ext uri="{FF2B5EF4-FFF2-40B4-BE49-F238E27FC236}">
                <a16:creationId xmlns:a16="http://schemas.microsoft.com/office/drawing/2014/main" id="{8A891D8D-261A-1A48-AEAC-F71EF07C7E32}"/>
              </a:ext>
            </a:extLst>
          </p:cNvPr>
          <p:cNvSpPr txBox="1"/>
          <p:nvPr/>
        </p:nvSpPr>
        <p:spPr>
          <a:xfrm>
            <a:off x="8329978" y="3434832"/>
            <a:ext cx="3472380" cy="1477328"/>
          </a:xfrm>
          <a:prstGeom prst="rect">
            <a:avLst/>
          </a:prstGeom>
          <a:noFill/>
        </p:spPr>
        <p:txBody>
          <a:bodyPr wrap="square" rtlCol="0">
            <a:spAutoFit/>
          </a:bodyPr>
          <a:lstStyle/>
          <a:p>
            <a:pPr defTabSz="457200"/>
            <a:r>
              <a:rPr kumimoji="1" lang="zh-HK" altLang="en-US" dirty="0">
                <a:solidFill>
                  <a:prstClr val="black"/>
                </a:solidFill>
                <a:latin typeface="DFKai-SB" panose="03000509000000000000" pitchFamily="65" charset="-120"/>
                <a:ea typeface="DFKai-SB" panose="03000509000000000000" pitchFamily="65" charset="-120"/>
              </a:rPr>
              <a:t>有關香港特別行政區政制的最新發展，請參考：</a:t>
            </a:r>
            <a:endParaRPr kumimoji="1" lang="en-US" altLang="zh-HK" dirty="0">
              <a:solidFill>
                <a:prstClr val="black"/>
              </a:solidFill>
              <a:latin typeface="DFKai-SB" panose="03000509000000000000" pitchFamily="65" charset="-120"/>
              <a:ea typeface="DFKai-SB" panose="03000509000000000000" pitchFamily="65" charset="-120"/>
            </a:endParaRPr>
          </a:p>
          <a:p>
            <a:pPr defTabSz="457200"/>
            <a:r>
              <a:rPr kumimoji="1" lang="en-US" altLang="zh-HK"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https://www.cmab.gov.hk/tc/issues/index.htm</a:t>
            </a:r>
          </a:p>
          <a:p>
            <a:pPr defTabSz="457200"/>
            <a:endParaRPr kumimoji="1" lang="zh-HK" altLang="en-US" dirty="0">
              <a:solidFill>
                <a:prstClr val="black"/>
              </a:solidFill>
              <a:latin typeface="Century Gothic" panose="020B0502020202020204"/>
              <a:ea typeface="微軟正黑體" panose="020B0604030504040204" pitchFamily="34" charset="-120"/>
            </a:endParaRPr>
          </a:p>
        </p:txBody>
      </p:sp>
      <p:pic>
        <p:nvPicPr>
          <p:cNvPr id="9" name="Picture 2">
            <a:extLst>
              <a:ext uri="{FF2B5EF4-FFF2-40B4-BE49-F238E27FC236}">
                <a16:creationId xmlns:a16="http://schemas.microsoft.com/office/drawing/2014/main" id="{C43C20D1-E090-3546-A68F-2692D3348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328" y="3434832"/>
            <a:ext cx="1337595" cy="1337595"/>
          </a:xfrm>
          <a:prstGeom prst="rect">
            <a:avLst/>
          </a:prstGeom>
          <a:noFill/>
          <a:extLst>
            <a:ext uri="{909E8E84-426E-40DD-AFC4-6F175D3DCCD1}">
              <a14:hiddenFill xmlns:a14="http://schemas.microsoft.com/office/drawing/2010/main">
                <a:solidFill>
                  <a:srgbClr val="FFFFFF"/>
                </a:solidFill>
              </a14:hiddenFill>
            </a:ext>
          </a:extLst>
        </p:spPr>
      </p:pic>
      <p:sp>
        <p:nvSpPr>
          <p:cNvPr id="10"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20</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572739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D4388C3B-55E5-BB46-B4EF-92307F6F6073}"/>
              </a:ext>
            </a:extLst>
          </p:cNvPr>
          <p:cNvSpPr>
            <a:spLocks noGrp="1"/>
          </p:cNvSpPr>
          <p:nvPr>
            <p:ph type="title"/>
          </p:nvPr>
        </p:nvSpPr>
        <p:spPr>
          <a:xfrm>
            <a:off x="2339542" y="642089"/>
            <a:ext cx="7275798" cy="583565"/>
          </a:xfrm>
          <a:noFill/>
          <a:ln>
            <a:noFill/>
          </a:ln>
        </p:spPr>
        <p:txBody>
          <a:bodyPr vert="horz" wrap="square" lIns="68580" tIns="34290" rIns="68580" bIns="34290" numCol="1" rtlCol="0" anchor="t" anchorCtr="0" compatLnSpc="1">
            <a:noAutofit/>
          </a:bodyPr>
          <a:lstStyle/>
          <a:p>
            <a:pPr algn="ctr"/>
            <a:r>
              <a:rPr lang="zh-CN" altLang="en-US" sz="4000" b="1" dirty="0">
                <a:solidFill>
                  <a:schemeClr val="tx1"/>
                </a:solidFill>
                <a:latin typeface="DFKai-SB" panose="03000509000000000000" pitchFamily="65" charset="-120"/>
                <a:ea typeface="DFKai-SB" panose="03000509000000000000" pitchFamily="65" charset="-120"/>
                <a:cs typeface="+mn-cs"/>
              </a:rPr>
              <a:t>補充資料</a:t>
            </a:r>
            <a:r>
              <a:rPr lang="zh-TW" altLang="en-US" sz="4000" b="1" dirty="0" smtClean="0">
                <a:solidFill>
                  <a:schemeClr val="tx1"/>
                </a:solidFill>
                <a:latin typeface="DFKai-SB" panose="03000509000000000000" pitchFamily="65" charset="-120"/>
                <a:ea typeface="DFKai-SB" panose="03000509000000000000" pitchFamily="65" charset="-120"/>
                <a:cs typeface="+mn-cs"/>
              </a:rPr>
              <a:t>：</a:t>
            </a:r>
            <a:r>
              <a:rPr lang="en-US" altLang="zh-TW" sz="4000" b="1" dirty="0" smtClean="0">
                <a:solidFill>
                  <a:schemeClr val="tx1"/>
                </a:solidFill>
                <a:latin typeface="DFKai-SB" panose="03000509000000000000" pitchFamily="65" charset="-120"/>
                <a:ea typeface="DFKai-SB" panose="03000509000000000000" pitchFamily="65" charset="-120"/>
                <a:cs typeface="+mn-cs"/>
              </a:rPr>
              <a:t/>
            </a:r>
            <a:br>
              <a:rPr lang="en-US" altLang="zh-TW" sz="4000" b="1" dirty="0" smtClean="0">
                <a:solidFill>
                  <a:schemeClr val="tx1"/>
                </a:solidFill>
                <a:latin typeface="DFKai-SB" panose="03000509000000000000" pitchFamily="65" charset="-120"/>
                <a:ea typeface="DFKai-SB" panose="03000509000000000000" pitchFamily="65" charset="-120"/>
                <a:cs typeface="+mn-cs"/>
              </a:rPr>
            </a:br>
            <a:r>
              <a:rPr lang="zh-TW" altLang="en-US" sz="4000" b="1" dirty="0" smtClean="0">
                <a:solidFill>
                  <a:schemeClr val="tx1"/>
                </a:solidFill>
                <a:latin typeface="DFKai-SB" panose="03000509000000000000" pitchFamily="65" charset="-120"/>
                <a:ea typeface="DFKai-SB" panose="03000509000000000000" pitchFamily="65" charset="-120"/>
                <a:cs typeface="+mn-cs"/>
              </a:rPr>
              <a:t>行政長官</a:t>
            </a:r>
            <a:r>
              <a:rPr lang="zh-CN" altLang="en-US" sz="4000" b="1" dirty="0">
                <a:solidFill>
                  <a:schemeClr val="tx1"/>
                </a:solidFill>
                <a:latin typeface="DFKai-SB" panose="03000509000000000000" pitchFamily="65" charset="-120"/>
                <a:ea typeface="DFKai-SB" panose="03000509000000000000" pitchFamily="65" charset="-120"/>
                <a:cs typeface="+mn-cs"/>
              </a:rPr>
              <a:t>宣誓就職</a:t>
            </a:r>
          </a:p>
        </p:txBody>
      </p:sp>
      <p:sp>
        <p:nvSpPr>
          <p:cNvPr id="3" name="内容占位符 2"/>
          <p:cNvSpPr>
            <a:spLocks noGrp="1"/>
          </p:cNvSpPr>
          <p:nvPr>
            <p:ph idx="1"/>
          </p:nvPr>
        </p:nvSpPr>
        <p:spPr>
          <a:xfrm>
            <a:off x="1023442" y="2306440"/>
            <a:ext cx="10373564" cy="2736901"/>
          </a:xfrm>
          <a:solidFill>
            <a:schemeClr val="bg1">
              <a:lumMod val="95000"/>
            </a:schemeClr>
          </a:solidFill>
          <a:ln w="28575">
            <a:solidFill>
              <a:srgbClr val="0070C0"/>
            </a:solidFill>
          </a:ln>
        </p:spPr>
        <p:txBody>
          <a:bodyPr>
            <a:normAutofit/>
          </a:bodyPr>
          <a:lstStyle/>
          <a:p>
            <a:pPr marL="0" indent="0">
              <a:lnSpc>
                <a:spcPct val="130000"/>
              </a:lnSpc>
              <a:spcBef>
                <a:spcPts val="0"/>
              </a:spcBef>
              <a:buNone/>
            </a:pPr>
            <a:endParaRPr lang="en-US" altLang="zh-CN" sz="2000" b="1" dirty="0" smtClean="0">
              <a:solidFill>
                <a:schemeClr val="tx1"/>
              </a:solidFill>
              <a:latin typeface="DFKai-SB" panose="03000509000000000000" pitchFamily="65" charset="-120"/>
              <a:ea typeface="DFKai-SB" panose="03000509000000000000" pitchFamily="65" charset="-120"/>
            </a:endParaRPr>
          </a:p>
          <a:p>
            <a:pPr marL="0" indent="0">
              <a:lnSpc>
                <a:spcPct val="130000"/>
              </a:lnSpc>
              <a:spcBef>
                <a:spcPts val="0"/>
              </a:spcBef>
              <a:buNone/>
            </a:pPr>
            <a:r>
              <a:rPr lang="zh-CN" altLang="en-US" sz="3200" b="1" dirty="0" smtClean="0">
                <a:solidFill>
                  <a:schemeClr val="tx1"/>
                </a:solidFill>
                <a:latin typeface="DFKai-SB" panose="03000509000000000000" pitchFamily="65" charset="-120"/>
                <a:ea typeface="DFKai-SB" panose="03000509000000000000" pitchFamily="65" charset="-120"/>
              </a:rPr>
              <a:t>從</a:t>
            </a:r>
            <a:r>
              <a:rPr lang="zh-CN" altLang="en-US" sz="3200" b="1" dirty="0">
                <a:solidFill>
                  <a:schemeClr val="tx1"/>
                </a:solidFill>
                <a:latin typeface="DFKai-SB" panose="03000509000000000000" pitchFamily="65" charset="-120"/>
                <a:ea typeface="DFKai-SB" panose="03000509000000000000" pitchFamily="65" charset="-120"/>
              </a:rPr>
              <a:t>第一屆政府開始，每一位行政長官的宣誓就職儀式，都要由中央領導人監誓；在行政長官和特別行政區政府換屆時，中央領導人都要出席有關宣誓就職儀式。</a:t>
            </a:r>
          </a:p>
        </p:txBody>
      </p:sp>
      <p:sp>
        <p:nvSpPr>
          <p:cNvPr id="5" name="灯片编号占位符 4">
            <a:extLst>
              <a:ext uri="{FF2B5EF4-FFF2-40B4-BE49-F238E27FC236}">
                <a16:creationId xmlns:a16="http://schemas.microsoft.com/office/drawing/2014/main" id="{827B4510-2180-463F-AE25-471F959CD866}"/>
              </a:ext>
            </a:extLst>
          </p:cNvPr>
          <p:cNvSpPr>
            <a:spLocks noGrp="1"/>
          </p:cNvSpPr>
          <p:nvPr>
            <p:ph type="sldNum" sz="quarter" idx="12"/>
          </p:nvPr>
        </p:nvSpPr>
        <p:spPr>
          <a:xfrm>
            <a:off x="9459178" y="6165305"/>
            <a:ext cx="584978" cy="365125"/>
          </a:xfrm>
        </p:spPr>
        <p:txBody>
          <a:bodyPr/>
          <a:lstStyle/>
          <a:p>
            <a:pPr defTabSz="457200"/>
            <a:fld id="{0C913308-F349-4B6D-A68A-DD1791B4A57B}" type="slidenum">
              <a:rPr lang="zh-CN" altLang="en-US">
                <a:solidFill>
                  <a:prstClr val="black"/>
                </a:solidFill>
                <a:latin typeface="Century Gothic" panose="020B0502020202020204"/>
              </a:rPr>
              <a:pPr defTabSz="457200"/>
              <a:t>21</a:t>
            </a:fld>
            <a:endParaRPr lang="zh-CN" altLang="en-US" dirty="0">
              <a:solidFill>
                <a:prstClr val="black"/>
              </a:solidFill>
              <a:latin typeface="Century Gothic" panose="020B0502020202020204"/>
            </a:endParaRPr>
          </a:p>
        </p:txBody>
      </p:sp>
      <p:sp>
        <p:nvSpPr>
          <p:cNvPr id="7" name="矩形: 圆角 5">
            <a:extLst>
              <a:ext uri="{FF2B5EF4-FFF2-40B4-BE49-F238E27FC236}">
                <a16:creationId xmlns:a16="http://schemas.microsoft.com/office/drawing/2014/main" id="{99E4627E-9F1A-4412-ABFF-E81A5BB0CE6E}"/>
              </a:ext>
            </a:extLst>
          </p:cNvPr>
          <p:cNvSpPr/>
          <p:nvPr/>
        </p:nvSpPr>
        <p:spPr>
          <a:xfrm>
            <a:off x="2691802" y="588432"/>
            <a:ext cx="2143760" cy="690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ct val="0"/>
              </a:spcBef>
            </a:pPr>
            <a:endParaRPr lang="zh-CN" altLang="en-US" sz="3200" b="1" dirty="0">
              <a:solidFill>
                <a:prstClr val="black"/>
              </a:solidFill>
              <a:latin typeface="微软雅黑" panose="020B0503020204020204" pitchFamily="34" charset="-122"/>
              <a:ea typeface="微软雅黑" panose="020B0503020204020204" pitchFamily="34" charset="-122"/>
            </a:endParaRPr>
          </a:p>
        </p:txBody>
      </p:sp>
      <p:pic>
        <p:nvPicPr>
          <p:cNvPr id="10" name="圖形 9" descr="說故事 以實心填滿">
            <a:extLst>
              <a:ext uri="{FF2B5EF4-FFF2-40B4-BE49-F238E27FC236}">
                <a16:creationId xmlns:a16="http://schemas.microsoft.com/office/drawing/2014/main" id="{676BAED1-D0C4-F345-9820-934FCBB236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072145" y="494690"/>
            <a:ext cx="914400" cy="914400"/>
          </a:xfrm>
          <a:prstGeom prst="rect">
            <a:avLst/>
          </a:prstGeom>
        </p:spPr>
      </p:pic>
    </p:spTree>
    <p:extLst>
      <p:ext uri="{BB962C8B-B14F-4D97-AF65-F5344CB8AC3E}">
        <p14:creationId xmlns:p14="http://schemas.microsoft.com/office/powerpoint/2010/main" val="11751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723996" y="2333810"/>
            <a:ext cx="8920191" cy="1749710"/>
          </a:xfrm>
          <a:noFill/>
        </p:spPr>
        <p:txBody>
          <a:bodyPr vert="horz" wrap="square" lIns="68580" tIns="34290" rIns="68580" bIns="34290" rtlCol="0">
            <a:spAutoFit/>
          </a:bodyPr>
          <a:lstStyle/>
          <a:p>
            <a:pPr defTabSz="342900">
              <a:lnSpc>
                <a:spcPct val="130000"/>
              </a:lnSpc>
              <a:spcBef>
                <a:spcPts val="0"/>
              </a:spcBef>
            </a:pPr>
            <a:r>
              <a:rPr lang="zh-CN" altLang="en-US" sz="2800" dirty="0">
                <a:solidFill>
                  <a:schemeClr val="tx1"/>
                </a:solidFill>
                <a:latin typeface="DFKai-SB" panose="03000509000000000000" pitchFamily="65" charset="-120"/>
                <a:ea typeface="DFKai-SB" panose="03000509000000000000" pitchFamily="65" charset="-120"/>
              </a:rPr>
              <a:t>行政長官每年向中央述</a:t>
            </a:r>
            <a:r>
              <a:rPr lang="zh-CN" altLang="en-US" sz="2800" dirty="0" smtClean="0">
                <a:solidFill>
                  <a:schemeClr val="tx1"/>
                </a:solidFill>
                <a:latin typeface="DFKai-SB" panose="03000509000000000000" pitchFamily="65" charset="-120"/>
                <a:ea typeface="DFKai-SB" panose="03000509000000000000" pitchFamily="65" charset="-120"/>
              </a:rPr>
              <a:t>職報</a:t>
            </a:r>
            <a:r>
              <a:rPr lang="zh-CN" altLang="en-US" sz="2800" dirty="0">
                <a:solidFill>
                  <a:schemeClr val="tx1"/>
                </a:solidFill>
                <a:latin typeface="DFKai-SB" panose="03000509000000000000" pitchFamily="65" charset="-120"/>
                <a:ea typeface="DFKai-SB" panose="03000509000000000000" pitchFamily="65" charset="-120"/>
              </a:rPr>
              <a:t>告。</a:t>
            </a:r>
            <a:endParaRPr lang="en-US" altLang="zh-CN" sz="2800" dirty="0">
              <a:solidFill>
                <a:schemeClr val="tx1"/>
              </a:solidFill>
              <a:latin typeface="DFKai-SB" panose="03000509000000000000" pitchFamily="65" charset="-120"/>
              <a:ea typeface="DFKai-SB" panose="03000509000000000000" pitchFamily="65" charset="-120"/>
            </a:endParaRPr>
          </a:p>
          <a:p>
            <a:pPr defTabSz="342900">
              <a:lnSpc>
                <a:spcPct val="130000"/>
              </a:lnSpc>
              <a:spcBef>
                <a:spcPts val="0"/>
              </a:spcBef>
            </a:pPr>
            <a:r>
              <a:rPr lang="zh-CN" altLang="en-US" sz="2800" dirty="0">
                <a:solidFill>
                  <a:schemeClr val="tx1"/>
                </a:solidFill>
                <a:latin typeface="DFKai-SB" panose="03000509000000000000" pitchFamily="65" charset="-120"/>
                <a:ea typeface="DFKai-SB" panose="03000509000000000000" pitchFamily="65" charset="-120"/>
                <a:sym typeface="+mn-ea"/>
              </a:rPr>
              <a:t>國家領導人就貫徹落實</a:t>
            </a:r>
            <a:r>
              <a:rPr lang="en-US" altLang="zh-CN" sz="2800" dirty="0">
                <a:solidFill>
                  <a:schemeClr val="tx1"/>
                </a:solidFill>
                <a:latin typeface="DFKai-SB" panose="03000509000000000000" pitchFamily="65" charset="-120"/>
                <a:ea typeface="DFKai-SB" panose="03000509000000000000" pitchFamily="65" charset="-120"/>
                <a:sym typeface="+mn-ea"/>
              </a:rPr>
              <a:t>《</a:t>
            </a:r>
            <a:r>
              <a:rPr lang="zh-CN" altLang="en-US" sz="2800" dirty="0">
                <a:solidFill>
                  <a:schemeClr val="tx1"/>
                </a:solidFill>
                <a:latin typeface="DFKai-SB" panose="03000509000000000000" pitchFamily="65" charset="-120"/>
                <a:ea typeface="DFKai-SB" panose="03000509000000000000" pitchFamily="65" charset="-120"/>
                <a:sym typeface="+mn-ea"/>
              </a:rPr>
              <a:t>基本法</a:t>
            </a:r>
            <a:r>
              <a:rPr lang="en-US" altLang="zh-CN" sz="2800" dirty="0">
                <a:solidFill>
                  <a:schemeClr val="tx1"/>
                </a:solidFill>
                <a:latin typeface="DFKai-SB" panose="03000509000000000000" pitchFamily="65" charset="-120"/>
                <a:ea typeface="DFKai-SB" panose="03000509000000000000" pitchFamily="65" charset="-120"/>
                <a:sym typeface="+mn-ea"/>
              </a:rPr>
              <a:t>》</a:t>
            </a:r>
            <a:r>
              <a:rPr lang="zh-CN" altLang="en-US" sz="2800" dirty="0">
                <a:solidFill>
                  <a:schemeClr val="tx1"/>
                </a:solidFill>
                <a:latin typeface="DFKai-SB" panose="03000509000000000000" pitchFamily="65" charset="-120"/>
                <a:ea typeface="DFKai-SB" panose="03000509000000000000" pitchFamily="65" charset="-120"/>
                <a:sym typeface="+mn-ea"/>
              </a:rPr>
              <a:t>的重大事項對行政長官予以指導。</a:t>
            </a:r>
            <a:endParaRPr lang="en-US" altLang="zh-CN" sz="2800" dirty="0">
              <a:solidFill>
                <a:schemeClr val="tx1"/>
              </a:solidFill>
              <a:latin typeface="DFKai-SB" panose="03000509000000000000" pitchFamily="65" charset="-120"/>
              <a:ea typeface="DFKai-SB" panose="03000509000000000000" pitchFamily="65" charset="-120"/>
            </a:endParaRPr>
          </a:p>
        </p:txBody>
      </p:sp>
      <p:sp>
        <p:nvSpPr>
          <p:cNvPr id="2" name="矩形 1"/>
          <p:cNvSpPr/>
          <p:nvPr/>
        </p:nvSpPr>
        <p:spPr>
          <a:xfrm>
            <a:off x="479658" y="996191"/>
            <a:ext cx="11360407" cy="789447"/>
          </a:xfrm>
          <a:prstGeom prst="rect">
            <a:avLst/>
          </a:prstGeom>
        </p:spPr>
        <p:txBody>
          <a:bodyPr vert="horz" wrap="square" lIns="68580" tIns="34290" rIns="68580" bIns="34290" rtlCol="0">
            <a:spAutoFit/>
          </a:bodyPr>
          <a:lstStyle/>
          <a:p>
            <a:pPr marL="253841" indent="-253841" algn="ctr" defTabSz="685800">
              <a:lnSpc>
                <a:spcPct val="130000"/>
              </a:lnSpc>
              <a:spcBef>
                <a:spcPts val="750"/>
              </a:spcBef>
              <a:buFont typeface="Wingdings" panose="05000000000000000000" pitchFamily="2" charset="2"/>
              <a:buChar char="Ø"/>
            </a:pPr>
            <a:r>
              <a:rPr lang="zh-CN" altLang="en-US" sz="3600" b="1" kern="100" dirty="0">
                <a:solidFill>
                  <a:prstClr val="black">
                    <a:lumMod val="50000"/>
                  </a:prstClr>
                </a:solidFill>
                <a:latin typeface="DFKai-SB" panose="03000509000000000000" pitchFamily="65" charset="-120"/>
                <a:ea typeface="DFKai-SB" panose="03000509000000000000" pitchFamily="65" charset="-120"/>
              </a:rPr>
              <a:t>支持指導香港特別行政區行政長官和政府依法施政</a:t>
            </a:r>
            <a:endParaRPr lang="en-US" altLang="zh-CN" sz="3600" b="1" kern="100" dirty="0">
              <a:solidFill>
                <a:prstClr val="black">
                  <a:lumMod val="50000"/>
                </a:prstClr>
              </a:solidFill>
              <a:latin typeface="DFKai-SB" panose="03000509000000000000" pitchFamily="65" charset="-120"/>
              <a:ea typeface="DFKai-SB" panose="03000509000000000000" pitchFamily="65" charset="-120"/>
            </a:endParaRPr>
          </a:p>
        </p:txBody>
      </p:sp>
      <p:sp>
        <p:nvSpPr>
          <p:cNvPr id="6" name="文本框 5"/>
          <p:cNvSpPr txBox="1"/>
          <p:nvPr/>
        </p:nvSpPr>
        <p:spPr>
          <a:xfrm>
            <a:off x="2110496" y="4603108"/>
            <a:ext cx="6585923" cy="584775"/>
          </a:xfrm>
          <a:prstGeom prst="rect">
            <a:avLst/>
          </a:prstGeom>
          <a:noFill/>
        </p:spPr>
        <p:txBody>
          <a:bodyPr wrap="square" rtlCol="0" anchor="t">
            <a:spAutoFit/>
          </a:bodyPr>
          <a:lstStyle/>
          <a:p>
            <a:pPr defTabSz="457200"/>
            <a:r>
              <a:rPr lang="zh-TW" altLang="en-US" sz="1600" dirty="0">
                <a:latin typeface="DFKai-SB" panose="03000509000000000000" pitchFamily="65" charset="-120"/>
                <a:ea typeface="DFKai-SB" panose="03000509000000000000" pitchFamily="65" charset="-120"/>
              </a:rPr>
              <a:t>政長官向國家領導人</a:t>
            </a:r>
            <a:r>
              <a:rPr lang="zh-TW" altLang="en-US" sz="1600" dirty="0" smtClean="0">
                <a:latin typeface="DFKai-SB" panose="03000509000000000000" pitchFamily="65" charset="-120"/>
                <a:ea typeface="DFKai-SB" panose="03000509000000000000" pitchFamily="65" charset="-120"/>
              </a:rPr>
              <a:t>述職</a:t>
            </a:r>
            <a:endParaRPr lang="en-US" altLang="zh-TW" sz="1600" dirty="0" smtClean="0">
              <a:latin typeface="DFKai-SB" panose="03000509000000000000" pitchFamily="65" charset="-120"/>
              <a:ea typeface="DFKai-SB" panose="03000509000000000000" pitchFamily="65" charset="-120"/>
            </a:endParaRPr>
          </a:p>
          <a:p>
            <a:pPr defTabSz="457200"/>
            <a:r>
              <a:rPr lang="zh-TW" altLang="en-US" sz="1600" dirty="0" smtClean="0">
                <a:latin typeface="DFKai-SB" panose="03000509000000000000" pitchFamily="65" charset="-120"/>
                <a:ea typeface="DFKai-SB" panose="03000509000000000000" pitchFamily="65" charset="-120"/>
                <a:sym typeface="+mn-ea"/>
              </a:rPr>
              <a:t>來源</a:t>
            </a:r>
            <a:r>
              <a:rPr lang="en-US" altLang="zh-TW" sz="1600" dirty="0">
                <a:latin typeface="DFKai-SB" panose="03000509000000000000" pitchFamily="65" charset="-120"/>
                <a:ea typeface="DFKai-SB" panose="03000509000000000000" pitchFamily="65" charset="-120"/>
                <a:sym typeface="+mn-ea"/>
              </a:rPr>
              <a:t>: </a:t>
            </a:r>
            <a:r>
              <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mn-ea"/>
              </a:rPr>
              <a:t>https://www.info.gov.hk/gia/general/202101/27/P2021012700825.htm</a:t>
            </a: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7"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22</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019194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4110" y="624707"/>
            <a:ext cx="9285823" cy="789447"/>
          </a:xfrm>
          <a:prstGeom prst="rect">
            <a:avLst/>
          </a:prstGeom>
        </p:spPr>
        <p:txBody>
          <a:bodyPr vert="horz" wrap="square" lIns="68580" tIns="34290" rIns="68580" bIns="34290" rtlCol="0">
            <a:spAutoFit/>
          </a:bodyPr>
          <a:lstStyle/>
          <a:p>
            <a:pPr marL="253841" indent="-253841" algn="ctr" defTabSz="685800">
              <a:lnSpc>
                <a:spcPct val="130000"/>
              </a:lnSpc>
              <a:spcBef>
                <a:spcPts val="750"/>
              </a:spcBef>
              <a:buFont typeface="Wingdings" panose="05000000000000000000" pitchFamily="2" charset="2"/>
              <a:buChar char="Ø"/>
            </a:pPr>
            <a:r>
              <a:rPr lang="zh-CN" altLang="en-US" sz="3600" b="1" kern="100" dirty="0">
                <a:solidFill>
                  <a:prstClr val="black">
                    <a:lumMod val="50000"/>
                  </a:prstClr>
                </a:solidFill>
                <a:latin typeface="DFKai-SB" panose="03000509000000000000" pitchFamily="65" charset="-120"/>
                <a:ea typeface="DFKai-SB" panose="03000509000000000000" pitchFamily="65" charset="-120"/>
              </a:rPr>
              <a:t>負責管理與香港特別行政</a:t>
            </a:r>
            <a:r>
              <a:rPr lang="zh-CN" altLang="en-US" sz="3600" b="1" kern="100" dirty="0">
                <a:solidFill>
                  <a:prstClr val="black"/>
                </a:solidFill>
                <a:effectLst>
                  <a:outerShdw blurRad="38100" dist="19050" dir="2700000" algn="tl" rotWithShape="0">
                    <a:prstClr val="black">
                      <a:alpha val="40000"/>
                    </a:prstClr>
                  </a:outerShdw>
                </a:effectLst>
                <a:latin typeface="DFKai-SB" panose="03000509000000000000" pitchFamily="65" charset="-120"/>
                <a:ea typeface="DFKai-SB" panose="03000509000000000000" pitchFamily="65" charset="-120"/>
              </a:rPr>
              <a:t>區有關的</a:t>
            </a:r>
            <a:r>
              <a:rPr lang="zh-CN" altLang="en-US" sz="3600" b="1" kern="100" dirty="0">
                <a:solidFill>
                  <a:prstClr val="black">
                    <a:lumMod val="50000"/>
                  </a:prstClr>
                </a:solidFill>
                <a:latin typeface="DFKai-SB" panose="03000509000000000000" pitchFamily="65" charset="-120"/>
                <a:ea typeface="DFKai-SB" panose="03000509000000000000" pitchFamily="65" charset="-120"/>
              </a:rPr>
              <a:t>外交事務</a:t>
            </a:r>
            <a:endParaRPr lang="en-US" altLang="zh-CN" sz="3600" b="1" kern="100" dirty="0">
              <a:solidFill>
                <a:prstClr val="black">
                  <a:lumMod val="50000"/>
                </a:prstClr>
              </a:solidFill>
              <a:latin typeface="DFKai-SB" panose="03000509000000000000" pitchFamily="65" charset="-120"/>
              <a:ea typeface="DFKai-SB" panose="03000509000000000000" pitchFamily="65" charset="-120"/>
            </a:endParaRPr>
          </a:p>
        </p:txBody>
      </p:sp>
      <p:sp>
        <p:nvSpPr>
          <p:cNvPr id="5" name="Bent Arrow 65"/>
          <p:cNvSpPr/>
          <p:nvPr/>
        </p:nvSpPr>
        <p:spPr>
          <a:xfrm>
            <a:off x="2437529" y="1965035"/>
            <a:ext cx="1404156" cy="2768813"/>
          </a:xfrm>
          <a:prstGeom prst="bentArrow">
            <a:avLst>
              <a:gd name="adj1" fmla="val 8879"/>
              <a:gd name="adj2" fmla="val 12373"/>
              <a:gd name="adj3" fmla="val 18207"/>
              <a:gd name="adj4" fmla="val 13139"/>
            </a:avLst>
          </a:prstGeom>
          <a:solidFill>
            <a:srgbClr val="F17475"/>
          </a:solidFill>
          <a:ln w="12700" cap="flat" cmpd="sng" algn="ctr">
            <a:noFill/>
            <a:prstDash val="solid"/>
            <a:miter lim="800000"/>
          </a:ln>
          <a:effectLst>
            <a:outerShdw blurRad="177800" dist="203200" dir="2700000" algn="ctr" rotWithShape="0">
              <a:srgbClr val="000000">
                <a:lumMod val="50000"/>
                <a:lumOff val="50000"/>
                <a:alpha val="43000"/>
              </a:srgbClr>
            </a:outerShdw>
          </a:effectLst>
        </p:spPr>
        <p:txBody>
          <a:bodyPr lIns="65021" tIns="32510" rIns="65021" bIns="32510" rtlCol="0" anchor="ctr"/>
          <a:lstStyle/>
          <a:p>
            <a:pPr algn="ctr" defTabSz="685800">
              <a:defRPr/>
            </a:pPr>
            <a:endParaRPr lang="en-US" sz="1350" kern="0" dirty="0">
              <a:solidFill>
                <a:srgbClr val="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6" name="Bent Arrow 65"/>
          <p:cNvSpPr/>
          <p:nvPr/>
        </p:nvSpPr>
        <p:spPr>
          <a:xfrm>
            <a:off x="2437529" y="3066796"/>
            <a:ext cx="1404156" cy="1667052"/>
          </a:xfrm>
          <a:prstGeom prst="bentArrow">
            <a:avLst>
              <a:gd name="adj1" fmla="val 8879"/>
              <a:gd name="adj2" fmla="val 12373"/>
              <a:gd name="adj3" fmla="val 18207"/>
              <a:gd name="adj4" fmla="val 13139"/>
            </a:avLst>
          </a:prstGeom>
          <a:solidFill>
            <a:srgbClr val="01B3C5"/>
          </a:solidFill>
          <a:ln w="12700" cap="flat" cmpd="sng" algn="ctr">
            <a:noFill/>
            <a:prstDash val="solid"/>
            <a:miter lim="800000"/>
          </a:ln>
          <a:effectLst>
            <a:outerShdw blurRad="177800" dist="203200" dir="2700000" algn="ctr" rotWithShape="0">
              <a:srgbClr val="000000">
                <a:lumMod val="50000"/>
                <a:lumOff val="50000"/>
                <a:alpha val="43000"/>
              </a:srgbClr>
            </a:outerShdw>
          </a:effectLst>
        </p:spPr>
        <p:txBody>
          <a:bodyPr lIns="65021" tIns="32510" rIns="65021" bIns="32510" rtlCol="0" anchor="ctr"/>
          <a:lstStyle/>
          <a:p>
            <a:pPr algn="ctr" defTabSz="685800">
              <a:defRPr/>
            </a:pPr>
            <a:endParaRPr lang="en-US" sz="1350" kern="0" dirty="0">
              <a:solidFill>
                <a:srgbClr val="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7" name="Bent Arrow 65"/>
          <p:cNvSpPr/>
          <p:nvPr/>
        </p:nvSpPr>
        <p:spPr>
          <a:xfrm>
            <a:off x="2437529" y="4613747"/>
            <a:ext cx="1404156" cy="829698"/>
          </a:xfrm>
          <a:prstGeom prst="bentArrow">
            <a:avLst>
              <a:gd name="adj1" fmla="val 14987"/>
              <a:gd name="adj2" fmla="val 21660"/>
              <a:gd name="adj3" fmla="val 32213"/>
              <a:gd name="adj4" fmla="val 13139"/>
            </a:avLst>
          </a:prstGeom>
          <a:solidFill>
            <a:srgbClr val="FFBF53"/>
          </a:solidFill>
          <a:ln w="12700" cap="flat" cmpd="sng" algn="ctr">
            <a:noFill/>
            <a:prstDash val="solid"/>
            <a:miter lim="800000"/>
          </a:ln>
          <a:effectLst>
            <a:outerShdw blurRad="177800" dist="203200" dir="2700000" algn="ctr" rotWithShape="0">
              <a:srgbClr val="000000">
                <a:lumMod val="50000"/>
                <a:lumOff val="50000"/>
                <a:alpha val="43000"/>
              </a:srgbClr>
            </a:outerShdw>
          </a:effectLst>
        </p:spPr>
        <p:txBody>
          <a:bodyPr lIns="65021" tIns="32510" rIns="65021" bIns="32510" rtlCol="0" anchor="ctr"/>
          <a:lstStyle/>
          <a:p>
            <a:pPr algn="ctr" defTabSz="685800">
              <a:defRPr/>
            </a:pPr>
            <a:endParaRPr lang="en-US" sz="1350" kern="0" dirty="0">
              <a:solidFill>
                <a:srgbClr val="00000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9" name="文本框 8"/>
          <p:cNvSpPr txBox="1"/>
          <p:nvPr/>
        </p:nvSpPr>
        <p:spPr>
          <a:xfrm>
            <a:off x="3982032" y="1528487"/>
            <a:ext cx="6216077" cy="1158459"/>
          </a:xfrm>
          <a:prstGeom prst="rect">
            <a:avLst/>
          </a:prstGeom>
          <a:noFill/>
        </p:spPr>
        <p:txBody>
          <a:bodyPr wrap="square">
            <a:spAutoFit/>
          </a:bodyPr>
          <a:lstStyle/>
          <a:p>
            <a:pPr defTabSz="457200">
              <a:lnSpc>
                <a:spcPct val="130000"/>
              </a:lnSpc>
            </a:pPr>
            <a:r>
              <a:rPr lang="zh-CN" altLang="en-US" sz="2800" dirty="0">
                <a:solidFill>
                  <a:prstClr val="black"/>
                </a:solidFill>
                <a:latin typeface="DFKai-SB" panose="03000509000000000000" pitchFamily="65" charset="-120"/>
                <a:ea typeface="DFKai-SB" panose="03000509000000000000" pitchFamily="65" charset="-120"/>
              </a:rPr>
              <a:t>外交涉及國家主權，屬於中央政府重要職責。</a:t>
            </a:r>
            <a:endParaRPr lang="en-US" altLang="zh-CN" sz="2800" dirty="0">
              <a:solidFill>
                <a:prstClr val="black"/>
              </a:solidFill>
              <a:latin typeface="DFKai-SB" panose="03000509000000000000" pitchFamily="65" charset="-120"/>
              <a:ea typeface="DFKai-SB" panose="03000509000000000000" pitchFamily="65" charset="-120"/>
            </a:endParaRPr>
          </a:p>
        </p:txBody>
      </p:sp>
      <p:sp>
        <p:nvSpPr>
          <p:cNvPr id="11" name="文本框 10"/>
          <p:cNvSpPr txBox="1"/>
          <p:nvPr/>
        </p:nvSpPr>
        <p:spPr>
          <a:xfrm>
            <a:off x="3982032" y="2741610"/>
            <a:ext cx="5929131" cy="1718612"/>
          </a:xfrm>
          <a:prstGeom prst="rect">
            <a:avLst/>
          </a:prstGeom>
          <a:noFill/>
        </p:spPr>
        <p:txBody>
          <a:bodyPr wrap="square">
            <a:spAutoFit/>
          </a:bodyPr>
          <a:lstStyle/>
          <a:p>
            <a:pPr defTabSz="457200">
              <a:lnSpc>
                <a:spcPct val="130000"/>
              </a:lnSpc>
            </a:pPr>
            <a:r>
              <a:rPr lang="zh-CN" altLang="en-US" sz="2800" dirty="0">
                <a:solidFill>
                  <a:prstClr val="black"/>
                </a:solidFill>
                <a:latin typeface="DFKai-SB" panose="03000509000000000000" pitchFamily="65" charset="-120"/>
                <a:ea typeface="DFKai-SB" panose="03000509000000000000" pitchFamily="65" charset="-120"/>
                <a:sym typeface="+mn-ea"/>
              </a:rPr>
              <a:t>中央人民政府負責管理</a:t>
            </a:r>
            <a:r>
              <a:rPr lang="zh-CN" altLang="en-US" sz="2800" dirty="0">
                <a:solidFill>
                  <a:prstClr val="black"/>
                </a:solidFill>
                <a:latin typeface="DFKai-SB" panose="03000509000000000000" pitchFamily="65" charset="-120"/>
                <a:ea typeface="DFKai-SB" panose="03000509000000000000" pitchFamily="65" charset="-120"/>
              </a:rPr>
              <a:t>與香港特別行政區有關的外交事務。（參見</a:t>
            </a:r>
            <a:r>
              <a:rPr lang="zh-CN" altLang="en-US" sz="2800" dirty="0">
                <a:solidFill>
                  <a:prstClr val="black"/>
                </a:solidFill>
                <a:latin typeface="DFKai-SB" panose="03000509000000000000" pitchFamily="65" charset="-120"/>
                <a:ea typeface="DFKai-SB" panose="03000509000000000000" pitchFamily="65" charset="-120"/>
                <a:sym typeface="+mn-ea"/>
              </a:rPr>
              <a:t>《基本法》</a:t>
            </a:r>
            <a:r>
              <a:rPr lang="zh-CN" altLang="en-US" sz="2800" dirty="0" smtClean="0">
                <a:solidFill>
                  <a:prstClr val="black"/>
                </a:solidFill>
                <a:latin typeface="DFKai-SB" panose="03000509000000000000" pitchFamily="65" charset="-120"/>
                <a:ea typeface="DFKai-SB" panose="03000509000000000000" pitchFamily="65" charset="-120"/>
                <a:sym typeface="+mn-ea"/>
              </a:rPr>
              <a:t>第</a:t>
            </a:r>
            <a:r>
              <a:rPr lang="zh-CN" altLang="en-US" sz="28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十三</a:t>
            </a:r>
            <a:r>
              <a:rPr lang="zh-CN" altLang="en-US" sz="2800" dirty="0" smtClean="0">
                <a:solidFill>
                  <a:prstClr val="black"/>
                </a:solidFill>
                <a:latin typeface="DFKai-SB" panose="03000509000000000000" pitchFamily="65" charset="-120"/>
                <a:ea typeface="DFKai-SB" panose="03000509000000000000" pitchFamily="65" charset="-120"/>
                <a:sym typeface="+mn-ea"/>
              </a:rPr>
              <a:t>條第</a:t>
            </a:r>
            <a:r>
              <a:rPr lang="zh-CN" altLang="en-US" sz="28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一</a:t>
            </a:r>
            <a:r>
              <a:rPr lang="zh-CN" altLang="en-US" sz="2800" dirty="0" smtClean="0">
                <a:solidFill>
                  <a:prstClr val="black"/>
                </a:solidFill>
                <a:latin typeface="DFKai-SB" panose="03000509000000000000" pitchFamily="65" charset="-120"/>
                <a:ea typeface="DFKai-SB" panose="03000509000000000000" pitchFamily="65" charset="-120"/>
                <a:sym typeface="+mn-ea"/>
              </a:rPr>
              <a:t>款</a:t>
            </a:r>
            <a:r>
              <a:rPr lang="zh-CN" altLang="en-US" sz="2800" dirty="0">
                <a:solidFill>
                  <a:prstClr val="black"/>
                </a:solidFill>
                <a:latin typeface="DFKai-SB" panose="03000509000000000000" pitchFamily="65" charset="-120"/>
                <a:ea typeface="DFKai-SB" panose="03000509000000000000" pitchFamily="65" charset="-120"/>
                <a:sym typeface="+mn-ea"/>
              </a:rPr>
              <a:t>）</a:t>
            </a:r>
            <a:endParaRPr lang="en-US" altLang="zh-CN" sz="2800" dirty="0">
              <a:solidFill>
                <a:prstClr val="black"/>
              </a:solidFill>
              <a:latin typeface="DFKai-SB" panose="03000509000000000000" pitchFamily="65" charset="-120"/>
              <a:ea typeface="DFKai-SB" panose="03000509000000000000" pitchFamily="65" charset="-120"/>
            </a:endParaRPr>
          </a:p>
        </p:txBody>
      </p:sp>
      <p:sp>
        <p:nvSpPr>
          <p:cNvPr id="13" name="文本框 12"/>
          <p:cNvSpPr txBox="1"/>
          <p:nvPr/>
        </p:nvSpPr>
        <p:spPr>
          <a:xfrm>
            <a:off x="3982032" y="4584139"/>
            <a:ext cx="5921396" cy="1718612"/>
          </a:xfrm>
          <a:prstGeom prst="rect">
            <a:avLst/>
          </a:prstGeom>
          <a:noFill/>
        </p:spPr>
        <p:txBody>
          <a:bodyPr wrap="square">
            <a:spAutoFit/>
          </a:bodyPr>
          <a:lstStyle/>
          <a:p>
            <a:pPr defTabSz="457200">
              <a:lnSpc>
                <a:spcPct val="130000"/>
              </a:lnSpc>
            </a:pPr>
            <a:r>
              <a:rPr lang="zh-CN" altLang="en-US" sz="2800" dirty="0">
                <a:solidFill>
                  <a:prstClr val="black"/>
                </a:solidFill>
                <a:latin typeface="DFKai-SB" panose="03000509000000000000" pitchFamily="65" charset="-120"/>
                <a:ea typeface="DFKai-SB" panose="03000509000000000000" pitchFamily="65" charset="-120"/>
              </a:rPr>
              <a:t>中華人民共和國外交部在香港設立機構處理外交事務。（參見</a:t>
            </a:r>
            <a:r>
              <a:rPr lang="zh-CN" altLang="en-US" sz="2800" dirty="0" smtClean="0">
                <a:solidFill>
                  <a:prstClr val="black"/>
                </a:solidFill>
                <a:latin typeface="DFKai-SB" panose="03000509000000000000" pitchFamily="65" charset="-120"/>
                <a:ea typeface="DFKai-SB" panose="03000509000000000000" pitchFamily="65" charset="-120"/>
              </a:rPr>
              <a:t>《基本法》</a:t>
            </a:r>
            <a:r>
              <a:rPr lang="zh-CN" altLang="en-US" sz="2800" dirty="0">
                <a:solidFill>
                  <a:prstClr val="black"/>
                </a:solidFill>
                <a:latin typeface="DFKai-SB" panose="03000509000000000000" pitchFamily="65" charset="-120"/>
                <a:ea typeface="DFKai-SB" panose="03000509000000000000" pitchFamily="65" charset="-120"/>
                <a:sym typeface="+mn-ea"/>
              </a:rPr>
              <a:t>第</a:t>
            </a:r>
            <a:r>
              <a:rPr lang="zh-CN" altLang="en-US" sz="28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十三</a:t>
            </a:r>
            <a:r>
              <a:rPr lang="zh-CN" altLang="en-US" sz="2800" dirty="0">
                <a:solidFill>
                  <a:prstClr val="black"/>
                </a:solidFill>
                <a:latin typeface="DFKai-SB" panose="03000509000000000000" pitchFamily="65" charset="-120"/>
                <a:ea typeface="DFKai-SB" panose="03000509000000000000" pitchFamily="65" charset="-120"/>
                <a:sym typeface="+mn-ea"/>
              </a:rPr>
              <a:t>條</a:t>
            </a:r>
            <a:r>
              <a:rPr lang="zh-CN" altLang="en-US" sz="2800" dirty="0" smtClean="0">
                <a:solidFill>
                  <a:prstClr val="black"/>
                </a:solidFill>
                <a:latin typeface="DFKai-SB" panose="03000509000000000000" pitchFamily="65" charset="-120"/>
                <a:ea typeface="DFKai-SB" panose="03000509000000000000" pitchFamily="65" charset="-120"/>
                <a:sym typeface="+mn-ea"/>
              </a:rPr>
              <a:t>第</a:t>
            </a:r>
            <a:r>
              <a:rPr lang="zh-CN" altLang="en-US" sz="28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二</a:t>
            </a:r>
            <a:r>
              <a:rPr lang="zh-CN" altLang="en-US" sz="2800" dirty="0" smtClean="0">
                <a:solidFill>
                  <a:prstClr val="black"/>
                </a:solidFill>
                <a:latin typeface="DFKai-SB" panose="03000509000000000000" pitchFamily="65" charset="-120"/>
                <a:ea typeface="DFKai-SB" panose="03000509000000000000" pitchFamily="65" charset="-120"/>
                <a:sym typeface="+mn-ea"/>
              </a:rPr>
              <a:t>款</a:t>
            </a:r>
            <a:r>
              <a:rPr lang="zh-CN" altLang="en-US" sz="2800" dirty="0">
                <a:solidFill>
                  <a:prstClr val="black"/>
                </a:solidFill>
                <a:latin typeface="DFKai-SB" panose="03000509000000000000" pitchFamily="65" charset="-120"/>
                <a:ea typeface="DFKai-SB" panose="03000509000000000000" pitchFamily="65" charset="-120"/>
                <a:sym typeface="+mn-ea"/>
              </a:rPr>
              <a:t>）</a:t>
            </a:r>
            <a:endParaRPr lang="en-US" altLang="zh-CN" sz="2800" dirty="0">
              <a:solidFill>
                <a:prstClr val="black"/>
              </a:solidFill>
              <a:latin typeface="DFKai-SB" panose="03000509000000000000" pitchFamily="65" charset="-120"/>
              <a:ea typeface="DFKai-SB" panose="03000509000000000000" pitchFamily="65" charset="-120"/>
            </a:endParaRPr>
          </a:p>
        </p:txBody>
      </p:sp>
      <p:sp>
        <p:nvSpPr>
          <p:cNvPr id="10"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23</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220555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144366" y="921049"/>
            <a:ext cx="8748151" cy="2308324"/>
          </a:xfrm>
          <a:noFill/>
        </p:spPr>
        <p:txBody>
          <a:bodyPr wrap="square">
            <a:spAutoFit/>
          </a:bodyPr>
          <a:lstStyle/>
          <a:p>
            <a:pPr defTabSz="342900">
              <a:lnSpc>
                <a:spcPct val="150000"/>
              </a:lnSpc>
              <a:spcBef>
                <a:spcPts val="0"/>
              </a:spcBef>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基本法</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第</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14</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條規定，中央人民政府負責香港特別行政區的防務。</a:t>
            </a: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defTabSz="342900">
              <a:lnSpc>
                <a:spcPct val="150000"/>
              </a:lnSpc>
              <a:spcBef>
                <a:spcPts val="0"/>
              </a:spcBef>
            </a:pP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駐港部隊於</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1997</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30</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日午夜開始進駐香港，</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1997</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7</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日</a:t>
            </a:r>
            <a:r>
              <a:rPr lang="zh-CN"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零時</a:t>
            </a:r>
            <a:r>
              <a:rPr lang="zh-TW"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正式</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接管香港防務</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p:txBody>
      </p:sp>
      <p:sp>
        <p:nvSpPr>
          <p:cNvPr id="2" name="矩形 1"/>
          <p:cNvSpPr/>
          <p:nvPr/>
        </p:nvSpPr>
        <p:spPr>
          <a:xfrm>
            <a:off x="1854770" y="279050"/>
            <a:ext cx="7950276" cy="789447"/>
          </a:xfrm>
          <a:prstGeom prst="rect">
            <a:avLst/>
          </a:prstGeom>
        </p:spPr>
        <p:txBody>
          <a:bodyPr vert="horz" wrap="square" lIns="68580" tIns="34290" rIns="68580" bIns="34290" rtlCol="0">
            <a:spAutoFit/>
          </a:bodyPr>
          <a:lstStyle/>
          <a:p>
            <a:pPr marL="253841" indent="-253841" algn="ctr" defTabSz="685800">
              <a:lnSpc>
                <a:spcPct val="130000"/>
              </a:lnSpc>
              <a:spcBef>
                <a:spcPts val="750"/>
              </a:spcBef>
              <a:buFont typeface="Wingdings" panose="05000000000000000000" pitchFamily="2" charset="2"/>
              <a:buChar char="Ø"/>
            </a:pPr>
            <a:r>
              <a:rPr lang="zh-CN" altLang="en-US" sz="3600" b="1" dirty="0">
                <a:latin typeface="DFKai-SB" panose="03000509000000000000" pitchFamily="65" charset="-120"/>
                <a:ea typeface="DFKai-SB" panose="03000509000000000000" pitchFamily="65" charset="-120"/>
              </a:rPr>
              <a:t>負責</a:t>
            </a:r>
            <a:r>
              <a:rPr lang="zh-CN" altLang="en-US" sz="3600" b="1" kern="100" dirty="0" smtClean="0">
                <a:latin typeface="DFKai-SB" panose="03000509000000000000" pitchFamily="65" charset="-120"/>
                <a:ea typeface="DFKai-SB" panose="03000509000000000000" pitchFamily="65" charset="-120"/>
              </a:rPr>
              <a:t>香港</a:t>
            </a:r>
            <a:r>
              <a:rPr lang="zh-CN" altLang="en-US" sz="3600" b="1" kern="100" dirty="0">
                <a:latin typeface="DFKai-SB" panose="03000509000000000000" pitchFamily="65" charset="-120"/>
                <a:ea typeface="DFKai-SB" panose="03000509000000000000" pitchFamily="65" charset="-120"/>
              </a:rPr>
              <a:t>特別行政區的防</a:t>
            </a:r>
            <a:r>
              <a:rPr lang="zh-CN" altLang="en-US" sz="3600" b="1" kern="100" dirty="0" smtClean="0">
                <a:latin typeface="DFKai-SB" panose="03000509000000000000" pitchFamily="65" charset="-120"/>
                <a:ea typeface="DFKai-SB" panose="03000509000000000000" pitchFamily="65" charset="-120"/>
              </a:rPr>
              <a:t>務</a:t>
            </a:r>
            <a:endParaRPr lang="en-US" altLang="zh-CN" sz="3600" b="1" kern="100" dirty="0">
              <a:latin typeface="DFKai-SB" panose="03000509000000000000" pitchFamily="65" charset="-120"/>
              <a:ea typeface="DFKai-SB" panose="03000509000000000000" pitchFamily="65" charset="-120"/>
            </a:endParaRPr>
          </a:p>
        </p:txBody>
      </p:sp>
      <p:sp>
        <p:nvSpPr>
          <p:cNvPr id="10" name="文本框 9"/>
          <p:cNvSpPr txBox="1"/>
          <p:nvPr/>
        </p:nvSpPr>
        <p:spPr>
          <a:xfrm>
            <a:off x="3916126" y="6056482"/>
            <a:ext cx="4152784" cy="507831"/>
          </a:xfrm>
          <a:prstGeom prst="rect">
            <a:avLst/>
          </a:prstGeom>
          <a:noFill/>
        </p:spPr>
        <p:txBody>
          <a:bodyPr wrap="square">
            <a:spAutoFit/>
          </a:bodyPr>
          <a:lstStyle/>
          <a:p>
            <a:pPr defTabSz="457200"/>
            <a:r>
              <a:rPr lang="en-US" altLang="zh-CN" sz="135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2020</a:t>
            </a:r>
            <a:r>
              <a:rPr lang="zh-CN" altLang="en-US" sz="135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CN" sz="135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9</a:t>
            </a:r>
            <a:r>
              <a:rPr lang="zh-CN" altLang="en-US" sz="135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CN" sz="135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29</a:t>
            </a:r>
            <a:r>
              <a:rPr lang="zh-CN" altLang="en-US" sz="135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日</a:t>
            </a:r>
            <a:r>
              <a:rPr lang="zh-CN" altLang="en-US" sz="1350" dirty="0">
                <a:solidFill>
                  <a:prstClr val="black"/>
                </a:solidFill>
                <a:latin typeface="DFKai-SB" panose="03000509000000000000" pitchFamily="65" charset="-120"/>
                <a:ea typeface="DFKai-SB" panose="03000509000000000000" pitchFamily="65" charset="-120"/>
              </a:rPr>
              <a:t>，香港特區政府將中區軍用碼頭移交解放軍駐港部隊。這是中區軍用碼頭。</a:t>
            </a:r>
          </a:p>
        </p:txBody>
      </p:sp>
      <p:pic>
        <p:nvPicPr>
          <p:cNvPr id="6" name="图片 5">
            <a:extLst>
              <a:ext uri="{FF2B5EF4-FFF2-40B4-BE49-F238E27FC236}">
                <a16:creationId xmlns:a16="http://schemas.microsoft.com/office/drawing/2014/main" id="{1B2F6869-A4F9-41F2-A11B-9FE9A5B75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6126" y="3285792"/>
            <a:ext cx="4071405" cy="2714270"/>
          </a:xfrm>
          <a:prstGeom prst="rect">
            <a:avLst/>
          </a:prstGeom>
        </p:spPr>
      </p:pic>
      <p:sp>
        <p:nvSpPr>
          <p:cNvPr id="7"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24</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252712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551843" y="1385058"/>
            <a:ext cx="9193078" cy="4893647"/>
          </a:xfrm>
          <a:noFill/>
        </p:spPr>
        <p:txBody>
          <a:bodyPr wrap="square">
            <a:spAutoFit/>
          </a:bodyPr>
          <a:lstStyle/>
          <a:p>
            <a:pPr marL="0" indent="0" defTabSz="342900">
              <a:lnSpc>
                <a:spcPct val="150000"/>
              </a:lnSpc>
              <a:spcBef>
                <a:spcPts val="0"/>
              </a:spcBef>
              <a:buNone/>
            </a:pPr>
            <a:r>
              <a:rPr lang="x-none" altLang="en-US" sz="2600" dirty="0">
                <a:solidFill>
                  <a:schemeClr val="tx1"/>
                </a:solidFill>
                <a:latin typeface="DFKai-SB" panose="03000509000000000000" pitchFamily="65" charset="-120"/>
                <a:ea typeface="DFKai-SB" panose="03000509000000000000" pitchFamily="65" charset="-120"/>
              </a:rPr>
              <a:t>根據</a:t>
            </a:r>
            <a:r>
              <a:rPr lang="en-US" altLang="zh-CN" sz="2600" dirty="0">
                <a:solidFill>
                  <a:schemeClr val="tx1"/>
                </a:solidFill>
                <a:latin typeface="DFKai-SB" panose="03000509000000000000" pitchFamily="65" charset="-120"/>
                <a:ea typeface="DFKai-SB" panose="03000509000000000000" pitchFamily="65" charset="-120"/>
              </a:rPr>
              <a:t>《</a:t>
            </a:r>
            <a:r>
              <a:rPr lang="zh-CN" altLang="en-US" sz="2600" dirty="0">
                <a:solidFill>
                  <a:schemeClr val="tx1"/>
                </a:solidFill>
                <a:latin typeface="DFKai-SB" panose="03000509000000000000" pitchFamily="65" charset="-120"/>
                <a:ea typeface="DFKai-SB" panose="03000509000000000000" pitchFamily="65" charset="-120"/>
              </a:rPr>
              <a:t>基本法</a:t>
            </a:r>
            <a:r>
              <a:rPr lang="en-US" altLang="zh-CN" sz="2600" dirty="0">
                <a:solidFill>
                  <a:schemeClr val="tx1"/>
                </a:solidFill>
                <a:latin typeface="DFKai-SB" panose="03000509000000000000" pitchFamily="65" charset="-120"/>
                <a:ea typeface="DFKai-SB" panose="03000509000000000000" pitchFamily="65" charset="-120"/>
              </a:rPr>
              <a:t>》</a:t>
            </a:r>
            <a:r>
              <a:rPr lang="zh-CN" altLang="en-US" sz="2600" dirty="0" smtClean="0">
                <a:solidFill>
                  <a:schemeClr val="tx1"/>
                </a:solidFill>
                <a:latin typeface="DFKai-SB" panose="03000509000000000000" pitchFamily="65" charset="-120"/>
                <a:ea typeface="DFKai-SB" panose="03000509000000000000" pitchFamily="65" charset="-120"/>
              </a:rPr>
              <a:t>第</a:t>
            </a:r>
            <a:r>
              <a:rPr lang="zh-CN" altLang="en-US"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一百五十九</a:t>
            </a:r>
            <a:r>
              <a:rPr lang="zh-CN" altLang="en-US" sz="2600" dirty="0" smtClean="0">
                <a:solidFill>
                  <a:schemeClr val="tx1"/>
                </a:solidFill>
                <a:latin typeface="DFKai-SB" panose="03000509000000000000" pitchFamily="65" charset="-120"/>
                <a:ea typeface="DFKai-SB" panose="03000509000000000000" pitchFamily="65" charset="-120"/>
              </a:rPr>
              <a:t>條</a:t>
            </a:r>
            <a:r>
              <a:rPr lang="x-none" altLang="zh-CN" sz="2600" dirty="0">
                <a:solidFill>
                  <a:schemeClr val="tx1"/>
                </a:solidFill>
                <a:latin typeface="DFKai-SB" panose="03000509000000000000" pitchFamily="65" charset="-120"/>
                <a:ea typeface="DFKai-SB" panose="03000509000000000000" pitchFamily="65" charset="-120"/>
              </a:rPr>
              <a:t>的</a:t>
            </a:r>
            <a:r>
              <a:rPr lang="zh-CN" altLang="en-US" sz="2600" dirty="0">
                <a:solidFill>
                  <a:schemeClr val="tx1"/>
                </a:solidFill>
                <a:latin typeface="DFKai-SB" panose="03000509000000000000" pitchFamily="65" charset="-120"/>
                <a:ea typeface="DFKai-SB" panose="03000509000000000000" pitchFamily="65" charset="-120"/>
              </a:rPr>
              <a:t>規定</a:t>
            </a:r>
            <a:r>
              <a:rPr lang="x-none" altLang="zh-CN" sz="2600" dirty="0">
                <a:solidFill>
                  <a:schemeClr val="tx1"/>
                </a:solidFill>
                <a:latin typeface="DFKai-SB" panose="03000509000000000000" pitchFamily="65" charset="-120"/>
                <a:ea typeface="DFKai-SB" panose="03000509000000000000" pitchFamily="65" charset="-120"/>
              </a:rPr>
              <a:t>：</a:t>
            </a:r>
          </a:p>
          <a:p>
            <a:pPr defTabSz="342900">
              <a:lnSpc>
                <a:spcPct val="150000"/>
              </a:lnSpc>
              <a:spcBef>
                <a:spcPts val="0"/>
              </a:spcBef>
            </a:pPr>
            <a:r>
              <a:rPr lang="x-none" altLang="zh-CN" sz="2600" dirty="0">
                <a:solidFill>
                  <a:schemeClr val="tx1"/>
                </a:solidFill>
                <a:latin typeface="DFKai-SB" panose="03000509000000000000" pitchFamily="65" charset="-120"/>
                <a:ea typeface="DFKai-SB" panose="03000509000000000000" pitchFamily="65" charset="-120"/>
              </a:rPr>
              <a:t>《基本法》的修改權屬</a:t>
            </a:r>
            <a:r>
              <a:rPr lang="zh-CN" altLang="en-US" sz="2600" dirty="0">
                <a:solidFill>
                  <a:schemeClr val="tx1"/>
                </a:solidFill>
                <a:latin typeface="DFKai-SB" panose="03000509000000000000" pitchFamily="65" charset="-120"/>
                <a:ea typeface="DFKai-SB" panose="03000509000000000000" pitchFamily="65" charset="-120"/>
              </a:rPr>
              <a:t>於</a:t>
            </a:r>
            <a:r>
              <a:rPr lang="x-none" altLang="zh-CN" sz="2600" dirty="0">
                <a:solidFill>
                  <a:schemeClr val="tx1"/>
                </a:solidFill>
                <a:latin typeface="DFKai-SB" panose="03000509000000000000" pitchFamily="65" charset="-120"/>
                <a:ea typeface="DFKai-SB" panose="03000509000000000000" pitchFamily="65" charset="-120"/>
              </a:rPr>
              <a:t>全國人民代表大會。</a:t>
            </a:r>
          </a:p>
          <a:p>
            <a:pPr defTabSz="342900">
              <a:lnSpc>
                <a:spcPct val="150000"/>
              </a:lnSpc>
              <a:spcBef>
                <a:spcPts val="0"/>
              </a:spcBef>
            </a:pPr>
            <a:r>
              <a:rPr lang="x-none" altLang="zh-CN" sz="2600" dirty="0">
                <a:solidFill>
                  <a:schemeClr val="tx1"/>
                </a:solidFill>
                <a:latin typeface="DFKai-SB" panose="03000509000000000000" pitchFamily="65" charset="-120"/>
                <a:ea typeface="DFKai-SB" panose="03000509000000000000" pitchFamily="65" charset="-120"/>
              </a:rPr>
              <a:t>修改的提案權屬</a:t>
            </a:r>
            <a:r>
              <a:rPr lang="zh-CN" altLang="en-US" sz="2600" dirty="0">
                <a:solidFill>
                  <a:schemeClr val="tx1"/>
                </a:solidFill>
                <a:latin typeface="DFKai-SB" panose="03000509000000000000" pitchFamily="65" charset="-120"/>
                <a:ea typeface="DFKai-SB" panose="03000509000000000000" pitchFamily="65" charset="-120"/>
              </a:rPr>
              <a:t>於</a:t>
            </a:r>
            <a:r>
              <a:rPr lang="x-none" altLang="zh-CN" sz="2600" dirty="0">
                <a:solidFill>
                  <a:schemeClr val="tx1"/>
                </a:solidFill>
                <a:latin typeface="DFKai-SB" panose="03000509000000000000" pitchFamily="65" charset="-120"/>
                <a:ea typeface="DFKai-SB" panose="03000509000000000000" pitchFamily="65" charset="-120"/>
              </a:rPr>
              <a:t>全國人大常委會、國務院和香港特別行政區。</a:t>
            </a:r>
          </a:p>
          <a:p>
            <a:pPr defTabSz="342900">
              <a:lnSpc>
                <a:spcPct val="150000"/>
              </a:lnSpc>
              <a:spcBef>
                <a:spcPts val="0"/>
              </a:spcBef>
            </a:pPr>
            <a:r>
              <a:rPr lang="x-none" altLang="zh-CN" sz="2600" dirty="0">
                <a:solidFill>
                  <a:schemeClr val="tx1"/>
                </a:solidFill>
                <a:latin typeface="DFKai-SB" panose="03000509000000000000" pitchFamily="65" charset="-120"/>
                <a:ea typeface="DFKai-SB" panose="03000509000000000000" pitchFamily="65" charset="-120"/>
              </a:rPr>
              <a:t>《基本法》的修改議案在列入全國人大的議程前，先由香港特別行政區基本法委員會研究</a:t>
            </a:r>
            <a:r>
              <a:rPr lang="zh-CN" altLang="en-US" sz="2600" dirty="0">
                <a:solidFill>
                  <a:schemeClr val="tx1"/>
                </a:solidFill>
                <a:latin typeface="DFKai-SB" panose="03000509000000000000" pitchFamily="65" charset="-120"/>
                <a:ea typeface="DFKai-SB" panose="03000509000000000000" pitchFamily="65" charset="-120"/>
              </a:rPr>
              <a:t>並</a:t>
            </a:r>
            <a:r>
              <a:rPr lang="x-none" altLang="zh-CN" sz="2600" dirty="0">
                <a:solidFill>
                  <a:schemeClr val="tx1"/>
                </a:solidFill>
                <a:latin typeface="DFKai-SB" panose="03000509000000000000" pitchFamily="65" charset="-120"/>
                <a:ea typeface="DFKai-SB" panose="03000509000000000000" pitchFamily="65" charset="-120"/>
              </a:rPr>
              <a:t>提出意見。</a:t>
            </a:r>
          </a:p>
          <a:p>
            <a:pPr defTabSz="342900">
              <a:lnSpc>
                <a:spcPct val="150000"/>
              </a:lnSpc>
              <a:spcBef>
                <a:spcPts val="0"/>
              </a:spcBef>
            </a:pPr>
            <a:r>
              <a:rPr lang="x-none" altLang="zh-CN" sz="2600" dirty="0">
                <a:solidFill>
                  <a:schemeClr val="tx1"/>
                </a:solidFill>
                <a:latin typeface="DFKai-SB" panose="03000509000000000000" pitchFamily="65" charset="-120"/>
                <a:ea typeface="DFKai-SB" panose="03000509000000000000" pitchFamily="65" charset="-120"/>
              </a:rPr>
              <a:t>對《基本法》的任何修改，均不得同中華人民共和國對香港既定的基本方針政策相抵觸。</a:t>
            </a:r>
            <a:endParaRPr lang="zh-CN" altLang="en-US" sz="2600" dirty="0">
              <a:solidFill>
                <a:schemeClr val="tx1"/>
              </a:solidFill>
              <a:effectLst>
                <a:outerShdw blurRad="38100" dist="25400" dir="5400000" algn="ctr" rotWithShape="0">
                  <a:srgbClr val="6E747A">
                    <a:alpha val="43000"/>
                  </a:srgbClr>
                </a:outerShdw>
              </a:effectLst>
              <a:latin typeface="DFKai-SB" panose="03000509000000000000" pitchFamily="65" charset="-120"/>
              <a:ea typeface="DFKai-SB" panose="03000509000000000000" pitchFamily="65" charset="-120"/>
            </a:endParaRPr>
          </a:p>
        </p:txBody>
      </p:sp>
      <p:sp>
        <p:nvSpPr>
          <p:cNvPr id="2" name="矩形 1"/>
          <p:cNvSpPr/>
          <p:nvPr/>
        </p:nvSpPr>
        <p:spPr>
          <a:xfrm>
            <a:off x="2982197" y="402424"/>
            <a:ext cx="5454606" cy="719749"/>
          </a:xfrm>
          <a:prstGeom prst="rect">
            <a:avLst/>
          </a:prstGeom>
        </p:spPr>
        <p:txBody>
          <a:bodyPr vert="horz" wrap="square" lIns="68580" tIns="34290" rIns="68580" bIns="34290" rtlCol="0">
            <a:spAutoFit/>
          </a:bodyPr>
          <a:lstStyle/>
          <a:p>
            <a:pPr marL="253841" indent="-253841" algn="ctr" defTabSz="685800">
              <a:lnSpc>
                <a:spcPct val="130000"/>
              </a:lnSpc>
              <a:spcBef>
                <a:spcPts val="750"/>
              </a:spcBef>
              <a:buFont typeface="Wingdings" panose="05000000000000000000" pitchFamily="2" charset="2"/>
              <a:buChar char="Ø"/>
            </a:pPr>
            <a:r>
              <a:rPr lang="x-none" altLang="zh-CN" sz="3600" b="1" kern="100" dirty="0">
                <a:solidFill>
                  <a:prstClr val="black"/>
                </a:solidFill>
                <a:latin typeface="DFKai-SB" panose="03000509000000000000" pitchFamily="65" charset="-120"/>
                <a:ea typeface="DFKai-SB" panose="03000509000000000000" pitchFamily="65" charset="-120"/>
              </a:rPr>
              <a:t>對《基本法》的修改權</a:t>
            </a:r>
          </a:p>
        </p:txBody>
      </p:sp>
      <p:sp>
        <p:nvSpPr>
          <p:cNvPr id="6"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25</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2069580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118836" y="2204086"/>
            <a:ext cx="7756208" cy="3690754"/>
          </a:xfrm>
          <a:noFill/>
        </p:spPr>
        <p:txBody>
          <a:bodyPr wrap="square">
            <a:spAutoFit/>
          </a:bodyPr>
          <a:lstStyle/>
          <a:p>
            <a:pPr marL="0" indent="0" defTabSz="342900">
              <a:lnSpc>
                <a:spcPct val="150000"/>
              </a:lnSpc>
              <a:spcBef>
                <a:spcPts val="0"/>
              </a:spcBef>
              <a:buNone/>
            </a:pPr>
            <a:r>
              <a:rPr lang="x-none" altLang="en-US" sz="2800" dirty="0">
                <a:solidFill>
                  <a:schemeClr val="tx1"/>
                </a:solidFill>
                <a:latin typeface="DFKai-SB" panose="03000509000000000000" pitchFamily="65" charset="-120"/>
                <a:ea typeface="DFKai-SB" panose="03000509000000000000" pitchFamily="65" charset="-120"/>
              </a:rPr>
              <a:t>根據</a:t>
            </a:r>
            <a:r>
              <a:rPr lang="en-US" altLang="zh-CN" sz="2800" dirty="0">
                <a:solidFill>
                  <a:schemeClr val="tx1"/>
                </a:solidFill>
                <a:latin typeface="DFKai-SB" panose="03000509000000000000" pitchFamily="65" charset="-120"/>
                <a:ea typeface="DFKai-SB" panose="03000509000000000000" pitchFamily="65" charset="-120"/>
              </a:rPr>
              <a:t>《</a:t>
            </a:r>
            <a:r>
              <a:rPr lang="zh-CN" altLang="en-US" sz="2800" dirty="0">
                <a:solidFill>
                  <a:schemeClr val="tx1"/>
                </a:solidFill>
                <a:latin typeface="DFKai-SB" panose="03000509000000000000" pitchFamily="65" charset="-120"/>
                <a:ea typeface="DFKai-SB" panose="03000509000000000000" pitchFamily="65" charset="-120"/>
              </a:rPr>
              <a:t>基本法</a:t>
            </a:r>
            <a:r>
              <a:rPr lang="en-US" altLang="zh-CN" sz="2800" dirty="0">
                <a:solidFill>
                  <a:schemeClr val="tx1"/>
                </a:solidFill>
                <a:latin typeface="DFKai-SB" panose="03000509000000000000" pitchFamily="65" charset="-120"/>
                <a:ea typeface="DFKai-SB" panose="03000509000000000000" pitchFamily="65" charset="-120"/>
              </a:rPr>
              <a:t>》</a:t>
            </a:r>
            <a:r>
              <a:rPr lang="zh-CN" altLang="en-US" sz="2800" dirty="0" smtClean="0">
                <a:solidFill>
                  <a:schemeClr val="tx1"/>
                </a:solidFill>
                <a:latin typeface="DFKai-SB" panose="03000509000000000000" pitchFamily="65" charset="-120"/>
                <a:ea typeface="DFKai-SB" panose="03000509000000000000" pitchFamily="65" charset="-120"/>
              </a:rPr>
              <a:t>第</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一百五十八</a:t>
            </a:r>
            <a:r>
              <a:rPr lang="zh-CN" altLang="en-US" sz="2800" dirty="0" smtClean="0">
                <a:solidFill>
                  <a:schemeClr val="tx1"/>
                </a:solidFill>
                <a:latin typeface="DFKai-SB" panose="03000509000000000000" pitchFamily="65" charset="-120"/>
                <a:ea typeface="DFKai-SB" panose="03000509000000000000" pitchFamily="65" charset="-120"/>
              </a:rPr>
              <a:t>條</a:t>
            </a:r>
            <a:r>
              <a:rPr lang="x-none" altLang="zh-CN" sz="2800" dirty="0">
                <a:solidFill>
                  <a:schemeClr val="tx1"/>
                </a:solidFill>
                <a:latin typeface="DFKai-SB" panose="03000509000000000000" pitchFamily="65" charset="-120"/>
                <a:ea typeface="DFKai-SB" panose="03000509000000000000" pitchFamily="65" charset="-120"/>
              </a:rPr>
              <a:t>的</a:t>
            </a:r>
            <a:r>
              <a:rPr lang="zh-CN" altLang="en-US" sz="2800" dirty="0">
                <a:solidFill>
                  <a:schemeClr val="tx1"/>
                </a:solidFill>
                <a:latin typeface="DFKai-SB" panose="03000509000000000000" pitchFamily="65" charset="-120"/>
                <a:ea typeface="DFKai-SB" panose="03000509000000000000" pitchFamily="65" charset="-120"/>
              </a:rPr>
              <a:t>規定</a:t>
            </a:r>
            <a:r>
              <a:rPr lang="x-none" altLang="zh-CN" sz="2800" dirty="0">
                <a:solidFill>
                  <a:schemeClr val="tx1"/>
                </a:solidFill>
                <a:latin typeface="DFKai-SB" panose="03000509000000000000" pitchFamily="65" charset="-120"/>
                <a:ea typeface="DFKai-SB" panose="03000509000000000000" pitchFamily="65" charset="-120"/>
              </a:rPr>
              <a:t>：</a:t>
            </a:r>
          </a:p>
          <a:p>
            <a:pPr defTabSz="342900">
              <a:lnSpc>
                <a:spcPct val="150000"/>
              </a:lnSpc>
              <a:spcBef>
                <a:spcPts val="0"/>
              </a:spcBef>
            </a:pPr>
            <a:r>
              <a:rPr lang="x-none" altLang="zh-CN" sz="2800" dirty="0">
                <a:solidFill>
                  <a:schemeClr val="tx1"/>
                </a:solidFill>
                <a:latin typeface="DFKai-SB" panose="03000509000000000000" pitchFamily="65" charset="-120"/>
                <a:ea typeface="DFKai-SB" panose="03000509000000000000" pitchFamily="65" charset="-120"/>
              </a:rPr>
              <a:t>本法的解釋權屬於全國人大常委會。</a:t>
            </a:r>
          </a:p>
          <a:p>
            <a:pPr defTabSz="342900">
              <a:lnSpc>
                <a:spcPct val="150000"/>
              </a:lnSpc>
              <a:spcBef>
                <a:spcPts val="0"/>
              </a:spcBef>
            </a:pPr>
            <a:r>
              <a:rPr lang="x-none" altLang="zh-CN" sz="2800" dirty="0">
                <a:solidFill>
                  <a:schemeClr val="tx1"/>
                </a:solidFill>
                <a:latin typeface="DFKai-SB" panose="03000509000000000000" pitchFamily="65" charset="-120"/>
                <a:ea typeface="DFKai-SB" panose="03000509000000000000" pitchFamily="65" charset="-120"/>
              </a:rPr>
              <a:t>全國人大常委會授權香港法院在審理案件時對本法關於香港特別行政區自治範圍內的條款自行解釋</a:t>
            </a:r>
            <a:r>
              <a:rPr lang="x-none" altLang="zh-CN" sz="2400" dirty="0">
                <a:solidFill>
                  <a:schemeClr val="tx1"/>
                </a:solidFill>
                <a:latin typeface="DFKai-SB" panose="03000509000000000000" pitchFamily="65" charset="-120"/>
                <a:ea typeface="DFKai-SB" panose="03000509000000000000" pitchFamily="65" charset="-120"/>
              </a:rPr>
              <a:t>。</a:t>
            </a:r>
          </a:p>
          <a:p>
            <a:pPr marL="0" indent="0" defTabSz="342900">
              <a:lnSpc>
                <a:spcPct val="150000"/>
              </a:lnSpc>
              <a:spcBef>
                <a:spcPts val="0"/>
              </a:spcBef>
              <a:buNone/>
            </a:pPr>
            <a:endParaRPr lang="x-none" altLang="zh-CN" dirty="0">
              <a:solidFill>
                <a:schemeClr val="accent1"/>
              </a:solidFill>
              <a:effectLst>
                <a:outerShdw blurRad="38100" dist="25400" dir="5400000" algn="ctr" rotWithShape="0">
                  <a:srgbClr val="6E747A">
                    <a:alpha val="43000"/>
                  </a:srgbClr>
                </a:outerShdw>
              </a:effectLst>
              <a:latin typeface="DFKai-SB" panose="03000509000000000000" pitchFamily="65" charset="-120"/>
              <a:ea typeface="DFKai-SB" panose="03000509000000000000" pitchFamily="65" charset="-120"/>
              <a:sym typeface="+mn-ea"/>
            </a:endParaRPr>
          </a:p>
        </p:txBody>
      </p:sp>
      <p:sp>
        <p:nvSpPr>
          <p:cNvPr id="2" name="矩形 1"/>
          <p:cNvSpPr/>
          <p:nvPr/>
        </p:nvSpPr>
        <p:spPr>
          <a:xfrm>
            <a:off x="3269637" y="1034018"/>
            <a:ext cx="5454606" cy="717825"/>
          </a:xfrm>
          <a:prstGeom prst="rect">
            <a:avLst/>
          </a:prstGeom>
        </p:spPr>
        <p:txBody>
          <a:bodyPr vert="horz" wrap="square" lIns="68580" tIns="34290" rIns="68580" bIns="34290" rtlCol="0">
            <a:spAutoFit/>
          </a:bodyPr>
          <a:lstStyle/>
          <a:p>
            <a:pPr marL="253841" indent="-253841" algn="ctr" defTabSz="685800">
              <a:lnSpc>
                <a:spcPct val="130000"/>
              </a:lnSpc>
              <a:spcBef>
                <a:spcPts val="750"/>
              </a:spcBef>
              <a:buFont typeface="Wingdings" panose="05000000000000000000" pitchFamily="2" charset="2"/>
              <a:buChar char="Ø"/>
            </a:pPr>
            <a:r>
              <a:rPr lang="x-none" altLang="zh-CN" sz="3600" b="1" kern="100" dirty="0">
                <a:solidFill>
                  <a:prstClr val="black"/>
                </a:solidFill>
                <a:latin typeface="Century Gothic" panose="020B0502020202020204"/>
                <a:ea typeface="DFKai-SB" panose="03000509000000000000" pitchFamily="65" charset="-120"/>
                <a:sym typeface="+mn-ea"/>
              </a:rPr>
              <a:t>對《基本法》的解釋權</a:t>
            </a:r>
          </a:p>
        </p:txBody>
      </p:sp>
      <p:sp>
        <p:nvSpPr>
          <p:cNvPr id="6"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26</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3272633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216058" y="1303437"/>
            <a:ext cx="9428130" cy="5078313"/>
          </a:xfrm>
          <a:noFill/>
        </p:spPr>
        <p:txBody>
          <a:bodyPr wrap="square">
            <a:spAutoFit/>
          </a:bodyPr>
          <a:lstStyle/>
          <a:p>
            <a:pPr defTabSz="342900">
              <a:lnSpc>
                <a:spcPct val="150000"/>
              </a:lnSpc>
              <a:spcBef>
                <a:spcPts val="0"/>
              </a:spcBef>
            </a:pPr>
            <a:r>
              <a:rPr lang="x-none" altLang="zh-CN" sz="2400" dirty="0">
                <a:solidFill>
                  <a:schemeClr val="tx1"/>
                </a:solidFill>
                <a:latin typeface="DFKai-SB" panose="03000509000000000000" pitchFamily="65" charset="-120"/>
                <a:ea typeface="DFKai-SB" panose="03000509000000000000" pitchFamily="65" charset="-120"/>
              </a:rPr>
              <a:t>香港特別行政區法院在審理案件時對本法的其他條款也可解釋。但如法院在審理案件時需要對本法關</a:t>
            </a:r>
            <a:r>
              <a:rPr lang="zh-CN" altLang="en-US" sz="2400" dirty="0">
                <a:solidFill>
                  <a:schemeClr val="tx1"/>
                </a:solidFill>
                <a:latin typeface="DFKai-SB" panose="03000509000000000000" pitchFamily="65" charset="-120"/>
                <a:ea typeface="DFKai-SB" panose="03000509000000000000" pitchFamily="65" charset="-120"/>
              </a:rPr>
              <a:t>於</a:t>
            </a:r>
            <a:r>
              <a:rPr lang="x-none" altLang="zh-CN" sz="2400" dirty="0">
                <a:solidFill>
                  <a:schemeClr val="tx1"/>
                </a:solidFill>
                <a:latin typeface="DFKai-SB" panose="03000509000000000000" pitchFamily="65" charset="-120"/>
                <a:ea typeface="DFKai-SB" panose="03000509000000000000" pitchFamily="65" charset="-120"/>
              </a:rPr>
              <a:t>中央人民政府管理的事務或中央與特區關係的條款進行解釋，而該條款的解釋又</a:t>
            </a:r>
            <a:r>
              <a:rPr lang="x-none" altLang="zh-CN" sz="2400" dirty="0">
                <a:solidFill>
                  <a:schemeClr val="tx1"/>
                </a:solidFill>
                <a:latin typeface="DFKai-SB" panose="03000509000000000000" pitchFamily="65" charset="-120"/>
                <a:ea typeface="DFKai-SB" panose="03000509000000000000" pitchFamily="65" charset="-120"/>
                <a:sym typeface="+mn-ea"/>
              </a:rPr>
              <a:t>影響到案件的判</a:t>
            </a:r>
            <a:r>
              <a:rPr lang="zh-CN" altLang="en-US" sz="2400" dirty="0">
                <a:solidFill>
                  <a:schemeClr val="tx1"/>
                </a:solidFill>
                <a:latin typeface="DFKai-SB" panose="03000509000000000000" pitchFamily="65" charset="-120"/>
                <a:ea typeface="DFKai-SB" panose="03000509000000000000" pitchFamily="65" charset="-120"/>
                <a:sym typeface="+mn-ea"/>
              </a:rPr>
              <a:t>決</a:t>
            </a:r>
            <a:r>
              <a:rPr lang="x-none" altLang="zh-CN" sz="2400" dirty="0">
                <a:solidFill>
                  <a:schemeClr val="tx1"/>
                </a:solidFill>
                <a:latin typeface="DFKai-SB" panose="03000509000000000000" pitchFamily="65" charset="-120"/>
                <a:ea typeface="DFKai-SB" panose="03000509000000000000" pitchFamily="65" charset="-120"/>
                <a:sym typeface="+mn-ea"/>
              </a:rPr>
              <a:t>，在對案件作出不可上訴的終局判</a:t>
            </a:r>
            <a:r>
              <a:rPr lang="zh-CN" altLang="en-US" sz="2400" dirty="0">
                <a:solidFill>
                  <a:schemeClr val="tx1"/>
                </a:solidFill>
                <a:latin typeface="DFKai-SB" panose="03000509000000000000" pitchFamily="65" charset="-120"/>
                <a:ea typeface="DFKai-SB" panose="03000509000000000000" pitchFamily="65" charset="-120"/>
                <a:sym typeface="+mn-ea"/>
              </a:rPr>
              <a:t>決</a:t>
            </a:r>
            <a:r>
              <a:rPr lang="x-none" altLang="zh-CN" sz="2400" dirty="0">
                <a:solidFill>
                  <a:schemeClr val="tx1"/>
                </a:solidFill>
                <a:latin typeface="DFKai-SB" panose="03000509000000000000" pitchFamily="65" charset="-120"/>
                <a:ea typeface="DFKai-SB" panose="03000509000000000000" pitchFamily="65" charset="-120"/>
                <a:sym typeface="+mn-ea"/>
              </a:rPr>
              <a:t>前，應由香港終審法院請全國人大常委會對有關條款作出解釋。如全國人大常委會作出解釋，香港法院在引用該條款時，應以全國人大常委會的解釋爲準。但在此前作出的判</a:t>
            </a:r>
            <a:r>
              <a:rPr lang="zh-CN" altLang="en-US" sz="2400" dirty="0">
                <a:solidFill>
                  <a:schemeClr val="tx1"/>
                </a:solidFill>
                <a:latin typeface="DFKai-SB" panose="03000509000000000000" pitchFamily="65" charset="-120"/>
                <a:ea typeface="DFKai-SB" panose="03000509000000000000" pitchFamily="65" charset="-120"/>
                <a:sym typeface="+mn-ea"/>
              </a:rPr>
              <a:t>決</a:t>
            </a:r>
            <a:r>
              <a:rPr lang="x-none" altLang="zh-CN" sz="2400" dirty="0">
                <a:solidFill>
                  <a:schemeClr val="tx1"/>
                </a:solidFill>
                <a:latin typeface="DFKai-SB" panose="03000509000000000000" pitchFamily="65" charset="-120"/>
                <a:ea typeface="DFKai-SB" panose="03000509000000000000" pitchFamily="65" charset="-120"/>
                <a:sym typeface="+mn-ea"/>
              </a:rPr>
              <a:t>不受影響。</a:t>
            </a:r>
          </a:p>
          <a:p>
            <a:pPr defTabSz="342900">
              <a:lnSpc>
                <a:spcPct val="150000"/>
              </a:lnSpc>
              <a:spcBef>
                <a:spcPts val="0"/>
              </a:spcBef>
            </a:pPr>
            <a:r>
              <a:rPr lang="x-none" altLang="zh-CN" sz="2400" dirty="0">
                <a:solidFill>
                  <a:schemeClr val="tx1"/>
                </a:solidFill>
                <a:latin typeface="DFKai-SB" panose="03000509000000000000" pitchFamily="65" charset="-120"/>
                <a:ea typeface="DFKai-SB" panose="03000509000000000000" pitchFamily="65" charset="-120"/>
                <a:sym typeface="+mn-ea"/>
              </a:rPr>
              <a:t>全國人大常委會在對本法進行解釋前，徵詢其所屬的香港特別行政區基本法委員會的意見。</a:t>
            </a:r>
          </a:p>
        </p:txBody>
      </p:sp>
      <p:sp>
        <p:nvSpPr>
          <p:cNvPr id="2" name="矩形 1"/>
          <p:cNvSpPr/>
          <p:nvPr/>
        </p:nvSpPr>
        <p:spPr>
          <a:xfrm>
            <a:off x="2787786" y="313057"/>
            <a:ext cx="6613503" cy="789447"/>
          </a:xfrm>
          <a:prstGeom prst="rect">
            <a:avLst/>
          </a:prstGeom>
        </p:spPr>
        <p:txBody>
          <a:bodyPr vert="horz" wrap="square" lIns="68580" tIns="34290" rIns="68580" bIns="34290" rtlCol="0">
            <a:spAutoFit/>
          </a:bodyPr>
          <a:lstStyle/>
          <a:p>
            <a:pPr marL="253841" indent="-253841" algn="ctr" defTabSz="685800">
              <a:lnSpc>
                <a:spcPct val="130000"/>
              </a:lnSpc>
              <a:spcBef>
                <a:spcPts val="750"/>
              </a:spcBef>
              <a:buFont typeface="Wingdings" panose="05000000000000000000" pitchFamily="2" charset="2"/>
              <a:buChar char="Ø"/>
            </a:pPr>
            <a:r>
              <a:rPr lang="x-none" altLang="zh-CN" sz="3600" b="1" kern="100" dirty="0">
                <a:solidFill>
                  <a:prstClr val="black"/>
                </a:solidFill>
                <a:latin typeface="Century Gothic" panose="020B0502020202020204"/>
                <a:ea typeface="DFKai-SB" panose="03000509000000000000" pitchFamily="65" charset="-120"/>
                <a:sym typeface="+mn-ea"/>
              </a:rPr>
              <a:t>對《基本法》的解釋權（續）</a:t>
            </a:r>
          </a:p>
        </p:txBody>
      </p:sp>
      <p:sp>
        <p:nvSpPr>
          <p:cNvPr id="6"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27</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433061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024568" y="2100391"/>
            <a:ext cx="7756208" cy="3622979"/>
          </a:xfrm>
          <a:noFill/>
        </p:spPr>
        <p:txBody>
          <a:bodyPr wrap="square">
            <a:spAutoFit/>
          </a:bodyPr>
          <a:lstStyle/>
          <a:p>
            <a:pPr marL="0" indent="0" defTabSz="342900">
              <a:lnSpc>
                <a:spcPct val="150000"/>
              </a:lnSpc>
              <a:spcBef>
                <a:spcPts val="0"/>
              </a:spcBef>
              <a:buNone/>
            </a:pPr>
            <a:r>
              <a:rPr lang="en-US" altLang="zh-CN" dirty="0">
                <a:solidFill>
                  <a:schemeClr val="tx1"/>
                </a:solidFill>
                <a:latin typeface="DFKai-SB" panose="03000509000000000000" pitchFamily="65" charset="-120"/>
                <a:ea typeface="DFKai-SB" panose="03000509000000000000" pitchFamily="65" charset="-120"/>
              </a:rPr>
              <a:t>    </a:t>
            </a:r>
            <a:r>
              <a:rPr lang="en-US" altLang="zh-CN" sz="2600" dirty="0">
                <a:solidFill>
                  <a:schemeClr val="tx1"/>
                </a:solidFill>
                <a:latin typeface="DFKai-SB" panose="03000509000000000000" pitchFamily="65" charset="-120"/>
                <a:ea typeface="DFKai-SB" panose="03000509000000000000" pitchFamily="65" charset="-120"/>
              </a:rPr>
              <a:t>《</a:t>
            </a:r>
            <a:r>
              <a:rPr lang="zh-CN" altLang="en-US" sz="2600" dirty="0">
                <a:solidFill>
                  <a:schemeClr val="tx1"/>
                </a:solidFill>
                <a:latin typeface="DFKai-SB" panose="03000509000000000000" pitchFamily="65" charset="-120"/>
                <a:ea typeface="DFKai-SB" panose="03000509000000000000" pitchFamily="65" charset="-120"/>
              </a:rPr>
              <a:t>基本法</a:t>
            </a:r>
            <a:r>
              <a:rPr lang="en-US" altLang="zh-CN" sz="2600" dirty="0">
                <a:solidFill>
                  <a:schemeClr val="tx1"/>
                </a:solidFill>
                <a:latin typeface="DFKai-SB" panose="03000509000000000000" pitchFamily="65" charset="-120"/>
                <a:ea typeface="DFKai-SB" panose="03000509000000000000" pitchFamily="65" charset="-120"/>
              </a:rPr>
              <a:t>》</a:t>
            </a:r>
            <a:r>
              <a:rPr lang="zh-CN" altLang="en-US" sz="2600" dirty="0" smtClean="0">
                <a:solidFill>
                  <a:schemeClr val="tx1"/>
                </a:solidFill>
                <a:latin typeface="DFKai-SB" panose="03000509000000000000" pitchFamily="65" charset="-120"/>
                <a:ea typeface="DFKai-SB" panose="03000509000000000000" pitchFamily="65" charset="-120"/>
              </a:rPr>
              <a:t>第</a:t>
            </a:r>
            <a:r>
              <a:rPr lang="zh-CN" altLang="en-US"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十八條</a:t>
            </a:r>
            <a:r>
              <a:rPr lang="x-none" altLang="zh-CN"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第</a:t>
            </a:r>
            <a:r>
              <a:rPr lang="zh-CN" altLang="en-US"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四</a:t>
            </a:r>
            <a:r>
              <a:rPr lang="x-none" altLang="zh-CN" sz="2600" dirty="0" smtClean="0">
                <a:solidFill>
                  <a:schemeClr val="tx1"/>
                </a:solidFill>
                <a:latin typeface="DFKai-SB" panose="03000509000000000000" pitchFamily="65" charset="-120"/>
                <a:ea typeface="DFKai-SB" panose="03000509000000000000" pitchFamily="65" charset="-120"/>
              </a:rPr>
              <a:t>款</a:t>
            </a:r>
            <a:r>
              <a:rPr lang="zh-CN" altLang="en-US" sz="2600" dirty="0">
                <a:solidFill>
                  <a:schemeClr val="tx1"/>
                </a:solidFill>
                <a:latin typeface="DFKai-SB" panose="03000509000000000000" pitchFamily="65" charset="-120"/>
                <a:ea typeface="DFKai-SB" panose="03000509000000000000" pitchFamily="65" charset="-120"/>
              </a:rPr>
              <a:t>規定</a:t>
            </a:r>
            <a:r>
              <a:rPr lang="x-none" altLang="zh-CN" sz="2600" dirty="0">
                <a:solidFill>
                  <a:schemeClr val="tx1"/>
                </a:solidFill>
                <a:latin typeface="DFKai-SB" panose="03000509000000000000" pitchFamily="65" charset="-120"/>
                <a:ea typeface="DFKai-SB" panose="03000509000000000000" pitchFamily="65" charset="-120"/>
              </a:rPr>
              <a:t>：</a:t>
            </a:r>
            <a:r>
              <a:rPr lang="zh-CN" altLang="zh-CN" sz="2600" dirty="0">
                <a:solidFill>
                  <a:schemeClr val="tx1"/>
                </a:solidFill>
                <a:latin typeface="DFKai-SB" panose="03000509000000000000" pitchFamily="65" charset="-120"/>
                <a:ea typeface="DFKai-SB" panose="03000509000000000000" pitchFamily="65" charset="-120"/>
              </a:rPr>
              <a:t>「</a:t>
            </a:r>
            <a:r>
              <a:rPr lang="x-none" altLang="zh-CN" sz="2600" dirty="0">
                <a:solidFill>
                  <a:schemeClr val="tx1"/>
                </a:solidFill>
                <a:latin typeface="DFKai-SB" panose="03000509000000000000" pitchFamily="65" charset="-120"/>
                <a:ea typeface="DFKai-SB" panose="03000509000000000000" pitchFamily="65" charset="-120"/>
              </a:rPr>
              <a:t>全國人民代表大會常務委員會</a:t>
            </a:r>
            <a:r>
              <a:rPr lang="zh-CN" altLang="en-US" sz="2600" dirty="0">
                <a:solidFill>
                  <a:schemeClr val="tx1"/>
                </a:solidFill>
                <a:latin typeface="DFKai-SB" panose="03000509000000000000" pitchFamily="65" charset="-120"/>
                <a:ea typeface="DFKai-SB" panose="03000509000000000000" pitchFamily="65" charset="-120"/>
              </a:rPr>
              <a:t>決</a:t>
            </a:r>
            <a:r>
              <a:rPr lang="x-none" altLang="zh-CN" sz="2600" dirty="0" smtClean="0">
                <a:solidFill>
                  <a:schemeClr val="tx1"/>
                </a:solidFill>
                <a:latin typeface="DFKai-SB" panose="03000509000000000000" pitchFamily="65" charset="-120"/>
                <a:ea typeface="DFKai-SB" panose="03000509000000000000" pitchFamily="65" charset="-120"/>
              </a:rPr>
              <a:t>定宣</a:t>
            </a:r>
            <a:r>
              <a:rPr lang="zh-CN" altLang="en-US" sz="2600" dirty="0" smtClean="0">
                <a:solidFill>
                  <a:schemeClr val="tx1"/>
                </a:solidFill>
                <a:latin typeface="DFKai-SB" panose="03000509000000000000" pitchFamily="65" charset="-120"/>
                <a:ea typeface="DFKai-SB" panose="03000509000000000000" pitchFamily="65" charset="-120"/>
              </a:rPr>
              <a:t>布</a:t>
            </a:r>
            <a:r>
              <a:rPr lang="x-none" altLang="zh-CN" sz="2600" dirty="0" smtClean="0">
                <a:solidFill>
                  <a:schemeClr val="tx1"/>
                </a:solidFill>
                <a:latin typeface="DFKai-SB" panose="03000509000000000000" pitchFamily="65" charset="-120"/>
                <a:ea typeface="DFKai-SB" panose="03000509000000000000" pitchFamily="65" charset="-120"/>
              </a:rPr>
              <a:t>戰爭狀態或因香港特別行政區內發生香港特別行政區政府不能控制的危及國家統一或安全的動亂而</a:t>
            </a:r>
            <a:r>
              <a:rPr lang="zh-CN" altLang="en-US" sz="2600" dirty="0">
                <a:solidFill>
                  <a:schemeClr val="tx1"/>
                </a:solidFill>
                <a:latin typeface="DFKai-SB" panose="03000509000000000000" pitchFamily="65" charset="-120"/>
                <a:ea typeface="DFKai-SB" panose="03000509000000000000" pitchFamily="65" charset="-120"/>
              </a:rPr>
              <a:t>決</a:t>
            </a:r>
            <a:r>
              <a:rPr lang="x-none" altLang="zh-CN" sz="2600" dirty="0">
                <a:solidFill>
                  <a:schemeClr val="tx1"/>
                </a:solidFill>
                <a:latin typeface="DFKai-SB" panose="03000509000000000000" pitchFamily="65" charset="-120"/>
                <a:ea typeface="DFKai-SB" panose="03000509000000000000" pitchFamily="65" charset="-120"/>
              </a:rPr>
              <a:t>定香港</a:t>
            </a:r>
            <a:r>
              <a:rPr lang="x-none" altLang="zh-CN" sz="2600" dirty="0">
                <a:solidFill>
                  <a:schemeClr val="tx1"/>
                </a:solidFill>
                <a:latin typeface="DFKai-SB" panose="03000509000000000000" pitchFamily="65" charset="-120"/>
                <a:ea typeface="DFKai-SB" panose="03000509000000000000" pitchFamily="65" charset="-120"/>
                <a:sym typeface="+mn-ea"/>
              </a:rPr>
              <a:t>特別行政區進入緊急狀態，</a:t>
            </a:r>
            <a:r>
              <a:rPr lang="x-none" altLang="zh-CN" sz="2600" dirty="0" smtClean="0">
                <a:solidFill>
                  <a:schemeClr val="tx1"/>
                </a:solidFill>
                <a:latin typeface="DFKai-SB" panose="03000509000000000000" pitchFamily="65" charset="-120"/>
                <a:ea typeface="DFKai-SB" panose="03000509000000000000" pitchFamily="65" charset="-120"/>
                <a:sym typeface="+mn-ea"/>
              </a:rPr>
              <a:t>中央人民政府可發</a:t>
            </a:r>
            <a:r>
              <a:rPr lang="zh-CN" altLang="en-US" sz="2600" dirty="0">
                <a:solidFill>
                  <a:schemeClr val="tx1"/>
                </a:solidFill>
                <a:latin typeface="DFKai-SB" panose="03000509000000000000" pitchFamily="65" charset="-120"/>
                <a:ea typeface="DFKai-SB" panose="03000509000000000000" pitchFamily="65" charset="-120"/>
              </a:rPr>
              <a:t>布</a:t>
            </a:r>
            <a:r>
              <a:rPr lang="x-none" altLang="zh-CN" sz="2600" dirty="0" smtClean="0">
                <a:solidFill>
                  <a:schemeClr val="tx1"/>
                </a:solidFill>
                <a:latin typeface="DFKai-SB" panose="03000509000000000000" pitchFamily="65" charset="-120"/>
                <a:ea typeface="DFKai-SB" panose="03000509000000000000" pitchFamily="65" charset="-120"/>
                <a:sym typeface="+mn-ea"/>
              </a:rPr>
              <a:t>命令將有關的全國性法律在香港特別行政區實施</a:t>
            </a:r>
            <a:r>
              <a:rPr lang="x-none" altLang="zh-CN" sz="2600" dirty="0">
                <a:solidFill>
                  <a:schemeClr val="tx1"/>
                </a:solidFill>
                <a:latin typeface="DFKai-SB" panose="03000509000000000000" pitchFamily="65" charset="-120"/>
                <a:ea typeface="DFKai-SB" panose="03000509000000000000" pitchFamily="65" charset="-120"/>
                <a:sym typeface="+mn-ea"/>
              </a:rPr>
              <a:t>。</a:t>
            </a:r>
            <a:r>
              <a:rPr lang="zh-CN" altLang="zh-CN" sz="2600" dirty="0">
                <a:solidFill>
                  <a:schemeClr val="tx1"/>
                </a:solidFill>
                <a:latin typeface="DFKai-SB" panose="03000509000000000000" pitchFamily="65" charset="-120"/>
                <a:ea typeface="DFKai-SB" panose="03000509000000000000" pitchFamily="65" charset="-120"/>
                <a:sym typeface="+mn-ea"/>
              </a:rPr>
              <a:t>」</a:t>
            </a:r>
            <a:endParaRPr lang="x-none" altLang="zh-CN" sz="2600" dirty="0">
              <a:solidFill>
                <a:schemeClr val="tx1"/>
              </a:solidFill>
              <a:effectLst>
                <a:outerShdw blurRad="38100" dist="25400" dir="5400000" algn="ctr" rotWithShape="0">
                  <a:srgbClr val="6E747A">
                    <a:alpha val="43000"/>
                  </a:srgbClr>
                </a:outerShdw>
              </a:effectLst>
              <a:latin typeface="DFKai-SB" panose="03000509000000000000" pitchFamily="65" charset="-120"/>
              <a:ea typeface="DFKai-SB" panose="03000509000000000000" pitchFamily="65" charset="-120"/>
              <a:sym typeface="+mn-ea"/>
            </a:endParaRPr>
          </a:p>
        </p:txBody>
      </p:sp>
      <p:sp>
        <p:nvSpPr>
          <p:cNvPr id="2" name="矩形 1"/>
          <p:cNvSpPr/>
          <p:nvPr/>
        </p:nvSpPr>
        <p:spPr>
          <a:xfrm>
            <a:off x="1638707" y="1043445"/>
            <a:ext cx="8527930" cy="789447"/>
          </a:xfrm>
          <a:prstGeom prst="rect">
            <a:avLst/>
          </a:prstGeom>
        </p:spPr>
        <p:txBody>
          <a:bodyPr vert="horz" wrap="square" lIns="68580" tIns="34290" rIns="68580" bIns="34290" rtlCol="0">
            <a:spAutoFit/>
          </a:bodyPr>
          <a:lstStyle/>
          <a:p>
            <a:pPr marL="253841" indent="-253841" algn="ctr" defTabSz="685800">
              <a:lnSpc>
                <a:spcPct val="130000"/>
              </a:lnSpc>
              <a:spcBef>
                <a:spcPts val="750"/>
              </a:spcBef>
              <a:buFont typeface="Wingdings" panose="05000000000000000000" pitchFamily="2" charset="2"/>
              <a:buChar char="Ø"/>
            </a:pPr>
            <a:r>
              <a:rPr lang="zh-CN" altLang="en-US" sz="3600" b="1" kern="100" dirty="0">
                <a:solidFill>
                  <a:prstClr val="black"/>
                </a:solidFill>
                <a:latin typeface="Century Gothic" panose="020B0502020202020204"/>
                <a:ea typeface="DFKai-SB" panose="03000509000000000000" pitchFamily="65" charset="-120"/>
                <a:sym typeface="+mn-ea"/>
              </a:rPr>
              <a:t>決定</a:t>
            </a:r>
            <a:r>
              <a:rPr lang="zh-CN" altLang="en-US" sz="3600" b="1" kern="100" dirty="0" smtClean="0">
                <a:solidFill>
                  <a:prstClr val="black"/>
                </a:solidFill>
                <a:latin typeface="Century Gothic" panose="020B0502020202020204"/>
                <a:ea typeface="DFKai-SB" panose="03000509000000000000" pitchFamily="65" charset="-120"/>
                <a:sym typeface="+mn-ea"/>
              </a:rPr>
              <a:t>宣</a:t>
            </a:r>
            <a:r>
              <a:rPr lang="zh-TW" altLang="en-US" sz="3600" b="1" kern="100" dirty="0" smtClean="0">
                <a:solidFill>
                  <a:prstClr val="black"/>
                </a:solidFill>
                <a:latin typeface="Century Gothic" panose="020B0502020202020204"/>
                <a:ea typeface="DFKai-SB" panose="03000509000000000000" pitchFamily="65" charset="-120"/>
                <a:sym typeface="+mn-ea"/>
              </a:rPr>
              <a:t>布</a:t>
            </a:r>
            <a:r>
              <a:rPr lang="zh-CN" altLang="en-US" sz="3600" b="1" kern="100" dirty="0" smtClean="0">
                <a:solidFill>
                  <a:prstClr val="black"/>
                </a:solidFill>
                <a:latin typeface="Century Gothic" panose="020B0502020202020204"/>
                <a:ea typeface="DFKai-SB" panose="03000509000000000000" pitchFamily="65" charset="-120"/>
                <a:sym typeface="+mn-ea"/>
              </a:rPr>
              <a:t>戰爭</a:t>
            </a:r>
            <a:r>
              <a:rPr lang="zh-CN" altLang="en-US" sz="3600" b="1" kern="100" dirty="0">
                <a:solidFill>
                  <a:prstClr val="black"/>
                </a:solidFill>
                <a:latin typeface="Century Gothic" panose="020B0502020202020204"/>
                <a:ea typeface="DFKai-SB" panose="03000509000000000000" pitchFamily="65" charset="-120"/>
                <a:sym typeface="+mn-ea"/>
              </a:rPr>
              <a:t>狀態或緊急狀態</a:t>
            </a:r>
            <a:r>
              <a:rPr lang="x-none" altLang="zh-CN" sz="3600" b="1" kern="100" dirty="0">
                <a:solidFill>
                  <a:prstClr val="black"/>
                </a:solidFill>
                <a:latin typeface="Century Gothic" panose="020B0502020202020204"/>
                <a:ea typeface="DFKai-SB" panose="03000509000000000000" pitchFamily="65" charset="-120"/>
                <a:sym typeface="+mn-ea"/>
              </a:rPr>
              <a:t>的</a:t>
            </a:r>
            <a:r>
              <a:rPr lang="zh-CN" altLang="en-US" sz="3600" b="1" kern="100" dirty="0">
                <a:solidFill>
                  <a:prstClr val="black"/>
                </a:solidFill>
                <a:latin typeface="Century Gothic" panose="020B0502020202020204"/>
                <a:ea typeface="DFKai-SB" panose="03000509000000000000" pitchFamily="65" charset="-120"/>
                <a:sym typeface="+mn-ea"/>
              </a:rPr>
              <a:t>權</a:t>
            </a:r>
            <a:r>
              <a:rPr lang="x-none" altLang="zh-CN" sz="3600" b="1" kern="100" dirty="0">
                <a:solidFill>
                  <a:prstClr val="black"/>
                </a:solidFill>
                <a:latin typeface="Century Gothic" panose="020B0502020202020204"/>
                <a:ea typeface="DFKai-SB" panose="03000509000000000000" pitchFamily="65" charset="-120"/>
                <a:sym typeface="+mn-ea"/>
              </a:rPr>
              <a:t>力</a:t>
            </a:r>
          </a:p>
        </p:txBody>
      </p:sp>
      <p:sp>
        <p:nvSpPr>
          <p:cNvPr id="6"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28</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983888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000550" y="1972951"/>
            <a:ext cx="8190402" cy="1222322"/>
          </a:xfrm>
          <a:noFill/>
        </p:spPr>
        <p:txBody>
          <a:bodyPr wrap="square">
            <a:spAutoFit/>
          </a:bodyPr>
          <a:lstStyle/>
          <a:p>
            <a:pPr marL="0" indent="0" defTabSz="342900">
              <a:lnSpc>
                <a:spcPct val="150000"/>
              </a:lnSpc>
              <a:spcBef>
                <a:spcPts val="0"/>
              </a:spcBef>
              <a:buNone/>
            </a:pPr>
            <a:r>
              <a:rPr lang="zh-CN" altLang="en-US" sz="2000" dirty="0">
                <a:latin typeface="DFKai-SB" panose="03000509000000000000" pitchFamily="65" charset="-120"/>
                <a:ea typeface="DFKai-SB" panose="03000509000000000000" pitchFamily="65" charset="-120"/>
              </a:rPr>
              <a:t>    </a:t>
            </a:r>
            <a:r>
              <a:rPr lang="zh-CN" altLang="en-US" sz="2600" dirty="0" smtClean="0">
                <a:solidFill>
                  <a:schemeClr val="tx1"/>
                </a:solidFill>
                <a:latin typeface="DFKai-SB" panose="03000509000000000000" pitchFamily="65" charset="-120"/>
                <a:ea typeface="DFKai-SB" panose="03000509000000000000" pitchFamily="65" charset="-120"/>
              </a:rPr>
              <a:t>根據</a:t>
            </a:r>
            <a:r>
              <a:rPr lang="en-US" altLang="zh-CN" sz="2600" dirty="0">
                <a:solidFill>
                  <a:schemeClr val="tx1"/>
                </a:solidFill>
                <a:latin typeface="DFKai-SB" panose="03000509000000000000" pitchFamily="65" charset="-120"/>
                <a:ea typeface="DFKai-SB" panose="03000509000000000000" pitchFamily="65" charset="-120"/>
              </a:rPr>
              <a:t>《</a:t>
            </a:r>
            <a:r>
              <a:rPr lang="zh-CN" altLang="en-US" sz="2600" dirty="0">
                <a:solidFill>
                  <a:schemeClr val="tx1"/>
                </a:solidFill>
                <a:latin typeface="DFKai-SB" panose="03000509000000000000" pitchFamily="65" charset="-120"/>
                <a:ea typeface="DFKai-SB" panose="03000509000000000000" pitchFamily="65" charset="-120"/>
              </a:rPr>
              <a:t>憲法</a:t>
            </a:r>
            <a:r>
              <a:rPr lang="en-US" altLang="zh-CN" sz="2600" dirty="0">
                <a:solidFill>
                  <a:schemeClr val="tx1"/>
                </a:solidFill>
                <a:latin typeface="DFKai-SB" panose="03000509000000000000" pitchFamily="65" charset="-120"/>
                <a:ea typeface="DFKai-SB" panose="03000509000000000000" pitchFamily="65" charset="-120"/>
              </a:rPr>
              <a:t>》</a:t>
            </a:r>
            <a:r>
              <a:rPr lang="zh-CN" altLang="en-US" sz="2600" dirty="0" smtClean="0">
                <a:solidFill>
                  <a:schemeClr val="tx1"/>
                </a:solidFill>
                <a:latin typeface="DFKai-SB" panose="03000509000000000000" pitchFamily="65" charset="-120"/>
                <a:ea typeface="DFKai-SB" panose="03000509000000000000" pitchFamily="65" charset="-120"/>
              </a:rPr>
              <a:t>和</a:t>
            </a:r>
            <a:r>
              <a:rPr lang="zh-CN" altLang="en-US" sz="2600" dirty="0">
                <a:solidFill>
                  <a:schemeClr val="tx1"/>
                </a:solidFill>
                <a:latin typeface="DFKai-SB" panose="03000509000000000000" pitchFamily="65" charset="-120"/>
                <a:ea typeface="DFKai-SB" panose="03000509000000000000" pitchFamily="65" charset="-120"/>
              </a:rPr>
              <a:t>《基本法》的規定，除了上述權力外，還可以行使與國家主權相關的其他權力。   </a:t>
            </a:r>
          </a:p>
        </p:txBody>
      </p:sp>
      <p:sp>
        <p:nvSpPr>
          <p:cNvPr id="2" name="矩形 1"/>
          <p:cNvSpPr/>
          <p:nvPr/>
        </p:nvSpPr>
        <p:spPr>
          <a:xfrm>
            <a:off x="4502575" y="867599"/>
            <a:ext cx="3186354" cy="717825"/>
          </a:xfrm>
          <a:prstGeom prst="rect">
            <a:avLst/>
          </a:prstGeom>
        </p:spPr>
        <p:txBody>
          <a:bodyPr vert="horz" wrap="square" lIns="68580" tIns="34290" rIns="68580" bIns="34290" rtlCol="0">
            <a:spAutoFit/>
          </a:bodyPr>
          <a:lstStyle/>
          <a:p>
            <a:pPr marL="253841" indent="-253841" algn="ctr" defTabSz="685800">
              <a:lnSpc>
                <a:spcPct val="130000"/>
              </a:lnSpc>
              <a:spcBef>
                <a:spcPts val="750"/>
              </a:spcBef>
              <a:buFont typeface="Wingdings" panose="05000000000000000000" pitchFamily="2" charset="2"/>
              <a:buChar char="Ø"/>
            </a:pPr>
            <a:r>
              <a:rPr lang="x-none" altLang="en-US" sz="3600" b="1" kern="100" dirty="0">
                <a:solidFill>
                  <a:prstClr val="black"/>
                </a:solidFill>
                <a:latin typeface="Century Gothic" panose="020B0502020202020204"/>
                <a:ea typeface="DFKai-SB" panose="03000509000000000000" pitchFamily="65" charset="-120"/>
              </a:rPr>
              <a:t>其</a:t>
            </a:r>
            <a:r>
              <a:rPr lang="x-none" altLang="zh-CN" sz="3600" b="1" kern="100" dirty="0">
                <a:solidFill>
                  <a:prstClr val="black"/>
                </a:solidFill>
                <a:latin typeface="Century Gothic" panose="020B0502020202020204"/>
                <a:ea typeface="DFKai-SB" panose="03000509000000000000" pitchFamily="65" charset="-120"/>
              </a:rPr>
              <a:t>他權力</a:t>
            </a:r>
          </a:p>
        </p:txBody>
      </p:sp>
      <p:sp>
        <p:nvSpPr>
          <p:cNvPr id="5" name="文本框 4"/>
          <p:cNvSpPr txBox="1"/>
          <p:nvPr/>
        </p:nvSpPr>
        <p:spPr>
          <a:xfrm>
            <a:off x="2265952" y="3501265"/>
            <a:ext cx="7659597" cy="1651162"/>
          </a:xfrm>
          <a:prstGeom prst="round2DiagRect">
            <a:avLst/>
          </a:prstGeom>
          <a:solidFill>
            <a:schemeClr val="accent2">
              <a:lumMod val="20000"/>
              <a:lumOff val="80000"/>
            </a:schemeClr>
          </a:solidFill>
        </p:spPr>
        <p:txBody>
          <a:bodyPr wrap="square">
            <a:spAutoFit/>
          </a:bodyPr>
          <a:lstStyle/>
          <a:p>
            <a:pPr defTabSz="457200">
              <a:lnSpc>
                <a:spcPct val="120000"/>
              </a:lnSpc>
            </a:pPr>
            <a:r>
              <a:rPr lang="zh-CN" altLang="en-US" sz="2600" dirty="0" smtClean="0">
                <a:solidFill>
                  <a:prstClr val="black"/>
                </a:solidFill>
                <a:latin typeface="DFKai-SB" panose="03000509000000000000" pitchFamily="65" charset="-120"/>
                <a:ea typeface="DFKai-SB" panose="03000509000000000000" pitchFamily="65" charset="-120"/>
              </a:rPr>
              <a:t>例如</a:t>
            </a:r>
            <a:r>
              <a:rPr lang="zh-CN" altLang="en-US" sz="2600" dirty="0">
                <a:solidFill>
                  <a:prstClr val="black"/>
                </a:solidFill>
                <a:latin typeface="DFKai-SB" panose="03000509000000000000" pitchFamily="65" charset="-120"/>
                <a:ea typeface="DFKai-SB" panose="03000509000000000000" pitchFamily="65" charset="-120"/>
              </a:rPr>
              <a:t>：</a:t>
            </a:r>
            <a:r>
              <a:rPr lang="zh-CN" altLang="en-US" sz="2600" dirty="0">
                <a:solidFill>
                  <a:prstClr val="black"/>
                </a:solidFill>
                <a:latin typeface="DFKai-SB" panose="03000509000000000000" pitchFamily="65" charset="-120"/>
                <a:ea typeface="DFKai-SB" panose="03000509000000000000" pitchFamily="65" charset="-120"/>
                <a:sym typeface="楷体_GB2312" panose="02010609030101010101" pitchFamily="49" charset="-122"/>
              </a:rPr>
              <a:t>中央向</a:t>
            </a:r>
            <a:r>
              <a:rPr lang="zh-TW" altLang="en-US" sz="2600" dirty="0">
                <a:solidFill>
                  <a:prstClr val="black"/>
                </a:solidFill>
                <a:latin typeface="DFKai-SB" panose="03000509000000000000" pitchFamily="65" charset="-120"/>
                <a:ea typeface="DFKai-SB" panose="03000509000000000000" pitchFamily="65" charset="-120"/>
                <a:sym typeface="楷体_GB2312" panose="02010609030101010101" pitchFamily="49" charset="-122"/>
              </a:rPr>
              <a:t>香港特別行政區</a:t>
            </a:r>
            <a:r>
              <a:rPr lang="zh-CN" altLang="en-US" sz="2600" dirty="0">
                <a:solidFill>
                  <a:prstClr val="black"/>
                </a:solidFill>
                <a:latin typeface="DFKai-SB" panose="03000509000000000000" pitchFamily="65" charset="-120"/>
                <a:ea typeface="DFKai-SB" panose="03000509000000000000" pitchFamily="65" charset="-120"/>
                <a:sym typeface="楷体_GB2312" panose="02010609030101010101" pitchFamily="49" charset="-122"/>
              </a:rPr>
              <a:t>行政長官發出指令的權力，對香港立法機關制定的法律的備案審查權等等。</a:t>
            </a:r>
          </a:p>
        </p:txBody>
      </p:sp>
      <p:sp>
        <p:nvSpPr>
          <p:cNvPr id="6" name="文字方塊 5">
            <a:extLst>
              <a:ext uri="{FF2B5EF4-FFF2-40B4-BE49-F238E27FC236}">
                <a16:creationId xmlns:a16="http://schemas.microsoft.com/office/drawing/2014/main" id="{E2C840A1-0345-6A43-A9BD-B5082479BFD9}"/>
              </a:ext>
            </a:extLst>
          </p:cNvPr>
          <p:cNvSpPr txBox="1"/>
          <p:nvPr/>
        </p:nvSpPr>
        <p:spPr>
          <a:xfrm>
            <a:off x="3179164" y="5458420"/>
            <a:ext cx="5673348" cy="923330"/>
          </a:xfrm>
          <a:prstGeom prst="rect">
            <a:avLst/>
          </a:prstGeom>
          <a:noFill/>
        </p:spPr>
        <p:txBody>
          <a:bodyPr wrap="none" rtlCol="0">
            <a:spAutoFit/>
          </a:bodyPr>
          <a:lstStyle/>
          <a:p>
            <a:pPr defTabSz="457200"/>
            <a:r>
              <a:rPr kumimoji="1" lang="zh-HK" altLang="en-US" dirty="0">
                <a:latin typeface="DFKai-SB" panose="03000509000000000000" pitchFamily="65" charset="-120"/>
                <a:ea typeface="DFKai-SB" panose="03000509000000000000" pitchFamily="65" charset="-120"/>
              </a:rPr>
              <a:t>有關中央的備案審查權，請參考</a:t>
            </a:r>
            <a:r>
              <a:rPr kumimoji="1" lang="en-US" altLang="zh-HK" dirty="0">
                <a:latin typeface="DFKai-SB" panose="03000509000000000000" pitchFamily="65" charset="-120"/>
                <a:ea typeface="DFKai-SB" panose="03000509000000000000" pitchFamily="65" charset="-120"/>
              </a:rPr>
              <a:t>《</a:t>
            </a:r>
            <a:r>
              <a:rPr kumimoji="1" lang="zh-HK" altLang="en-US" dirty="0">
                <a:latin typeface="DFKai-SB" panose="03000509000000000000" pitchFamily="65" charset="-120"/>
                <a:ea typeface="DFKai-SB" panose="03000509000000000000" pitchFamily="65" charset="-120"/>
              </a:rPr>
              <a:t>基本法</a:t>
            </a:r>
            <a:r>
              <a:rPr kumimoji="1" lang="en-US" altLang="zh-HK" dirty="0">
                <a:latin typeface="DFKai-SB" panose="03000509000000000000" pitchFamily="65" charset="-120"/>
                <a:ea typeface="DFKai-SB" panose="03000509000000000000" pitchFamily="65" charset="-120"/>
              </a:rPr>
              <a:t>》</a:t>
            </a:r>
            <a:r>
              <a:rPr kumimoji="1" lang="zh-HK" altLang="en-US" dirty="0" smtClean="0">
                <a:latin typeface="DFKai-SB" panose="03000509000000000000" pitchFamily="65" charset="-120"/>
                <a:ea typeface="DFKai-SB" panose="03000509000000000000" pitchFamily="65" charset="-120"/>
              </a:rPr>
              <a:t>第</a:t>
            </a:r>
            <a:r>
              <a:rPr kumimoji="1" lang="zh-CN" altLang="en-US" dirty="0" smtClean="0">
                <a:latin typeface="Times New Roman" panose="02020603050405020304" pitchFamily="18" charset="0"/>
                <a:ea typeface="DFKai-SB" panose="03000509000000000000" pitchFamily="65" charset="-120"/>
                <a:cs typeface="Times New Roman" panose="02020603050405020304" pitchFamily="18" charset="0"/>
              </a:rPr>
              <a:t>十七</a:t>
            </a:r>
            <a:r>
              <a:rPr kumimoji="1" lang="zh-HK" altLang="en-US" dirty="0" smtClean="0">
                <a:latin typeface="DFKai-SB" panose="03000509000000000000" pitchFamily="65" charset="-120"/>
                <a:ea typeface="DFKai-SB" panose="03000509000000000000" pitchFamily="65" charset="-120"/>
              </a:rPr>
              <a:t>條</a:t>
            </a:r>
            <a:r>
              <a:rPr kumimoji="1" lang="zh-HK" altLang="en-US" dirty="0">
                <a:latin typeface="DFKai-SB" panose="03000509000000000000" pitchFamily="65" charset="-120"/>
                <a:ea typeface="DFKai-SB" panose="03000509000000000000" pitchFamily="65" charset="-120"/>
              </a:rPr>
              <a:t>。</a:t>
            </a:r>
            <a:endParaRPr kumimoji="1" lang="en-US" altLang="zh-HK" dirty="0">
              <a:latin typeface="DFKai-SB" panose="03000509000000000000" pitchFamily="65" charset="-120"/>
              <a:ea typeface="DFKai-SB" panose="03000509000000000000" pitchFamily="65" charset="-120"/>
            </a:endParaRPr>
          </a:p>
          <a:p>
            <a:pPr defTabSz="457200"/>
            <a:r>
              <a:rPr kumimoji="1" lang="en-US" altLang="zh-HK" dirty="0">
                <a:latin typeface="Times New Roman" panose="02020603050405020304" pitchFamily="18" charset="0"/>
                <a:ea typeface="微軟正黑體" panose="020B0604030504040204" pitchFamily="34" charset="-120"/>
                <a:cs typeface="Times New Roman" panose="02020603050405020304" pitchFamily="18" charset="0"/>
              </a:rPr>
              <a:t>https://www.basiclaw.gov.hk/tc/basiclaw/chapter2.html</a:t>
            </a:r>
          </a:p>
          <a:p>
            <a:pPr defTabSz="457200"/>
            <a:endParaRPr kumimoji="1" lang="zh-HK" altLang="en-US" dirty="0">
              <a:solidFill>
                <a:prstClr val="black"/>
              </a:solidFill>
              <a:latin typeface="Century Gothic" panose="020B0502020202020204"/>
              <a:ea typeface="微軟正黑體" panose="020B0604030504040204" pitchFamily="34" charset="-120"/>
            </a:endParaRPr>
          </a:p>
        </p:txBody>
      </p:sp>
      <p:sp>
        <p:nvSpPr>
          <p:cNvPr id="7"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29</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3423539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D52B094-3572-4BDE-A10C-D242C7DDF422}"/>
              </a:ext>
            </a:extLst>
          </p:cNvPr>
          <p:cNvSpPr txBox="1"/>
          <p:nvPr/>
        </p:nvSpPr>
        <p:spPr>
          <a:xfrm>
            <a:off x="1979690" y="1544807"/>
            <a:ext cx="4680520" cy="1061573"/>
          </a:xfrm>
          <a:custGeom>
            <a:avLst/>
            <a:gdLst>
              <a:gd name="connsiteX0" fmla="*/ 0 w 4680520"/>
              <a:gd name="connsiteY0" fmla="*/ 0 h 1151277"/>
              <a:gd name="connsiteX1" fmla="*/ 585065 w 4680520"/>
              <a:gd name="connsiteY1" fmla="*/ 0 h 1151277"/>
              <a:gd name="connsiteX2" fmla="*/ 1170130 w 4680520"/>
              <a:gd name="connsiteY2" fmla="*/ 0 h 1151277"/>
              <a:gd name="connsiteX3" fmla="*/ 1661585 w 4680520"/>
              <a:gd name="connsiteY3" fmla="*/ 0 h 1151277"/>
              <a:gd name="connsiteX4" fmla="*/ 2153039 w 4680520"/>
              <a:gd name="connsiteY4" fmla="*/ 0 h 1151277"/>
              <a:gd name="connsiteX5" fmla="*/ 2831715 w 4680520"/>
              <a:gd name="connsiteY5" fmla="*/ 0 h 1151277"/>
              <a:gd name="connsiteX6" fmla="*/ 3416780 w 4680520"/>
              <a:gd name="connsiteY6" fmla="*/ 0 h 1151277"/>
              <a:gd name="connsiteX7" fmla="*/ 3908234 w 4680520"/>
              <a:gd name="connsiteY7" fmla="*/ 0 h 1151277"/>
              <a:gd name="connsiteX8" fmla="*/ 4680520 w 4680520"/>
              <a:gd name="connsiteY8" fmla="*/ 0 h 1151277"/>
              <a:gd name="connsiteX9" fmla="*/ 4680520 w 4680520"/>
              <a:gd name="connsiteY9" fmla="*/ 598664 h 1151277"/>
              <a:gd name="connsiteX10" fmla="*/ 4680520 w 4680520"/>
              <a:gd name="connsiteY10" fmla="*/ 1151277 h 1151277"/>
              <a:gd name="connsiteX11" fmla="*/ 4235871 w 4680520"/>
              <a:gd name="connsiteY11" fmla="*/ 1151277 h 1151277"/>
              <a:gd name="connsiteX12" fmla="*/ 3697611 w 4680520"/>
              <a:gd name="connsiteY12" fmla="*/ 1151277 h 1151277"/>
              <a:gd name="connsiteX13" fmla="*/ 3206156 w 4680520"/>
              <a:gd name="connsiteY13" fmla="*/ 1151277 h 1151277"/>
              <a:gd name="connsiteX14" fmla="*/ 2667896 w 4680520"/>
              <a:gd name="connsiteY14" fmla="*/ 1151277 h 1151277"/>
              <a:gd name="connsiteX15" fmla="*/ 1989221 w 4680520"/>
              <a:gd name="connsiteY15" fmla="*/ 1151277 h 1151277"/>
              <a:gd name="connsiteX16" fmla="*/ 1404156 w 4680520"/>
              <a:gd name="connsiteY16" fmla="*/ 1151277 h 1151277"/>
              <a:gd name="connsiteX17" fmla="*/ 959507 w 4680520"/>
              <a:gd name="connsiteY17" fmla="*/ 1151277 h 1151277"/>
              <a:gd name="connsiteX18" fmla="*/ 514857 w 4680520"/>
              <a:gd name="connsiteY18" fmla="*/ 1151277 h 1151277"/>
              <a:gd name="connsiteX19" fmla="*/ 0 w 4680520"/>
              <a:gd name="connsiteY19" fmla="*/ 1151277 h 1151277"/>
              <a:gd name="connsiteX20" fmla="*/ 0 w 4680520"/>
              <a:gd name="connsiteY20" fmla="*/ 564126 h 1151277"/>
              <a:gd name="connsiteX21" fmla="*/ 0 w 4680520"/>
              <a:gd name="connsiteY21" fmla="*/ 0 h 11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80520" h="1151277" fill="none" extrusionOk="0">
                <a:moveTo>
                  <a:pt x="0" y="0"/>
                </a:moveTo>
                <a:cubicBezTo>
                  <a:pt x="176848" y="-42551"/>
                  <a:pt x="462463" y="13686"/>
                  <a:pt x="585065" y="0"/>
                </a:cubicBezTo>
                <a:cubicBezTo>
                  <a:pt x="707667" y="-13686"/>
                  <a:pt x="906313" y="44153"/>
                  <a:pt x="1170130" y="0"/>
                </a:cubicBezTo>
                <a:cubicBezTo>
                  <a:pt x="1433948" y="-44153"/>
                  <a:pt x="1562759" y="499"/>
                  <a:pt x="1661585" y="0"/>
                </a:cubicBezTo>
                <a:cubicBezTo>
                  <a:pt x="1760411" y="-499"/>
                  <a:pt x="1993986" y="2572"/>
                  <a:pt x="2153039" y="0"/>
                </a:cubicBezTo>
                <a:cubicBezTo>
                  <a:pt x="2312092" y="-2572"/>
                  <a:pt x="2530253" y="2539"/>
                  <a:pt x="2831715" y="0"/>
                </a:cubicBezTo>
                <a:cubicBezTo>
                  <a:pt x="3133177" y="-2539"/>
                  <a:pt x="3265736" y="41239"/>
                  <a:pt x="3416780" y="0"/>
                </a:cubicBezTo>
                <a:cubicBezTo>
                  <a:pt x="3567825" y="-41239"/>
                  <a:pt x="3745655" y="39044"/>
                  <a:pt x="3908234" y="0"/>
                </a:cubicBezTo>
                <a:cubicBezTo>
                  <a:pt x="4070813" y="-39044"/>
                  <a:pt x="4415773" y="5118"/>
                  <a:pt x="4680520" y="0"/>
                </a:cubicBezTo>
                <a:cubicBezTo>
                  <a:pt x="4711439" y="283436"/>
                  <a:pt x="4668641" y="366575"/>
                  <a:pt x="4680520" y="598664"/>
                </a:cubicBezTo>
                <a:cubicBezTo>
                  <a:pt x="4692399" y="830753"/>
                  <a:pt x="4632577" y="901135"/>
                  <a:pt x="4680520" y="1151277"/>
                </a:cubicBezTo>
                <a:cubicBezTo>
                  <a:pt x="4513947" y="1157661"/>
                  <a:pt x="4383948" y="1135372"/>
                  <a:pt x="4235871" y="1151277"/>
                </a:cubicBezTo>
                <a:cubicBezTo>
                  <a:pt x="4087794" y="1167182"/>
                  <a:pt x="3870994" y="1102042"/>
                  <a:pt x="3697611" y="1151277"/>
                </a:cubicBezTo>
                <a:cubicBezTo>
                  <a:pt x="3524228" y="1200512"/>
                  <a:pt x="3428356" y="1114821"/>
                  <a:pt x="3206156" y="1151277"/>
                </a:cubicBezTo>
                <a:cubicBezTo>
                  <a:pt x="2983957" y="1187733"/>
                  <a:pt x="2908189" y="1133566"/>
                  <a:pt x="2667896" y="1151277"/>
                </a:cubicBezTo>
                <a:cubicBezTo>
                  <a:pt x="2427603" y="1168988"/>
                  <a:pt x="2289164" y="1122444"/>
                  <a:pt x="1989221" y="1151277"/>
                </a:cubicBezTo>
                <a:cubicBezTo>
                  <a:pt x="1689278" y="1180110"/>
                  <a:pt x="1639092" y="1083780"/>
                  <a:pt x="1404156" y="1151277"/>
                </a:cubicBezTo>
                <a:cubicBezTo>
                  <a:pt x="1169221" y="1218774"/>
                  <a:pt x="1071962" y="1150270"/>
                  <a:pt x="959507" y="1151277"/>
                </a:cubicBezTo>
                <a:cubicBezTo>
                  <a:pt x="847052" y="1152284"/>
                  <a:pt x="604027" y="1134519"/>
                  <a:pt x="514857" y="1151277"/>
                </a:cubicBezTo>
                <a:cubicBezTo>
                  <a:pt x="425687" y="1168035"/>
                  <a:pt x="234760" y="1097475"/>
                  <a:pt x="0" y="1151277"/>
                </a:cubicBezTo>
                <a:cubicBezTo>
                  <a:pt x="-50476" y="864250"/>
                  <a:pt x="47090" y="851595"/>
                  <a:pt x="0" y="564126"/>
                </a:cubicBezTo>
                <a:cubicBezTo>
                  <a:pt x="-47090" y="276657"/>
                  <a:pt x="53169" y="121014"/>
                  <a:pt x="0" y="0"/>
                </a:cubicBezTo>
                <a:close/>
              </a:path>
              <a:path w="4680520" h="1151277" stroke="0" extrusionOk="0">
                <a:moveTo>
                  <a:pt x="0" y="0"/>
                </a:moveTo>
                <a:cubicBezTo>
                  <a:pt x="259881" y="-62900"/>
                  <a:pt x="443120" y="46408"/>
                  <a:pt x="631870" y="0"/>
                </a:cubicBezTo>
                <a:cubicBezTo>
                  <a:pt x="820620" y="-46408"/>
                  <a:pt x="1068716" y="66742"/>
                  <a:pt x="1263740" y="0"/>
                </a:cubicBezTo>
                <a:cubicBezTo>
                  <a:pt x="1458764" y="-66742"/>
                  <a:pt x="1690025" y="44248"/>
                  <a:pt x="1895611" y="0"/>
                </a:cubicBezTo>
                <a:cubicBezTo>
                  <a:pt x="2101197" y="-44248"/>
                  <a:pt x="2277810" y="32416"/>
                  <a:pt x="2387065" y="0"/>
                </a:cubicBezTo>
                <a:cubicBezTo>
                  <a:pt x="2496320" y="-32416"/>
                  <a:pt x="2770023" y="32618"/>
                  <a:pt x="2925325" y="0"/>
                </a:cubicBezTo>
                <a:cubicBezTo>
                  <a:pt x="3080627" y="-32618"/>
                  <a:pt x="3301296" y="64423"/>
                  <a:pt x="3604000" y="0"/>
                </a:cubicBezTo>
                <a:cubicBezTo>
                  <a:pt x="3906705" y="-64423"/>
                  <a:pt x="3973221" y="39569"/>
                  <a:pt x="4095455" y="0"/>
                </a:cubicBezTo>
                <a:cubicBezTo>
                  <a:pt x="4217690" y="-39569"/>
                  <a:pt x="4485448" y="9347"/>
                  <a:pt x="4680520" y="0"/>
                </a:cubicBezTo>
                <a:cubicBezTo>
                  <a:pt x="4691367" y="192979"/>
                  <a:pt x="4642365" y="303985"/>
                  <a:pt x="4680520" y="541100"/>
                </a:cubicBezTo>
                <a:cubicBezTo>
                  <a:pt x="4718675" y="778215"/>
                  <a:pt x="4646740" y="986774"/>
                  <a:pt x="4680520" y="1151277"/>
                </a:cubicBezTo>
                <a:cubicBezTo>
                  <a:pt x="4407288" y="1175365"/>
                  <a:pt x="4369372" y="1104676"/>
                  <a:pt x="4095455" y="1151277"/>
                </a:cubicBezTo>
                <a:cubicBezTo>
                  <a:pt x="3821538" y="1197878"/>
                  <a:pt x="3812665" y="1112809"/>
                  <a:pt x="3650806" y="1151277"/>
                </a:cubicBezTo>
                <a:cubicBezTo>
                  <a:pt x="3488947" y="1189745"/>
                  <a:pt x="3326545" y="1119704"/>
                  <a:pt x="3206156" y="1151277"/>
                </a:cubicBezTo>
                <a:cubicBezTo>
                  <a:pt x="3085767" y="1182850"/>
                  <a:pt x="2871423" y="1104498"/>
                  <a:pt x="2714702" y="1151277"/>
                </a:cubicBezTo>
                <a:cubicBezTo>
                  <a:pt x="2557981" y="1198056"/>
                  <a:pt x="2384626" y="1138709"/>
                  <a:pt x="2223247" y="1151277"/>
                </a:cubicBezTo>
                <a:cubicBezTo>
                  <a:pt x="2061868" y="1163845"/>
                  <a:pt x="1908218" y="1144545"/>
                  <a:pt x="1778598" y="1151277"/>
                </a:cubicBezTo>
                <a:cubicBezTo>
                  <a:pt x="1648978" y="1158009"/>
                  <a:pt x="1370916" y="1094179"/>
                  <a:pt x="1099922" y="1151277"/>
                </a:cubicBezTo>
                <a:cubicBezTo>
                  <a:pt x="828928" y="1208375"/>
                  <a:pt x="734336" y="1099176"/>
                  <a:pt x="608468" y="1151277"/>
                </a:cubicBezTo>
                <a:cubicBezTo>
                  <a:pt x="482600" y="1203378"/>
                  <a:pt x="196676" y="1089473"/>
                  <a:pt x="0" y="1151277"/>
                </a:cubicBezTo>
                <a:cubicBezTo>
                  <a:pt x="-18557" y="947571"/>
                  <a:pt x="19742" y="727428"/>
                  <a:pt x="0" y="598664"/>
                </a:cubicBezTo>
                <a:cubicBezTo>
                  <a:pt x="-19742" y="469900"/>
                  <a:pt x="35358" y="165277"/>
                  <a:pt x="0" y="0"/>
                </a:cubicBezTo>
                <a:close/>
              </a:path>
            </a:pathLst>
          </a:custGeom>
          <a:solidFill>
            <a:schemeClr val="bg1">
              <a:lumMod val="95000"/>
            </a:schemeClr>
          </a:solidFill>
          <a:ln>
            <a:solidFill>
              <a:srgbClr val="0070C0"/>
            </a:solidFill>
            <a:extLst>
              <a:ext uri="{C807C97D-BFC1-408E-A445-0C87EB9F89A2}">
                <ask:lineSketchStyleProps xmlns="" xmlns:ask="http://schemas.microsoft.com/office/drawing/2018/sketchyshapes" sd="2297866276">
                  <a:prstGeom prst="rect">
                    <a:avLst/>
                  </a:prstGeom>
                  <ask:type>
                    <ask:lineSketchScribble/>
                  </ask:type>
                </ask:lineSketchStyleProps>
              </a:ext>
            </a:extLst>
          </a:ln>
        </p:spPr>
        <p:txBody>
          <a:bodyPr wrap="square">
            <a:spAutoFit/>
          </a:bodyPr>
          <a:lstStyle/>
          <a:p>
            <a:pPr defTabSz="457200">
              <a:lnSpc>
                <a:spcPct val="120000"/>
              </a:lnSpc>
            </a:pPr>
            <a:r>
              <a:rPr lang="zh-CN" altLang="en-US" b="1" dirty="0">
                <a:latin typeface="DFKai-SB" panose="03000509000000000000" pitchFamily="65" charset="-120"/>
                <a:ea typeface="DFKai-SB" panose="03000509000000000000" pitchFamily="65" charset="-120"/>
              </a:rPr>
              <a:t>資料一：</a:t>
            </a:r>
            <a:endParaRPr lang="en-US" altLang="zh-CN" b="1" dirty="0">
              <a:latin typeface="DFKai-SB" panose="03000509000000000000" pitchFamily="65" charset="-120"/>
              <a:ea typeface="DFKai-SB" panose="03000509000000000000" pitchFamily="65" charset="-120"/>
            </a:endParaRPr>
          </a:p>
          <a:p>
            <a:pPr defTabSz="457200">
              <a:lnSpc>
                <a:spcPct val="120000"/>
              </a:lnSpc>
            </a:pPr>
            <a:r>
              <a:rPr lang="zh-CN" altLang="en-US" b="1" dirty="0">
                <a:latin typeface="DFKai-SB" panose="03000509000000000000" pitchFamily="65" charset="-120"/>
                <a:ea typeface="DFKai-SB" panose="03000509000000000000" pitchFamily="65" charset="-120"/>
              </a:rPr>
              <a:t>五名香港年輕公務員獲中央推薦到聯合國工作</a:t>
            </a:r>
            <a:r>
              <a:rPr lang="en-US" altLang="zh-CN" b="1" dirty="0">
                <a:latin typeface="DFKai-SB" panose="03000509000000000000" pitchFamily="65" charset="-120"/>
                <a:ea typeface="DFKai-SB" panose="03000509000000000000" pitchFamily="65" charset="-120"/>
              </a:rPr>
              <a:t>……</a:t>
            </a:r>
            <a:endParaRPr lang="zh-CN" altLang="en-US" dirty="0">
              <a:latin typeface="DFKai-SB" panose="03000509000000000000" pitchFamily="65" charset="-120"/>
              <a:ea typeface="DFKai-SB" panose="03000509000000000000" pitchFamily="65" charset="-120"/>
            </a:endParaRPr>
          </a:p>
        </p:txBody>
      </p:sp>
      <p:sp>
        <p:nvSpPr>
          <p:cNvPr id="4" name="文本框 3">
            <a:extLst>
              <a:ext uri="{FF2B5EF4-FFF2-40B4-BE49-F238E27FC236}">
                <a16:creationId xmlns:a16="http://schemas.microsoft.com/office/drawing/2014/main" id="{19464D99-ADE6-4C8F-8259-6AD70C6B24D3}"/>
              </a:ext>
            </a:extLst>
          </p:cNvPr>
          <p:cNvSpPr txBox="1"/>
          <p:nvPr/>
        </p:nvSpPr>
        <p:spPr>
          <a:xfrm>
            <a:off x="1979690" y="3660994"/>
            <a:ext cx="4680520" cy="1061573"/>
          </a:xfrm>
          <a:custGeom>
            <a:avLst/>
            <a:gdLst>
              <a:gd name="connsiteX0" fmla="*/ 0 w 4680520"/>
              <a:gd name="connsiteY0" fmla="*/ 0 h 1151277"/>
              <a:gd name="connsiteX1" fmla="*/ 585065 w 4680520"/>
              <a:gd name="connsiteY1" fmla="*/ 0 h 1151277"/>
              <a:gd name="connsiteX2" fmla="*/ 1170130 w 4680520"/>
              <a:gd name="connsiteY2" fmla="*/ 0 h 1151277"/>
              <a:gd name="connsiteX3" fmla="*/ 1661585 w 4680520"/>
              <a:gd name="connsiteY3" fmla="*/ 0 h 1151277"/>
              <a:gd name="connsiteX4" fmla="*/ 2153039 w 4680520"/>
              <a:gd name="connsiteY4" fmla="*/ 0 h 1151277"/>
              <a:gd name="connsiteX5" fmla="*/ 2831715 w 4680520"/>
              <a:gd name="connsiteY5" fmla="*/ 0 h 1151277"/>
              <a:gd name="connsiteX6" fmla="*/ 3416780 w 4680520"/>
              <a:gd name="connsiteY6" fmla="*/ 0 h 1151277"/>
              <a:gd name="connsiteX7" fmla="*/ 3908234 w 4680520"/>
              <a:gd name="connsiteY7" fmla="*/ 0 h 1151277"/>
              <a:gd name="connsiteX8" fmla="*/ 4680520 w 4680520"/>
              <a:gd name="connsiteY8" fmla="*/ 0 h 1151277"/>
              <a:gd name="connsiteX9" fmla="*/ 4680520 w 4680520"/>
              <a:gd name="connsiteY9" fmla="*/ 598664 h 1151277"/>
              <a:gd name="connsiteX10" fmla="*/ 4680520 w 4680520"/>
              <a:gd name="connsiteY10" fmla="*/ 1151277 h 1151277"/>
              <a:gd name="connsiteX11" fmla="*/ 4235871 w 4680520"/>
              <a:gd name="connsiteY11" fmla="*/ 1151277 h 1151277"/>
              <a:gd name="connsiteX12" fmla="*/ 3697611 w 4680520"/>
              <a:gd name="connsiteY12" fmla="*/ 1151277 h 1151277"/>
              <a:gd name="connsiteX13" fmla="*/ 3206156 w 4680520"/>
              <a:gd name="connsiteY13" fmla="*/ 1151277 h 1151277"/>
              <a:gd name="connsiteX14" fmla="*/ 2667896 w 4680520"/>
              <a:gd name="connsiteY14" fmla="*/ 1151277 h 1151277"/>
              <a:gd name="connsiteX15" fmla="*/ 1989221 w 4680520"/>
              <a:gd name="connsiteY15" fmla="*/ 1151277 h 1151277"/>
              <a:gd name="connsiteX16" fmla="*/ 1404156 w 4680520"/>
              <a:gd name="connsiteY16" fmla="*/ 1151277 h 1151277"/>
              <a:gd name="connsiteX17" fmla="*/ 959507 w 4680520"/>
              <a:gd name="connsiteY17" fmla="*/ 1151277 h 1151277"/>
              <a:gd name="connsiteX18" fmla="*/ 514857 w 4680520"/>
              <a:gd name="connsiteY18" fmla="*/ 1151277 h 1151277"/>
              <a:gd name="connsiteX19" fmla="*/ 0 w 4680520"/>
              <a:gd name="connsiteY19" fmla="*/ 1151277 h 1151277"/>
              <a:gd name="connsiteX20" fmla="*/ 0 w 4680520"/>
              <a:gd name="connsiteY20" fmla="*/ 564126 h 1151277"/>
              <a:gd name="connsiteX21" fmla="*/ 0 w 4680520"/>
              <a:gd name="connsiteY21" fmla="*/ 0 h 11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80520" h="1151277" fill="none" extrusionOk="0">
                <a:moveTo>
                  <a:pt x="0" y="0"/>
                </a:moveTo>
                <a:cubicBezTo>
                  <a:pt x="176848" y="-42551"/>
                  <a:pt x="462463" y="13686"/>
                  <a:pt x="585065" y="0"/>
                </a:cubicBezTo>
                <a:cubicBezTo>
                  <a:pt x="707667" y="-13686"/>
                  <a:pt x="906313" y="44153"/>
                  <a:pt x="1170130" y="0"/>
                </a:cubicBezTo>
                <a:cubicBezTo>
                  <a:pt x="1433948" y="-44153"/>
                  <a:pt x="1562759" y="499"/>
                  <a:pt x="1661585" y="0"/>
                </a:cubicBezTo>
                <a:cubicBezTo>
                  <a:pt x="1760411" y="-499"/>
                  <a:pt x="1993986" y="2572"/>
                  <a:pt x="2153039" y="0"/>
                </a:cubicBezTo>
                <a:cubicBezTo>
                  <a:pt x="2312092" y="-2572"/>
                  <a:pt x="2530253" y="2539"/>
                  <a:pt x="2831715" y="0"/>
                </a:cubicBezTo>
                <a:cubicBezTo>
                  <a:pt x="3133177" y="-2539"/>
                  <a:pt x="3265736" y="41239"/>
                  <a:pt x="3416780" y="0"/>
                </a:cubicBezTo>
                <a:cubicBezTo>
                  <a:pt x="3567825" y="-41239"/>
                  <a:pt x="3745655" y="39044"/>
                  <a:pt x="3908234" y="0"/>
                </a:cubicBezTo>
                <a:cubicBezTo>
                  <a:pt x="4070813" y="-39044"/>
                  <a:pt x="4415773" y="5118"/>
                  <a:pt x="4680520" y="0"/>
                </a:cubicBezTo>
                <a:cubicBezTo>
                  <a:pt x="4711439" y="283436"/>
                  <a:pt x="4668641" y="366575"/>
                  <a:pt x="4680520" y="598664"/>
                </a:cubicBezTo>
                <a:cubicBezTo>
                  <a:pt x="4692399" y="830753"/>
                  <a:pt x="4632577" y="901135"/>
                  <a:pt x="4680520" y="1151277"/>
                </a:cubicBezTo>
                <a:cubicBezTo>
                  <a:pt x="4513947" y="1157661"/>
                  <a:pt x="4383948" y="1135372"/>
                  <a:pt x="4235871" y="1151277"/>
                </a:cubicBezTo>
                <a:cubicBezTo>
                  <a:pt x="4087794" y="1167182"/>
                  <a:pt x="3870994" y="1102042"/>
                  <a:pt x="3697611" y="1151277"/>
                </a:cubicBezTo>
                <a:cubicBezTo>
                  <a:pt x="3524228" y="1200512"/>
                  <a:pt x="3428356" y="1114821"/>
                  <a:pt x="3206156" y="1151277"/>
                </a:cubicBezTo>
                <a:cubicBezTo>
                  <a:pt x="2983957" y="1187733"/>
                  <a:pt x="2908189" y="1133566"/>
                  <a:pt x="2667896" y="1151277"/>
                </a:cubicBezTo>
                <a:cubicBezTo>
                  <a:pt x="2427603" y="1168988"/>
                  <a:pt x="2289164" y="1122444"/>
                  <a:pt x="1989221" y="1151277"/>
                </a:cubicBezTo>
                <a:cubicBezTo>
                  <a:pt x="1689278" y="1180110"/>
                  <a:pt x="1639092" y="1083780"/>
                  <a:pt x="1404156" y="1151277"/>
                </a:cubicBezTo>
                <a:cubicBezTo>
                  <a:pt x="1169221" y="1218774"/>
                  <a:pt x="1071962" y="1150270"/>
                  <a:pt x="959507" y="1151277"/>
                </a:cubicBezTo>
                <a:cubicBezTo>
                  <a:pt x="847052" y="1152284"/>
                  <a:pt x="604027" y="1134519"/>
                  <a:pt x="514857" y="1151277"/>
                </a:cubicBezTo>
                <a:cubicBezTo>
                  <a:pt x="425687" y="1168035"/>
                  <a:pt x="234760" y="1097475"/>
                  <a:pt x="0" y="1151277"/>
                </a:cubicBezTo>
                <a:cubicBezTo>
                  <a:pt x="-50476" y="864250"/>
                  <a:pt x="47090" y="851595"/>
                  <a:pt x="0" y="564126"/>
                </a:cubicBezTo>
                <a:cubicBezTo>
                  <a:pt x="-47090" y="276657"/>
                  <a:pt x="53169" y="121014"/>
                  <a:pt x="0" y="0"/>
                </a:cubicBezTo>
                <a:close/>
              </a:path>
              <a:path w="4680520" h="1151277" stroke="0" extrusionOk="0">
                <a:moveTo>
                  <a:pt x="0" y="0"/>
                </a:moveTo>
                <a:cubicBezTo>
                  <a:pt x="259881" y="-62900"/>
                  <a:pt x="443120" y="46408"/>
                  <a:pt x="631870" y="0"/>
                </a:cubicBezTo>
                <a:cubicBezTo>
                  <a:pt x="820620" y="-46408"/>
                  <a:pt x="1068716" y="66742"/>
                  <a:pt x="1263740" y="0"/>
                </a:cubicBezTo>
                <a:cubicBezTo>
                  <a:pt x="1458764" y="-66742"/>
                  <a:pt x="1690025" y="44248"/>
                  <a:pt x="1895611" y="0"/>
                </a:cubicBezTo>
                <a:cubicBezTo>
                  <a:pt x="2101197" y="-44248"/>
                  <a:pt x="2277810" y="32416"/>
                  <a:pt x="2387065" y="0"/>
                </a:cubicBezTo>
                <a:cubicBezTo>
                  <a:pt x="2496320" y="-32416"/>
                  <a:pt x="2770023" y="32618"/>
                  <a:pt x="2925325" y="0"/>
                </a:cubicBezTo>
                <a:cubicBezTo>
                  <a:pt x="3080627" y="-32618"/>
                  <a:pt x="3301296" y="64423"/>
                  <a:pt x="3604000" y="0"/>
                </a:cubicBezTo>
                <a:cubicBezTo>
                  <a:pt x="3906705" y="-64423"/>
                  <a:pt x="3973221" y="39569"/>
                  <a:pt x="4095455" y="0"/>
                </a:cubicBezTo>
                <a:cubicBezTo>
                  <a:pt x="4217690" y="-39569"/>
                  <a:pt x="4485448" y="9347"/>
                  <a:pt x="4680520" y="0"/>
                </a:cubicBezTo>
                <a:cubicBezTo>
                  <a:pt x="4691367" y="192979"/>
                  <a:pt x="4642365" y="303985"/>
                  <a:pt x="4680520" y="541100"/>
                </a:cubicBezTo>
                <a:cubicBezTo>
                  <a:pt x="4718675" y="778215"/>
                  <a:pt x="4646740" y="986774"/>
                  <a:pt x="4680520" y="1151277"/>
                </a:cubicBezTo>
                <a:cubicBezTo>
                  <a:pt x="4407288" y="1175365"/>
                  <a:pt x="4369372" y="1104676"/>
                  <a:pt x="4095455" y="1151277"/>
                </a:cubicBezTo>
                <a:cubicBezTo>
                  <a:pt x="3821538" y="1197878"/>
                  <a:pt x="3812665" y="1112809"/>
                  <a:pt x="3650806" y="1151277"/>
                </a:cubicBezTo>
                <a:cubicBezTo>
                  <a:pt x="3488947" y="1189745"/>
                  <a:pt x="3326545" y="1119704"/>
                  <a:pt x="3206156" y="1151277"/>
                </a:cubicBezTo>
                <a:cubicBezTo>
                  <a:pt x="3085767" y="1182850"/>
                  <a:pt x="2871423" y="1104498"/>
                  <a:pt x="2714702" y="1151277"/>
                </a:cubicBezTo>
                <a:cubicBezTo>
                  <a:pt x="2557981" y="1198056"/>
                  <a:pt x="2384626" y="1138709"/>
                  <a:pt x="2223247" y="1151277"/>
                </a:cubicBezTo>
                <a:cubicBezTo>
                  <a:pt x="2061868" y="1163845"/>
                  <a:pt x="1908218" y="1144545"/>
                  <a:pt x="1778598" y="1151277"/>
                </a:cubicBezTo>
                <a:cubicBezTo>
                  <a:pt x="1648978" y="1158009"/>
                  <a:pt x="1370916" y="1094179"/>
                  <a:pt x="1099922" y="1151277"/>
                </a:cubicBezTo>
                <a:cubicBezTo>
                  <a:pt x="828928" y="1208375"/>
                  <a:pt x="734336" y="1099176"/>
                  <a:pt x="608468" y="1151277"/>
                </a:cubicBezTo>
                <a:cubicBezTo>
                  <a:pt x="482600" y="1203378"/>
                  <a:pt x="196676" y="1089473"/>
                  <a:pt x="0" y="1151277"/>
                </a:cubicBezTo>
                <a:cubicBezTo>
                  <a:pt x="-18557" y="947571"/>
                  <a:pt x="19742" y="727428"/>
                  <a:pt x="0" y="598664"/>
                </a:cubicBezTo>
                <a:cubicBezTo>
                  <a:pt x="-19742" y="469900"/>
                  <a:pt x="35358" y="165277"/>
                  <a:pt x="0" y="0"/>
                </a:cubicBezTo>
                <a:close/>
              </a:path>
            </a:pathLst>
          </a:custGeom>
          <a:solidFill>
            <a:schemeClr val="bg1">
              <a:lumMod val="95000"/>
            </a:schemeClr>
          </a:solidFill>
          <a:ln>
            <a:solidFill>
              <a:srgbClr val="0070C0"/>
            </a:solidFill>
            <a:extLst>
              <a:ext uri="{C807C97D-BFC1-408E-A445-0C87EB9F89A2}">
                <ask:lineSketchStyleProps xmlns="" xmlns:ask="http://schemas.microsoft.com/office/drawing/2018/sketchyshapes" sd="2297866276">
                  <a:prstGeom prst="rect">
                    <a:avLst/>
                  </a:prstGeom>
                  <ask:type>
                    <ask:lineSketchScribble/>
                  </ask:type>
                </ask:lineSketchStyleProps>
              </a:ext>
            </a:extLst>
          </a:ln>
        </p:spPr>
        <p:txBody>
          <a:bodyPr wrap="square">
            <a:spAutoFit/>
          </a:bodyPr>
          <a:lstStyle/>
          <a:p>
            <a:pPr defTabSz="457200">
              <a:lnSpc>
                <a:spcPct val="120000"/>
              </a:lnSpc>
            </a:pPr>
            <a:r>
              <a:rPr lang="zh-CN" altLang="en-US" b="1" dirty="0">
                <a:latin typeface="DFKai-SB" panose="03000509000000000000" pitchFamily="65" charset="-120"/>
                <a:ea typeface="DFKai-SB" panose="03000509000000000000" pitchFamily="65" charset="-120"/>
              </a:rPr>
              <a:t>資料二：</a:t>
            </a:r>
            <a:endParaRPr lang="en-US" altLang="zh-CN" b="1" dirty="0">
              <a:latin typeface="DFKai-SB" panose="03000509000000000000" pitchFamily="65" charset="-120"/>
              <a:ea typeface="DFKai-SB" panose="03000509000000000000" pitchFamily="65" charset="-120"/>
            </a:endParaRPr>
          </a:p>
          <a:p>
            <a:pPr defTabSz="457200">
              <a:lnSpc>
                <a:spcPct val="120000"/>
              </a:lnSpc>
            </a:pPr>
            <a:r>
              <a:rPr lang="zh-CN" altLang="en-US" b="1" dirty="0">
                <a:latin typeface="DFKai-SB" panose="03000509000000000000" pitchFamily="65" charset="-120"/>
                <a:ea typeface="DFKai-SB" panose="03000509000000000000" pitchFamily="65" charset="-120"/>
              </a:rPr>
              <a:t>香港特區政府食物及衛生局局長以中國代表團成員的身份出席世界衛生大會。</a:t>
            </a:r>
          </a:p>
        </p:txBody>
      </p:sp>
      <p:sp>
        <p:nvSpPr>
          <p:cNvPr id="5" name="内容占位符 2">
            <a:extLst>
              <a:ext uri="{FF2B5EF4-FFF2-40B4-BE49-F238E27FC236}">
                <a16:creationId xmlns:a16="http://schemas.microsoft.com/office/drawing/2014/main" id="{2E41346D-B283-4CEA-809C-A3BA071D283A}"/>
              </a:ext>
            </a:extLst>
          </p:cNvPr>
          <p:cNvSpPr txBox="1">
            <a:spLocks/>
          </p:cNvSpPr>
          <p:nvPr/>
        </p:nvSpPr>
        <p:spPr>
          <a:xfrm>
            <a:off x="7164217" y="4370069"/>
            <a:ext cx="3758706" cy="1551856"/>
          </a:xfrm>
          <a:prstGeom prst="rect">
            <a:avLst/>
          </a:prstGeom>
          <a:solidFill>
            <a:schemeClr val="bg1">
              <a:lumMod val="95000"/>
            </a:schemeClr>
          </a:solidFill>
        </p:spPr>
        <p:txBody>
          <a:bodyPr>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2000" dirty="0" smtClean="0">
                <a:latin typeface="DFKai-SB" panose="03000509000000000000" pitchFamily="65" charset="-120"/>
                <a:ea typeface="DFKai-SB" panose="03000509000000000000" pitchFamily="65" charset="-120"/>
              </a:rPr>
              <a:t>上述資料一</a:t>
            </a:r>
            <a:r>
              <a:rPr lang="zh-TW" altLang="en-US" sz="2000" dirty="0" smtClean="0">
                <a:latin typeface="DFKai-SB" panose="03000509000000000000" pitchFamily="65" charset="-120"/>
                <a:ea typeface="DFKai-SB" panose="03000509000000000000" pitchFamily="65" charset="-120"/>
              </a:rPr>
              <a:t>、</a:t>
            </a:r>
            <a:r>
              <a:rPr lang="zh-CN" altLang="en-US" sz="2000" dirty="0" smtClean="0">
                <a:latin typeface="DFKai-SB" panose="03000509000000000000" pitchFamily="65" charset="-120"/>
                <a:ea typeface="DFKai-SB" panose="03000509000000000000" pitchFamily="65" charset="-120"/>
              </a:rPr>
              <a:t>二反映</a:t>
            </a:r>
            <a:r>
              <a:rPr lang="zh-CN" altLang="en-US" sz="2000" dirty="0">
                <a:latin typeface="DFKai-SB" panose="03000509000000000000" pitchFamily="65" charset="-120"/>
                <a:ea typeface="DFKai-SB" panose="03000509000000000000" pitchFamily="65" charset="-120"/>
              </a:rPr>
              <a:t>中央與</a:t>
            </a:r>
            <a:r>
              <a:rPr lang="zh-CN" altLang="en-US" sz="2000" dirty="0" smtClean="0">
                <a:latin typeface="DFKai-SB" panose="03000509000000000000" pitchFamily="65" charset="-120"/>
                <a:ea typeface="DFKai-SB" panose="03000509000000000000" pitchFamily="65" charset="-120"/>
              </a:rPr>
              <a:t>香港</a:t>
            </a:r>
            <a:r>
              <a:rPr lang="zh-TW" altLang="en-US" sz="2000" dirty="0" smtClean="0">
                <a:latin typeface="DFKai-SB" panose="03000509000000000000" pitchFamily="65" charset="-120"/>
                <a:ea typeface="DFKai-SB" panose="03000509000000000000" pitchFamily="65" charset="-120"/>
              </a:rPr>
              <a:t>憲制關係</a:t>
            </a:r>
            <a:r>
              <a:rPr lang="zh-CN" altLang="en-US" sz="2000" dirty="0" smtClean="0">
                <a:latin typeface="DFKai-SB" panose="03000509000000000000" pitchFamily="65" charset="-120"/>
                <a:ea typeface="DFKai-SB" panose="03000509000000000000" pitchFamily="65" charset="-120"/>
              </a:rPr>
              <a:t>的</a:t>
            </a:r>
            <a:r>
              <a:rPr lang="zh-CN" altLang="en-US" sz="2000" dirty="0">
                <a:latin typeface="DFKai-SB" panose="03000509000000000000" pitchFamily="65" charset="-120"/>
                <a:ea typeface="DFKai-SB" panose="03000509000000000000" pitchFamily="65" charset="-120"/>
              </a:rPr>
              <a:t>哪些概念</a:t>
            </a:r>
            <a:r>
              <a:rPr lang="zh-TW" altLang="en-US" sz="2000" dirty="0">
                <a:latin typeface="DFKai-SB" panose="03000509000000000000" pitchFamily="65" charset="-120"/>
                <a:ea typeface="DFKai-SB" panose="03000509000000000000" pitchFamily="65" charset="-120"/>
              </a:rPr>
              <a:t>？</a:t>
            </a:r>
            <a:endParaRPr lang="en-US" altLang="zh-TW" sz="2000" dirty="0">
              <a:latin typeface="DFKai-SB" panose="03000509000000000000" pitchFamily="65" charset="-120"/>
              <a:ea typeface="DFKai-SB" panose="03000509000000000000" pitchFamily="65" charset="-120"/>
            </a:endParaRPr>
          </a:p>
          <a:p>
            <a:pPr marL="0" indent="0">
              <a:lnSpc>
                <a:spcPct val="120000"/>
              </a:lnSpc>
              <a:buNone/>
            </a:pPr>
            <a:r>
              <a:rPr lang="zh-TW" altLang="en-US" sz="2000" dirty="0" smtClean="0">
                <a:solidFill>
                  <a:srgbClr val="FF0000"/>
                </a:solidFill>
                <a:latin typeface="DFKai-SB" panose="03000509000000000000" pitchFamily="65" charset="-120"/>
                <a:ea typeface="DFKai-SB" panose="03000509000000000000" pitchFamily="65" charset="-120"/>
              </a:rPr>
              <a:t>參考答案</a:t>
            </a:r>
            <a:r>
              <a:rPr lang="en-US" altLang="zh-TW" sz="2000" dirty="0" smtClean="0">
                <a:solidFill>
                  <a:srgbClr val="FF0000"/>
                </a:solidFill>
                <a:latin typeface="DFKai-SB" panose="03000509000000000000" pitchFamily="65" charset="-120"/>
                <a:ea typeface="DFKai-SB" panose="03000509000000000000" pitchFamily="65" charset="-120"/>
              </a:rPr>
              <a:t>: </a:t>
            </a:r>
            <a:r>
              <a:rPr lang="zh-TW" altLang="en-US" sz="2000" dirty="0" smtClean="0">
                <a:solidFill>
                  <a:srgbClr val="FF0000"/>
                </a:solidFill>
                <a:latin typeface="DFKai-SB" panose="03000509000000000000" pitchFamily="65" charset="-120"/>
                <a:ea typeface="DFKai-SB" panose="03000509000000000000" pitchFamily="65" charset="-120"/>
              </a:rPr>
              <a:t>一</a:t>
            </a:r>
            <a:r>
              <a:rPr lang="zh-TW" altLang="en-US" sz="2000" dirty="0">
                <a:solidFill>
                  <a:srgbClr val="FF0000"/>
                </a:solidFill>
                <a:latin typeface="DFKai-SB" panose="03000509000000000000" pitchFamily="65" charset="-120"/>
                <a:ea typeface="DFKai-SB" panose="03000509000000000000" pitchFamily="65" charset="-120"/>
              </a:rPr>
              <a:t>國、從屬</a:t>
            </a:r>
            <a:endParaRPr lang="zh-CN" altLang="en-US" sz="2000" dirty="0">
              <a:solidFill>
                <a:srgbClr val="FF0000"/>
              </a:solidFill>
              <a:latin typeface="DFKai-SB" panose="03000509000000000000" pitchFamily="65" charset="-120"/>
              <a:ea typeface="DFKai-SB" panose="03000509000000000000" pitchFamily="65" charset="-120"/>
            </a:endParaRPr>
          </a:p>
        </p:txBody>
      </p:sp>
      <p:sp>
        <p:nvSpPr>
          <p:cNvPr id="12" name="文本框 11">
            <a:extLst>
              <a:ext uri="{FF2B5EF4-FFF2-40B4-BE49-F238E27FC236}">
                <a16:creationId xmlns:a16="http://schemas.microsoft.com/office/drawing/2014/main" id="{B5CCE4B9-91E9-4627-9863-A4676C95DCB7}"/>
              </a:ext>
            </a:extLst>
          </p:cNvPr>
          <p:cNvSpPr txBox="1"/>
          <p:nvPr/>
        </p:nvSpPr>
        <p:spPr>
          <a:xfrm>
            <a:off x="3019313" y="228807"/>
            <a:ext cx="6113303" cy="707886"/>
          </a:xfrm>
          <a:prstGeom prst="rect">
            <a:avLst/>
          </a:prstGeom>
          <a:noFill/>
        </p:spPr>
        <p:txBody>
          <a:bodyPr wrap="square" rtlCol="0">
            <a:spAutoFit/>
          </a:bodyPr>
          <a:lstStyle/>
          <a:p>
            <a:pPr algn="ctr" defTabSz="457200"/>
            <a:r>
              <a:rPr lang="zh-CN" altLang="en-US" sz="4000" b="1" dirty="0">
                <a:latin typeface="DFKai-SB" panose="03000509000000000000" pitchFamily="65" charset="-120"/>
                <a:ea typeface="DFKai-SB" panose="03000509000000000000" pitchFamily="65" charset="-120"/>
              </a:rPr>
              <a:t>你有留意以下新聞嗎</a:t>
            </a:r>
            <a:r>
              <a:rPr lang="zh-TW" altLang="en-US" sz="4000" b="1" dirty="0">
                <a:latin typeface="DFKai-SB" panose="03000509000000000000" pitchFamily="65" charset="-120"/>
                <a:ea typeface="DFKai-SB" panose="03000509000000000000" pitchFamily="65" charset="-120"/>
              </a:rPr>
              <a:t>？</a:t>
            </a:r>
            <a:endParaRPr lang="zh-CN" altLang="en-US" sz="4000" b="1" dirty="0">
              <a:latin typeface="DFKai-SB" panose="03000509000000000000" pitchFamily="65" charset="-120"/>
              <a:ea typeface="DFKai-SB" panose="03000509000000000000" pitchFamily="65" charset="-120"/>
            </a:endParaRPr>
          </a:p>
        </p:txBody>
      </p:sp>
      <p:sp>
        <p:nvSpPr>
          <p:cNvPr id="13" name="文本框 12">
            <a:extLst>
              <a:ext uri="{FF2B5EF4-FFF2-40B4-BE49-F238E27FC236}">
                <a16:creationId xmlns:a16="http://schemas.microsoft.com/office/drawing/2014/main" id="{64487DC3-DBA7-4AA2-9D17-394A65B5B4D4}"/>
              </a:ext>
            </a:extLst>
          </p:cNvPr>
          <p:cNvSpPr txBox="1"/>
          <p:nvPr/>
        </p:nvSpPr>
        <p:spPr>
          <a:xfrm>
            <a:off x="1979690" y="2767120"/>
            <a:ext cx="4572000" cy="800219"/>
          </a:xfrm>
          <a:prstGeom prst="rect">
            <a:avLst/>
          </a:prstGeom>
          <a:noFill/>
        </p:spPr>
        <p:txBody>
          <a:bodyPr wrap="square">
            <a:spAutoFit/>
          </a:bodyPr>
          <a:lstStyle/>
          <a:p>
            <a:pPr defTabSz="457200"/>
            <a:r>
              <a:rPr lang="en-US" altLang="zh-CN" sz="1400" dirty="0">
                <a:solidFill>
                  <a:prstClr val="black"/>
                </a:solidFill>
                <a:latin typeface="Times New Roman" panose="02020603050405020304" pitchFamily="18" charset="0"/>
                <a:cs typeface="Times New Roman" panose="02020603050405020304" pitchFamily="18" charset="0"/>
                <a:hlinkClick r:id="rId3"/>
              </a:rPr>
              <a:t>https://www.news.gov.hk/chi/2019/12/20191223/20191223_172812_902.html</a:t>
            </a:r>
            <a:endParaRPr lang="en-US" altLang="zh-CN" sz="1400" dirty="0">
              <a:solidFill>
                <a:prstClr val="black"/>
              </a:solidFill>
              <a:latin typeface="Times New Roman" panose="02020603050405020304" pitchFamily="18" charset="0"/>
              <a:cs typeface="Times New Roman" panose="02020603050405020304" pitchFamily="18" charset="0"/>
            </a:endParaRPr>
          </a:p>
          <a:p>
            <a:pPr defTabSz="457200"/>
            <a:endParaRPr lang="zh-CN" altLang="en-US" dirty="0">
              <a:solidFill>
                <a:prstClr val="black"/>
              </a:solidFill>
              <a:latin typeface="Century Gothic" panose="020B0502020202020204"/>
            </a:endParaRPr>
          </a:p>
        </p:txBody>
      </p:sp>
      <p:sp>
        <p:nvSpPr>
          <p:cNvPr id="14" name="文本框 13">
            <a:extLst>
              <a:ext uri="{FF2B5EF4-FFF2-40B4-BE49-F238E27FC236}">
                <a16:creationId xmlns:a16="http://schemas.microsoft.com/office/drawing/2014/main" id="{9F9BDD58-FD08-4374-94F9-A38FBF21B572}"/>
              </a:ext>
            </a:extLst>
          </p:cNvPr>
          <p:cNvSpPr txBox="1"/>
          <p:nvPr/>
        </p:nvSpPr>
        <p:spPr>
          <a:xfrm>
            <a:off x="1897780" y="4909876"/>
            <a:ext cx="4844340" cy="800219"/>
          </a:xfrm>
          <a:prstGeom prst="rect">
            <a:avLst/>
          </a:prstGeom>
          <a:noFill/>
        </p:spPr>
        <p:txBody>
          <a:bodyPr wrap="square">
            <a:spAutoFit/>
          </a:bodyPr>
          <a:lstStyle/>
          <a:p>
            <a:pPr defTabSz="457200"/>
            <a:r>
              <a:rPr lang="en-US" altLang="zh-CN" sz="1400" dirty="0">
                <a:solidFill>
                  <a:prstClr val="black"/>
                </a:solidFill>
                <a:latin typeface="Times New Roman" panose="02020603050405020304" pitchFamily="18" charset="0"/>
                <a:cs typeface="Times New Roman" panose="02020603050405020304" pitchFamily="18" charset="0"/>
                <a:hlinkClick r:id="rId4"/>
              </a:rPr>
              <a:t>https://www.fhb.gov.hk/cn/press_and_publications/press/2012/press120516.htm</a:t>
            </a:r>
            <a:endParaRPr lang="en-US" altLang="zh-CN" sz="1400" dirty="0">
              <a:solidFill>
                <a:prstClr val="black"/>
              </a:solidFill>
              <a:latin typeface="Times New Roman" panose="02020603050405020304" pitchFamily="18" charset="0"/>
              <a:cs typeface="Times New Roman" panose="02020603050405020304" pitchFamily="18" charset="0"/>
            </a:endParaRPr>
          </a:p>
          <a:p>
            <a:pPr defTabSz="457200"/>
            <a:endParaRPr lang="zh-CN" altLang="en-US" dirty="0">
              <a:solidFill>
                <a:prstClr val="black"/>
              </a:solidFill>
              <a:latin typeface="Century Gothic" panose="020B0502020202020204"/>
            </a:endParaRPr>
          </a:p>
        </p:txBody>
      </p:sp>
      <p:sp>
        <p:nvSpPr>
          <p:cNvPr id="3" name="灯片编号占位符 2">
            <a:extLst>
              <a:ext uri="{FF2B5EF4-FFF2-40B4-BE49-F238E27FC236}">
                <a16:creationId xmlns:a16="http://schemas.microsoft.com/office/drawing/2014/main" id="{5A368764-87CA-4179-9737-6388C97F089E}"/>
              </a:ext>
            </a:extLst>
          </p:cNvPr>
          <p:cNvSpPr>
            <a:spLocks noGrp="1"/>
          </p:cNvSpPr>
          <p:nvPr>
            <p:ph type="sldNum" sz="quarter" idx="12"/>
          </p:nvPr>
        </p:nvSpPr>
        <p:spPr>
          <a:xfrm>
            <a:off x="9840417" y="6318372"/>
            <a:ext cx="496659" cy="377911"/>
          </a:xfrm>
        </p:spPr>
        <p:txBody>
          <a:bodyPr/>
          <a:lstStyle/>
          <a:p>
            <a:pPr defTabSz="457200"/>
            <a:fld id="{0C913308-F349-4B6D-A68A-DD1791B4A57B}" type="slidenum">
              <a:rPr lang="zh-CN" altLang="en-US">
                <a:solidFill>
                  <a:prstClr val="black"/>
                </a:solidFill>
                <a:latin typeface="Century Gothic" panose="020B0502020202020204"/>
              </a:rPr>
              <a:pPr defTabSz="457200"/>
              <a:t>3</a:t>
            </a:fld>
            <a:endParaRPr lang="zh-CN" altLang="en-US" dirty="0">
              <a:solidFill>
                <a:prstClr val="black"/>
              </a:solidFill>
              <a:latin typeface="Century Gothic" panose="020B0502020202020204"/>
            </a:endParaRPr>
          </a:p>
        </p:txBody>
      </p:sp>
      <p:pic>
        <p:nvPicPr>
          <p:cNvPr id="10" name="圖片 9"/>
          <p:cNvPicPr>
            <a:picLocks noChangeAspect="1"/>
          </p:cNvPicPr>
          <p:nvPr/>
        </p:nvPicPr>
        <p:blipFill>
          <a:blip r:embed="rId5"/>
          <a:stretch>
            <a:fillRect/>
          </a:stretch>
        </p:blipFill>
        <p:spPr>
          <a:xfrm>
            <a:off x="7164217" y="1216656"/>
            <a:ext cx="3615542" cy="2779448"/>
          </a:xfrm>
          <a:prstGeom prst="rect">
            <a:avLst/>
          </a:prstGeom>
        </p:spPr>
      </p:pic>
    </p:spTree>
    <p:extLst>
      <p:ext uri="{BB962C8B-B14F-4D97-AF65-F5344CB8AC3E}">
        <p14:creationId xmlns:p14="http://schemas.microsoft.com/office/powerpoint/2010/main" val="2220906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564151" y="719528"/>
            <a:ext cx="8363272" cy="707886"/>
          </a:xfrm>
        </p:spPr>
        <p:txBody>
          <a:bodyPr wrap="square">
            <a:spAutoFit/>
          </a:bodyPr>
          <a:lstStyle/>
          <a:p>
            <a:pPr algn="ctr"/>
            <a:r>
              <a:rPr lang="zh-CN" altLang="en-US" sz="4000" b="1" dirty="0">
                <a:latin typeface="DFKai-SB" panose="03000509000000000000" pitchFamily="65" charset="-120"/>
                <a:ea typeface="DFKai-SB" panose="03000509000000000000" pitchFamily="65" charset="-120"/>
                <a:cs typeface="+mn-cs"/>
              </a:rPr>
              <a:t>中央授予香港特別行政區哪些權力</a:t>
            </a:r>
            <a:r>
              <a:rPr lang="zh-TW" altLang="en-US" sz="4000" b="1" dirty="0">
                <a:latin typeface="DFKai-SB" panose="03000509000000000000" pitchFamily="65" charset="-120"/>
                <a:ea typeface="DFKai-SB" panose="03000509000000000000" pitchFamily="65" charset="-120"/>
                <a:cs typeface="+mn-cs"/>
              </a:rPr>
              <a:t>？</a:t>
            </a:r>
            <a:endParaRPr lang="zh-CN" altLang="en-US" sz="4000" b="1" dirty="0">
              <a:latin typeface="DFKai-SB" panose="03000509000000000000" pitchFamily="65" charset="-120"/>
              <a:ea typeface="DFKai-SB" panose="03000509000000000000" pitchFamily="65" charset="-120"/>
              <a:cs typeface="+mn-cs"/>
            </a:endParaRPr>
          </a:p>
        </p:txBody>
      </p:sp>
      <p:sp>
        <p:nvSpPr>
          <p:cNvPr id="3" name="内容占位符 2"/>
          <p:cNvSpPr>
            <a:spLocks noGrp="1"/>
          </p:cNvSpPr>
          <p:nvPr>
            <p:ph idx="1"/>
          </p:nvPr>
        </p:nvSpPr>
        <p:spPr>
          <a:xfrm>
            <a:off x="2217912" y="2150040"/>
            <a:ext cx="7992888" cy="4248472"/>
          </a:xfrm>
        </p:spPr>
        <p:txBody>
          <a:bodyPr>
            <a:noAutofit/>
          </a:bodyPr>
          <a:lstStyle/>
          <a:p>
            <a:pPr marL="0" indent="0">
              <a:lnSpc>
                <a:spcPct val="120000"/>
              </a:lnSpc>
              <a:spcBef>
                <a:spcPts val="0"/>
              </a:spcBef>
              <a:buNone/>
            </a:pPr>
            <a:r>
              <a:rPr lang="zh-CN" altLang="en-US" sz="2700" dirty="0">
                <a:latin typeface="仿宋" panose="02010609060101010101" pitchFamily="49" charset="-122"/>
                <a:ea typeface="仿宋" panose="02010609060101010101" pitchFamily="49" charset="-122"/>
                <a:sym typeface="+mn-ea"/>
              </a:rPr>
              <a:t>    </a:t>
            </a:r>
            <a:endParaRPr lang="en-US" altLang="zh-CN" sz="2700" dirty="0">
              <a:latin typeface="仿宋" panose="02010609060101010101" pitchFamily="49" charset="-122"/>
              <a:ea typeface="仿宋" panose="02010609060101010101" pitchFamily="49" charset="-122"/>
              <a:sym typeface="+mn-ea"/>
            </a:endParaRPr>
          </a:p>
          <a:p>
            <a:pPr marL="0" indent="0">
              <a:lnSpc>
                <a:spcPct val="120000"/>
              </a:lnSpc>
              <a:spcBef>
                <a:spcPts val="0"/>
              </a:spcBef>
              <a:buNone/>
            </a:pPr>
            <a:r>
              <a:rPr lang="zh-CN" altLang="en-US" sz="2800" dirty="0">
                <a:solidFill>
                  <a:schemeClr val="tx1"/>
                </a:solidFill>
                <a:latin typeface="DFKai-SB" panose="03000509000000000000" pitchFamily="65" charset="-120"/>
                <a:ea typeface="DFKai-SB" panose="03000509000000000000" pitchFamily="65" charset="-120"/>
                <a:sym typeface="+mn-ea"/>
              </a:rPr>
              <a:t>中央擁有主權及全國的管治權，是對特別行政區進行授權的前提。</a:t>
            </a:r>
            <a:r>
              <a:rPr lang="zh-CN" altLang="en-US" sz="2800" dirty="0">
                <a:solidFill>
                  <a:schemeClr val="tx1"/>
                </a:solidFill>
                <a:latin typeface="DFKai-SB" panose="03000509000000000000" pitchFamily="65" charset="-120"/>
                <a:ea typeface="DFKai-SB" panose="03000509000000000000" pitchFamily="65" charset="-120"/>
                <a:cs typeface="楷体" panose="02010609060101010101" charset="-122"/>
              </a:rPr>
              <a:t>香港特別行政區在中央授權下，享有高度自治權。</a:t>
            </a:r>
            <a:endParaRPr lang="en-US" altLang="zh-CN" sz="2800" dirty="0">
              <a:solidFill>
                <a:schemeClr val="tx1"/>
              </a:solidFill>
              <a:latin typeface="DFKai-SB" panose="03000509000000000000" pitchFamily="65" charset="-120"/>
              <a:ea typeface="DFKai-SB" panose="03000509000000000000" pitchFamily="65" charset="-120"/>
              <a:cs typeface="楷体" panose="02010609060101010101" charset="-122"/>
            </a:endParaRPr>
          </a:p>
          <a:p>
            <a:pPr marL="0" indent="0">
              <a:lnSpc>
                <a:spcPct val="120000"/>
              </a:lnSpc>
              <a:spcBef>
                <a:spcPts val="0"/>
              </a:spcBef>
              <a:buNone/>
            </a:pPr>
            <a:r>
              <a:rPr lang="zh-CN" altLang="en-US" sz="2700" dirty="0">
                <a:latin typeface="DFKai-SB" panose="03000509000000000000" pitchFamily="65" charset="-120"/>
                <a:ea typeface="DFKai-SB" panose="03000509000000000000" pitchFamily="65" charset="-120"/>
                <a:sym typeface="+mn-ea"/>
              </a:rPr>
              <a:t>    </a:t>
            </a:r>
            <a:endParaRPr lang="zh-CN" altLang="en-US" sz="2400" dirty="0">
              <a:latin typeface="DFKai-SB" panose="03000509000000000000" pitchFamily="65" charset="-120"/>
              <a:ea typeface="DFKai-SB" panose="03000509000000000000" pitchFamily="65" charset="-120"/>
              <a:cs typeface="楷体" panose="02010609060101010101" charset="-122"/>
              <a:sym typeface="+mn-ea"/>
            </a:endParaRPr>
          </a:p>
        </p:txBody>
      </p:sp>
      <p:sp>
        <p:nvSpPr>
          <p:cNvPr id="4" name="灯片编号占位符 3">
            <a:extLst>
              <a:ext uri="{FF2B5EF4-FFF2-40B4-BE49-F238E27FC236}">
                <a16:creationId xmlns:a16="http://schemas.microsoft.com/office/drawing/2014/main" id="{3B1DCCDE-28D6-4F2B-8ABD-8B58642F709E}"/>
              </a:ext>
            </a:extLst>
          </p:cNvPr>
          <p:cNvSpPr>
            <a:spLocks noGrp="1"/>
          </p:cNvSpPr>
          <p:nvPr>
            <p:ph type="sldNum" sz="quarter" idx="12"/>
          </p:nvPr>
        </p:nvSpPr>
        <p:spPr>
          <a:xfrm>
            <a:off x="10452622" y="6033387"/>
            <a:ext cx="584978" cy="365125"/>
          </a:xfrm>
        </p:spPr>
        <p:txBody>
          <a:bodyPr/>
          <a:lstStyle/>
          <a:p>
            <a:pPr defTabSz="457200"/>
            <a:fld id="{0C913308-F349-4B6D-A68A-DD1791B4A57B}" type="slidenum">
              <a:rPr lang="zh-CN" altLang="en-US">
                <a:solidFill>
                  <a:prstClr val="black"/>
                </a:solidFill>
                <a:latin typeface="Century Gothic" panose="020B0502020202020204"/>
              </a:rPr>
              <a:pPr defTabSz="457200"/>
              <a:t>30</a:t>
            </a:fld>
            <a:endParaRPr lang="zh-CN" altLang="en-US" dirty="0">
              <a:solidFill>
                <a:prstClr val="black"/>
              </a:solidFill>
              <a:latin typeface="Century Gothic" panose="020B0502020202020204"/>
            </a:endParaRPr>
          </a:p>
        </p:txBody>
      </p:sp>
      <p:sp>
        <p:nvSpPr>
          <p:cNvPr id="5" name="矩形 4">
            <a:extLst>
              <a:ext uri="{FF2B5EF4-FFF2-40B4-BE49-F238E27FC236}">
                <a16:creationId xmlns:a16="http://schemas.microsoft.com/office/drawing/2014/main" id="{A38130EF-2385-1F48-AD10-EB52637B4EEA}"/>
              </a:ext>
            </a:extLst>
          </p:cNvPr>
          <p:cNvSpPr/>
          <p:nvPr/>
        </p:nvSpPr>
        <p:spPr>
          <a:xfrm>
            <a:off x="4627532" y="1857652"/>
            <a:ext cx="2236510" cy="584775"/>
          </a:xfrm>
          <a:prstGeom prst="rect">
            <a:avLst/>
          </a:prstGeom>
        </p:spPr>
        <p:txBody>
          <a:bodyPr wrap="none">
            <a:spAutoFit/>
          </a:bodyPr>
          <a:lstStyle/>
          <a:p>
            <a:pPr defTabSz="457200"/>
            <a:r>
              <a:rPr lang="zh-CN" altLang="en-US" sz="3200" b="1" dirty="0">
                <a:solidFill>
                  <a:prstClr val="black"/>
                </a:solidFill>
                <a:latin typeface="DFKai-SB" panose="03000509000000000000" pitchFamily="65" charset="-120"/>
                <a:ea typeface="DFKai-SB" panose="03000509000000000000" pitchFamily="65" charset="-120"/>
              </a:rPr>
              <a:t>高度自治權</a:t>
            </a:r>
            <a:endParaRPr lang="zh-HK" altLang="en-US" sz="3200" dirty="0">
              <a:solidFill>
                <a:prstClr val="black"/>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717126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0A27CD71-D0C5-AC4E-8423-579C4EC5B588}"/>
              </a:ext>
            </a:extLst>
          </p:cNvPr>
          <p:cNvGraphicFramePr/>
          <p:nvPr>
            <p:extLst>
              <p:ext uri="{D42A27DB-BD31-4B8C-83A1-F6EECF244321}">
                <p14:modId xmlns:p14="http://schemas.microsoft.com/office/powerpoint/2010/main" val="217362946"/>
              </p:ext>
            </p:extLst>
          </p:nvPr>
        </p:nvGraphicFramePr>
        <p:xfrm>
          <a:off x="2171564" y="1556792"/>
          <a:ext cx="7848872" cy="4367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a:extLst>
              <a:ext uri="{FF2B5EF4-FFF2-40B4-BE49-F238E27FC236}">
                <a16:creationId xmlns:a16="http://schemas.microsoft.com/office/drawing/2014/main" id="{AA5172EF-66B3-C64F-833D-DDCCEFD6FE02}"/>
              </a:ext>
            </a:extLst>
          </p:cNvPr>
          <p:cNvSpPr/>
          <p:nvPr/>
        </p:nvSpPr>
        <p:spPr>
          <a:xfrm>
            <a:off x="1617641" y="402844"/>
            <a:ext cx="9777035" cy="769441"/>
          </a:xfrm>
          <a:prstGeom prst="rect">
            <a:avLst/>
          </a:prstGeom>
        </p:spPr>
        <p:txBody>
          <a:bodyPr wrap="none">
            <a:spAutoFit/>
          </a:bodyPr>
          <a:lstStyle/>
          <a:p>
            <a:pPr defTabSz="457200"/>
            <a:r>
              <a:rPr lang="zh-CN" altLang="en-US" sz="4400" b="1" kern="100" dirty="0">
                <a:solidFill>
                  <a:prstClr val="black"/>
                </a:solidFill>
                <a:latin typeface="DFKai-SB" panose="03000509000000000000" pitchFamily="65" charset="-120"/>
                <a:ea typeface="DFKai-SB" panose="03000509000000000000" pitchFamily="65" charset="-120"/>
              </a:rPr>
              <a:t>中央授予香港特別行政區高度的自治權</a:t>
            </a:r>
            <a:endParaRPr lang="zh-HK" altLang="en-US" sz="4400" dirty="0">
              <a:solidFill>
                <a:prstClr val="black"/>
              </a:solidFill>
              <a:latin typeface="Century Gothic" panose="020B0502020202020204"/>
              <a:ea typeface="微軟正黑體" panose="020B0604030504040204" pitchFamily="34" charset="-120"/>
            </a:endParaRPr>
          </a:p>
        </p:txBody>
      </p:sp>
      <p:sp>
        <p:nvSpPr>
          <p:cNvPr id="5"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31</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789074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13066" y="1245536"/>
            <a:ext cx="8773625" cy="1376727"/>
          </a:xfrm>
        </p:spPr>
        <p:txBody>
          <a:bodyPr>
            <a:normAutofit/>
          </a:bodyPr>
          <a:lstStyle/>
          <a:p>
            <a:pPr marL="0" indent="0">
              <a:buNone/>
            </a:pPr>
            <a:r>
              <a:rPr lang="zh-TW" altLang="en-US" sz="2400" dirty="0">
                <a:solidFill>
                  <a:schemeClr val="tx1"/>
                </a:solidFill>
                <a:latin typeface="仿宋" panose="02010609060101010101" pitchFamily="49" charset="-122"/>
                <a:ea typeface="仿宋" panose="02010609060101010101" pitchFamily="49" charset="-122"/>
                <a:cs typeface="楷体" panose="02010609060101010101" charset="-122"/>
              </a:rPr>
              <a:t>   </a:t>
            </a:r>
            <a:r>
              <a:rPr lang="en-US" altLang="zh-CN" sz="2800" dirty="0">
                <a:solidFill>
                  <a:schemeClr val="tx1"/>
                </a:solidFill>
                <a:latin typeface="DFKai-SB" panose="03000509000000000000" pitchFamily="65" charset="-120"/>
                <a:ea typeface="DFKai-SB" panose="03000509000000000000" pitchFamily="65" charset="-120"/>
                <a:cs typeface="楷体" panose="02010609060101010101" charset="-122"/>
              </a:rPr>
              <a:t>《</a:t>
            </a:r>
            <a:r>
              <a:rPr lang="zh-CN" altLang="en-US" sz="2800" dirty="0">
                <a:solidFill>
                  <a:schemeClr val="tx1"/>
                </a:solidFill>
                <a:latin typeface="DFKai-SB" panose="03000509000000000000" pitchFamily="65" charset="-120"/>
                <a:ea typeface="DFKai-SB" panose="03000509000000000000" pitchFamily="65" charset="-120"/>
                <a:cs typeface="楷体" panose="02010609060101010101" charset="-122"/>
              </a:rPr>
              <a:t>基本法</a:t>
            </a:r>
            <a:r>
              <a:rPr lang="en-US" altLang="zh-CN" sz="2800" dirty="0">
                <a:solidFill>
                  <a:schemeClr val="tx1"/>
                </a:solidFill>
                <a:latin typeface="DFKai-SB" panose="03000509000000000000" pitchFamily="65" charset="-120"/>
                <a:ea typeface="DFKai-SB" panose="03000509000000000000" pitchFamily="65" charset="-120"/>
                <a:cs typeface="楷体" panose="02010609060101010101" charset="-122"/>
              </a:rPr>
              <a:t>》</a:t>
            </a:r>
            <a:r>
              <a:rPr lang="zh-CN" altLang="en-US" sz="2800" dirty="0" smtClean="0">
                <a:solidFill>
                  <a:schemeClr val="tx1"/>
                </a:solidFill>
                <a:latin typeface="DFKai-SB" panose="03000509000000000000" pitchFamily="65" charset="-120"/>
                <a:ea typeface="DFKai-SB" panose="03000509000000000000" pitchFamily="65" charset="-120"/>
                <a:cs typeface="楷体" panose="02010609060101010101" charset="-122"/>
              </a:rPr>
              <a:t>第</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十六</a:t>
            </a:r>
            <a:r>
              <a:rPr lang="zh-CN" altLang="en-US" sz="2800" dirty="0" smtClean="0">
                <a:solidFill>
                  <a:schemeClr val="tx1"/>
                </a:solidFill>
                <a:latin typeface="DFKai-SB" panose="03000509000000000000" pitchFamily="65" charset="-120"/>
                <a:ea typeface="DFKai-SB" panose="03000509000000000000" pitchFamily="65" charset="-120"/>
                <a:cs typeface="楷体" panose="02010609060101010101" charset="-122"/>
              </a:rPr>
              <a:t>條</a:t>
            </a:r>
            <a:r>
              <a:rPr lang="zh-CN" altLang="en-US" sz="2800" dirty="0">
                <a:solidFill>
                  <a:schemeClr val="tx1"/>
                </a:solidFill>
                <a:latin typeface="DFKai-SB" panose="03000509000000000000" pitchFamily="65" charset="-120"/>
                <a:ea typeface="DFKai-SB" panose="03000509000000000000" pitchFamily="65" charset="-120"/>
                <a:cs typeface="楷体" panose="02010609060101010101" charset="-122"/>
              </a:rPr>
              <a:t>規定：「香港特別行政區享有行政管理權，依照本法的有關規定自行處理香港特別行政區的行政事務。」</a:t>
            </a:r>
            <a:endParaRPr lang="en-US" altLang="zh-CN" sz="2800" dirty="0">
              <a:solidFill>
                <a:schemeClr val="tx1"/>
              </a:solidFill>
              <a:latin typeface="DFKai-SB" panose="03000509000000000000" pitchFamily="65" charset="-120"/>
              <a:ea typeface="DFKai-SB" panose="03000509000000000000" pitchFamily="65" charset="-120"/>
              <a:cs typeface="楷体" panose="02010609060101010101" charset="-122"/>
            </a:endParaRPr>
          </a:p>
          <a:p>
            <a:endParaRPr lang="en-US" altLang="zh-CN" sz="2800" dirty="0"/>
          </a:p>
          <a:p>
            <a:endParaRPr lang="en-US" altLang="zh-CN" sz="3600" dirty="0"/>
          </a:p>
        </p:txBody>
      </p:sp>
      <p:sp>
        <p:nvSpPr>
          <p:cNvPr id="16" name="灯片编号占位符 15">
            <a:extLst>
              <a:ext uri="{FF2B5EF4-FFF2-40B4-BE49-F238E27FC236}">
                <a16:creationId xmlns:a16="http://schemas.microsoft.com/office/drawing/2014/main" id="{25222F89-62D2-4FD3-B511-749F35F970E7}"/>
              </a:ext>
            </a:extLst>
          </p:cNvPr>
          <p:cNvSpPr>
            <a:spLocks noGrp="1"/>
          </p:cNvSpPr>
          <p:nvPr>
            <p:ph type="sldNum" sz="quarter" idx="12"/>
          </p:nvPr>
        </p:nvSpPr>
        <p:spPr>
          <a:xfrm>
            <a:off x="10836251" y="6249132"/>
            <a:ext cx="584978" cy="365125"/>
          </a:xfrm>
        </p:spPr>
        <p:txBody>
          <a:bodyPr/>
          <a:lstStyle/>
          <a:p>
            <a:pPr defTabSz="457200"/>
            <a:fld id="{0C913308-F349-4B6D-A68A-DD1791B4A57B}" type="slidenum">
              <a:rPr lang="zh-CN" altLang="en-US">
                <a:solidFill>
                  <a:prstClr val="black"/>
                </a:solidFill>
                <a:latin typeface="Century Gothic" panose="020B0502020202020204"/>
              </a:rPr>
              <a:pPr defTabSz="457200"/>
              <a:t>32</a:t>
            </a:fld>
            <a:endParaRPr lang="zh-CN" altLang="en-US" dirty="0">
              <a:solidFill>
                <a:prstClr val="black"/>
              </a:solidFill>
              <a:latin typeface="Century Gothic" panose="020B0502020202020204"/>
            </a:endParaRPr>
          </a:p>
        </p:txBody>
      </p:sp>
      <p:sp>
        <p:nvSpPr>
          <p:cNvPr id="2" name="矩形 1"/>
          <p:cNvSpPr/>
          <p:nvPr/>
        </p:nvSpPr>
        <p:spPr>
          <a:xfrm>
            <a:off x="4268329" y="279154"/>
            <a:ext cx="3267574" cy="769441"/>
          </a:xfrm>
          <a:prstGeom prst="rect">
            <a:avLst/>
          </a:prstGeom>
        </p:spPr>
        <p:txBody>
          <a:bodyPr wrap="square">
            <a:spAutoFit/>
          </a:bodyPr>
          <a:lstStyle/>
          <a:p>
            <a:pPr defTabSz="457200"/>
            <a:r>
              <a:rPr lang="zh-CN" altLang="en-US" sz="4400" b="1" dirty="0">
                <a:solidFill>
                  <a:prstClr val="black"/>
                </a:solidFill>
                <a:latin typeface="DFKai-SB" panose="03000509000000000000" pitchFamily="65" charset="-120"/>
                <a:ea typeface="DFKai-SB" panose="03000509000000000000" pitchFamily="65" charset="-120"/>
              </a:rPr>
              <a:t>行政管理權</a:t>
            </a:r>
            <a:endParaRPr lang="en-US" altLang="zh-CN" sz="4400" b="1" dirty="0">
              <a:solidFill>
                <a:prstClr val="black"/>
              </a:solidFill>
              <a:latin typeface="DFKai-SB" panose="03000509000000000000" pitchFamily="65" charset="-120"/>
              <a:ea typeface="DFKai-SB" panose="03000509000000000000" pitchFamily="65" charset="-120"/>
            </a:endParaRPr>
          </a:p>
        </p:txBody>
      </p:sp>
      <p:sp>
        <p:nvSpPr>
          <p:cNvPr id="5" name="文本框 4">
            <a:extLst>
              <a:ext uri="{FF2B5EF4-FFF2-40B4-BE49-F238E27FC236}">
                <a16:creationId xmlns:a16="http://schemas.microsoft.com/office/drawing/2014/main" id="{A19EBDD9-0EA2-49CF-82E7-7B60B6EE440F}"/>
              </a:ext>
            </a:extLst>
          </p:cNvPr>
          <p:cNvSpPr txBox="1"/>
          <p:nvPr/>
        </p:nvSpPr>
        <p:spPr>
          <a:xfrm>
            <a:off x="2255263" y="5275153"/>
            <a:ext cx="7889232" cy="1435771"/>
          </a:xfrm>
          <a:prstGeom prst="rect">
            <a:avLst/>
          </a:prstGeom>
        </p:spPr>
        <p:txBody>
          <a:bodyPr vert="horz" lIns="91440" tIns="45720" rIns="91440" bIns="45720" rtlCol="0">
            <a:normAutofit/>
          </a:bodyPr>
          <a:lstStyle/>
          <a:p>
            <a:pPr>
              <a:lnSpc>
                <a:spcPct val="160000"/>
              </a:lnSpc>
              <a:spcAft>
                <a:spcPts val="600"/>
              </a:spcAft>
              <a:defRPr/>
            </a:pPr>
            <a:r>
              <a:rPr lang="zh-CN" altLang="en-US" sz="2000" b="1" kern="100"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000" b="1" kern="100" dirty="0">
                <a:solidFill>
                  <a:srgbClr val="C00000"/>
                </a:solidFill>
                <a:latin typeface="DFKai-SB" panose="03000509000000000000" pitchFamily="65" charset="-120"/>
                <a:ea typeface="DFKai-SB" panose="03000509000000000000" pitchFamily="65" charset="-120"/>
                <a:cs typeface="宋体" panose="02010600030101010101" pitchFamily="2" charset="-122"/>
              </a:rPr>
              <a:t>學習活動：</a:t>
            </a:r>
            <a:r>
              <a:rPr lang="zh-CN" altLang="en-US" sz="2000" kern="100" dirty="0">
                <a:solidFill>
                  <a:prstClr val="black"/>
                </a:solidFill>
                <a:latin typeface="DFKai-SB" panose="03000509000000000000" pitchFamily="65" charset="-120"/>
                <a:ea typeface="DFKai-SB" panose="03000509000000000000" pitchFamily="65" charset="-120"/>
                <a:cs typeface="宋体" panose="02010600030101010101" pitchFamily="2" charset="-122"/>
              </a:rPr>
              <a:t>行政事務的範圍非常廣泛，幾乎涵蓋社會生活的方方面面。生活中你會與哪些政府</a:t>
            </a:r>
            <a:r>
              <a:rPr lang="zh-CN" altLang="en-US" sz="2000" kern="100" dirty="0" smtClean="0">
                <a:latin typeface="DFKai-SB" panose="03000509000000000000" pitchFamily="65" charset="-120"/>
                <a:ea typeface="DFKai-SB" panose="03000509000000000000" pitchFamily="65" charset="-120"/>
                <a:cs typeface="宋体" panose="02010600030101010101" pitchFamily="2" charset="-122"/>
              </a:rPr>
              <a:t>部門</a:t>
            </a:r>
            <a:r>
              <a:rPr lang="zh-TW" altLang="en-US" sz="2000" kern="100" dirty="0" smtClean="0">
                <a:latin typeface="DFKai-SB" panose="03000509000000000000" pitchFamily="65" charset="-120"/>
                <a:ea typeface="DFKai-SB" panose="03000509000000000000" pitchFamily="65" charset="-120"/>
                <a:cs typeface="宋体" panose="02010600030101010101" pitchFamily="2" charset="-122"/>
              </a:rPr>
              <a:t>接觸</a:t>
            </a:r>
            <a:r>
              <a:rPr lang="zh-CN" altLang="en-US" sz="2000" kern="100" dirty="0" smtClean="0">
                <a:latin typeface="DFKai-SB" panose="03000509000000000000" pitchFamily="65" charset="-120"/>
                <a:ea typeface="DFKai-SB" panose="03000509000000000000" pitchFamily="65" charset="-120"/>
                <a:cs typeface="宋体" panose="02010600030101010101" pitchFamily="2" charset="-122"/>
              </a:rPr>
              <a:t>？</a:t>
            </a:r>
            <a:endParaRPr lang="zh-CN" altLang="en-US" sz="1600" dirty="0">
              <a:latin typeface="DFKai-SB" panose="03000509000000000000" pitchFamily="65" charset="-120"/>
              <a:ea typeface="DFKai-SB" panose="03000509000000000000" pitchFamily="65" charset="-120"/>
            </a:endParaRPr>
          </a:p>
        </p:txBody>
      </p:sp>
      <p:sp>
        <p:nvSpPr>
          <p:cNvPr id="17" name="文本框 16">
            <a:extLst>
              <a:ext uri="{FF2B5EF4-FFF2-40B4-BE49-F238E27FC236}">
                <a16:creationId xmlns:a16="http://schemas.microsoft.com/office/drawing/2014/main" id="{7AAFCA72-7ACD-4FF6-870D-9A48B3D19EE1}"/>
              </a:ext>
            </a:extLst>
          </p:cNvPr>
          <p:cNvSpPr txBox="1"/>
          <p:nvPr/>
        </p:nvSpPr>
        <p:spPr>
          <a:xfrm>
            <a:off x="2988441" y="3016145"/>
            <a:ext cx="6422874" cy="1865126"/>
          </a:xfrm>
          <a:prstGeom prst="rect">
            <a:avLst/>
          </a:prstGeom>
          <a:solidFill>
            <a:schemeClr val="bg1">
              <a:lumMod val="95000"/>
            </a:schemeClr>
          </a:solidFill>
        </p:spPr>
        <p:txBody>
          <a:bodyPr wrap="square">
            <a:spAutoFit/>
          </a:bodyPr>
          <a:lstStyle/>
          <a:p>
            <a:pPr algn="ctr" defTabSz="457200">
              <a:lnSpc>
                <a:spcPct val="120000"/>
              </a:lnSpc>
            </a:pPr>
            <a:r>
              <a:rPr lang="zh-CN" altLang="en-US" sz="2400" b="1" dirty="0" smtClean="0">
                <a:latin typeface="DFKai-SB" panose="03000509000000000000" pitchFamily="65" charset="-120"/>
                <a:ea typeface="DFKai-SB" panose="03000509000000000000" pitchFamily="65" charset="-120"/>
              </a:rPr>
              <a:t>補充</a:t>
            </a:r>
            <a:r>
              <a:rPr lang="zh-CN" altLang="en-US" sz="2400" b="1" dirty="0">
                <a:latin typeface="DFKai-SB" panose="03000509000000000000" pitchFamily="65" charset="-120"/>
                <a:ea typeface="DFKai-SB" panose="03000509000000000000" pitchFamily="65" charset="-120"/>
              </a:rPr>
              <a:t>資料</a:t>
            </a:r>
            <a:endParaRPr lang="en-US" altLang="zh-CN" sz="2400" b="1" dirty="0">
              <a:latin typeface="DFKai-SB" panose="03000509000000000000" pitchFamily="65" charset="-120"/>
              <a:ea typeface="DFKai-SB" panose="03000509000000000000" pitchFamily="65" charset="-120"/>
            </a:endParaRPr>
          </a:p>
          <a:p>
            <a:pPr defTabSz="457200">
              <a:lnSpc>
                <a:spcPct val="120000"/>
              </a:lnSpc>
            </a:pPr>
            <a:r>
              <a:rPr lang="zh-CN" altLang="en-US" sz="2400" b="1" dirty="0">
                <a:solidFill>
                  <a:prstClr val="black"/>
                </a:solidFill>
                <a:latin typeface="DFKai-SB" panose="03000509000000000000" pitchFamily="65" charset="-120"/>
                <a:ea typeface="DFKai-SB" panose="03000509000000000000" pitchFamily="65" charset="-120"/>
              </a:rPr>
              <a:t>    行政管理權是指香港特別行政區政府對經濟、文化、市政、治安、社會福利等社會事務以及對自身進行日常管理的權力。</a:t>
            </a:r>
          </a:p>
        </p:txBody>
      </p:sp>
      <p:pic>
        <p:nvPicPr>
          <p:cNvPr id="19" name="圖形 18" descr="說故事 以實心填滿">
            <a:extLst>
              <a:ext uri="{FF2B5EF4-FFF2-40B4-BE49-F238E27FC236}">
                <a16:creationId xmlns:a16="http://schemas.microsoft.com/office/drawing/2014/main" id="{12F19BF9-AE9B-1C4B-9CB9-50B5A04AA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089381" y="3318693"/>
            <a:ext cx="580306" cy="580306"/>
          </a:xfrm>
          <a:prstGeom prst="rect">
            <a:avLst/>
          </a:prstGeom>
        </p:spPr>
      </p:pic>
      <p:pic>
        <p:nvPicPr>
          <p:cNvPr id="20" name="圖形 19" descr="棒球 以實心填滿">
            <a:extLst>
              <a:ext uri="{FF2B5EF4-FFF2-40B4-BE49-F238E27FC236}">
                <a16:creationId xmlns:a16="http://schemas.microsoft.com/office/drawing/2014/main" id="{802E6F79-7B0A-DF46-A2FE-7DEBCD7E4DA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044260" y="5275153"/>
            <a:ext cx="605187" cy="605187"/>
          </a:xfrm>
          <a:prstGeom prst="rect">
            <a:avLst/>
          </a:prstGeom>
        </p:spPr>
      </p:pic>
    </p:spTree>
    <p:extLst>
      <p:ext uri="{BB962C8B-B14F-4D97-AF65-F5344CB8AC3E}">
        <p14:creationId xmlns:p14="http://schemas.microsoft.com/office/powerpoint/2010/main" val="870417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p:nvPr/>
        </p:nvSpPr>
        <p:spPr>
          <a:xfrm>
            <a:off x="2057090" y="307564"/>
            <a:ext cx="3186754" cy="1325563"/>
          </a:xfrm>
          <a:prstGeom prst="rect">
            <a:avLst/>
          </a:prstGeom>
        </p:spPr>
        <p:txBody>
          <a:bodyPr vert="horz" lIns="91440" tIns="45720" rIns="91440" bIns="45720" rtlCol="0" anchor="ctr">
            <a:normAutofit/>
          </a:bodyPr>
          <a:lstStyle/>
          <a:p>
            <a:pPr defTabSz="457200">
              <a:lnSpc>
                <a:spcPct val="90000"/>
              </a:lnSpc>
              <a:spcBef>
                <a:spcPct val="0"/>
              </a:spcBef>
              <a:spcAft>
                <a:spcPts val="600"/>
              </a:spcAft>
            </a:pPr>
            <a:r>
              <a:rPr lang="zh-CN" altLang="en-US" sz="4400" dirty="0">
                <a:latin typeface="DFKai-SB" panose="03000509000000000000" pitchFamily="65" charset="-120"/>
                <a:ea typeface="DFKai-SB" panose="03000509000000000000" pitchFamily="65" charset="-120"/>
              </a:rPr>
              <a:t>立法權</a:t>
            </a:r>
            <a:endParaRPr lang="en-US" altLang="zh-CN" sz="4400" dirty="0">
              <a:latin typeface="DFKai-SB" panose="03000509000000000000" pitchFamily="65" charset="-120"/>
              <a:ea typeface="DFKai-SB" panose="03000509000000000000" pitchFamily="65" charset="-120"/>
            </a:endParaRPr>
          </a:p>
        </p:txBody>
      </p:sp>
      <p:sp>
        <p:nvSpPr>
          <p:cNvPr id="7" name="内容占位符 2"/>
          <p:cNvSpPr txBox="1">
            <a:spLocks/>
          </p:cNvSpPr>
          <p:nvPr/>
        </p:nvSpPr>
        <p:spPr>
          <a:xfrm>
            <a:off x="2057090" y="1952162"/>
            <a:ext cx="5427792" cy="356077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14300" indent="0">
              <a:lnSpc>
                <a:spcPct val="90000"/>
              </a:lnSpc>
              <a:buFont typeface="Wingdings 3" charset="2"/>
              <a:buNone/>
            </a:pPr>
            <a:r>
              <a:rPr lang="zh-CN" altLang="en-US" sz="3200" dirty="0" smtClean="0">
                <a:solidFill>
                  <a:schemeClr val="tx1"/>
                </a:solidFill>
                <a:latin typeface="DFKai-SB" panose="03000509000000000000" pitchFamily="65" charset="-120"/>
                <a:ea typeface="DFKai-SB" panose="03000509000000000000" pitchFamily="65" charset="-120"/>
              </a:rPr>
              <a:t>全國人大授權香港特別行政區享有立法權。</a:t>
            </a:r>
            <a:endParaRPr lang="en-US" altLang="zh-CN" sz="3200" dirty="0">
              <a:solidFill>
                <a:schemeClr val="tx1"/>
              </a:solidFill>
              <a:latin typeface="DFKai-SB" panose="03000509000000000000" pitchFamily="65" charset="-120"/>
              <a:ea typeface="DFKai-SB" panose="03000509000000000000" pitchFamily="65" charset="-120"/>
            </a:endParaRPr>
          </a:p>
          <a:p>
            <a:pPr marL="114300" indent="0">
              <a:lnSpc>
                <a:spcPct val="90000"/>
              </a:lnSpc>
              <a:buFont typeface="Wingdings 3" charset="2"/>
              <a:buNone/>
            </a:pPr>
            <a:endParaRPr lang="en-US" altLang="zh-CN" sz="3200" dirty="0" smtClean="0">
              <a:solidFill>
                <a:schemeClr val="tx1"/>
              </a:solidFill>
              <a:latin typeface="DFKai-SB" panose="03000509000000000000" pitchFamily="65" charset="-120"/>
              <a:ea typeface="DFKai-SB" panose="03000509000000000000" pitchFamily="65" charset="-120"/>
            </a:endParaRPr>
          </a:p>
          <a:p>
            <a:pPr marL="114300" indent="0">
              <a:lnSpc>
                <a:spcPct val="90000"/>
              </a:lnSpc>
              <a:buFont typeface="Wingdings 3" charset="2"/>
              <a:buNone/>
            </a:pPr>
            <a:r>
              <a:rPr lang="zh-HK" altLang="en-US" sz="3200" dirty="0" smtClean="0">
                <a:solidFill>
                  <a:schemeClr val="tx1"/>
                </a:solidFill>
                <a:latin typeface="DFKai-SB" panose="03000509000000000000" pitchFamily="65" charset="-120"/>
                <a:ea typeface="DFKai-SB" panose="03000509000000000000" pitchFamily="65" charset="-120"/>
              </a:rPr>
              <a:t>香港特別行政區的立法會是香港特區行政區的立法機關，其</a:t>
            </a:r>
            <a:r>
              <a:rPr lang="zh-CN" altLang="en-US" sz="3200" dirty="0" smtClean="0">
                <a:solidFill>
                  <a:schemeClr val="tx1"/>
                </a:solidFill>
                <a:latin typeface="DFKai-SB" panose="03000509000000000000" pitchFamily="65" charset="-120"/>
                <a:ea typeface="DFKai-SB" panose="03000509000000000000" pitchFamily="65" charset="-120"/>
              </a:rPr>
              <a:t>立法權是十分廣泛的。</a:t>
            </a:r>
            <a:endParaRPr lang="en-US" altLang="zh-CN" sz="3200" dirty="0" smtClean="0">
              <a:solidFill>
                <a:schemeClr val="tx1"/>
              </a:solidFill>
              <a:latin typeface="DFKai-SB" panose="03000509000000000000" pitchFamily="65" charset="-120"/>
              <a:ea typeface="DFKai-SB" panose="03000509000000000000" pitchFamily="65" charset="-120"/>
            </a:endParaRPr>
          </a:p>
          <a:p>
            <a:pPr indent="-228600">
              <a:lnSpc>
                <a:spcPct val="90000"/>
              </a:lnSpc>
            </a:pPr>
            <a:endParaRPr lang="en-US" altLang="zh-CN" sz="1600" dirty="0">
              <a:latin typeface="DFKai-SB" panose="03000509000000000000" pitchFamily="65" charset="-120"/>
              <a:ea typeface="DFKai-SB" panose="03000509000000000000" pitchFamily="65" charset="-120"/>
            </a:endParaRPr>
          </a:p>
        </p:txBody>
      </p:sp>
      <p:pic>
        <p:nvPicPr>
          <p:cNvPr id="8" name="圖片 7">
            <a:extLst>
              <a:ext uri="{FF2B5EF4-FFF2-40B4-BE49-F238E27FC236}">
                <a16:creationId xmlns:a16="http://schemas.microsoft.com/office/drawing/2014/main" id="{4C56EDB6-D0ED-A444-870B-E1DC87E2789A}"/>
              </a:ext>
            </a:extLst>
          </p:cNvPr>
          <p:cNvPicPr>
            <a:picLocks noChangeAspect="1"/>
          </p:cNvPicPr>
          <p:nvPr/>
        </p:nvPicPr>
        <p:blipFill rotWithShape="1">
          <a:blip r:embed="rId2"/>
          <a:srcRect t="23830" r="-1" b="20598"/>
          <a:stretch/>
        </p:blipFill>
        <p:spPr>
          <a:xfrm>
            <a:off x="6857701" y="0"/>
            <a:ext cx="4551888"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pic>
        <p:nvPicPr>
          <p:cNvPr id="9" name="圖片 6"/>
          <p:cNvPicPr>
            <a:picLocks noChangeAspect="1"/>
          </p:cNvPicPr>
          <p:nvPr/>
        </p:nvPicPr>
        <p:blipFill>
          <a:blip r:embed="rId3"/>
          <a:stretch>
            <a:fillRect/>
          </a:stretch>
        </p:blipFill>
        <p:spPr>
          <a:xfrm>
            <a:off x="7353152" y="3840220"/>
            <a:ext cx="4212467" cy="2808312"/>
          </a:xfrm>
          <a:prstGeom prst="rect">
            <a:avLst/>
          </a:prstGeom>
          <a:effectLst>
            <a:softEdge rad="711200"/>
          </a:effectLst>
        </p:spPr>
      </p:pic>
      <p:sp>
        <p:nvSpPr>
          <p:cNvPr id="10"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33</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587243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EF38F43-AC27-4B91-AE98-131CA0617F9C}"/>
              </a:ext>
            </a:extLst>
          </p:cNvPr>
          <p:cNvSpPr txBox="1"/>
          <p:nvPr/>
        </p:nvSpPr>
        <p:spPr>
          <a:xfrm>
            <a:off x="2092962" y="1484784"/>
            <a:ext cx="7899450" cy="1394504"/>
          </a:xfrm>
          <a:custGeom>
            <a:avLst/>
            <a:gdLst>
              <a:gd name="connsiteX0" fmla="*/ 0 w 7632848"/>
              <a:gd name="connsiteY0" fmla="*/ 0 h 1394504"/>
              <a:gd name="connsiteX1" fmla="*/ 434485 w 7632848"/>
              <a:gd name="connsiteY1" fmla="*/ 0 h 1394504"/>
              <a:gd name="connsiteX2" fmla="*/ 1021627 w 7632848"/>
              <a:gd name="connsiteY2" fmla="*/ 0 h 1394504"/>
              <a:gd name="connsiteX3" fmla="*/ 1761426 w 7632848"/>
              <a:gd name="connsiteY3" fmla="*/ 0 h 1394504"/>
              <a:gd name="connsiteX4" fmla="*/ 2195912 w 7632848"/>
              <a:gd name="connsiteY4" fmla="*/ 0 h 1394504"/>
              <a:gd name="connsiteX5" fmla="*/ 2783054 w 7632848"/>
              <a:gd name="connsiteY5" fmla="*/ 0 h 1394504"/>
              <a:gd name="connsiteX6" fmla="*/ 3370196 w 7632848"/>
              <a:gd name="connsiteY6" fmla="*/ 0 h 1394504"/>
              <a:gd name="connsiteX7" fmla="*/ 3881010 w 7632848"/>
              <a:gd name="connsiteY7" fmla="*/ 0 h 1394504"/>
              <a:gd name="connsiteX8" fmla="*/ 4391823 w 7632848"/>
              <a:gd name="connsiteY8" fmla="*/ 0 h 1394504"/>
              <a:gd name="connsiteX9" fmla="*/ 5055294 w 7632848"/>
              <a:gd name="connsiteY9" fmla="*/ 0 h 1394504"/>
              <a:gd name="connsiteX10" fmla="*/ 5489779 w 7632848"/>
              <a:gd name="connsiteY10" fmla="*/ 0 h 1394504"/>
              <a:gd name="connsiteX11" fmla="*/ 6153250 w 7632848"/>
              <a:gd name="connsiteY11" fmla="*/ 0 h 1394504"/>
              <a:gd name="connsiteX12" fmla="*/ 6664063 w 7632848"/>
              <a:gd name="connsiteY12" fmla="*/ 0 h 1394504"/>
              <a:gd name="connsiteX13" fmla="*/ 7632848 w 7632848"/>
              <a:gd name="connsiteY13" fmla="*/ 0 h 1394504"/>
              <a:gd name="connsiteX14" fmla="*/ 7632848 w 7632848"/>
              <a:gd name="connsiteY14" fmla="*/ 478780 h 1394504"/>
              <a:gd name="connsiteX15" fmla="*/ 7632848 w 7632848"/>
              <a:gd name="connsiteY15" fmla="*/ 943614 h 1394504"/>
              <a:gd name="connsiteX16" fmla="*/ 7632848 w 7632848"/>
              <a:gd name="connsiteY16" fmla="*/ 1394504 h 1394504"/>
              <a:gd name="connsiteX17" fmla="*/ 7198363 w 7632848"/>
              <a:gd name="connsiteY17" fmla="*/ 1394504 h 1394504"/>
              <a:gd name="connsiteX18" fmla="*/ 6458564 w 7632848"/>
              <a:gd name="connsiteY18" fmla="*/ 1394504 h 1394504"/>
              <a:gd name="connsiteX19" fmla="*/ 6100407 w 7632848"/>
              <a:gd name="connsiteY19" fmla="*/ 1394504 h 1394504"/>
              <a:gd name="connsiteX20" fmla="*/ 5513265 w 7632848"/>
              <a:gd name="connsiteY20" fmla="*/ 1394504 h 1394504"/>
              <a:gd name="connsiteX21" fmla="*/ 4849794 w 7632848"/>
              <a:gd name="connsiteY21" fmla="*/ 1394504 h 1394504"/>
              <a:gd name="connsiteX22" fmla="*/ 4491637 w 7632848"/>
              <a:gd name="connsiteY22" fmla="*/ 1394504 h 1394504"/>
              <a:gd name="connsiteX23" fmla="*/ 4133481 w 7632848"/>
              <a:gd name="connsiteY23" fmla="*/ 1394504 h 1394504"/>
              <a:gd name="connsiteX24" fmla="*/ 3775324 w 7632848"/>
              <a:gd name="connsiteY24" fmla="*/ 1394504 h 1394504"/>
              <a:gd name="connsiteX25" fmla="*/ 3188182 w 7632848"/>
              <a:gd name="connsiteY25" fmla="*/ 1394504 h 1394504"/>
              <a:gd name="connsiteX26" fmla="*/ 2677368 w 7632848"/>
              <a:gd name="connsiteY26" fmla="*/ 1394504 h 1394504"/>
              <a:gd name="connsiteX27" fmla="*/ 2090226 w 7632848"/>
              <a:gd name="connsiteY27" fmla="*/ 1394504 h 1394504"/>
              <a:gd name="connsiteX28" fmla="*/ 1350427 w 7632848"/>
              <a:gd name="connsiteY28" fmla="*/ 1394504 h 1394504"/>
              <a:gd name="connsiteX29" fmla="*/ 763285 w 7632848"/>
              <a:gd name="connsiteY29" fmla="*/ 1394504 h 1394504"/>
              <a:gd name="connsiteX30" fmla="*/ 0 w 7632848"/>
              <a:gd name="connsiteY30" fmla="*/ 1394504 h 1394504"/>
              <a:gd name="connsiteX31" fmla="*/ 0 w 7632848"/>
              <a:gd name="connsiteY31" fmla="*/ 971504 h 1394504"/>
              <a:gd name="connsiteX32" fmla="*/ 0 w 7632848"/>
              <a:gd name="connsiteY32" fmla="*/ 478780 h 1394504"/>
              <a:gd name="connsiteX33" fmla="*/ 0 w 7632848"/>
              <a:gd name="connsiteY33" fmla="*/ 0 h 139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2848" h="1394504" fill="none" extrusionOk="0">
                <a:moveTo>
                  <a:pt x="0" y="0"/>
                </a:moveTo>
                <a:cubicBezTo>
                  <a:pt x="170509" y="-34045"/>
                  <a:pt x="275582" y="38706"/>
                  <a:pt x="434485" y="0"/>
                </a:cubicBezTo>
                <a:cubicBezTo>
                  <a:pt x="593388" y="-38706"/>
                  <a:pt x="786221" y="69348"/>
                  <a:pt x="1021627" y="0"/>
                </a:cubicBezTo>
                <a:cubicBezTo>
                  <a:pt x="1257033" y="-69348"/>
                  <a:pt x="1500864" y="43312"/>
                  <a:pt x="1761426" y="0"/>
                </a:cubicBezTo>
                <a:cubicBezTo>
                  <a:pt x="2021988" y="-43312"/>
                  <a:pt x="2090578" y="34028"/>
                  <a:pt x="2195912" y="0"/>
                </a:cubicBezTo>
                <a:cubicBezTo>
                  <a:pt x="2301246" y="-34028"/>
                  <a:pt x="2562433" y="44689"/>
                  <a:pt x="2783054" y="0"/>
                </a:cubicBezTo>
                <a:cubicBezTo>
                  <a:pt x="3003675" y="-44689"/>
                  <a:pt x="3249794" y="31738"/>
                  <a:pt x="3370196" y="0"/>
                </a:cubicBezTo>
                <a:cubicBezTo>
                  <a:pt x="3490598" y="-31738"/>
                  <a:pt x="3775490" y="24125"/>
                  <a:pt x="3881010" y="0"/>
                </a:cubicBezTo>
                <a:cubicBezTo>
                  <a:pt x="3986530" y="-24125"/>
                  <a:pt x="4167489" y="3313"/>
                  <a:pt x="4391823" y="0"/>
                </a:cubicBezTo>
                <a:cubicBezTo>
                  <a:pt x="4616157" y="-3313"/>
                  <a:pt x="4771076" y="59970"/>
                  <a:pt x="5055294" y="0"/>
                </a:cubicBezTo>
                <a:cubicBezTo>
                  <a:pt x="5339512" y="-59970"/>
                  <a:pt x="5303736" y="31572"/>
                  <a:pt x="5489779" y="0"/>
                </a:cubicBezTo>
                <a:cubicBezTo>
                  <a:pt x="5675823" y="-31572"/>
                  <a:pt x="5920247" y="15244"/>
                  <a:pt x="6153250" y="0"/>
                </a:cubicBezTo>
                <a:cubicBezTo>
                  <a:pt x="6386253" y="-15244"/>
                  <a:pt x="6477716" y="41464"/>
                  <a:pt x="6664063" y="0"/>
                </a:cubicBezTo>
                <a:cubicBezTo>
                  <a:pt x="6850410" y="-41464"/>
                  <a:pt x="7355832" y="110936"/>
                  <a:pt x="7632848" y="0"/>
                </a:cubicBezTo>
                <a:cubicBezTo>
                  <a:pt x="7656608" y="102726"/>
                  <a:pt x="7629986" y="282980"/>
                  <a:pt x="7632848" y="478780"/>
                </a:cubicBezTo>
                <a:cubicBezTo>
                  <a:pt x="7635710" y="674580"/>
                  <a:pt x="7611953" y="846932"/>
                  <a:pt x="7632848" y="943614"/>
                </a:cubicBezTo>
                <a:cubicBezTo>
                  <a:pt x="7653743" y="1040296"/>
                  <a:pt x="7598199" y="1300610"/>
                  <a:pt x="7632848" y="1394504"/>
                </a:cubicBezTo>
                <a:cubicBezTo>
                  <a:pt x="7420545" y="1417655"/>
                  <a:pt x="7390660" y="1351224"/>
                  <a:pt x="7198363" y="1394504"/>
                </a:cubicBezTo>
                <a:cubicBezTo>
                  <a:pt x="7006067" y="1437784"/>
                  <a:pt x="6730268" y="1363979"/>
                  <a:pt x="6458564" y="1394504"/>
                </a:cubicBezTo>
                <a:cubicBezTo>
                  <a:pt x="6186860" y="1425029"/>
                  <a:pt x="6200722" y="1383711"/>
                  <a:pt x="6100407" y="1394504"/>
                </a:cubicBezTo>
                <a:cubicBezTo>
                  <a:pt x="6000092" y="1405297"/>
                  <a:pt x="5757625" y="1337839"/>
                  <a:pt x="5513265" y="1394504"/>
                </a:cubicBezTo>
                <a:cubicBezTo>
                  <a:pt x="5268905" y="1451169"/>
                  <a:pt x="5168697" y="1327952"/>
                  <a:pt x="4849794" y="1394504"/>
                </a:cubicBezTo>
                <a:cubicBezTo>
                  <a:pt x="4530891" y="1461056"/>
                  <a:pt x="4640097" y="1381762"/>
                  <a:pt x="4491637" y="1394504"/>
                </a:cubicBezTo>
                <a:cubicBezTo>
                  <a:pt x="4343177" y="1407246"/>
                  <a:pt x="4284037" y="1368640"/>
                  <a:pt x="4133481" y="1394504"/>
                </a:cubicBezTo>
                <a:cubicBezTo>
                  <a:pt x="3982925" y="1420368"/>
                  <a:pt x="3896331" y="1387784"/>
                  <a:pt x="3775324" y="1394504"/>
                </a:cubicBezTo>
                <a:cubicBezTo>
                  <a:pt x="3654317" y="1401224"/>
                  <a:pt x="3332891" y="1379055"/>
                  <a:pt x="3188182" y="1394504"/>
                </a:cubicBezTo>
                <a:cubicBezTo>
                  <a:pt x="3043473" y="1409953"/>
                  <a:pt x="2920832" y="1370205"/>
                  <a:pt x="2677368" y="1394504"/>
                </a:cubicBezTo>
                <a:cubicBezTo>
                  <a:pt x="2433904" y="1418803"/>
                  <a:pt x="2225935" y="1367299"/>
                  <a:pt x="2090226" y="1394504"/>
                </a:cubicBezTo>
                <a:cubicBezTo>
                  <a:pt x="1954517" y="1421709"/>
                  <a:pt x="1620617" y="1378132"/>
                  <a:pt x="1350427" y="1394504"/>
                </a:cubicBezTo>
                <a:cubicBezTo>
                  <a:pt x="1080237" y="1410876"/>
                  <a:pt x="969024" y="1353340"/>
                  <a:pt x="763285" y="1394504"/>
                </a:cubicBezTo>
                <a:cubicBezTo>
                  <a:pt x="557546" y="1435668"/>
                  <a:pt x="282683" y="1369015"/>
                  <a:pt x="0" y="1394504"/>
                </a:cubicBezTo>
                <a:cubicBezTo>
                  <a:pt x="-13713" y="1281205"/>
                  <a:pt x="31820" y="1105750"/>
                  <a:pt x="0" y="971504"/>
                </a:cubicBezTo>
                <a:cubicBezTo>
                  <a:pt x="-31820" y="837258"/>
                  <a:pt x="35811" y="614711"/>
                  <a:pt x="0" y="478780"/>
                </a:cubicBezTo>
                <a:cubicBezTo>
                  <a:pt x="-35811" y="342849"/>
                  <a:pt x="27718" y="103901"/>
                  <a:pt x="0" y="0"/>
                </a:cubicBezTo>
                <a:close/>
              </a:path>
              <a:path w="7632848" h="1394504" stroke="0" extrusionOk="0">
                <a:moveTo>
                  <a:pt x="0" y="0"/>
                </a:moveTo>
                <a:cubicBezTo>
                  <a:pt x="147352" y="-17933"/>
                  <a:pt x="383624" y="3446"/>
                  <a:pt x="663471" y="0"/>
                </a:cubicBezTo>
                <a:cubicBezTo>
                  <a:pt x="943318" y="-3446"/>
                  <a:pt x="1147063" y="6286"/>
                  <a:pt x="1326941" y="0"/>
                </a:cubicBezTo>
                <a:cubicBezTo>
                  <a:pt x="1506819" y="-6286"/>
                  <a:pt x="1522447" y="3753"/>
                  <a:pt x="1685098" y="0"/>
                </a:cubicBezTo>
                <a:cubicBezTo>
                  <a:pt x="1847749" y="-3753"/>
                  <a:pt x="1922376" y="3206"/>
                  <a:pt x="2043255" y="0"/>
                </a:cubicBezTo>
                <a:cubicBezTo>
                  <a:pt x="2164134" y="-3206"/>
                  <a:pt x="2305072" y="7463"/>
                  <a:pt x="2477740" y="0"/>
                </a:cubicBezTo>
                <a:cubicBezTo>
                  <a:pt x="2650408" y="-7463"/>
                  <a:pt x="2812492" y="42880"/>
                  <a:pt x="3141211" y="0"/>
                </a:cubicBezTo>
                <a:cubicBezTo>
                  <a:pt x="3469930" y="-42880"/>
                  <a:pt x="3610251" y="38377"/>
                  <a:pt x="3881010" y="0"/>
                </a:cubicBezTo>
                <a:cubicBezTo>
                  <a:pt x="4151769" y="-38377"/>
                  <a:pt x="4117770" y="17291"/>
                  <a:pt x="4239166" y="0"/>
                </a:cubicBezTo>
                <a:cubicBezTo>
                  <a:pt x="4360562" y="-17291"/>
                  <a:pt x="4529923" y="33141"/>
                  <a:pt x="4673652" y="0"/>
                </a:cubicBezTo>
                <a:cubicBezTo>
                  <a:pt x="4817381" y="-33141"/>
                  <a:pt x="5189679" y="68416"/>
                  <a:pt x="5413451" y="0"/>
                </a:cubicBezTo>
                <a:cubicBezTo>
                  <a:pt x="5637223" y="-68416"/>
                  <a:pt x="5769640" y="15428"/>
                  <a:pt x="6076921" y="0"/>
                </a:cubicBezTo>
                <a:cubicBezTo>
                  <a:pt x="6384202" y="-15428"/>
                  <a:pt x="6314570" y="49176"/>
                  <a:pt x="6511406" y="0"/>
                </a:cubicBezTo>
                <a:cubicBezTo>
                  <a:pt x="6708242" y="-49176"/>
                  <a:pt x="6841250" y="11188"/>
                  <a:pt x="6945892" y="0"/>
                </a:cubicBezTo>
                <a:cubicBezTo>
                  <a:pt x="7050534" y="-11188"/>
                  <a:pt x="7391221" y="59041"/>
                  <a:pt x="7632848" y="0"/>
                </a:cubicBezTo>
                <a:cubicBezTo>
                  <a:pt x="7683210" y="199626"/>
                  <a:pt x="7586665" y="378630"/>
                  <a:pt x="7632848" y="492725"/>
                </a:cubicBezTo>
                <a:cubicBezTo>
                  <a:pt x="7679031" y="606820"/>
                  <a:pt x="7613361" y="775585"/>
                  <a:pt x="7632848" y="915724"/>
                </a:cubicBezTo>
                <a:cubicBezTo>
                  <a:pt x="7652335" y="1055863"/>
                  <a:pt x="7582105" y="1292973"/>
                  <a:pt x="7632848" y="1394504"/>
                </a:cubicBezTo>
                <a:cubicBezTo>
                  <a:pt x="7476502" y="1452346"/>
                  <a:pt x="7256944" y="1378906"/>
                  <a:pt x="7122034" y="1394504"/>
                </a:cubicBezTo>
                <a:cubicBezTo>
                  <a:pt x="6987124" y="1410102"/>
                  <a:pt x="6821298" y="1360999"/>
                  <a:pt x="6687549" y="1394504"/>
                </a:cubicBezTo>
                <a:cubicBezTo>
                  <a:pt x="6553801" y="1428009"/>
                  <a:pt x="6444012" y="1393247"/>
                  <a:pt x="6329392" y="1394504"/>
                </a:cubicBezTo>
                <a:cubicBezTo>
                  <a:pt x="6214772" y="1395761"/>
                  <a:pt x="6073196" y="1351852"/>
                  <a:pt x="5894907" y="1394504"/>
                </a:cubicBezTo>
                <a:cubicBezTo>
                  <a:pt x="5716619" y="1437156"/>
                  <a:pt x="5446893" y="1390389"/>
                  <a:pt x="5155108" y="1394504"/>
                </a:cubicBezTo>
                <a:cubicBezTo>
                  <a:pt x="4863323" y="1398619"/>
                  <a:pt x="4838426" y="1378246"/>
                  <a:pt x="4644294" y="1394504"/>
                </a:cubicBezTo>
                <a:cubicBezTo>
                  <a:pt x="4450162" y="1410762"/>
                  <a:pt x="4408885" y="1355946"/>
                  <a:pt x="4286138" y="1394504"/>
                </a:cubicBezTo>
                <a:cubicBezTo>
                  <a:pt x="4163391" y="1433062"/>
                  <a:pt x="3954644" y="1370715"/>
                  <a:pt x="3851653" y="1394504"/>
                </a:cubicBezTo>
                <a:cubicBezTo>
                  <a:pt x="3748662" y="1418293"/>
                  <a:pt x="3610974" y="1369749"/>
                  <a:pt x="3417167" y="1394504"/>
                </a:cubicBezTo>
                <a:cubicBezTo>
                  <a:pt x="3223360" y="1419259"/>
                  <a:pt x="3031706" y="1344736"/>
                  <a:pt x="2830025" y="1394504"/>
                </a:cubicBezTo>
                <a:cubicBezTo>
                  <a:pt x="2628344" y="1444272"/>
                  <a:pt x="2599148" y="1368834"/>
                  <a:pt x="2471868" y="1394504"/>
                </a:cubicBezTo>
                <a:cubicBezTo>
                  <a:pt x="2344588" y="1420174"/>
                  <a:pt x="2005249" y="1354214"/>
                  <a:pt x="1732069" y="1394504"/>
                </a:cubicBezTo>
                <a:cubicBezTo>
                  <a:pt x="1458889" y="1434794"/>
                  <a:pt x="1321511" y="1339739"/>
                  <a:pt x="1144927" y="1394504"/>
                </a:cubicBezTo>
                <a:cubicBezTo>
                  <a:pt x="968343" y="1449269"/>
                  <a:pt x="942403" y="1387716"/>
                  <a:pt x="786770" y="1394504"/>
                </a:cubicBezTo>
                <a:cubicBezTo>
                  <a:pt x="631137" y="1401292"/>
                  <a:pt x="347054" y="1370594"/>
                  <a:pt x="0" y="1394504"/>
                </a:cubicBezTo>
                <a:cubicBezTo>
                  <a:pt x="-20979" y="1182677"/>
                  <a:pt x="22476" y="1082104"/>
                  <a:pt x="0" y="957559"/>
                </a:cubicBezTo>
                <a:cubicBezTo>
                  <a:pt x="-22476" y="833014"/>
                  <a:pt x="30370" y="683592"/>
                  <a:pt x="0" y="534560"/>
                </a:cubicBezTo>
                <a:cubicBezTo>
                  <a:pt x="-30370" y="385528"/>
                  <a:pt x="8826" y="113874"/>
                  <a:pt x="0" y="0"/>
                </a:cubicBezTo>
                <a:close/>
              </a:path>
            </a:pathLst>
          </a:custGeom>
          <a:ln>
            <a:solidFill>
              <a:srgbClr val="0070C0"/>
            </a:solidFill>
            <a:extLst>
              <a:ext uri="{C807C97D-BFC1-408E-A445-0C87EB9F89A2}">
                <ask:lineSketchStyleProps xmlns="" xmlns:ask="http://schemas.microsoft.com/office/drawing/2018/sketchyshapes" sd="497899057">
                  <a:prstGeom prst="rect">
                    <a:avLst/>
                  </a:prstGeom>
                  <ask:type>
                    <ask:lineSketchScribble/>
                  </ask:type>
                </ask:lineSketchStyleProps>
              </a:ext>
            </a:extLst>
          </a:ln>
        </p:spPr>
        <p:txBody>
          <a:bodyPr vert="horz" lIns="91440" tIns="45720" rIns="91440" bIns="45720" rtlCol="0">
            <a:noAutofit/>
          </a:bodyPr>
          <a:lstStyle/>
          <a:p>
            <a:pPr defTabSz="457200">
              <a:lnSpc>
                <a:spcPct val="130000"/>
              </a:lnSpc>
            </a:pPr>
            <a:r>
              <a:rPr lang="zh-CN" altLang="en-US" sz="2400" dirty="0">
                <a:solidFill>
                  <a:prstClr val="black"/>
                </a:solidFill>
                <a:latin typeface="DFKai-SB" panose="03000509000000000000" pitchFamily="65" charset="-120"/>
                <a:ea typeface="DFKai-SB" panose="03000509000000000000" pitchFamily="65" charset="-120"/>
              </a:rPr>
              <a:t>    </a:t>
            </a:r>
            <a:r>
              <a:rPr lang="zh-CN" altLang="en-US" sz="2000" b="1" dirty="0">
                <a:latin typeface="DFKai-SB" panose="03000509000000000000" pitchFamily="65" charset="-120"/>
                <a:ea typeface="DFKai-SB" panose="03000509000000000000" pitchFamily="65" charset="-120"/>
              </a:rPr>
              <a:t>你聽說過「備案」嗎？</a:t>
            </a:r>
            <a:r>
              <a:rPr lang="zh-CN" altLang="en-US" sz="2000" b="1" dirty="0">
                <a:latin typeface="DFKai-SB" panose="03000509000000000000" pitchFamily="65" charset="-120"/>
                <a:ea typeface="DFKai-SB" panose="03000509000000000000" pitchFamily="65" charset="-120"/>
                <a:cs typeface="楷体" panose="02010609060101010101" charset="-122"/>
              </a:rPr>
              <a:t>香港特別行政區立法會所立的法律，</a:t>
            </a:r>
            <a:r>
              <a:rPr lang="zh-CN" altLang="en-US" sz="2000" b="1" dirty="0" smtClean="0">
                <a:latin typeface="DFKai-SB" panose="03000509000000000000" pitchFamily="65" charset="-120"/>
                <a:ea typeface="DFKai-SB" panose="03000509000000000000" pitchFamily="65" charset="-120"/>
                <a:cs typeface="楷体" panose="02010609060101010101" charset="-122"/>
              </a:rPr>
              <a:t>需要向</a:t>
            </a:r>
            <a:r>
              <a:rPr lang="zh-CN" altLang="en-US" sz="2000" b="1" dirty="0" smtClean="0">
                <a:latin typeface="DFKai-SB" panose="03000509000000000000" pitchFamily="65" charset="-120"/>
                <a:ea typeface="DFKai-SB" panose="03000509000000000000" pitchFamily="65" charset="-120"/>
              </a:rPr>
              <a:t>全</a:t>
            </a:r>
            <a:r>
              <a:rPr lang="zh-CN" altLang="en-US" sz="2000" b="1" dirty="0">
                <a:latin typeface="DFKai-SB" panose="03000509000000000000" pitchFamily="65" charset="-120"/>
                <a:ea typeface="DFKai-SB" panose="03000509000000000000" pitchFamily="65" charset="-120"/>
              </a:rPr>
              <a:t>國人民代表大會常務委員會</a:t>
            </a:r>
            <a:r>
              <a:rPr lang="zh-CN" altLang="en-US" sz="2000" b="1" dirty="0">
                <a:latin typeface="DFKai-SB" panose="03000509000000000000" pitchFamily="65" charset="-120"/>
                <a:ea typeface="DFKai-SB" panose="03000509000000000000" pitchFamily="65" charset="-120"/>
                <a:cs typeface="楷体" panose="02010609060101010101" charset="-122"/>
              </a:rPr>
              <a:t>備案。</a:t>
            </a:r>
            <a:endParaRPr lang="en-US" altLang="zh-CN" sz="2000" b="1" dirty="0">
              <a:latin typeface="DFKai-SB" panose="03000509000000000000" pitchFamily="65" charset="-120"/>
              <a:ea typeface="DFKai-SB" panose="03000509000000000000" pitchFamily="65" charset="-120"/>
              <a:cs typeface="楷体" panose="02010609060101010101" charset="-122"/>
            </a:endParaRPr>
          </a:p>
          <a:p>
            <a:pPr defTabSz="457200">
              <a:lnSpc>
                <a:spcPct val="150000"/>
              </a:lnSpc>
            </a:pPr>
            <a:endParaRPr lang="en-US" altLang="zh-CN" sz="2400" dirty="0">
              <a:solidFill>
                <a:prstClr val="black"/>
              </a:solidFill>
              <a:latin typeface="DFKai-SB" panose="03000509000000000000" pitchFamily="65" charset="-120"/>
              <a:ea typeface="DFKai-SB" panose="03000509000000000000" pitchFamily="65" charset="-120"/>
            </a:endParaRPr>
          </a:p>
          <a:p>
            <a:pPr defTabSz="457200"/>
            <a:endParaRPr lang="en-US" altLang="zh-CN" sz="2400" dirty="0">
              <a:solidFill>
                <a:prstClr val="black"/>
              </a:solidFill>
              <a:latin typeface="Century Gothic" panose="020B0502020202020204"/>
            </a:endParaRPr>
          </a:p>
          <a:p>
            <a:pPr defTabSz="457200">
              <a:lnSpc>
                <a:spcPct val="160000"/>
              </a:lnSpc>
              <a:spcAft>
                <a:spcPts val="600"/>
              </a:spcAft>
            </a:pPr>
            <a:endParaRPr lang="en-US" altLang="zh-CN" sz="2400" dirty="0">
              <a:solidFill>
                <a:prstClr val="black"/>
              </a:solidFill>
              <a:latin typeface="仿宋" panose="02010609060101010101" pitchFamily="49" charset="-122"/>
              <a:ea typeface="仿宋" panose="02010609060101010101" pitchFamily="49" charset="-122"/>
              <a:cs typeface="楷体" panose="02010609060101010101" charset="-122"/>
            </a:endParaRPr>
          </a:p>
          <a:p>
            <a:pPr>
              <a:lnSpc>
                <a:spcPct val="160000"/>
              </a:lnSpc>
              <a:spcAft>
                <a:spcPts val="600"/>
              </a:spcAft>
              <a:defRPr/>
            </a:pPr>
            <a:endParaRPr lang="zh-CN" altLang="en-US" sz="2400" dirty="0">
              <a:solidFill>
                <a:prstClr val="black"/>
              </a:solidFill>
              <a:latin typeface="微软雅黑" panose="020B0503020204020204" pitchFamily="34" charset="-122"/>
              <a:ea typeface="微软雅黑" panose="020B0503020204020204" pitchFamily="34" charset="-122"/>
            </a:endParaRPr>
          </a:p>
        </p:txBody>
      </p:sp>
      <p:sp>
        <p:nvSpPr>
          <p:cNvPr id="7" name="矩形: 圆角 5">
            <a:extLst>
              <a:ext uri="{FF2B5EF4-FFF2-40B4-BE49-F238E27FC236}">
                <a16:creationId xmlns:a16="http://schemas.microsoft.com/office/drawing/2014/main" id="{DD7E0323-B72B-4317-8BA8-B2C217E9432E}"/>
              </a:ext>
            </a:extLst>
          </p:cNvPr>
          <p:cNvSpPr/>
          <p:nvPr/>
        </p:nvSpPr>
        <p:spPr>
          <a:xfrm>
            <a:off x="2711624" y="553415"/>
            <a:ext cx="2143760" cy="690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ct val="0"/>
              </a:spcBef>
            </a:pPr>
            <a:r>
              <a:rPr lang="zh-CN" altLang="en-US" sz="3200" b="1" dirty="0">
                <a:solidFill>
                  <a:schemeClr val="tx1"/>
                </a:solidFill>
                <a:latin typeface="DFKai-SB" panose="03000509000000000000" pitchFamily="65" charset="-120"/>
                <a:ea typeface="DFKai-SB" panose="03000509000000000000" pitchFamily="65" charset="-120"/>
              </a:rPr>
              <a:t>補充資料</a:t>
            </a:r>
          </a:p>
        </p:txBody>
      </p:sp>
      <p:sp>
        <p:nvSpPr>
          <p:cNvPr id="9" name="内容占位符 2">
            <a:extLst>
              <a:ext uri="{FF2B5EF4-FFF2-40B4-BE49-F238E27FC236}">
                <a16:creationId xmlns:a16="http://schemas.microsoft.com/office/drawing/2014/main" id="{BF50C31E-BF2C-47BE-9520-0002288638EC}"/>
              </a:ext>
            </a:extLst>
          </p:cNvPr>
          <p:cNvSpPr>
            <a:spLocks noGrp="1"/>
          </p:cNvSpPr>
          <p:nvPr>
            <p:ph idx="1"/>
          </p:nvPr>
        </p:nvSpPr>
        <p:spPr>
          <a:xfrm>
            <a:off x="2063552" y="3284984"/>
            <a:ext cx="7928860" cy="2850826"/>
          </a:xfrm>
          <a:custGeom>
            <a:avLst/>
            <a:gdLst>
              <a:gd name="connsiteX0" fmla="*/ 0 w 7632848"/>
              <a:gd name="connsiteY0" fmla="*/ 0 h 2674161"/>
              <a:gd name="connsiteX1" fmla="*/ 358157 w 7632848"/>
              <a:gd name="connsiteY1" fmla="*/ 0 h 2674161"/>
              <a:gd name="connsiteX2" fmla="*/ 945299 w 7632848"/>
              <a:gd name="connsiteY2" fmla="*/ 0 h 2674161"/>
              <a:gd name="connsiteX3" fmla="*/ 1303456 w 7632848"/>
              <a:gd name="connsiteY3" fmla="*/ 0 h 2674161"/>
              <a:gd name="connsiteX4" fmla="*/ 2043255 w 7632848"/>
              <a:gd name="connsiteY4" fmla="*/ 0 h 2674161"/>
              <a:gd name="connsiteX5" fmla="*/ 2554068 w 7632848"/>
              <a:gd name="connsiteY5" fmla="*/ 0 h 2674161"/>
              <a:gd name="connsiteX6" fmla="*/ 3064882 w 7632848"/>
              <a:gd name="connsiteY6" fmla="*/ 0 h 2674161"/>
              <a:gd name="connsiteX7" fmla="*/ 3728353 w 7632848"/>
              <a:gd name="connsiteY7" fmla="*/ 0 h 2674161"/>
              <a:gd name="connsiteX8" fmla="*/ 4391823 w 7632848"/>
              <a:gd name="connsiteY8" fmla="*/ 0 h 2674161"/>
              <a:gd name="connsiteX9" fmla="*/ 5055294 w 7632848"/>
              <a:gd name="connsiteY9" fmla="*/ 0 h 2674161"/>
              <a:gd name="connsiteX10" fmla="*/ 5489779 w 7632848"/>
              <a:gd name="connsiteY10" fmla="*/ 0 h 2674161"/>
              <a:gd name="connsiteX11" fmla="*/ 6229578 w 7632848"/>
              <a:gd name="connsiteY11" fmla="*/ 0 h 2674161"/>
              <a:gd name="connsiteX12" fmla="*/ 6587735 w 7632848"/>
              <a:gd name="connsiteY12" fmla="*/ 0 h 2674161"/>
              <a:gd name="connsiteX13" fmla="*/ 7022220 w 7632848"/>
              <a:gd name="connsiteY13" fmla="*/ 0 h 2674161"/>
              <a:gd name="connsiteX14" fmla="*/ 7632848 w 7632848"/>
              <a:gd name="connsiteY14" fmla="*/ 0 h 2674161"/>
              <a:gd name="connsiteX15" fmla="*/ 7632848 w 7632848"/>
              <a:gd name="connsiteY15" fmla="*/ 561574 h 2674161"/>
              <a:gd name="connsiteX16" fmla="*/ 7632848 w 7632848"/>
              <a:gd name="connsiteY16" fmla="*/ 1149889 h 2674161"/>
              <a:gd name="connsiteX17" fmla="*/ 7632848 w 7632848"/>
              <a:gd name="connsiteY17" fmla="*/ 1631238 h 2674161"/>
              <a:gd name="connsiteX18" fmla="*/ 7632848 w 7632848"/>
              <a:gd name="connsiteY18" fmla="*/ 2139329 h 2674161"/>
              <a:gd name="connsiteX19" fmla="*/ 7632848 w 7632848"/>
              <a:gd name="connsiteY19" fmla="*/ 2674161 h 2674161"/>
              <a:gd name="connsiteX20" fmla="*/ 6969377 w 7632848"/>
              <a:gd name="connsiteY20" fmla="*/ 2674161 h 2674161"/>
              <a:gd name="connsiteX21" fmla="*/ 6458564 w 7632848"/>
              <a:gd name="connsiteY21" fmla="*/ 2674161 h 2674161"/>
              <a:gd name="connsiteX22" fmla="*/ 5718765 w 7632848"/>
              <a:gd name="connsiteY22" fmla="*/ 2674161 h 2674161"/>
              <a:gd name="connsiteX23" fmla="*/ 5360608 w 7632848"/>
              <a:gd name="connsiteY23" fmla="*/ 2674161 h 2674161"/>
              <a:gd name="connsiteX24" fmla="*/ 4620809 w 7632848"/>
              <a:gd name="connsiteY24" fmla="*/ 2674161 h 2674161"/>
              <a:gd name="connsiteX25" fmla="*/ 3957338 w 7632848"/>
              <a:gd name="connsiteY25" fmla="*/ 2674161 h 2674161"/>
              <a:gd name="connsiteX26" fmla="*/ 3293867 w 7632848"/>
              <a:gd name="connsiteY26" fmla="*/ 2674161 h 2674161"/>
              <a:gd name="connsiteX27" fmla="*/ 2554068 w 7632848"/>
              <a:gd name="connsiteY27" fmla="*/ 2674161 h 2674161"/>
              <a:gd name="connsiteX28" fmla="*/ 2119583 w 7632848"/>
              <a:gd name="connsiteY28" fmla="*/ 2674161 h 2674161"/>
              <a:gd name="connsiteX29" fmla="*/ 1379784 w 7632848"/>
              <a:gd name="connsiteY29" fmla="*/ 2674161 h 2674161"/>
              <a:gd name="connsiteX30" fmla="*/ 945299 w 7632848"/>
              <a:gd name="connsiteY30" fmla="*/ 2674161 h 2674161"/>
              <a:gd name="connsiteX31" fmla="*/ 0 w 7632848"/>
              <a:gd name="connsiteY31" fmla="*/ 2674161 h 2674161"/>
              <a:gd name="connsiteX32" fmla="*/ 0 w 7632848"/>
              <a:gd name="connsiteY32" fmla="*/ 2085846 h 2674161"/>
              <a:gd name="connsiteX33" fmla="*/ 0 w 7632848"/>
              <a:gd name="connsiteY33" fmla="*/ 1524272 h 2674161"/>
              <a:gd name="connsiteX34" fmla="*/ 0 w 7632848"/>
              <a:gd name="connsiteY34" fmla="*/ 989440 h 2674161"/>
              <a:gd name="connsiteX35" fmla="*/ 0 w 7632848"/>
              <a:gd name="connsiteY35" fmla="*/ 534832 h 2674161"/>
              <a:gd name="connsiteX36" fmla="*/ 0 w 7632848"/>
              <a:gd name="connsiteY36" fmla="*/ 0 h 26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632848" h="2674161" fill="none" extrusionOk="0">
                <a:moveTo>
                  <a:pt x="0" y="0"/>
                </a:moveTo>
                <a:cubicBezTo>
                  <a:pt x="103594" y="-11877"/>
                  <a:pt x="226471" y="39969"/>
                  <a:pt x="358157" y="0"/>
                </a:cubicBezTo>
                <a:cubicBezTo>
                  <a:pt x="489843" y="-39969"/>
                  <a:pt x="792168" y="41698"/>
                  <a:pt x="945299" y="0"/>
                </a:cubicBezTo>
                <a:cubicBezTo>
                  <a:pt x="1098430" y="-41698"/>
                  <a:pt x="1180551" y="40530"/>
                  <a:pt x="1303456" y="0"/>
                </a:cubicBezTo>
                <a:cubicBezTo>
                  <a:pt x="1426361" y="-40530"/>
                  <a:pt x="1859423" y="69129"/>
                  <a:pt x="2043255" y="0"/>
                </a:cubicBezTo>
                <a:cubicBezTo>
                  <a:pt x="2227087" y="-69129"/>
                  <a:pt x="2420220" y="18608"/>
                  <a:pt x="2554068" y="0"/>
                </a:cubicBezTo>
                <a:cubicBezTo>
                  <a:pt x="2687916" y="-18608"/>
                  <a:pt x="2828212" y="58711"/>
                  <a:pt x="3064882" y="0"/>
                </a:cubicBezTo>
                <a:cubicBezTo>
                  <a:pt x="3301552" y="-58711"/>
                  <a:pt x="3573998" y="376"/>
                  <a:pt x="3728353" y="0"/>
                </a:cubicBezTo>
                <a:cubicBezTo>
                  <a:pt x="3882708" y="-376"/>
                  <a:pt x="4165123" y="7427"/>
                  <a:pt x="4391823" y="0"/>
                </a:cubicBezTo>
                <a:cubicBezTo>
                  <a:pt x="4618523" y="-7427"/>
                  <a:pt x="4874515" y="53738"/>
                  <a:pt x="5055294" y="0"/>
                </a:cubicBezTo>
                <a:cubicBezTo>
                  <a:pt x="5236073" y="-53738"/>
                  <a:pt x="5278055" y="20973"/>
                  <a:pt x="5489779" y="0"/>
                </a:cubicBezTo>
                <a:cubicBezTo>
                  <a:pt x="5701503" y="-20973"/>
                  <a:pt x="6046202" y="11584"/>
                  <a:pt x="6229578" y="0"/>
                </a:cubicBezTo>
                <a:cubicBezTo>
                  <a:pt x="6412954" y="-11584"/>
                  <a:pt x="6423351" y="3433"/>
                  <a:pt x="6587735" y="0"/>
                </a:cubicBezTo>
                <a:cubicBezTo>
                  <a:pt x="6752119" y="-3433"/>
                  <a:pt x="6847512" y="33238"/>
                  <a:pt x="7022220" y="0"/>
                </a:cubicBezTo>
                <a:cubicBezTo>
                  <a:pt x="7196928" y="-33238"/>
                  <a:pt x="7415613" y="61286"/>
                  <a:pt x="7632848" y="0"/>
                </a:cubicBezTo>
                <a:cubicBezTo>
                  <a:pt x="7678987" y="131709"/>
                  <a:pt x="7592737" y="400583"/>
                  <a:pt x="7632848" y="561574"/>
                </a:cubicBezTo>
                <a:cubicBezTo>
                  <a:pt x="7672959" y="722565"/>
                  <a:pt x="7572155" y="995275"/>
                  <a:pt x="7632848" y="1149889"/>
                </a:cubicBezTo>
                <a:cubicBezTo>
                  <a:pt x="7693541" y="1304504"/>
                  <a:pt x="7607199" y="1426480"/>
                  <a:pt x="7632848" y="1631238"/>
                </a:cubicBezTo>
                <a:cubicBezTo>
                  <a:pt x="7658497" y="1835996"/>
                  <a:pt x="7592996" y="1904940"/>
                  <a:pt x="7632848" y="2139329"/>
                </a:cubicBezTo>
                <a:cubicBezTo>
                  <a:pt x="7672700" y="2373718"/>
                  <a:pt x="7630587" y="2554222"/>
                  <a:pt x="7632848" y="2674161"/>
                </a:cubicBezTo>
                <a:cubicBezTo>
                  <a:pt x="7335273" y="2682306"/>
                  <a:pt x="7199523" y="2643102"/>
                  <a:pt x="6969377" y="2674161"/>
                </a:cubicBezTo>
                <a:cubicBezTo>
                  <a:pt x="6739231" y="2705220"/>
                  <a:pt x="6620857" y="2647336"/>
                  <a:pt x="6458564" y="2674161"/>
                </a:cubicBezTo>
                <a:cubicBezTo>
                  <a:pt x="6296271" y="2700986"/>
                  <a:pt x="5907875" y="2610328"/>
                  <a:pt x="5718765" y="2674161"/>
                </a:cubicBezTo>
                <a:cubicBezTo>
                  <a:pt x="5529655" y="2737994"/>
                  <a:pt x="5446595" y="2670261"/>
                  <a:pt x="5360608" y="2674161"/>
                </a:cubicBezTo>
                <a:cubicBezTo>
                  <a:pt x="5274621" y="2678061"/>
                  <a:pt x="4934808" y="2639321"/>
                  <a:pt x="4620809" y="2674161"/>
                </a:cubicBezTo>
                <a:cubicBezTo>
                  <a:pt x="4306810" y="2709001"/>
                  <a:pt x="4242824" y="2656143"/>
                  <a:pt x="3957338" y="2674161"/>
                </a:cubicBezTo>
                <a:cubicBezTo>
                  <a:pt x="3671852" y="2692179"/>
                  <a:pt x="3503376" y="2619567"/>
                  <a:pt x="3293867" y="2674161"/>
                </a:cubicBezTo>
                <a:cubicBezTo>
                  <a:pt x="3084358" y="2728755"/>
                  <a:pt x="2866737" y="2673708"/>
                  <a:pt x="2554068" y="2674161"/>
                </a:cubicBezTo>
                <a:cubicBezTo>
                  <a:pt x="2241399" y="2674614"/>
                  <a:pt x="2273743" y="2628178"/>
                  <a:pt x="2119583" y="2674161"/>
                </a:cubicBezTo>
                <a:cubicBezTo>
                  <a:pt x="1965423" y="2720144"/>
                  <a:pt x="1670046" y="2651591"/>
                  <a:pt x="1379784" y="2674161"/>
                </a:cubicBezTo>
                <a:cubicBezTo>
                  <a:pt x="1089522" y="2696731"/>
                  <a:pt x="1133095" y="2642512"/>
                  <a:pt x="945299" y="2674161"/>
                </a:cubicBezTo>
                <a:cubicBezTo>
                  <a:pt x="757503" y="2705810"/>
                  <a:pt x="249661" y="2668092"/>
                  <a:pt x="0" y="2674161"/>
                </a:cubicBezTo>
                <a:cubicBezTo>
                  <a:pt x="-20577" y="2390194"/>
                  <a:pt x="24634" y="2339977"/>
                  <a:pt x="0" y="2085846"/>
                </a:cubicBezTo>
                <a:cubicBezTo>
                  <a:pt x="-24634" y="1831716"/>
                  <a:pt x="46971" y="1718379"/>
                  <a:pt x="0" y="1524272"/>
                </a:cubicBezTo>
                <a:cubicBezTo>
                  <a:pt x="-46971" y="1330165"/>
                  <a:pt x="18269" y="1190115"/>
                  <a:pt x="0" y="989440"/>
                </a:cubicBezTo>
                <a:cubicBezTo>
                  <a:pt x="-18269" y="788765"/>
                  <a:pt x="28106" y="754704"/>
                  <a:pt x="0" y="534832"/>
                </a:cubicBezTo>
                <a:cubicBezTo>
                  <a:pt x="-28106" y="314960"/>
                  <a:pt x="58563" y="134133"/>
                  <a:pt x="0" y="0"/>
                </a:cubicBezTo>
                <a:close/>
              </a:path>
              <a:path w="7632848" h="2674161" stroke="0" extrusionOk="0">
                <a:moveTo>
                  <a:pt x="0" y="0"/>
                </a:moveTo>
                <a:cubicBezTo>
                  <a:pt x="254351" y="-35195"/>
                  <a:pt x="451850" y="36163"/>
                  <a:pt x="739799" y="0"/>
                </a:cubicBezTo>
                <a:cubicBezTo>
                  <a:pt x="1027748" y="-36163"/>
                  <a:pt x="1101072" y="65574"/>
                  <a:pt x="1326941" y="0"/>
                </a:cubicBezTo>
                <a:cubicBezTo>
                  <a:pt x="1552810" y="-65574"/>
                  <a:pt x="1636783" y="3059"/>
                  <a:pt x="1837755" y="0"/>
                </a:cubicBezTo>
                <a:cubicBezTo>
                  <a:pt x="2038727" y="-3059"/>
                  <a:pt x="2119709" y="10368"/>
                  <a:pt x="2272240" y="0"/>
                </a:cubicBezTo>
                <a:cubicBezTo>
                  <a:pt x="2424771" y="-10368"/>
                  <a:pt x="2531120" y="23155"/>
                  <a:pt x="2630397" y="0"/>
                </a:cubicBezTo>
                <a:cubicBezTo>
                  <a:pt x="2729674" y="-23155"/>
                  <a:pt x="3133167" y="22087"/>
                  <a:pt x="3370196" y="0"/>
                </a:cubicBezTo>
                <a:cubicBezTo>
                  <a:pt x="3607225" y="-22087"/>
                  <a:pt x="3770050" y="25723"/>
                  <a:pt x="3957338" y="0"/>
                </a:cubicBezTo>
                <a:cubicBezTo>
                  <a:pt x="4144626" y="-25723"/>
                  <a:pt x="4409628" y="27879"/>
                  <a:pt x="4620809" y="0"/>
                </a:cubicBezTo>
                <a:cubicBezTo>
                  <a:pt x="4831990" y="-27879"/>
                  <a:pt x="5085343" y="37191"/>
                  <a:pt x="5207951" y="0"/>
                </a:cubicBezTo>
                <a:cubicBezTo>
                  <a:pt x="5330559" y="-37191"/>
                  <a:pt x="5531548" y="47549"/>
                  <a:pt x="5642436" y="0"/>
                </a:cubicBezTo>
                <a:cubicBezTo>
                  <a:pt x="5753325" y="-47549"/>
                  <a:pt x="6128993" y="22864"/>
                  <a:pt x="6305907" y="0"/>
                </a:cubicBezTo>
                <a:cubicBezTo>
                  <a:pt x="6482821" y="-22864"/>
                  <a:pt x="6668507" y="36464"/>
                  <a:pt x="6893049" y="0"/>
                </a:cubicBezTo>
                <a:cubicBezTo>
                  <a:pt x="7117591" y="-36464"/>
                  <a:pt x="7386089" y="27382"/>
                  <a:pt x="7632848" y="0"/>
                </a:cubicBezTo>
                <a:cubicBezTo>
                  <a:pt x="7654268" y="179615"/>
                  <a:pt x="7629405" y="277474"/>
                  <a:pt x="7632848" y="508091"/>
                </a:cubicBezTo>
                <a:cubicBezTo>
                  <a:pt x="7636291" y="738708"/>
                  <a:pt x="7584467" y="974863"/>
                  <a:pt x="7632848" y="1096406"/>
                </a:cubicBezTo>
                <a:cubicBezTo>
                  <a:pt x="7681229" y="1217950"/>
                  <a:pt x="7600886" y="1535022"/>
                  <a:pt x="7632848" y="1684721"/>
                </a:cubicBezTo>
                <a:cubicBezTo>
                  <a:pt x="7664810" y="1834420"/>
                  <a:pt x="7620614" y="1993789"/>
                  <a:pt x="7632848" y="2139329"/>
                </a:cubicBezTo>
                <a:cubicBezTo>
                  <a:pt x="7645082" y="2284869"/>
                  <a:pt x="7613753" y="2452678"/>
                  <a:pt x="7632848" y="2674161"/>
                </a:cubicBezTo>
                <a:cubicBezTo>
                  <a:pt x="7417703" y="2759015"/>
                  <a:pt x="7131442" y="2644351"/>
                  <a:pt x="6893049" y="2674161"/>
                </a:cubicBezTo>
                <a:cubicBezTo>
                  <a:pt x="6654656" y="2703971"/>
                  <a:pt x="6548541" y="2640525"/>
                  <a:pt x="6382235" y="2674161"/>
                </a:cubicBezTo>
                <a:cubicBezTo>
                  <a:pt x="6215929" y="2707797"/>
                  <a:pt x="6047744" y="2670213"/>
                  <a:pt x="5871422" y="2674161"/>
                </a:cubicBezTo>
                <a:cubicBezTo>
                  <a:pt x="5695100" y="2678109"/>
                  <a:pt x="5617278" y="2645382"/>
                  <a:pt x="5436936" y="2674161"/>
                </a:cubicBezTo>
                <a:cubicBezTo>
                  <a:pt x="5256594" y="2702940"/>
                  <a:pt x="4949727" y="2602731"/>
                  <a:pt x="4697137" y="2674161"/>
                </a:cubicBezTo>
                <a:cubicBezTo>
                  <a:pt x="4444547" y="2745591"/>
                  <a:pt x="4463134" y="2647360"/>
                  <a:pt x="4338981" y="2674161"/>
                </a:cubicBezTo>
                <a:cubicBezTo>
                  <a:pt x="4214828" y="2700962"/>
                  <a:pt x="4042795" y="2640514"/>
                  <a:pt x="3904495" y="2674161"/>
                </a:cubicBezTo>
                <a:cubicBezTo>
                  <a:pt x="3766195" y="2707808"/>
                  <a:pt x="3633963" y="2641655"/>
                  <a:pt x="3470010" y="2674161"/>
                </a:cubicBezTo>
                <a:cubicBezTo>
                  <a:pt x="3306058" y="2706667"/>
                  <a:pt x="3234335" y="2638383"/>
                  <a:pt x="3035525" y="2674161"/>
                </a:cubicBezTo>
                <a:cubicBezTo>
                  <a:pt x="2836716" y="2709939"/>
                  <a:pt x="2659212" y="2609127"/>
                  <a:pt x="2295726" y="2674161"/>
                </a:cubicBezTo>
                <a:cubicBezTo>
                  <a:pt x="1932240" y="2739195"/>
                  <a:pt x="1964777" y="2673242"/>
                  <a:pt x="1861241" y="2674161"/>
                </a:cubicBezTo>
                <a:cubicBezTo>
                  <a:pt x="1757705" y="2675080"/>
                  <a:pt x="1454954" y="2663761"/>
                  <a:pt x="1121442" y="2674161"/>
                </a:cubicBezTo>
                <a:cubicBezTo>
                  <a:pt x="787930" y="2684561"/>
                  <a:pt x="790938" y="2656234"/>
                  <a:pt x="686956" y="2674161"/>
                </a:cubicBezTo>
                <a:cubicBezTo>
                  <a:pt x="582974" y="2692088"/>
                  <a:pt x="186249" y="2617556"/>
                  <a:pt x="0" y="2674161"/>
                </a:cubicBezTo>
                <a:cubicBezTo>
                  <a:pt x="-55225" y="2521446"/>
                  <a:pt x="53632" y="2359673"/>
                  <a:pt x="0" y="2139329"/>
                </a:cubicBezTo>
                <a:cubicBezTo>
                  <a:pt x="-53632" y="1918985"/>
                  <a:pt x="15181" y="1820434"/>
                  <a:pt x="0" y="1631238"/>
                </a:cubicBezTo>
                <a:cubicBezTo>
                  <a:pt x="-15181" y="1442042"/>
                  <a:pt x="5717" y="1370538"/>
                  <a:pt x="0" y="1176631"/>
                </a:cubicBezTo>
                <a:cubicBezTo>
                  <a:pt x="-5717" y="982724"/>
                  <a:pt x="63616" y="850050"/>
                  <a:pt x="0" y="615057"/>
                </a:cubicBezTo>
                <a:cubicBezTo>
                  <a:pt x="-63616" y="380064"/>
                  <a:pt x="72623" y="201591"/>
                  <a:pt x="0" y="0"/>
                </a:cubicBezTo>
                <a:close/>
              </a:path>
            </a:pathLst>
          </a:custGeom>
          <a:ln>
            <a:solidFill>
              <a:srgbClr val="0070C0"/>
            </a:solidFill>
            <a:extLst>
              <a:ext uri="{C807C97D-BFC1-408E-A445-0C87EB9F89A2}">
                <ask:lineSketchStyleProps xmlns="" xmlns:ask="http://schemas.microsoft.com/office/drawing/2018/sketchyshapes" sd="4243412642">
                  <ask:type>
                    <ask:lineSketchScribble/>
                  </ask:type>
                </ask:lineSketchStyleProps>
              </a:ext>
            </a:extLst>
          </a:ln>
        </p:spPr>
        <p:txBody>
          <a:bodyPr vert="horz" lIns="91440" tIns="45720" rIns="91440" bIns="45720" rtlCol="0">
            <a:noAutofit/>
          </a:bodyPr>
          <a:lstStyle/>
          <a:p>
            <a:pPr marL="0" indent="0">
              <a:lnSpc>
                <a:spcPct val="130000"/>
              </a:lnSpc>
              <a:buNone/>
            </a:pPr>
            <a:r>
              <a:rPr lang="zh-TW" altLang="en-US" sz="2000" dirty="0">
                <a:latin typeface="仿宋" panose="02010609060101010101" pitchFamily="49" charset="-122"/>
                <a:ea typeface="仿宋" panose="02010609060101010101" pitchFamily="49" charset="-122"/>
              </a:rPr>
              <a:t>    </a:t>
            </a:r>
            <a:r>
              <a:rPr lang="zh-TW" altLang="en-US" sz="2000" dirty="0">
                <a:solidFill>
                  <a:schemeClr val="tx1"/>
                </a:solidFill>
                <a:latin typeface="DFKai-SB" panose="03000509000000000000" pitchFamily="65" charset="-120"/>
                <a:ea typeface="DFKai-SB" panose="03000509000000000000" pitchFamily="65" charset="-120"/>
              </a:rPr>
              <a:t>全國人民代表大會</a:t>
            </a:r>
            <a:r>
              <a:rPr lang="zh-TW" altLang="en-US" sz="2000" dirty="0" smtClean="0">
                <a:solidFill>
                  <a:schemeClr val="tx1"/>
                </a:solidFill>
                <a:latin typeface="DFKai-SB" panose="03000509000000000000" pitchFamily="65" charset="-120"/>
                <a:ea typeface="DFKai-SB" panose="03000509000000000000" pitchFamily="65" charset="-120"/>
              </a:rPr>
              <a:t>常務委員會</a:t>
            </a:r>
            <a:r>
              <a:rPr lang="en-US" altLang="zh-TW" sz="2000" dirty="0" smtClean="0">
                <a:solidFill>
                  <a:schemeClr val="tx1"/>
                </a:solidFill>
                <a:latin typeface="DFKai-SB" panose="03000509000000000000" pitchFamily="65" charset="-120"/>
                <a:ea typeface="DFKai-SB" panose="03000509000000000000" pitchFamily="65" charset="-120"/>
              </a:rPr>
              <a:t>……</a:t>
            </a:r>
            <a:r>
              <a:rPr lang="zh-CN" altLang="en-US" sz="2000" dirty="0" smtClean="0">
                <a:solidFill>
                  <a:schemeClr val="tx1"/>
                </a:solidFill>
                <a:latin typeface="DFKai-SB" panose="03000509000000000000" pitchFamily="65" charset="-120"/>
                <a:ea typeface="DFKai-SB" panose="03000509000000000000" pitchFamily="65" charset="-120"/>
              </a:rPr>
              <a:t>如</a:t>
            </a:r>
            <a:r>
              <a:rPr lang="zh-CN" altLang="en-US" sz="2000" dirty="0">
                <a:solidFill>
                  <a:schemeClr val="tx1"/>
                </a:solidFill>
                <a:latin typeface="DFKai-SB" panose="03000509000000000000" pitchFamily="65" charset="-120"/>
                <a:ea typeface="DFKai-SB" panose="03000509000000000000" pitchFamily="65" charset="-120"/>
              </a:rPr>
              <a:t>認為香港特別行政區立法機關制定的</a:t>
            </a:r>
            <a:r>
              <a:rPr lang="zh-TW" altLang="en-US" sz="2000" dirty="0">
                <a:solidFill>
                  <a:schemeClr val="tx1"/>
                </a:solidFill>
                <a:latin typeface="DFKai-SB" panose="03000509000000000000" pitchFamily="65" charset="-120"/>
                <a:ea typeface="DFKai-SB" panose="03000509000000000000" pitchFamily="65" charset="-120"/>
              </a:rPr>
              <a:t>任何</a:t>
            </a:r>
            <a:r>
              <a:rPr lang="zh-CN" altLang="en-US" sz="2000" dirty="0">
                <a:solidFill>
                  <a:schemeClr val="tx1"/>
                </a:solidFill>
                <a:latin typeface="DFKai-SB" panose="03000509000000000000" pitchFamily="65" charset="-120"/>
                <a:ea typeface="DFKai-SB" panose="03000509000000000000" pitchFamily="65" charset="-120"/>
              </a:rPr>
              <a:t>法律不符合</a:t>
            </a:r>
            <a:r>
              <a:rPr lang="en-US" altLang="zh-TW" sz="2000" dirty="0">
                <a:solidFill>
                  <a:schemeClr val="tx1"/>
                </a:solidFill>
                <a:latin typeface="DFKai-SB" panose="03000509000000000000" pitchFamily="65" charset="-120"/>
                <a:ea typeface="DFKai-SB" panose="03000509000000000000" pitchFamily="65" charset="-120"/>
              </a:rPr>
              <a:t>《</a:t>
            </a:r>
            <a:r>
              <a:rPr lang="zh-CN" altLang="en-US" sz="2000" dirty="0">
                <a:solidFill>
                  <a:schemeClr val="tx1"/>
                </a:solidFill>
                <a:latin typeface="DFKai-SB" panose="03000509000000000000" pitchFamily="65" charset="-120"/>
                <a:ea typeface="DFKai-SB" panose="03000509000000000000" pitchFamily="65" charset="-120"/>
              </a:rPr>
              <a:t>基本法</a:t>
            </a:r>
            <a:r>
              <a:rPr lang="en-US" altLang="zh-TW" sz="2000" dirty="0">
                <a:solidFill>
                  <a:schemeClr val="tx1"/>
                </a:solidFill>
                <a:latin typeface="DFKai-SB" panose="03000509000000000000" pitchFamily="65" charset="-120"/>
                <a:ea typeface="DFKai-SB" panose="03000509000000000000" pitchFamily="65" charset="-120"/>
              </a:rPr>
              <a:t>》</a:t>
            </a:r>
            <a:r>
              <a:rPr lang="zh-CN" altLang="en-US" sz="2000" dirty="0">
                <a:solidFill>
                  <a:schemeClr val="tx1"/>
                </a:solidFill>
                <a:latin typeface="DFKai-SB" panose="03000509000000000000" pitchFamily="65" charset="-120"/>
                <a:ea typeface="DFKai-SB" panose="03000509000000000000" pitchFamily="65" charset="-120"/>
              </a:rPr>
              <a:t>關於中央管理的事務及中央和香港特別行政區關係的條款，可將有關法律發回，但不作修改。</a:t>
            </a:r>
            <a:endParaRPr lang="en-US" altLang="zh-CN" sz="2000" dirty="0">
              <a:solidFill>
                <a:schemeClr val="tx1"/>
              </a:solidFill>
              <a:latin typeface="DFKai-SB" panose="03000509000000000000" pitchFamily="65" charset="-120"/>
              <a:ea typeface="DFKai-SB" panose="03000509000000000000" pitchFamily="65" charset="-120"/>
            </a:endParaRPr>
          </a:p>
          <a:p>
            <a:pPr marL="0" indent="0">
              <a:lnSpc>
                <a:spcPct val="130000"/>
              </a:lnSpc>
              <a:buNone/>
            </a:pPr>
            <a:r>
              <a:rPr lang="zh-CN" altLang="en-US" sz="2000" dirty="0">
                <a:solidFill>
                  <a:schemeClr val="tx1"/>
                </a:solidFill>
                <a:latin typeface="DFKai-SB" panose="03000509000000000000" pitchFamily="65" charset="-120"/>
                <a:ea typeface="DFKai-SB" panose="03000509000000000000" pitchFamily="65" charset="-120"/>
              </a:rPr>
              <a:t>    經全國人大常委會發回的法律立即失效。該法律的失效，除香港特別行政區的法律另有規定外，無溯及力。</a:t>
            </a:r>
            <a:r>
              <a:rPr lang="en-US" altLang="zh-CN" sz="2000" dirty="0">
                <a:solidFill>
                  <a:schemeClr val="tx1"/>
                </a:solidFill>
                <a:latin typeface="DFKai-SB" panose="03000509000000000000" pitchFamily="65" charset="-120"/>
                <a:ea typeface="DFKai-SB" panose="03000509000000000000" pitchFamily="65" charset="-120"/>
              </a:rPr>
              <a:t>                          </a:t>
            </a:r>
          </a:p>
          <a:p>
            <a:pPr marL="0" indent="0">
              <a:lnSpc>
                <a:spcPct val="130000"/>
              </a:lnSpc>
              <a:buNone/>
            </a:pPr>
            <a:r>
              <a:rPr lang="en-US" altLang="zh-CN" sz="2000" dirty="0">
                <a:solidFill>
                  <a:schemeClr val="tx1"/>
                </a:solidFill>
                <a:latin typeface="DFKai-SB" panose="03000509000000000000" pitchFamily="65" charset="-120"/>
                <a:ea typeface="DFKai-SB" panose="03000509000000000000" pitchFamily="65" charset="-120"/>
              </a:rPr>
              <a:t>                                  ——</a:t>
            </a:r>
            <a:r>
              <a:rPr lang="zh-CN" altLang="en-US" sz="2000" dirty="0">
                <a:solidFill>
                  <a:schemeClr val="tx1"/>
                </a:solidFill>
                <a:latin typeface="DFKai-SB" panose="03000509000000000000" pitchFamily="65" charset="-120"/>
                <a:ea typeface="DFKai-SB" panose="03000509000000000000" pitchFamily="65" charset="-120"/>
              </a:rPr>
              <a:t>參見</a:t>
            </a:r>
            <a:r>
              <a:rPr lang="en-US" altLang="zh-CN" sz="2000" dirty="0">
                <a:solidFill>
                  <a:schemeClr val="tx1"/>
                </a:solidFill>
                <a:latin typeface="DFKai-SB" panose="03000509000000000000" pitchFamily="65" charset="-120"/>
                <a:ea typeface="DFKai-SB" panose="03000509000000000000" pitchFamily="65" charset="-120"/>
              </a:rPr>
              <a:t>《</a:t>
            </a:r>
            <a:r>
              <a:rPr lang="zh-CN" altLang="en-US" sz="2000" dirty="0">
                <a:solidFill>
                  <a:schemeClr val="tx1"/>
                </a:solidFill>
                <a:latin typeface="DFKai-SB" panose="03000509000000000000" pitchFamily="65" charset="-120"/>
                <a:ea typeface="DFKai-SB" panose="03000509000000000000" pitchFamily="65" charset="-120"/>
              </a:rPr>
              <a:t>基本法</a:t>
            </a:r>
            <a:r>
              <a:rPr lang="en-US" altLang="zh-CN" sz="2000" dirty="0">
                <a:solidFill>
                  <a:schemeClr val="tx1"/>
                </a:solidFill>
                <a:latin typeface="DFKai-SB" panose="03000509000000000000" pitchFamily="65" charset="-120"/>
                <a:ea typeface="DFKai-SB" panose="03000509000000000000" pitchFamily="65" charset="-120"/>
              </a:rPr>
              <a:t>》</a:t>
            </a:r>
            <a:r>
              <a:rPr lang="zh-CN" altLang="en-US" sz="2000" dirty="0" smtClean="0">
                <a:solidFill>
                  <a:schemeClr val="tx1"/>
                </a:solidFill>
                <a:latin typeface="DFKai-SB" panose="03000509000000000000" pitchFamily="65" charset="-120"/>
                <a:ea typeface="DFKai-SB" panose="03000509000000000000" pitchFamily="65" charset="-120"/>
              </a:rPr>
              <a:t>第</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十七</a:t>
            </a:r>
            <a:r>
              <a:rPr lang="zh-CN" altLang="en-US" sz="2000" dirty="0" smtClean="0">
                <a:solidFill>
                  <a:schemeClr val="tx1"/>
                </a:solidFill>
                <a:latin typeface="DFKai-SB" panose="03000509000000000000" pitchFamily="65" charset="-120"/>
                <a:ea typeface="DFKai-SB" panose="03000509000000000000" pitchFamily="65" charset="-120"/>
              </a:rPr>
              <a:t>條</a:t>
            </a:r>
            <a:endParaRPr lang="zh-CN" altLang="en-US" sz="2000" dirty="0">
              <a:solidFill>
                <a:schemeClr val="tx1"/>
              </a:solidFill>
              <a:latin typeface="DFKai-SB" panose="03000509000000000000" pitchFamily="65" charset="-120"/>
              <a:ea typeface="DFKai-SB" panose="03000509000000000000" pitchFamily="65" charset="-120"/>
            </a:endParaRPr>
          </a:p>
        </p:txBody>
      </p:sp>
      <p:sp>
        <p:nvSpPr>
          <p:cNvPr id="2" name="灯片编号占位符 1">
            <a:extLst>
              <a:ext uri="{FF2B5EF4-FFF2-40B4-BE49-F238E27FC236}">
                <a16:creationId xmlns:a16="http://schemas.microsoft.com/office/drawing/2014/main" id="{5D22C046-BCCF-4F54-B0B6-2B692FA95CD0}"/>
              </a:ext>
            </a:extLst>
          </p:cNvPr>
          <p:cNvSpPr>
            <a:spLocks noGrp="1"/>
          </p:cNvSpPr>
          <p:nvPr>
            <p:ph type="sldNum" sz="quarter" idx="12"/>
          </p:nvPr>
        </p:nvSpPr>
        <p:spPr>
          <a:xfrm>
            <a:off x="9840416" y="6318372"/>
            <a:ext cx="584978" cy="365125"/>
          </a:xfrm>
        </p:spPr>
        <p:txBody>
          <a:bodyPr/>
          <a:lstStyle/>
          <a:p>
            <a:pPr defTabSz="457200"/>
            <a:fld id="{0C913308-F349-4B6D-A68A-DD1791B4A57B}" type="slidenum">
              <a:rPr lang="zh-CN" altLang="en-US">
                <a:solidFill>
                  <a:prstClr val="black"/>
                </a:solidFill>
                <a:latin typeface="Century Gothic" panose="020B0502020202020204"/>
              </a:rPr>
              <a:pPr defTabSz="457200"/>
              <a:t>34</a:t>
            </a:fld>
            <a:endParaRPr lang="zh-CN" altLang="en-US" dirty="0">
              <a:solidFill>
                <a:prstClr val="black"/>
              </a:solidFill>
              <a:latin typeface="Century Gothic" panose="020B0502020202020204"/>
            </a:endParaRPr>
          </a:p>
        </p:txBody>
      </p:sp>
      <p:pic>
        <p:nvPicPr>
          <p:cNvPr id="10" name="圖形 9" descr="說故事 以實心填滿">
            <a:extLst>
              <a:ext uri="{FF2B5EF4-FFF2-40B4-BE49-F238E27FC236}">
                <a16:creationId xmlns:a16="http://schemas.microsoft.com/office/drawing/2014/main" id="{41BD747F-0D78-EF4A-B101-1C4C7CDB0C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991544" y="345455"/>
            <a:ext cx="804714" cy="804714"/>
          </a:xfrm>
          <a:prstGeom prst="rect">
            <a:avLst/>
          </a:prstGeom>
        </p:spPr>
      </p:pic>
    </p:spTree>
    <p:extLst>
      <p:ext uri="{BB962C8B-B14F-4D97-AF65-F5344CB8AC3E}">
        <p14:creationId xmlns:p14="http://schemas.microsoft.com/office/powerpoint/2010/main" val="390444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Grp="1"/>
          </p:cNvSpPr>
          <p:nvPr>
            <p:ph type="title"/>
          </p:nvPr>
        </p:nvSpPr>
        <p:spPr>
          <a:xfrm>
            <a:off x="2008079" y="198601"/>
            <a:ext cx="8785599" cy="1280890"/>
          </a:xfrm>
          <a:prstGeom prst="rect">
            <a:avLst/>
          </a:prstGeom>
        </p:spPr>
        <p:txBody>
          <a:bodyPr vert="horz" lIns="91440" tIns="45720" rIns="91440" bIns="45720" rtlCol="0" anchor="b">
            <a:noAutofit/>
          </a:bodyPr>
          <a:lstStyle/>
          <a:p>
            <a:pPr algn="ctr" defTabSz="457200">
              <a:lnSpc>
                <a:spcPct val="90000"/>
              </a:lnSpc>
              <a:spcBef>
                <a:spcPct val="0"/>
              </a:spcBef>
              <a:spcAft>
                <a:spcPts val="600"/>
              </a:spcAft>
            </a:pPr>
            <a:r>
              <a:rPr lang="zh-CN" altLang="en-US" sz="4400" b="1" dirty="0">
                <a:solidFill>
                  <a:prstClr val="black"/>
                </a:solidFill>
                <a:latin typeface="DFKai-SB" panose="03000509000000000000" pitchFamily="65" charset="-120"/>
                <a:ea typeface="DFKai-SB" panose="03000509000000000000" pitchFamily="65" charset="-120"/>
              </a:rPr>
              <a:t>獨立的司法權和終審權</a:t>
            </a:r>
            <a:endParaRPr lang="en-US" altLang="zh-CN" sz="4400" b="1" dirty="0">
              <a:solidFill>
                <a:prstClr val="black"/>
              </a:solidFill>
              <a:latin typeface="DFKai-SB" panose="03000509000000000000" pitchFamily="65" charset="-120"/>
              <a:ea typeface="DFKai-SB" panose="03000509000000000000" pitchFamily="65" charset="-120"/>
            </a:endParaRPr>
          </a:p>
        </p:txBody>
      </p:sp>
      <p:pic>
        <p:nvPicPr>
          <p:cNvPr id="7" name="圖片 5"/>
          <p:cNvPicPr>
            <a:picLocks noChangeAspect="1"/>
          </p:cNvPicPr>
          <p:nvPr/>
        </p:nvPicPr>
        <p:blipFill>
          <a:blip r:embed="rId2"/>
          <a:stretch>
            <a:fillRect/>
          </a:stretch>
        </p:blipFill>
        <p:spPr>
          <a:xfrm>
            <a:off x="2456680" y="2235317"/>
            <a:ext cx="4529721" cy="3023878"/>
          </a:xfrm>
          <a:prstGeom prst="rect">
            <a:avLst/>
          </a:prstGeom>
        </p:spPr>
      </p:pic>
      <p:sp>
        <p:nvSpPr>
          <p:cNvPr id="8" name="内容占位符 2"/>
          <p:cNvSpPr>
            <a:spLocks noGrp="1"/>
          </p:cNvSpPr>
          <p:nvPr>
            <p:ph idx="1"/>
          </p:nvPr>
        </p:nvSpPr>
        <p:spPr>
          <a:xfrm>
            <a:off x="7401415" y="2133600"/>
            <a:ext cx="3563072" cy="3777622"/>
          </a:xfrm>
        </p:spPr>
        <p:txBody>
          <a:bodyPr vert="horz" lIns="91440" tIns="45720" rIns="91440" bIns="45720" rtlCol="0" anchor="t">
            <a:normAutofit/>
          </a:bodyPr>
          <a:lstStyle/>
          <a:p>
            <a:pPr marL="114300" indent="0">
              <a:lnSpc>
                <a:spcPct val="90000"/>
              </a:lnSpc>
              <a:buNone/>
            </a:pPr>
            <a:r>
              <a:rPr lang="zh-TW" altLang="en-US" sz="2400" dirty="0">
                <a:solidFill>
                  <a:schemeClr val="tx1"/>
                </a:solidFill>
                <a:latin typeface="DFKai-SB" panose="03000509000000000000" pitchFamily="65" charset="-120"/>
                <a:ea typeface="DFKai-SB" panose="03000509000000000000" pitchFamily="65" charset="-120"/>
              </a:rPr>
              <a:t>    </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基本法</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smtClean="0">
                <a:solidFill>
                  <a:schemeClr val="tx1"/>
                </a:solidFill>
                <a:latin typeface="DFKai-SB" panose="03000509000000000000" pitchFamily="65" charset="-120"/>
                <a:ea typeface="DFKai-SB" panose="03000509000000000000" pitchFamily="65" charset="-120"/>
              </a:rPr>
              <a:t>第</a:t>
            </a:r>
            <a:r>
              <a:rPr lang="zh-CN"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十九</a:t>
            </a:r>
            <a:r>
              <a:rPr lang="zh-CN" altLang="en-US" sz="2400" dirty="0" smtClean="0">
                <a:solidFill>
                  <a:schemeClr val="tx1"/>
                </a:solidFill>
                <a:latin typeface="DFKai-SB" panose="03000509000000000000" pitchFamily="65" charset="-120"/>
                <a:ea typeface="DFKai-SB" panose="03000509000000000000" pitchFamily="65" charset="-120"/>
              </a:rPr>
              <a:t>條第一款規定香港</a:t>
            </a:r>
            <a:r>
              <a:rPr lang="zh-CN" altLang="en-US" sz="2400" dirty="0">
                <a:solidFill>
                  <a:schemeClr val="tx1"/>
                </a:solidFill>
                <a:latin typeface="DFKai-SB" panose="03000509000000000000" pitchFamily="65" charset="-120"/>
                <a:ea typeface="DFKai-SB" panose="03000509000000000000" pitchFamily="65" charset="-120"/>
              </a:rPr>
              <a:t>特別行政區享有獨立的司法權和終審權</a:t>
            </a:r>
            <a:r>
              <a:rPr lang="zh-CN" altLang="en-US" sz="2400" dirty="0" smtClean="0">
                <a:solidFill>
                  <a:schemeClr val="tx1"/>
                </a:solidFill>
                <a:latin typeface="DFKai-SB" panose="03000509000000000000" pitchFamily="65" charset="-120"/>
                <a:ea typeface="DFKai-SB" panose="03000509000000000000" pitchFamily="65" charset="-120"/>
              </a:rPr>
              <a:t>。</a:t>
            </a:r>
            <a:endParaRPr lang="en-US" altLang="zh-CN" sz="2400" dirty="0">
              <a:solidFill>
                <a:schemeClr val="tx1"/>
              </a:solidFill>
              <a:latin typeface="DFKai-SB" panose="03000509000000000000" pitchFamily="65" charset="-120"/>
              <a:ea typeface="DFKai-SB" panose="03000509000000000000" pitchFamily="65" charset="-120"/>
            </a:endParaRPr>
          </a:p>
          <a:p>
            <a:pPr indent="-228600">
              <a:lnSpc>
                <a:spcPct val="90000"/>
              </a:lnSpc>
            </a:pPr>
            <a:endParaRPr lang="en-US" altLang="zh-CN" sz="1500" dirty="0">
              <a:solidFill>
                <a:schemeClr val="tx1"/>
              </a:solidFill>
              <a:latin typeface="DFKai-SB" panose="03000509000000000000" pitchFamily="65" charset="-120"/>
              <a:ea typeface="DFKai-SB" panose="03000509000000000000" pitchFamily="65" charset="-120"/>
            </a:endParaRPr>
          </a:p>
          <a:p>
            <a:pPr indent="-228600">
              <a:lnSpc>
                <a:spcPct val="90000"/>
              </a:lnSpc>
            </a:pPr>
            <a:endParaRPr lang="en-US" altLang="zh-CN" sz="1500" dirty="0">
              <a:solidFill>
                <a:schemeClr val="tx1"/>
              </a:solidFill>
              <a:latin typeface="DFKai-SB" panose="03000509000000000000" pitchFamily="65" charset="-120"/>
              <a:ea typeface="DFKai-SB" panose="03000509000000000000" pitchFamily="65" charset="-120"/>
            </a:endParaRPr>
          </a:p>
        </p:txBody>
      </p:sp>
      <p:sp>
        <p:nvSpPr>
          <p:cNvPr id="9" name="内容占位符 2">
            <a:extLst>
              <a:ext uri="{FF2B5EF4-FFF2-40B4-BE49-F238E27FC236}">
                <a16:creationId xmlns:a16="http://schemas.microsoft.com/office/drawing/2014/main" id="{6A23B2D5-7C62-DD42-8516-6AB596A6F124}"/>
              </a:ext>
            </a:extLst>
          </p:cNvPr>
          <p:cNvSpPr txBox="1">
            <a:spLocks/>
          </p:cNvSpPr>
          <p:nvPr/>
        </p:nvSpPr>
        <p:spPr>
          <a:xfrm>
            <a:off x="7401414" y="3645253"/>
            <a:ext cx="3820767" cy="216024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14300" indent="0">
              <a:lnSpc>
                <a:spcPct val="90000"/>
              </a:lnSpc>
              <a:buClr>
                <a:srgbClr val="A53010"/>
              </a:buClr>
              <a:buNone/>
            </a:pPr>
            <a:r>
              <a:rPr lang="zh-TW" altLang="en-US" sz="2400" dirty="0">
                <a:solidFill>
                  <a:srgbClr val="C00000"/>
                </a:solidFill>
                <a:latin typeface="DFKai-SB" panose="03000509000000000000" pitchFamily="65" charset="-120"/>
                <a:ea typeface="DFKai-SB" panose="03000509000000000000" pitchFamily="65" charset="-120"/>
              </a:rPr>
              <a:t>    </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基本法</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smtClean="0">
                <a:solidFill>
                  <a:schemeClr val="tx1"/>
                </a:solidFill>
                <a:latin typeface="DFKai-SB" panose="03000509000000000000" pitchFamily="65" charset="-120"/>
                <a:ea typeface="DFKai-SB" panose="03000509000000000000" pitchFamily="65" charset="-120"/>
              </a:rPr>
              <a:t>第</a:t>
            </a:r>
            <a:r>
              <a:rPr lang="zh-CN"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八十</a:t>
            </a:r>
            <a:r>
              <a:rPr lang="zh-CN" altLang="en-US" sz="2400" dirty="0" smtClean="0">
                <a:solidFill>
                  <a:schemeClr val="tx1"/>
                </a:solidFill>
                <a:latin typeface="DFKai-SB" panose="03000509000000000000" pitchFamily="65" charset="-120"/>
                <a:ea typeface="DFKai-SB" panose="03000509000000000000" pitchFamily="65" charset="-120"/>
              </a:rPr>
              <a:t>條規定香港</a:t>
            </a:r>
            <a:r>
              <a:rPr lang="zh-CN" altLang="en-US" sz="2400" dirty="0">
                <a:solidFill>
                  <a:schemeClr val="tx1"/>
                </a:solidFill>
                <a:latin typeface="DFKai-SB" panose="03000509000000000000" pitchFamily="65" charset="-120"/>
                <a:ea typeface="DFKai-SB" panose="03000509000000000000" pitchFamily="65" charset="-120"/>
              </a:rPr>
              <a:t>特別行政區各級法院是香港特別行政區的司法機關，行使香港特別行政區審判權</a:t>
            </a:r>
            <a:r>
              <a:rPr lang="zh-CN" altLang="en-US" sz="2400" dirty="0" smtClean="0">
                <a:solidFill>
                  <a:schemeClr val="tx1"/>
                </a:solidFill>
                <a:latin typeface="DFKai-SB" panose="03000509000000000000" pitchFamily="65" charset="-120"/>
                <a:ea typeface="DFKai-SB" panose="03000509000000000000" pitchFamily="65" charset="-120"/>
              </a:rPr>
              <a:t>。</a:t>
            </a:r>
            <a:endParaRPr lang="en-US" altLang="zh-CN" sz="2400" dirty="0">
              <a:solidFill>
                <a:schemeClr val="tx1"/>
              </a:solidFill>
              <a:latin typeface="DFKai-SB" panose="03000509000000000000" pitchFamily="65" charset="-120"/>
              <a:ea typeface="DFKai-SB" panose="03000509000000000000" pitchFamily="65" charset="-120"/>
            </a:endParaRPr>
          </a:p>
          <a:p>
            <a:pPr indent="-228600">
              <a:lnSpc>
                <a:spcPct val="90000"/>
              </a:lnSpc>
              <a:buClr>
                <a:srgbClr val="A53010"/>
              </a:buClr>
            </a:pPr>
            <a:endParaRPr lang="en-US" altLang="zh-CN" sz="1500" dirty="0">
              <a:solidFill>
                <a:srgbClr val="C00000"/>
              </a:solidFill>
              <a:latin typeface="Century Gothic" panose="020B0502020202020204"/>
            </a:endParaRPr>
          </a:p>
          <a:p>
            <a:pPr indent="-228600">
              <a:lnSpc>
                <a:spcPct val="90000"/>
              </a:lnSpc>
              <a:buClr>
                <a:srgbClr val="A53010"/>
              </a:buClr>
            </a:pPr>
            <a:endParaRPr lang="en-US" altLang="zh-CN" sz="1500" dirty="0">
              <a:solidFill>
                <a:srgbClr val="C00000"/>
              </a:solidFill>
              <a:latin typeface="Century Gothic" panose="020B0502020202020204"/>
            </a:endParaRPr>
          </a:p>
        </p:txBody>
      </p:sp>
      <p:sp>
        <p:nvSpPr>
          <p:cNvPr id="10"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35</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522284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4294967295"/>
          </p:nvPr>
        </p:nvSpPr>
        <p:spPr>
          <a:xfrm>
            <a:off x="2064472" y="946072"/>
            <a:ext cx="7829047" cy="5285046"/>
          </a:xfrm>
          <a:custGeom>
            <a:avLst/>
            <a:gdLst>
              <a:gd name="connsiteX0" fmla="*/ 0 w 7632848"/>
              <a:gd name="connsiteY0" fmla="*/ 0 h 2674161"/>
              <a:gd name="connsiteX1" fmla="*/ 358157 w 7632848"/>
              <a:gd name="connsiteY1" fmla="*/ 0 h 2674161"/>
              <a:gd name="connsiteX2" fmla="*/ 945299 w 7632848"/>
              <a:gd name="connsiteY2" fmla="*/ 0 h 2674161"/>
              <a:gd name="connsiteX3" fmla="*/ 1303456 w 7632848"/>
              <a:gd name="connsiteY3" fmla="*/ 0 h 2674161"/>
              <a:gd name="connsiteX4" fmla="*/ 2043255 w 7632848"/>
              <a:gd name="connsiteY4" fmla="*/ 0 h 2674161"/>
              <a:gd name="connsiteX5" fmla="*/ 2554068 w 7632848"/>
              <a:gd name="connsiteY5" fmla="*/ 0 h 2674161"/>
              <a:gd name="connsiteX6" fmla="*/ 3064882 w 7632848"/>
              <a:gd name="connsiteY6" fmla="*/ 0 h 2674161"/>
              <a:gd name="connsiteX7" fmla="*/ 3728353 w 7632848"/>
              <a:gd name="connsiteY7" fmla="*/ 0 h 2674161"/>
              <a:gd name="connsiteX8" fmla="*/ 4391823 w 7632848"/>
              <a:gd name="connsiteY8" fmla="*/ 0 h 2674161"/>
              <a:gd name="connsiteX9" fmla="*/ 5055294 w 7632848"/>
              <a:gd name="connsiteY9" fmla="*/ 0 h 2674161"/>
              <a:gd name="connsiteX10" fmla="*/ 5489779 w 7632848"/>
              <a:gd name="connsiteY10" fmla="*/ 0 h 2674161"/>
              <a:gd name="connsiteX11" fmla="*/ 6229578 w 7632848"/>
              <a:gd name="connsiteY11" fmla="*/ 0 h 2674161"/>
              <a:gd name="connsiteX12" fmla="*/ 6587735 w 7632848"/>
              <a:gd name="connsiteY12" fmla="*/ 0 h 2674161"/>
              <a:gd name="connsiteX13" fmla="*/ 7022220 w 7632848"/>
              <a:gd name="connsiteY13" fmla="*/ 0 h 2674161"/>
              <a:gd name="connsiteX14" fmla="*/ 7632848 w 7632848"/>
              <a:gd name="connsiteY14" fmla="*/ 0 h 2674161"/>
              <a:gd name="connsiteX15" fmla="*/ 7632848 w 7632848"/>
              <a:gd name="connsiteY15" fmla="*/ 561574 h 2674161"/>
              <a:gd name="connsiteX16" fmla="*/ 7632848 w 7632848"/>
              <a:gd name="connsiteY16" fmla="*/ 1149889 h 2674161"/>
              <a:gd name="connsiteX17" fmla="*/ 7632848 w 7632848"/>
              <a:gd name="connsiteY17" fmla="*/ 1631238 h 2674161"/>
              <a:gd name="connsiteX18" fmla="*/ 7632848 w 7632848"/>
              <a:gd name="connsiteY18" fmla="*/ 2139329 h 2674161"/>
              <a:gd name="connsiteX19" fmla="*/ 7632848 w 7632848"/>
              <a:gd name="connsiteY19" fmla="*/ 2674161 h 2674161"/>
              <a:gd name="connsiteX20" fmla="*/ 6969377 w 7632848"/>
              <a:gd name="connsiteY20" fmla="*/ 2674161 h 2674161"/>
              <a:gd name="connsiteX21" fmla="*/ 6458564 w 7632848"/>
              <a:gd name="connsiteY21" fmla="*/ 2674161 h 2674161"/>
              <a:gd name="connsiteX22" fmla="*/ 5718765 w 7632848"/>
              <a:gd name="connsiteY22" fmla="*/ 2674161 h 2674161"/>
              <a:gd name="connsiteX23" fmla="*/ 5360608 w 7632848"/>
              <a:gd name="connsiteY23" fmla="*/ 2674161 h 2674161"/>
              <a:gd name="connsiteX24" fmla="*/ 4620809 w 7632848"/>
              <a:gd name="connsiteY24" fmla="*/ 2674161 h 2674161"/>
              <a:gd name="connsiteX25" fmla="*/ 3957338 w 7632848"/>
              <a:gd name="connsiteY25" fmla="*/ 2674161 h 2674161"/>
              <a:gd name="connsiteX26" fmla="*/ 3293867 w 7632848"/>
              <a:gd name="connsiteY26" fmla="*/ 2674161 h 2674161"/>
              <a:gd name="connsiteX27" fmla="*/ 2554068 w 7632848"/>
              <a:gd name="connsiteY27" fmla="*/ 2674161 h 2674161"/>
              <a:gd name="connsiteX28" fmla="*/ 2119583 w 7632848"/>
              <a:gd name="connsiteY28" fmla="*/ 2674161 h 2674161"/>
              <a:gd name="connsiteX29" fmla="*/ 1379784 w 7632848"/>
              <a:gd name="connsiteY29" fmla="*/ 2674161 h 2674161"/>
              <a:gd name="connsiteX30" fmla="*/ 945299 w 7632848"/>
              <a:gd name="connsiteY30" fmla="*/ 2674161 h 2674161"/>
              <a:gd name="connsiteX31" fmla="*/ 0 w 7632848"/>
              <a:gd name="connsiteY31" fmla="*/ 2674161 h 2674161"/>
              <a:gd name="connsiteX32" fmla="*/ 0 w 7632848"/>
              <a:gd name="connsiteY32" fmla="*/ 2085846 h 2674161"/>
              <a:gd name="connsiteX33" fmla="*/ 0 w 7632848"/>
              <a:gd name="connsiteY33" fmla="*/ 1524272 h 2674161"/>
              <a:gd name="connsiteX34" fmla="*/ 0 w 7632848"/>
              <a:gd name="connsiteY34" fmla="*/ 989440 h 2674161"/>
              <a:gd name="connsiteX35" fmla="*/ 0 w 7632848"/>
              <a:gd name="connsiteY35" fmla="*/ 534832 h 2674161"/>
              <a:gd name="connsiteX36" fmla="*/ 0 w 7632848"/>
              <a:gd name="connsiteY36" fmla="*/ 0 h 26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632848" h="2674161" fill="none" extrusionOk="0">
                <a:moveTo>
                  <a:pt x="0" y="0"/>
                </a:moveTo>
                <a:cubicBezTo>
                  <a:pt x="103594" y="-11877"/>
                  <a:pt x="226471" y="39969"/>
                  <a:pt x="358157" y="0"/>
                </a:cubicBezTo>
                <a:cubicBezTo>
                  <a:pt x="489843" y="-39969"/>
                  <a:pt x="792168" y="41698"/>
                  <a:pt x="945299" y="0"/>
                </a:cubicBezTo>
                <a:cubicBezTo>
                  <a:pt x="1098430" y="-41698"/>
                  <a:pt x="1180551" y="40530"/>
                  <a:pt x="1303456" y="0"/>
                </a:cubicBezTo>
                <a:cubicBezTo>
                  <a:pt x="1426361" y="-40530"/>
                  <a:pt x="1859423" y="69129"/>
                  <a:pt x="2043255" y="0"/>
                </a:cubicBezTo>
                <a:cubicBezTo>
                  <a:pt x="2227087" y="-69129"/>
                  <a:pt x="2420220" y="18608"/>
                  <a:pt x="2554068" y="0"/>
                </a:cubicBezTo>
                <a:cubicBezTo>
                  <a:pt x="2687916" y="-18608"/>
                  <a:pt x="2828212" y="58711"/>
                  <a:pt x="3064882" y="0"/>
                </a:cubicBezTo>
                <a:cubicBezTo>
                  <a:pt x="3301552" y="-58711"/>
                  <a:pt x="3573998" y="376"/>
                  <a:pt x="3728353" y="0"/>
                </a:cubicBezTo>
                <a:cubicBezTo>
                  <a:pt x="3882708" y="-376"/>
                  <a:pt x="4165123" y="7427"/>
                  <a:pt x="4391823" y="0"/>
                </a:cubicBezTo>
                <a:cubicBezTo>
                  <a:pt x="4618523" y="-7427"/>
                  <a:pt x="4874515" y="53738"/>
                  <a:pt x="5055294" y="0"/>
                </a:cubicBezTo>
                <a:cubicBezTo>
                  <a:pt x="5236073" y="-53738"/>
                  <a:pt x="5278055" y="20973"/>
                  <a:pt x="5489779" y="0"/>
                </a:cubicBezTo>
                <a:cubicBezTo>
                  <a:pt x="5701503" y="-20973"/>
                  <a:pt x="6046202" y="11584"/>
                  <a:pt x="6229578" y="0"/>
                </a:cubicBezTo>
                <a:cubicBezTo>
                  <a:pt x="6412954" y="-11584"/>
                  <a:pt x="6423351" y="3433"/>
                  <a:pt x="6587735" y="0"/>
                </a:cubicBezTo>
                <a:cubicBezTo>
                  <a:pt x="6752119" y="-3433"/>
                  <a:pt x="6847512" y="33238"/>
                  <a:pt x="7022220" y="0"/>
                </a:cubicBezTo>
                <a:cubicBezTo>
                  <a:pt x="7196928" y="-33238"/>
                  <a:pt x="7415613" y="61286"/>
                  <a:pt x="7632848" y="0"/>
                </a:cubicBezTo>
                <a:cubicBezTo>
                  <a:pt x="7678987" y="131709"/>
                  <a:pt x="7592737" y="400583"/>
                  <a:pt x="7632848" y="561574"/>
                </a:cubicBezTo>
                <a:cubicBezTo>
                  <a:pt x="7672959" y="722565"/>
                  <a:pt x="7572155" y="995275"/>
                  <a:pt x="7632848" y="1149889"/>
                </a:cubicBezTo>
                <a:cubicBezTo>
                  <a:pt x="7693541" y="1304504"/>
                  <a:pt x="7607199" y="1426480"/>
                  <a:pt x="7632848" y="1631238"/>
                </a:cubicBezTo>
                <a:cubicBezTo>
                  <a:pt x="7658497" y="1835996"/>
                  <a:pt x="7592996" y="1904940"/>
                  <a:pt x="7632848" y="2139329"/>
                </a:cubicBezTo>
                <a:cubicBezTo>
                  <a:pt x="7672700" y="2373718"/>
                  <a:pt x="7630587" y="2554222"/>
                  <a:pt x="7632848" y="2674161"/>
                </a:cubicBezTo>
                <a:cubicBezTo>
                  <a:pt x="7335273" y="2682306"/>
                  <a:pt x="7199523" y="2643102"/>
                  <a:pt x="6969377" y="2674161"/>
                </a:cubicBezTo>
                <a:cubicBezTo>
                  <a:pt x="6739231" y="2705220"/>
                  <a:pt x="6620857" y="2647336"/>
                  <a:pt x="6458564" y="2674161"/>
                </a:cubicBezTo>
                <a:cubicBezTo>
                  <a:pt x="6296271" y="2700986"/>
                  <a:pt x="5907875" y="2610328"/>
                  <a:pt x="5718765" y="2674161"/>
                </a:cubicBezTo>
                <a:cubicBezTo>
                  <a:pt x="5529655" y="2737994"/>
                  <a:pt x="5446595" y="2670261"/>
                  <a:pt x="5360608" y="2674161"/>
                </a:cubicBezTo>
                <a:cubicBezTo>
                  <a:pt x="5274621" y="2678061"/>
                  <a:pt x="4934808" y="2639321"/>
                  <a:pt x="4620809" y="2674161"/>
                </a:cubicBezTo>
                <a:cubicBezTo>
                  <a:pt x="4306810" y="2709001"/>
                  <a:pt x="4242824" y="2656143"/>
                  <a:pt x="3957338" y="2674161"/>
                </a:cubicBezTo>
                <a:cubicBezTo>
                  <a:pt x="3671852" y="2692179"/>
                  <a:pt x="3503376" y="2619567"/>
                  <a:pt x="3293867" y="2674161"/>
                </a:cubicBezTo>
                <a:cubicBezTo>
                  <a:pt x="3084358" y="2728755"/>
                  <a:pt x="2866737" y="2673708"/>
                  <a:pt x="2554068" y="2674161"/>
                </a:cubicBezTo>
                <a:cubicBezTo>
                  <a:pt x="2241399" y="2674614"/>
                  <a:pt x="2273743" y="2628178"/>
                  <a:pt x="2119583" y="2674161"/>
                </a:cubicBezTo>
                <a:cubicBezTo>
                  <a:pt x="1965423" y="2720144"/>
                  <a:pt x="1670046" y="2651591"/>
                  <a:pt x="1379784" y="2674161"/>
                </a:cubicBezTo>
                <a:cubicBezTo>
                  <a:pt x="1089522" y="2696731"/>
                  <a:pt x="1133095" y="2642512"/>
                  <a:pt x="945299" y="2674161"/>
                </a:cubicBezTo>
                <a:cubicBezTo>
                  <a:pt x="757503" y="2705810"/>
                  <a:pt x="249661" y="2668092"/>
                  <a:pt x="0" y="2674161"/>
                </a:cubicBezTo>
                <a:cubicBezTo>
                  <a:pt x="-20577" y="2390194"/>
                  <a:pt x="24634" y="2339977"/>
                  <a:pt x="0" y="2085846"/>
                </a:cubicBezTo>
                <a:cubicBezTo>
                  <a:pt x="-24634" y="1831716"/>
                  <a:pt x="46971" y="1718379"/>
                  <a:pt x="0" y="1524272"/>
                </a:cubicBezTo>
                <a:cubicBezTo>
                  <a:pt x="-46971" y="1330165"/>
                  <a:pt x="18269" y="1190115"/>
                  <a:pt x="0" y="989440"/>
                </a:cubicBezTo>
                <a:cubicBezTo>
                  <a:pt x="-18269" y="788765"/>
                  <a:pt x="28106" y="754704"/>
                  <a:pt x="0" y="534832"/>
                </a:cubicBezTo>
                <a:cubicBezTo>
                  <a:pt x="-28106" y="314960"/>
                  <a:pt x="58563" y="134133"/>
                  <a:pt x="0" y="0"/>
                </a:cubicBezTo>
                <a:close/>
              </a:path>
              <a:path w="7632848" h="2674161" stroke="0" extrusionOk="0">
                <a:moveTo>
                  <a:pt x="0" y="0"/>
                </a:moveTo>
                <a:cubicBezTo>
                  <a:pt x="254351" y="-35195"/>
                  <a:pt x="451850" y="36163"/>
                  <a:pt x="739799" y="0"/>
                </a:cubicBezTo>
                <a:cubicBezTo>
                  <a:pt x="1027748" y="-36163"/>
                  <a:pt x="1101072" y="65574"/>
                  <a:pt x="1326941" y="0"/>
                </a:cubicBezTo>
                <a:cubicBezTo>
                  <a:pt x="1552810" y="-65574"/>
                  <a:pt x="1636783" y="3059"/>
                  <a:pt x="1837755" y="0"/>
                </a:cubicBezTo>
                <a:cubicBezTo>
                  <a:pt x="2038727" y="-3059"/>
                  <a:pt x="2119709" y="10368"/>
                  <a:pt x="2272240" y="0"/>
                </a:cubicBezTo>
                <a:cubicBezTo>
                  <a:pt x="2424771" y="-10368"/>
                  <a:pt x="2531120" y="23155"/>
                  <a:pt x="2630397" y="0"/>
                </a:cubicBezTo>
                <a:cubicBezTo>
                  <a:pt x="2729674" y="-23155"/>
                  <a:pt x="3133167" y="22087"/>
                  <a:pt x="3370196" y="0"/>
                </a:cubicBezTo>
                <a:cubicBezTo>
                  <a:pt x="3607225" y="-22087"/>
                  <a:pt x="3770050" y="25723"/>
                  <a:pt x="3957338" y="0"/>
                </a:cubicBezTo>
                <a:cubicBezTo>
                  <a:pt x="4144626" y="-25723"/>
                  <a:pt x="4409628" y="27879"/>
                  <a:pt x="4620809" y="0"/>
                </a:cubicBezTo>
                <a:cubicBezTo>
                  <a:pt x="4831990" y="-27879"/>
                  <a:pt x="5085343" y="37191"/>
                  <a:pt x="5207951" y="0"/>
                </a:cubicBezTo>
                <a:cubicBezTo>
                  <a:pt x="5330559" y="-37191"/>
                  <a:pt x="5531548" y="47549"/>
                  <a:pt x="5642436" y="0"/>
                </a:cubicBezTo>
                <a:cubicBezTo>
                  <a:pt x="5753325" y="-47549"/>
                  <a:pt x="6128993" y="22864"/>
                  <a:pt x="6305907" y="0"/>
                </a:cubicBezTo>
                <a:cubicBezTo>
                  <a:pt x="6482821" y="-22864"/>
                  <a:pt x="6668507" y="36464"/>
                  <a:pt x="6893049" y="0"/>
                </a:cubicBezTo>
                <a:cubicBezTo>
                  <a:pt x="7117591" y="-36464"/>
                  <a:pt x="7386089" y="27382"/>
                  <a:pt x="7632848" y="0"/>
                </a:cubicBezTo>
                <a:cubicBezTo>
                  <a:pt x="7654268" y="179615"/>
                  <a:pt x="7629405" y="277474"/>
                  <a:pt x="7632848" y="508091"/>
                </a:cubicBezTo>
                <a:cubicBezTo>
                  <a:pt x="7636291" y="738708"/>
                  <a:pt x="7584467" y="974863"/>
                  <a:pt x="7632848" y="1096406"/>
                </a:cubicBezTo>
                <a:cubicBezTo>
                  <a:pt x="7681229" y="1217950"/>
                  <a:pt x="7600886" y="1535022"/>
                  <a:pt x="7632848" y="1684721"/>
                </a:cubicBezTo>
                <a:cubicBezTo>
                  <a:pt x="7664810" y="1834420"/>
                  <a:pt x="7620614" y="1993789"/>
                  <a:pt x="7632848" y="2139329"/>
                </a:cubicBezTo>
                <a:cubicBezTo>
                  <a:pt x="7645082" y="2284869"/>
                  <a:pt x="7613753" y="2452678"/>
                  <a:pt x="7632848" y="2674161"/>
                </a:cubicBezTo>
                <a:cubicBezTo>
                  <a:pt x="7417703" y="2759015"/>
                  <a:pt x="7131442" y="2644351"/>
                  <a:pt x="6893049" y="2674161"/>
                </a:cubicBezTo>
                <a:cubicBezTo>
                  <a:pt x="6654656" y="2703971"/>
                  <a:pt x="6548541" y="2640525"/>
                  <a:pt x="6382235" y="2674161"/>
                </a:cubicBezTo>
                <a:cubicBezTo>
                  <a:pt x="6215929" y="2707797"/>
                  <a:pt x="6047744" y="2670213"/>
                  <a:pt x="5871422" y="2674161"/>
                </a:cubicBezTo>
                <a:cubicBezTo>
                  <a:pt x="5695100" y="2678109"/>
                  <a:pt x="5617278" y="2645382"/>
                  <a:pt x="5436936" y="2674161"/>
                </a:cubicBezTo>
                <a:cubicBezTo>
                  <a:pt x="5256594" y="2702940"/>
                  <a:pt x="4949727" y="2602731"/>
                  <a:pt x="4697137" y="2674161"/>
                </a:cubicBezTo>
                <a:cubicBezTo>
                  <a:pt x="4444547" y="2745591"/>
                  <a:pt x="4463134" y="2647360"/>
                  <a:pt x="4338981" y="2674161"/>
                </a:cubicBezTo>
                <a:cubicBezTo>
                  <a:pt x="4214828" y="2700962"/>
                  <a:pt x="4042795" y="2640514"/>
                  <a:pt x="3904495" y="2674161"/>
                </a:cubicBezTo>
                <a:cubicBezTo>
                  <a:pt x="3766195" y="2707808"/>
                  <a:pt x="3633963" y="2641655"/>
                  <a:pt x="3470010" y="2674161"/>
                </a:cubicBezTo>
                <a:cubicBezTo>
                  <a:pt x="3306058" y="2706667"/>
                  <a:pt x="3234335" y="2638383"/>
                  <a:pt x="3035525" y="2674161"/>
                </a:cubicBezTo>
                <a:cubicBezTo>
                  <a:pt x="2836716" y="2709939"/>
                  <a:pt x="2659212" y="2609127"/>
                  <a:pt x="2295726" y="2674161"/>
                </a:cubicBezTo>
                <a:cubicBezTo>
                  <a:pt x="1932240" y="2739195"/>
                  <a:pt x="1964777" y="2673242"/>
                  <a:pt x="1861241" y="2674161"/>
                </a:cubicBezTo>
                <a:cubicBezTo>
                  <a:pt x="1757705" y="2675080"/>
                  <a:pt x="1454954" y="2663761"/>
                  <a:pt x="1121442" y="2674161"/>
                </a:cubicBezTo>
                <a:cubicBezTo>
                  <a:pt x="787930" y="2684561"/>
                  <a:pt x="790938" y="2656234"/>
                  <a:pt x="686956" y="2674161"/>
                </a:cubicBezTo>
                <a:cubicBezTo>
                  <a:pt x="582974" y="2692088"/>
                  <a:pt x="186249" y="2617556"/>
                  <a:pt x="0" y="2674161"/>
                </a:cubicBezTo>
                <a:cubicBezTo>
                  <a:pt x="-55225" y="2521446"/>
                  <a:pt x="53632" y="2359673"/>
                  <a:pt x="0" y="2139329"/>
                </a:cubicBezTo>
                <a:cubicBezTo>
                  <a:pt x="-53632" y="1918985"/>
                  <a:pt x="15181" y="1820434"/>
                  <a:pt x="0" y="1631238"/>
                </a:cubicBezTo>
                <a:cubicBezTo>
                  <a:pt x="-15181" y="1442042"/>
                  <a:pt x="5717" y="1370538"/>
                  <a:pt x="0" y="1176631"/>
                </a:cubicBezTo>
                <a:cubicBezTo>
                  <a:pt x="-5717" y="982724"/>
                  <a:pt x="63616" y="850050"/>
                  <a:pt x="0" y="615057"/>
                </a:cubicBezTo>
                <a:cubicBezTo>
                  <a:pt x="-63616" y="380064"/>
                  <a:pt x="72623" y="201591"/>
                  <a:pt x="0" y="0"/>
                </a:cubicBezTo>
                <a:close/>
              </a:path>
            </a:pathLst>
          </a:custGeom>
          <a:ln>
            <a:solidFill>
              <a:srgbClr val="01B3C5"/>
            </a:solidFill>
          </a:ln>
        </p:spPr>
        <p:txBody>
          <a:bodyPr vert="horz" lIns="68580" tIns="34290" rIns="68580" bIns="34290" rtlCol="0">
            <a:noAutofit/>
          </a:bodyPr>
          <a:lstStyle/>
          <a:p>
            <a:pPr marL="0" indent="0">
              <a:lnSpc>
                <a:spcPct val="130000"/>
              </a:lnSpc>
              <a:buNone/>
            </a:pPr>
            <a:r>
              <a:rPr lang="zh-CN" altLang="en-US" dirty="0">
                <a:latin typeface="DFKai-SB" panose="03000509000000000000" pitchFamily="65" charset="-120"/>
                <a:ea typeface="DFKai-SB" panose="03000509000000000000" pitchFamily="65" charset="-120"/>
              </a:rPr>
              <a:t>    </a:t>
            </a:r>
            <a:r>
              <a:rPr lang="zh-CN" altLang="en-US" sz="2800" dirty="0" smtClean="0">
                <a:solidFill>
                  <a:schemeClr val="tx1"/>
                </a:solidFill>
                <a:latin typeface="DFKai-SB" panose="03000509000000000000" pitchFamily="65" charset="-120"/>
                <a:ea typeface="DFKai-SB" panose="03000509000000000000" pitchFamily="65" charset="-120"/>
              </a:rPr>
              <a:t>在</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1999</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年</a:t>
            </a:r>
            <a:r>
              <a:rPr lang="zh-CN" altLang="en-US" sz="2800" dirty="0" smtClean="0">
                <a:solidFill>
                  <a:schemeClr val="tx1"/>
                </a:solidFill>
                <a:latin typeface="DFKai-SB" panose="03000509000000000000" pitchFamily="65" charset="-120"/>
                <a:ea typeface="DFKai-SB" panose="03000509000000000000" pitchFamily="65" charset="-120"/>
              </a:rPr>
              <a:t>吳嘉玲訴入境事務處處長（</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FACV14.15.16/1998</a:t>
            </a:r>
            <a:r>
              <a:rPr lang="zh-CN" altLang="en-US" sz="2800" dirty="0" smtClean="0">
                <a:solidFill>
                  <a:schemeClr val="tx1"/>
                </a:solidFill>
                <a:latin typeface="DFKai-SB" panose="03000509000000000000" pitchFamily="65" charset="-120"/>
                <a:ea typeface="DFKai-SB" panose="03000509000000000000" pitchFamily="65" charset="-120"/>
              </a:rPr>
              <a:t>）案</a:t>
            </a:r>
            <a:r>
              <a:rPr lang="x-none" altLang="zh-CN" sz="2800" dirty="0" smtClean="0">
                <a:solidFill>
                  <a:schemeClr val="tx1"/>
                </a:solidFill>
                <a:latin typeface="DFKai-SB" panose="03000509000000000000" pitchFamily="65" charset="-120"/>
                <a:ea typeface="DFKai-SB" panose="03000509000000000000" pitchFamily="65" charset="-120"/>
              </a:rPr>
              <a:t>的終審判決中</a:t>
            </a:r>
            <a:r>
              <a:rPr lang="zh-CN" altLang="en-US" sz="2800" dirty="0" smtClean="0">
                <a:solidFill>
                  <a:schemeClr val="tx1"/>
                </a:solidFill>
                <a:latin typeface="DFKai-SB" panose="03000509000000000000" pitchFamily="65" charset="-120"/>
                <a:ea typeface="DFKai-SB" panose="03000509000000000000" pitchFamily="65" charset="-120"/>
              </a:rPr>
              <a:t>，終審法院的判詞指出：</a:t>
            </a:r>
            <a:endParaRPr lang="en-US" altLang="zh-CN" sz="2800" dirty="0" smtClean="0">
              <a:solidFill>
                <a:schemeClr val="tx1"/>
              </a:solidFill>
              <a:latin typeface="DFKai-SB" panose="03000509000000000000" pitchFamily="65" charset="-120"/>
              <a:ea typeface="DFKai-SB" panose="03000509000000000000" pitchFamily="65" charset="-120"/>
            </a:endParaRPr>
          </a:p>
          <a:p>
            <a:pPr marL="0" indent="0">
              <a:lnSpc>
                <a:spcPct val="130000"/>
              </a:lnSpc>
              <a:buNone/>
            </a:pPr>
            <a:r>
              <a:rPr lang="en-US" altLang="zh-CN" sz="2800" dirty="0" smtClean="0">
                <a:solidFill>
                  <a:schemeClr val="tx1"/>
                </a:solidFill>
                <a:latin typeface="DFKai-SB" panose="03000509000000000000" pitchFamily="65" charset="-120"/>
                <a:ea typeface="DFKai-SB" panose="03000509000000000000" pitchFamily="65" charset="-120"/>
              </a:rPr>
              <a:t>    </a:t>
            </a:r>
            <a:r>
              <a:rPr lang="zh-CN" altLang="en-US" sz="2800" dirty="0" smtClean="0">
                <a:solidFill>
                  <a:schemeClr val="tx1"/>
                </a:solidFill>
                <a:latin typeface="DFKai-SB" panose="03000509000000000000" pitchFamily="65" charset="-120"/>
                <a:ea typeface="DFKai-SB" panose="03000509000000000000" pitchFamily="65" charset="-120"/>
              </a:rPr>
              <a:t>特區法院的司法管轄權來自《基本法》；終審法院接受全國人大及人大常委會依據《基本法》的條文和《基本法》所規定的程序行使任何權力（包括法律解釋權）是不能質疑的，並需以人大常委會的法律解釋為依據。</a:t>
            </a:r>
            <a:r>
              <a:rPr lang="en-US" altLang="zh-CN" sz="2400" dirty="0" smtClean="0">
                <a:solidFill>
                  <a:schemeClr val="tx1"/>
                </a:solidFill>
                <a:latin typeface="DFKai-SB" panose="03000509000000000000" pitchFamily="65" charset="-120"/>
                <a:ea typeface="DFKai-SB" panose="03000509000000000000" pitchFamily="65" charset="-120"/>
              </a:rPr>
              <a:t>                                 </a:t>
            </a:r>
          </a:p>
          <a:p>
            <a:pPr marL="0" indent="0" algn="r">
              <a:lnSpc>
                <a:spcPct val="130000"/>
              </a:lnSpc>
              <a:buNone/>
            </a:pPr>
            <a:r>
              <a:rPr lang="en-US" altLang="zh-CN" dirty="0" smtClean="0">
                <a:latin typeface="DFKai-SB" panose="03000509000000000000" pitchFamily="65" charset="-120"/>
                <a:ea typeface="DFKai-SB" panose="03000509000000000000" pitchFamily="65" charset="-120"/>
              </a:rPr>
              <a:t> </a:t>
            </a:r>
            <a:endParaRPr lang="zh-CN" altLang="en-US" sz="1500" dirty="0">
              <a:latin typeface="DFKai-SB" panose="03000509000000000000" pitchFamily="65" charset="-120"/>
              <a:ea typeface="DFKai-SB" panose="03000509000000000000" pitchFamily="65" charset="-120"/>
            </a:endParaRPr>
          </a:p>
        </p:txBody>
      </p:sp>
      <p:sp>
        <p:nvSpPr>
          <p:cNvPr id="4"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36</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2631295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83221" y="1073247"/>
            <a:ext cx="8954958" cy="5647901"/>
          </a:xfrm>
          <a:solidFill>
            <a:schemeClr val="bg1">
              <a:lumMod val="95000"/>
            </a:schemeClr>
          </a:solidFill>
        </p:spPr>
        <p:txBody>
          <a:bodyPr>
            <a:noAutofit/>
          </a:bodyPr>
          <a:lstStyle/>
          <a:p>
            <a:pPr marL="0" indent="0" algn="ctr">
              <a:lnSpc>
                <a:spcPct val="120000"/>
              </a:lnSpc>
              <a:spcBef>
                <a:spcPts val="0"/>
              </a:spcBef>
              <a:buNone/>
            </a:pPr>
            <a:r>
              <a:rPr lang="zh-CN" altLang="en-US" sz="2800" b="1" dirty="0">
                <a:solidFill>
                  <a:schemeClr val="tx1"/>
                </a:solidFill>
                <a:latin typeface="DFKai-SB" panose="03000509000000000000" pitchFamily="65" charset="-120"/>
                <a:ea typeface="DFKai-SB" panose="03000509000000000000" pitchFamily="65" charset="-120"/>
              </a:rPr>
              <a:t>香港特別行政區獨立司法權行使</a:t>
            </a:r>
            <a:r>
              <a:rPr lang="zh-CN" altLang="en-US" sz="2800" b="1" dirty="0" smtClean="0">
                <a:solidFill>
                  <a:schemeClr val="tx1"/>
                </a:solidFill>
                <a:latin typeface="DFKai-SB" panose="03000509000000000000" pitchFamily="65" charset="-120"/>
                <a:ea typeface="DFKai-SB" panose="03000509000000000000" pitchFamily="65" charset="-120"/>
              </a:rPr>
              <a:t>的界限</a:t>
            </a:r>
            <a:endParaRPr lang="en-US" altLang="zh-CN" sz="2800" b="1" dirty="0">
              <a:solidFill>
                <a:schemeClr val="tx1"/>
              </a:solidFill>
              <a:latin typeface="DFKai-SB" panose="03000509000000000000" pitchFamily="65" charset="-120"/>
              <a:ea typeface="DFKai-SB" panose="03000509000000000000" pitchFamily="65" charset="-120"/>
            </a:endParaRPr>
          </a:p>
          <a:p>
            <a:pPr marL="0" indent="0">
              <a:lnSpc>
                <a:spcPct val="120000"/>
              </a:lnSpc>
              <a:spcBef>
                <a:spcPts val="0"/>
              </a:spcBef>
              <a:buNone/>
            </a:pPr>
            <a:r>
              <a:rPr lang="zh-CN" altLang="en-US" sz="2400" dirty="0">
                <a:solidFill>
                  <a:schemeClr val="tx1"/>
                </a:solidFill>
                <a:latin typeface="DFKai-SB" panose="03000509000000000000" pitchFamily="65" charset="-120"/>
                <a:ea typeface="DFKai-SB" panose="03000509000000000000" pitchFamily="65" charset="-120"/>
              </a:rPr>
              <a:t>    </a:t>
            </a:r>
            <a:endParaRPr lang="en-US" altLang="zh-CN" sz="2400" dirty="0">
              <a:solidFill>
                <a:schemeClr val="tx1"/>
              </a:solidFill>
              <a:latin typeface="DFKai-SB" panose="03000509000000000000" pitchFamily="65" charset="-120"/>
              <a:ea typeface="DFKai-SB" panose="03000509000000000000" pitchFamily="65" charset="-120"/>
            </a:endParaRPr>
          </a:p>
          <a:p>
            <a:pPr marL="0" indent="457200">
              <a:lnSpc>
                <a:spcPct val="120000"/>
              </a:lnSpc>
              <a:spcBef>
                <a:spcPts val="0"/>
              </a:spcBef>
              <a:buNone/>
            </a:pPr>
            <a:r>
              <a:rPr lang="zh-CN" altLang="en-US" sz="2400" dirty="0">
                <a:solidFill>
                  <a:schemeClr val="tx1"/>
                </a:solidFill>
                <a:latin typeface="DFKai-SB" panose="03000509000000000000" pitchFamily="65" charset="-120"/>
                <a:ea typeface="DFKai-SB" panose="03000509000000000000" pitchFamily="65" charset="-120"/>
                <a:sym typeface="+mn-ea"/>
              </a:rPr>
              <a:t>香港特別行政區的獨立司法權是中央根據《基本法》授予，其權力並非無限的，</a:t>
            </a:r>
            <a:r>
              <a:rPr lang="en-US" altLang="zh-CN" sz="2400" dirty="0">
                <a:solidFill>
                  <a:schemeClr val="tx1"/>
                </a:solidFill>
                <a:latin typeface="DFKai-SB" panose="03000509000000000000" pitchFamily="65" charset="-120"/>
                <a:ea typeface="DFKai-SB" panose="03000509000000000000" pitchFamily="65" charset="-120"/>
                <a:sym typeface="+mn-ea"/>
              </a:rPr>
              <a:t>《</a:t>
            </a:r>
            <a:r>
              <a:rPr lang="zh-CN" altLang="en-US" sz="2400" dirty="0">
                <a:solidFill>
                  <a:schemeClr val="tx1"/>
                </a:solidFill>
                <a:latin typeface="DFKai-SB" panose="03000509000000000000" pitchFamily="65" charset="-120"/>
                <a:ea typeface="DFKai-SB" panose="03000509000000000000" pitchFamily="65" charset="-120"/>
                <a:sym typeface="+mn-ea"/>
              </a:rPr>
              <a:t>基本法</a:t>
            </a:r>
            <a:r>
              <a:rPr lang="en-US" altLang="zh-CN" sz="2400" dirty="0">
                <a:solidFill>
                  <a:schemeClr val="tx1"/>
                </a:solidFill>
                <a:latin typeface="DFKai-SB" panose="03000509000000000000" pitchFamily="65" charset="-120"/>
                <a:ea typeface="DFKai-SB" panose="03000509000000000000" pitchFamily="65" charset="-120"/>
                <a:sym typeface="+mn-ea"/>
              </a:rPr>
              <a:t>》</a:t>
            </a:r>
            <a:r>
              <a:rPr lang="zh-CN" altLang="en-US" sz="2400" dirty="0">
                <a:solidFill>
                  <a:schemeClr val="tx1"/>
                </a:solidFill>
                <a:latin typeface="DFKai-SB" panose="03000509000000000000" pitchFamily="65" charset="-120"/>
                <a:ea typeface="DFKai-SB" panose="03000509000000000000" pitchFamily="65" charset="-120"/>
                <a:sym typeface="+mn-ea"/>
              </a:rPr>
              <a:t>同時規定了對司法權行使的限制：</a:t>
            </a:r>
          </a:p>
          <a:p>
            <a:pPr>
              <a:lnSpc>
                <a:spcPct val="120000"/>
              </a:lnSpc>
              <a:spcBef>
                <a:spcPts val="0"/>
              </a:spcBef>
            </a:pPr>
            <a:r>
              <a:rPr lang="zh-CN" altLang="en-US" sz="2400" dirty="0">
                <a:solidFill>
                  <a:schemeClr val="tx1"/>
                </a:solidFill>
                <a:latin typeface="DFKai-SB" panose="03000509000000000000" pitchFamily="65" charset="-120"/>
                <a:ea typeface="DFKai-SB" panose="03000509000000000000" pitchFamily="65" charset="-120"/>
                <a:sym typeface="+mn-ea"/>
              </a:rPr>
              <a:t>香港原有法律制度和原則對法院審判權的限制（參見</a:t>
            </a:r>
            <a:r>
              <a:rPr lang="en-US" altLang="zh-CN" sz="2400" dirty="0">
                <a:solidFill>
                  <a:schemeClr val="tx1"/>
                </a:solidFill>
                <a:latin typeface="DFKai-SB" panose="03000509000000000000" pitchFamily="65" charset="-120"/>
                <a:ea typeface="DFKai-SB" panose="03000509000000000000" pitchFamily="65" charset="-120"/>
                <a:sym typeface="+mn-ea"/>
              </a:rPr>
              <a:t>《</a:t>
            </a:r>
            <a:r>
              <a:rPr lang="zh-CN" altLang="en-US" sz="2400" dirty="0">
                <a:solidFill>
                  <a:schemeClr val="tx1"/>
                </a:solidFill>
                <a:latin typeface="DFKai-SB" panose="03000509000000000000" pitchFamily="65" charset="-120"/>
                <a:ea typeface="DFKai-SB" panose="03000509000000000000" pitchFamily="65" charset="-120"/>
                <a:sym typeface="+mn-ea"/>
              </a:rPr>
              <a:t>基本法</a:t>
            </a:r>
            <a:r>
              <a:rPr lang="en-US" altLang="zh-CN" sz="2400" dirty="0">
                <a:solidFill>
                  <a:schemeClr val="tx1"/>
                </a:solidFill>
                <a:latin typeface="DFKai-SB" panose="03000509000000000000" pitchFamily="65" charset="-120"/>
                <a:ea typeface="DFKai-SB" panose="03000509000000000000" pitchFamily="65" charset="-120"/>
                <a:sym typeface="+mn-ea"/>
              </a:rPr>
              <a:t>》</a:t>
            </a:r>
            <a:r>
              <a:rPr lang="zh-CN" altLang="en-US" sz="2400" dirty="0" smtClean="0">
                <a:solidFill>
                  <a:schemeClr val="tx1"/>
                </a:solidFill>
                <a:latin typeface="DFKai-SB" panose="03000509000000000000" pitchFamily="65" charset="-120"/>
                <a:ea typeface="DFKai-SB" panose="03000509000000000000" pitchFamily="65" charset="-120"/>
                <a:sym typeface="+mn-ea"/>
              </a:rPr>
              <a:t>第十九條第二款</a:t>
            </a:r>
            <a:r>
              <a:rPr lang="zh-CN" altLang="en-US" sz="2400" dirty="0">
                <a:solidFill>
                  <a:schemeClr val="tx1"/>
                </a:solidFill>
                <a:latin typeface="DFKai-SB" panose="03000509000000000000" pitchFamily="65" charset="-120"/>
                <a:ea typeface="DFKai-SB" panose="03000509000000000000" pitchFamily="65" charset="-120"/>
                <a:sym typeface="+mn-ea"/>
              </a:rPr>
              <a:t>）；</a:t>
            </a:r>
          </a:p>
          <a:p>
            <a:pPr>
              <a:lnSpc>
                <a:spcPct val="120000"/>
              </a:lnSpc>
              <a:spcBef>
                <a:spcPts val="0"/>
              </a:spcBef>
            </a:pPr>
            <a:r>
              <a:rPr lang="zh-CN" altLang="en-US" sz="2400" dirty="0">
                <a:solidFill>
                  <a:schemeClr val="tx1"/>
                </a:solidFill>
                <a:latin typeface="DFKai-SB" panose="03000509000000000000" pitchFamily="65" charset="-120"/>
                <a:ea typeface="DFKai-SB" panose="03000509000000000000" pitchFamily="65" charset="-120"/>
              </a:rPr>
              <a:t>香港法院對國防、外交等國家行為無管轄權（</a:t>
            </a:r>
            <a:r>
              <a:rPr lang="zh-CN" altLang="en-US" sz="2400" dirty="0">
                <a:solidFill>
                  <a:schemeClr val="tx1"/>
                </a:solidFill>
                <a:latin typeface="DFKai-SB" panose="03000509000000000000" pitchFamily="65" charset="-120"/>
                <a:ea typeface="DFKai-SB" panose="03000509000000000000" pitchFamily="65" charset="-120"/>
                <a:sym typeface="+mn-ea"/>
              </a:rPr>
              <a:t>參見</a:t>
            </a:r>
            <a:r>
              <a:rPr lang="en-US" altLang="zh-CN" sz="2400" dirty="0">
                <a:solidFill>
                  <a:schemeClr val="tx1"/>
                </a:solidFill>
                <a:latin typeface="DFKai-SB" panose="03000509000000000000" pitchFamily="65" charset="-120"/>
                <a:ea typeface="DFKai-SB" panose="03000509000000000000" pitchFamily="65" charset="-120"/>
                <a:sym typeface="+mn-ea"/>
              </a:rPr>
              <a:t>《</a:t>
            </a:r>
            <a:r>
              <a:rPr lang="zh-CN" altLang="en-US" sz="2400" dirty="0">
                <a:solidFill>
                  <a:schemeClr val="tx1"/>
                </a:solidFill>
                <a:latin typeface="DFKai-SB" panose="03000509000000000000" pitchFamily="65" charset="-120"/>
                <a:ea typeface="DFKai-SB" panose="03000509000000000000" pitchFamily="65" charset="-120"/>
                <a:sym typeface="+mn-ea"/>
              </a:rPr>
              <a:t>基本法</a:t>
            </a:r>
            <a:r>
              <a:rPr lang="en-US" altLang="zh-CN" sz="2400" dirty="0" smtClean="0">
                <a:solidFill>
                  <a:schemeClr val="tx1"/>
                </a:solidFill>
                <a:latin typeface="DFKai-SB" panose="03000509000000000000" pitchFamily="65" charset="-120"/>
                <a:ea typeface="DFKai-SB" panose="03000509000000000000" pitchFamily="65" charset="-120"/>
                <a:sym typeface="+mn-ea"/>
              </a:rPr>
              <a:t>》</a:t>
            </a:r>
            <a:r>
              <a:rPr lang="zh-CN" altLang="en-US" sz="2400" dirty="0">
                <a:solidFill>
                  <a:schemeClr val="tx1"/>
                </a:solidFill>
                <a:latin typeface="DFKai-SB" panose="03000509000000000000" pitchFamily="65" charset="-120"/>
                <a:ea typeface="DFKai-SB" panose="03000509000000000000" pitchFamily="65" charset="-120"/>
                <a:sym typeface="+mn-ea"/>
              </a:rPr>
              <a:t>第十九條</a:t>
            </a:r>
            <a:r>
              <a:rPr lang="zh-CN" altLang="en-US" sz="2400" dirty="0" smtClean="0">
                <a:solidFill>
                  <a:schemeClr val="tx1"/>
                </a:solidFill>
                <a:latin typeface="DFKai-SB" panose="03000509000000000000" pitchFamily="65" charset="-120"/>
                <a:ea typeface="DFKai-SB" panose="03000509000000000000" pitchFamily="65" charset="-120"/>
                <a:sym typeface="+mn-ea"/>
              </a:rPr>
              <a:t>第三款</a:t>
            </a:r>
            <a:r>
              <a:rPr lang="zh-CN" altLang="en-US" sz="2400" dirty="0">
                <a:solidFill>
                  <a:schemeClr val="tx1"/>
                </a:solidFill>
                <a:latin typeface="DFKai-SB" panose="03000509000000000000" pitchFamily="65" charset="-120"/>
                <a:ea typeface="DFKai-SB" panose="03000509000000000000" pitchFamily="65" charset="-120"/>
                <a:sym typeface="+mn-ea"/>
              </a:rPr>
              <a:t>）</a:t>
            </a:r>
            <a:r>
              <a:rPr lang="zh-CN" altLang="en-US" sz="2400" dirty="0">
                <a:solidFill>
                  <a:schemeClr val="tx1"/>
                </a:solidFill>
                <a:latin typeface="DFKai-SB" panose="03000509000000000000" pitchFamily="65" charset="-120"/>
                <a:ea typeface="DFKai-SB" panose="03000509000000000000" pitchFamily="65" charset="-120"/>
              </a:rPr>
              <a:t>；</a:t>
            </a:r>
          </a:p>
          <a:p>
            <a:pPr>
              <a:lnSpc>
                <a:spcPct val="120000"/>
              </a:lnSpc>
              <a:spcBef>
                <a:spcPts val="0"/>
              </a:spcBef>
            </a:pPr>
            <a:r>
              <a:rPr lang="zh-CN" altLang="en-US" sz="2400" dirty="0">
                <a:solidFill>
                  <a:schemeClr val="tx1"/>
                </a:solidFill>
                <a:latin typeface="DFKai-SB" panose="03000509000000000000" pitchFamily="65" charset="-120"/>
                <a:ea typeface="DFKai-SB" panose="03000509000000000000" pitchFamily="65" charset="-120"/>
              </a:rPr>
              <a:t>香港法院在特定情況下，需要根據</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基本法</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的規定依法提請</a:t>
            </a:r>
            <a:r>
              <a:rPr lang="zh-CN" altLang="zh-CN" sz="2400" dirty="0">
                <a:solidFill>
                  <a:schemeClr val="tx1"/>
                </a:solidFill>
                <a:latin typeface="DFKai-SB" panose="03000509000000000000" pitchFamily="65" charset="-120"/>
                <a:ea typeface="DFKai-SB" panose="03000509000000000000" pitchFamily="65" charset="-120"/>
              </a:rPr>
              <a:t>全國人大常委會解釋</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基本法</a:t>
            </a:r>
            <a:r>
              <a:rPr lang="en-US" altLang="zh-CN" sz="2400" dirty="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相關條款（</a:t>
            </a:r>
            <a:r>
              <a:rPr lang="zh-CN" altLang="en-US" sz="2400" dirty="0">
                <a:solidFill>
                  <a:schemeClr val="tx1"/>
                </a:solidFill>
                <a:latin typeface="DFKai-SB" panose="03000509000000000000" pitchFamily="65" charset="-120"/>
                <a:ea typeface="DFKai-SB" panose="03000509000000000000" pitchFamily="65" charset="-120"/>
                <a:sym typeface="+mn-ea"/>
              </a:rPr>
              <a:t>參見</a:t>
            </a:r>
            <a:r>
              <a:rPr lang="en-US" altLang="zh-CN" sz="2400" dirty="0">
                <a:solidFill>
                  <a:schemeClr val="tx1"/>
                </a:solidFill>
                <a:latin typeface="DFKai-SB" panose="03000509000000000000" pitchFamily="65" charset="-120"/>
                <a:ea typeface="DFKai-SB" panose="03000509000000000000" pitchFamily="65" charset="-120"/>
                <a:sym typeface="+mn-ea"/>
              </a:rPr>
              <a:t>《</a:t>
            </a:r>
            <a:r>
              <a:rPr lang="zh-CN" altLang="en-US" sz="2400" dirty="0">
                <a:solidFill>
                  <a:schemeClr val="tx1"/>
                </a:solidFill>
                <a:latin typeface="DFKai-SB" panose="03000509000000000000" pitchFamily="65" charset="-120"/>
                <a:ea typeface="DFKai-SB" panose="03000509000000000000" pitchFamily="65" charset="-120"/>
                <a:sym typeface="+mn-ea"/>
              </a:rPr>
              <a:t>基本法</a:t>
            </a:r>
            <a:r>
              <a:rPr lang="en-US" altLang="zh-CN" sz="2400" dirty="0">
                <a:solidFill>
                  <a:schemeClr val="tx1"/>
                </a:solidFill>
                <a:latin typeface="DFKai-SB" panose="03000509000000000000" pitchFamily="65" charset="-120"/>
                <a:ea typeface="DFKai-SB" panose="03000509000000000000" pitchFamily="65" charset="-120"/>
                <a:sym typeface="+mn-ea"/>
              </a:rPr>
              <a:t>》</a:t>
            </a:r>
            <a:r>
              <a:rPr lang="zh-CN" altLang="en-US" sz="2400" dirty="0" smtClean="0">
                <a:solidFill>
                  <a:schemeClr val="tx1"/>
                </a:solidFill>
                <a:latin typeface="DFKai-SB" panose="03000509000000000000" pitchFamily="65" charset="-120"/>
                <a:ea typeface="DFKai-SB" panose="03000509000000000000" pitchFamily="65" charset="-120"/>
                <a:sym typeface="+mn-ea"/>
              </a:rPr>
              <a:t>第一百五十八條第三款</a:t>
            </a:r>
            <a:r>
              <a:rPr lang="zh-CN" altLang="en-US" sz="2400" dirty="0">
                <a:solidFill>
                  <a:schemeClr val="tx1"/>
                </a:solidFill>
                <a:latin typeface="DFKai-SB" panose="03000509000000000000" pitchFamily="65" charset="-120"/>
                <a:ea typeface="DFKai-SB" panose="03000509000000000000" pitchFamily="65" charset="-120"/>
                <a:sym typeface="+mn-ea"/>
              </a:rPr>
              <a:t>）</a:t>
            </a:r>
            <a:r>
              <a:rPr lang="zh-CN" altLang="en-US" sz="2400" dirty="0">
                <a:solidFill>
                  <a:schemeClr val="tx1"/>
                </a:solidFill>
                <a:latin typeface="DFKai-SB" panose="03000509000000000000" pitchFamily="65" charset="-120"/>
                <a:ea typeface="DFKai-SB" panose="03000509000000000000" pitchFamily="65" charset="-120"/>
              </a:rPr>
              <a:t>。</a:t>
            </a:r>
          </a:p>
          <a:p>
            <a:pPr>
              <a:lnSpc>
                <a:spcPct val="120000"/>
              </a:lnSpc>
              <a:spcBef>
                <a:spcPts val="0"/>
              </a:spcBef>
              <a:buNone/>
            </a:pPr>
            <a:endParaRPr lang="zh-CN" altLang="en-US" sz="2200" dirty="0">
              <a:latin typeface="仿宋" panose="02010609060101010101" pitchFamily="49" charset="-122"/>
              <a:ea typeface="仿宋" panose="02010609060101010101" pitchFamily="49" charset="-122"/>
            </a:endParaRPr>
          </a:p>
          <a:p>
            <a:pPr marL="0" indent="457200">
              <a:lnSpc>
                <a:spcPct val="120000"/>
              </a:lnSpc>
              <a:spcBef>
                <a:spcPts val="0"/>
              </a:spcBef>
              <a:buNone/>
            </a:pPr>
            <a:endParaRPr lang="zh-CN" altLang="en-US" sz="2200" dirty="0">
              <a:latin typeface="仿宋" panose="02010609060101010101" pitchFamily="49" charset="-122"/>
              <a:ea typeface="仿宋" panose="02010609060101010101" pitchFamily="49" charset="-122"/>
            </a:endParaRPr>
          </a:p>
        </p:txBody>
      </p:sp>
      <p:sp>
        <p:nvSpPr>
          <p:cNvPr id="5" name="文本框 4"/>
          <p:cNvSpPr txBox="1"/>
          <p:nvPr/>
        </p:nvSpPr>
        <p:spPr>
          <a:xfrm>
            <a:off x="5055372" y="228953"/>
            <a:ext cx="2410657" cy="646331"/>
          </a:xfrm>
          <a:prstGeom prst="rect">
            <a:avLst/>
          </a:prstGeom>
          <a:noFill/>
        </p:spPr>
        <p:txBody>
          <a:bodyPr wrap="square" rtlCol="0">
            <a:spAutoFit/>
          </a:bodyPr>
          <a:lstStyle/>
          <a:p>
            <a:pPr>
              <a:defRPr/>
            </a:pPr>
            <a:r>
              <a:rPr lang="zh-CN" altLang="en-US" sz="3600" b="1" dirty="0">
                <a:solidFill>
                  <a:srgbClr val="C00000"/>
                </a:solidFill>
                <a:latin typeface="DFKai-SB" panose="03000509000000000000" pitchFamily="65" charset="-120"/>
                <a:ea typeface="DFKai-SB" panose="03000509000000000000" pitchFamily="65" charset="-120"/>
              </a:rPr>
              <a:t>補充資料</a:t>
            </a:r>
          </a:p>
        </p:txBody>
      </p:sp>
      <p:sp>
        <p:nvSpPr>
          <p:cNvPr id="6" name="灯片编号占位符 2">
            <a:extLst>
              <a:ext uri="{FF2B5EF4-FFF2-40B4-BE49-F238E27FC236}">
                <a16:creationId xmlns:a16="http://schemas.microsoft.com/office/drawing/2014/main" id="{5A368764-87CA-4179-9737-6388C97F089E}"/>
              </a:ext>
            </a:extLst>
          </p:cNvPr>
          <p:cNvSpPr txBox="1">
            <a:spLocks/>
          </p:cNvSpPr>
          <p:nvPr/>
        </p:nvSpPr>
        <p:spPr>
          <a:xfrm>
            <a:off x="11285211" y="6145274"/>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37</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629802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218534" y="1999557"/>
            <a:ext cx="6055519" cy="1458516"/>
          </a:xfrm>
        </p:spPr>
        <p:txBody>
          <a:bodyPr>
            <a:normAutofit fontScale="97500"/>
          </a:bodyPr>
          <a:lstStyle/>
          <a:p>
            <a:pPr marL="0" indent="0">
              <a:lnSpc>
                <a:spcPct val="150000"/>
              </a:lnSpc>
              <a:spcBef>
                <a:spcPts val="0"/>
              </a:spcBef>
              <a:buNone/>
            </a:pPr>
            <a:r>
              <a:rPr lang="zh-CN" altLang="en-US" sz="2800" dirty="0">
                <a:solidFill>
                  <a:schemeClr val="tx1"/>
                </a:solidFill>
                <a:latin typeface="DFKai-SB" panose="03000509000000000000" pitchFamily="65" charset="-120"/>
                <a:ea typeface="DFKai-SB" panose="03000509000000000000" pitchFamily="65" charset="-120"/>
              </a:rPr>
              <a:t>《基本法》</a:t>
            </a:r>
            <a:r>
              <a:rPr lang="zh-CN" altLang="en-US" sz="2800" dirty="0" smtClean="0">
                <a:solidFill>
                  <a:schemeClr val="tx1"/>
                </a:solidFill>
                <a:latin typeface="DFKai-SB" panose="03000509000000000000" pitchFamily="65" charset="-120"/>
                <a:ea typeface="DFKai-SB" panose="03000509000000000000" pitchFamily="65" charset="-120"/>
              </a:rPr>
              <a:t>第</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十三條第三</a:t>
            </a:r>
            <a:r>
              <a:rPr lang="zh-CN" altLang="en-US" sz="2800" dirty="0" smtClean="0">
                <a:solidFill>
                  <a:schemeClr val="tx1"/>
                </a:solidFill>
                <a:latin typeface="DFKai-SB" panose="03000509000000000000" pitchFamily="65" charset="-120"/>
                <a:ea typeface="DFKai-SB" panose="03000509000000000000" pitchFamily="65" charset="-120"/>
                <a:cs typeface="楷体" panose="02010609060101010101" charset="-122"/>
              </a:rPr>
              <a:t>款</a:t>
            </a:r>
            <a:r>
              <a:rPr lang="zh-CN" altLang="en-US" sz="2800" dirty="0">
                <a:solidFill>
                  <a:schemeClr val="tx1"/>
                </a:solidFill>
                <a:latin typeface="DFKai-SB" panose="03000509000000000000" pitchFamily="65" charset="-120"/>
                <a:ea typeface="DFKai-SB" panose="03000509000000000000" pitchFamily="65" charset="-120"/>
                <a:cs typeface="楷体" panose="02010609060101010101" charset="-122"/>
              </a:rPr>
              <a:t>規定</a:t>
            </a:r>
            <a:endParaRPr lang="en-US" altLang="zh-CN" sz="2800" dirty="0">
              <a:solidFill>
                <a:schemeClr val="tx1"/>
              </a:solidFill>
              <a:latin typeface="DFKai-SB" panose="03000509000000000000" pitchFamily="65" charset="-120"/>
              <a:ea typeface="DFKai-SB" panose="03000509000000000000" pitchFamily="65" charset="-120"/>
            </a:endParaRPr>
          </a:p>
        </p:txBody>
      </p:sp>
      <p:sp>
        <p:nvSpPr>
          <p:cNvPr id="2" name="矩形 1"/>
          <p:cNvSpPr/>
          <p:nvPr/>
        </p:nvSpPr>
        <p:spPr>
          <a:xfrm>
            <a:off x="1349634" y="787966"/>
            <a:ext cx="9791213" cy="869469"/>
          </a:xfrm>
          <a:prstGeom prst="rect">
            <a:avLst/>
          </a:prstGeom>
        </p:spPr>
        <p:txBody>
          <a:bodyPr vert="horz" wrap="square" lIns="68580" tIns="34290" rIns="68580" bIns="34290" rtlCol="0">
            <a:spAutoFit/>
          </a:bodyPr>
          <a:lstStyle/>
          <a:p>
            <a:pPr marL="171450" indent="-171450" algn="ctr" defTabSz="685800">
              <a:lnSpc>
                <a:spcPct val="130000"/>
              </a:lnSpc>
              <a:spcBef>
                <a:spcPts val="750"/>
              </a:spcBef>
              <a:buFont typeface="Wingdings" panose="05000000000000000000" pitchFamily="2" charset="2"/>
              <a:buChar char="Ø"/>
            </a:pPr>
            <a:r>
              <a:rPr lang="en-US" altLang="zh-CN" sz="2100" b="1" kern="100" dirty="0">
                <a:solidFill>
                  <a:prstClr val="black">
                    <a:lumMod val="50000"/>
                  </a:prstClr>
                </a:solidFill>
                <a:latin typeface="DFKai-SB" panose="03000509000000000000" pitchFamily="65" charset="-120"/>
                <a:ea typeface="DFKai-SB" panose="03000509000000000000" pitchFamily="65" charset="-120"/>
              </a:rPr>
              <a:t> </a:t>
            </a:r>
            <a:r>
              <a:rPr lang="zh-CN" altLang="en-US" sz="4000" b="1" kern="100" dirty="0">
                <a:solidFill>
                  <a:prstClr val="black">
                    <a:lumMod val="50000"/>
                  </a:prstClr>
                </a:solidFill>
                <a:latin typeface="DFKai-SB" panose="03000509000000000000" pitchFamily="65" charset="-120"/>
                <a:ea typeface="DFKai-SB" panose="03000509000000000000" pitchFamily="65" charset="-120"/>
              </a:rPr>
              <a:t>經中央授權自行處理有關對外事務的權力</a:t>
            </a:r>
            <a:endParaRPr lang="en-US" altLang="zh-CN" sz="4000" b="1" kern="100" dirty="0">
              <a:solidFill>
                <a:prstClr val="black">
                  <a:lumMod val="50000"/>
                </a:prstClr>
              </a:solidFill>
              <a:latin typeface="DFKai-SB" panose="03000509000000000000" pitchFamily="65" charset="-120"/>
              <a:ea typeface="DFKai-SB" panose="03000509000000000000" pitchFamily="65" charset="-120"/>
            </a:endParaRPr>
          </a:p>
        </p:txBody>
      </p:sp>
      <p:sp>
        <p:nvSpPr>
          <p:cNvPr id="5" name="思想气泡: 云 4"/>
          <p:cNvSpPr/>
          <p:nvPr/>
        </p:nvSpPr>
        <p:spPr>
          <a:xfrm>
            <a:off x="5708099" y="2683801"/>
            <a:ext cx="5585212" cy="3547317"/>
          </a:xfrm>
          <a:prstGeom prst="cloudCallout">
            <a:avLst>
              <a:gd name="adj1" fmla="val -69319"/>
              <a:gd name="adj2" fmla="val -36554"/>
            </a:avLst>
          </a:prstGeom>
          <a:solidFill>
            <a:schemeClr val="accent2">
              <a:lumMod val="20000"/>
              <a:lumOff val="80000"/>
            </a:schemeClr>
          </a:solidFill>
          <a:ln>
            <a:solidFill>
              <a:srgbClr val="FFBF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350">
              <a:solidFill>
                <a:prstClr val="white"/>
              </a:solidFill>
              <a:latin typeface="Century Gothic" panose="020B0502020202020204"/>
            </a:endParaRPr>
          </a:p>
        </p:txBody>
      </p:sp>
      <p:sp>
        <p:nvSpPr>
          <p:cNvPr id="7" name="文本框 6"/>
          <p:cNvSpPr txBox="1"/>
          <p:nvPr/>
        </p:nvSpPr>
        <p:spPr>
          <a:xfrm>
            <a:off x="6555960" y="3030268"/>
            <a:ext cx="3780420" cy="2601931"/>
          </a:xfrm>
          <a:prstGeom prst="rect">
            <a:avLst/>
          </a:prstGeom>
          <a:noFill/>
        </p:spPr>
        <p:txBody>
          <a:bodyPr wrap="square">
            <a:spAutoFit/>
          </a:bodyPr>
          <a:lstStyle/>
          <a:p>
            <a:pPr defTabSz="457200">
              <a:lnSpc>
                <a:spcPct val="150000"/>
              </a:lnSpc>
            </a:pPr>
            <a:r>
              <a:rPr lang="zh-CN" altLang="en-US" sz="2800" dirty="0" smtClean="0">
                <a:solidFill>
                  <a:prstClr val="black"/>
                </a:solidFill>
                <a:latin typeface="DFKai-SB" panose="03000509000000000000" pitchFamily="65" charset="-120"/>
                <a:ea typeface="DFKai-SB" panose="03000509000000000000" pitchFamily="65" charset="-120"/>
                <a:cs typeface="楷体" panose="02010609060101010101" charset="-122"/>
                <a:sym typeface="+mn-ea"/>
              </a:rPr>
              <a:t>「中央</a:t>
            </a:r>
            <a:r>
              <a:rPr lang="zh-CN" altLang="en-US" sz="2800" dirty="0">
                <a:solidFill>
                  <a:prstClr val="black"/>
                </a:solidFill>
                <a:latin typeface="DFKai-SB" panose="03000509000000000000" pitchFamily="65" charset="-120"/>
                <a:ea typeface="DFKai-SB" panose="03000509000000000000" pitchFamily="65" charset="-120"/>
                <a:cs typeface="楷体" panose="02010609060101010101" charset="-122"/>
                <a:sym typeface="+mn-ea"/>
              </a:rPr>
              <a:t>人民政府授權</a:t>
            </a:r>
            <a:r>
              <a:rPr lang="zh-CN" altLang="en-US" sz="2800" dirty="0">
                <a:solidFill>
                  <a:prstClr val="black"/>
                </a:solidFill>
                <a:latin typeface="DFKai-SB" panose="03000509000000000000" pitchFamily="65" charset="-120"/>
                <a:ea typeface="DFKai-SB" panose="03000509000000000000" pitchFamily="65" charset="-120"/>
                <a:cs typeface="楷体" panose="02010609060101010101" charset="-122"/>
              </a:rPr>
              <a:t>香港特別行政區依照本法自行處理有關的對外事務</a:t>
            </a:r>
            <a:r>
              <a:rPr lang="zh-CN" altLang="en-US" sz="2800" dirty="0" smtClean="0">
                <a:solidFill>
                  <a:prstClr val="black"/>
                </a:solidFill>
                <a:latin typeface="DFKai-SB" panose="03000509000000000000" pitchFamily="65" charset="-120"/>
                <a:ea typeface="DFKai-SB" panose="03000509000000000000" pitchFamily="65" charset="-120"/>
                <a:cs typeface="楷体" panose="02010609060101010101" charset="-122"/>
              </a:rPr>
              <a:t>。」</a:t>
            </a:r>
            <a:endParaRPr lang="en-US" altLang="zh-CN" sz="2800" dirty="0">
              <a:solidFill>
                <a:prstClr val="black"/>
              </a:solidFill>
              <a:latin typeface="DFKai-SB" panose="03000509000000000000" pitchFamily="65" charset="-120"/>
              <a:ea typeface="DFKai-SB" panose="03000509000000000000" pitchFamily="65" charset="-120"/>
            </a:endParaRPr>
          </a:p>
        </p:txBody>
      </p:sp>
      <p:sp>
        <p:nvSpPr>
          <p:cNvPr id="8"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38</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195062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76945" y="637981"/>
            <a:ext cx="7783719" cy="6324808"/>
          </a:xfrm>
          <a:prstGeom prst="rect">
            <a:avLst/>
          </a:prstGeom>
          <a:noFill/>
        </p:spPr>
        <p:txBody>
          <a:bodyPr wrap="square" rtlCol="0" anchor="t">
            <a:spAutoFit/>
          </a:bodyPr>
          <a:lstStyle>
            <a:defPPr>
              <a:defRPr lang="en-US"/>
            </a:defPPr>
            <a:lvl1pPr>
              <a:lnSpc>
                <a:spcPct val="150000"/>
              </a:lnSpc>
              <a:defRPr>
                <a:latin typeface="DFKai-SB" panose="03000509000000000000" pitchFamily="65" charset="-120"/>
                <a:ea typeface="DFKai-SB" panose="03000509000000000000" pitchFamily="65" charset="-120"/>
              </a:defRPr>
            </a:lvl1pPr>
          </a:lstStyle>
          <a:p>
            <a:pPr defTabSz="457200"/>
            <a:r>
              <a:rPr lang="en-US" altLang="zh-CN" sz="2600" dirty="0">
                <a:solidFill>
                  <a:prstClr val="black"/>
                </a:solidFill>
                <a:latin typeface="Times New Roman" panose="02020603050405020304" pitchFamily="18" charset="0"/>
                <a:cs typeface="Times New Roman" panose="02020603050405020304" pitchFamily="18" charset="0"/>
                <a:sym typeface="+mn-ea"/>
              </a:rPr>
              <a:t>    1997</a:t>
            </a:r>
            <a:r>
              <a:rPr lang="zh-CN" altLang="en-US" sz="2600" dirty="0">
                <a:solidFill>
                  <a:prstClr val="black"/>
                </a:solidFill>
                <a:latin typeface="Times New Roman" panose="02020603050405020304" pitchFamily="18" charset="0"/>
                <a:cs typeface="Times New Roman" panose="02020603050405020304" pitchFamily="18" charset="0"/>
                <a:sym typeface="+mn-ea"/>
              </a:rPr>
              <a:t>年</a:t>
            </a:r>
            <a:r>
              <a:rPr lang="zh-CN" altLang="en-US" sz="2600" dirty="0">
                <a:solidFill>
                  <a:prstClr val="black"/>
                </a:solidFill>
                <a:sym typeface="+mn-ea"/>
              </a:rPr>
              <a:t>香港回歸後，香港特別行政區以中國代表團成員的身份，參加了多個以國家爲單位的政府間國際組織，如國際電信聯盟、二十國集團、世界衛生組織、禁止化學武器公約組織、「東盟＋</a:t>
            </a:r>
            <a:r>
              <a:rPr lang="en-US" altLang="zh-CN" sz="2600" dirty="0">
                <a:solidFill>
                  <a:prstClr val="black"/>
                </a:solidFill>
                <a:latin typeface="Times New Roman" panose="02020603050405020304" pitchFamily="18" charset="0"/>
                <a:cs typeface="Times New Roman" panose="02020603050405020304" pitchFamily="18" charset="0"/>
                <a:sym typeface="+mn-ea"/>
              </a:rPr>
              <a:t>3</a:t>
            </a:r>
            <a:r>
              <a:rPr lang="zh-CN" altLang="en-US" sz="2600" dirty="0">
                <a:solidFill>
                  <a:prstClr val="black"/>
                </a:solidFill>
                <a:sym typeface="+mn-ea"/>
              </a:rPr>
              <a:t>」財長會機制等。</a:t>
            </a:r>
          </a:p>
          <a:p>
            <a:pPr defTabSz="457200"/>
            <a:r>
              <a:rPr lang="zh-CN" altLang="en-US" sz="2600" dirty="0">
                <a:solidFill>
                  <a:prstClr val="black"/>
                </a:solidFill>
                <a:sym typeface="+mn-ea"/>
              </a:rPr>
              <a:t>    香港特別行政區以「中國香港」的名義，參與了不以國家爲單位參加的政府間國際組織，如亞洲</a:t>
            </a:r>
            <a:r>
              <a:rPr lang="en-US" altLang="zh-CN" sz="2600" dirty="0">
                <a:solidFill>
                  <a:prstClr val="black"/>
                </a:solidFill>
                <a:sym typeface="+mn-ea"/>
              </a:rPr>
              <a:t>/</a:t>
            </a:r>
            <a:r>
              <a:rPr lang="zh-CN" altLang="en-US" sz="2600" dirty="0">
                <a:solidFill>
                  <a:prstClr val="black"/>
                </a:solidFill>
                <a:sym typeface="+mn-ea"/>
              </a:rPr>
              <a:t>太平洋反洗錢組織、世界貿易組織法律援助中心、亞洲稅收管理與研究組織、國家公共衛生機構國際聯合會</a:t>
            </a:r>
            <a:r>
              <a:rPr lang="zh-CN" altLang="en-US" sz="2600" dirty="0" smtClean="0">
                <a:solidFill>
                  <a:prstClr val="black"/>
                </a:solidFill>
                <a:sym typeface="+mn-ea"/>
              </a:rPr>
              <a:t>。</a:t>
            </a:r>
            <a:endParaRPr lang="en-US" altLang="zh-CN" sz="2600" dirty="0" smtClean="0">
              <a:solidFill>
                <a:prstClr val="black"/>
              </a:solidFill>
              <a:sym typeface="+mn-ea"/>
            </a:endParaRPr>
          </a:p>
          <a:p>
            <a:pPr defTabSz="457200"/>
            <a:endParaRPr lang="en-US" altLang="zh-CN" sz="2000" dirty="0">
              <a:solidFill>
                <a:prstClr val="black"/>
              </a:solidFill>
              <a:sym typeface="+mn-ea"/>
            </a:endParaRPr>
          </a:p>
          <a:p>
            <a:pPr defTabSz="457200"/>
            <a:r>
              <a:rPr lang="zh-CN" altLang="en-US" sz="1400" dirty="0" smtClean="0">
                <a:solidFill>
                  <a:prstClr val="black"/>
                </a:solidFill>
                <a:sym typeface="+mn-ea"/>
              </a:rPr>
              <a:t>來源</a:t>
            </a:r>
            <a:r>
              <a:rPr lang="zh-CN" altLang="en-US" sz="1400" dirty="0">
                <a:solidFill>
                  <a:prstClr val="black"/>
                </a:solidFill>
                <a:sym typeface="+mn-ea"/>
              </a:rPr>
              <a:t>：中國外交部駐港特派員公署官</a:t>
            </a:r>
            <a:r>
              <a:rPr lang="zh-CN" altLang="en-US" sz="1400" dirty="0" smtClean="0">
                <a:solidFill>
                  <a:prstClr val="black"/>
                </a:solidFill>
                <a:sym typeface="+mn-ea"/>
              </a:rPr>
              <a:t>網「</a:t>
            </a:r>
            <a:r>
              <a:rPr lang="zh-CN" altLang="en-US" sz="1400" dirty="0">
                <a:solidFill>
                  <a:prstClr val="black"/>
                </a:solidFill>
                <a:sym typeface="+mn-ea"/>
              </a:rPr>
              <a:t>香港參與政府間國際組織</a:t>
            </a:r>
            <a:r>
              <a:rPr lang="en-US" altLang="zh-CN" sz="1400" dirty="0">
                <a:solidFill>
                  <a:prstClr val="black"/>
                </a:solidFill>
                <a:sym typeface="+mn-ea"/>
              </a:rPr>
              <a:t>/</a:t>
            </a:r>
            <a:r>
              <a:rPr lang="zh-CN" altLang="en-US" sz="1400" dirty="0">
                <a:solidFill>
                  <a:prstClr val="black"/>
                </a:solidFill>
                <a:sym typeface="+mn-ea"/>
              </a:rPr>
              <a:t>機制情況</a:t>
            </a:r>
            <a:r>
              <a:rPr lang="zh-CN" altLang="en-US" sz="1400" dirty="0" smtClean="0">
                <a:solidFill>
                  <a:prstClr val="black"/>
                </a:solidFill>
                <a:sym typeface="+mn-ea"/>
              </a:rPr>
              <a:t>」</a:t>
            </a:r>
            <a:r>
              <a:rPr lang="en-US" altLang="zh-CN" sz="1400" dirty="0">
                <a:solidFill>
                  <a:prstClr val="black"/>
                </a:solidFill>
                <a:latin typeface="Times New Roman" panose="02020603050405020304" pitchFamily="18" charset="0"/>
                <a:cs typeface="Times New Roman" panose="02020603050405020304" pitchFamily="18" charset="0"/>
                <a:sym typeface="+mn-ea"/>
              </a:rPr>
              <a:t>http://www.fmcoprc.gov.hk/chn/syzx/gjzzygjhy/</a:t>
            </a:r>
          </a:p>
          <a:p>
            <a:pPr defTabSz="457200"/>
            <a:endParaRPr lang="zh-CN" altLang="en-US" sz="1400" dirty="0">
              <a:solidFill>
                <a:prstClr val="black"/>
              </a:solidFill>
              <a:sym typeface="+mn-ea"/>
            </a:endParaRPr>
          </a:p>
        </p:txBody>
      </p:sp>
      <p:sp>
        <p:nvSpPr>
          <p:cNvPr id="4"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39</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2772082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287391" y="360798"/>
            <a:ext cx="3416320" cy="646331"/>
          </a:xfrm>
          <a:prstGeom prst="rect">
            <a:avLst/>
          </a:prstGeom>
        </p:spPr>
        <p:txBody>
          <a:bodyPr wrap="none">
            <a:spAutoFit/>
          </a:bodyPr>
          <a:lstStyle/>
          <a:p>
            <a:pPr defTabSz="457200"/>
            <a:r>
              <a:rPr lang="zh-CN" altLang="en-US" sz="3600" b="1" kern="100" dirty="0">
                <a:solidFill>
                  <a:prstClr val="black"/>
                </a:solidFill>
                <a:latin typeface="DFKai-SB" panose="03000509000000000000" pitchFamily="65" charset="-120"/>
                <a:ea typeface="DFKai-SB" panose="03000509000000000000" pitchFamily="65" charset="-120"/>
                <a:cs typeface="宋体" panose="02010600030101010101" pitchFamily="2" charset="-122"/>
              </a:rPr>
              <a:t>國家</a:t>
            </a:r>
            <a:r>
              <a:rPr lang="zh-TW" altLang="en-US" sz="3600" b="1" kern="100" dirty="0">
                <a:solidFill>
                  <a:prstClr val="black"/>
                </a:solidFill>
                <a:latin typeface="DFKai-SB" panose="03000509000000000000" pitchFamily="65" charset="-120"/>
                <a:ea typeface="DFKai-SB" panose="03000509000000000000" pitchFamily="65" charset="-120"/>
                <a:cs typeface="宋体" panose="02010600030101010101" pitchFamily="2" charset="-122"/>
              </a:rPr>
              <a:t>憲制</a:t>
            </a:r>
            <a:r>
              <a:rPr lang="zh-CN" altLang="en-US" sz="3600" b="1" kern="100" dirty="0">
                <a:solidFill>
                  <a:prstClr val="black"/>
                </a:solidFill>
                <a:latin typeface="DFKai-SB" panose="03000509000000000000" pitchFamily="65" charset="-120"/>
                <a:ea typeface="DFKai-SB" panose="03000509000000000000" pitchFamily="65" charset="-120"/>
                <a:cs typeface="宋体" panose="02010600030101010101" pitchFamily="2" charset="-122"/>
              </a:rPr>
              <a:t>的特點</a:t>
            </a:r>
          </a:p>
        </p:txBody>
      </p:sp>
      <p:sp>
        <p:nvSpPr>
          <p:cNvPr id="3" name="灯片编号占位符 2">
            <a:extLst>
              <a:ext uri="{FF2B5EF4-FFF2-40B4-BE49-F238E27FC236}">
                <a16:creationId xmlns:a16="http://schemas.microsoft.com/office/drawing/2014/main" id="{60328939-CB44-4263-82BE-12302E3C676D}"/>
              </a:ext>
            </a:extLst>
          </p:cNvPr>
          <p:cNvSpPr>
            <a:spLocks noGrp="1"/>
          </p:cNvSpPr>
          <p:nvPr>
            <p:ph type="sldNum" sz="quarter" idx="12"/>
          </p:nvPr>
        </p:nvSpPr>
        <p:spPr>
          <a:xfrm>
            <a:off x="9763951" y="6285287"/>
            <a:ext cx="584978" cy="365125"/>
          </a:xfrm>
        </p:spPr>
        <p:txBody>
          <a:bodyPr/>
          <a:lstStyle/>
          <a:p>
            <a:pPr defTabSz="457200"/>
            <a:fld id="{A98DA486-481E-4648-888C-DA148DE41D16}" type="slidenum">
              <a:rPr lang="zh-CN" altLang="en-US">
                <a:solidFill>
                  <a:prstClr val="black"/>
                </a:solidFill>
                <a:latin typeface="Century Gothic" panose="020B0502020202020204"/>
              </a:rPr>
              <a:pPr defTabSz="457200"/>
              <a:t>4</a:t>
            </a:fld>
            <a:endParaRPr lang="zh-CN" altLang="en-US" dirty="0">
              <a:solidFill>
                <a:prstClr val="black"/>
              </a:solidFill>
              <a:latin typeface="Century Gothic" panose="020B0502020202020204"/>
            </a:endParaRPr>
          </a:p>
        </p:txBody>
      </p:sp>
      <p:graphicFrame>
        <p:nvGraphicFramePr>
          <p:cNvPr id="5" name="資料庫圖表 4">
            <a:extLst>
              <a:ext uri="{FF2B5EF4-FFF2-40B4-BE49-F238E27FC236}">
                <a16:creationId xmlns:a16="http://schemas.microsoft.com/office/drawing/2014/main" id="{4159EEF9-E59A-8B4A-B926-176BCC2B1F56}"/>
              </a:ext>
            </a:extLst>
          </p:cNvPr>
          <p:cNvGraphicFramePr/>
          <p:nvPr>
            <p:extLst>
              <p:ext uri="{D42A27DB-BD31-4B8C-83A1-F6EECF244321}">
                <p14:modId xmlns:p14="http://schemas.microsoft.com/office/powerpoint/2010/main" val="2181140582"/>
              </p:ext>
            </p:extLst>
          </p:nvPr>
        </p:nvGraphicFramePr>
        <p:xfrm>
          <a:off x="2063552" y="763260"/>
          <a:ext cx="7992888" cy="546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圖形 19" descr="網頁設計 以實心填滿">
            <a:extLst>
              <a:ext uri="{FF2B5EF4-FFF2-40B4-BE49-F238E27FC236}">
                <a16:creationId xmlns:a16="http://schemas.microsoft.com/office/drawing/2014/main" id="{27FE353F-7F27-484F-8B38-D1D50F32A0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372991" y="253803"/>
            <a:ext cx="914400" cy="914400"/>
          </a:xfrm>
          <a:prstGeom prst="rect">
            <a:avLst/>
          </a:prstGeom>
        </p:spPr>
      </p:pic>
    </p:spTree>
    <p:extLst>
      <p:ext uri="{BB962C8B-B14F-4D97-AF65-F5344CB8AC3E}">
        <p14:creationId xmlns:p14="http://schemas.microsoft.com/office/powerpoint/2010/main" val="4198977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4040" y="389436"/>
            <a:ext cx="5483956" cy="6047809"/>
          </a:xfrm>
          <a:prstGeom prst="rect">
            <a:avLst/>
          </a:prstGeom>
          <a:noFill/>
          <a:ln>
            <a:solidFill>
              <a:srgbClr val="0070C0"/>
            </a:solidFill>
          </a:ln>
        </p:spPr>
        <p:txBody>
          <a:bodyPr wrap="square" rtlCol="0" anchor="t">
            <a:spAutoFit/>
          </a:bodyPr>
          <a:lstStyle/>
          <a:p>
            <a:pPr defTabSz="457200">
              <a:lnSpc>
                <a:spcPct val="150000"/>
              </a:lnSpc>
            </a:pPr>
            <a:r>
              <a:rPr lang="en-US" altLang="zh-CN" sz="2400" dirty="0">
                <a:solidFill>
                  <a:prstClr val="black"/>
                </a:solidFill>
                <a:latin typeface="DFKai-SB" panose="03000509000000000000" pitchFamily="65" charset="-120"/>
                <a:ea typeface="DFKai-SB" panose="03000509000000000000" pitchFamily="65" charset="-120"/>
                <a:sym typeface="+mn-ea"/>
              </a:rPr>
              <a:t>    </a:t>
            </a:r>
            <a:r>
              <a:rPr lang="en-US"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1997</a:t>
            </a:r>
            <a:r>
              <a:rPr lang="zh-CN" altLang="en-US"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年</a:t>
            </a:r>
            <a:r>
              <a:rPr lang="zh-CN" altLang="en-US" sz="2400" dirty="0">
                <a:solidFill>
                  <a:prstClr val="black"/>
                </a:solidFill>
                <a:latin typeface="DFKai-SB" panose="03000509000000000000" pitchFamily="65" charset="-120"/>
                <a:ea typeface="DFKai-SB" panose="03000509000000000000" pitchFamily="65" charset="-120"/>
                <a:sym typeface="+mn-ea"/>
              </a:rPr>
              <a:t>香港回歸後，在香港</a:t>
            </a:r>
            <a:r>
              <a:rPr lang="x-none" altLang="zh-CN" sz="2400" dirty="0">
                <a:solidFill>
                  <a:prstClr val="black"/>
                </a:solidFill>
                <a:latin typeface="DFKai-SB" panose="03000509000000000000" pitchFamily="65" charset="-120"/>
                <a:ea typeface="DFKai-SB" panose="03000509000000000000" pitchFamily="65" charset="-120"/>
                <a:sym typeface="+mn-ea"/>
              </a:rPr>
              <a:t>特別行政區</a:t>
            </a:r>
            <a:r>
              <a:rPr lang="zh-CN" altLang="en-US" sz="2400" dirty="0">
                <a:solidFill>
                  <a:prstClr val="black"/>
                </a:solidFill>
                <a:latin typeface="DFKai-SB" panose="03000509000000000000" pitchFamily="65" charset="-120"/>
                <a:ea typeface="DFKai-SB" panose="03000509000000000000" pitchFamily="65" charset="-120"/>
                <a:sym typeface="+mn-ea"/>
              </a:rPr>
              <a:t>實施</a:t>
            </a:r>
            <a:r>
              <a:rPr lang="x-none" altLang="zh-CN" sz="2400" dirty="0">
                <a:solidFill>
                  <a:prstClr val="black"/>
                </a:solidFill>
                <a:latin typeface="DFKai-SB" panose="03000509000000000000" pitchFamily="65" charset="-120"/>
                <a:ea typeface="DFKai-SB" panose="03000509000000000000" pitchFamily="65" charset="-120"/>
                <a:sym typeface="+mn-ea"/>
              </a:rPr>
              <a:t>多邊協議</a:t>
            </a:r>
            <a:r>
              <a:rPr lang="x-none" altLang="zh-CN" sz="2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2</a:t>
            </a:r>
            <a:r>
              <a:rPr lang="en-US" altLang="zh-TW" sz="2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57</a:t>
            </a:r>
            <a:r>
              <a:rPr lang="x-none" altLang="zh-CN" sz="2400" dirty="0" smtClean="0">
                <a:solidFill>
                  <a:prstClr val="black"/>
                </a:solidFill>
                <a:latin typeface="DFKai-SB" panose="03000509000000000000" pitchFamily="65" charset="-120"/>
                <a:ea typeface="DFKai-SB" panose="03000509000000000000" pitchFamily="65" charset="-120"/>
                <a:sym typeface="+mn-ea"/>
              </a:rPr>
              <a:t>項</a:t>
            </a:r>
            <a:r>
              <a:rPr lang="x-none" altLang="zh-CN" sz="2000" dirty="0">
                <a:solidFill>
                  <a:srgbClr val="C00000"/>
                </a:solidFill>
                <a:latin typeface="DFKai-SB" panose="03000509000000000000" pitchFamily="65" charset="-120"/>
                <a:ea typeface="DFKai-SB" panose="03000509000000000000" pitchFamily="65" charset="-120"/>
                <a:sym typeface="+mn-ea"/>
              </a:rPr>
              <a:t>（來源：律政司網頁，截止到</a:t>
            </a:r>
            <a:r>
              <a:rPr lang="x-none" altLang="zh-CN" sz="2000"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sym typeface="+mn-ea"/>
              </a:rPr>
              <a:t>2020年9月9日</a:t>
            </a:r>
            <a:r>
              <a:rPr lang="x-none" altLang="zh-CN" sz="2000" dirty="0" smtClean="0">
                <a:solidFill>
                  <a:srgbClr val="C00000"/>
                </a:solidFill>
                <a:latin typeface="Times New Roman" panose="02020603050405020304" pitchFamily="18" charset="0"/>
                <a:ea typeface="DFKai-SB" panose="03000509000000000000" pitchFamily="65" charset="-120"/>
                <a:cs typeface="Times New Roman" panose="02020603050405020304" pitchFamily="18" charset="0"/>
                <a:sym typeface="+mn-ea"/>
              </a:rPr>
              <a:t>）</a:t>
            </a:r>
            <a:r>
              <a:rPr lang="x-none" altLang="zh-CN" sz="2000" dirty="0" smtClean="0">
                <a:solidFill>
                  <a:srgbClr val="C00000"/>
                </a:solidFill>
                <a:latin typeface="DFKai-SB" panose="03000509000000000000" pitchFamily="65" charset="-120"/>
                <a:ea typeface="DFKai-SB" panose="03000509000000000000" pitchFamily="65" charset="-120"/>
                <a:sym typeface="+mn-ea"/>
              </a:rPr>
              <a:t>。</a:t>
            </a:r>
            <a:endParaRPr lang="en-US" altLang="zh-CN" sz="2000" dirty="0" smtClean="0">
              <a:solidFill>
                <a:srgbClr val="C00000"/>
              </a:solidFill>
              <a:latin typeface="DFKai-SB" panose="03000509000000000000" pitchFamily="65" charset="-120"/>
              <a:ea typeface="DFKai-SB" panose="03000509000000000000" pitchFamily="65" charset="-120"/>
              <a:sym typeface="+mn-ea"/>
            </a:endParaRPr>
          </a:p>
          <a:p>
            <a:pPr defTabSz="457200">
              <a:lnSpc>
                <a:spcPct val="150000"/>
              </a:lnSpc>
            </a:pPr>
            <a:r>
              <a:rPr lang="x-none" altLang="zh-CN" sz="2400" dirty="0" smtClean="0">
                <a:solidFill>
                  <a:prstClr val="black"/>
                </a:solidFill>
                <a:latin typeface="DFKai-SB" panose="03000509000000000000" pitchFamily="65" charset="-120"/>
                <a:ea typeface="DFKai-SB" panose="03000509000000000000" pitchFamily="65" charset="-120"/>
                <a:sym typeface="+mn-ea"/>
              </a:rPr>
              <a:t>目前</a:t>
            </a:r>
            <a:r>
              <a:rPr lang="zh-CN" altLang="en-US" sz="2400" dirty="0">
                <a:solidFill>
                  <a:prstClr val="black"/>
                </a:solidFill>
                <a:latin typeface="DFKai-SB" panose="03000509000000000000" pitchFamily="65" charset="-120"/>
                <a:ea typeface="DFKai-SB" panose="03000509000000000000" pitchFamily="65" charset="-120"/>
                <a:sym typeface="+mn-ea"/>
              </a:rPr>
              <a:t>，</a:t>
            </a:r>
            <a:r>
              <a:rPr lang="x-none" altLang="zh-CN" sz="2400" dirty="0">
                <a:solidFill>
                  <a:prstClr val="black"/>
                </a:solidFill>
                <a:latin typeface="DFKai-SB" panose="03000509000000000000" pitchFamily="65" charset="-120"/>
                <a:ea typeface="DFKai-SB" panose="03000509000000000000" pitchFamily="65" charset="-120"/>
                <a:sym typeface="+mn-ea"/>
              </a:rPr>
              <a:t>有</a:t>
            </a:r>
            <a:r>
              <a:rPr lang="x-none"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168</a:t>
            </a:r>
            <a:r>
              <a:rPr lang="x-none" altLang="zh-CN" sz="2400" dirty="0">
                <a:solidFill>
                  <a:prstClr val="black"/>
                </a:solidFill>
                <a:latin typeface="DFKai-SB" panose="03000509000000000000" pitchFamily="65" charset="-120"/>
                <a:ea typeface="DFKai-SB" panose="03000509000000000000" pitchFamily="65" charset="-120"/>
                <a:sym typeface="+mn-ea"/>
              </a:rPr>
              <a:t>個國家和地區給予</a:t>
            </a:r>
            <a:r>
              <a:rPr lang="zh-CN" altLang="en-US" sz="2400" dirty="0">
                <a:solidFill>
                  <a:prstClr val="black"/>
                </a:solidFill>
                <a:latin typeface="DFKai-SB" panose="03000509000000000000" pitchFamily="65" charset="-120"/>
                <a:ea typeface="DFKai-SB" panose="03000509000000000000" pitchFamily="65" charset="-120"/>
                <a:sym typeface="+mn-ea"/>
              </a:rPr>
              <a:t>香港</a:t>
            </a:r>
            <a:r>
              <a:rPr lang="x-none" altLang="zh-CN" sz="2400" dirty="0">
                <a:solidFill>
                  <a:prstClr val="black"/>
                </a:solidFill>
                <a:latin typeface="DFKai-SB" panose="03000509000000000000" pitchFamily="65" charset="-120"/>
                <a:ea typeface="DFKai-SB" panose="03000509000000000000" pitchFamily="65" charset="-120"/>
                <a:sym typeface="+mn-ea"/>
              </a:rPr>
              <a:t>特別行政區</a:t>
            </a:r>
            <a:r>
              <a:rPr lang="zh-CN" altLang="en-US" sz="2400" dirty="0">
                <a:solidFill>
                  <a:prstClr val="black"/>
                </a:solidFill>
                <a:latin typeface="DFKai-SB" panose="03000509000000000000" pitchFamily="65" charset="-120"/>
                <a:ea typeface="DFKai-SB" panose="03000509000000000000" pitchFamily="65" charset="-120"/>
                <a:sym typeface="+mn-ea"/>
              </a:rPr>
              <a:t>護照持有人免簽證或落地簽證的</a:t>
            </a:r>
            <a:r>
              <a:rPr lang="zh-CN" altLang="en-US" sz="2400" dirty="0" smtClean="0">
                <a:solidFill>
                  <a:prstClr val="black"/>
                </a:solidFill>
                <a:latin typeface="DFKai-SB" panose="03000509000000000000" pitchFamily="65" charset="-120"/>
                <a:ea typeface="DFKai-SB" panose="03000509000000000000" pitchFamily="65" charset="-120"/>
                <a:sym typeface="+mn-ea"/>
              </a:rPr>
              <a:t>待遇。</a:t>
            </a:r>
            <a:r>
              <a:rPr lang="x-none" altLang="zh-CN" sz="2000" dirty="0" smtClean="0">
                <a:solidFill>
                  <a:srgbClr val="C00000"/>
                </a:solidFill>
                <a:latin typeface="DFKai-SB" panose="03000509000000000000" pitchFamily="65" charset="-120"/>
                <a:ea typeface="DFKai-SB" panose="03000509000000000000" pitchFamily="65" charset="-120"/>
                <a:sym typeface="+mn-ea"/>
              </a:rPr>
              <a:t>（來源：</a:t>
            </a:r>
            <a:r>
              <a:rPr lang="zh-TW" altLang="en-US" sz="2000" dirty="0">
                <a:solidFill>
                  <a:srgbClr val="C00000"/>
                </a:solidFill>
                <a:latin typeface="DFKai-SB" panose="03000509000000000000" pitchFamily="65" charset="-120"/>
                <a:ea typeface="DFKai-SB" panose="03000509000000000000" pitchFamily="65" charset="-120"/>
                <a:sym typeface="+mn-ea"/>
              </a:rPr>
              <a:t>入境事務處網頁 </a:t>
            </a:r>
            <a:r>
              <a:rPr lang="x-none" altLang="zh-CN" sz="2000" dirty="0" smtClean="0">
                <a:solidFill>
                  <a:srgbClr val="C00000"/>
                </a:solidFill>
                <a:latin typeface="DFKai-SB" panose="03000509000000000000" pitchFamily="65" charset="-120"/>
                <a:ea typeface="DFKai-SB" panose="03000509000000000000" pitchFamily="65" charset="-120"/>
                <a:sym typeface="+mn-ea"/>
              </a:rPr>
              <a:t>，</a:t>
            </a:r>
            <a:r>
              <a:rPr lang="x-none" altLang="zh-CN" sz="2000" dirty="0">
                <a:solidFill>
                  <a:srgbClr val="C00000"/>
                </a:solidFill>
                <a:latin typeface="DFKai-SB" panose="03000509000000000000" pitchFamily="65" charset="-120"/>
                <a:ea typeface="DFKai-SB" panose="03000509000000000000" pitchFamily="65" charset="-120"/>
                <a:sym typeface="+mn-ea"/>
              </a:rPr>
              <a:t>截止到</a:t>
            </a:r>
            <a:r>
              <a:rPr lang="x-none" altLang="zh-CN" sz="2000" dirty="0" smtClean="0">
                <a:solidFill>
                  <a:srgbClr val="C00000"/>
                </a:solidFill>
                <a:latin typeface="Times New Roman" panose="02020603050405020304" pitchFamily="18" charset="0"/>
                <a:ea typeface="DFKai-SB" panose="03000509000000000000" pitchFamily="65" charset="-120"/>
                <a:cs typeface="Times New Roman" panose="02020603050405020304" pitchFamily="18" charset="0"/>
                <a:sym typeface="+mn-ea"/>
              </a:rPr>
              <a:t>202</a:t>
            </a:r>
            <a:r>
              <a:rPr lang="en-US" altLang="zh-CN" sz="2000" dirty="0" smtClean="0">
                <a:solidFill>
                  <a:srgbClr val="C00000"/>
                </a:solidFill>
                <a:latin typeface="Times New Roman" panose="02020603050405020304" pitchFamily="18" charset="0"/>
                <a:ea typeface="DFKai-SB" panose="03000509000000000000" pitchFamily="65" charset="-120"/>
                <a:cs typeface="Times New Roman" panose="02020603050405020304" pitchFamily="18" charset="0"/>
                <a:sym typeface="+mn-ea"/>
              </a:rPr>
              <a:t>1</a:t>
            </a:r>
            <a:r>
              <a:rPr lang="x-none" altLang="zh-CN" sz="2000" dirty="0" smtClean="0">
                <a:solidFill>
                  <a:srgbClr val="C00000"/>
                </a:solidFill>
                <a:latin typeface="Times New Roman" panose="02020603050405020304" pitchFamily="18" charset="0"/>
                <a:ea typeface="DFKai-SB" panose="03000509000000000000" pitchFamily="65" charset="-120"/>
                <a:cs typeface="Times New Roman" panose="02020603050405020304" pitchFamily="18" charset="0"/>
                <a:sym typeface="+mn-ea"/>
              </a:rPr>
              <a:t>年</a:t>
            </a:r>
            <a:r>
              <a:rPr lang="en-US" altLang="zh-CN" sz="2000" dirty="0" smtClean="0">
                <a:solidFill>
                  <a:srgbClr val="C00000"/>
                </a:solidFill>
                <a:latin typeface="Times New Roman" panose="02020603050405020304" pitchFamily="18" charset="0"/>
                <a:ea typeface="DFKai-SB" panose="03000509000000000000" pitchFamily="65" charset="-120"/>
                <a:cs typeface="Times New Roman" panose="02020603050405020304" pitchFamily="18" charset="0"/>
                <a:sym typeface="+mn-ea"/>
              </a:rPr>
              <a:t>5</a:t>
            </a:r>
            <a:r>
              <a:rPr lang="x-none" altLang="zh-CN" sz="2000" dirty="0" smtClean="0">
                <a:solidFill>
                  <a:srgbClr val="C00000"/>
                </a:solidFill>
                <a:latin typeface="Times New Roman" panose="02020603050405020304" pitchFamily="18" charset="0"/>
                <a:ea typeface="DFKai-SB" panose="03000509000000000000" pitchFamily="65" charset="-120"/>
                <a:cs typeface="Times New Roman" panose="02020603050405020304" pitchFamily="18" charset="0"/>
                <a:sym typeface="+mn-ea"/>
              </a:rPr>
              <a:t>月）</a:t>
            </a:r>
            <a:r>
              <a:rPr lang="x-none" altLang="zh-CN" sz="2000" dirty="0" smtClean="0">
                <a:solidFill>
                  <a:srgbClr val="C00000"/>
                </a:solidFill>
                <a:latin typeface="DFKai-SB" panose="03000509000000000000" pitchFamily="65" charset="-120"/>
                <a:ea typeface="DFKai-SB" panose="03000509000000000000" pitchFamily="65" charset="-120"/>
                <a:sym typeface="+mn-ea"/>
              </a:rPr>
              <a:t>。</a:t>
            </a:r>
            <a:endParaRPr lang="en-US" altLang="zh-CN" sz="2000" dirty="0" smtClean="0">
              <a:solidFill>
                <a:srgbClr val="C00000"/>
              </a:solidFill>
              <a:latin typeface="DFKai-SB" panose="03000509000000000000" pitchFamily="65" charset="-120"/>
              <a:ea typeface="DFKai-SB" panose="03000509000000000000" pitchFamily="65" charset="-120"/>
              <a:sym typeface="+mn-ea"/>
            </a:endParaRPr>
          </a:p>
          <a:p>
            <a:pPr defTabSz="457200">
              <a:lnSpc>
                <a:spcPct val="150000"/>
              </a:lnSpc>
            </a:pPr>
            <a:endParaRPr lang="en-US" altLang="zh-TW" sz="1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defTabSz="457200">
              <a:lnSpc>
                <a:spcPct val="150000"/>
              </a:lnSpc>
            </a:pPr>
            <a:r>
              <a:rPr lang="zh-TW" altLang="en-US" sz="1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來源</a:t>
            </a:r>
            <a:r>
              <a:rPr lang="zh-TW" altLang="en-US" sz="1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a:t>
            </a:r>
            <a:endParaRPr lang="en-US" altLang="zh-TW" sz="1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285750" indent="-285750" defTabSz="457200">
              <a:lnSpc>
                <a:spcPct val="150000"/>
              </a:lnSpc>
              <a:buFont typeface="Arial" panose="020B0604020202020204" pitchFamily="34" charset="0"/>
              <a:buChar char="•"/>
            </a:pPr>
            <a:r>
              <a:rPr lang="zh-TW" altLang="en-US" sz="1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律</a:t>
            </a:r>
            <a:r>
              <a:rPr lang="zh-TW" altLang="en-US" sz="1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政司</a:t>
            </a:r>
            <a:r>
              <a:rPr lang="zh-TW" altLang="en-US" sz="1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網頁</a:t>
            </a:r>
            <a:r>
              <a:rPr lang="en-US" altLang="zh-TW" sz="1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1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https</a:t>
            </a:r>
            <a:r>
              <a:rPr lang="en-US" altLang="zh-CN" sz="1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://www.doj.gov.hk/tc/external/treaties.html#interlawTbl</a:t>
            </a:r>
            <a:endParaRPr lang="en-US" altLang="zh-CN" sz="1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285750" indent="-285750" defTabSz="457200">
              <a:lnSpc>
                <a:spcPct val="150000"/>
              </a:lnSpc>
              <a:buFont typeface="Arial" panose="020B0604020202020204" pitchFamily="34" charset="0"/>
              <a:buChar char="•"/>
            </a:pPr>
            <a:r>
              <a:rPr lang="zh-TW" altLang="en-US" sz="1400" dirty="0" smtClean="0">
                <a:solidFill>
                  <a:prstClr val="black"/>
                </a:solidFill>
                <a:latin typeface="DFKai-SB" panose="03000509000000000000" pitchFamily="65" charset="-120"/>
                <a:ea typeface="DFKai-SB" panose="03000509000000000000" pitchFamily="65" charset="-120"/>
                <a:sym typeface="+mn-ea"/>
              </a:rPr>
              <a:t>入境</a:t>
            </a:r>
            <a:r>
              <a:rPr lang="zh-TW" altLang="en-US" sz="1400" dirty="0">
                <a:solidFill>
                  <a:prstClr val="black"/>
                </a:solidFill>
                <a:latin typeface="DFKai-SB" panose="03000509000000000000" pitchFamily="65" charset="-120"/>
                <a:ea typeface="DFKai-SB" panose="03000509000000000000" pitchFamily="65" charset="-120"/>
                <a:sym typeface="+mn-ea"/>
              </a:rPr>
              <a:t>事務處網頁 </a:t>
            </a:r>
            <a:r>
              <a:rPr lang="en-US" altLang="zh-TW" sz="1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https://</a:t>
            </a:r>
            <a:r>
              <a:rPr lang="en-US" altLang="zh-TW" sz="1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www.immd.gov.hk/hkt/service/travel_document/visa_free_access.html</a:t>
            </a:r>
          </a:p>
        </p:txBody>
      </p:sp>
      <p:sp>
        <p:nvSpPr>
          <p:cNvPr id="4" name="Rectangle 3"/>
          <p:cNvSpPr/>
          <p:nvPr/>
        </p:nvSpPr>
        <p:spPr>
          <a:xfrm>
            <a:off x="6266294" y="384397"/>
            <a:ext cx="5281542" cy="6186309"/>
          </a:xfrm>
          <a:prstGeom prst="rect">
            <a:avLst/>
          </a:prstGeom>
          <a:ln>
            <a:solidFill>
              <a:srgbClr val="0070C0"/>
            </a:solidFill>
          </a:ln>
        </p:spPr>
        <p:txBody>
          <a:bodyPr wrap="square">
            <a:spAutoFit/>
          </a:bodyPr>
          <a:lstStyle/>
          <a:p>
            <a:pPr defTabSz="457200">
              <a:lnSpc>
                <a:spcPct val="150000"/>
              </a:lnSpc>
            </a:pPr>
            <a:r>
              <a:rPr lang="zh-CN" altLang="en-US" sz="2400" dirty="0">
                <a:solidFill>
                  <a:prstClr val="black"/>
                </a:solidFill>
                <a:latin typeface="DFKai-SB" panose="03000509000000000000" pitchFamily="65" charset="-120"/>
                <a:ea typeface="DFKai-SB" panose="03000509000000000000" pitchFamily="65" charset="-120"/>
                <a:sym typeface="+mn-ea"/>
              </a:rPr>
              <a:t>香港還承辦了</a:t>
            </a:r>
            <a:r>
              <a:rPr lang="x-none"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2005</a:t>
            </a:r>
            <a:r>
              <a:rPr lang="x-none" altLang="zh-CN" sz="2400" dirty="0">
                <a:solidFill>
                  <a:prstClr val="black"/>
                </a:solidFill>
                <a:latin typeface="DFKai-SB" panose="03000509000000000000" pitchFamily="65" charset="-120"/>
                <a:ea typeface="DFKai-SB" panose="03000509000000000000" pitchFamily="65" charset="-120"/>
                <a:sym typeface="+mn-ea"/>
              </a:rPr>
              <a:t>年</a:t>
            </a:r>
            <a:r>
              <a:rPr lang="zh-CN" altLang="en-US" sz="2400" dirty="0">
                <a:solidFill>
                  <a:prstClr val="black"/>
                </a:solidFill>
                <a:latin typeface="DFKai-SB" panose="03000509000000000000" pitchFamily="65" charset="-120"/>
                <a:ea typeface="DFKai-SB" panose="03000509000000000000" pitchFamily="65" charset="-120"/>
                <a:sym typeface="+mn-ea"/>
              </a:rPr>
              <a:t>世界貿易組織第六次部長會議</a:t>
            </a:r>
            <a:r>
              <a:rPr lang="x-none" altLang="zh-CN" sz="2400" dirty="0">
                <a:solidFill>
                  <a:prstClr val="black"/>
                </a:solidFill>
                <a:latin typeface="DFKai-SB" panose="03000509000000000000" pitchFamily="65" charset="-120"/>
                <a:ea typeface="DFKai-SB" panose="03000509000000000000" pitchFamily="65" charset="-120"/>
                <a:sym typeface="+mn-ea"/>
              </a:rPr>
              <a:t>、</a:t>
            </a:r>
            <a:r>
              <a:rPr lang="en-US"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2008</a:t>
            </a:r>
            <a:r>
              <a:rPr lang="zh-CN" altLang="en-US"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年</a:t>
            </a:r>
            <a:r>
              <a:rPr lang="zh-CN" altLang="en-US" sz="2400" dirty="0">
                <a:solidFill>
                  <a:prstClr val="black"/>
                </a:solidFill>
                <a:latin typeface="DFKai-SB" panose="03000509000000000000" pitchFamily="65" charset="-120"/>
                <a:ea typeface="DFKai-SB" panose="03000509000000000000" pitchFamily="65" charset="-120"/>
                <a:sym typeface="+mn-ea"/>
              </a:rPr>
              <a:t>奧運會馬術比賽</a:t>
            </a:r>
            <a:r>
              <a:rPr lang="x-none" altLang="zh-CN" sz="2400" dirty="0">
                <a:solidFill>
                  <a:prstClr val="black"/>
                </a:solidFill>
                <a:latin typeface="DFKai-SB" panose="03000509000000000000" pitchFamily="65" charset="-120"/>
                <a:ea typeface="DFKai-SB" panose="03000509000000000000" pitchFamily="65" charset="-120"/>
                <a:sym typeface="+mn-ea"/>
              </a:rPr>
              <a:t>、</a:t>
            </a:r>
            <a:r>
              <a:rPr lang="x-none"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2009</a:t>
            </a:r>
            <a:r>
              <a:rPr lang="x-none" altLang="zh-CN" sz="2400" dirty="0">
                <a:solidFill>
                  <a:prstClr val="black"/>
                </a:solidFill>
                <a:latin typeface="DFKai-SB" panose="03000509000000000000" pitchFamily="65" charset="-120"/>
                <a:ea typeface="DFKai-SB" panose="03000509000000000000" pitchFamily="65" charset="-120"/>
                <a:sym typeface="+mn-ea"/>
              </a:rPr>
              <a:t>年東亞運動會、香港國際</a:t>
            </a:r>
            <a:r>
              <a:rPr lang="x-none"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7</a:t>
            </a:r>
            <a:r>
              <a:rPr lang="x-none" altLang="zh-CN" sz="2400" dirty="0">
                <a:solidFill>
                  <a:prstClr val="black"/>
                </a:solidFill>
                <a:latin typeface="DFKai-SB" panose="03000509000000000000" pitchFamily="65" charset="-120"/>
                <a:ea typeface="DFKai-SB" panose="03000509000000000000" pitchFamily="65" charset="-120"/>
                <a:sym typeface="+mn-ea"/>
              </a:rPr>
              <a:t>人欖球賽、香港網球公開賽、香港高爾夫球公開賽、香港世界桌球大師賽、</a:t>
            </a:r>
            <a:r>
              <a:rPr lang="x-none"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ART</a:t>
            </a:r>
            <a:r>
              <a:rPr lang="en-US"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x-none"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BASEL</a:t>
            </a:r>
            <a:r>
              <a:rPr lang="zh-CN" altLang="en-US" sz="2400" dirty="0">
                <a:solidFill>
                  <a:prstClr val="black"/>
                </a:solidFill>
                <a:latin typeface="DFKai-SB" panose="03000509000000000000" pitchFamily="65" charset="-120"/>
                <a:ea typeface="DFKai-SB" panose="03000509000000000000" pitchFamily="65" charset="-120"/>
                <a:sym typeface="+mn-ea"/>
              </a:rPr>
              <a:t>等國際活動</a:t>
            </a:r>
            <a:r>
              <a:rPr lang="zh-CN" altLang="en-US" sz="2400" dirty="0" smtClean="0">
                <a:solidFill>
                  <a:prstClr val="black"/>
                </a:solidFill>
                <a:latin typeface="DFKai-SB" panose="03000509000000000000" pitchFamily="65" charset="-120"/>
                <a:ea typeface="DFKai-SB" panose="03000509000000000000" pitchFamily="65" charset="-120"/>
                <a:sym typeface="+mn-ea"/>
              </a:rPr>
              <a:t>。</a:t>
            </a:r>
            <a:endParaRPr lang="en-US" altLang="zh-CN" sz="2400" dirty="0" smtClean="0">
              <a:solidFill>
                <a:prstClr val="black"/>
              </a:solidFill>
              <a:latin typeface="DFKai-SB" panose="03000509000000000000" pitchFamily="65" charset="-120"/>
              <a:ea typeface="DFKai-SB" panose="03000509000000000000" pitchFamily="65" charset="-120"/>
              <a:sym typeface="+mn-ea"/>
            </a:endParaRPr>
          </a:p>
          <a:p>
            <a:pPr defTabSz="457200">
              <a:lnSpc>
                <a:spcPct val="150000"/>
              </a:lnSpc>
            </a:pPr>
            <a:endParaRPr lang="en-US" altLang="zh-CN" sz="2400" dirty="0">
              <a:solidFill>
                <a:prstClr val="black"/>
              </a:solidFill>
              <a:latin typeface="DFKai-SB" panose="03000509000000000000" pitchFamily="65" charset="-120"/>
              <a:ea typeface="DFKai-SB" panose="03000509000000000000" pitchFamily="65" charset="-120"/>
              <a:sym typeface="+mn-ea"/>
            </a:endParaRPr>
          </a:p>
          <a:p>
            <a:pPr defTabSz="457200">
              <a:lnSpc>
                <a:spcPct val="150000"/>
              </a:lnSpc>
            </a:pPr>
            <a:endParaRPr lang="en-US" altLang="zh-CN" sz="2400" dirty="0" smtClean="0">
              <a:solidFill>
                <a:prstClr val="black"/>
              </a:solidFill>
              <a:latin typeface="DFKai-SB" panose="03000509000000000000" pitchFamily="65" charset="-120"/>
              <a:ea typeface="DFKai-SB" panose="03000509000000000000" pitchFamily="65" charset="-120"/>
              <a:sym typeface="+mn-ea"/>
            </a:endParaRPr>
          </a:p>
          <a:p>
            <a:pPr defTabSz="457200">
              <a:lnSpc>
                <a:spcPct val="150000"/>
              </a:lnSpc>
            </a:pPr>
            <a:endParaRPr lang="en-US" altLang="zh-CN" sz="2400" dirty="0">
              <a:solidFill>
                <a:prstClr val="black"/>
              </a:solidFill>
              <a:latin typeface="DFKai-SB" panose="03000509000000000000" pitchFamily="65" charset="-120"/>
              <a:ea typeface="DFKai-SB" panose="03000509000000000000" pitchFamily="65" charset="-120"/>
              <a:sym typeface="+mn-ea"/>
            </a:endParaRPr>
          </a:p>
          <a:p>
            <a:pPr defTabSz="457200">
              <a:lnSpc>
                <a:spcPct val="150000"/>
              </a:lnSpc>
            </a:pPr>
            <a:endParaRPr lang="en-US" altLang="zh-CN" sz="2400" dirty="0" smtClean="0">
              <a:solidFill>
                <a:prstClr val="black"/>
              </a:solidFill>
              <a:latin typeface="DFKai-SB" panose="03000509000000000000" pitchFamily="65" charset="-120"/>
              <a:ea typeface="DFKai-SB" panose="03000509000000000000" pitchFamily="65" charset="-120"/>
              <a:sym typeface="+mn-ea"/>
            </a:endParaRPr>
          </a:p>
          <a:p>
            <a:pPr defTabSz="457200">
              <a:lnSpc>
                <a:spcPct val="150000"/>
              </a:lnSpc>
            </a:pPr>
            <a:endParaRPr lang="en-US" altLang="zh-CN" sz="2400" dirty="0" smtClean="0">
              <a:solidFill>
                <a:prstClr val="black"/>
              </a:solidFill>
              <a:latin typeface="DFKai-SB" panose="03000509000000000000" pitchFamily="65" charset="-120"/>
              <a:ea typeface="DFKai-SB" panose="03000509000000000000" pitchFamily="65" charset="-120"/>
              <a:sym typeface="+mn-ea"/>
            </a:endParaRPr>
          </a:p>
        </p:txBody>
      </p:sp>
      <p:sp>
        <p:nvSpPr>
          <p:cNvPr id="5"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40</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2950318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207568" y="1488712"/>
            <a:ext cx="7992888" cy="1286186"/>
          </a:xfrm>
          <a:noFill/>
        </p:spPr>
        <p:txBody>
          <a:bodyPr vert="horz" wrap="square" lIns="68580" tIns="34290" rIns="68580" bIns="34290" rtlCol="0">
            <a:spAutoFit/>
          </a:bodyPr>
          <a:lstStyle/>
          <a:p>
            <a:pPr marL="0" indent="0" defTabSz="342900">
              <a:lnSpc>
                <a:spcPct val="150000"/>
              </a:lnSpc>
              <a:spcBef>
                <a:spcPts val="0"/>
              </a:spcBef>
              <a:buNone/>
            </a:pPr>
            <a:r>
              <a:rPr lang="zh-CN" altLang="en-US" sz="2800" dirty="0" smtClean="0">
                <a:solidFill>
                  <a:schemeClr val="tx1"/>
                </a:solidFill>
                <a:latin typeface="DFKai-SB" panose="03000509000000000000" pitchFamily="65" charset="-120"/>
                <a:ea typeface="DFKai-SB" panose="03000509000000000000" pitchFamily="65" charset="-120"/>
              </a:rPr>
              <a:t>香港</a:t>
            </a:r>
            <a:r>
              <a:rPr lang="zh-CN" altLang="en-US" sz="2800" dirty="0">
                <a:solidFill>
                  <a:schemeClr val="tx1"/>
                </a:solidFill>
                <a:latin typeface="DFKai-SB" panose="03000509000000000000" pitchFamily="65" charset="-120"/>
                <a:ea typeface="DFKai-SB" panose="03000509000000000000" pitchFamily="65" charset="-120"/>
              </a:rPr>
              <a:t>特別行政區還可以根據</a:t>
            </a:r>
            <a:r>
              <a:rPr lang="en-US" altLang="zh-CN" sz="2800" dirty="0">
                <a:solidFill>
                  <a:schemeClr val="tx1"/>
                </a:solidFill>
                <a:latin typeface="DFKai-SB" panose="03000509000000000000" pitchFamily="65" charset="-120"/>
                <a:ea typeface="DFKai-SB" panose="03000509000000000000" pitchFamily="65" charset="-120"/>
              </a:rPr>
              <a:t>《</a:t>
            </a:r>
            <a:r>
              <a:rPr lang="zh-CN" altLang="en-US" sz="2800" dirty="0">
                <a:solidFill>
                  <a:schemeClr val="tx1"/>
                </a:solidFill>
                <a:latin typeface="DFKai-SB" panose="03000509000000000000" pitchFamily="65" charset="-120"/>
                <a:ea typeface="DFKai-SB" panose="03000509000000000000" pitchFamily="65" charset="-120"/>
              </a:rPr>
              <a:t>基本法</a:t>
            </a:r>
            <a:r>
              <a:rPr lang="en-US" altLang="zh-CN" sz="2800" dirty="0">
                <a:solidFill>
                  <a:schemeClr val="tx1"/>
                </a:solidFill>
                <a:latin typeface="DFKai-SB" panose="03000509000000000000" pitchFamily="65" charset="-120"/>
                <a:ea typeface="DFKai-SB" panose="03000509000000000000" pitchFamily="65" charset="-120"/>
              </a:rPr>
              <a:t>》</a:t>
            </a:r>
            <a:r>
              <a:rPr lang="zh-CN" altLang="en-US" sz="2800" dirty="0" smtClean="0">
                <a:solidFill>
                  <a:schemeClr val="tx1"/>
                </a:solidFill>
                <a:latin typeface="DFKai-SB" panose="03000509000000000000" pitchFamily="65" charset="-120"/>
                <a:ea typeface="DFKai-SB" panose="03000509000000000000" pitchFamily="65" charset="-120"/>
              </a:rPr>
              <a:t>第</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二十</a:t>
            </a:r>
            <a:r>
              <a:rPr lang="zh-CN" altLang="en-US" sz="2800" dirty="0" smtClean="0">
                <a:solidFill>
                  <a:schemeClr val="tx1"/>
                </a:solidFill>
                <a:latin typeface="DFKai-SB" panose="03000509000000000000" pitchFamily="65" charset="-120"/>
                <a:ea typeface="DFKai-SB" panose="03000509000000000000" pitchFamily="65" charset="-120"/>
              </a:rPr>
              <a:t>條</a:t>
            </a:r>
            <a:r>
              <a:rPr lang="zh-CN" altLang="en-US" sz="2800" dirty="0">
                <a:solidFill>
                  <a:schemeClr val="tx1"/>
                </a:solidFill>
                <a:latin typeface="DFKai-SB" panose="03000509000000000000" pitchFamily="65" charset="-120"/>
                <a:ea typeface="DFKai-SB" panose="03000509000000000000" pitchFamily="65" charset="-120"/>
              </a:rPr>
              <a:t>的規定享有中央授予的其他權力。</a:t>
            </a:r>
            <a:endParaRPr lang="en-US" altLang="zh-CN" sz="2800" dirty="0">
              <a:solidFill>
                <a:schemeClr val="tx1"/>
              </a:solidFill>
              <a:latin typeface="DFKai-SB" panose="03000509000000000000" pitchFamily="65" charset="-120"/>
              <a:ea typeface="DFKai-SB" panose="03000509000000000000" pitchFamily="65" charset="-120"/>
            </a:endParaRPr>
          </a:p>
        </p:txBody>
      </p:sp>
      <p:sp>
        <p:nvSpPr>
          <p:cNvPr id="2" name="矩形 1"/>
          <p:cNvSpPr/>
          <p:nvPr/>
        </p:nvSpPr>
        <p:spPr>
          <a:xfrm>
            <a:off x="3378701" y="388714"/>
            <a:ext cx="5501348" cy="869469"/>
          </a:xfrm>
          <a:prstGeom prst="rect">
            <a:avLst/>
          </a:prstGeom>
        </p:spPr>
        <p:txBody>
          <a:bodyPr vert="horz" wrap="square" lIns="68580" tIns="34290" rIns="68580" bIns="34290" rtlCol="0">
            <a:spAutoFit/>
          </a:bodyPr>
          <a:lstStyle/>
          <a:p>
            <a:pPr marL="171450" indent="-171450" algn="ctr" defTabSz="685800">
              <a:lnSpc>
                <a:spcPct val="130000"/>
              </a:lnSpc>
              <a:spcBef>
                <a:spcPts val="750"/>
              </a:spcBef>
              <a:buFont typeface="Wingdings" panose="05000000000000000000" pitchFamily="2" charset="2"/>
              <a:buChar char="Ø"/>
            </a:pPr>
            <a:r>
              <a:rPr lang="zh-CN" altLang="en-US" sz="4000" b="1" kern="100" dirty="0">
                <a:solidFill>
                  <a:prstClr val="black">
                    <a:lumMod val="50000"/>
                  </a:prstClr>
                </a:solidFill>
                <a:latin typeface="DFKai-SB" panose="03000509000000000000" pitchFamily="65" charset="-120"/>
                <a:ea typeface="DFKai-SB" panose="03000509000000000000" pitchFamily="65" charset="-120"/>
              </a:rPr>
              <a:t>中央授予的其他權力</a:t>
            </a:r>
            <a:endParaRPr lang="en-US" altLang="zh-CN" sz="4000" b="1" kern="100" dirty="0">
              <a:solidFill>
                <a:prstClr val="black">
                  <a:lumMod val="50000"/>
                </a:prstClr>
              </a:solidFill>
              <a:latin typeface="DFKai-SB" panose="03000509000000000000" pitchFamily="65" charset="-120"/>
              <a:ea typeface="DFKai-SB" panose="03000509000000000000" pitchFamily="65" charset="-12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469" y="3487497"/>
            <a:ext cx="6116377" cy="2474769"/>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1689093" y="3342256"/>
            <a:ext cx="2862318" cy="2715353"/>
          </a:xfrm>
          <a:prstGeom prst="round2DiagRect">
            <a:avLst/>
          </a:prstGeom>
          <a:solidFill>
            <a:schemeClr val="accent2">
              <a:lumMod val="20000"/>
              <a:lumOff val="80000"/>
            </a:schemeClr>
          </a:solidFill>
        </p:spPr>
        <p:txBody>
          <a:bodyPr wrap="square">
            <a:spAutoFit/>
          </a:bodyPr>
          <a:lstStyle/>
          <a:p>
            <a:pPr defTabSz="457200">
              <a:lnSpc>
                <a:spcPct val="130000"/>
              </a:lnSpc>
            </a:pPr>
            <a:r>
              <a:rPr lang="zh-CN" altLang="en-US" dirty="0">
                <a:solidFill>
                  <a:prstClr val="black"/>
                </a:solidFill>
                <a:latin typeface="DFKai-SB" panose="03000509000000000000" pitchFamily="65" charset="-120"/>
                <a:ea typeface="DFKai-SB" panose="03000509000000000000" pitchFamily="65" charset="-120"/>
                <a:cs typeface="楷体" panose="02010609060101010101" charset="-122"/>
              </a:rPr>
              <a:t>    </a:t>
            </a: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rPr>
              <a:t>例如，</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2006</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10</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31</a:t>
            </a: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rPr>
              <a:t>日，全國人大常委會通過了「關於授權香港特別行政區對深圳灣口岸港方口岸區實施管轄的決定」。</a:t>
            </a:r>
          </a:p>
        </p:txBody>
      </p:sp>
      <p:sp>
        <p:nvSpPr>
          <p:cNvPr id="8"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41</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456486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1577084" y="437349"/>
            <a:ext cx="9933043"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zh-TW" altLang="en-US" sz="4000" b="1" dirty="0" smtClean="0">
                <a:solidFill>
                  <a:schemeClr val="tx1"/>
                </a:solidFill>
                <a:latin typeface="DFKai-SB" panose="03000509000000000000" pitchFamily="65" charset="-120"/>
                <a:ea typeface="DFKai-SB" panose="03000509000000000000" pitchFamily="65" charset="-120"/>
                <a:sym typeface="+mn-ea"/>
              </a:rPr>
              <a:t>落實</a:t>
            </a:r>
            <a:r>
              <a:rPr lang="en-US" altLang="zh-TW" sz="4000" b="1" dirty="0">
                <a:solidFill>
                  <a:schemeClr val="tx1"/>
                </a:solidFill>
                <a:latin typeface="DFKai-SB" panose="03000509000000000000" pitchFamily="65" charset="-120"/>
                <a:ea typeface="DFKai-SB" panose="03000509000000000000" pitchFamily="65" charset="-120"/>
                <a:sym typeface="+mn-ea"/>
              </a:rPr>
              <a:t>《</a:t>
            </a:r>
            <a:r>
              <a:rPr lang="zh-TW" altLang="en-US" sz="4000" b="1" dirty="0">
                <a:solidFill>
                  <a:schemeClr val="tx1"/>
                </a:solidFill>
                <a:latin typeface="DFKai-SB" panose="03000509000000000000" pitchFamily="65" charset="-120"/>
                <a:ea typeface="DFKai-SB" panose="03000509000000000000" pitchFamily="65" charset="-120"/>
                <a:sym typeface="+mn-ea"/>
              </a:rPr>
              <a:t>憲法</a:t>
            </a:r>
            <a:r>
              <a:rPr lang="en-US" altLang="zh-TW" sz="4000" b="1" dirty="0">
                <a:solidFill>
                  <a:schemeClr val="tx1"/>
                </a:solidFill>
                <a:latin typeface="DFKai-SB" panose="03000509000000000000" pitchFamily="65" charset="-120"/>
                <a:ea typeface="DFKai-SB" panose="03000509000000000000" pitchFamily="65" charset="-120"/>
                <a:sym typeface="+mn-ea"/>
              </a:rPr>
              <a:t>》</a:t>
            </a:r>
            <a:r>
              <a:rPr lang="zh-TW" altLang="en-US" sz="4000" b="1" dirty="0" smtClean="0">
                <a:solidFill>
                  <a:schemeClr val="tx1"/>
                </a:solidFill>
                <a:latin typeface="DFKai-SB" panose="03000509000000000000" pitchFamily="65" charset="-120"/>
                <a:ea typeface="DFKai-SB" panose="03000509000000000000" pitchFamily="65" charset="-120"/>
                <a:sym typeface="+mn-ea"/>
              </a:rPr>
              <a:t>和</a:t>
            </a:r>
            <a:r>
              <a:rPr lang="en-US" altLang="zh-TW" sz="4000" b="1" dirty="0" smtClean="0">
                <a:solidFill>
                  <a:schemeClr val="tx1"/>
                </a:solidFill>
                <a:latin typeface="DFKai-SB" panose="03000509000000000000" pitchFamily="65" charset="-120"/>
                <a:ea typeface="DFKai-SB" panose="03000509000000000000" pitchFamily="65" charset="-120"/>
                <a:sym typeface="+mn-ea"/>
              </a:rPr>
              <a:t>《</a:t>
            </a:r>
            <a:r>
              <a:rPr lang="zh-TW" altLang="en-US" sz="4000" b="1" dirty="0">
                <a:solidFill>
                  <a:schemeClr val="tx1"/>
                </a:solidFill>
                <a:latin typeface="DFKai-SB" panose="03000509000000000000" pitchFamily="65" charset="-120"/>
                <a:ea typeface="DFKai-SB" panose="03000509000000000000" pitchFamily="65" charset="-120"/>
                <a:sym typeface="+mn-ea"/>
              </a:rPr>
              <a:t>基本法</a:t>
            </a:r>
            <a:r>
              <a:rPr lang="en-US" altLang="zh-TW" sz="4000" b="1" dirty="0" smtClean="0">
                <a:solidFill>
                  <a:schemeClr val="tx1"/>
                </a:solidFill>
                <a:latin typeface="DFKai-SB" panose="03000509000000000000" pitchFamily="65" charset="-120"/>
                <a:ea typeface="DFKai-SB" panose="03000509000000000000" pitchFamily="65" charset="-120"/>
                <a:sym typeface="+mn-ea"/>
              </a:rPr>
              <a:t>》</a:t>
            </a:r>
            <a:r>
              <a:rPr lang="zh-TW" altLang="en-US" sz="4000" b="1" dirty="0" smtClean="0">
                <a:solidFill>
                  <a:schemeClr val="tx1"/>
                </a:solidFill>
                <a:latin typeface="DFKai-SB" panose="03000509000000000000" pitchFamily="65" charset="-120"/>
                <a:ea typeface="DFKai-SB" panose="03000509000000000000" pitchFamily="65" charset="-120"/>
                <a:sym typeface="+mn-ea"/>
              </a:rPr>
              <a:t>確定的憲制秩序</a:t>
            </a:r>
            <a:r>
              <a:rPr lang="en-US" altLang="zh-CN" sz="4000" b="1" dirty="0" smtClean="0">
                <a:latin typeface="DFKai-SB" panose="03000509000000000000" pitchFamily="65" charset="-120"/>
                <a:ea typeface="DFKai-SB" panose="03000509000000000000" pitchFamily="65" charset="-120"/>
              </a:rPr>
              <a:t/>
            </a:r>
            <a:br>
              <a:rPr lang="en-US" altLang="zh-CN" sz="4000" b="1" dirty="0" smtClean="0">
                <a:latin typeface="DFKai-SB" panose="03000509000000000000" pitchFamily="65" charset="-120"/>
                <a:ea typeface="DFKai-SB" panose="03000509000000000000" pitchFamily="65" charset="-120"/>
              </a:rPr>
            </a:br>
            <a:endParaRPr lang="zh-CN" altLang="en-US" sz="4000" b="1" dirty="0">
              <a:latin typeface="DFKai-SB" panose="03000509000000000000" pitchFamily="65" charset="-120"/>
              <a:ea typeface="DFKai-SB" panose="03000509000000000000" pitchFamily="65" charset="-120"/>
            </a:endParaRPr>
          </a:p>
        </p:txBody>
      </p:sp>
      <p:sp>
        <p:nvSpPr>
          <p:cNvPr id="7" name="文本框 2">
            <a:extLst>
              <a:ext uri="{FF2B5EF4-FFF2-40B4-BE49-F238E27FC236}">
                <a16:creationId xmlns:a16="http://schemas.microsoft.com/office/drawing/2014/main" id="{30E14DF5-D7D9-424D-A3C8-B4D4D24B38EC}"/>
              </a:ext>
            </a:extLst>
          </p:cNvPr>
          <p:cNvSpPr txBox="1"/>
          <p:nvPr/>
        </p:nvSpPr>
        <p:spPr>
          <a:xfrm>
            <a:off x="2514401" y="1800603"/>
            <a:ext cx="7697470" cy="2419124"/>
          </a:xfrm>
          <a:prstGeom prst="rect">
            <a:avLst/>
          </a:prstGeom>
          <a:solidFill>
            <a:schemeClr val="bg1">
              <a:lumMod val="95000"/>
            </a:schemeClr>
          </a:solidFill>
          <a:ln w="28575">
            <a:solidFill>
              <a:srgbClr val="0070C0"/>
            </a:solidFill>
          </a:ln>
        </p:spPr>
        <p:txBody>
          <a:bodyPr wrap="square" rtlCol="0" anchor="t">
            <a:spAutoFit/>
          </a:bodyPr>
          <a:lstStyle/>
          <a:p>
            <a:pPr defTabSz="457200">
              <a:lnSpc>
                <a:spcPct val="140000"/>
              </a:lnSpc>
            </a:pPr>
            <a:r>
              <a:rPr lang="en-US" altLang="zh-CN" sz="2400" dirty="0">
                <a:latin typeface="DFKai-SB" panose="03000509000000000000" pitchFamily="65" charset="-120"/>
                <a:ea typeface="DFKai-SB" panose="03000509000000000000" pitchFamily="65" charset="-120"/>
                <a:cs typeface="华文仿宋" panose="02010600040101010101" charset="-122"/>
              </a:rPr>
              <a:t> </a:t>
            </a:r>
            <a:r>
              <a:rPr lang="zh-HK" altLang="en-US" sz="2400" dirty="0">
                <a:latin typeface="DFKai-SB" panose="03000509000000000000" pitchFamily="65" charset="-120"/>
                <a:ea typeface="DFKai-SB" panose="03000509000000000000" pitchFamily="65" charset="-120"/>
                <a:cs typeface="华文仿宋" panose="02010600040101010101" charset="-122"/>
                <a:sym typeface="+mn-ea"/>
              </a:rPr>
              <a:t>「</a:t>
            </a:r>
            <a:r>
              <a:rPr lang="zh-HK" altLang="en-US" sz="2400" dirty="0">
                <a:latin typeface="DFKai-SB" panose="03000509000000000000" pitchFamily="65" charset="-120"/>
                <a:ea typeface="DFKai-SB" panose="03000509000000000000" pitchFamily="65" charset="-120"/>
                <a:cs typeface="楷体" panose="02010609060101010101" pitchFamily="49" charset="-122"/>
                <a:sym typeface="+mn-ea"/>
              </a:rPr>
              <a:t>在落實憲法和基本法確定的憲制秩序時，要把中央依法行使權力和特別行政區履行主體責任有機結合</a:t>
            </a:r>
            <a:r>
              <a:rPr lang="zh-HK" altLang="en-US" sz="2400" dirty="0" smtClean="0">
                <a:latin typeface="DFKai-SB" panose="03000509000000000000" pitchFamily="65" charset="-120"/>
                <a:ea typeface="DFKai-SB" panose="03000509000000000000" pitchFamily="65" charset="-120"/>
                <a:cs typeface="楷体" panose="02010609060101010101" pitchFamily="49" charset="-122"/>
                <a:sym typeface="+mn-ea"/>
              </a:rPr>
              <a:t>起來</a:t>
            </a:r>
            <a:r>
              <a:rPr lang="zh-TW" altLang="en-US" sz="2400" dirty="0" smtClean="0">
                <a:latin typeface="DFKai-SB" panose="03000509000000000000" pitchFamily="65" charset="-120"/>
                <a:ea typeface="DFKai-SB" panose="03000509000000000000" pitchFamily="65" charset="-120"/>
                <a:cs typeface="楷体" panose="02010609060101010101" pitchFamily="49" charset="-122"/>
                <a:sym typeface="+mn-ea"/>
              </a:rPr>
              <a:t>。</a:t>
            </a:r>
            <a:r>
              <a:rPr lang="zh-HK" altLang="en-US" sz="2400" dirty="0" smtClean="0">
                <a:latin typeface="DFKai-SB" panose="03000509000000000000" pitchFamily="65" charset="-120"/>
                <a:ea typeface="DFKai-SB" panose="03000509000000000000" pitchFamily="65" charset="-120"/>
                <a:cs typeface="楷体" panose="02010609060101010101" pitchFamily="49" charset="-122"/>
                <a:sym typeface="+mn-ea"/>
              </a:rPr>
              <a:t>」</a:t>
            </a:r>
            <a:endParaRPr lang="zh-HK" altLang="en-US" sz="2400" dirty="0">
              <a:latin typeface="DFKai-SB" panose="03000509000000000000" pitchFamily="65" charset="-120"/>
              <a:ea typeface="DFKai-SB" panose="03000509000000000000" pitchFamily="65" charset="-120"/>
              <a:cs typeface="楷体" panose="02010609060101010101" pitchFamily="49" charset="-122"/>
              <a:sym typeface="+mn-ea"/>
            </a:endParaRPr>
          </a:p>
          <a:p>
            <a:pPr defTabSz="457200">
              <a:lnSpc>
                <a:spcPct val="140000"/>
              </a:lnSpc>
            </a:pPr>
            <a:endParaRPr lang="en-US" altLang="zh-TW" sz="2800" dirty="0">
              <a:latin typeface="DFKai-SB" panose="03000509000000000000" pitchFamily="65" charset="-120"/>
              <a:ea typeface="DFKai-SB" panose="03000509000000000000" pitchFamily="65" charset="-120"/>
              <a:cs typeface="Times New Roman" panose="02020603050405020304" pitchFamily="18" charset="0"/>
              <a:sym typeface="+mn-ea"/>
            </a:endParaRPr>
          </a:p>
          <a:p>
            <a:pPr defTabSz="457200">
              <a:lnSpc>
                <a:spcPct val="140000"/>
              </a:lnSpc>
            </a:pPr>
            <a:r>
              <a:rPr lang="zh-TW"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來源</a:t>
            </a:r>
            <a:r>
              <a:rPr lang="en-US" altLang="zh-TW"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zh-HK"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引自</a:t>
            </a:r>
            <a:r>
              <a:rPr lang="en-US" altLang="zh-HK"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zh-HK"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習近平在慶祝香港回歸祖國</a:t>
            </a:r>
            <a:r>
              <a:rPr lang="en-US" altLang="zh-HK"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20</a:t>
            </a:r>
            <a:r>
              <a:rPr lang="zh-HK"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周年大會暨香港特別行政區第五屆政府就職典禮上的講話</a:t>
            </a:r>
            <a:r>
              <a:rPr lang="en-US" altLang="zh-HK"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zh-HK"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en-US" altLang="zh-HK"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2017</a:t>
            </a:r>
            <a:r>
              <a:rPr lang="zh-HK"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年</a:t>
            </a:r>
            <a:r>
              <a:rPr lang="en-US" altLang="zh-HK"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7</a:t>
            </a:r>
            <a:r>
              <a:rPr lang="zh-HK"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月</a:t>
            </a:r>
            <a:r>
              <a:rPr lang="en-US" altLang="zh-HK"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1</a:t>
            </a:r>
            <a:r>
              <a:rPr lang="zh-HK"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日）</a:t>
            </a: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矩形 3">
            <a:extLst>
              <a:ext uri="{FF2B5EF4-FFF2-40B4-BE49-F238E27FC236}">
                <a16:creationId xmlns:a16="http://schemas.microsoft.com/office/drawing/2014/main" id="{90CC9CC2-4A3C-3048-AD50-8273ACB76478}"/>
              </a:ext>
            </a:extLst>
          </p:cNvPr>
          <p:cNvSpPr/>
          <p:nvPr/>
        </p:nvSpPr>
        <p:spPr>
          <a:xfrm>
            <a:off x="2602375" y="4311248"/>
            <a:ext cx="7767520" cy="523220"/>
          </a:xfrm>
          <a:prstGeom prst="rect">
            <a:avLst/>
          </a:prstGeom>
        </p:spPr>
        <p:txBody>
          <a:bodyPr wrap="square">
            <a:spAutoFit/>
          </a:bodyPr>
          <a:lstStyle/>
          <a:p>
            <a:pPr defTabSz="457200"/>
            <a:r>
              <a:rPr lang="zh-TW" altLang="en-US" sz="1400" b="1" dirty="0" smtClean="0">
                <a:latin typeface="DFKai-SB" panose="03000509000000000000" pitchFamily="65" charset="-120"/>
                <a:ea typeface="DFKai-SB" panose="03000509000000000000" pitchFamily="65" charset="-120"/>
                <a:cs typeface="Times New Roman" panose="02020603050405020304" pitchFamily="18" charset="0"/>
              </a:rPr>
              <a:t>來源節錄自</a:t>
            </a:r>
            <a:r>
              <a:rPr lang="en-US" altLang="zh-TW" sz="14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b="1" dirty="0" smtClean="0">
                <a:latin typeface="Times New Roman" panose="02020603050405020304" pitchFamily="18" charset="0"/>
                <a:ea typeface="DFKai-SB" panose="03000509000000000000" pitchFamily="65" charset="-120"/>
                <a:cs typeface="Times New Roman" panose="02020603050405020304" pitchFamily="18" charset="0"/>
              </a:rPr>
              <a:t>http</a:t>
            </a:r>
            <a:r>
              <a:rPr lang="en-US" altLang="zh-CN" sz="1400" b="1" dirty="0">
                <a:latin typeface="Times New Roman" panose="02020603050405020304" pitchFamily="18" charset="0"/>
                <a:ea typeface="DFKai-SB" panose="03000509000000000000" pitchFamily="65" charset="-120"/>
                <a:cs typeface="Times New Roman" panose="02020603050405020304" pitchFamily="18" charset="0"/>
              </a:rPr>
              <a:t>://cpc.people.com.cn/BIG5/n1/2017/0701/c64094-29376639.html</a:t>
            </a:r>
          </a:p>
          <a:p>
            <a:pPr defTabSz="457200"/>
            <a:endParaRPr lang="zh-HK" altLang="en-US" sz="1400" dirty="0">
              <a:latin typeface="Century Gothic" panose="020B0502020202020204"/>
              <a:ea typeface="微軟正黑體" panose="020B0604030504040204" pitchFamily="34" charset="-120"/>
            </a:endParaRPr>
          </a:p>
        </p:txBody>
      </p:sp>
      <p:sp>
        <p:nvSpPr>
          <p:cNvPr id="9" name="矩形 5">
            <a:extLst>
              <a:ext uri="{FF2B5EF4-FFF2-40B4-BE49-F238E27FC236}">
                <a16:creationId xmlns:a16="http://schemas.microsoft.com/office/drawing/2014/main" id="{785612B9-1F68-B745-8C72-6110A9B38669}"/>
              </a:ext>
            </a:extLst>
          </p:cNvPr>
          <p:cNvSpPr/>
          <p:nvPr/>
        </p:nvSpPr>
        <p:spPr>
          <a:xfrm>
            <a:off x="1775116" y="4963312"/>
            <a:ext cx="8952263" cy="978729"/>
          </a:xfrm>
          <a:prstGeom prst="rect">
            <a:avLst/>
          </a:prstGeom>
        </p:spPr>
        <p:txBody>
          <a:bodyPr wrap="square">
            <a:spAutoFit/>
          </a:bodyPr>
          <a:lstStyle/>
          <a:p>
            <a:pPr defTabSz="457200">
              <a:lnSpc>
                <a:spcPct val="120000"/>
              </a:lnSpc>
            </a:pPr>
            <a:r>
              <a:rPr lang="en-US" altLang="zh-CN" sz="2400" dirty="0">
                <a:latin typeface="DFKai-SB" panose="03000509000000000000" pitchFamily="65" charset="-120"/>
                <a:ea typeface="DFKai-SB" panose="03000509000000000000" pitchFamily="65" charset="-120"/>
                <a:sym typeface="+mn-ea"/>
              </a:rPr>
              <a:t>《</a:t>
            </a:r>
            <a:r>
              <a:rPr lang="zh-CN" altLang="en-US" sz="2400" dirty="0">
                <a:latin typeface="DFKai-SB" panose="03000509000000000000" pitchFamily="65" charset="-120"/>
                <a:ea typeface="DFKai-SB" panose="03000509000000000000" pitchFamily="65" charset="-120"/>
                <a:sym typeface="+mn-ea"/>
              </a:rPr>
              <a:t>基本法</a:t>
            </a:r>
            <a:r>
              <a:rPr lang="en-US" altLang="zh-CN" sz="2400" dirty="0">
                <a:latin typeface="DFKai-SB" panose="03000509000000000000" pitchFamily="65" charset="-120"/>
                <a:ea typeface="DFKai-SB" panose="03000509000000000000" pitchFamily="65" charset="-120"/>
                <a:sym typeface="+mn-ea"/>
              </a:rPr>
              <a:t>》</a:t>
            </a:r>
            <a:r>
              <a:rPr lang="zh-CN" altLang="en-US" sz="2400" dirty="0">
                <a:latin typeface="DFKai-SB" panose="03000509000000000000" pitchFamily="65" charset="-120"/>
                <a:ea typeface="DFKai-SB" panose="03000509000000000000" pitchFamily="65" charset="-120"/>
                <a:sym typeface="+mn-ea"/>
              </a:rPr>
              <a:t>是一部授權法，中央授予香港特別行政區高度自治權，所以沒有授予出去的權力，應屬中央，不在香港特別行政區。</a:t>
            </a:r>
            <a:endParaRPr lang="zh-CN" altLang="en-US" sz="2400" dirty="0">
              <a:latin typeface="DFKai-SB" panose="03000509000000000000" pitchFamily="65" charset="-120"/>
              <a:ea typeface="DFKai-SB" panose="03000509000000000000" pitchFamily="65" charset="-120"/>
            </a:endParaRPr>
          </a:p>
        </p:txBody>
      </p:sp>
      <p:sp>
        <p:nvSpPr>
          <p:cNvPr id="10"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42</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4290468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p:nvPr/>
        </p:nvSpPr>
        <p:spPr>
          <a:xfrm>
            <a:off x="343906" y="2047264"/>
            <a:ext cx="2106215" cy="1122923"/>
          </a:xfrm>
          <a:prstGeom prst="rect">
            <a:avLst/>
          </a:prstGeom>
          <a:solidFill>
            <a:sysClr val="window" lastClr="FFFFFF">
              <a:lumMod val="95000"/>
            </a:sysClr>
          </a:solidFill>
          <a:ln w="12700" cap="flat" cmpd="sng" algn="ctr">
            <a:noFill/>
            <a:prstDash val="solid"/>
            <a:miter lim="800000"/>
          </a:ln>
          <a:effectLst/>
        </p:spPr>
        <p:txBody>
          <a:bodyPr rtlCol="0" anchor="t"/>
          <a:lstStyle/>
          <a:p>
            <a:pPr defTabSz="685800">
              <a:lnSpc>
                <a:spcPct val="150000"/>
              </a:lnSpc>
              <a:defRPr/>
            </a:pPr>
            <a:r>
              <a:rPr lang="zh-TW" altLang="en-US" sz="2000" kern="0" dirty="0">
                <a:solidFill>
                  <a:srgbClr val="3F3F3F"/>
                </a:solidFill>
                <a:latin typeface="DFKai-SB" panose="03000509000000000000" pitchFamily="65" charset="-120"/>
                <a:ea typeface="DFKai-SB" panose="03000509000000000000" pitchFamily="65" charset="-120"/>
              </a:rPr>
              <a:t>維護國家主權、安全和發展利益</a:t>
            </a:r>
            <a:endParaRPr lang="en-US" sz="2000" kern="0" dirty="0">
              <a:solidFill>
                <a:srgbClr val="3F3F3F"/>
              </a:solidFill>
              <a:latin typeface="DFKai-SB" panose="03000509000000000000" pitchFamily="65" charset="-120"/>
              <a:ea typeface="DFKai-SB" panose="03000509000000000000" pitchFamily="65" charset="-120"/>
            </a:endParaRPr>
          </a:p>
        </p:txBody>
      </p:sp>
      <p:sp>
        <p:nvSpPr>
          <p:cNvPr id="13" name="Chevron 8"/>
          <p:cNvSpPr/>
          <p:nvPr/>
        </p:nvSpPr>
        <p:spPr>
          <a:xfrm>
            <a:off x="8447340" y="1172397"/>
            <a:ext cx="3069102" cy="812783"/>
          </a:xfrm>
          <a:prstGeom prst="chevron">
            <a:avLst>
              <a:gd name="adj" fmla="val 20758"/>
            </a:avLst>
          </a:prstGeom>
          <a:solidFill>
            <a:srgbClr val="FFC000">
              <a:lumMod val="20000"/>
              <a:lumOff val="80000"/>
            </a:srgbClr>
          </a:solidFill>
          <a:ln w="6350" cap="flat" cmpd="sng" algn="ctr">
            <a:noFill/>
            <a:prstDash val="solid"/>
            <a:miter lim="800000"/>
          </a:ln>
          <a:effectLst/>
        </p:spPr>
        <p:txBody>
          <a:bodyPr vert="horz" lIns="0" tIns="0" rIns="0" bIns="0" rtlCol="0" anchor="ctr" anchorCtr="0"/>
          <a:lstStyle/>
          <a:p>
            <a:pPr algn="ctr" defTabSz="685800">
              <a:defRPr/>
            </a:pPr>
            <a:endParaRPr lang="en-US" kern="0" dirty="0">
              <a:solidFill>
                <a:srgbClr val="3F3F3F"/>
              </a:solidFill>
              <a:latin typeface="DFKai-SB" panose="03000509000000000000" pitchFamily="65" charset="-120"/>
              <a:ea typeface="DFKai-SB" panose="03000509000000000000" pitchFamily="65" charset="-120"/>
              <a:cs typeface="Bebas Neue" charset="0"/>
            </a:endParaRPr>
          </a:p>
        </p:txBody>
      </p:sp>
      <p:sp>
        <p:nvSpPr>
          <p:cNvPr id="14" name="Chevron 9"/>
          <p:cNvSpPr/>
          <p:nvPr/>
        </p:nvSpPr>
        <p:spPr>
          <a:xfrm>
            <a:off x="6041432" y="1160936"/>
            <a:ext cx="2434871" cy="812783"/>
          </a:xfrm>
          <a:prstGeom prst="chevron">
            <a:avLst>
              <a:gd name="adj" fmla="val 20758"/>
            </a:avLst>
          </a:prstGeom>
          <a:solidFill>
            <a:srgbClr val="FFC000">
              <a:lumMod val="40000"/>
              <a:lumOff val="60000"/>
            </a:srgbClr>
          </a:solidFill>
          <a:ln w="6350" cap="flat" cmpd="sng" algn="ctr">
            <a:noFill/>
            <a:prstDash val="solid"/>
            <a:miter lim="800000"/>
          </a:ln>
          <a:effectLst/>
        </p:spPr>
        <p:txBody>
          <a:bodyPr vert="horz" lIns="0" tIns="0" rIns="0" bIns="0" rtlCol="0" anchor="ctr" anchorCtr="0"/>
          <a:lstStyle/>
          <a:p>
            <a:pPr algn="ctr" defTabSz="685800">
              <a:defRPr/>
            </a:pPr>
            <a:endParaRPr lang="en-US" kern="0" dirty="0">
              <a:solidFill>
                <a:srgbClr val="3F3F3F"/>
              </a:solidFill>
              <a:latin typeface="DFKai-SB" panose="03000509000000000000" pitchFamily="65" charset="-120"/>
              <a:ea typeface="DFKai-SB" panose="03000509000000000000" pitchFamily="65" charset="-120"/>
              <a:cs typeface="Bebas Neue" charset="0"/>
            </a:endParaRPr>
          </a:p>
        </p:txBody>
      </p:sp>
      <p:sp>
        <p:nvSpPr>
          <p:cNvPr id="15" name="Chevron 10"/>
          <p:cNvSpPr/>
          <p:nvPr/>
        </p:nvSpPr>
        <p:spPr>
          <a:xfrm>
            <a:off x="2594925" y="1160937"/>
            <a:ext cx="3440115" cy="812783"/>
          </a:xfrm>
          <a:prstGeom prst="chevron">
            <a:avLst>
              <a:gd name="adj" fmla="val 20758"/>
            </a:avLst>
          </a:prstGeom>
          <a:solidFill>
            <a:srgbClr val="FFC000">
              <a:lumMod val="60000"/>
              <a:lumOff val="40000"/>
            </a:srgbClr>
          </a:solidFill>
          <a:ln w="6350" cap="flat" cmpd="sng" algn="ctr">
            <a:noFill/>
            <a:prstDash val="solid"/>
            <a:miter lim="800000"/>
          </a:ln>
          <a:effectLst/>
        </p:spPr>
        <p:txBody>
          <a:bodyPr vert="horz" lIns="0" tIns="0" rIns="0" bIns="0" rtlCol="0" anchor="ctr" anchorCtr="0"/>
          <a:lstStyle/>
          <a:p>
            <a:pPr algn="ctr" defTabSz="685800">
              <a:defRPr/>
            </a:pPr>
            <a:endParaRPr lang="en-US" kern="0" dirty="0">
              <a:solidFill>
                <a:srgbClr val="3F3F3F"/>
              </a:solidFill>
              <a:latin typeface="DFKai-SB" panose="03000509000000000000" pitchFamily="65" charset="-120"/>
              <a:ea typeface="DFKai-SB" panose="03000509000000000000" pitchFamily="65" charset="-120"/>
              <a:cs typeface="Bebas Neue" charset="0"/>
            </a:endParaRPr>
          </a:p>
        </p:txBody>
      </p:sp>
      <p:sp>
        <p:nvSpPr>
          <p:cNvPr id="16" name="Pentagon 11"/>
          <p:cNvSpPr/>
          <p:nvPr/>
        </p:nvSpPr>
        <p:spPr>
          <a:xfrm>
            <a:off x="302699" y="1167117"/>
            <a:ext cx="2277095" cy="812783"/>
          </a:xfrm>
          <a:prstGeom prst="homePlate">
            <a:avLst>
              <a:gd name="adj" fmla="val 21147"/>
            </a:avLst>
          </a:prstGeom>
          <a:solidFill>
            <a:srgbClr val="FFC000"/>
          </a:solidFill>
          <a:ln w="6350" cap="flat" cmpd="sng" algn="ctr">
            <a:noFill/>
            <a:prstDash val="solid"/>
            <a:miter lim="800000"/>
          </a:ln>
          <a:effectLst/>
        </p:spPr>
        <p:txBody>
          <a:bodyPr vert="horz" lIns="0" tIns="0" rIns="0" bIns="0" rtlCol="0" anchor="ctr" anchorCtr="0"/>
          <a:lstStyle/>
          <a:p>
            <a:pPr algn="ctr" defTabSz="685800">
              <a:defRPr/>
            </a:pPr>
            <a:endParaRPr lang="en-US" kern="0" dirty="0">
              <a:solidFill>
                <a:srgbClr val="3F3F3F"/>
              </a:solidFill>
              <a:latin typeface="DFKai-SB" panose="03000509000000000000" pitchFamily="65" charset="-120"/>
              <a:ea typeface="DFKai-SB" panose="03000509000000000000" pitchFamily="65" charset="-120"/>
              <a:cs typeface="Bebas Neue" charset="0"/>
            </a:endParaRPr>
          </a:p>
        </p:txBody>
      </p:sp>
      <p:sp>
        <p:nvSpPr>
          <p:cNvPr id="17" name="Rectangle 12"/>
          <p:cNvSpPr/>
          <p:nvPr/>
        </p:nvSpPr>
        <p:spPr>
          <a:xfrm>
            <a:off x="2518147" y="2062854"/>
            <a:ext cx="3516893" cy="1086132"/>
          </a:xfrm>
          <a:prstGeom prst="rect">
            <a:avLst/>
          </a:prstGeom>
          <a:solidFill>
            <a:sysClr val="window" lastClr="FFFFFF">
              <a:lumMod val="95000"/>
            </a:sysClr>
          </a:solidFill>
          <a:ln w="12700" cap="flat" cmpd="sng" algn="ctr">
            <a:noFill/>
            <a:prstDash val="solid"/>
            <a:miter lim="800000"/>
          </a:ln>
          <a:effectLst/>
        </p:spPr>
        <p:txBody>
          <a:bodyPr rtlCol="0" anchor="t"/>
          <a:lstStyle/>
          <a:p>
            <a:pPr defTabSz="685800">
              <a:lnSpc>
                <a:spcPct val="150000"/>
              </a:lnSpc>
              <a:defRPr/>
            </a:pPr>
            <a:r>
              <a:rPr lang="zh-TW" altLang="en-US" sz="2000" kern="0" dirty="0" smtClean="0">
                <a:solidFill>
                  <a:srgbClr val="3F3F3F"/>
                </a:solidFill>
                <a:latin typeface="DFKai-SB" panose="03000509000000000000" pitchFamily="65" charset="-120"/>
                <a:ea typeface="DFKai-SB" panose="03000509000000000000" pitchFamily="65" charset="-120"/>
              </a:rPr>
              <a:t>維護</a:t>
            </a:r>
            <a:r>
              <a:rPr lang="en-US" altLang="zh-TW" sz="2000" kern="0" dirty="0">
                <a:solidFill>
                  <a:srgbClr val="3F3F3F"/>
                </a:solidFill>
                <a:latin typeface="DFKai-SB" panose="03000509000000000000" pitchFamily="65" charset="-120"/>
                <a:ea typeface="DFKai-SB" panose="03000509000000000000" pitchFamily="65" charset="-120"/>
              </a:rPr>
              <a:t>《</a:t>
            </a:r>
            <a:r>
              <a:rPr lang="zh-TW" altLang="en-US" sz="2000" kern="0" dirty="0">
                <a:solidFill>
                  <a:srgbClr val="3F3F3F"/>
                </a:solidFill>
                <a:latin typeface="DFKai-SB" panose="03000509000000000000" pitchFamily="65" charset="-120"/>
                <a:ea typeface="DFKai-SB" panose="03000509000000000000" pitchFamily="65" charset="-120"/>
              </a:rPr>
              <a:t>憲法</a:t>
            </a:r>
            <a:r>
              <a:rPr lang="en-US" altLang="zh-TW" sz="2000" kern="0" dirty="0">
                <a:solidFill>
                  <a:srgbClr val="3F3F3F"/>
                </a:solidFill>
                <a:latin typeface="DFKai-SB" panose="03000509000000000000" pitchFamily="65" charset="-120"/>
                <a:ea typeface="DFKai-SB" panose="03000509000000000000" pitchFamily="65" charset="-120"/>
              </a:rPr>
              <a:t>》</a:t>
            </a:r>
            <a:r>
              <a:rPr lang="zh-TW" altLang="en-US" sz="2000" kern="0" dirty="0" smtClean="0">
                <a:solidFill>
                  <a:srgbClr val="3F3F3F"/>
                </a:solidFill>
                <a:latin typeface="DFKai-SB" panose="03000509000000000000" pitchFamily="65" charset="-120"/>
                <a:ea typeface="DFKai-SB" panose="03000509000000000000" pitchFamily="65" charset="-120"/>
              </a:rPr>
              <a:t>和</a:t>
            </a:r>
            <a:r>
              <a:rPr lang="en-US" altLang="zh-TW" sz="2000" kern="0" dirty="0">
                <a:solidFill>
                  <a:srgbClr val="3F3F3F"/>
                </a:solidFill>
                <a:latin typeface="DFKai-SB" panose="03000509000000000000" pitchFamily="65" charset="-120"/>
                <a:ea typeface="DFKai-SB" panose="03000509000000000000" pitchFamily="65" charset="-120"/>
              </a:rPr>
              <a:t>《</a:t>
            </a:r>
            <a:r>
              <a:rPr lang="zh-TW" altLang="en-US" sz="2000" kern="0" dirty="0">
                <a:solidFill>
                  <a:srgbClr val="3F3F3F"/>
                </a:solidFill>
                <a:latin typeface="DFKai-SB" panose="03000509000000000000" pitchFamily="65" charset="-120"/>
                <a:ea typeface="DFKai-SB" panose="03000509000000000000" pitchFamily="65" charset="-120"/>
              </a:rPr>
              <a:t>基本法</a:t>
            </a:r>
            <a:r>
              <a:rPr lang="en-US" altLang="zh-TW" sz="2000" kern="0" dirty="0">
                <a:solidFill>
                  <a:srgbClr val="3F3F3F"/>
                </a:solidFill>
                <a:latin typeface="DFKai-SB" panose="03000509000000000000" pitchFamily="65" charset="-120"/>
                <a:ea typeface="DFKai-SB" panose="03000509000000000000" pitchFamily="65" charset="-120"/>
              </a:rPr>
              <a:t>》</a:t>
            </a:r>
            <a:r>
              <a:rPr lang="zh-TW" altLang="en-US" sz="2000" kern="0" dirty="0">
                <a:solidFill>
                  <a:srgbClr val="3F3F3F"/>
                </a:solidFill>
                <a:latin typeface="DFKai-SB" panose="03000509000000000000" pitchFamily="65" charset="-120"/>
                <a:ea typeface="DFKai-SB" panose="03000509000000000000" pitchFamily="65" charset="-120"/>
              </a:rPr>
              <a:t>確立的香港特別行政區憲制秩序</a:t>
            </a:r>
            <a:endParaRPr lang="en-US" sz="2000" kern="0" dirty="0">
              <a:solidFill>
                <a:srgbClr val="3F3F3F"/>
              </a:solidFill>
              <a:latin typeface="DFKai-SB" panose="03000509000000000000" pitchFamily="65" charset="-120"/>
              <a:ea typeface="DFKai-SB" panose="03000509000000000000" pitchFamily="65" charset="-120"/>
            </a:endParaRPr>
          </a:p>
        </p:txBody>
      </p:sp>
      <p:sp>
        <p:nvSpPr>
          <p:cNvPr id="18" name="Rectangle 13"/>
          <p:cNvSpPr/>
          <p:nvPr/>
        </p:nvSpPr>
        <p:spPr>
          <a:xfrm>
            <a:off x="6119900" y="2027123"/>
            <a:ext cx="2228137" cy="1121863"/>
          </a:xfrm>
          <a:prstGeom prst="rect">
            <a:avLst/>
          </a:prstGeom>
          <a:solidFill>
            <a:sysClr val="window" lastClr="FFFFFF">
              <a:lumMod val="95000"/>
            </a:sysClr>
          </a:solidFill>
          <a:ln w="12700" cap="flat" cmpd="sng" algn="ctr">
            <a:noFill/>
            <a:prstDash val="solid"/>
            <a:miter lim="800000"/>
          </a:ln>
          <a:effectLst/>
        </p:spPr>
        <p:txBody>
          <a:bodyPr rtlCol="0" anchor="t"/>
          <a:lstStyle/>
          <a:p>
            <a:pPr defTabSz="685800">
              <a:lnSpc>
                <a:spcPct val="150000"/>
              </a:lnSpc>
              <a:defRPr/>
            </a:pPr>
            <a:r>
              <a:rPr lang="zh-CN" altLang="en-US" sz="2000" kern="0" dirty="0">
                <a:solidFill>
                  <a:srgbClr val="3F3F3F"/>
                </a:solidFill>
                <a:latin typeface="DFKai-SB" panose="03000509000000000000" pitchFamily="65" charset="-120"/>
                <a:ea typeface="DFKai-SB" panose="03000509000000000000" pitchFamily="65" charset="-120"/>
              </a:rPr>
              <a:t>保持香港特別行政區繁榮穩定</a:t>
            </a:r>
            <a:endParaRPr lang="en-US" sz="2000" kern="0" dirty="0">
              <a:solidFill>
                <a:srgbClr val="3F3F3F"/>
              </a:solidFill>
              <a:latin typeface="DFKai-SB" panose="03000509000000000000" pitchFamily="65" charset="-120"/>
              <a:ea typeface="DFKai-SB" panose="03000509000000000000" pitchFamily="65" charset="-120"/>
            </a:endParaRPr>
          </a:p>
        </p:txBody>
      </p:sp>
      <p:sp>
        <p:nvSpPr>
          <p:cNvPr id="19" name="Rectangle 14"/>
          <p:cNvSpPr/>
          <p:nvPr/>
        </p:nvSpPr>
        <p:spPr>
          <a:xfrm>
            <a:off x="8476303" y="2027123"/>
            <a:ext cx="3040139" cy="1121863"/>
          </a:xfrm>
          <a:prstGeom prst="rect">
            <a:avLst/>
          </a:prstGeom>
          <a:solidFill>
            <a:sysClr val="window" lastClr="FFFFFF">
              <a:lumMod val="95000"/>
            </a:sysClr>
          </a:solidFill>
          <a:ln w="12700" cap="flat" cmpd="sng" algn="ctr">
            <a:noFill/>
            <a:prstDash val="solid"/>
            <a:miter lim="800000"/>
          </a:ln>
          <a:effectLst/>
        </p:spPr>
        <p:txBody>
          <a:bodyPr rtlCol="0" anchor="t"/>
          <a:lstStyle/>
          <a:p>
            <a:pPr defTabSz="685800">
              <a:lnSpc>
                <a:spcPct val="150000"/>
              </a:lnSpc>
              <a:defRPr/>
            </a:pPr>
            <a:r>
              <a:rPr lang="zh-CN" altLang="en-US" sz="2000" kern="0" dirty="0">
                <a:solidFill>
                  <a:srgbClr val="3F3F3F"/>
                </a:solidFill>
                <a:latin typeface="DFKai-SB" panose="03000509000000000000" pitchFamily="65" charset="-120"/>
                <a:ea typeface="DFKai-SB" panose="03000509000000000000" pitchFamily="65" charset="-120"/>
              </a:rPr>
              <a:t>積極融入國家發展大局</a:t>
            </a:r>
            <a:endParaRPr lang="en-US" sz="2000" kern="0" dirty="0">
              <a:solidFill>
                <a:srgbClr val="3F3F3F"/>
              </a:solidFill>
              <a:latin typeface="DFKai-SB" panose="03000509000000000000" pitchFamily="65" charset="-120"/>
              <a:ea typeface="DFKai-SB" panose="03000509000000000000" pitchFamily="65" charset="-120"/>
            </a:endParaRPr>
          </a:p>
        </p:txBody>
      </p:sp>
      <p:sp>
        <p:nvSpPr>
          <p:cNvPr id="20" name="Oval 15"/>
          <p:cNvSpPr/>
          <p:nvPr/>
        </p:nvSpPr>
        <p:spPr>
          <a:xfrm>
            <a:off x="984590" y="937275"/>
            <a:ext cx="662166" cy="661500"/>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black"/>
              </a:solidFill>
              <a:latin typeface="Times New Roman" panose="02020603050405020304" charset="0"/>
              <a:cs typeface="Times New Roman" panose="02020603050405020304" charset="0"/>
            </a:endParaRPr>
          </a:p>
        </p:txBody>
      </p:sp>
      <p:sp>
        <p:nvSpPr>
          <p:cNvPr id="21" name="Oval 16"/>
          <p:cNvSpPr/>
          <p:nvPr/>
        </p:nvSpPr>
        <p:spPr>
          <a:xfrm>
            <a:off x="4016594" y="955739"/>
            <a:ext cx="662166" cy="661500"/>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black"/>
              </a:solidFill>
              <a:latin typeface="Times New Roman" panose="02020603050405020304" charset="0"/>
              <a:cs typeface="Times New Roman" panose="02020603050405020304" charset="0"/>
            </a:endParaRPr>
          </a:p>
        </p:txBody>
      </p:sp>
      <p:sp>
        <p:nvSpPr>
          <p:cNvPr id="22" name="Oval 17"/>
          <p:cNvSpPr/>
          <p:nvPr/>
        </p:nvSpPr>
        <p:spPr>
          <a:xfrm>
            <a:off x="6875145" y="969960"/>
            <a:ext cx="662166" cy="661500"/>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black"/>
              </a:solidFill>
              <a:latin typeface="Times New Roman" panose="02020603050405020304" charset="0"/>
              <a:cs typeface="Times New Roman" panose="02020603050405020304" charset="0"/>
            </a:endParaRPr>
          </a:p>
        </p:txBody>
      </p:sp>
      <p:sp>
        <p:nvSpPr>
          <p:cNvPr id="23" name="Oval 18"/>
          <p:cNvSpPr/>
          <p:nvPr/>
        </p:nvSpPr>
        <p:spPr>
          <a:xfrm>
            <a:off x="9384129" y="958568"/>
            <a:ext cx="662166" cy="661500"/>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black"/>
              </a:solidFill>
              <a:latin typeface="Times New Roman" panose="02020603050405020304" charset="0"/>
              <a:cs typeface="Times New Roman" panose="02020603050405020304" charset="0"/>
            </a:endParaRPr>
          </a:p>
        </p:txBody>
      </p:sp>
      <p:sp>
        <p:nvSpPr>
          <p:cNvPr id="24" name="Freeform 19"/>
          <p:cNvSpPr/>
          <p:nvPr/>
        </p:nvSpPr>
        <p:spPr bwMode="auto">
          <a:xfrm>
            <a:off x="4024343" y="967498"/>
            <a:ext cx="660698" cy="661500"/>
          </a:xfrm>
          <a:custGeom>
            <a:avLst/>
            <a:gdLst>
              <a:gd name="T0" fmla="*/ 109 w 450"/>
              <a:gd name="T1" fmla="*/ 32 h 451"/>
              <a:gd name="T2" fmla="*/ 225 w 450"/>
              <a:gd name="T3" fmla="*/ 0 h 451"/>
              <a:gd name="T4" fmla="*/ 450 w 450"/>
              <a:gd name="T5" fmla="*/ 226 h 451"/>
              <a:gd name="T6" fmla="*/ 225 w 450"/>
              <a:gd name="T7" fmla="*/ 451 h 451"/>
              <a:gd name="T8" fmla="*/ 0 w 450"/>
              <a:gd name="T9" fmla="*/ 226 h 451"/>
              <a:gd name="T10" fmla="*/ 26 w 450"/>
              <a:gd name="T11" fmla="*/ 119 h 451"/>
            </a:gdLst>
            <a:ahLst/>
            <a:cxnLst>
              <a:cxn ang="0">
                <a:pos x="T0" y="T1"/>
              </a:cxn>
              <a:cxn ang="0">
                <a:pos x="T2" y="T3"/>
              </a:cxn>
              <a:cxn ang="0">
                <a:pos x="T4" y="T5"/>
              </a:cxn>
              <a:cxn ang="0">
                <a:pos x="T6" y="T7"/>
              </a:cxn>
              <a:cxn ang="0">
                <a:pos x="T8" y="T9"/>
              </a:cxn>
              <a:cxn ang="0">
                <a:pos x="T10" y="T11"/>
              </a:cxn>
            </a:cxnLst>
            <a:rect l="0" t="0" r="r" b="b"/>
            <a:pathLst>
              <a:path w="450" h="451">
                <a:moveTo>
                  <a:pt x="109" y="32"/>
                </a:moveTo>
                <a:cubicBezTo>
                  <a:pt x="143" y="12"/>
                  <a:pt x="183" y="0"/>
                  <a:pt x="225" y="0"/>
                </a:cubicBezTo>
                <a:cubicBezTo>
                  <a:pt x="349" y="0"/>
                  <a:pt x="450" y="101"/>
                  <a:pt x="450" y="226"/>
                </a:cubicBezTo>
                <a:cubicBezTo>
                  <a:pt x="450" y="350"/>
                  <a:pt x="349" y="451"/>
                  <a:pt x="225" y="451"/>
                </a:cubicBezTo>
                <a:cubicBezTo>
                  <a:pt x="100" y="451"/>
                  <a:pt x="0" y="350"/>
                  <a:pt x="0" y="226"/>
                </a:cubicBezTo>
                <a:cubicBezTo>
                  <a:pt x="0" y="187"/>
                  <a:pt x="9" y="151"/>
                  <a:pt x="26" y="119"/>
                </a:cubicBezTo>
              </a:path>
            </a:pathLst>
          </a:custGeom>
          <a:noFill/>
          <a:ln w="31750" cap="rnd">
            <a:solidFill>
              <a:srgbClr val="ED7D3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457200"/>
            <a:endParaRPr lang="en-US" sz="1350">
              <a:solidFill>
                <a:prstClr val="black"/>
              </a:solidFill>
              <a:latin typeface="Times New Roman" panose="02020603050405020304" charset="0"/>
              <a:cs typeface="Times New Roman" panose="02020603050405020304" charset="0"/>
            </a:endParaRPr>
          </a:p>
        </p:txBody>
      </p:sp>
      <p:sp>
        <p:nvSpPr>
          <p:cNvPr id="25" name="Freeform 27"/>
          <p:cNvSpPr/>
          <p:nvPr/>
        </p:nvSpPr>
        <p:spPr bwMode="auto">
          <a:xfrm>
            <a:off x="9448617" y="925917"/>
            <a:ext cx="662166" cy="661500"/>
          </a:xfrm>
          <a:custGeom>
            <a:avLst/>
            <a:gdLst>
              <a:gd name="T0" fmla="*/ 110 w 451"/>
              <a:gd name="T1" fmla="*/ 32 h 451"/>
              <a:gd name="T2" fmla="*/ 225 w 451"/>
              <a:gd name="T3" fmla="*/ 0 h 451"/>
              <a:gd name="T4" fmla="*/ 451 w 451"/>
              <a:gd name="T5" fmla="*/ 226 h 451"/>
              <a:gd name="T6" fmla="*/ 225 w 451"/>
              <a:gd name="T7" fmla="*/ 451 h 451"/>
              <a:gd name="T8" fmla="*/ 0 w 451"/>
              <a:gd name="T9" fmla="*/ 226 h 451"/>
              <a:gd name="T10" fmla="*/ 27 w 451"/>
              <a:gd name="T11" fmla="*/ 119 h 451"/>
            </a:gdLst>
            <a:ahLst/>
            <a:cxnLst>
              <a:cxn ang="0">
                <a:pos x="T0" y="T1"/>
              </a:cxn>
              <a:cxn ang="0">
                <a:pos x="T2" y="T3"/>
              </a:cxn>
              <a:cxn ang="0">
                <a:pos x="T4" y="T5"/>
              </a:cxn>
              <a:cxn ang="0">
                <a:pos x="T6" y="T7"/>
              </a:cxn>
              <a:cxn ang="0">
                <a:pos x="T8" y="T9"/>
              </a:cxn>
              <a:cxn ang="0">
                <a:pos x="T10" y="T11"/>
              </a:cxn>
            </a:cxnLst>
            <a:rect l="0" t="0" r="r" b="b"/>
            <a:pathLst>
              <a:path w="451" h="451">
                <a:moveTo>
                  <a:pt x="110" y="32"/>
                </a:moveTo>
                <a:cubicBezTo>
                  <a:pt x="144" y="12"/>
                  <a:pt x="183" y="0"/>
                  <a:pt x="225" y="0"/>
                </a:cubicBezTo>
                <a:cubicBezTo>
                  <a:pt x="350" y="0"/>
                  <a:pt x="451" y="101"/>
                  <a:pt x="451" y="226"/>
                </a:cubicBezTo>
                <a:cubicBezTo>
                  <a:pt x="451" y="350"/>
                  <a:pt x="350" y="451"/>
                  <a:pt x="225" y="451"/>
                </a:cubicBezTo>
                <a:cubicBezTo>
                  <a:pt x="101" y="451"/>
                  <a:pt x="0" y="350"/>
                  <a:pt x="0" y="226"/>
                </a:cubicBezTo>
                <a:cubicBezTo>
                  <a:pt x="0" y="187"/>
                  <a:pt x="10" y="151"/>
                  <a:pt x="27" y="119"/>
                </a:cubicBezTo>
              </a:path>
            </a:pathLst>
          </a:custGeom>
          <a:noFill/>
          <a:ln w="31750" cap="rnd">
            <a:solidFill>
              <a:srgbClr val="ED7D3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457200"/>
            <a:endParaRPr lang="en-US" sz="1350">
              <a:solidFill>
                <a:prstClr val="black"/>
              </a:solidFill>
              <a:latin typeface="Times New Roman" panose="02020603050405020304" charset="0"/>
              <a:cs typeface="Times New Roman" panose="02020603050405020304" charset="0"/>
            </a:endParaRPr>
          </a:p>
        </p:txBody>
      </p:sp>
      <p:sp>
        <p:nvSpPr>
          <p:cNvPr id="26" name="Freeform 57"/>
          <p:cNvSpPr/>
          <p:nvPr/>
        </p:nvSpPr>
        <p:spPr bwMode="auto">
          <a:xfrm>
            <a:off x="6877348" y="967899"/>
            <a:ext cx="662166" cy="661500"/>
          </a:xfrm>
          <a:custGeom>
            <a:avLst/>
            <a:gdLst>
              <a:gd name="T0" fmla="*/ 110 w 451"/>
              <a:gd name="T1" fmla="*/ 32 h 451"/>
              <a:gd name="T2" fmla="*/ 225 w 451"/>
              <a:gd name="T3" fmla="*/ 0 h 451"/>
              <a:gd name="T4" fmla="*/ 451 w 451"/>
              <a:gd name="T5" fmla="*/ 226 h 451"/>
              <a:gd name="T6" fmla="*/ 225 w 451"/>
              <a:gd name="T7" fmla="*/ 451 h 451"/>
              <a:gd name="T8" fmla="*/ 0 w 451"/>
              <a:gd name="T9" fmla="*/ 226 h 451"/>
              <a:gd name="T10" fmla="*/ 27 w 451"/>
              <a:gd name="T11" fmla="*/ 119 h 451"/>
            </a:gdLst>
            <a:ahLst/>
            <a:cxnLst>
              <a:cxn ang="0">
                <a:pos x="T0" y="T1"/>
              </a:cxn>
              <a:cxn ang="0">
                <a:pos x="T2" y="T3"/>
              </a:cxn>
              <a:cxn ang="0">
                <a:pos x="T4" y="T5"/>
              </a:cxn>
              <a:cxn ang="0">
                <a:pos x="T6" y="T7"/>
              </a:cxn>
              <a:cxn ang="0">
                <a:pos x="T8" y="T9"/>
              </a:cxn>
              <a:cxn ang="0">
                <a:pos x="T10" y="T11"/>
              </a:cxn>
            </a:cxnLst>
            <a:rect l="0" t="0" r="r" b="b"/>
            <a:pathLst>
              <a:path w="451" h="451">
                <a:moveTo>
                  <a:pt x="110" y="32"/>
                </a:moveTo>
                <a:cubicBezTo>
                  <a:pt x="143" y="12"/>
                  <a:pt x="183" y="0"/>
                  <a:pt x="225" y="0"/>
                </a:cubicBezTo>
                <a:cubicBezTo>
                  <a:pt x="350" y="0"/>
                  <a:pt x="451" y="101"/>
                  <a:pt x="451" y="226"/>
                </a:cubicBezTo>
                <a:cubicBezTo>
                  <a:pt x="451" y="350"/>
                  <a:pt x="350" y="451"/>
                  <a:pt x="225" y="451"/>
                </a:cubicBezTo>
                <a:cubicBezTo>
                  <a:pt x="101" y="451"/>
                  <a:pt x="0" y="350"/>
                  <a:pt x="0" y="226"/>
                </a:cubicBezTo>
                <a:cubicBezTo>
                  <a:pt x="0" y="187"/>
                  <a:pt x="10" y="151"/>
                  <a:pt x="27" y="119"/>
                </a:cubicBezTo>
              </a:path>
            </a:pathLst>
          </a:custGeom>
          <a:noFill/>
          <a:ln w="31750" cap="rnd">
            <a:solidFill>
              <a:srgbClr val="ED7D3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457200"/>
            <a:endParaRPr lang="en-US" sz="1350">
              <a:solidFill>
                <a:prstClr val="black"/>
              </a:solidFill>
              <a:latin typeface="Times New Roman" panose="02020603050405020304" charset="0"/>
              <a:cs typeface="Times New Roman" panose="02020603050405020304" charset="0"/>
            </a:endParaRPr>
          </a:p>
        </p:txBody>
      </p:sp>
      <p:sp>
        <p:nvSpPr>
          <p:cNvPr id="27" name="Freeform 10"/>
          <p:cNvSpPr/>
          <p:nvPr/>
        </p:nvSpPr>
        <p:spPr bwMode="auto">
          <a:xfrm>
            <a:off x="965300" y="946479"/>
            <a:ext cx="660698" cy="661500"/>
          </a:xfrm>
          <a:custGeom>
            <a:avLst/>
            <a:gdLst>
              <a:gd name="T0" fmla="*/ 109 w 450"/>
              <a:gd name="T1" fmla="*/ 32 h 451"/>
              <a:gd name="T2" fmla="*/ 225 w 450"/>
              <a:gd name="T3" fmla="*/ 0 h 451"/>
              <a:gd name="T4" fmla="*/ 450 w 450"/>
              <a:gd name="T5" fmla="*/ 226 h 451"/>
              <a:gd name="T6" fmla="*/ 225 w 450"/>
              <a:gd name="T7" fmla="*/ 451 h 451"/>
              <a:gd name="T8" fmla="*/ 0 w 450"/>
              <a:gd name="T9" fmla="*/ 226 h 451"/>
              <a:gd name="T10" fmla="*/ 26 w 450"/>
              <a:gd name="T11" fmla="*/ 119 h 451"/>
            </a:gdLst>
            <a:ahLst/>
            <a:cxnLst>
              <a:cxn ang="0">
                <a:pos x="T0" y="T1"/>
              </a:cxn>
              <a:cxn ang="0">
                <a:pos x="T2" y="T3"/>
              </a:cxn>
              <a:cxn ang="0">
                <a:pos x="T4" y="T5"/>
              </a:cxn>
              <a:cxn ang="0">
                <a:pos x="T6" y="T7"/>
              </a:cxn>
              <a:cxn ang="0">
                <a:pos x="T8" y="T9"/>
              </a:cxn>
              <a:cxn ang="0">
                <a:pos x="T10" y="T11"/>
              </a:cxn>
            </a:cxnLst>
            <a:rect l="0" t="0" r="r" b="b"/>
            <a:pathLst>
              <a:path w="450" h="451">
                <a:moveTo>
                  <a:pt x="109" y="32"/>
                </a:moveTo>
                <a:cubicBezTo>
                  <a:pt x="143" y="12"/>
                  <a:pt x="183" y="0"/>
                  <a:pt x="225" y="0"/>
                </a:cubicBezTo>
                <a:cubicBezTo>
                  <a:pt x="349" y="0"/>
                  <a:pt x="450" y="101"/>
                  <a:pt x="450" y="226"/>
                </a:cubicBezTo>
                <a:cubicBezTo>
                  <a:pt x="450" y="350"/>
                  <a:pt x="349" y="451"/>
                  <a:pt x="225" y="451"/>
                </a:cubicBezTo>
                <a:cubicBezTo>
                  <a:pt x="100" y="451"/>
                  <a:pt x="0" y="350"/>
                  <a:pt x="0" y="226"/>
                </a:cubicBezTo>
                <a:cubicBezTo>
                  <a:pt x="0" y="187"/>
                  <a:pt x="9" y="151"/>
                  <a:pt x="26" y="119"/>
                </a:cubicBezTo>
              </a:path>
            </a:pathLst>
          </a:custGeom>
          <a:noFill/>
          <a:ln w="31750" cap="rnd">
            <a:solidFill>
              <a:srgbClr val="ED7D3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457200"/>
            <a:endParaRPr lang="en-US" sz="1350">
              <a:solidFill>
                <a:prstClr val="black"/>
              </a:solidFill>
              <a:latin typeface="Times New Roman" panose="02020603050405020304" charset="0"/>
              <a:cs typeface="Times New Roman" panose="02020603050405020304" charset="0"/>
            </a:endParaRPr>
          </a:p>
        </p:txBody>
      </p:sp>
      <p:sp>
        <p:nvSpPr>
          <p:cNvPr id="29" name="Rectangle 23"/>
          <p:cNvSpPr/>
          <p:nvPr/>
        </p:nvSpPr>
        <p:spPr>
          <a:xfrm>
            <a:off x="1097169" y="1028591"/>
            <a:ext cx="492443" cy="461665"/>
          </a:xfrm>
          <a:prstGeom prst="rect">
            <a:avLst/>
          </a:prstGeom>
          <a:noFill/>
        </p:spPr>
        <p:txBody>
          <a:bodyPr wrap="none">
            <a:spAutoFit/>
          </a:bodyPr>
          <a:lstStyle/>
          <a:p>
            <a:pPr defTabSz="457200"/>
            <a:r>
              <a:rPr lang="en-US" sz="2400" dirty="0">
                <a:solidFill>
                  <a:prstClr val="black"/>
                </a:solidFill>
                <a:latin typeface="Times New Roman" panose="02020603050405020304" charset="0"/>
                <a:ea typeface="Bebas Neue" charset="0"/>
                <a:cs typeface="Times New Roman" panose="02020603050405020304" charset="0"/>
              </a:rPr>
              <a:t>01</a:t>
            </a:r>
          </a:p>
        </p:txBody>
      </p:sp>
      <p:sp>
        <p:nvSpPr>
          <p:cNvPr id="30" name="Rectangle 24"/>
          <p:cNvSpPr/>
          <p:nvPr/>
        </p:nvSpPr>
        <p:spPr>
          <a:xfrm>
            <a:off x="4062890" y="1036581"/>
            <a:ext cx="492443" cy="461665"/>
          </a:xfrm>
          <a:prstGeom prst="rect">
            <a:avLst/>
          </a:prstGeom>
          <a:noFill/>
        </p:spPr>
        <p:txBody>
          <a:bodyPr wrap="none">
            <a:spAutoFit/>
          </a:bodyPr>
          <a:lstStyle/>
          <a:p>
            <a:pPr defTabSz="457200"/>
            <a:r>
              <a:rPr lang="pl-PL" sz="2400" dirty="0">
                <a:solidFill>
                  <a:prstClr val="black"/>
                </a:solidFill>
                <a:latin typeface="Times New Roman" panose="02020603050405020304" charset="0"/>
                <a:ea typeface="Bebas Neue" charset="0"/>
                <a:cs typeface="Times New Roman" panose="02020603050405020304" charset="0"/>
              </a:rPr>
              <a:t>02</a:t>
            </a:r>
            <a:endParaRPr lang="en-US" sz="2400" dirty="0">
              <a:solidFill>
                <a:prstClr val="black"/>
              </a:solidFill>
              <a:latin typeface="Times New Roman" panose="02020603050405020304" charset="0"/>
              <a:ea typeface="Bebas Neue" charset="0"/>
              <a:cs typeface="Times New Roman" panose="02020603050405020304" charset="0"/>
            </a:endParaRPr>
          </a:p>
        </p:txBody>
      </p:sp>
      <p:sp>
        <p:nvSpPr>
          <p:cNvPr id="31" name="Rectangle 25"/>
          <p:cNvSpPr/>
          <p:nvPr/>
        </p:nvSpPr>
        <p:spPr>
          <a:xfrm>
            <a:off x="6991344" y="1069443"/>
            <a:ext cx="492443" cy="461665"/>
          </a:xfrm>
          <a:prstGeom prst="rect">
            <a:avLst/>
          </a:prstGeom>
          <a:noFill/>
        </p:spPr>
        <p:txBody>
          <a:bodyPr wrap="none">
            <a:spAutoFit/>
          </a:bodyPr>
          <a:lstStyle/>
          <a:p>
            <a:pPr defTabSz="457200"/>
            <a:r>
              <a:rPr lang="pl-PL" sz="2400" dirty="0">
                <a:solidFill>
                  <a:prstClr val="black"/>
                </a:solidFill>
                <a:latin typeface="Times New Roman" panose="02020603050405020304" charset="0"/>
                <a:ea typeface="Bebas Neue" charset="0"/>
                <a:cs typeface="Times New Roman" panose="02020603050405020304" charset="0"/>
              </a:rPr>
              <a:t>03</a:t>
            </a:r>
            <a:endParaRPr lang="en-US" sz="2400" dirty="0">
              <a:solidFill>
                <a:prstClr val="black"/>
              </a:solidFill>
              <a:latin typeface="Times New Roman" panose="02020603050405020304" charset="0"/>
              <a:ea typeface="Bebas Neue" charset="0"/>
              <a:cs typeface="Times New Roman" panose="02020603050405020304" charset="0"/>
            </a:endParaRPr>
          </a:p>
        </p:txBody>
      </p:sp>
      <p:sp>
        <p:nvSpPr>
          <p:cNvPr id="32" name="Rectangle 26"/>
          <p:cNvSpPr/>
          <p:nvPr/>
        </p:nvSpPr>
        <p:spPr>
          <a:xfrm>
            <a:off x="9468990" y="1058485"/>
            <a:ext cx="492443" cy="461665"/>
          </a:xfrm>
          <a:prstGeom prst="rect">
            <a:avLst/>
          </a:prstGeom>
          <a:noFill/>
        </p:spPr>
        <p:txBody>
          <a:bodyPr wrap="none">
            <a:spAutoFit/>
          </a:bodyPr>
          <a:lstStyle/>
          <a:p>
            <a:pPr defTabSz="457200"/>
            <a:r>
              <a:rPr lang="pl-PL" sz="2400" dirty="0">
                <a:solidFill>
                  <a:prstClr val="black"/>
                </a:solidFill>
                <a:latin typeface="Times New Roman" panose="02020603050405020304" charset="0"/>
                <a:ea typeface="Bebas Neue" charset="0"/>
                <a:cs typeface="Times New Roman" panose="02020603050405020304" charset="0"/>
              </a:rPr>
              <a:t>04</a:t>
            </a:r>
            <a:endParaRPr lang="en-US" sz="2400" dirty="0">
              <a:solidFill>
                <a:prstClr val="black"/>
              </a:solidFill>
              <a:latin typeface="Times New Roman" panose="02020603050405020304" charset="0"/>
              <a:ea typeface="Bebas Neue" charset="0"/>
              <a:cs typeface="Times New Roman" panose="02020603050405020304" charset="0"/>
            </a:endParaRPr>
          </a:p>
        </p:txBody>
      </p:sp>
      <p:sp>
        <p:nvSpPr>
          <p:cNvPr id="37" name="灯片编号占位符 2">
            <a:extLst>
              <a:ext uri="{FF2B5EF4-FFF2-40B4-BE49-F238E27FC236}">
                <a16:creationId xmlns:a16="http://schemas.microsoft.com/office/drawing/2014/main" id="{5A368764-87CA-4179-9737-6388C97F089E}"/>
              </a:ext>
            </a:extLst>
          </p:cNvPr>
          <p:cNvSpPr txBox="1">
            <a:spLocks/>
          </p:cNvSpPr>
          <p:nvPr/>
        </p:nvSpPr>
        <p:spPr>
          <a:xfrm>
            <a:off x="11516442" y="6197172"/>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43</a:t>
            </a:fld>
            <a:endParaRPr lang="zh-CN" altLang="en-US" dirty="0">
              <a:solidFill>
                <a:prstClr val="black"/>
              </a:solidFill>
              <a:latin typeface="Century Gothic" panose="020B0502020202020204"/>
            </a:endParaRPr>
          </a:p>
        </p:txBody>
      </p:sp>
      <p:sp>
        <p:nvSpPr>
          <p:cNvPr id="38" name="文本框 2">
            <a:extLst>
              <a:ext uri="{FF2B5EF4-FFF2-40B4-BE49-F238E27FC236}">
                <a16:creationId xmlns:a16="http://schemas.microsoft.com/office/drawing/2014/main" id="{30E14DF5-D7D9-424D-A3C8-B4D4D24B38EC}"/>
              </a:ext>
            </a:extLst>
          </p:cNvPr>
          <p:cNvSpPr txBox="1"/>
          <p:nvPr/>
        </p:nvSpPr>
        <p:spPr>
          <a:xfrm>
            <a:off x="302699" y="3437308"/>
            <a:ext cx="11213743" cy="3194721"/>
          </a:xfrm>
          <a:prstGeom prst="rect">
            <a:avLst/>
          </a:prstGeom>
          <a:solidFill>
            <a:schemeClr val="bg1">
              <a:lumMod val="95000"/>
            </a:schemeClr>
          </a:solidFill>
          <a:ln w="28575">
            <a:solidFill>
              <a:srgbClr val="0070C0"/>
            </a:solidFill>
          </a:ln>
        </p:spPr>
        <p:txBody>
          <a:bodyPr wrap="square" rtlCol="0" anchor="t">
            <a:spAutoFit/>
          </a:bodyPr>
          <a:lstStyle/>
          <a:p>
            <a:pPr defTabSz="457200"/>
            <a:r>
              <a:rPr lang="zh-TW" altLang="en-US" sz="2400" dirty="0" smtClean="0">
                <a:latin typeface="DFKai-SB" panose="03000509000000000000" pitchFamily="65" charset="-120"/>
                <a:ea typeface="DFKai-SB" panose="03000509000000000000" pitchFamily="65" charset="-120"/>
                <a:cs typeface="华文仿宋" panose="02010600040101010101" charset="-122"/>
              </a:rPr>
              <a:t>國家主席習近平表示，香港</a:t>
            </a:r>
            <a:r>
              <a:rPr lang="zh-TW" altLang="en-US" sz="2400" dirty="0">
                <a:latin typeface="DFKai-SB" panose="03000509000000000000" pitchFamily="65" charset="-120"/>
                <a:ea typeface="DFKai-SB" panose="03000509000000000000" pitchFamily="65" charset="-120"/>
                <a:cs typeface="华文仿宋" panose="02010600040101010101" charset="-122"/>
              </a:rPr>
              <a:t>回歸祖國</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25</a:t>
            </a:r>
            <a:r>
              <a:rPr lang="zh-TW" altLang="en-US" sz="2400" dirty="0">
                <a:latin typeface="DFKai-SB" panose="03000509000000000000" pitchFamily="65" charset="-120"/>
                <a:ea typeface="DFKai-SB" panose="03000509000000000000" pitchFamily="65" charset="-120"/>
                <a:cs typeface="华文仿宋" panose="02010600040101010101" charset="-122"/>
              </a:rPr>
              <a:t>年的實踐</a:t>
            </a:r>
            <a:r>
              <a:rPr lang="zh-TW" altLang="en-US" sz="2400" dirty="0" smtClean="0">
                <a:latin typeface="DFKai-SB" panose="03000509000000000000" pitchFamily="65" charset="-120"/>
                <a:ea typeface="DFKai-SB" panose="03000509000000000000" pitchFamily="65" charset="-120"/>
                <a:cs typeface="华文仿宋" panose="02010600040101010101" charset="-122"/>
              </a:rPr>
              <a:t>經驗說明</a:t>
            </a:r>
            <a:r>
              <a:rPr lang="zh-TW" altLang="en-US" sz="2400" dirty="0">
                <a:latin typeface="DFKai-SB" panose="03000509000000000000" pitchFamily="65" charset="-120"/>
                <a:ea typeface="DFKai-SB" panose="03000509000000000000" pitchFamily="65" charset="-120"/>
                <a:cs typeface="华文仿宋" panose="02010600040101010101" charset="-122"/>
              </a:rPr>
              <a:t>了只有深刻理解和準確把握「一國兩制」的實踐規律，才能確保「一國兩制」事業始終朝着正確方向行穩致</a:t>
            </a:r>
            <a:r>
              <a:rPr lang="zh-TW" altLang="en-US" sz="2400" dirty="0" smtClean="0">
                <a:latin typeface="DFKai-SB" panose="03000509000000000000" pitchFamily="65" charset="-120"/>
                <a:ea typeface="DFKai-SB" panose="03000509000000000000" pitchFamily="65" charset="-120"/>
                <a:cs typeface="华文仿宋" panose="02010600040101010101" charset="-122"/>
              </a:rPr>
              <a:t>遠，並提出</a:t>
            </a:r>
            <a:r>
              <a:rPr lang="zh-TW" altLang="en-US" sz="2400" dirty="0">
                <a:latin typeface="DFKai-SB" panose="03000509000000000000" pitchFamily="65" charset="-120"/>
                <a:ea typeface="DFKai-SB" panose="03000509000000000000" pitchFamily="65" charset="-120"/>
                <a:cs typeface="华文仿宋" panose="02010600040101010101" charset="-122"/>
              </a:rPr>
              <a:t>「四個必須</a:t>
            </a:r>
            <a:r>
              <a:rPr lang="zh-TW" altLang="en-US" sz="2400" dirty="0" smtClean="0">
                <a:latin typeface="DFKai-SB" panose="03000509000000000000" pitchFamily="65" charset="-120"/>
                <a:ea typeface="DFKai-SB" panose="03000509000000000000" pitchFamily="65" charset="-120"/>
                <a:cs typeface="华文仿宋" panose="02010600040101010101" charset="-122"/>
              </a:rPr>
              <a:t>」</a:t>
            </a:r>
            <a:r>
              <a:rPr lang="en-US" altLang="zh-TW" sz="2400" dirty="0" smtClean="0">
                <a:latin typeface="DFKai-SB" panose="03000509000000000000" pitchFamily="65" charset="-120"/>
                <a:ea typeface="DFKai-SB" panose="03000509000000000000" pitchFamily="65" charset="-120"/>
                <a:cs typeface="华文仿宋" panose="02010600040101010101" charset="-122"/>
              </a:rPr>
              <a:t>:</a:t>
            </a:r>
          </a:p>
          <a:p>
            <a:pPr marL="342900" indent="-342900" defTabSz="457200">
              <a:buFont typeface="Arial" panose="020B0604020202020204" pitchFamily="34" charset="0"/>
              <a:buChar char="•"/>
            </a:pPr>
            <a:r>
              <a:rPr lang="zh-TW" altLang="en-US" sz="2400" dirty="0" smtClean="0">
                <a:latin typeface="DFKai-SB" panose="03000509000000000000" pitchFamily="65" charset="-120"/>
                <a:ea typeface="DFKai-SB" panose="03000509000000000000" pitchFamily="65" charset="-120"/>
                <a:cs typeface="华文仿宋" panose="02010600040101010101" charset="-122"/>
              </a:rPr>
              <a:t>必須全面</a:t>
            </a:r>
            <a:r>
              <a:rPr lang="zh-TW" altLang="en-US" sz="2400" dirty="0">
                <a:latin typeface="DFKai-SB" panose="03000509000000000000" pitchFamily="65" charset="-120"/>
                <a:ea typeface="DFKai-SB" panose="03000509000000000000" pitchFamily="65" charset="-120"/>
                <a:cs typeface="华文仿宋" panose="02010600040101010101" charset="-122"/>
              </a:rPr>
              <a:t>準確貫徹「一國兩制」</a:t>
            </a:r>
            <a:r>
              <a:rPr lang="zh-TW" altLang="en-US" sz="2400" dirty="0" smtClean="0">
                <a:latin typeface="DFKai-SB" panose="03000509000000000000" pitchFamily="65" charset="-120"/>
                <a:ea typeface="DFKai-SB" panose="03000509000000000000" pitchFamily="65" charset="-120"/>
                <a:cs typeface="华文仿宋" panose="02010600040101010101" charset="-122"/>
              </a:rPr>
              <a:t>方針</a:t>
            </a:r>
            <a:endParaRPr lang="en-US" altLang="zh-TW" sz="2400" dirty="0" smtClean="0">
              <a:latin typeface="DFKai-SB" panose="03000509000000000000" pitchFamily="65" charset="-120"/>
              <a:ea typeface="DFKai-SB" panose="03000509000000000000" pitchFamily="65" charset="-120"/>
              <a:cs typeface="华文仿宋" panose="02010600040101010101" charset="-122"/>
            </a:endParaRPr>
          </a:p>
          <a:p>
            <a:pPr marL="342900" indent="-342900" defTabSz="457200">
              <a:buFont typeface="Arial" panose="020B0604020202020204" pitchFamily="34" charset="0"/>
              <a:buChar char="•"/>
            </a:pPr>
            <a:r>
              <a:rPr lang="zh-TW" altLang="en-US" sz="2400" dirty="0" smtClean="0">
                <a:latin typeface="DFKai-SB" panose="03000509000000000000" pitchFamily="65" charset="-120"/>
                <a:ea typeface="DFKai-SB" panose="03000509000000000000" pitchFamily="65" charset="-120"/>
                <a:cs typeface="华文仿宋" panose="02010600040101010101" charset="-122"/>
              </a:rPr>
              <a:t>必須堅持</a:t>
            </a:r>
            <a:r>
              <a:rPr lang="zh-TW" altLang="en-US" sz="2400" dirty="0">
                <a:latin typeface="DFKai-SB" panose="03000509000000000000" pitchFamily="65" charset="-120"/>
                <a:ea typeface="DFKai-SB" panose="03000509000000000000" pitchFamily="65" charset="-120"/>
                <a:cs typeface="华文仿宋" panose="02010600040101010101" charset="-122"/>
              </a:rPr>
              <a:t>中央全面管治權和保障特別行政區高度自治權相</a:t>
            </a:r>
            <a:r>
              <a:rPr lang="zh-TW" altLang="en-US" sz="2400" dirty="0" smtClean="0">
                <a:latin typeface="DFKai-SB" panose="03000509000000000000" pitchFamily="65" charset="-120"/>
                <a:ea typeface="DFKai-SB" panose="03000509000000000000" pitchFamily="65" charset="-120"/>
                <a:cs typeface="华文仿宋" panose="02010600040101010101" charset="-122"/>
              </a:rPr>
              <a:t>統一</a:t>
            </a:r>
            <a:endParaRPr lang="en-US" altLang="zh-TW" sz="2400" dirty="0" smtClean="0">
              <a:latin typeface="DFKai-SB" panose="03000509000000000000" pitchFamily="65" charset="-120"/>
              <a:ea typeface="DFKai-SB" panose="03000509000000000000" pitchFamily="65" charset="-120"/>
              <a:cs typeface="华文仿宋" panose="02010600040101010101" charset="-122"/>
            </a:endParaRPr>
          </a:p>
          <a:p>
            <a:pPr marL="342900" indent="-342900" defTabSz="457200">
              <a:buFont typeface="Arial" panose="020B0604020202020204" pitchFamily="34" charset="0"/>
              <a:buChar char="•"/>
            </a:pPr>
            <a:r>
              <a:rPr lang="zh-TW" altLang="en-US" sz="2400" dirty="0" smtClean="0">
                <a:latin typeface="DFKai-SB" panose="03000509000000000000" pitchFamily="65" charset="-120"/>
                <a:ea typeface="DFKai-SB" panose="03000509000000000000" pitchFamily="65" charset="-120"/>
                <a:cs typeface="华文仿宋" panose="02010600040101010101" charset="-122"/>
              </a:rPr>
              <a:t>必須落實</a:t>
            </a:r>
            <a:r>
              <a:rPr lang="zh-TW" altLang="en-US" sz="2400" dirty="0">
                <a:latin typeface="DFKai-SB" panose="03000509000000000000" pitchFamily="65" charset="-120"/>
                <a:ea typeface="DFKai-SB" panose="03000509000000000000" pitchFamily="65" charset="-120"/>
                <a:cs typeface="华文仿宋" panose="02010600040101010101" charset="-122"/>
              </a:rPr>
              <a:t>「愛國者治港</a:t>
            </a:r>
            <a:r>
              <a:rPr lang="zh-TW" altLang="en-US" sz="2400" dirty="0" smtClean="0">
                <a:latin typeface="DFKai-SB" panose="03000509000000000000" pitchFamily="65" charset="-120"/>
                <a:ea typeface="DFKai-SB" panose="03000509000000000000" pitchFamily="65" charset="-120"/>
                <a:cs typeface="华文仿宋" panose="02010600040101010101" charset="-122"/>
              </a:rPr>
              <a:t>」</a:t>
            </a:r>
            <a:endParaRPr lang="en-US" altLang="zh-TW" sz="2400" dirty="0" smtClean="0">
              <a:latin typeface="DFKai-SB" panose="03000509000000000000" pitchFamily="65" charset="-120"/>
              <a:ea typeface="DFKai-SB" panose="03000509000000000000" pitchFamily="65" charset="-120"/>
              <a:cs typeface="华文仿宋" panose="02010600040101010101" charset="-122"/>
            </a:endParaRPr>
          </a:p>
          <a:p>
            <a:pPr marL="342900" indent="-342900" defTabSz="457200">
              <a:buFont typeface="Arial" panose="020B0604020202020204" pitchFamily="34" charset="0"/>
              <a:buChar char="•"/>
            </a:pPr>
            <a:r>
              <a:rPr lang="zh-TW" altLang="en-US" sz="2400" dirty="0" smtClean="0">
                <a:latin typeface="DFKai-SB" panose="03000509000000000000" pitchFamily="65" charset="-120"/>
                <a:ea typeface="DFKai-SB" panose="03000509000000000000" pitchFamily="65" charset="-120"/>
                <a:cs typeface="华文仿宋" panose="02010600040101010101" charset="-122"/>
              </a:rPr>
              <a:t>必須保持</a:t>
            </a:r>
            <a:r>
              <a:rPr lang="zh-TW" altLang="en-US" sz="2400" dirty="0">
                <a:latin typeface="DFKai-SB" panose="03000509000000000000" pitchFamily="65" charset="-120"/>
                <a:ea typeface="DFKai-SB" panose="03000509000000000000" pitchFamily="65" charset="-120"/>
                <a:cs typeface="华文仿宋" panose="02010600040101010101" charset="-122"/>
              </a:rPr>
              <a:t>香港的獨特地位和優勢</a:t>
            </a:r>
            <a:endParaRPr lang="en-US" altLang="zh-TW" sz="2400" dirty="0" smtClean="0">
              <a:latin typeface="DFKai-SB" panose="03000509000000000000" pitchFamily="65" charset="-120"/>
              <a:ea typeface="DFKai-SB" panose="03000509000000000000" pitchFamily="65" charset="-120"/>
              <a:cs typeface="华文仿宋" panose="02010600040101010101" charset="-122"/>
            </a:endParaRPr>
          </a:p>
          <a:p>
            <a:pPr defTabSz="457200">
              <a:lnSpc>
                <a:spcPct val="140000"/>
              </a:lnSpc>
            </a:pPr>
            <a:r>
              <a:rPr lang="zh-TW" altLang="en-US"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來源</a:t>
            </a:r>
            <a:r>
              <a:rPr lang="en-US" altLang="zh-TW"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zh-HK" altLang="en-US"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引自</a:t>
            </a:r>
            <a:r>
              <a:rPr lang="en-US" altLang="zh-HK"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zh-TW" altLang="en-US" sz="1200" dirty="0">
                <a:latin typeface="Times New Roman" panose="02020603050405020304" pitchFamily="18" charset="0"/>
                <a:ea typeface="DFKai-SB" panose="03000509000000000000" pitchFamily="65" charset="-120"/>
                <a:cs typeface="Times New Roman" panose="02020603050405020304" pitchFamily="18" charset="0"/>
                <a:sym typeface="+mn-ea"/>
              </a:rPr>
              <a:t>在慶祝香港回歸祖國二十五周年大會暨香港特別行政區第六屆政府就職典禮上的講話</a:t>
            </a:r>
            <a:r>
              <a:rPr lang="en-US" altLang="zh-HK"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zh-HK" altLang="en-US"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en-US" altLang="zh-HK"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20</a:t>
            </a:r>
            <a:r>
              <a:rPr lang="en-US" altLang="zh-TW"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22</a:t>
            </a:r>
            <a:r>
              <a:rPr lang="zh-HK" altLang="en-US"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年</a:t>
            </a:r>
            <a:r>
              <a:rPr lang="en-US" altLang="zh-HK"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7</a:t>
            </a:r>
            <a:r>
              <a:rPr lang="zh-HK" altLang="en-US"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月</a:t>
            </a:r>
            <a:r>
              <a:rPr lang="en-US" altLang="zh-HK"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1</a:t>
            </a:r>
            <a:r>
              <a:rPr lang="zh-HK" altLang="en-US" sz="1200" dirty="0" smtClean="0">
                <a:latin typeface="Times New Roman" panose="02020603050405020304" pitchFamily="18" charset="0"/>
                <a:ea typeface="DFKai-SB" panose="03000509000000000000" pitchFamily="65" charset="-120"/>
                <a:cs typeface="Times New Roman" panose="02020603050405020304" pitchFamily="18" charset="0"/>
                <a:sym typeface="+mn-ea"/>
              </a:rPr>
              <a:t>日）</a:t>
            </a:r>
            <a:endParaRPr lang="en-US" altLang="zh-HK" sz="1200" dirty="0" smtClean="0">
              <a:latin typeface="Times New Roman" panose="02020603050405020304" pitchFamily="18" charset="0"/>
              <a:ea typeface="DFKai-SB" panose="03000509000000000000" pitchFamily="65" charset="-120"/>
              <a:cs typeface="Times New Roman" panose="02020603050405020304" pitchFamily="18" charset="0"/>
              <a:sym typeface="+mn-ea"/>
            </a:endParaRPr>
          </a:p>
          <a:p>
            <a:pPr defTabSz="457200">
              <a:lnSpc>
                <a:spcPct val="140000"/>
              </a:lnSpc>
            </a:pPr>
            <a:r>
              <a:rPr lang="en-US" altLang="zh-CN" sz="1200" dirty="0">
                <a:latin typeface="Times New Roman" panose="02020603050405020304" pitchFamily="18" charset="0"/>
                <a:ea typeface="DFKai-SB" panose="03000509000000000000" pitchFamily="65" charset="-120"/>
                <a:cs typeface="Times New Roman" panose="02020603050405020304" pitchFamily="18" charset="0"/>
              </a:rPr>
              <a:t>https://www.gov.cn/gongbao/content/2022/content_5701569.htm</a:t>
            </a:r>
            <a:endParaRPr lang="zh-CN" altLang="en-US" sz="12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Rectangle 1"/>
          <p:cNvSpPr/>
          <p:nvPr/>
        </p:nvSpPr>
        <p:spPr>
          <a:xfrm>
            <a:off x="3423979" y="299522"/>
            <a:ext cx="5109092" cy="584775"/>
          </a:xfrm>
          <a:prstGeom prst="rect">
            <a:avLst/>
          </a:prstGeom>
        </p:spPr>
        <p:txBody>
          <a:bodyPr wrap="none">
            <a:spAutoFit/>
          </a:bodyPr>
          <a:lstStyle/>
          <a:p>
            <a:pPr algn="ctr"/>
            <a:r>
              <a:rPr lang="zh-CN" altLang="en-US" sz="3200" b="1" dirty="0">
                <a:solidFill>
                  <a:prstClr val="black"/>
                </a:solidFill>
                <a:latin typeface="標楷體" panose="03000509000000000000" pitchFamily="65" charset="-120"/>
                <a:ea typeface="標楷體" panose="03000509000000000000" pitchFamily="65" charset="-120"/>
              </a:rPr>
              <a:t>香港特別行政區的憲制責任</a:t>
            </a:r>
            <a:endParaRPr lang="zh-CN" altLang="en-US" sz="32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40139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0789" y="1705528"/>
            <a:ext cx="10699422" cy="4421723"/>
          </a:xfrm>
          <a:prstGeom prst="rect">
            <a:avLst/>
          </a:prstGeom>
          <a:noFill/>
        </p:spPr>
        <p:txBody>
          <a:bodyPr wrap="square" rtlCol="0" anchor="t">
            <a:spAutoFit/>
          </a:bodyPr>
          <a:lstStyle/>
          <a:p>
            <a:pPr marL="342900" indent="-342900" defTabSz="457200">
              <a:lnSpc>
                <a:spcPct val="150000"/>
              </a:lnSpc>
              <a:spcBef>
                <a:spcPts val="450"/>
              </a:spcBef>
              <a:buFont typeface="Arial" panose="02080604020202020204" pitchFamily="34" charset="0"/>
              <a:buChar char="•"/>
            </a:pPr>
            <a:r>
              <a:rPr lang="zh-CN" altLang="en-US" sz="2600" dirty="0">
                <a:latin typeface="DFKai-SB" panose="03000509000000000000" pitchFamily="65" charset="-120"/>
                <a:ea typeface="DFKai-SB" panose="03000509000000000000" pitchFamily="65" charset="-120"/>
                <a:cs typeface="Times New Roman" panose="02020603050405020304" charset="0"/>
              </a:rPr>
              <a:t>「一國兩制」是一個完整的概念。</a:t>
            </a:r>
            <a:endParaRPr lang="en-US" altLang="zh-CN" sz="2600" dirty="0">
              <a:latin typeface="DFKai-SB" panose="03000509000000000000" pitchFamily="65" charset="-120"/>
              <a:ea typeface="DFKai-SB" panose="03000509000000000000" pitchFamily="65" charset="-120"/>
              <a:cs typeface="Times New Roman" panose="02020603050405020304" charset="0"/>
            </a:endParaRPr>
          </a:p>
          <a:p>
            <a:pPr marL="342900" indent="-342900" defTabSz="457200">
              <a:lnSpc>
                <a:spcPct val="150000"/>
              </a:lnSpc>
              <a:spcBef>
                <a:spcPts val="450"/>
              </a:spcBef>
              <a:buFont typeface="Arial" panose="02080604020202020204" pitchFamily="34" charset="0"/>
              <a:buChar char="•"/>
            </a:pPr>
            <a:r>
              <a:rPr lang="zh-CN" altLang="en-US" sz="2600" dirty="0">
                <a:latin typeface="DFKai-SB" panose="03000509000000000000" pitchFamily="65" charset="-120"/>
                <a:ea typeface="DFKai-SB" panose="03000509000000000000" pitchFamily="65" charset="-120"/>
                <a:cs typeface="Times New Roman" panose="02020603050405020304" charset="0"/>
              </a:rPr>
              <a:t>「一國」指在中華人民共和國內，香港特別行政區是國家不可分離的部分，是直轄於中央人民政府的地方行政區域。「兩制」是指在「一國」內，國家主體實行社會主義制度，香港等某些區域實行資本主義制度。</a:t>
            </a:r>
            <a:endParaRPr lang="en-US" altLang="zh-CN" sz="2600" dirty="0">
              <a:latin typeface="DFKai-SB" panose="03000509000000000000" pitchFamily="65" charset="-120"/>
              <a:ea typeface="DFKai-SB" panose="03000509000000000000" pitchFamily="65" charset="-120"/>
              <a:cs typeface="Times New Roman" panose="02020603050405020304" charset="0"/>
            </a:endParaRPr>
          </a:p>
          <a:p>
            <a:pPr marL="342900" indent="-342900" defTabSz="457200">
              <a:lnSpc>
                <a:spcPct val="150000"/>
              </a:lnSpc>
              <a:spcBef>
                <a:spcPts val="450"/>
              </a:spcBef>
              <a:buFont typeface="Arial" panose="02080604020202020204" pitchFamily="34" charset="0"/>
              <a:buChar char="•"/>
            </a:pPr>
            <a:r>
              <a:rPr lang="zh-CN" altLang="en-US" sz="2600" dirty="0">
                <a:latin typeface="DFKai-SB" panose="03000509000000000000" pitchFamily="65" charset="-120"/>
                <a:ea typeface="DFKai-SB" panose="03000509000000000000" pitchFamily="65" charset="-120"/>
                <a:cs typeface="Times New Roman" panose="02020603050405020304" charset="0"/>
              </a:rPr>
              <a:t>「一國」是實行「兩制」的前提和基礎</a:t>
            </a:r>
            <a:r>
              <a:rPr lang="zh-CN" altLang="en-US" sz="2600" dirty="0" smtClean="0">
                <a:latin typeface="DFKai-SB" panose="03000509000000000000" pitchFamily="65" charset="-120"/>
                <a:ea typeface="DFKai-SB" panose="03000509000000000000" pitchFamily="65" charset="-120"/>
                <a:cs typeface="Times New Roman" panose="02020603050405020304" charset="0"/>
              </a:rPr>
              <a:t>，</a:t>
            </a:r>
            <a:r>
              <a:rPr lang="zh-CN" altLang="en-US" sz="2600" dirty="0">
                <a:latin typeface="DFKai-SB" panose="03000509000000000000" pitchFamily="65" charset="-120"/>
                <a:ea typeface="DFKai-SB" panose="03000509000000000000" pitchFamily="65" charset="-120"/>
                <a:cs typeface="Times New Roman" panose="02020603050405020304" pitchFamily="18" charset="0"/>
              </a:rPr>
              <a:t> </a:t>
            </a:r>
            <a:r>
              <a:rPr lang="zh-CN" altLang="en-US" sz="2600" dirty="0">
                <a:latin typeface="DFKai-SB" panose="03000509000000000000" pitchFamily="65" charset="-120"/>
                <a:ea typeface="DFKai-SB" panose="03000509000000000000" pitchFamily="65" charset="-120"/>
                <a:cs typeface="Times New Roman" panose="02020603050405020304" charset="0"/>
              </a:rPr>
              <a:t>「兩制」從屬</a:t>
            </a:r>
            <a:r>
              <a:rPr lang="zh-CN" altLang="en-US" sz="2600" dirty="0">
                <a:latin typeface="DFKai-SB" panose="03000509000000000000" pitchFamily="65" charset="-120"/>
                <a:ea typeface="DFKai-SB" panose="03000509000000000000" pitchFamily="65" charset="-120"/>
                <a:cs typeface="Times New Roman" panose="02020603050405020304" charset="0"/>
                <a:sym typeface="+mn-ea"/>
              </a:rPr>
              <a:t>和派生</a:t>
            </a:r>
            <a:r>
              <a:rPr lang="zh-CN" altLang="en-US" sz="2600" dirty="0">
                <a:latin typeface="DFKai-SB" panose="03000509000000000000" pitchFamily="65" charset="-120"/>
                <a:ea typeface="DFKai-SB" panose="03000509000000000000" pitchFamily="65" charset="-120"/>
                <a:cs typeface="Times New Roman" panose="02020603050405020304" charset="0"/>
              </a:rPr>
              <a:t>於「一</a:t>
            </a:r>
            <a:r>
              <a:rPr lang="zh-CN" altLang="en-US" sz="2600" dirty="0">
                <a:latin typeface="DFKai-SB" panose="03000509000000000000" pitchFamily="65" charset="-120"/>
                <a:ea typeface="DFKai-SB" panose="03000509000000000000" pitchFamily="65" charset="-120"/>
                <a:cs typeface="Times New Roman" panose="02020603050405020304" pitchFamily="18" charset="0"/>
              </a:rPr>
              <a:t>國」，並統一於</a:t>
            </a:r>
            <a:r>
              <a:rPr lang="zh-CN" altLang="en-US" sz="2600" dirty="0">
                <a:latin typeface="DFKai-SB" panose="03000509000000000000" pitchFamily="65" charset="-120"/>
                <a:ea typeface="DFKai-SB" panose="03000509000000000000" pitchFamily="65" charset="-120"/>
                <a:cs typeface="Times New Roman" panose="02020603050405020304" pitchFamily="18" charset="0"/>
                <a:sym typeface="+mn-ea"/>
              </a:rPr>
              <a:t>「一國」</a:t>
            </a:r>
            <a:r>
              <a:rPr lang="zh-CN" altLang="en-US" sz="2600" dirty="0">
                <a:latin typeface="DFKai-SB" panose="03000509000000000000" pitchFamily="65" charset="-120"/>
                <a:ea typeface="DFKai-SB" panose="03000509000000000000" pitchFamily="65" charset="-120"/>
                <a:cs typeface="Times New Roman" panose="02020603050405020304" pitchFamily="18" charset="0"/>
              </a:rPr>
              <a:t>之</a:t>
            </a:r>
            <a:r>
              <a:rPr lang="zh-CN" altLang="en-US" sz="2600" dirty="0" smtClean="0">
                <a:latin typeface="DFKai-SB" panose="03000509000000000000" pitchFamily="65" charset="-120"/>
                <a:ea typeface="DFKai-SB" panose="03000509000000000000" pitchFamily="65" charset="-120"/>
                <a:cs typeface="Times New Roman" panose="02020603050405020304" pitchFamily="18" charset="0"/>
              </a:rPr>
              <a:t>內</a:t>
            </a:r>
            <a:r>
              <a:rPr lang="zh-CN" altLang="en-US" sz="2600" dirty="0" smtClean="0">
                <a:latin typeface="DFKai-SB" panose="03000509000000000000" pitchFamily="65" charset="-120"/>
                <a:ea typeface="DFKai-SB" panose="03000509000000000000" pitchFamily="65" charset="-120"/>
                <a:cs typeface="Times New Roman" panose="02020603050405020304" charset="0"/>
              </a:rPr>
              <a:t>。</a:t>
            </a:r>
            <a:endParaRPr lang="en-US" altLang="zh-CN" sz="2600" dirty="0">
              <a:latin typeface="DFKai-SB" panose="03000509000000000000" pitchFamily="65" charset="-120"/>
              <a:ea typeface="DFKai-SB" panose="03000509000000000000" pitchFamily="65" charset="-120"/>
              <a:cs typeface="Times New Roman" panose="02020603050405020304" charset="0"/>
            </a:endParaRPr>
          </a:p>
        </p:txBody>
      </p:sp>
      <p:sp>
        <p:nvSpPr>
          <p:cNvPr id="5" name="文本框 4"/>
          <p:cNvSpPr txBox="1"/>
          <p:nvPr/>
        </p:nvSpPr>
        <p:spPr>
          <a:xfrm>
            <a:off x="2501965" y="480018"/>
            <a:ext cx="7217070" cy="543474"/>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spcCol="1270" anchor="ctr">
            <a:spAutoFit/>
          </a:bodyPr>
          <a:lstStyle>
            <a:defPPr>
              <a:defRPr lang="zh-CN"/>
            </a:defPPr>
            <a:lvl1pPr algn="ctr" defTabSz="977900" eaLnBrk="0" fontAlgn="base" hangingPunct="0">
              <a:lnSpc>
                <a:spcPct val="90000"/>
              </a:lnSpc>
              <a:spcBef>
                <a:spcPct val="0"/>
              </a:spcBef>
              <a:spcAft>
                <a:spcPct val="35000"/>
              </a:spcAft>
              <a:defRPr sz="2800" b="1">
                <a:solidFill>
                  <a:schemeClr val="lt1"/>
                </a:solidFill>
                <a:latin typeface="標楷體" panose="03000509000000000000" pitchFamily="65" charset="-120"/>
                <a:ea typeface="標楷體" panose="03000509000000000000" pitchFamily="65" charset="-120"/>
              </a:defRPr>
            </a:lvl1pPr>
            <a:lvl2pPr eaLnBrk="0" fontAlgn="base" hangingPunct="0">
              <a:spcBef>
                <a:spcPct val="0"/>
              </a:spcBef>
              <a:spcAft>
                <a:spcPct val="0"/>
              </a:spcAft>
              <a:defRPr>
                <a:solidFill>
                  <a:schemeClr val="lt1"/>
                </a:solidFill>
              </a:defRPr>
            </a:lvl2pPr>
            <a:lvl3pPr eaLnBrk="0" fontAlgn="base" hangingPunct="0">
              <a:spcBef>
                <a:spcPct val="0"/>
              </a:spcBef>
              <a:spcAft>
                <a:spcPct val="0"/>
              </a:spcAft>
              <a:defRPr>
                <a:solidFill>
                  <a:schemeClr val="lt1"/>
                </a:solidFill>
              </a:defRPr>
            </a:lvl3pPr>
            <a:lvl4pPr eaLnBrk="0" fontAlgn="base" hangingPunct="0">
              <a:spcBef>
                <a:spcPct val="0"/>
              </a:spcBef>
              <a:spcAft>
                <a:spcPct val="0"/>
              </a:spcAft>
              <a:defRPr>
                <a:solidFill>
                  <a:schemeClr val="lt1"/>
                </a:solidFill>
              </a:defRPr>
            </a:lvl4pPr>
            <a:lvl5pPr eaLnBrk="0" fontAlgn="base" hangingPunct="0">
              <a:spcBef>
                <a:spcPct val="0"/>
              </a:spcBef>
              <a:spcAft>
                <a:spcPct val="0"/>
              </a:spcAft>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r>
              <a:rPr lang="en-US" altLang="zh-TW" sz="3200" dirty="0">
                <a:solidFill>
                  <a:prstClr val="white"/>
                </a:solidFill>
                <a:sym typeface="+mn-ea"/>
              </a:rPr>
              <a:t>《</a:t>
            </a:r>
            <a:r>
              <a:rPr lang="zh-TW" altLang="en-US" sz="3200" dirty="0">
                <a:solidFill>
                  <a:prstClr val="white"/>
                </a:solidFill>
                <a:sym typeface="+mn-ea"/>
              </a:rPr>
              <a:t>憲法</a:t>
            </a:r>
            <a:r>
              <a:rPr lang="en-US" altLang="zh-TW" sz="3200" dirty="0">
                <a:solidFill>
                  <a:prstClr val="white"/>
                </a:solidFill>
                <a:sym typeface="+mn-ea"/>
              </a:rPr>
              <a:t>》</a:t>
            </a:r>
            <a:r>
              <a:rPr lang="zh-TW" altLang="en-US" sz="3200" dirty="0" smtClean="0">
                <a:solidFill>
                  <a:prstClr val="white"/>
                </a:solidFill>
                <a:sym typeface="+mn-ea"/>
              </a:rPr>
              <a:t>確認</a:t>
            </a:r>
            <a:r>
              <a:rPr lang="zh-TW" altLang="en-US" sz="3200" dirty="0">
                <a:solidFill>
                  <a:prstClr val="white"/>
                </a:solidFill>
                <a:sym typeface="+mn-ea"/>
              </a:rPr>
              <a:t>「一國兩制」方針政策</a:t>
            </a:r>
          </a:p>
        </p:txBody>
      </p:sp>
      <p:sp>
        <p:nvSpPr>
          <p:cNvPr id="7" name="文本框 6"/>
          <p:cNvSpPr txBox="1"/>
          <p:nvPr/>
        </p:nvSpPr>
        <p:spPr>
          <a:xfrm>
            <a:off x="3681842" y="977046"/>
            <a:ext cx="4570553" cy="662938"/>
          </a:xfrm>
          <a:prstGeom prst="rect">
            <a:avLst/>
          </a:prstGeom>
          <a:noFill/>
        </p:spPr>
        <p:txBody>
          <a:bodyPr wrap="square">
            <a:spAutoFit/>
          </a:bodyPr>
          <a:lstStyle/>
          <a:p>
            <a:pPr algn="ctr" defTabSz="342900">
              <a:lnSpc>
                <a:spcPct val="150000"/>
              </a:lnSpc>
              <a:defRPr/>
            </a:pPr>
            <a:r>
              <a:rPr lang="zh-CN" altLang="en-US" sz="2800" b="1" dirty="0">
                <a:solidFill>
                  <a:prstClr val="black"/>
                </a:solidFill>
                <a:latin typeface="DFKai-SB" panose="03000509000000000000" pitchFamily="65" charset="-120"/>
                <a:ea typeface="DFKai-SB" panose="03000509000000000000" pitchFamily="65" charset="-120"/>
                <a:cs typeface="Times New Roman" panose="02020603050405020304" charset="0"/>
              </a:rPr>
              <a:t>「一國兩制」的內涵</a:t>
            </a:r>
            <a:endParaRPr lang="en-US" altLang="zh-CN" sz="2800" b="1" dirty="0">
              <a:solidFill>
                <a:prstClr val="black"/>
              </a:solidFill>
              <a:latin typeface="DFKai-SB" panose="03000509000000000000" pitchFamily="65" charset="-120"/>
              <a:ea typeface="DFKai-SB" panose="03000509000000000000" pitchFamily="65" charset="-120"/>
              <a:cs typeface="Times New Roman" panose="02020603050405020304" charset="0"/>
            </a:endParaRPr>
          </a:p>
        </p:txBody>
      </p:sp>
      <p:sp>
        <p:nvSpPr>
          <p:cNvPr id="2" name="Rectangle 1"/>
          <p:cNvSpPr/>
          <p:nvPr/>
        </p:nvSpPr>
        <p:spPr>
          <a:xfrm>
            <a:off x="1106079" y="6298094"/>
            <a:ext cx="8235884" cy="329001"/>
          </a:xfrm>
          <a:prstGeom prst="rect">
            <a:avLst/>
          </a:prstGeom>
        </p:spPr>
        <p:txBody>
          <a:bodyPr wrap="square">
            <a:spAutoFit/>
          </a:bodyPr>
          <a:lstStyle/>
          <a:p>
            <a:pPr defTabSz="457200">
              <a:lnSpc>
                <a:spcPct val="120000"/>
              </a:lnSpc>
            </a:pPr>
            <a:r>
              <a:rPr lang="zh-TW" altLang="en-US" sz="1400" dirty="0">
                <a:latin typeface="DFKai-SB" panose="03000509000000000000" pitchFamily="65" charset="-120"/>
                <a:ea typeface="DFKai-SB" panose="03000509000000000000" pitchFamily="65" charset="-120"/>
                <a:cs typeface="楷体" panose="02010609060101010101" pitchFamily="49" charset="-122"/>
              </a:rPr>
              <a:t>來源</a:t>
            </a:r>
            <a:r>
              <a:rPr lang="en-US" altLang="zh-TW" sz="1400" dirty="0">
                <a:latin typeface="DFKai-SB" panose="03000509000000000000" pitchFamily="65" charset="-120"/>
                <a:ea typeface="DFKai-SB" panose="03000509000000000000" pitchFamily="65" charset="-120"/>
                <a:cs typeface="楷体" panose="02010609060101010101" pitchFamily="49" charset="-122"/>
              </a:rPr>
              <a:t>: </a:t>
            </a:r>
            <a:r>
              <a:rPr lang="en-US" altLang="zh-CN" sz="1400" dirty="0">
                <a:latin typeface="DFKai-SB" panose="03000509000000000000" pitchFamily="65" charset="-120"/>
                <a:ea typeface="DFKai-SB" panose="03000509000000000000" pitchFamily="65" charset="-120"/>
                <a:cs typeface="楷体" panose="02010609060101010101" pitchFamily="49" charset="-122"/>
              </a:rPr>
              <a:t>《</a:t>
            </a:r>
            <a:r>
              <a:rPr lang="zh-TW" altLang="en-US" sz="1400" dirty="0">
                <a:latin typeface="DFKai-SB" panose="03000509000000000000" pitchFamily="65" charset="-120"/>
                <a:ea typeface="DFKai-SB" panose="03000509000000000000" pitchFamily="65" charset="-120"/>
              </a:rPr>
              <a:t>「一國兩制」</a:t>
            </a:r>
            <a:r>
              <a:rPr lang="en-US" altLang="zh-CN" sz="1400" dirty="0" err="1">
                <a:latin typeface="DFKai-SB" panose="03000509000000000000" pitchFamily="65" charset="-120"/>
                <a:ea typeface="DFKai-SB" panose="03000509000000000000" pitchFamily="65" charset="-120"/>
                <a:cs typeface="楷体" panose="02010609060101010101" pitchFamily="49" charset="-122"/>
              </a:rPr>
              <a:t>在香港特別行政區的實踐》白皮書</a:t>
            </a:r>
            <a:r>
              <a:rPr lang="zh-CN" altLang="en-US" sz="1400" dirty="0">
                <a:latin typeface="DFKai-SB" panose="03000509000000000000" pitchFamily="65" charset="-120"/>
                <a:ea typeface="DFKai-SB" panose="03000509000000000000" pitchFamily="65" charset="-120"/>
                <a:cs typeface="Times New Roman" panose="02020603050405020304" pitchFamily="18" charset="0"/>
              </a:rPr>
              <a:t>（</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2014</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6</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10</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日</a:t>
            </a:r>
            <a:r>
              <a:rPr lang="zh-CN" altLang="en-US" sz="1400" dirty="0">
                <a:latin typeface="DFKai-SB" panose="03000509000000000000" pitchFamily="65" charset="-120"/>
                <a:ea typeface="DFKai-SB" panose="03000509000000000000" pitchFamily="65" charset="-120"/>
                <a:cs typeface="Times New Roman" panose="02020603050405020304" pitchFamily="18" charset="0"/>
              </a:rPr>
              <a:t>）</a:t>
            </a:r>
          </a:p>
        </p:txBody>
      </p:sp>
      <p:sp>
        <p:nvSpPr>
          <p:cNvPr id="8"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44</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2591129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2320913" y="1106931"/>
            <a:ext cx="7404897" cy="4524315"/>
          </a:xfrm>
          <a:noFill/>
          <a:ln>
            <a:solidFill>
              <a:srgbClr val="FF0000"/>
            </a:solidFill>
          </a:ln>
        </p:spPr>
        <p:txBody>
          <a:bodyPr wrap="square">
            <a:spAutoFit/>
          </a:bodyPr>
          <a:lstStyle/>
          <a:p>
            <a:pPr defTabSz="342900">
              <a:lnSpc>
                <a:spcPct val="150000"/>
              </a:lnSpc>
              <a:spcBef>
                <a:spcPts val="0"/>
              </a:spcBef>
            </a:pPr>
            <a:r>
              <a:rPr lang="zh-CN" altLang="en-US" sz="2400" dirty="0" smtClean="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a:t>
            </a:r>
            <a:r>
              <a:rPr lang="en-US" altLang="zh-TW" sz="2400" dirty="0" smtClean="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a:t>
            </a:r>
            <a:r>
              <a:rPr lang="zh-TW" altLang="en-US"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一國</a:t>
            </a:r>
            <a:r>
              <a:rPr lang="en-US" altLang="zh-TW"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a:t>
            </a:r>
            <a:r>
              <a:rPr lang="zh-TW" altLang="en-US"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是根，根深才能葉茂；</a:t>
            </a:r>
            <a:r>
              <a:rPr lang="en-US" altLang="zh-TW"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a:t>
            </a:r>
            <a:r>
              <a:rPr lang="zh-TW" altLang="en-US"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一國</a:t>
            </a:r>
            <a:r>
              <a:rPr lang="en-US" altLang="zh-TW"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a:t>
            </a:r>
            <a:r>
              <a:rPr lang="zh-TW" altLang="en-US"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是本，本固才能枝榮。</a:t>
            </a:r>
            <a:r>
              <a:rPr lang="zh-CN" altLang="en-US"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a:t>
            </a:r>
            <a:endParaRPr lang="en-US" altLang="zh-CN"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endParaRPr>
          </a:p>
          <a:p>
            <a:pPr defTabSz="342900">
              <a:lnSpc>
                <a:spcPct val="150000"/>
              </a:lnSpc>
              <a:spcBef>
                <a:spcPts val="0"/>
              </a:spcBef>
            </a:pPr>
            <a:r>
              <a:rPr lang="zh-TW" altLang="en-US" sz="2400" dirty="0" smtClean="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a:t>
            </a:r>
            <a:r>
              <a:rPr lang="zh-CN" altLang="en-US" sz="24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中央貫徹</a:t>
            </a:r>
            <a:r>
              <a:rPr lang="en-US" altLang="zh-CN" sz="24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a:t>
            </a:r>
            <a:r>
              <a:rPr lang="zh-CN" altLang="en-US" sz="24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一國兩制</a:t>
            </a:r>
            <a:r>
              <a:rPr lang="en-US" altLang="zh-CN" sz="24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a:t>
            </a:r>
            <a:r>
              <a:rPr lang="zh-CN" altLang="en-US" sz="24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方針堅持兩點。一是堅定不移，不會變、不動搖。二是全面準確，確保</a:t>
            </a:r>
            <a:r>
              <a:rPr lang="en-US" altLang="zh-CN" sz="24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a:t>
            </a:r>
            <a:r>
              <a:rPr lang="zh-CN" altLang="en-US" sz="24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一國兩制</a:t>
            </a:r>
            <a:r>
              <a:rPr lang="en-US" altLang="zh-CN" sz="24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a:t>
            </a:r>
            <a:r>
              <a:rPr lang="zh-CN" altLang="en-US" sz="24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在香港的實踐不走樣、不變形，始終沿著正確方向前進。」     </a:t>
            </a:r>
            <a:endParaRPr lang="en-US" altLang="zh-CN" sz="2400" dirty="0">
              <a:solidFill>
                <a:schemeClr val="tx1"/>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endParaRPr>
          </a:p>
          <a:p>
            <a:pPr marL="0" indent="0" defTabSz="342900">
              <a:lnSpc>
                <a:spcPct val="150000"/>
              </a:lnSpc>
              <a:spcBef>
                <a:spcPts val="0"/>
              </a:spcBef>
              <a:buNone/>
            </a:pPr>
            <a:r>
              <a:rPr lang="en-US" altLang="zh-CN"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    </a:t>
            </a:r>
            <a:r>
              <a:rPr lang="zh-CN" altLang="zh-TW"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上</a:t>
            </a:r>
            <a:r>
              <a:rPr lang="zh-CN" altLang="en-US"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述說</a:t>
            </a:r>
            <a:r>
              <a:rPr lang="zh-CN" altLang="zh-TW"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話對我們理解</a:t>
            </a:r>
            <a:r>
              <a:rPr lang="zh-CN" altLang="en-US" sz="2400" dirty="0">
                <a:solidFill>
                  <a:prstClr val="black"/>
                </a:solidFill>
                <a:latin typeface="DFKai-SB" panose="03000509000000000000" pitchFamily="65" charset="-120"/>
                <a:ea typeface="DFKai-SB" panose="03000509000000000000" pitchFamily="65" charset="-120"/>
                <a:cs typeface="Times New Roman" panose="02020603050405020304" charset="0"/>
                <a:sym typeface="Calibri" panose="020F0502020204030204" pitchFamily="34" charset="0"/>
              </a:rPr>
              <a:t>「一國」和「兩制」的關係很有幫助。請談談你對這句話的理解。</a:t>
            </a:r>
          </a:p>
        </p:txBody>
      </p:sp>
      <p:sp>
        <p:nvSpPr>
          <p:cNvPr id="6" name="矩形 5"/>
          <p:cNvSpPr/>
          <p:nvPr/>
        </p:nvSpPr>
        <p:spPr>
          <a:xfrm>
            <a:off x="1982392" y="410948"/>
            <a:ext cx="272653" cy="2726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1350">
              <a:solidFill>
                <a:prstClr val="white"/>
              </a:solidFill>
              <a:latin typeface="Century Gothic" panose="020B0502020202020204"/>
            </a:endParaRPr>
          </a:p>
        </p:txBody>
      </p:sp>
      <p:sp>
        <p:nvSpPr>
          <p:cNvPr id="7" name="矩形 6"/>
          <p:cNvSpPr/>
          <p:nvPr/>
        </p:nvSpPr>
        <p:spPr>
          <a:xfrm>
            <a:off x="2093504" y="490628"/>
            <a:ext cx="227409" cy="217884"/>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1350">
              <a:solidFill>
                <a:prstClr val="white"/>
              </a:solidFill>
              <a:latin typeface="Century Gothic" panose="020B0502020202020204"/>
            </a:endParaRPr>
          </a:p>
        </p:txBody>
      </p:sp>
      <p:sp>
        <p:nvSpPr>
          <p:cNvPr id="8" name="文本框 6"/>
          <p:cNvSpPr txBox="1">
            <a:spLocks noChangeArrowheads="1"/>
          </p:cNvSpPr>
          <p:nvPr/>
        </p:nvSpPr>
        <p:spPr bwMode="auto">
          <a:xfrm>
            <a:off x="2207209" y="279204"/>
            <a:ext cx="23457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defTabSz="457200"/>
            <a:r>
              <a:rPr lang="zh-CN" altLang="en-US" sz="3200" b="1" dirty="0">
                <a:solidFill>
                  <a:prstClr val="black"/>
                </a:solidFill>
                <a:latin typeface="DFKai-SB" panose="03000509000000000000" pitchFamily="65" charset="-120"/>
                <a:ea typeface="DFKai-SB" panose="03000509000000000000" pitchFamily="65" charset="-120"/>
              </a:rPr>
              <a:t>思考問題</a:t>
            </a:r>
          </a:p>
        </p:txBody>
      </p:sp>
      <p:cxnSp>
        <p:nvCxnSpPr>
          <p:cNvPr id="9" name="直接连接符 8"/>
          <p:cNvCxnSpPr/>
          <p:nvPr/>
        </p:nvCxnSpPr>
        <p:spPr>
          <a:xfrm>
            <a:off x="2320913" y="794344"/>
            <a:ext cx="143113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207208" y="5955517"/>
            <a:ext cx="7376071" cy="307777"/>
          </a:xfrm>
          <a:prstGeom prst="rect">
            <a:avLst/>
          </a:prstGeom>
        </p:spPr>
        <p:txBody>
          <a:bodyPr wrap="square">
            <a:spAutoFit/>
          </a:bodyPr>
          <a:lstStyle/>
          <a:p>
            <a:pPr defTabSz="457200"/>
            <a:r>
              <a:rPr lang="zh-TW" altLang="en-US" sz="1400" dirty="0" smtClean="0">
                <a:latin typeface="DFKai-SB" panose="03000509000000000000" pitchFamily="65" charset="-120"/>
                <a:ea typeface="DFKai-SB" panose="03000509000000000000" pitchFamily="65" charset="-120"/>
                <a:cs typeface="Times New Roman" panose="02020603050405020304" pitchFamily="18" charset="0"/>
              </a:rPr>
              <a:t>來源</a:t>
            </a:r>
            <a:r>
              <a:rPr lang="en-US" altLang="zh-TW" sz="1400" dirty="0" smtClean="0">
                <a:latin typeface="DFKai-SB" panose="03000509000000000000" pitchFamily="65" charset="-120"/>
                <a:ea typeface="DFKai-SB" panose="03000509000000000000" pitchFamily="65" charset="-120"/>
                <a:cs typeface="Times New Roman" panose="02020603050405020304" pitchFamily="18" charset="0"/>
              </a:rPr>
              <a:t>: </a:t>
            </a:r>
            <a:r>
              <a:rPr lang="zh-HK" altLang="en-US" sz="1400" dirty="0" smtClean="0">
                <a:latin typeface="Times New Roman" panose="02020603050405020304" pitchFamily="18" charset="0"/>
                <a:ea typeface="微軟正黑體" panose="020B0604030504040204" pitchFamily="34" charset="-120"/>
                <a:cs typeface="Times New Roman" panose="02020603050405020304" pitchFamily="18" charset="0"/>
              </a:rPr>
              <a:t>https</a:t>
            </a:r>
            <a:r>
              <a:rPr lang="zh-HK" altLang="en-US" sz="1400" dirty="0">
                <a:latin typeface="Times New Roman" panose="02020603050405020304" pitchFamily="18" charset="0"/>
                <a:ea typeface="微軟正黑體" panose="020B0604030504040204" pitchFamily="34" charset="-120"/>
                <a:cs typeface="Times New Roman" panose="02020603050405020304" pitchFamily="18" charset="0"/>
              </a:rPr>
              <a:t>://www.news.gov.hk/tc/categories/admin/html/2015/12/20151223_170439.shtml</a:t>
            </a:r>
            <a:endParaRPr lang="en-US" altLang="zh-HK"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45</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734501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4736389" y="468220"/>
            <a:ext cx="2578811" cy="669131"/>
          </a:xfrm>
        </p:spPr>
        <p:txBody>
          <a:bodyPr>
            <a:noAutofit/>
          </a:bodyPr>
          <a:lstStyle/>
          <a:p>
            <a:r>
              <a:rPr lang="zh-CN" altLang="en-US" sz="3200" b="1" kern="100" dirty="0">
                <a:latin typeface="DFKai-SB" panose="03000509000000000000" pitchFamily="65" charset="-120"/>
                <a:ea typeface="DFKai-SB" panose="03000509000000000000" pitchFamily="65" charset="-120"/>
                <a:cs typeface="宋体" panose="02010600030101010101" pitchFamily="2" charset="-122"/>
              </a:rPr>
              <a:t>參考答案：</a:t>
            </a:r>
            <a:endParaRPr lang="zh-CN" altLang="en-US" sz="3200" dirty="0">
              <a:latin typeface="DFKai-SB" panose="03000509000000000000" pitchFamily="65" charset="-120"/>
              <a:ea typeface="DFKai-SB" panose="03000509000000000000" pitchFamily="65" charset="-120"/>
            </a:endParaRPr>
          </a:p>
        </p:txBody>
      </p:sp>
      <p:sp>
        <p:nvSpPr>
          <p:cNvPr id="3" name="副标题 2"/>
          <p:cNvSpPr>
            <a:spLocks noGrp="1"/>
          </p:cNvSpPr>
          <p:nvPr>
            <p:ph type="subTitle" idx="4294967295"/>
          </p:nvPr>
        </p:nvSpPr>
        <p:spPr>
          <a:xfrm>
            <a:off x="1147443" y="1365819"/>
            <a:ext cx="10061027" cy="4681282"/>
          </a:xfrm>
          <a:noFill/>
        </p:spPr>
        <p:txBody>
          <a:bodyPr wrap="square">
            <a:spAutoFit/>
          </a:bodyPr>
          <a:lstStyle/>
          <a:p>
            <a:pPr marL="257175" indent="-257175" latinLnBrk="1" hangingPunct="0">
              <a:lnSpc>
                <a:spcPct val="150000"/>
              </a:lnSpc>
              <a:spcBef>
                <a:spcPct val="0"/>
              </a:spcBef>
              <a:spcAft>
                <a:spcPct val="15000"/>
              </a:spcAft>
            </a:pPr>
            <a:r>
              <a:rPr lang="zh-CN" altLang="en-US" sz="2800" kern="100" spc="-53" dirty="0">
                <a:solidFill>
                  <a:schemeClr val="tx1"/>
                </a:solidFill>
                <a:latin typeface="DFKai-SB" panose="03000509000000000000" pitchFamily="65" charset="-120"/>
                <a:ea typeface="DFKai-SB" panose="03000509000000000000" pitchFamily="65" charset="-120"/>
                <a:sym typeface="+mn-ea"/>
              </a:rPr>
              <a:t>「</a:t>
            </a:r>
            <a:r>
              <a:rPr sz="2800" kern="100" spc="-53" dirty="0">
                <a:solidFill>
                  <a:schemeClr val="tx1"/>
                </a:solidFill>
                <a:latin typeface="DFKai-SB" panose="03000509000000000000" pitchFamily="65" charset="-120"/>
                <a:ea typeface="DFKai-SB" panose="03000509000000000000" pitchFamily="65" charset="-120"/>
                <a:sym typeface="+mn-ea"/>
              </a:rPr>
              <a:t>一國</a:t>
            </a:r>
            <a:r>
              <a:rPr lang="zh-CN" altLang="en-US" sz="2800" kern="100" spc="-53" dirty="0">
                <a:solidFill>
                  <a:schemeClr val="tx1"/>
                </a:solidFill>
                <a:latin typeface="DFKai-SB" panose="03000509000000000000" pitchFamily="65" charset="-120"/>
                <a:ea typeface="DFKai-SB" panose="03000509000000000000" pitchFamily="65" charset="-120"/>
                <a:sym typeface="+mn-ea"/>
              </a:rPr>
              <a:t>兩制」是完整概念，</a:t>
            </a:r>
            <a:r>
              <a:rPr sz="2800" kern="100" spc="-53" dirty="0">
                <a:solidFill>
                  <a:schemeClr val="tx1"/>
                </a:solidFill>
                <a:latin typeface="DFKai-SB" panose="03000509000000000000" pitchFamily="65" charset="-120"/>
                <a:ea typeface="DFKai-SB" panose="03000509000000000000" pitchFamily="65" charset="-120"/>
                <a:sym typeface="+mn-ea"/>
              </a:rPr>
              <a:t>不能相互割裂，更不能相互對立。</a:t>
            </a:r>
            <a:r>
              <a:rPr lang="zh-CN" altLang="en-US" sz="2800" dirty="0">
                <a:solidFill>
                  <a:schemeClr val="tx1"/>
                </a:solidFill>
                <a:latin typeface="DFKai-SB" panose="03000509000000000000" pitchFamily="65" charset="-120"/>
                <a:ea typeface="DFKai-SB" panose="03000509000000000000" pitchFamily="65" charset="-120"/>
                <a:cs typeface="Times New Roman" panose="02020603050405020304" charset="0"/>
              </a:rPr>
              <a:t>「一國」指中華人民共和國。</a:t>
            </a:r>
            <a:r>
              <a:rPr lang="zh-CN" altLang="en-US" sz="2800" kern="100" spc="-53" dirty="0">
                <a:solidFill>
                  <a:schemeClr val="tx1"/>
                </a:solidFill>
                <a:latin typeface="DFKai-SB" panose="03000509000000000000" pitchFamily="65" charset="-120"/>
                <a:ea typeface="DFKai-SB" panose="03000509000000000000" pitchFamily="65" charset="-120"/>
                <a:sym typeface="+mn-ea"/>
              </a:rPr>
              <a:t>「一國」是「兩制」的前提和基礎，「兩制」</a:t>
            </a:r>
            <a:r>
              <a:rPr lang="x-none" altLang="zh-CN" sz="2800" kern="100" spc="-53" dirty="0">
                <a:solidFill>
                  <a:schemeClr val="tx1"/>
                </a:solidFill>
                <a:latin typeface="DFKai-SB" panose="03000509000000000000" pitchFamily="65" charset="-120"/>
                <a:ea typeface="DFKai-SB" panose="03000509000000000000" pitchFamily="65" charset="-120"/>
                <a:sym typeface="+mn-ea"/>
              </a:rPr>
              <a:t>從</a:t>
            </a:r>
            <a:r>
              <a:rPr lang="zh-HK" altLang="en-US" sz="2800" kern="100" spc="-53" dirty="0">
                <a:solidFill>
                  <a:schemeClr val="tx1"/>
                </a:solidFill>
                <a:latin typeface="DFKai-SB" panose="03000509000000000000" pitchFamily="65" charset="-120"/>
                <a:ea typeface="DFKai-SB" panose="03000509000000000000" pitchFamily="65" charset="-120"/>
                <a:sym typeface="+mn-ea"/>
              </a:rPr>
              <a:t>屬</a:t>
            </a:r>
            <a:r>
              <a:rPr lang="x-none" altLang="zh-CN" sz="2800" kern="100" spc="-53" dirty="0">
                <a:solidFill>
                  <a:schemeClr val="tx1"/>
                </a:solidFill>
                <a:latin typeface="DFKai-SB" panose="03000509000000000000" pitchFamily="65" charset="-120"/>
                <a:ea typeface="DFKai-SB" panose="03000509000000000000" pitchFamily="65" charset="-120"/>
                <a:sym typeface="+mn-ea"/>
              </a:rPr>
              <a:t>於</a:t>
            </a:r>
            <a:r>
              <a:rPr lang="zh-CN" altLang="en-US" sz="2800" kern="100" spc="-53" dirty="0">
                <a:solidFill>
                  <a:schemeClr val="tx1"/>
                </a:solidFill>
                <a:latin typeface="DFKai-SB" panose="03000509000000000000" pitchFamily="65" charset="-120"/>
                <a:ea typeface="DFKai-SB" panose="03000509000000000000" pitchFamily="65" charset="-120"/>
                <a:sym typeface="+mn-ea"/>
              </a:rPr>
              <a:t>「一國」</a:t>
            </a:r>
            <a:r>
              <a:rPr lang="x-none" altLang="zh-CN" sz="2800" kern="100" spc="-53" dirty="0">
                <a:solidFill>
                  <a:schemeClr val="tx1"/>
                </a:solidFill>
                <a:latin typeface="DFKai-SB" panose="03000509000000000000" pitchFamily="65" charset="-120"/>
                <a:ea typeface="DFKai-SB" panose="03000509000000000000" pitchFamily="65" charset="-120"/>
                <a:sym typeface="+mn-ea"/>
              </a:rPr>
              <a:t>，並統一於</a:t>
            </a:r>
            <a:r>
              <a:rPr lang="zh-CN" altLang="zh-CN" sz="2800" kern="100" spc="-53" dirty="0">
                <a:solidFill>
                  <a:schemeClr val="tx1"/>
                </a:solidFill>
                <a:latin typeface="DFKai-SB" panose="03000509000000000000" pitchFamily="65" charset="-120"/>
                <a:ea typeface="DFKai-SB" panose="03000509000000000000" pitchFamily="65" charset="-120"/>
                <a:sym typeface="+mn-ea"/>
              </a:rPr>
              <a:t>「</a:t>
            </a:r>
            <a:r>
              <a:rPr lang="x-none" altLang="zh-CN" sz="2800" kern="100" spc="-53" dirty="0">
                <a:solidFill>
                  <a:schemeClr val="tx1"/>
                </a:solidFill>
                <a:latin typeface="DFKai-SB" panose="03000509000000000000" pitchFamily="65" charset="-120"/>
                <a:ea typeface="DFKai-SB" panose="03000509000000000000" pitchFamily="65" charset="-120"/>
                <a:sym typeface="+mn-ea"/>
              </a:rPr>
              <a:t>一國</a:t>
            </a:r>
            <a:r>
              <a:rPr lang="zh-CN" altLang="zh-CN" sz="2800" kern="100" spc="-53" dirty="0">
                <a:solidFill>
                  <a:schemeClr val="tx1"/>
                </a:solidFill>
                <a:latin typeface="DFKai-SB" panose="03000509000000000000" pitchFamily="65" charset="-120"/>
                <a:ea typeface="DFKai-SB" panose="03000509000000000000" pitchFamily="65" charset="-120"/>
                <a:sym typeface="+mn-ea"/>
              </a:rPr>
              <a:t>」</a:t>
            </a:r>
            <a:r>
              <a:rPr lang="x-none" altLang="zh-CN" sz="2800" kern="100" spc="-53" dirty="0">
                <a:solidFill>
                  <a:schemeClr val="tx1"/>
                </a:solidFill>
                <a:latin typeface="DFKai-SB" panose="03000509000000000000" pitchFamily="65" charset="-120"/>
                <a:ea typeface="DFKai-SB" panose="03000509000000000000" pitchFamily="65" charset="-120"/>
                <a:sym typeface="+mn-ea"/>
              </a:rPr>
              <a:t>之內</a:t>
            </a:r>
            <a:r>
              <a:rPr lang="zh-CN" altLang="en-US" sz="2800" dirty="0">
                <a:solidFill>
                  <a:schemeClr val="tx1"/>
                </a:solidFill>
                <a:latin typeface="DFKai-SB" panose="03000509000000000000" pitchFamily="65" charset="-120"/>
                <a:ea typeface="DFKai-SB" panose="03000509000000000000" pitchFamily="65" charset="-120"/>
                <a:cs typeface="Times New Roman" panose="02020603050405020304" charset="0"/>
              </a:rPr>
              <a:t> </a:t>
            </a:r>
            <a:r>
              <a:rPr lang="zh-CN" altLang="en-US" sz="2800" kern="100" spc="-53" dirty="0">
                <a:solidFill>
                  <a:schemeClr val="tx1"/>
                </a:solidFill>
                <a:latin typeface="DFKai-SB" panose="03000509000000000000" pitchFamily="65" charset="-120"/>
                <a:ea typeface="DFKai-SB" panose="03000509000000000000" pitchFamily="65" charset="-120"/>
                <a:sym typeface="+mn-ea"/>
              </a:rPr>
              <a:t>。</a:t>
            </a:r>
            <a:endParaRPr lang="en-US" sz="2800" kern="100" spc="-53" dirty="0">
              <a:solidFill>
                <a:schemeClr val="tx1"/>
              </a:solidFill>
              <a:latin typeface="DFKai-SB" panose="03000509000000000000" pitchFamily="65" charset="-120"/>
              <a:ea typeface="DFKai-SB" panose="03000509000000000000" pitchFamily="65" charset="-120"/>
              <a:sym typeface="+mn-ea"/>
            </a:endParaRPr>
          </a:p>
          <a:p>
            <a:pPr marL="257175" indent="-257175" latinLnBrk="1" hangingPunct="0">
              <a:lnSpc>
                <a:spcPct val="150000"/>
              </a:lnSpc>
              <a:spcBef>
                <a:spcPct val="0"/>
              </a:spcBef>
              <a:spcAft>
                <a:spcPct val="15000"/>
              </a:spcAft>
            </a:pPr>
            <a:r>
              <a:rPr lang="zh-CN" altLang="en-US" sz="2800" kern="100" spc="-53" dirty="0">
                <a:solidFill>
                  <a:schemeClr val="tx1"/>
                </a:solidFill>
                <a:latin typeface="DFKai-SB" panose="03000509000000000000" pitchFamily="65" charset="-120"/>
                <a:ea typeface="DFKai-SB" panose="03000509000000000000" pitchFamily="65" charset="-120"/>
                <a:sym typeface="+mn-ea"/>
              </a:rPr>
              <a:t>要</a:t>
            </a:r>
            <a:r>
              <a:rPr sz="2800" kern="100" spc="-53" dirty="0">
                <a:solidFill>
                  <a:schemeClr val="tx1"/>
                </a:solidFill>
                <a:latin typeface="DFKai-SB" panose="03000509000000000000" pitchFamily="65" charset="-120"/>
                <a:ea typeface="DFKai-SB" panose="03000509000000000000" pitchFamily="65" charset="-120"/>
                <a:sym typeface="+mn-ea"/>
              </a:rPr>
              <a:t>把堅持</a:t>
            </a:r>
            <a:r>
              <a:rPr lang="zh-CN" altLang="en-US" sz="2800" kern="100" spc="-53" dirty="0">
                <a:solidFill>
                  <a:schemeClr val="tx1"/>
                </a:solidFill>
                <a:latin typeface="DFKai-SB" panose="03000509000000000000" pitchFamily="65" charset="-120"/>
                <a:ea typeface="DFKai-SB" panose="03000509000000000000" pitchFamily="65" charset="-120"/>
                <a:sym typeface="+mn-ea"/>
              </a:rPr>
              <a:t>「</a:t>
            </a:r>
            <a:r>
              <a:rPr sz="2800" kern="100" spc="-53" dirty="0">
                <a:solidFill>
                  <a:schemeClr val="tx1"/>
                </a:solidFill>
                <a:latin typeface="DFKai-SB" panose="03000509000000000000" pitchFamily="65" charset="-120"/>
                <a:ea typeface="DFKai-SB" panose="03000509000000000000" pitchFamily="65" charset="-120"/>
                <a:sym typeface="+mn-ea"/>
              </a:rPr>
              <a:t>一國</a:t>
            </a:r>
            <a:r>
              <a:rPr lang="zh-CN" altLang="en-US" sz="2800" kern="100" spc="-53" dirty="0">
                <a:solidFill>
                  <a:schemeClr val="tx1"/>
                </a:solidFill>
                <a:latin typeface="DFKai-SB" panose="03000509000000000000" pitchFamily="65" charset="-120"/>
                <a:ea typeface="DFKai-SB" panose="03000509000000000000" pitchFamily="65" charset="-120"/>
                <a:sym typeface="+mn-ea"/>
              </a:rPr>
              <a:t>」</a:t>
            </a:r>
            <a:r>
              <a:rPr sz="2800" kern="100" spc="-53" dirty="0">
                <a:solidFill>
                  <a:schemeClr val="tx1"/>
                </a:solidFill>
                <a:latin typeface="DFKai-SB" panose="03000509000000000000" pitchFamily="65" charset="-120"/>
                <a:ea typeface="DFKai-SB" panose="03000509000000000000" pitchFamily="65" charset="-120"/>
                <a:sym typeface="+mn-ea"/>
              </a:rPr>
              <a:t>原則和尊重</a:t>
            </a:r>
            <a:r>
              <a:rPr lang="zh-CN" altLang="en-US" sz="2800" kern="100" spc="-53" dirty="0">
                <a:solidFill>
                  <a:schemeClr val="tx1"/>
                </a:solidFill>
                <a:latin typeface="DFKai-SB" panose="03000509000000000000" pitchFamily="65" charset="-120"/>
                <a:ea typeface="DFKai-SB" panose="03000509000000000000" pitchFamily="65" charset="-120"/>
                <a:sym typeface="+mn-ea"/>
              </a:rPr>
              <a:t>「</a:t>
            </a:r>
            <a:r>
              <a:rPr sz="2800" kern="100" spc="-53" dirty="0">
                <a:solidFill>
                  <a:schemeClr val="tx1"/>
                </a:solidFill>
                <a:latin typeface="DFKai-SB" panose="03000509000000000000" pitchFamily="65" charset="-120"/>
                <a:ea typeface="DFKai-SB" panose="03000509000000000000" pitchFamily="65" charset="-120"/>
                <a:sym typeface="+mn-ea"/>
              </a:rPr>
              <a:t>兩制</a:t>
            </a:r>
            <a:r>
              <a:rPr lang="zh-CN" altLang="en-US" sz="2800" kern="100" spc="-53" dirty="0">
                <a:solidFill>
                  <a:schemeClr val="tx1"/>
                </a:solidFill>
                <a:latin typeface="DFKai-SB" panose="03000509000000000000" pitchFamily="65" charset="-120"/>
                <a:ea typeface="DFKai-SB" panose="03000509000000000000" pitchFamily="65" charset="-120"/>
                <a:sym typeface="+mn-ea"/>
              </a:rPr>
              <a:t>」</a:t>
            </a:r>
            <a:r>
              <a:rPr sz="2800" kern="100" spc="-53" dirty="0">
                <a:solidFill>
                  <a:schemeClr val="tx1"/>
                </a:solidFill>
                <a:latin typeface="DFKai-SB" panose="03000509000000000000" pitchFamily="65" charset="-120"/>
                <a:ea typeface="DFKai-SB" panose="03000509000000000000" pitchFamily="65" charset="-120"/>
                <a:sym typeface="+mn-ea"/>
              </a:rPr>
              <a:t>差</a:t>
            </a:r>
            <a:r>
              <a:rPr lang="zh-HK" altLang="en-US" sz="2800" kern="100" spc="-53" dirty="0">
                <a:solidFill>
                  <a:schemeClr val="tx1"/>
                </a:solidFill>
                <a:latin typeface="DFKai-SB" panose="03000509000000000000" pitchFamily="65" charset="-120"/>
                <a:ea typeface="DFKai-SB" panose="03000509000000000000" pitchFamily="65" charset="-120"/>
                <a:sym typeface="+mn-ea"/>
              </a:rPr>
              <a:t>異</a:t>
            </a:r>
            <a:r>
              <a:rPr sz="2800" kern="100" spc="-53" dirty="0">
                <a:solidFill>
                  <a:schemeClr val="tx1"/>
                </a:solidFill>
                <a:latin typeface="DFKai-SB" panose="03000509000000000000" pitchFamily="65" charset="-120"/>
                <a:ea typeface="DFKai-SB" panose="03000509000000000000" pitchFamily="65" charset="-120"/>
                <a:sym typeface="+mn-ea"/>
              </a:rPr>
              <a:t>結合起來，</a:t>
            </a:r>
            <a:r>
              <a:rPr lang="x-none" sz="2800" kern="100" spc="-53" dirty="0">
                <a:solidFill>
                  <a:schemeClr val="tx1"/>
                </a:solidFill>
                <a:latin typeface="DFKai-SB" panose="03000509000000000000" pitchFamily="65" charset="-120"/>
                <a:ea typeface="DFKai-SB" panose="03000509000000000000" pitchFamily="65" charset="-120"/>
                <a:sym typeface="+mn-ea"/>
              </a:rPr>
              <a:t>做到堅守「一國」之本，實現「兩制」和諧相處、相互促進。既要把實行社會主義制度的內地建設好，也要把實行資本主義制度的香港建設好。</a:t>
            </a:r>
          </a:p>
        </p:txBody>
      </p:sp>
      <p:sp>
        <p:nvSpPr>
          <p:cNvPr id="5"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46</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598684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13752" y="407685"/>
            <a:ext cx="8014832" cy="830997"/>
          </a:xfrm>
          <a:noFill/>
        </p:spPr>
        <p:txBody>
          <a:bodyPr wrap="square">
            <a:spAutoFit/>
          </a:bodyPr>
          <a:lstStyle/>
          <a:p>
            <a:pPr algn="ctr" defTabSz="342900">
              <a:lnSpc>
                <a:spcPct val="150000"/>
              </a:lnSpc>
              <a:spcBef>
                <a:spcPts val="0"/>
              </a:spcBef>
            </a:pPr>
            <a:r>
              <a:rPr lang="en-US" altLang="zh-CN" sz="3200" b="1" dirty="0">
                <a:latin typeface="DFKai-SB" panose="03000509000000000000" pitchFamily="65" charset="-120"/>
                <a:ea typeface="DFKai-SB" panose="03000509000000000000" pitchFamily="65" charset="-120"/>
                <a:cs typeface="Times New Roman" panose="02020603050405020304" charset="0"/>
              </a:rPr>
              <a:t>《</a:t>
            </a:r>
            <a:r>
              <a:rPr lang="zh-CN" altLang="en-US" sz="3200" b="1" dirty="0">
                <a:latin typeface="DFKai-SB" panose="03000509000000000000" pitchFamily="65" charset="-120"/>
                <a:ea typeface="DFKai-SB" panose="03000509000000000000" pitchFamily="65" charset="-120"/>
                <a:cs typeface="Times New Roman" panose="02020603050405020304" charset="0"/>
              </a:rPr>
              <a:t>憲法</a:t>
            </a:r>
            <a:r>
              <a:rPr lang="en-US" altLang="zh-CN" sz="3200" b="1" dirty="0">
                <a:latin typeface="DFKai-SB" panose="03000509000000000000" pitchFamily="65" charset="-120"/>
                <a:ea typeface="DFKai-SB" panose="03000509000000000000" pitchFamily="65" charset="-120"/>
                <a:cs typeface="Times New Roman" panose="02020603050405020304" charset="0"/>
              </a:rPr>
              <a:t>》</a:t>
            </a:r>
            <a:r>
              <a:rPr lang="zh-CN" altLang="en-US" sz="3200" b="1" dirty="0" smtClean="0">
                <a:solidFill>
                  <a:prstClr val="black"/>
                </a:solidFill>
                <a:latin typeface="DFKai-SB" panose="03000509000000000000" pitchFamily="65" charset="-120"/>
                <a:ea typeface="DFKai-SB" panose="03000509000000000000" pitchFamily="65" charset="-120"/>
                <a:cs typeface="Times New Roman" panose="02020603050405020304" charset="0"/>
              </a:rPr>
              <a:t>為</a:t>
            </a:r>
            <a:r>
              <a:rPr lang="zh-CN" altLang="en-US" sz="3200" b="1" dirty="0">
                <a:solidFill>
                  <a:prstClr val="black"/>
                </a:solidFill>
                <a:latin typeface="DFKai-SB" panose="03000509000000000000" pitchFamily="65" charset="-120"/>
                <a:ea typeface="DFKai-SB" panose="03000509000000000000" pitchFamily="65" charset="-120"/>
                <a:cs typeface="Times New Roman" panose="02020603050405020304" charset="0"/>
              </a:rPr>
              <a:t>落實「一國兩制」提供法律依據</a:t>
            </a:r>
          </a:p>
        </p:txBody>
      </p:sp>
      <p:sp>
        <p:nvSpPr>
          <p:cNvPr id="5" name="Rectangle 7"/>
          <p:cNvSpPr>
            <a:spLocks noChangeArrowheads="1"/>
          </p:cNvSpPr>
          <p:nvPr/>
        </p:nvSpPr>
        <p:spPr bwMode="auto">
          <a:xfrm>
            <a:off x="2350812" y="1619763"/>
            <a:ext cx="7540713" cy="1869094"/>
          </a:xfrm>
          <a:prstGeom prst="round2DiagRect">
            <a:avLst/>
          </a:prstGeom>
          <a:solidFill>
            <a:schemeClr val="accent2">
              <a:lumMod val="20000"/>
              <a:lumOff val="80000"/>
            </a:schemeClr>
          </a:solidFill>
          <a:ln w="9525">
            <a:solidFill>
              <a:schemeClr val="bg1"/>
            </a:solidFill>
            <a:miter lim="800000"/>
          </a:ln>
          <a:effectLst/>
        </p:spPr>
        <p:txBody>
          <a:bodyPr wrap="square" anchor="ctr">
            <a:spAutoFit/>
          </a:bodyPr>
          <a:lstStyle/>
          <a:p>
            <a:pPr defTabSz="457200">
              <a:lnSpc>
                <a:spcPct val="150000"/>
              </a:lnSpc>
            </a:pPr>
            <a:r>
              <a:rPr lang="zh-CN" altLang="en-US" sz="2400" b="1" dirty="0">
                <a:solidFill>
                  <a:srgbClr val="000000"/>
                </a:solidFill>
                <a:latin typeface="DFKai-SB" panose="03000509000000000000" pitchFamily="65" charset="-120"/>
                <a:ea typeface="DFKai-SB" panose="03000509000000000000" pitchFamily="65" charset="-120"/>
              </a:rPr>
              <a:t>    </a:t>
            </a:r>
            <a:r>
              <a:rPr lang="en-US" altLang="zh-CN"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憲法</a:t>
            </a:r>
            <a:r>
              <a:rPr lang="en-US" altLang="zh-CN" sz="2400" dirty="0">
                <a:latin typeface="DFKai-SB" panose="03000509000000000000" pitchFamily="65" charset="-120"/>
                <a:ea typeface="DFKai-SB" panose="03000509000000000000" pitchFamily="65" charset="-120"/>
              </a:rPr>
              <a:t>》</a:t>
            </a:r>
            <a:r>
              <a:rPr lang="zh-CN" altLang="en-US" sz="2400" dirty="0" smtClean="0">
                <a:latin typeface="DFKai-SB" panose="03000509000000000000" pitchFamily="65" charset="-120"/>
                <a:ea typeface="DFKai-SB" panose="03000509000000000000" pitchFamily="65" charset="-120"/>
              </a:rPr>
              <a:t>第</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rPr>
              <a:t>三十一</a:t>
            </a:r>
            <a:r>
              <a:rPr lang="zh-CN" altLang="en-US" sz="2400" dirty="0" smtClean="0">
                <a:latin typeface="DFKai-SB" panose="03000509000000000000" pitchFamily="65" charset="-120"/>
                <a:ea typeface="DFKai-SB" panose="03000509000000000000" pitchFamily="65" charset="-120"/>
              </a:rPr>
              <a:t>條</a:t>
            </a:r>
            <a:r>
              <a:rPr lang="zh-CN" altLang="en-US" sz="2400" dirty="0">
                <a:latin typeface="DFKai-SB" panose="03000509000000000000" pitchFamily="65" charset="-120"/>
                <a:ea typeface="DFKai-SB" panose="03000509000000000000" pitchFamily="65" charset="-120"/>
              </a:rPr>
              <a:t>規定：「國家在必要時得設立特別行政區。在特別行政區內實行的制度按照具體情况由全國人民代表大會以法律規定。」</a:t>
            </a:r>
          </a:p>
        </p:txBody>
      </p:sp>
      <p:sp>
        <p:nvSpPr>
          <p:cNvPr id="7" name="文本框 6"/>
          <p:cNvSpPr txBox="1"/>
          <p:nvPr/>
        </p:nvSpPr>
        <p:spPr>
          <a:xfrm>
            <a:off x="1942599" y="3111561"/>
            <a:ext cx="8478942" cy="3993401"/>
          </a:xfrm>
          <a:prstGeom prst="rect">
            <a:avLst/>
          </a:prstGeom>
          <a:noFill/>
        </p:spPr>
        <p:txBody>
          <a:bodyPr wrap="square" rtlCol="0" anchor="t">
            <a:spAutoFit/>
          </a:bodyPr>
          <a:lstStyle/>
          <a:p>
            <a:pPr algn="ctr" defTabSz="457200">
              <a:lnSpc>
                <a:spcPct val="300000"/>
              </a:lnSpc>
              <a:spcBef>
                <a:spcPts val="900"/>
              </a:spcBef>
              <a:spcAft>
                <a:spcPts val="900"/>
              </a:spcAft>
            </a:pPr>
            <a:r>
              <a:rPr lang="en-US" altLang="zh-CN"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憲法</a:t>
            </a:r>
            <a:r>
              <a:rPr lang="en-US" altLang="zh-CN" sz="2400" dirty="0" smtClean="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第</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三十一</a:t>
            </a:r>
            <a:r>
              <a:rPr lang="zh-CN" altLang="en-US" sz="2800" dirty="0">
                <a:latin typeface="DFKai-SB" panose="03000509000000000000" pitchFamily="65" charset="-120"/>
                <a:ea typeface="DFKai-SB" panose="03000509000000000000" pitchFamily="65" charset="-120"/>
              </a:rPr>
              <a:t>條</a:t>
            </a:r>
            <a:r>
              <a:rPr lang="zh-CN" altLang="en-US" sz="2800" dirty="0" smtClean="0">
                <a:latin typeface="DFKai-SB" panose="03000509000000000000" pitchFamily="65" charset="-120"/>
                <a:ea typeface="DFKai-SB" panose="03000509000000000000" pitchFamily="65" charset="-120"/>
                <a:cs typeface="Times New Roman" panose="02020603050405020304" charset="0"/>
                <a:sym typeface="+mn-ea"/>
              </a:rPr>
              <a:t>是</a:t>
            </a:r>
            <a:r>
              <a:rPr lang="en-US" altLang="zh-CN"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憲法</a:t>
            </a:r>
            <a:r>
              <a:rPr lang="en-US" altLang="zh-CN" sz="2800" dirty="0">
                <a:latin typeface="DFKai-SB" panose="03000509000000000000" pitchFamily="65" charset="-120"/>
                <a:ea typeface="DFKai-SB" panose="03000509000000000000" pitchFamily="65" charset="-120"/>
              </a:rPr>
              <a:t>》</a:t>
            </a:r>
            <a:r>
              <a:rPr lang="zh-CN" altLang="en-US" sz="2800" dirty="0" smtClean="0">
                <a:latin typeface="DFKai-SB" panose="03000509000000000000" pitchFamily="65" charset="-120"/>
                <a:ea typeface="DFKai-SB" panose="03000509000000000000" pitchFamily="65" charset="-120"/>
                <a:cs typeface="Times New Roman" panose="02020603050405020304" charset="0"/>
                <a:sym typeface="+mn-ea"/>
              </a:rPr>
              <a:t>特別</a:t>
            </a:r>
            <a:r>
              <a:rPr lang="zh-CN" altLang="en-US" sz="2800" dirty="0">
                <a:latin typeface="DFKai-SB" panose="03000509000000000000" pitchFamily="65" charset="-120"/>
                <a:ea typeface="DFKai-SB" panose="03000509000000000000" pitchFamily="65" charset="-120"/>
                <a:cs typeface="Times New Roman" panose="02020603050405020304" charset="0"/>
                <a:sym typeface="+mn-ea"/>
              </a:rPr>
              <a:t>條款</a:t>
            </a:r>
            <a:endParaRPr lang="en-US" altLang="zh-CN" sz="2800" dirty="0">
              <a:latin typeface="DFKai-SB" panose="03000509000000000000" pitchFamily="65" charset="-120"/>
              <a:ea typeface="DFKai-SB" panose="03000509000000000000" pitchFamily="65" charset="-120"/>
              <a:cs typeface="Times New Roman" panose="02020603050405020304" charset="0"/>
              <a:sym typeface="+mn-ea"/>
            </a:endParaRPr>
          </a:p>
          <a:p>
            <a:pPr algn="ctr" defTabSz="457200">
              <a:lnSpc>
                <a:spcPct val="300000"/>
              </a:lnSpc>
              <a:spcBef>
                <a:spcPts val="900"/>
              </a:spcBef>
              <a:spcAft>
                <a:spcPts val="900"/>
              </a:spcAft>
            </a:pPr>
            <a:r>
              <a:rPr lang="zh-CN" altLang="en-US" sz="2800" dirty="0">
                <a:solidFill>
                  <a:prstClr val="black"/>
                </a:solidFill>
                <a:latin typeface="DFKai-SB" panose="03000509000000000000" pitchFamily="65" charset="-120"/>
                <a:ea typeface="DFKai-SB" panose="03000509000000000000" pitchFamily="65" charset="-120"/>
                <a:cs typeface="Times New Roman" panose="02020603050405020304" charset="0"/>
              </a:rPr>
              <a:t>表明</a:t>
            </a:r>
            <a:r>
              <a:rPr lang="zh-CN" altLang="en-US" sz="2800" dirty="0">
                <a:solidFill>
                  <a:prstClr val="black"/>
                </a:solidFill>
                <a:latin typeface="DFKai-SB" panose="03000509000000000000" pitchFamily="65" charset="-120"/>
                <a:ea typeface="DFKai-SB" panose="03000509000000000000" pitchFamily="65" charset="-120"/>
              </a:rPr>
              <a:t>特別行政區</a:t>
            </a:r>
            <a:r>
              <a:rPr lang="zh-CN" altLang="en-US" sz="2800" dirty="0">
                <a:solidFill>
                  <a:prstClr val="black"/>
                </a:solidFill>
                <a:latin typeface="DFKai-SB" panose="03000509000000000000" pitchFamily="65" charset="-120"/>
                <a:ea typeface="DFKai-SB" panose="03000509000000000000" pitchFamily="65" charset="-120"/>
                <a:cs typeface="Times New Roman" panose="02020603050405020304" charset="0"/>
              </a:rPr>
              <a:t>實行的制度將不同於內地的制度。</a:t>
            </a:r>
            <a:endParaRPr lang="en-US" altLang="zh-CN" sz="2800" dirty="0">
              <a:solidFill>
                <a:prstClr val="black"/>
              </a:solidFill>
              <a:latin typeface="DFKai-SB" panose="03000509000000000000" pitchFamily="65" charset="-120"/>
              <a:ea typeface="DFKai-SB" panose="03000509000000000000" pitchFamily="65" charset="-120"/>
              <a:cs typeface="Times New Roman" panose="02020603050405020304" charset="0"/>
            </a:endParaRPr>
          </a:p>
          <a:p>
            <a:pPr algn="ctr" defTabSz="457200">
              <a:lnSpc>
                <a:spcPct val="300000"/>
              </a:lnSpc>
            </a:pPr>
            <a:endParaRPr lang="zh-CN" altLang="en-US" sz="2100" dirty="0">
              <a:solidFill>
                <a:prstClr val="black"/>
              </a:solidFill>
              <a:latin typeface="DFKai-SB" panose="03000509000000000000" pitchFamily="65" charset="-120"/>
              <a:ea typeface="DFKai-SB" panose="03000509000000000000" pitchFamily="65" charset="-120"/>
              <a:cs typeface="Times New Roman" panose="02020603050405020304" charset="0"/>
            </a:endParaRPr>
          </a:p>
        </p:txBody>
      </p:sp>
      <p:sp>
        <p:nvSpPr>
          <p:cNvPr id="8" name="任意多边形 28"/>
          <p:cNvSpPr/>
          <p:nvPr/>
        </p:nvSpPr>
        <p:spPr>
          <a:xfrm>
            <a:off x="5866924" y="4265065"/>
            <a:ext cx="508490" cy="681614"/>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rgbClr val="F17475"/>
          </a:solidFill>
          <a:ln w="22225"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algn="ctr" defTabSz="685800">
              <a:defRPr/>
            </a:pPr>
            <a:endParaRPr lang="zh-CN" altLang="en-US" kern="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9"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47</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718327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3275607" y="584840"/>
            <a:ext cx="7858059" cy="954107"/>
          </a:xfrm>
          <a:prstGeom prst="rect">
            <a:avLst/>
          </a:prstGeom>
          <a:noFill/>
        </p:spPr>
        <p:txBody>
          <a:bodyPr wrap="square" rtlCol="0">
            <a:spAutoFit/>
          </a:bodyPr>
          <a:lstStyle/>
          <a:p>
            <a:pPr defTabSz="457200"/>
            <a:r>
              <a:rPr lang="zh-CN" altLang="en-US" sz="2800" b="1" dirty="0">
                <a:latin typeface="DFKai-SB" panose="03000509000000000000" pitchFamily="65" charset="-120"/>
                <a:ea typeface="DFKai-SB" panose="03000509000000000000" pitchFamily="65" charset="-120"/>
                <a:cs typeface="微软雅黑" panose="020B0503020204020204" pitchFamily="34" charset="-122"/>
              </a:rPr>
              <a:t>補充資料</a:t>
            </a:r>
            <a:r>
              <a:rPr lang="zh-TW" altLang="en-US" sz="2800" b="1" dirty="0">
                <a:latin typeface="DFKai-SB" panose="03000509000000000000" pitchFamily="65" charset="-120"/>
                <a:ea typeface="DFKai-SB" panose="03000509000000000000" pitchFamily="65" charset="-120"/>
                <a:cs typeface="微软雅黑" panose="020B0503020204020204" pitchFamily="34" charset="-122"/>
              </a:rPr>
              <a:t>：</a:t>
            </a:r>
            <a:endParaRPr lang="en-US" altLang="zh-CN" sz="2800" b="1" dirty="0">
              <a:latin typeface="DFKai-SB" panose="03000509000000000000" pitchFamily="65" charset="-120"/>
              <a:ea typeface="DFKai-SB" panose="03000509000000000000" pitchFamily="65" charset="-120"/>
              <a:cs typeface="微软雅黑" panose="020B0503020204020204" pitchFamily="34" charset="-122"/>
            </a:endParaRPr>
          </a:p>
          <a:p>
            <a:pPr defTabSz="457200"/>
            <a:r>
              <a:rPr lang="zh-CN" altLang="en-US" sz="2800" b="1" dirty="0">
                <a:latin typeface="DFKai-SB" panose="03000509000000000000" pitchFamily="65" charset="-120"/>
                <a:ea typeface="DFKai-SB" panose="03000509000000000000" pitchFamily="65" charset="-120"/>
                <a:cs typeface="微软雅黑" panose="020B0503020204020204" pitchFamily="34" charset="-122"/>
              </a:rPr>
              <a:t>《憲法修改草案報告》說</a:t>
            </a:r>
            <a:r>
              <a:rPr lang="zh-CN" altLang="en-US" sz="2800" b="1" dirty="0" smtClean="0">
                <a:latin typeface="DFKai-SB" panose="03000509000000000000" pitchFamily="65" charset="-120"/>
                <a:ea typeface="DFKai-SB" panose="03000509000000000000" pitchFamily="65" charset="-120"/>
                <a:cs typeface="微软雅黑" panose="020B0503020204020204" pitchFamily="34" charset="-122"/>
              </a:rPr>
              <a:t>明了</a:t>
            </a:r>
            <a:r>
              <a:rPr lang="zh-CN" altLang="en-US" sz="2800" b="1" dirty="0">
                <a:latin typeface="DFKai-SB" panose="03000509000000000000" pitchFamily="65" charset="-120"/>
                <a:ea typeface="DFKai-SB" panose="03000509000000000000" pitchFamily="65" charset="-120"/>
              </a:rPr>
              <a:t>第</a:t>
            </a:r>
            <a:r>
              <a:rPr lang="zh-CN" altLang="en-US" sz="2800" b="1" dirty="0">
                <a:latin typeface="Times New Roman" panose="02020603050405020304" pitchFamily="18" charset="0"/>
                <a:ea typeface="DFKai-SB" panose="03000509000000000000" pitchFamily="65" charset="-120"/>
                <a:cs typeface="Times New Roman" panose="02020603050405020304" pitchFamily="18" charset="0"/>
              </a:rPr>
              <a:t>三十一</a:t>
            </a:r>
            <a:r>
              <a:rPr lang="zh-CN" altLang="en-US" sz="2800" b="1" dirty="0">
                <a:latin typeface="DFKai-SB" panose="03000509000000000000" pitchFamily="65" charset="-120"/>
                <a:ea typeface="DFKai-SB" panose="03000509000000000000" pitchFamily="65" charset="-120"/>
              </a:rPr>
              <a:t>條</a:t>
            </a:r>
            <a:r>
              <a:rPr lang="zh-CN" altLang="en-US" sz="2800" b="1" dirty="0" smtClean="0">
                <a:latin typeface="DFKai-SB" panose="03000509000000000000" pitchFamily="65" charset="-120"/>
                <a:ea typeface="DFKai-SB" panose="03000509000000000000" pitchFamily="65" charset="-120"/>
                <a:cs typeface="微软雅黑" panose="020B0503020204020204" pitchFamily="34" charset="-122"/>
              </a:rPr>
              <a:t>的原意</a:t>
            </a:r>
            <a:endParaRPr lang="zh-CN" altLang="en-US" sz="2800" b="1" dirty="0">
              <a:latin typeface="DFKai-SB" panose="03000509000000000000" pitchFamily="65" charset="-120"/>
              <a:ea typeface="DFKai-SB" panose="03000509000000000000" pitchFamily="65" charset="-120"/>
              <a:cs typeface="微软雅黑" panose="020B0503020204020204" pitchFamily="34" charset="-122"/>
            </a:endParaRPr>
          </a:p>
        </p:txBody>
      </p:sp>
      <p:sp>
        <p:nvSpPr>
          <p:cNvPr id="23" name="文本框 22"/>
          <p:cNvSpPr txBox="1"/>
          <p:nvPr/>
        </p:nvSpPr>
        <p:spPr>
          <a:xfrm>
            <a:off x="1065022" y="2203492"/>
            <a:ext cx="5420412" cy="3323987"/>
          </a:xfrm>
          <a:prstGeom prst="rect">
            <a:avLst/>
          </a:prstGeom>
          <a:solidFill>
            <a:schemeClr val="bg1">
              <a:lumMod val="95000"/>
            </a:schemeClr>
          </a:solidFill>
        </p:spPr>
        <p:txBody>
          <a:bodyPr wrap="square" rtlCol="0">
            <a:spAutoFit/>
          </a:bodyPr>
          <a:lstStyle/>
          <a:p>
            <a:pPr defTabSz="457200">
              <a:lnSpc>
                <a:spcPts val="3580"/>
              </a:lnSpc>
            </a:pPr>
            <a:r>
              <a:rPr lang="zh-CN" altLang="zh-CN" sz="2000" dirty="0">
                <a:solidFill>
                  <a:prstClr val="black"/>
                </a:solidFill>
                <a:latin typeface="DFKai-SB" panose="03000509000000000000" pitchFamily="65" charset="-120"/>
                <a:ea typeface="DFKai-SB" panose="03000509000000000000" pitchFamily="65" charset="-120"/>
                <a:cs typeface="楷体" panose="02010609060101010101" charset="-122"/>
              </a:rPr>
              <a:t>《關於中華人民共和國憲法修改草案的報告》明確說明</a:t>
            </a: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rPr>
              <a:t>：「台</a:t>
            </a:r>
            <a:r>
              <a:rPr lang="zh-CN" altLang="zh-CN" sz="2000" dirty="0">
                <a:solidFill>
                  <a:prstClr val="black"/>
                </a:solidFill>
                <a:latin typeface="DFKai-SB" panose="03000509000000000000" pitchFamily="65" charset="-120"/>
                <a:ea typeface="DFKai-SB" panose="03000509000000000000" pitchFamily="65" charset="-120"/>
                <a:cs typeface="楷体" panose="02010609060101010101" charset="-122"/>
              </a:rPr>
              <a:t>灣可作為特別行政區，享有高度的自治權。這種自治權，包括</a:t>
            </a: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rPr>
              <a:t>台</a:t>
            </a:r>
            <a:r>
              <a:rPr lang="zh-CN" altLang="zh-CN" sz="2000" dirty="0">
                <a:solidFill>
                  <a:prstClr val="black"/>
                </a:solidFill>
                <a:latin typeface="DFKai-SB" panose="03000509000000000000" pitchFamily="65" charset="-120"/>
                <a:ea typeface="DFKai-SB" panose="03000509000000000000" pitchFamily="65" charset="-120"/>
                <a:cs typeface="楷体" panose="02010609060101010101" charset="-122"/>
              </a:rPr>
              <a:t>灣現行社會、經濟制度不變，生活方式不變等等。考慮到這種特殊情況的需要，憲法修改草案第三十一條規定……</a:t>
            </a:r>
            <a:r>
              <a:rPr lang="zh-CN" altLang="zh-CN" sz="2000" dirty="0">
                <a:latin typeface="DFKai-SB" panose="03000509000000000000" pitchFamily="65" charset="-120"/>
                <a:ea typeface="DFKai-SB" panose="03000509000000000000" pitchFamily="65" charset="-120"/>
                <a:cs typeface="楷体" panose="02010609060101010101" charset="-122"/>
              </a:rPr>
              <a:t>這是我們處理這類問題的基本立場</a:t>
            </a:r>
            <a:r>
              <a:rPr lang="zh-CN" altLang="en-US" sz="2000" dirty="0">
                <a:latin typeface="DFKai-SB" panose="03000509000000000000" pitchFamily="65" charset="-120"/>
                <a:ea typeface="DFKai-SB" panose="03000509000000000000" pitchFamily="65" charset="-120"/>
                <a:cs typeface="楷体" panose="02010609060101010101" charset="-122"/>
              </a:rPr>
              <a:t>」</a:t>
            </a:r>
            <a:r>
              <a:rPr lang="zh-CN" altLang="zh-CN" sz="2000" dirty="0">
                <a:solidFill>
                  <a:prstClr val="black"/>
                </a:solidFill>
                <a:latin typeface="DFKai-SB" panose="03000509000000000000" pitchFamily="65" charset="-120"/>
                <a:ea typeface="DFKai-SB" panose="03000509000000000000" pitchFamily="65" charset="-120"/>
                <a:cs typeface="楷体" panose="02010609060101010101" charset="-122"/>
              </a:rPr>
              <a:t>，這段話明顯地把香港、澳門包括在內</a:t>
            </a: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rPr>
              <a:t>。</a:t>
            </a:r>
            <a:endParaRPr sz="2000" b="1" dirty="0">
              <a:solidFill>
                <a:srgbClr val="FF0000"/>
              </a:solidFill>
              <a:latin typeface="DFKai-SB" panose="03000509000000000000" pitchFamily="65" charset="-120"/>
              <a:ea typeface="DFKai-SB" panose="03000509000000000000" pitchFamily="65" charset="-120"/>
              <a:cs typeface="楷体" panose="02010609060101010101" charset="-122"/>
            </a:endParaRPr>
          </a:p>
        </p:txBody>
      </p:sp>
      <p:pic>
        <p:nvPicPr>
          <p:cNvPr id="2" name="图片 1"/>
          <p:cNvPicPr>
            <a:picLocks noChangeAspect="1"/>
          </p:cNvPicPr>
          <p:nvPr/>
        </p:nvPicPr>
        <p:blipFill>
          <a:blip r:embed="rId2"/>
          <a:stretch>
            <a:fillRect/>
          </a:stretch>
        </p:blipFill>
        <p:spPr>
          <a:xfrm>
            <a:off x="6938206" y="2360927"/>
            <a:ext cx="3810000" cy="2583180"/>
          </a:xfrm>
          <a:prstGeom prst="rect">
            <a:avLst/>
          </a:prstGeom>
          <a:ln>
            <a:noFill/>
          </a:ln>
          <a:effectLst>
            <a:outerShdw blurRad="292100" dist="139700" dir="2700000" algn="tl" rotWithShape="0">
              <a:srgbClr val="333333">
                <a:alpha val="65000"/>
              </a:srgbClr>
            </a:outerShdw>
          </a:effectLst>
        </p:spPr>
      </p:pic>
      <p:sp>
        <p:nvSpPr>
          <p:cNvPr id="3" name="文本框 2"/>
          <p:cNvSpPr txBox="1"/>
          <p:nvPr/>
        </p:nvSpPr>
        <p:spPr>
          <a:xfrm>
            <a:off x="6938206" y="5284132"/>
            <a:ext cx="4142637" cy="738664"/>
          </a:xfrm>
          <a:prstGeom prst="rect">
            <a:avLst/>
          </a:prstGeom>
          <a:noFill/>
        </p:spPr>
        <p:txBody>
          <a:bodyPr wrap="square" rtlCol="0" anchor="t">
            <a:spAutoFit/>
          </a:bodyPr>
          <a:lstStyle/>
          <a:p>
            <a:pPr defTabSz="457200"/>
            <a:r>
              <a:rPr lang="zh-CN" altLang="en-US" sz="1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1982年11月26日</a:t>
            </a:r>
            <a:r>
              <a:rPr lang="zh-CN" altLang="en-US" sz="1400" dirty="0">
                <a:solidFill>
                  <a:prstClr val="black"/>
                </a:solidFill>
                <a:latin typeface="DFKai-SB" panose="03000509000000000000" pitchFamily="65" charset="-120"/>
                <a:ea typeface="DFKai-SB" panose="03000509000000000000" pitchFamily="65" charset="-120"/>
              </a:rPr>
              <a:t>，</a:t>
            </a:r>
            <a:r>
              <a:rPr lang="zh-CN" altLang="en-US" sz="1400" dirty="0">
                <a:solidFill>
                  <a:prstClr val="black"/>
                </a:solidFill>
                <a:latin typeface="DFKai-SB" panose="03000509000000000000" pitchFamily="65" charset="-120"/>
                <a:ea typeface="DFKai-SB" panose="03000509000000000000" pitchFamily="65" charset="-120"/>
                <a:sym typeface="+mn-ea"/>
              </a:rPr>
              <a:t>時任憲法修改委員會副主任委員的</a:t>
            </a:r>
            <a:r>
              <a:rPr lang="zh-CN" altLang="en-US" sz="1400" dirty="0">
                <a:solidFill>
                  <a:prstClr val="black"/>
                </a:solidFill>
                <a:latin typeface="DFKai-SB" panose="03000509000000000000" pitchFamily="65" charset="-120"/>
                <a:ea typeface="DFKai-SB" panose="03000509000000000000" pitchFamily="65" charset="-120"/>
              </a:rPr>
              <a:t>彭真在第五屆全國人民代表大會第五次會議上作《關於中華人民共和國憲法修改草案的報告》。</a:t>
            </a:r>
          </a:p>
        </p:txBody>
      </p:sp>
      <p:sp>
        <p:nvSpPr>
          <p:cNvPr id="4" name="灯片编号占位符 3">
            <a:extLst>
              <a:ext uri="{FF2B5EF4-FFF2-40B4-BE49-F238E27FC236}">
                <a16:creationId xmlns:a16="http://schemas.microsoft.com/office/drawing/2014/main" id="{1380D3FC-6B22-48D6-84BB-0565988F9F5C}"/>
              </a:ext>
            </a:extLst>
          </p:cNvPr>
          <p:cNvSpPr>
            <a:spLocks noGrp="1"/>
          </p:cNvSpPr>
          <p:nvPr>
            <p:ph type="sldNum" sz="quarter" idx="12"/>
          </p:nvPr>
        </p:nvSpPr>
        <p:spPr>
          <a:xfrm>
            <a:off x="9708214" y="6318372"/>
            <a:ext cx="584978" cy="365125"/>
          </a:xfrm>
        </p:spPr>
        <p:txBody>
          <a:bodyPr/>
          <a:lstStyle/>
          <a:p>
            <a:pPr defTabSz="457200"/>
            <a:fld id="{0C913308-F349-4B6D-A68A-DD1791B4A57B}" type="slidenum">
              <a:rPr lang="zh-CN" altLang="en-US">
                <a:solidFill>
                  <a:prstClr val="black"/>
                </a:solidFill>
                <a:latin typeface="Century Gothic" panose="020B0502020202020204"/>
              </a:rPr>
              <a:pPr defTabSz="457200"/>
              <a:t>48</a:t>
            </a:fld>
            <a:endParaRPr lang="zh-CN" altLang="en-US" dirty="0">
              <a:solidFill>
                <a:prstClr val="black"/>
              </a:solidFill>
              <a:latin typeface="Century Gothic" panose="020B0502020202020204"/>
            </a:endParaRPr>
          </a:p>
        </p:txBody>
      </p:sp>
      <p:pic>
        <p:nvPicPr>
          <p:cNvPr id="8" name="圖形 7" descr="說故事 以實心填滿">
            <a:extLst>
              <a:ext uri="{FF2B5EF4-FFF2-40B4-BE49-F238E27FC236}">
                <a16:creationId xmlns:a16="http://schemas.microsoft.com/office/drawing/2014/main" id="{58DAF3CA-3677-4F4D-A6DE-318640F6FB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1584" y="688002"/>
            <a:ext cx="804714" cy="804714"/>
          </a:xfrm>
          <a:prstGeom prst="rect">
            <a:avLst/>
          </a:prstGeom>
        </p:spPr>
      </p:pic>
    </p:spTree>
    <p:extLst>
      <p:ext uri="{BB962C8B-B14F-4D97-AF65-F5344CB8AC3E}">
        <p14:creationId xmlns:p14="http://schemas.microsoft.com/office/powerpoint/2010/main" val="3811448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485165" y="466956"/>
            <a:ext cx="7684147" cy="992579"/>
          </a:xfrm>
          <a:prstGeom prst="rect">
            <a:avLst/>
          </a:prstGeom>
          <a:noFill/>
        </p:spPr>
        <p:txBody>
          <a:bodyPr vert="horz" wrap="square" lIns="68580" tIns="34290" rIns="68580" bIns="34290" rtlCol="0" anchor="ctr">
            <a:spAutoFit/>
          </a:bodyPr>
          <a:lstStyle>
            <a:lvl1pPr algn="ctr">
              <a:lnSpc>
                <a:spcPct val="150000"/>
              </a:lnSpc>
              <a:spcBef>
                <a:spcPts val="0"/>
              </a:spcBef>
              <a:buNone/>
              <a:defRPr sz="2800" b="1">
                <a:solidFill>
                  <a:prstClr val="black"/>
                </a:solidFill>
                <a:latin typeface="DFKai-SB" panose="03000509000000000000" pitchFamily="65" charset="-120"/>
                <a:ea typeface="DFKai-SB" panose="03000509000000000000" pitchFamily="65" charset="-120"/>
                <a:cs typeface="Times New Roman" panose="02020603050405020304" charset="0"/>
              </a:defRPr>
            </a:lvl1pPr>
          </a:lstStyle>
          <a:p>
            <a:pPr defTabSz="457200"/>
            <a:r>
              <a:rPr lang="en-US" altLang="zh-CN" sz="2100" dirty="0">
                <a:sym typeface="+mn-ea"/>
              </a:rPr>
              <a:t> </a:t>
            </a:r>
            <a:r>
              <a:rPr lang="en-US" altLang="zh-CN" sz="4000" dirty="0">
                <a:sym typeface="+mn-ea"/>
              </a:rPr>
              <a:t>《</a:t>
            </a:r>
            <a:r>
              <a:rPr lang="zh-CN" altLang="en-US" sz="4000" dirty="0">
                <a:sym typeface="+mn-ea"/>
              </a:rPr>
              <a:t>憲法</a:t>
            </a:r>
            <a:r>
              <a:rPr lang="en-US" altLang="zh-CN" sz="4000" dirty="0">
                <a:sym typeface="+mn-ea"/>
              </a:rPr>
              <a:t>》</a:t>
            </a:r>
            <a:r>
              <a:rPr lang="zh-CN" altLang="en-US" sz="4000" dirty="0" smtClean="0">
                <a:sym typeface="+mn-ea"/>
              </a:rPr>
              <a:t>確立</a:t>
            </a:r>
            <a:r>
              <a:rPr lang="zh-CN" altLang="en-US" sz="4000" dirty="0">
                <a:sym typeface="+mn-ea"/>
              </a:rPr>
              <a:t>「一國兩制」</a:t>
            </a:r>
            <a:endParaRPr lang="zh-CN" altLang="en-US" sz="4000" dirty="0">
              <a:solidFill>
                <a:srgbClr val="FF0000"/>
              </a:solidFill>
              <a:sym typeface="HY신문명조" pitchFamily="2" charset="-120"/>
            </a:endParaRPr>
          </a:p>
        </p:txBody>
      </p:sp>
      <p:grpSp>
        <p:nvGrpSpPr>
          <p:cNvPr id="16" name="Group 12"/>
          <p:cNvGrpSpPr/>
          <p:nvPr/>
        </p:nvGrpSpPr>
        <p:grpSpPr>
          <a:xfrm>
            <a:off x="5717959" y="2450844"/>
            <a:ext cx="3111067" cy="736593"/>
            <a:chOff x="1208088" y="2171700"/>
            <a:chExt cx="9775824" cy="2314576"/>
          </a:xfrm>
        </p:grpSpPr>
        <p:sp>
          <p:nvSpPr>
            <p:cNvPr id="17" name="Oval 6"/>
            <p:cNvSpPr>
              <a:spLocks noChangeArrowheads="1"/>
            </p:cNvSpPr>
            <p:nvPr/>
          </p:nvSpPr>
          <p:spPr bwMode="auto">
            <a:xfrm>
              <a:off x="1321823" y="2635617"/>
              <a:ext cx="1732956" cy="13902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defTabSz="457200"/>
              <a:r>
                <a:rPr lang="en-US" b="1" dirty="0">
                  <a:solidFill>
                    <a:srgbClr val="A53010"/>
                  </a:solidFill>
                  <a:latin typeface="Century Gothic" panose="020B0502020202020204"/>
                </a:rPr>
                <a:t>01</a:t>
              </a:r>
            </a:p>
          </p:txBody>
        </p:sp>
        <p:sp>
          <p:nvSpPr>
            <p:cNvPr id="18" name="Freeform 8"/>
            <p:cNvSpPr>
              <a:spLocks noEditPoints="1"/>
            </p:cNvSpPr>
            <p:nvPr/>
          </p:nvSpPr>
          <p:spPr bwMode="auto">
            <a:xfrm>
              <a:off x="1208088" y="2171700"/>
              <a:ext cx="2305050" cy="2314575"/>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1"/>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19" name="Freeform 9"/>
            <p:cNvSpPr/>
            <p:nvPr/>
          </p:nvSpPr>
          <p:spPr bwMode="auto">
            <a:xfrm>
              <a:off x="2960688" y="3340100"/>
              <a:ext cx="323850" cy="792163"/>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20" name="Freeform 11"/>
            <p:cNvSpPr/>
            <p:nvPr/>
          </p:nvSpPr>
          <p:spPr bwMode="auto">
            <a:xfrm>
              <a:off x="3054350" y="3328988"/>
              <a:ext cx="7929562"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1"/>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21" name="Freeform 12"/>
            <p:cNvSpPr/>
            <p:nvPr/>
          </p:nvSpPr>
          <p:spPr bwMode="auto">
            <a:xfrm>
              <a:off x="3513138" y="3332163"/>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grpSp>
      <p:grpSp>
        <p:nvGrpSpPr>
          <p:cNvPr id="22" name="Group 58"/>
          <p:cNvGrpSpPr/>
          <p:nvPr/>
        </p:nvGrpSpPr>
        <p:grpSpPr>
          <a:xfrm flipH="1">
            <a:off x="3340452" y="3266163"/>
            <a:ext cx="3111068" cy="736593"/>
            <a:chOff x="1208088" y="2171700"/>
            <a:chExt cx="9775827" cy="2314576"/>
          </a:xfrm>
        </p:grpSpPr>
        <p:sp>
          <p:nvSpPr>
            <p:cNvPr id="23" name="Oval 6"/>
            <p:cNvSpPr>
              <a:spLocks noChangeArrowheads="1"/>
            </p:cNvSpPr>
            <p:nvPr/>
          </p:nvSpPr>
          <p:spPr bwMode="auto">
            <a:xfrm>
              <a:off x="1666019" y="2635617"/>
              <a:ext cx="1732956" cy="13902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defTabSz="457200"/>
              <a:r>
                <a:rPr lang="en-US" b="1" dirty="0">
                  <a:solidFill>
                    <a:srgbClr val="DE7E18"/>
                  </a:solidFill>
                  <a:latin typeface="Century Gothic" panose="020B0502020202020204"/>
                </a:rPr>
                <a:t>02</a:t>
              </a:r>
            </a:p>
          </p:txBody>
        </p:sp>
        <p:sp>
          <p:nvSpPr>
            <p:cNvPr id="24" name="Freeform 8"/>
            <p:cNvSpPr>
              <a:spLocks noEditPoints="1"/>
            </p:cNvSpPr>
            <p:nvPr/>
          </p:nvSpPr>
          <p:spPr bwMode="auto">
            <a:xfrm>
              <a:off x="1208088" y="2171700"/>
              <a:ext cx="2305050" cy="2314575"/>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2"/>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25" name="Freeform 9"/>
            <p:cNvSpPr/>
            <p:nvPr/>
          </p:nvSpPr>
          <p:spPr bwMode="auto">
            <a:xfrm>
              <a:off x="2960688" y="3340100"/>
              <a:ext cx="323850" cy="792163"/>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26" name="Freeform 11"/>
            <p:cNvSpPr/>
            <p:nvPr/>
          </p:nvSpPr>
          <p:spPr bwMode="auto">
            <a:xfrm>
              <a:off x="3054350" y="3328988"/>
              <a:ext cx="7929565"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2"/>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27" name="Freeform 12"/>
            <p:cNvSpPr/>
            <p:nvPr/>
          </p:nvSpPr>
          <p:spPr bwMode="auto">
            <a:xfrm>
              <a:off x="3513138" y="3332163"/>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grpSp>
      <p:grpSp>
        <p:nvGrpSpPr>
          <p:cNvPr id="28" name="Group 98"/>
          <p:cNvGrpSpPr/>
          <p:nvPr/>
        </p:nvGrpSpPr>
        <p:grpSpPr>
          <a:xfrm>
            <a:off x="5742826" y="4387998"/>
            <a:ext cx="3142298" cy="736759"/>
            <a:chOff x="1515197" y="2171700"/>
            <a:chExt cx="9468717" cy="2314576"/>
          </a:xfrm>
        </p:grpSpPr>
        <p:sp>
          <p:nvSpPr>
            <p:cNvPr id="29" name="Oval 6"/>
            <p:cNvSpPr>
              <a:spLocks noChangeArrowheads="1"/>
            </p:cNvSpPr>
            <p:nvPr/>
          </p:nvSpPr>
          <p:spPr bwMode="auto">
            <a:xfrm>
              <a:off x="1665881" y="2635513"/>
              <a:ext cx="1714931" cy="137797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defTabSz="457200"/>
              <a:r>
                <a:rPr lang="en-US" b="1" dirty="0">
                  <a:solidFill>
                    <a:srgbClr val="9F8351"/>
                  </a:solidFill>
                  <a:latin typeface="Century Gothic" panose="020B0502020202020204"/>
                </a:rPr>
                <a:t>03</a:t>
              </a:r>
            </a:p>
          </p:txBody>
        </p:sp>
        <p:sp>
          <p:nvSpPr>
            <p:cNvPr id="30" name="Freeform 8"/>
            <p:cNvSpPr>
              <a:spLocks noEditPoints="1"/>
            </p:cNvSpPr>
            <p:nvPr/>
          </p:nvSpPr>
          <p:spPr bwMode="auto">
            <a:xfrm>
              <a:off x="1515197" y="2171700"/>
              <a:ext cx="2305050" cy="2314575"/>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3"/>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31" name="Freeform 9"/>
            <p:cNvSpPr/>
            <p:nvPr/>
          </p:nvSpPr>
          <p:spPr bwMode="auto">
            <a:xfrm>
              <a:off x="2960688" y="3340099"/>
              <a:ext cx="323850" cy="792164"/>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32" name="Freeform 11"/>
            <p:cNvSpPr/>
            <p:nvPr/>
          </p:nvSpPr>
          <p:spPr bwMode="auto">
            <a:xfrm>
              <a:off x="3054351" y="3328988"/>
              <a:ext cx="7929563"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3"/>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33" name="Freeform 12"/>
            <p:cNvSpPr/>
            <p:nvPr/>
          </p:nvSpPr>
          <p:spPr bwMode="auto">
            <a:xfrm>
              <a:off x="3513138" y="3332163"/>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grpSp>
      <p:grpSp>
        <p:nvGrpSpPr>
          <p:cNvPr id="34" name="Group 125"/>
          <p:cNvGrpSpPr/>
          <p:nvPr/>
        </p:nvGrpSpPr>
        <p:grpSpPr>
          <a:xfrm flipH="1">
            <a:off x="3340443" y="5400200"/>
            <a:ext cx="3203936" cy="738022"/>
            <a:chOff x="916269" y="2167210"/>
            <a:chExt cx="10067645" cy="2319066"/>
          </a:xfrm>
        </p:grpSpPr>
        <p:sp>
          <p:nvSpPr>
            <p:cNvPr id="35" name="Oval 6"/>
            <p:cNvSpPr>
              <a:spLocks noChangeArrowheads="1"/>
            </p:cNvSpPr>
            <p:nvPr/>
          </p:nvSpPr>
          <p:spPr bwMode="auto">
            <a:xfrm>
              <a:off x="1437054" y="2635617"/>
              <a:ext cx="1617725" cy="13902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defTabSz="457200"/>
              <a:r>
                <a:rPr lang="en-US" b="1" dirty="0">
                  <a:solidFill>
                    <a:srgbClr val="728653"/>
                  </a:solidFill>
                  <a:latin typeface="Century Gothic" panose="020B0502020202020204"/>
                </a:rPr>
                <a:t>04</a:t>
              </a:r>
            </a:p>
          </p:txBody>
        </p:sp>
        <p:sp>
          <p:nvSpPr>
            <p:cNvPr id="37" name="Freeform 8"/>
            <p:cNvSpPr>
              <a:spLocks noEditPoints="1"/>
            </p:cNvSpPr>
            <p:nvPr/>
          </p:nvSpPr>
          <p:spPr bwMode="auto">
            <a:xfrm>
              <a:off x="916269" y="2167210"/>
              <a:ext cx="2600931" cy="2315097"/>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4"/>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39" name="Freeform 9"/>
            <p:cNvSpPr/>
            <p:nvPr/>
          </p:nvSpPr>
          <p:spPr bwMode="auto">
            <a:xfrm>
              <a:off x="2960688" y="3340100"/>
              <a:ext cx="323850" cy="792163"/>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40" name="Freeform 11"/>
            <p:cNvSpPr/>
            <p:nvPr/>
          </p:nvSpPr>
          <p:spPr bwMode="auto">
            <a:xfrm>
              <a:off x="3054351" y="3328988"/>
              <a:ext cx="7929563"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4"/>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41" name="Freeform 12"/>
            <p:cNvSpPr/>
            <p:nvPr/>
          </p:nvSpPr>
          <p:spPr bwMode="auto">
            <a:xfrm>
              <a:off x="3513138" y="3332163"/>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grpSp>
      <p:sp>
        <p:nvSpPr>
          <p:cNvPr id="42" name="矩形 41"/>
          <p:cNvSpPr/>
          <p:nvPr/>
        </p:nvSpPr>
        <p:spPr>
          <a:xfrm>
            <a:off x="6544379" y="1734978"/>
            <a:ext cx="3193543" cy="1272143"/>
          </a:xfrm>
          <a:prstGeom prst="rect">
            <a:avLst/>
          </a:prstGeom>
          <a:noFill/>
        </p:spPr>
        <p:txBody>
          <a:bodyPr wrap="square">
            <a:spAutoFit/>
          </a:bodyPr>
          <a:lstStyle/>
          <a:p>
            <a:pPr defTabSz="457200">
              <a:lnSpc>
                <a:spcPts val="2310"/>
              </a:lnSpc>
            </a:pP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sym typeface="+mn-ea"/>
              </a:rPr>
              <a:t>    為「一國兩制」方針政策法律化、制度化奠定憲法基礎，使之具有最高權威性。</a:t>
            </a:r>
            <a:endParaRPr lang="zh-CN" altLang="en-US" sz="2000" b="1" dirty="0">
              <a:solidFill>
                <a:prstClr val="black"/>
              </a:solidFill>
              <a:latin typeface="DFKai-SB" panose="03000509000000000000" pitchFamily="65" charset="-120"/>
              <a:ea typeface="DFKai-SB" panose="03000509000000000000" pitchFamily="65" charset="-120"/>
              <a:cs typeface="楷体" panose="02010609060101010101" charset="-122"/>
            </a:endParaRPr>
          </a:p>
        </p:txBody>
      </p:sp>
      <p:sp>
        <p:nvSpPr>
          <p:cNvPr id="43" name="矩形 42"/>
          <p:cNvSpPr/>
          <p:nvPr/>
        </p:nvSpPr>
        <p:spPr>
          <a:xfrm>
            <a:off x="2377026" y="2458612"/>
            <a:ext cx="3195064" cy="1272143"/>
          </a:xfrm>
          <a:prstGeom prst="rect">
            <a:avLst/>
          </a:prstGeom>
          <a:noFill/>
        </p:spPr>
        <p:txBody>
          <a:bodyPr wrap="square">
            <a:spAutoFit/>
          </a:bodyPr>
          <a:lstStyle/>
          <a:p>
            <a:pPr defTabSz="457200">
              <a:lnSpc>
                <a:spcPts val="2310"/>
              </a:lnSpc>
            </a:pP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sym typeface="+mn-ea"/>
              </a:rPr>
              <a:t>    保障「一國兩制」方針政策不會變、不動搖，確保「一國兩制」實踐不走樣、不變形。</a:t>
            </a:r>
            <a:endParaRPr lang="zh-CN" altLang="en-US" sz="2000" b="1" dirty="0">
              <a:solidFill>
                <a:prstClr val="black"/>
              </a:solidFill>
              <a:latin typeface="DFKai-SB" panose="03000509000000000000" pitchFamily="65" charset="-120"/>
              <a:ea typeface="DFKai-SB" panose="03000509000000000000" pitchFamily="65" charset="-120"/>
              <a:cs typeface="楷体" panose="02010609060101010101" charset="-122"/>
            </a:endParaRPr>
          </a:p>
        </p:txBody>
      </p:sp>
      <p:sp>
        <p:nvSpPr>
          <p:cNvPr id="44" name="矩形 43"/>
          <p:cNvSpPr/>
          <p:nvPr/>
        </p:nvSpPr>
        <p:spPr>
          <a:xfrm>
            <a:off x="6580532" y="3293394"/>
            <a:ext cx="3487030" cy="1631216"/>
          </a:xfrm>
          <a:prstGeom prst="rect">
            <a:avLst/>
          </a:prstGeom>
          <a:noFill/>
        </p:spPr>
        <p:txBody>
          <a:bodyPr wrap="square">
            <a:spAutoFit/>
          </a:bodyPr>
          <a:lstStyle/>
          <a:p>
            <a:pPr defTabSz="457200">
              <a:lnSpc>
                <a:spcPct val="125000"/>
              </a:lnSpc>
            </a:pP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sym typeface="+mn-ea"/>
              </a:rPr>
              <a:t>   </a:t>
            </a:r>
            <a:r>
              <a:rPr lang="zh-CN" altLang="en-US" sz="2000" dirty="0" smtClean="0">
                <a:solidFill>
                  <a:prstClr val="black"/>
                </a:solidFill>
                <a:latin typeface="DFKai-SB" panose="03000509000000000000" pitchFamily="65" charset="-120"/>
                <a:ea typeface="DFKai-SB" panose="03000509000000000000" pitchFamily="65" charset="-120"/>
                <a:cs typeface="楷体" panose="02010609060101010101" charset="-122"/>
                <a:sym typeface="+mn-ea"/>
              </a:rPr>
              <a:t>「</a:t>
            </a: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sym typeface="+mn-ea"/>
              </a:rPr>
              <a:t>一國兩制」是解決歷史遺留的港澳問題的最佳方案，也是港澳回歸後保持長期繁榮穩定的最佳制度。</a:t>
            </a:r>
            <a:endParaRPr lang="en-US" altLang="zh-CN" sz="2000" dirty="0">
              <a:solidFill>
                <a:prstClr val="black"/>
              </a:solidFill>
              <a:latin typeface="DFKai-SB" panose="03000509000000000000" pitchFamily="65" charset="-120"/>
              <a:ea typeface="DFKai-SB" panose="03000509000000000000" pitchFamily="65" charset="-120"/>
              <a:cs typeface="楷体" panose="02010609060101010101" charset="-122"/>
              <a:sym typeface="+mn-ea"/>
            </a:endParaRPr>
          </a:p>
        </p:txBody>
      </p:sp>
      <p:sp>
        <p:nvSpPr>
          <p:cNvPr id="45" name="矩形 44"/>
          <p:cNvSpPr/>
          <p:nvPr/>
        </p:nvSpPr>
        <p:spPr>
          <a:xfrm>
            <a:off x="2417640" y="4073865"/>
            <a:ext cx="3325186" cy="1596334"/>
          </a:xfrm>
          <a:prstGeom prst="rect">
            <a:avLst/>
          </a:prstGeom>
          <a:noFill/>
        </p:spPr>
        <p:txBody>
          <a:bodyPr wrap="square">
            <a:spAutoFit/>
          </a:bodyPr>
          <a:lstStyle/>
          <a:p>
            <a:pPr defTabSz="457200">
              <a:lnSpc>
                <a:spcPct val="125000"/>
              </a:lnSpc>
            </a:pPr>
            <a:r>
              <a:rPr lang="zh-CN" altLang="en-US" sz="2000" dirty="0">
                <a:solidFill>
                  <a:prstClr val="black"/>
                </a:solidFill>
                <a:latin typeface="DFKai-SB" panose="03000509000000000000" pitchFamily="65" charset="-120"/>
                <a:ea typeface="DFKai-SB" panose="03000509000000000000" pitchFamily="65" charset="-120"/>
                <a:cs typeface="楷体" panose="02010609060101010101" charset="-122"/>
                <a:sym typeface="+mn-ea"/>
              </a:rPr>
              <a:t>   「一國兩制」爲國際社會解決類似問題提供了一個新方案，是中國爲世界和平與發展作出的貢獻。</a:t>
            </a:r>
          </a:p>
        </p:txBody>
      </p:sp>
      <p:sp>
        <p:nvSpPr>
          <p:cNvPr id="46" name="Freeform 11"/>
          <p:cNvSpPr/>
          <p:nvPr/>
        </p:nvSpPr>
        <p:spPr bwMode="auto">
          <a:xfrm flipH="1">
            <a:off x="6717764" y="3040854"/>
            <a:ext cx="2964005" cy="145800"/>
          </a:xfrm>
          <a:prstGeom prst="round2DiagRect">
            <a:avLst>
              <a:gd name="adj1" fmla="val 16667"/>
              <a:gd name="adj2" fmla="val 50000"/>
            </a:avLst>
          </a:prstGeom>
          <a:solidFill>
            <a:schemeClr val="accent1"/>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47" name="Freeform 11"/>
          <p:cNvSpPr/>
          <p:nvPr/>
        </p:nvSpPr>
        <p:spPr bwMode="auto">
          <a:xfrm flipH="1">
            <a:off x="6717763" y="4851710"/>
            <a:ext cx="2964005" cy="145800"/>
          </a:xfrm>
          <a:prstGeom prst="round2DiagRect">
            <a:avLst>
              <a:gd name="adj1" fmla="val 16667"/>
              <a:gd name="adj2" fmla="val 50000"/>
            </a:avLst>
          </a:prstGeom>
          <a:solidFill>
            <a:srgbClr val="A5A5A5"/>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48" name="Freeform 11"/>
          <p:cNvSpPr/>
          <p:nvPr/>
        </p:nvSpPr>
        <p:spPr bwMode="auto">
          <a:xfrm>
            <a:off x="2428895" y="3856955"/>
            <a:ext cx="2964005" cy="145800"/>
          </a:xfrm>
          <a:prstGeom prst="round2DiagRect">
            <a:avLst>
              <a:gd name="adj1" fmla="val 16667"/>
              <a:gd name="adj2" fmla="val 50000"/>
            </a:avLst>
          </a:prstGeom>
          <a:solidFill>
            <a:srgbClr val="ED7D31"/>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49" name="Freeform 11"/>
          <p:cNvSpPr/>
          <p:nvPr/>
        </p:nvSpPr>
        <p:spPr bwMode="auto">
          <a:xfrm>
            <a:off x="2385123" y="5858543"/>
            <a:ext cx="2964005" cy="145800"/>
          </a:xfrm>
          <a:prstGeom prst="round2DiagRect">
            <a:avLst>
              <a:gd name="adj1" fmla="val 16667"/>
              <a:gd name="adj2" fmla="val 50000"/>
            </a:avLst>
          </a:prstGeom>
          <a:solidFill>
            <a:srgbClr val="FFC000"/>
          </a:solidFill>
          <a:ln>
            <a:noFill/>
          </a:ln>
        </p:spPr>
        <p:txBody>
          <a:bodyPr vert="horz" wrap="square" lIns="68580" tIns="34290" rIns="68580" bIns="34290" numCol="1" anchor="t" anchorCtr="0" compatLnSpc="1"/>
          <a:lstStyle/>
          <a:p>
            <a:pPr defTabSz="457200"/>
            <a:endParaRPr lang="en-US" sz="1350">
              <a:solidFill>
                <a:prstClr val="black"/>
              </a:solidFill>
              <a:latin typeface="Century Gothic" panose="020B0502020202020204"/>
            </a:endParaRPr>
          </a:p>
        </p:txBody>
      </p:sp>
      <p:sp>
        <p:nvSpPr>
          <p:cNvPr id="36"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49</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530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9999A6F-D1F6-424A-9B58-33439241758F}"/>
              </a:ext>
            </a:extLst>
          </p:cNvPr>
          <p:cNvSpPr>
            <a:spLocks noGrp="1"/>
          </p:cNvSpPr>
          <p:nvPr>
            <p:ph type="sldNum" sz="quarter" idx="12"/>
          </p:nvPr>
        </p:nvSpPr>
        <p:spPr>
          <a:xfrm>
            <a:off x="1627046" y="764705"/>
            <a:ext cx="584978" cy="365125"/>
          </a:xfrm>
        </p:spPr>
        <p:txBody>
          <a:bodyPr/>
          <a:lstStyle/>
          <a:p>
            <a:pPr defTabSz="457200"/>
            <a:fld id="{0C913308-F349-4B6D-A68A-DD1791B4A57B}" type="slidenum">
              <a:rPr lang="zh-CN" altLang="en-US">
                <a:latin typeface="Century Gothic" panose="020B0502020202020204"/>
              </a:rPr>
              <a:pPr defTabSz="457200"/>
              <a:t>5</a:t>
            </a:fld>
            <a:endParaRPr lang="zh-CN" altLang="en-US" dirty="0">
              <a:latin typeface="Century Gothic" panose="020B0502020202020204"/>
            </a:endParaRPr>
          </a:p>
        </p:txBody>
      </p:sp>
      <p:grpSp>
        <p:nvGrpSpPr>
          <p:cNvPr id="5" name="群組 4">
            <a:extLst>
              <a:ext uri="{FF2B5EF4-FFF2-40B4-BE49-F238E27FC236}">
                <a16:creationId xmlns:a16="http://schemas.microsoft.com/office/drawing/2014/main" id="{889863C1-DC66-5E46-B945-5BDB327570BF}"/>
              </a:ext>
            </a:extLst>
          </p:cNvPr>
          <p:cNvGrpSpPr/>
          <p:nvPr/>
        </p:nvGrpSpPr>
        <p:grpSpPr>
          <a:xfrm>
            <a:off x="1882971" y="619145"/>
            <a:ext cx="8348473" cy="892698"/>
            <a:chOff x="444394" y="394901"/>
            <a:chExt cx="7471104" cy="892698"/>
          </a:xfrm>
        </p:grpSpPr>
        <p:sp>
          <p:nvSpPr>
            <p:cNvPr id="6" name="矩形 5">
              <a:extLst>
                <a:ext uri="{FF2B5EF4-FFF2-40B4-BE49-F238E27FC236}">
                  <a16:creationId xmlns:a16="http://schemas.microsoft.com/office/drawing/2014/main" id="{B71BDCC0-D59C-6449-9E4A-67222B8865DA}"/>
                </a:ext>
              </a:extLst>
            </p:cNvPr>
            <p:cNvSpPr/>
            <p:nvPr/>
          </p:nvSpPr>
          <p:spPr>
            <a:xfrm>
              <a:off x="616177" y="394901"/>
              <a:ext cx="7299321" cy="89269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文字方塊 6">
              <a:extLst>
                <a:ext uri="{FF2B5EF4-FFF2-40B4-BE49-F238E27FC236}">
                  <a16:creationId xmlns:a16="http://schemas.microsoft.com/office/drawing/2014/main" id="{0F2394ED-2DEB-9944-A100-845F93EAB040}"/>
                </a:ext>
              </a:extLst>
            </p:cNvPr>
            <p:cNvSpPr txBox="1"/>
            <p:nvPr/>
          </p:nvSpPr>
          <p:spPr>
            <a:xfrm>
              <a:off x="444394" y="394901"/>
              <a:ext cx="7299321" cy="892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7916" tIns="45720" rIns="45720" bIns="45720" numCol="1" spcCol="1270" anchor="ctr" anchorCtr="0">
              <a:noAutofit/>
            </a:bodyPr>
            <a:lstStyle/>
            <a:p>
              <a:pPr defTabSz="800100">
                <a:lnSpc>
                  <a:spcPct val="90000"/>
                </a:lnSpc>
                <a:spcBef>
                  <a:spcPct val="0"/>
                </a:spcBef>
                <a:spcAft>
                  <a:spcPct val="35000"/>
                </a:spcAft>
              </a:pPr>
              <a:r>
                <a:rPr lang="zh-TW" altLang="en-US" sz="2800" b="1" dirty="0">
                  <a:solidFill>
                    <a:schemeClr val="tx1">
                      <a:lumMod val="75000"/>
                      <a:lumOff val="25000"/>
                    </a:schemeClr>
                  </a:solidFill>
                  <a:latin typeface="DFKai-SB" panose="03000509000000000000" pitchFamily="65" charset="-120"/>
                  <a:ea typeface="DFKai-SB" panose="03000509000000000000" pitchFamily="65" charset="-120"/>
                </a:rPr>
                <a:t>全國只有一部憲法，一個中央機關</a:t>
              </a:r>
              <a:r>
                <a:rPr lang="zh-TW" altLang="en-US" sz="2800" b="1" dirty="0" smtClean="0">
                  <a:solidFill>
                    <a:schemeClr val="tx1">
                      <a:lumMod val="75000"/>
                      <a:lumOff val="25000"/>
                    </a:schemeClr>
                  </a:solidFill>
                  <a:latin typeface="DFKai-SB" panose="03000509000000000000" pitchFamily="65" charset="-120"/>
                  <a:ea typeface="DFKai-SB" panose="03000509000000000000" pitchFamily="65" charset="-120"/>
                </a:rPr>
                <a:t>體系</a:t>
              </a:r>
              <a:endParaRPr lang="zh-TW" altLang="en-US" sz="2800" dirty="0">
                <a:solidFill>
                  <a:schemeClr val="tx1">
                    <a:lumMod val="75000"/>
                    <a:lumOff val="25000"/>
                  </a:schemeClr>
                </a:solidFill>
                <a:latin typeface="DFKai-SB" panose="03000509000000000000" pitchFamily="65" charset="-120"/>
                <a:ea typeface="DFKai-SB" panose="03000509000000000000" pitchFamily="65" charset="-120"/>
              </a:endParaRPr>
            </a:p>
          </p:txBody>
        </p:sp>
      </p:grpSp>
      <p:pic>
        <p:nvPicPr>
          <p:cNvPr id="9" name="圖片 8" descr="一張含有 撞球 的圖片&#10;&#10;自動產生的描述">
            <a:extLst>
              <a:ext uri="{FF2B5EF4-FFF2-40B4-BE49-F238E27FC236}">
                <a16:creationId xmlns:a16="http://schemas.microsoft.com/office/drawing/2014/main" id="{644476D2-B06A-F646-A3BA-4C34251C29C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31273" y="2254805"/>
            <a:ext cx="2709523" cy="1808312"/>
          </a:xfrm>
          <a:prstGeom prst="rect">
            <a:avLst/>
          </a:prstGeom>
        </p:spPr>
      </p:pic>
      <p:graphicFrame>
        <p:nvGraphicFramePr>
          <p:cNvPr id="11" name="資料庫圖表 10">
            <a:extLst>
              <a:ext uri="{FF2B5EF4-FFF2-40B4-BE49-F238E27FC236}">
                <a16:creationId xmlns:a16="http://schemas.microsoft.com/office/drawing/2014/main" id="{5BD4FB46-6C21-6D4C-BF4F-F0BC1EF2654D}"/>
              </a:ext>
            </a:extLst>
          </p:cNvPr>
          <p:cNvGraphicFramePr/>
          <p:nvPr>
            <p:extLst>
              <p:ext uri="{D42A27DB-BD31-4B8C-83A1-F6EECF244321}">
                <p14:modId xmlns:p14="http://schemas.microsoft.com/office/powerpoint/2010/main" val="4078742441"/>
              </p:ext>
            </p:extLst>
          </p:nvPr>
        </p:nvGraphicFramePr>
        <p:xfrm>
          <a:off x="4135444" y="190488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8">
            <a:extLst>
              <a:ext uri="{FF2B5EF4-FFF2-40B4-BE49-F238E27FC236}">
                <a16:creationId xmlns:a16="http://schemas.microsoft.com/office/drawing/2014/main" id="{357AE709-F9FA-4411-AA61-9F6C5621420B}"/>
              </a:ext>
            </a:extLst>
          </p:cNvPr>
          <p:cNvSpPr txBox="1"/>
          <p:nvPr/>
        </p:nvSpPr>
        <p:spPr>
          <a:xfrm>
            <a:off x="4135444" y="6063962"/>
            <a:ext cx="5005918" cy="584775"/>
          </a:xfrm>
          <a:prstGeom prst="rect">
            <a:avLst/>
          </a:prstGeom>
          <a:noFill/>
        </p:spPr>
        <p:txBody>
          <a:bodyPr wrap="square" rtlCol="0">
            <a:spAutoFit/>
          </a:bodyPr>
          <a:lstStyle/>
          <a:p>
            <a:pPr defTabSz="457200"/>
            <a:r>
              <a:rPr lang="zh-TW" altLang="en-US" sz="1600" b="1" dirty="0" smtClean="0">
                <a:solidFill>
                  <a:srgbClr val="C00000"/>
                </a:solidFill>
                <a:latin typeface="DFKai-SB" panose="03000509000000000000" pitchFamily="65" charset="-120"/>
                <a:ea typeface="DFKai-SB" panose="03000509000000000000" pitchFamily="65" charset="-120"/>
              </a:rPr>
              <a:t>節錄自</a:t>
            </a:r>
            <a:r>
              <a:rPr lang="en-US" altLang="zh-CN" sz="1600" b="1" dirty="0" smtClean="0">
                <a:solidFill>
                  <a:srgbClr val="C00000"/>
                </a:solidFill>
                <a:latin typeface="DFKai-SB" panose="03000509000000000000" pitchFamily="65" charset="-120"/>
                <a:ea typeface="DFKai-SB" panose="03000509000000000000" pitchFamily="65" charset="-120"/>
              </a:rPr>
              <a:t>:</a:t>
            </a:r>
            <a:r>
              <a:rPr lang="en-US" altLang="zh-TW" sz="1600" b="1" dirty="0" smtClean="0">
                <a:solidFill>
                  <a:srgbClr val="C00000"/>
                </a:solidFill>
                <a:latin typeface="DFKai-SB" panose="03000509000000000000" pitchFamily="65" charset="-120"/>
                <a:ea typeface="DFKai-SB" panose="03000509000000000000" pitchFamily="65" charset="-120"/>
              </a:rPr>
              <a:t>《</a:t>
            </a:r>
            <a:r>
              <a:rPr lang="zh-TW" altLang="en-US" sz="1600" b="1" dirty="0" smtClean="0">
                <a:solidFill>
                  <a:srgbClr val="C00000"/>
                </a:solidFill>
                <a:latin typeface="DFKai-SB" panose="03000509000000000000" pitchFamily="65" charset="-120"/>
                <a:ea typeface="DFKai-SB" panose="03000509000000000000" pitchFamily="65" charset="-120"/>
              </a:rPr>
              <a:t>中華人民共和國憲法</a:t>
            </a:r>
            <a:r>
              <a:rPr lang="en-US" altLang="zh-TW" sz="1600" b="1" dirty="0" smtClean="0">
                <a:solidFill>
                  <a:srgbClr val="C00000"/>
                </a:solidFill>
                <a:latin typeface="DFKai-SB" panose="03000509000000000000" pitchFamily="65" charset="-120"/>
                <a:ea typeface="DFKai-SB" panose="03000509000000000000" pitchFamily="65" charset="-120"/>
              </a:rPr>
              <a:t>》</a:t>
            </a:r>
            <a:endParaRPr lang="zh-TW" altLang="en-US" sz="1600" b="1" dirty="0">
              <a:solidFill>
                <a:srgbClr val="C00000"/>
              </a:solidFill>
              <a:latin typeface="DFKai-SB" panose="03000509000000000000" pitchFamily="65" charset="-120"/>
              <a:ea typeface="DFKai-SB" panose="03000509000000000000" pitchFamily="65" charset="-120"/>
            </a:endParaRPr>
          </a:p>
          <a:p>
            <a:pPr defTabSz="457200"/>
            <a:endParaRPr lang="zh-CN" altLang="en-US" sz="1600" b="1" dirty="0">
              <a:solidFill>
                <a:srgbClr val="C00000"/>
              </a:solidFill>
              <a:latin typeface="DFKai-SB" panose="03000509000000000000" pitchFamily="65" charset="-120"/>
              <a:ea typeface="DFKai-SB" panose="03000509000000000000" pitchFamily="65" charset="-120"/>
            </a:endParaRPr>
          </a:p>
        </p:txBody>
      </p:sp>
      <p:sp>
        <p:nvSpPr>
          <p:cNvPr id="3" name="文字方塊 2">
            <a:extLst>
              <a:ext uri="{FF2B5EF4-FFF2-40B4-BE49-F238E27FC236}">
                <a16:creationId xmlns:a16="http://schemas.microsoft.com/office/drawing/2014/main" id="{F8412D6B-F6A9-4714-90FF-1D5B316F4CC6}"/>
              </a:ext>
            </a:extLst>
          </p:cNvPr>
          <p:cNvSpPr txBox="1"/>
          <p:nvPr/>
        </p:nvSpPr>
        <p:spPr>
          <a:xfrm>
            <a:off x="828913" y="4414201"/>
            <a:ext cx="3009207" cy="1815882"/>
          </a:xfrm>
          <a:prstGeom prst="rect">
            <a:avLst/>
          </a:prstGeom>
          <a:noFill/>
        </p:spPr>
        <p:txBody>
          <a:bodyPr wrap="square" rtlCol="0">
            <a:spAutoFit/>
          </a:bodyPr>
          <a:lstStyle/>
          <a:p>
            <a:pPr defTabSz="457200"/>
            <a:r>
              <a:rPr lang="zh-TW" altLang="en-US" sz="1600" dirty="0">
                <a:solidFill>
                  <a:prstClr val="black"/>
                </a:solidFill>
                <a:latin typeface="DFKai-SB" panose="03000509000000000000" pitchFamily="65" charset="-120"/>
                <a:ea typeface="DFKai-SB" panose="03000509000000000000" pitchFamily="65" charset="-120"/>
              </a:rPr>
              <a:t>有關初中</a:t>
            </a:r>
            <a:r>
              <a:rPr lang="en-US" altLang="zh-TW" sz="1600" dirty="0">
                <a:solidFill>
                  <a:prstClr val="black"/>
                </a:solidFill>
                <a:latin typeface="DFKai-SB" panose="03000509000000000000" pitchFamily="65" charset="-120"/>
                <a:ea typeface="DFKai-SB" panose="03000509000000000000" pitchFamily="65" charset="-120"/>
              </a:rPr>
              <a:t>《</a:t>
            </a:r>
            <a:r>
              <a:rPr lang="zh-TW" altLang="en-US" sz="1600" dirty="0">
                <a:solidFill>
                  <a:prstClr val="black"/>
                </a:solidFill>
                <a:latin typeface="DFKai-SB" panose="03000509000000000000" pitchFamily="65" charset="-120"/>
                <a:ea typeface="DFKai-SB" panose="03000509000000000000" pitchFamily="65" charset="-120"/>
              </a:rPr>
              <a:t>憲法</a:t>
            </a:r>
            <a:r>
              <a:rPr lang="en-US" altLang="zh-TW" sz="1600" dirty="0">
                <a:solidFill>
                  <a:prstClr val="black"/>
                </a:solidFill>
                <a:latin typeface="DFKai-SB" panose="03000509000000000000" pitchFamily="65" charset="-120"/>
                <a:ea typeface="DFKai-SB" panose="03000509000000000000" pitchFamily="65" charset="-120"/>
              </a:rPr>
              <a:t>》</a:t>
            </a:r>
            <a:r>
              <a:rPr lang="zh-TW" altLang="en-US" sz="1600" dirty="0">
                <a:solidFill>
                  <a:prstClr val="black"/>
                </a:solidFill>
                <a:latin typeface="DFKai-SB" panose="03000509000000000000" pitchFamily="65" charset="-120"/>
                <a:ea typeface="DFKai-SB" panose="03000509000000000000" pitchFamily="65" charset="-120"/>
              </a:rPr>
              <a:t>與</a:t>
            </a:r>
            <a:r>
              <a:rPr lang="en-US" altLang="zh-TW" sz="1600" dirty="0">
                <a:solidFill>
                  <a:prstClr val="black"/>
                </a:solidFill>
                <a:latin typeface="DFKai-SB" panose="03000509000000000000" pitchFamily="65" charset="-120"/>
                <a:ea typeface="DFKai-SB" panose="03000509000000000000" pitchFamily="65" charset="-120"/>
              </a:rPr>
              <a:t>《</a:t>
            </a:r>
            <a:r>
              <a:rPr lang="zh-TW" altLang="en-US" sz="1600" dirty="0">
                <a:solidFill>
                  <a:prstClr val="black"/>
                </a:solidFill>
                <a:latin typeface="DFKai-SB" panose="03000509000000000000" pitchFamily="65" charset="-120"/>
                <a:ea typeface="DFKai-SB" panose="03000509000000000000" pitchFamily="65" charset="-120"/>
              </a:rPr>
              <a:t>基本法</a:t>
            </a:r>
            <a:r>
              <a:rPr lang="en-US" altLang="zh-TW" sz="1600" dirty="0">
                <a:solidFill>
                  <a:prstClr val="black"/>
                </a:solidFill>
                <a:latin typeface="DFKai-SB" panose="03000509000000000000" pitchFamily="65" charset="-120"/>
                <a:ea typeface="DFKai-SB" panose="03000509000000000000" pitchFamily="65" charset="-120"/>
              </a:rPr>
              <a:t>》</a:t>
            </a:r>
            <a:r>
              <a:rPr lang="zh-TW" altLang="en-US" sz="1600" dirty="0">
                <a:solidFill>
                  <a:prstClr val="black"/>
                </a:solidFill>
                <a:latin typeface="DFKai-SB" panose="03000509000000000000" pitchFamily="65" charset="-120"/>
                <a:ea typeface="DFKai-SB" panose="03000509000000000000" pitchFamily="65" charset="-120"/>
              </a:rPr>
              <a:t>的內容，請參考：</a:t>
            </a:r>
            <a:endParaRPr lang="en-US" altLang="zh-TW" sz="1600" dirty="0">
              <a:solidFill>
                <a:prstClr val="black"/>
              </a:solidFill>
              <a:latin typeface="DFKai-SB" panose="03000509000000000000" pitchFamily="65" charset="-120"/>
              <a:ea typeface="DFKai-SB" panose="03000509000000000000" pitchFamily="65" charset="-120"/>
              <a:hlinkClick r:id="rId9"/>
            </a:endParaRPr>
          </a:p>
          <a:p>
            <a:pPr defTabSz="457200"/>
            <a:r>
              <a:rPr lang="en-US" altLang="zh-TW" sz="16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hlinkClick r:id="rId9"/>
              </a:rPr>
              <a:t>https://www.edb.gov.hk/tc/curriculum-development/kla/pshe/basic-law-education/constitution-basiclaw/index.html</a:t>
            </a:r>
            <a:endParaRPr lang="en-US" altLang="zh-TW" sz="16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defTabSz="457200"/>
            <a:endParaRPr lang="zh-TW" altLang="en-US" sz="16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灯片编号占位符 2">
            <a:extLst>
              <a:ext uri="{FF2B5EF4-FFF2-40B4-BE49-F238E27FC236}">
                <a16:creationId xmlns:a16="http://schemas.microsoft.com/office/drawing/2014/main" id="{5A368764-87CA-4179-9737-6388C97F089E}"/>
              </a:ext>
            </a:extLst>
          </p:cNvPr>
          <p:cNvSpPr txBox="1">
            <a:spLocks/>
          </p:cNvSpPr>
          <p:nvPr/>
        </p:nvSpPr>
        <p:spPr bwMode="gray">
          <a:xfrm>
            <a:off x="9840417" y="6318372"/>
            <a:ext cx="496659" cy="377911"/>
          </a:xfrm>
          <a:prstGeom prst="rect">
            <a:avLst/>
          </a:prstGeom>
        </p:spPr>
        <p:txBody>
          <a:bodyPr vert="horz" lIns="91440" tIns="45720" rIns="91440" bIns="45720" rtlCol="0" anchor="ctr"/>
          <a:lstStyle>
            <a:defPPr>
              <a:defRPr lang="zh-TW"/>
            </a:defPPr>
            <a:lvl1pPr marL="0" algn="r" defTabSz="914400" rtl="0" eaLnBrk="1" latinLnBrk="0" hangingPunct="1">
              <a:defRPr sz="2000" kern="1200">
                <a:solidFill>
                  <a:srgbClr val="FE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803767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文字方塊 1"/>
          <p:cNvSpPr>
            <a:spLocks noChangeArrowheads="1"/>
          </p:cNvSpPr>
          <p:nvPr/>
        </p:nvSpPr>
        <p:spPr bwMode="auto">
          <a:xfrm>
            <a:off x="1536700" y="12700"/>
            <a:ext cx="1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defRPr/>
            </a:pPr>
            <a:endParaRPr lang="zh-CN" altLang="en-US">
              <a:solidFill>
                <a:srgbClr val="306090"/>
              </a:solidFill>
              <a:latin typeface="Calibri" panose="020F0502020204030204" charset="0"/>
              <a:ea typeface="宋体" panose="02010600030101010101" pitchFamily="2" charset="-122"/>
              <a:sym typeface="Calibri" panose="020F0502020204030204" charset="0"/>
            </a:endParaRPr>
          </a:p>
        </p:txBody>
      </p:sp>
      <p:sp>
        <p:nvSpPr>
          <p:cNvPr id="67603" name="Freeform 37"/>
          <p:cNvSpPr>
            <a:spLocks noChangeArrowheads="1"/>
          </p:cNvSpPr>
          <p:nvPr/>
        </p:nvSpPr>
        <p:spPr bwMode="auto">
          <a:xfrm>
            <a:off x="6280151" y="2173289"/>
            <a:ext cx="811213" cy="1444625"/>
          </a:xfrm>
          <a:custGeom>
            <a:avLst/>
            <a:gdLst>
              <a:gd name="T0" fmla="*/ 0 w 376"/>
              <a:gd name="T1" fmla="*/ 0 h 670"/>
              <a:gd name="T2" fmla="*/ 376 w 376"/>
              <a:gd name="T3" fmla="*/ 670 h 670"/>
              <a:gd name="T4" fmla="*/ 0 w 376"/>
              <a:gd name="T5" fmla="*/ 0 h 670"/>
            </a:gdLst>
            <a:ahLst/>
            <a:cxnLst>
              <a:cxn ang="0">
                <a:pos x="T0" y="T1"/>
              </a:cxn>
              <a:cxn ang="0">
                <a:pos x="T2" y="T3"/>
              </a:cxn>
              <a:cxn ang="0">
                <a:pos x="T4" y="T5"/>
              </a:cxn>
            </a:cxnLst>
            <a:rect l="0" t="0" r="r" b="b"/>
            <a:pathLst>
              <a:path w="376" h="670">
                <a:moveTo>
                  <a:pt x="0" y="0"/>
                </a:moveTo>
                <a:cubicBezTo>
                  <a:pt x="0" y="0"/>
                  <a:pt x="265" y="205"/>
                  <a:pt x="376" y="670"/>
                </a:cubicBezTo>
                <a:cubicBezTo>
                  <a:pt x="350" y="522"/>
                  <a:pt x="283" y="26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lang="zh-CN" altLang="en-US">
              <a:solidFill>
                <a:prstClr val="black"/>
              </a:solidFill>
              <a:latin typeface="Calibri"/>
              <a:ea typeface="宋体" panose="02010600030101010101" pitchFamily="2" charset="-122"/>
            </a:endParaRPr>
          </a:p>
        </p:txBody>
      </p:sp>
      <p:sp>
        <p:nvSpPr>
          <p:cNvPr id="67604" name="Freeform 38"/>
          <p:cNvSpPr>
            <a:spLocks noChangeArrowheads="1"/>
          </p:cNvSpPr>
          <p:nvPr/>
        </p:nvSpPr>
        <p:spPr bwMode="auto">
          <a:xfrm>
            <a:off x="5335589" y="3949701"/>
            <a:ext cx="1500187" cy="271463"/>
          </a:xfrm>
          <a:custGeom>
            <a:avLst/>
            <a:gdLst>
              <a:gd name="T0" fmla="*/ 696 w 696"/>
              <a:gd name="T1" fmla="*/ 12 h 125"/>
              <a:gd name="T2" fmla="*/ 0 w 696"/>
              <a:gd name="T3" fmla="*/ 0 h 125"/>
              <a:gd name="T4" fmla="*/ 696 w 696"/>
              <a:gd name="T5" fmla="*/ 12 h 125"/>
            </a:gdLst>
            <a:ahLst/>
            <a:cxnLst>
              <a:cxn ang="0">
                <a:pos x="T0" y="T1"/>
              </a:cxn>
              <a:cxn ang="0">
                <a:pos x="T2" y="T3"/>
              </a:cxn>
              <a:cxn ang="0">
                <a:pos x="T4" y="T5"/>
              </a:cxn>
            </a:cxnLst>
            <a:rect l="0" t="0" r="r" b="b"/>
            <a:pathLst>
              <a:path w="696" h="125">
                <a:moveTo>
                  <a:pt x="696" y="12"/>
                </a:moveTo>
                <a:cubicBezTo>
                  <a:pt x="696" y="12"/>
                  <a:pt x="415" y="125"/>
                  <a:pt x="0" y="0"/>
                </a:cubicBezTo>
                <a:cubicBezTo>
                  <a:pt x="127" y="47"/>
                  <a:pt x="393" y="120"/>
                  <a:pt x="69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lang="zh-CN" altLang="en-US">
              <a:solidFill>
                <a:prstClr val="black"/>
              </a:solidFill>
              <a:latin typeface="Calibri"/>
              <a:ea typeface="宋体" panose="02010600030101010101" pitchFamily="2" charset="-122"/>
            </a:endParaRPr>
          </a:p>
        </p:txBody>
      </p:sp>
      <p:sp>
        <p:nvSpPr>
          <p:cNvPr id="29" name="Rectangle 2"/>
          <p:cNvSpPr txBox="1"/>
          <p:nvPr/>
        </p:nvSpPr>
        <p:spPr>
          <a:xfrm>
            <a:off x="1846969" y="984252"/>
            <a:ext cx="8797219" cy="857250"/>
          </a:xfrm>
          <a:prstGeom prst="rect">
            <a:avLst/>
          </a:prstGeom>
        </p:spPr>
        <p:txBody>
          <a:bodyPr vert="horz" wrap="square"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57175" indent="-257175">
              <a:lnSpc>
                <a:spcPct val="90000"/>
              </a:lnSpc>
              <a:defRPr/>
            </a:pPr>
            <a:r>
              <a:rPr lang="en-US" altLang="zh-TW" b="1" dirty="0">
                <a:solidFill>
                  <a:prstClr val="black"/>
                </a:solidFill>
                <a:latin typeface="DFKai-SB" panose="03000509000000000000" pitchFamily="65" charset="-120"/>
                <a:ea typeface="DFKai-SB" panose="03000509000000000000" pitchFamily="65" charset="-120"/>
                <a:cs typeface="Times New Roman" panose="02020603050405020304" pitchFamily="18" charset="0"/>
                <a:sym typeface="Arial" panose="020B0604020202020204" pitchFamily="34" charset="0"/>
              </a:rPr>
              <a:t>《</a:t>
            </a:r>
            <a:r>
              <a:rPr lang="zh-TW" altLang="en-US" b="1" dirty="0">
                <a:solidFill>
                  <a:prstClr val="black"/>
                </a:solidFill>
                <a:latin typeface="DFKai-SB" panose="03000509000000000000" pitchFamily="65" charset="-120"/>
                <a:ea typeface="DFKai-SB" panose="03000509000000000000" pitchFamily="65" charset="-120"/>
                <a:cs typeface="Times New Roman" panose="02020603050405020304" pitchFamily="18" charset="0"/>
                <a:sym typeface="Arial" panose="020B0604020202020204" pitchFamily="34" charset="0"/>
              </a:rPr>
              <a:t>憲法</a:t>
            </a:r>
            <a:r>
              <a:rPr lang="en-US" altLang="zh-TW" b="1" dirty="0">
                <a:solidFill>
                  <a:prstClr val="black"/>
                </a:solidFill>
                <a:latin typeface="DFKai-SB" panose="03000509000000000000" pitchFamily="65" charset="-120"/>
                <a:ea typeface="DFKai-SB" panose="03000509000000000000" pitchFamily="65" charset="-120"/>
                <a:cs typeface="Times New Roman" panose="02020603050405020304" pitchFamily="18" charset="0"/>
                <a:sym typeface="Arial" panose="020B0604020202020204" pitchFamily="34" charset="0"/>
              </a:rPr>
              <a:t>》</a:t>
            </a:r>
            <a:r>
              <a:rPr lang="zh-CN" altLang="en-US" b="1" dirty="0" smtClean="0">
                <a:solidFill>
                  <a:prstClr val="black"/>
                </a:solidFill>
                <a:latin typeface="DFKai-SB" panose="03000509000000000000" pitchFamily="65" charset="-120"/>
                <a:ea typeface="DFKai-SB" panose="03000509000000000000" pitchFamily="65" charset="-120"/>
                <a:cs typeface="楷体" panose="02010609060101010101" pitchFamily="49" charset="-122"/>
                <a:sym typeface="+mn-ea"/>
              </a:rPr>
              <a:t>是</a:t>
            </a:r>
            <a:r>
              <a:rPr lang="zh-CN" altLang="en-US" b="1" dirty="0">
                <a:solidFill>
                  <a:prstClr val="black"/>
                </a:solidFill>
                <a:latin typeface="DFKai-SB" panose="03000509000000000000" pitchFamily="65" charset="-120"/>
                <a:ea typeface="DFKai-SB" panose="03000509000000000000" pitchFamily="65" charset="-120"/>
                <a:cs typeface="楷体" panose="02010609060101010101" pitchFamily="49" charset="-122"/>
                <a:sym typeface="+mn-ea"/>
              </a:rPr>
              <a:t>《基本法》的立法依據</a:t>
            </a:r>
            <a:endParaRPr lang="zh-CN" altLang="en-US" b="1" dirty="0">
              <a:solidFill>
                <a:prstClr val="black"/>
              </a:solidFill>
              <a:latin typeface="DFKai-SB" panose="03000509000000000000" pitchFamily="65" charset="-120"/>
              <a:ea typeface="DFKai-SB" panose="03000509000000000000" pitchFamily="65" charset="-120"/>
              <a:sym typeface="Arial" panose="020B0604020202020204" pitchFamily="34" charset="0"/>
            </a:endParaRPr>
          </a:p>
        </p:txBody>
      </p:sp>
      <p:sp>
        <p:nvSpPr>
          <p:cNvPr id="2" name="文本框 1"/>
          <p:cNvSpPr txBox="1"/>
          <p:nvPr/>
        </p:nvSpPr>
        <p:spPr>
          <a:xfrm>
            <a:off x="2665302" y="2564388"/>
            <a:ext cx="6840760" cy="2330959"/>
          </a:xfrm>
          <a:prstGeom prst="rect">
            <a:avLst/>
          </a:prstGeom>
          <a:noFill/>
        </p:spPr>
        <p:txBody>
          <a:bodyPr wrap="square" rtlCol="0" anchor="t">
            <a:spAutoFit/>
          </a:bodyPr>
          <a:lstStyle/>
          <a:p>
            <a:pPr algn="just">
              <a:lnSpc>
                <a:spcPct val="125000"/>
              </a:lnSpc>
              <a:defRPr/>
            </a:pPr>
            <a:r>
              <a:rPr lang="en-US" altLang="zh-TW" sz="4000" dirty="0">
                <a:solidFill>
                  <a:prstClr val="black"/>
                </a:solidFill>
                <a:latin typeface="DFKai-SB" panose="03000509000000000000" pitchFamily="65" charset="-120"/>
                <a:ea typeface="DFKai-SB" panose="03000509000000000000" pitchFamily="65" charset="-120"/>
                <a:sym typeface="+mn-ea"/>
              </a:rPr>
              <a:t>《</a:t>
            </a:r>
            <a:r>
              <a:rPr lang="zh-CN" altLang="zh-CN" sz="4000" dirty="0">
                <a:solidFill>
                  <a:prstClr val="black"/>
                </a:solidFill>
                <a:latin typeface="DFKai-SB" panose="03000509000000000000" pitchFamily="65" charset="-120"/>
                <a:ea typeface="DFKai-SB" panose="03000509000000000000" pitchFamily="65" charset="-120"/>
                <a:sym typeface="+mn-ea"/>
              </a:rPr>
              <a:t>憲法</a:t>
            </a:r>
            <a:r>
              <a:rPr lang="en-US" altLang="zh-TW" sz="4000" dirty="0">
                <a:solidFill>
                  <a:prstClr val="black"/>
                </a:solidFill>
                <a:latin typeface="DFKai-SB" panose="03000509000000000000" pitchFamily="65" charset="-120"/>
                <a:ea typeface="DFKai-SB" panose="03000509000000000000" pitchFamily="65" charset="-120"/>
                <a:sym typeface="+mn-ea"/>
              </a:rPr>
              <a:t>》</a:t>
            </a:r>
            <a:r>
              <a:rPr lang="zh-CN" altLang="zh-CN" sz="4000" dirty="0">
                <a:solidFill>
                  <a:prstClr val="black"/>
                </a:solidFill>
                <a:latin typeface="DFKai-SB" panose="03000509000000000000" pitchFamily="65" charset="-120"/>
                <a:ea typeface="DFKai-SB" panose="03000509000000000000" pitchFamily="65" charset="-120"/>
                <a:sym typeface="+mn-ea"/>
              </a:rPr>
              <a:t>是具有最高法律效力的國家根本法</a:t>
            </a:r>
            <a:r>
              <a:rPr lang="zh-CN" altLang="en-US" sz="4000" dirty="0">
                <a:solidFill>
                  <a:prstClr val="black"/>
                </a:solidFill>
                <a:latin typeface="DFKai-SB" panose="03000509000000000000" pitchFamily="65" charset="-120"/>
                <a:ea typeface="DFKai-SB" panose="03000509000000000000" pitchFamily="65" charset="-120"/>
                <a:sym typeface="+mn-ea"/>
              </a:rPr>
              <a:t>，</a:t>
            </a:r>
            <a:r>
              <a:rPr lang="zh-CN" altLang="zh-CN" sz="4000" dirty="0">
                <a:solidFill>
                  <a:prstClr val="black"/>
                </a:solidFill>
                <a:latin typeface="DFKai-SB" panose="03000509000000000000" pitchFamily="65" charset="-120"/>
                <a:ea typeface="DFKai-SB" panose="03000509000000000000" pitchFamily="65" charset="-120"/>
                <a:sym typeface="+mn-ea"/>
              </a:rPr>
              <a:t>是制定一切法律的立法依據。</a:t>
            </a:r>
            <a:endParaRPr lang="zh-CN" altLang="en-US" sz="4000" dirty="0">
              <a:solidFill>
                <a:prstClr val="black"/>
              </a:solidFill>
              <a:latin typeface="DFKai-SB" panose="03000509000000000000" pitchFamily="65" charset="-120"/>
              <a:ea typeface="DFKai-SB" panose="03000509000000000000" pitchFamily="65" charset="-120"/>
            </a:endParaRPr>
          </a:p>
        </p:txBody>
      </p:sp>
      <p:sp>
        <p:nvSpPr>
          <p:cNvPr id="8"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50</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7636677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3A3341C-4555-CD46-A73E-075A1DCE4212}"/>
              </a:ext>
            </a:extLst>
          </p:cNvPr>
          <p:cNvSpPr/>
          <p:nvPr/>
        </p:nvSpPr>
        <p:spPr>
          <a:xfrm>
            <a:off x="1367624" y="1626658"/>
            <a:ext cx="97880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457200"/>
            <a:r>
              <a:rPr lang="en-US" altLang="zh-HK" sz="2400" dirty="0">
                <a:solidFill>
                  <a:schemeClr val="tx1"/>
                </a:solidFill>
                <a:latin typeface="DFKai-SB" panose="03000509000000000000" pitchFamily="65" charset="-120"/>
                <a:ea typeface="DFKai-SB" panose="03000509000000000000" pitchFamily="65" charset="-120"/>
              </a:rPr>
              <a:t>《</a:t>
            </a:r>
            <a:r>
              <a:rPr lang="en-US" altLang="zh-HK" sz="2400" dirty="0" err="1">
                <a:solidFill>
                  <a:schemeClr val="tx1"/>
                </a:solidFill>
                <a:latin typeface="DFKai-SB" panose="03000509000000000000" pitchFamily="65" charset="-120"/>
                <a:ea typeface="DFKai-SB" panose="03000509000000000000" pitchFamily="65" charset="-120"/>
              </a:rPr>
              <a:t>中華人民共和國憲法</a:t>
            </a:r>
            <a:r>
              <a:rPr lang="en-US" altLang="zh-HK" sz="2400" dirty="0" smtClean="0">
                <a:solidFill>
                  <a:schemeClr val="tx1"/>
                </a:solidFill>
                <a:latin typeface="DFKai-SB" panose="03000509000000000000" pitchFamily="65" charset="-120"/>
                <a:ea typeface="DFKai-SB" panose="03000509000000000000" pitchFamily="65" charset="-120"/>
              </a:rPr>
              <a:t>》</a:t>
            </a:r>
            <a:r>
              <a:rPr lang="zh-CN" altLang="en-US" sz="2400" dirty="0">
                <a:solidFill>
                  <a:schemeClr val="tx1"/>
                </a:solidFill>
                <a:latin typeface="DFKai-SB" panose="03000509000000000000" pitchFamily="65" charset="-120"/>
                <a:ea typeface="DFKai-SB" panose="03000509000000000000" pitchFamily="65" charset="-120"/>
              </a:rPr>
              <a:t>第</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三十一</a:t>
            </a:r>
            <a:r>
              <a:rPr lang="zh-CN" altLang="en-US" sz="2400" dirty="0" smtClean="0">
                <a:solidFill>
                  <a:schemeClr val="tx1"/>
                </a:solidFill>
                <a:latin typeface="DFKai-SB" panose="03000509000000000000" pitchFamily="65" charset="-120"/>
                <a:ea typeface="DFKai-SB" panose="03000509000000000000" pitchFamily="65" charset="-120"/>
              </a:rPr>
              <a:t>條</a:t>
            </a:r>
            <a:endParaRPr lang="en-US" altLang="zh-CN" sz="2400" dirty="0" smtClean="0">
              <a:solidFill>
                <a:schemeClr val="tx1"/>
              </a:solidFill>
              <a:latin typeface="DFKai-SB" panose="03000509000000000000" pitchFamily="65" charset="-120"/>
              <a:ea typeface="DFKai-SB" panose="03000509000000000000" pitchFamily="65" charset="-120"/>
            </a:endParaRPr>
          </a:p>
          <a:p>
            <a:pPr defTabSz="457200"/>
            <a:r>
              <a:rPr lang="en-US" altLang="zh-HK" sz="2400" dirty="0">
                <a:solidFill>
                  <a:prstClr val="black"/>
                </a:solidFill>
                <a:latin typeface="DFKai-SB" panose="03000509000000000000" pitchFamily="65" charset="-120"/>
                <a:ea typeface="DFKai-SB" panose="03000509000000000000" pitchFamily="65" charset="-120"/>
              </a:rPr>
              <a:t> </a:t>
            </a:r>
            <a:endParaRPr lang="zh-TW" altLang="zh-HK" sz="2400" dirty="0" smtClean="0">
              <a:solidFill>
                <a:prstClr val="black"/>
              </a:solidFill>
              <a:latin typeface="DFKai-SB" panose="03000509000000000000" pitchFamily="65" charset="-120"/>
              <a:ea typeface="DFKai-SB" panose="03000509000000000000" pitchFamily="65" charset="-120"/>
            </a:endParaRPr>
          </a:p>
          <a:p>
            <a:pPr defTabSz="457200"/>
            <a:r>
              <a:rPr lang="zh-CN" altLang="en-US" sz="2400" b="1" dirty="0" smtClean="0">
                <a:solidFill>
                  <a:prstClr val="black"/>
                </a:solidFill>
                <a:latin typeface="DFKai-SB" panose="03000509000000000000" pitchFamily="65" charset="-120"/>
                <a:ea typeface="DFKai-SB" panose="03000509000000000000" pitchFamily="65" charset="-120"/>
                <a:cs typeface="Times New Roman" panose="02020603050405020304" charset="0"/>
              </a:rPr>
              <a:t>「</a:t>
            </a:r>
            <a:r>
              <a:rPr lang="en-US" altLang="zh-HK" sz="2400" dirty="0" smtClean="0">
                <a:solidFill>
                  <a:prstClr val="black"/>
                </a:solidFill>
                <a:latin typeface="DFKai-SB" panose="03000509000000000000" pitchFamily="65" charset="-120"/>
                <a:ea typeface="DFKai-SB" panose="03000509000000000000" pitchFamily="65" charset="-120"/>
              </a:rPr>
              <a:t>國家在必要時得設立特別行政區</a:t>
            </a:r>
            <a:r>
              <a:rPr lang="en-US" altLang="zh-HK" sz="2400" dirty="0">
                <a:solidFill>
                  <a:prstClr val="black"/>
                </a:solidFill>
                <a:latin typeface="DFKai-SB" panose="03000509000000000000" pitchFamily="65" charset="-120"/>
                <a:ea typeface="DFKai-SB" panose="03000509000000000000" pitchFamily="65" charset="-120"/>
              </a:rPr>
              <a:t>。在特別行政區內實行的制度按照具體情況由全國人民代表大會以法律規定</a:t>
            </a:r>
            <a:r>
              <a:rPr lang="en-US" altLang="zh-HK" sz="2400" dirty="0" smtClean="0">
                <a:solidFill>
                  <a:prstClr val="black"/>
                </a:solidFill>
                <a:latin typeface="DFKai-SB" panose="03000509000000000000" pitchFamily="65" charset="-120"/>
                <a:ea typeface="DFKai-SB" panose="03000509000000000000" pitchFamily="65" charset="-120"/>
              </a:rPr>
              <a:t>。</a:t>
            </a:r>
            <a:r>
              <a:rPr lang="zh-TW" altLang="en-US" sz="2400" dirty="0" smtClean="0">
                <a:solidFill>
                  <a:prstClr val="black"/>
                </a:solidFill>
                <a:latin typeface="DFKai-SB" panose="03000509000000000000" pitchFamily="65" charset="-120"/>
                <a:ea typeface="DFKai-SB" panose="03000509000000000000" pitchFamily="65" charset="-120"/>
              </a:rPr>
              <a:t>」</a:t>
            </a:r>
            <a:endParaRPr lang="zh-TW" altLang="zh-HK" sz="2400" dirty="0">
              <a:solidFill>
                <a:prstClr val="black"/>
              </a:solidFill>
              <a:latin typeface="DFKai-SB" panose="03000509000000000000" pitchFamily="65" charset="-120"/>
              <a:ea typeface="DFKai-SB" panose="03000509000000000000" pitchFamily="65" charset="-120"/>
            </a:endParaRPr>
          </a:p>
        </p:txBody>
      </p:sp>
      <p:sp>
        <p:nvSpPr>
          <p:cNvPr id="7" name="矩形 6">
            <a:extLst>
              <a:ext uri="{FF2B5EF4-FFF2-40B4-BE49-F238E27FC236}">
                <a16:creationId xmlns:a16="http://schemas.microsoft.com/office/drawing/2014/main" id="{006F2C47-F86C-8F4D-A7C1-DF5ED645028E}"/>
              </a:ext>
            </a:extLst>
          </p:cNvPr>
          <p:cNvSpPr/>
          <p:nvPr/>
        </p:nvSpPr>
        <p:spPr>
          <a:xfrm>
            <a:off x="1367624" y="3361011"/>
            <a:ext cx="9788055"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en-US" altLang="zh-HK" sz="2000" dirty="0">
                <a:solidFill>
                  <a:schemeClr val="tx1"/>
                </a:solidFill>
                <a:latin typeface="DFKai-SB" panose="03000509000000000000" pitchFamily="65" charset="-120"/>
                <a:ea typeface="DFKai-SB" panose="03000509000000000000" pitchFamily="65" charset="-120"/>
              </a:rPr>
              <a:t>《</a:t>
            </a:r>
            <a:r>
              <a:rPr lang="en-US" altLang="zh-HK" sz="2400" dirty="0" err="1">
                <a:solidFill>
                  <a:schemeClr val="tx1"/>
                </a:solidFill>
                <a:latin typeface="DFKai-SB" panose="03000509000000000000" pitchFamily="65" charset="-120"/>
                <a:ea typeface="DFKai-SB" panose="03000509000000000000" pitchFamily="65" charset="-120"/>
              </a:rPr>
              <a:t>中華人民共和國憲法》</a:t>
            </a:r>
            <a:r>
              <a:rPr lang="en-US" altLang="zh-HK" sz="2400" dirty="0" err="1" smtClean="0">
                <a:solidFill>
                  <a:schemeClr val="tx1"/>
                </a:solidFill>
                <a:latin typeface="DFKai-SB" panose="03000509000000000000" pitchFamily="65" charset="-120"/>
                <a:ea typeface="DFKai-SB" panose="03000509000000000000" pitchFamily="65" charset="-120"/>
              </a:rPr>
              <a:t>第</a:t>
            </a:r>
            <a:r>
              <a:rPr lang="zh-CN"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五十七</a:t>
            </a:r>
            <a:r>
              <a:rPr lang="en-US" altLang="zh-HK" sz="2400" dirty="0" smtClean="0">
                <a:solidFill>
                  <a:schemeClr val="tx1"/>
                </a:solidFill>
                <a:latin typeface="DFKai-SB" panose="03000509000000000000" pitchFamily="65" charset="-120"/>
                <a:ea typeface="DFKai-SB" panose="03000509000000000000" pitchFamily="65" charset="-120"/>
              </a:rPr>
              <a:t>條</a:t>
            </a:r>
            <a:endParaRPr lang="zh-TW" altLang="zh-HK" sz="2400" dirty="0">
              <a:solidFill>
                <a:schemeClr val="tx1"/>
              </a:solidFill>
              <a:latin typeface="DFKai-SB" panose="03000509000000000000" pitchFamily="65" charset="-120"/>
              <a:ea typeface="DFKai-SB" panose="03000509000000000000" pitchFamily="65" charset="-120"/>
            </a:endParaRPr>
          </a:p>
          <a:p>
            <a:pPr defTabSz="457200"/>
            <a:r>
              <a:rPr lang="en-US" altLang="zh-HK" sz="2400" dirty="0">
                <a:solidFill>
                  <a:prstClr val="black"/>
                </a:solidFill>
                <a:latin typeface="DFKai-SB" panose="03000509000000000000" pitchFamily="65" charset="-120"/>
                <a:ea typeface="DFKai-SB" panose="03000509000000000000" pitchFamily="65" charset="-120"/>
              </a:rPr>
              <a:t> </a:t>
            </a:r>
            <a:endParaRPr lang="zh-TW" altLang="zh-HK" sz="2400" dirty="0" smtClean="0">
              <a:solidFill>
                <a:prstClr val="black"/>
              </a:solidFill>
              <a:latin typeface="DFKai-SB" panose="03000509000000000000" pitchFamily="65" charset="-120"/>
              <a:ea typeface="DFKai-SB" panose="03000509000000000000" pitchFamily="65" charset="-120"/>
            </a:endParaRPr>
          </a:p>
          <a:p>
            <a:pPr defTabSz="457200"/>
            <a:r>
              <a:rPr lang="zh-TW" altLang="en-US" sz="2400" dirty="0" smtClean="0">
                <a:solidFill>
                  <a:prstClr val="black"/>
                </a:solidFill>
                <a:latin typeface="DFKai-SB" panose="03000509000000000000" pitchFamily="65" charset="-120"/>
                <a:ea typeface="DFKai-SB" panose="03000509000000000000" pitchFamily="65" charset="-120"/>
              </a:rPr>
              <a:t>「</a:t>
            </a:r>
            <a:r>
              <a:rPr lang="zh-HK" altLang="en-US" sz="2400" dirty="0" smtClean="0">
                <a:solidFill>
                  <a:prstClr val="black"/>
                </a:solidFill>
                <a:latin typeface="DFKai-SB" panose="03000509000000000000" pitchFamily="65" charset="-120"/>
                <a:ea typeface="DFKai-SB" panose="03000509000000000000" pitchFamily="65" charset="-120"/>
              </a:rPr>
              <a:t>中華人民共和國</a:t>
            </a:r>
            <a:r>
              <a:rPr lang="zh-HK" altLang="en-US" sz="2400" dirty="0">
                <a:solidFill>
                  <a:prstClr val="black"/>
                </a:solidFill>
                <a:latin typeface="DFKai-SB" panose="03000509000000000000" pitchFamily="65" charset="-120"/>
                <a:ea typeface="DFKai-SB" panose="03000509000000000000" pitchFamily="65" charset="-120"/>
              </a:rPr>
              <a:t>全國人民代表大會是最高國家權力機關。它的常設機關是全國人民代表大會常務委員會</a:t>
            </a:r>
            <a:r>
              <a:rPr lang="zh-HK" altLang="en-US" sz="2400" dirty="0" smtClean="0">
                <a:solidFill>
                  <a:prstClr val="black"/>
                </a:solidFill>
                <a:latin typeface="DFKai-SB" panose="03000509000000000000" pitchFamily="65" charset="-120"/>
                <a:ea typeface="DFKai-SB" panose="03000509000000000000" pitchFamily="65" charset="-120"/>
              </a:rPr>
              <a:t>。</a:t>
            </a:r>
            <a:r>
              <a:rPr lang="zh-TW" altLang="en-US" sz="2400" dirty="0" smtClean="0">
                <a:solidFill>
                  <a:prstClr val="black"/>
                </a:solidFill>
                <a:latin typeface="DFKai-SB" panose="03000509000000000000" pitchFamily="65" charset="-120"/>
                <a:ea typeface="DFKai-SB" panose="03000509000000000000" pitchFamily="65" charset="-120"/>
              </a:rPr>
              <a:t>」</a:t>
            </a:r>
            <a:endParaRPr lang="zh-TW" altLang="zh-HK" sz="2400" dirty="0">
              <a:solidFill>
                <a:prstClr val="black"/>
              </a:solidFill>
              <a:latin typeface="DFKai-SB" panose="03000509000000000000" pitchFamily="65" charset="-120"/>
              <a:ea typeface="DFKai-SB" panose="03000509000000000000" pitchFamily="65" charset="-120"/>
            </a:endParaRPr>
          </a:p>
        </p:txBody>
      </p:sp>
      <p:sp>
        <p:nvSpPr>
          <p:cNvPr id="9" name="矩形 8">
            <a:extLst>
              <a:ext uri="{FF2B5EF4-FFF2-40B4-BE49-F238E27FC236}">
                <a16:creationId xmlns:a16="http://schemas.microsoft.com/office/drawing/2014/main" id="{8292F385-C74C-7A43-A0FE-6045404680F3}"/>
              </a:ext>
            </a:extLst>
          </p:cNvPr>
          <p:cNvSpPr/>
          <p:nvPr/>
        </p:nvSpPr>
        <p:spPr>
          <a:xfrm>
            <a:off x="1367624" y="5095364"/>
            <a:ext cx="9788056"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defTabSz="457200"/>
            <a:r>
              <a:rPr lang="en-US" altLang="zh-HK" sz="2400" dirty="0">
                <a:solidFill>
                  <a:schemeClr val="tx1"/>
                </a:solidFill>
                <a:latin typeface="DFKai-SB" panose="03000509000000000000" pitchFamily="65" charset="-120"/>
                <a:ea typeface="DFKai-SB" panose="03000509000000000000" pitchFamily="65" charset="-120"/>
              </a:rPr>
              <a:t>《</a:t>
            </a:r>
            <a:r>
              <a:rPr lang="en-US" altLang="zh-HK" sz="2400" dirty="0" err="1">
                <a:solidFill>
                  <a:schemeClr val="tx1"/>
                </a:solidFill>
                <a:latin typeface="DFKai-SB" panose="03000509000000000000" pitchFamily="65" charset="-120"/>
                <a:ea typeface="DFKai-SB" panose="03000509000000000000" pitchFamily="65" charset="-120"/>
              </a:rPr>
              <a:t>中華人民共和國憲法》</a:t>
            </a:r>
            <a:r>
              <a:rPr lang="en-US" altLang="zh-HK" sz="2400" dirty="0" err="1" smtClean="0">
                <a:solidFill>
                  <a:schemeClr val="tx1"/>
                </a:solidFill>
                <a:latin typeface="DFKai-SB" panose="03000509000000000000" pitchFamily="65" charset="-120"/>
                <a:ea typeface="DFKai-SB" panose="03000509000000000000" pitchFamily="65" charset="-120"/>
              </a:rPr>
              <a:t>第</a:t>
            </a:r>
            <a:r>
              <a:rPr lang="zh-CN"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五十八</a:t>
            </a:r>
            <a:r>
              <a:rPr lang="en-US" altLang="zh-HK" sz="2400" dirty="0" smtClean="0">
                <a:solidFill>
                  <a:schemeClr val="tx1"/>
                </a:solidFill>
                <a:latin typeface="DFKai-SB" panose="03000509000000000000" pitchFamily="65" charset="-120"/>
                <a:ea typeface="DFKai-SB" panose="03000509000000000000" pitchFamily="65" charset="-120"/>
              </a:rPr>
              <a:t>條</a:t>
            </a:r>
            <a:endParaRPr lang="zh-TW" altLang="zh-HK" sz="2400" dirty="0">
              <a:solidFill>
                <a:schemeClr val="tx1"/>
              </a:solidFill>
              <a:latin typeface="DFKai-SB" panose="03000509000000000000" pitchFamily="65" charset="-120"/>
              <a:ea typeface="DFKai-SB" panose="03000509000000000000" pitchFamily="65" charset="-120"/>
            </a:endParaRPr>
          </a:p>
          <a:p>
            <a:pPr defTabSz="457200"/>
            <a:r>
              <a:rPr lang="en-US" altLang="zh-HK" sz="2400" dirty="0">
                <a:solidFill>
                  <a:prstClr val="black"/>
                </a:solidFill>
                <a:latin typeface="DFKai-SB" panose="03000509000000000000" pitchFamily="65" charset="-120"/>
                <a:ea typeface="DFKai-SB" panose="03000509000000000000" pitchFamily="65" charset="-120"/>
              </a:rPr>
              <a:t> </a:t>
            </a:r>
            <a:endParaRPr lang="zh-TW" altLang="zh-HK" sz="2400" dirty="0" smtClean="0">
              <a:solidFill>
                <a:prstClr val="black"/>
              </a:solidFill>
              <a:latin typeface="DFKai-SB" panose="03000509000000000000" pitchFamily="65" charset="-120"/>
              <a:ea typeface="DFKai-SB" panose="03000509000000000000" pitchFamily="65" charset="-120"/>
            </a:endParaRPr>
          </a:p>
          <a:p>
            <a:pPr defTabSz="457200"/>
            <a:r>
              <a:rPr lang="zh-TW" altLang="en-US" sz="2400" dirty="0" smtClean="0">
                <a:solidFill>
                  <a:prstClr val="black"/>
                </a:solidFill>
                <a:latin typeface="DFKai-SB" panose="03000509000000000000" pitchFamily="65" charset="-120"/>
                <a:ea typeface="DFKai-SB" panose="03000509000000000000" pitchFamily="65" charset="-120"/>
              </a:rPr>
              <a:t>「</a:t>
            </a:r>
            <a:r>
              <a:rPr lang="zh-HK" altLang="en-US" sz="2400" dirty="0" smtClean="0">
                <a:solidFill>
                  <a:prstClr val="black"/>
                </a:solidFill>
                <a:latin typeface="DFKai-SB" panose="03000509000000000000" pitchFamily="65" charset="-120"/>
                <a:ea typeface="DFKai-SB" panose="03000509000000000000" pitchFamily="65" charset="-120"/>
              </a:rPr>
              <a:t>全國</a:t>
            </a:r>
            <a:r>
              <a:rPr lang="zh-HK" altLang="en-US" sz="2400" dirty="0">
                <a:solidFill>
                  <a:prstClr val="black"/>
                </a:solidFill>
                <a:latin typeface="DFKai-SB" panose="03000509000000000000" pitchFamily="65" charset="-120"/>
                <a:ea typeface="DFKai-SB" panose="03000509000000000000" pitchFamily="65" charset="-120"/>
              </a:rPr>
              <a:t>人民代表大會和全國人民代表大會常務委員會行使國家立法權</a:t>
            </a:r>
            <a:r>
              <a:rPr lang="zh-HK" altLang="en-US" sz="2400" dirty="0" smtClean="0">
                <a:solidFill>
                  <a:prstClr val="black"/>
                </a:solidFill>
                <a:latin typeface="DFKai-SB" panose="03000509000000000000" pitchFamily="65" charset="-120"/>
                <a:ea typeface="DFKai-SB" panose="03000509000000000000" pitchFamily="65" charset="-120"/>
              </a:rPr>
              <a:t>。</a:t>
            </a:r>
            <a:r>
              <a:rPr lang="zh-TW" altLang="en-US" sz="2400" dirty="0" smtClean="0">
                <a:solidFill>
                  <a:prstClr val="black"/>
                </a:solidFill>
                <a:latin typeface="DFKai-SB" panose="03000509000000000000" pitchFamily="65" charset="-120"/>
                <a:ea typeface="DFKai-SB" panose="03000509000000000000" pitchFamily="65" charset="-120"/>
              </a:rPr>
              <a:t>」</a:t>
            </a:r>
            <a:endParaRPr lang="zh-TW" altLang="zh-HK" sz="2400" dirty="0">
              <a:solidFill>
                <a:prstClr val="black"/>
              </a:solidFill>
              <a:latin typeface="DFKai-SB" panose="03000509000000000000" pitchFamily="65" charset="-120"/>
              <a:ea typeface="DFKai-SB" panose="03000509000000000000" pitchFamily="65" charset="-120"/>
            </a:endParaRPr>
          </a:p>
        </p:txBody>
      </p:sp>
      <p:sp>
        <p:nvSpPr>
          <p:cNvPr id="10" name="文本框 4">
            <a:extLst>
              <a:ext uri="{FF2B5EF4-FFF2-40B4-BE49-F238E27FC236}">
                <a16:creationId xmlns:a16="http://schemas.microsoft.com/office/drawing/2014/main" id="{94D62500-6B46-CD4B-98C1-195BDE66A0AF}"/>
              </a:ext>
            </a:extLst>
          </p:cNvPr>
          <p:cNvSpPr txBox="1"/>
          <p:nvPr/>
        </p:nvSpPr>
        <p:spPr>
          <a:xfrm>
            <a:off x="2495598" y="436749"/>
            <a:ext cx="8801112" cy="954107"/>
          </a:xfrm>
          <a:prstGeom prst="rect">
            <a:avLst/>
          </a:prstGeom>
          <a:noFill/>
        </p:spPr>
        <p:txBody>
          <a:bodyPr wrap="square" rtlCol="0">
            <a:spAutoFit/>
          </a:bodyPr>
          <a:lstStyle/>
          <a:p>
            <a:pPr>
              <a:defRPr/>
            </a:pPr>
            <a:r>
              <a:rPr lang="zh-CN" altLang="en-US" sz="2800" b="1" dirty="0">
                <a:latin typeface="DFKai-SB" panose="03000509000000000000" pitchFamily="65" charset="-120"/>
                <a:ea typeface="DFKai-SB" panose="03000509000000000000" pitchFamily="65" charset="-120"/>
              </a:rPr>
              <a:t>學習活動</a:t>
            </a:r>
            <a:r>
              <a:rPr lang="zh-TW" altLang="en-US" sz="2800" b="1" dirty="0" smtClean="0">
                <a:latin typeface="DFKai-SB" panose="03000509000000000000" pitchFamily="65" charset="-120"/>
                <a:ea typeface="DFKai-SB" panose="03000509000000000000" pitchFamily="65" charset="-120"/>
              </a:rPr>
              <a:t>：根據</a:t>
            </a:r>
            <a:r>
              <a:rPr lang="zh-TW" altLang="en-US" sz="2800" b="1" dirty="0">
                <a:latin typeface="DFKai-SB" panose="03000509000000000000" pitchFamily="65" charset="-120"/>
                <a:ea typeface="DFKai-SB" panose="03000509000000000000" pitchFamily="65" charset="-120"/>
              </a:rPr>
              <a:t>附設的資料並就你所知，填寫後表，以釐清</a:t>
            </a:r>
            <a:r>
              <a:rPr lang="en-US" altLang="zh-TW" sz="2800" b="1" dirty="0">
                <a:latin typeface="DFKai-SB" panose="03000509000000000000" pitchFamily="65" charset="-120"/>
                <a:ea typeface="DFKai-SB" panose="03000509000000000000" pitchFamily="65" charset="-120"/>
              </a:rPr>
              <a:t>《</a:t>
            </a:r>
            <a:r>
              <a:rPr lang="zh-TW" altLang="en-US" sz="2800" b="1" dirty="0">
                <a:latin typeface="DFKai-SB" panose="03000509000000000000" pitchFamily="65" charset="-120"/>
                <a:ea typeface="DFKai-SB" panose="03000509000000000000" pitchFamily="65" charset="-120"/>
              </a:rPr>
              <a:t>憲法</a:t>
            </a:r>
            <a:r>
              <a:rPr lang="en-US" altLang="zh-TW" sz="2800" b="1" dirty="0">
                <a:latin typeface="DFKai-SB" panose="03000509000000000000" pitchFamily="65" charset="-120"/>
                <a:ea typeface="DFKai-SB" panose="03000509000000000000" pitchFamily="65" charset="-120"/>
              </a:rPr>
              <a:t>》</a:t>
            </a:r>
            <a:r>
              <a:rPr lang="zh-TW" altLang="en-US" sz="2800" b="1" dirty="0">
                <a:latin typeface="DFKai-SB" panose="03000509000000000000" pitchFamily="65" charset="-120"/>
                <a:ea typeface="DFKai-SB" panose="03000509000000000000" pitchFamily="65" charset="-120"/>
              </a:rPr>
              <a:t>、</a:t>
            </a:r>
            <a:r>
              <a:rPr lang="en-US" altLang="zh-TW" sz="2800" b="1" dirty="0">
                <a:latin typeface="DFKai-SB" panose="03000509000000000000" pitchFamily="65" charset="-120"/>
                <a:ea typeface="DFKai-SB" panose="03000509000000000000" pitchFamily="65" charset="-120"/>
              </a:rPr>
              <a:t>《</a:t>
            </a:r>
            <a:r>
              <a:rPr lang="zh-TW" altLang="en-US" sz="2800" b="1" dirty="0">
                <a:latin typeface="DFKai-SB" panose="03000509000000000000" pitchFamily="65" charset="-120"/>
                <a:ea typeface="DFKai-SB" panose="03000509000000000000" pitchFamily="65" charset="-120"/>
              </a:rPr>
              <a:t>基本法</a:t>
            </a:r>
            <a:r>
              <a:rPr lang="en-US" altLang="zh-TW" sz="2800" b="1" dirty="0">
                <a:latin typeface="DFKai-SB" panose="03000509000000000000" pitchFamily="65" charset="-120"/>
                <a:ea typeface="DFKai-SB" panose="03000509000000000000" pitchFamily="65" charset="-120"/>
              </a:rPr>
              <a:t>》</a:t>
            </a:r>
            <a:r>
              <a:rPr lang="zh-TW" altLang="en-US" sz="2800" b="1" dirty="0">
                <a:latin typeface="DFKai-SB" panose="03000509000000000000" pitchFamily="65" charset="-120"/>
                <a:ea typeface="DFKai-SB" panose="03000509000000000000" pitchFamily="65" charset="-120"/>
              </a:rPr>
              <a:t>與「一國兩制」的關係。</a:t>
            </a:r>
            <a:endParaRPr lang="zh-CN" altLang="en-US" sz="2800" b="1" dirty="0">
              <a:latin typeface="DFKai-SB" panose="03000509000000000000" pitchFamily="65" charset="-120"/>
              <a:ea typeface="DFKai-SB" panose="03000509000000000000" pitchFamily="65" charset="-120"/>
            </a:endParaRPr>
          </a:p>
        </p:txBody>
      </p:sp>
      <p:pic>
        <p:nvPicPr>
          <p:cNvPr id="11" name="圖形 10" descr="棒球 以實心填滿">
            <a:extLst>
              <a:ext uri="{FF2B5EF4-FFF2-40B4-BE49-F238E27FC236}">
                <a16:creationId xmlns:a16="http://schemas.microsoft.com/office/drawing/2014/main" id="{A15B2480-E690-9F43-8835-C4E425FB1F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58587" y="576845"/>
            <a:ext cx="576064" cy="576064"/>
          </a:xfrm>
          <a:prstGeom prst="rect">
            <a:avLst/>
          </a:prstGeom>
        </p:spPr>
      </p:pic>
      <p:sp>
        <p:nvSpPr>
          <p:cNvPr id="12" name="灯片编号占位符 2">
            <a:extLst>
              <a:ext uri="{FF2B5EF4-FFF2-40B4-BE49-F238E27FC236}">
                <a16:creationId xmlns:a16="http://schemas.microsoft.com/office/drawing/2014/main" id="{5A368764-87CA-4179-9737-6388C97F089E}"/>
              </a:ext>
            </a:extLst>
          </p:cNvPr>
          <p:cNvSpPr txBox="1">
            <a:spLocks/>
          </p:cNvSpPr>
          <p:nvPr/>
        </p:nvSpPr>
        <p:spPr>
          <a:xfrm>
            <a:off x="11296710" y="6287113"/>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51</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984300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966886D-1A0B-DC4E-BDCB-9050D5034EA8}"/>
              </a:ext>
            </a:extLst>
          </p:cNvPr>
          <p:cNvSpPr>
            <a:spLocks noGrp="1"/>
          </p:cNvSpPr>
          <p:nvPr>
            <p:ph type="sldNum" sz="quarter" idx="12"/>
          </p:nvPr>
        </p:nvSpPr>
        <p:spPr>
          <a:xfrm>
            <a:off x="1631504" y="764705"/>
            <a:ext cx="584978" cy="365125"/>
          </a:xfrm>
        </p:spPr>
        <p:txBody>
          <a:bodyPr/>
          <a:lstStyle/>
          <a:p>
            <a:pPr defTabSz="457200"/>
            <a:fld id="{0C913308-F349-4B6D-A68A-DD1791B4A57B}" type="slidenum">
              <a:rPr lang="zh-CN" altLang="en-US">
                <a:latin typeface="Century Gothic" panose="020B0502020202020204"/>
              </a:rPr>
              <a:pPr defTabSz="457200"/>
              <a:t>52</a:t>
            </a:fld>
            <a:endParaRPr lang="zh-CN" altLang="en-US" dirty="0">
              <a:latin typeface="Century Gothic" panose="020B0502020202020204"/>
            </a:endParaRPr>
          </a:p>
        </p:txBody>
      </p:sp>
      <p:sp>
        <p:nvSpPr>
          <p:cNvPr id="7" name="矩形 6">
            <a:extLst>
              <a:ext uri="{FF2B5EF4-FFF2-40B4-BE49-F238E27FC236}">
                <a16:creationId xmlns:a16="http://schemas.microsoft.com/office/drawing/2014/main" id="{F419BFF8-5E62-7645-B9A0-ECC5B61D7AE8}"/>
              </a:ext>
            </a:extLst>
          </p:cNvPr>
          <p:cNvSpPr/>
          <p:nvPr/>
        </p:nvSpPr>
        <p:spPr>
          <a:xfrm>
            <a:off x="2428104" y="595023"/>
            <a:ext cx="770485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en-US" altLang="zh-HK" sz="2000" dirty="0">
                <a:solidFill>
                  <a:prstClr val="black"/>
                </a:solidFill>
                <a:latin typeface="DFKai-SB" panose="03000509000000000000" pitchFamily="65" charset="-120"/>
                <a:ea typeface="DFKai-SB" panose="03000509000000000000" pitchFamily="65" charset="-120"/>
              </a:rPr>
              <a:t>《</a:t>
            </a:r>
            <a:r>
              <a:rPr lang="en-US" altLang="zh-HK" sz="2400" dirty="0">
                <a:solidFill>
                  <a:prstClr val="black"/>
                </a:solidFill>
                <a:latin typeface="DFKai-SB" panose="03000509000000000000" pitchFamily="65" charset="-120"/>
                <a:ea typeface="DFKai-SB" panose="03000509000000000000" pitchFamily="65" charset="-120"/>
              </a:rPr>
              <a:t>基本法》序言第三段</a:t>
            </a:r>
            <a:endParaRPr lang="zh-TW" altLang="zh-HK" sz="2400" dirty="0">
              <a:solidFill>
                <a:prstClr val="black"/>
              </a:solidFill>
              <a:latin typeface="DFKai-SB" panose="03000509000000000000" pitchFamily="65" charset="-120"/>
              <a:ea typeface="DFKai-SB" panose="03000509000000000000" pitchFamily="65" charset="-120"/>
            </a:endParaRPr>
          </a:p>
          <a:p>
            <a:pPr defTabSz="457200"/>
            <a:r>
              <a:rPr lang="en-US" altLang="zh-HK" sz="2400" dirty="0">
                <a:solidFill>
                  <a:prstClr val="black"/>
                </a:solidFill>
                <a:latin typeface="DFKai-SB" panose="03000509000000000000" pitchFamily="65" charset="-120"/>
                <a:ea typeface="DFKai-SB" panose="03000509000000000000" pitchFamily="65" charset="-120"/>
              </a:rPr>
              <a:t> </a:t>
            </a:r>
            <a:endParaRPr lang="zh-TW" altLang="zh-HK" sz="2400" dirty="0" smtClean="0">
              <a:solidFill>
                <a:prstClr val="black"/>
              </a:solidFill>
              <a:latin typeface="DFKai-SB" panose="03000509000000000000" pitchFamily="65" charset="-120"/>
              <a:ea typeface="DFKai-SB" panose="03000509000000000000" pitchFamily="65" charset="-120"/>
            </a:endParaRPr>
          </a:p>
          <a:p>
            <a:pPr defTabSz="457200"/>
            <a:r>
              <a:rPr lang="zh-TW" altLang="en-US" sz="2400" dirty="0" smtClean="0">
                <a:solidFill>
                  <a:prstClr val="black"/>
                </a:solidFill>
                <a:latin typeface="DFKai-SB" panose="03000509000000000000" pitchFamily="65" charset="-120"/>
                <a:ea typeface="DFKai-SB" panose="03000509000000000000" pitchFamily="65" charset="-120"/>
              </a:rPr>
              <a:t>「</a:t>
            </a:r>
            <a:r>
              <a:rPr lang="en-US" altLang="zh-HK" sz="2400" dirty="0" smtClean="0">
                <a:solidFill>
                  <a:prstClr val="black"/>
                </a:solidFill>
                <a:latin typeface="DFKai-SB" panose="03000509000000000000" pitchFamily="65" charset="-120"/>
                <a:ea typeface="DFKai-SB" panose="03000509000000000000" pitchFamily="65" charset="-120"/>
              </a:rPr>
              <a:t>根據中華人民共和國憲法</a:t>
            </a:r>
            <a:r>
              <a:rPr lang="en-US" altLang="zh-HK" sz="2400" dirty="0">
                <a:solidFill>
                  <a:prstClr val="black"/>
                </a:solidFill>
                <a:latin typeface="DFKai-SB" panose="03000509000000000000" pitchFamily="65" charset="-120"/>
                <a:ea typeface="DFKai-SB" panose="03000509000000000000" pitchFamily="65" charset="-120"/>
              </a:rPr>
              <a:t>，全國人民代表大會特制定中華人民共和國香港特別行政區基本法，規定香港特別行政區實行的制度，以保障國家對香港的基本方針政策的實施</a:t>
            </a:r>
            <a:r>
              <a:rPr lang="en-US" altLang="zh-HK" sz="2400" dirty="0" smtClean="0">
                <a:solidFill>
                  <a:prstClr val="black"/>
                </a:solidFill>
                <a:latin typeface="DFKai-SB" panose="03000509000000000000" pitchFamily="65" charset="-120"/>
                <a:ea typeface="DFKai-SB" panose="03000509000000000000" pitchFamily="65" charset="-120"/>
              </a:rPr>
              <a:t>。</a:t>
            </a:r>
            <a:r>
              <a:rPr lang="zh-TW" altLang="en-US" sz="2400" dirty="0" smtClean="0">
                <a:solidFill>
                  <a:prstClr val="black"/>
                </a:solidFill>
                <a:latin typeface="DFKai-SB" panose="03000509000000000000" pitchFamily="65" charset="-120"/>
                <a:ea typeface="DFKai-SB" panose="03000509000000000000" pitchFamily="65" charset="-120"/>
              </a:rPr>
              <a:t>」</a:t>
            </a:r>
            <a:endParaRPr lang="zh-TW" altLang="zh-HK" sz="2400" dirty="0">
              <a:solidFill>
                <a:prstClr val="black"/>
              </a:solidFill>
              <a:latin typeface="DFKai-SB" panose="03000509000000000000" pitchFamily="65" charset="-120"/>
              <a:ea typeface="DFKai-SB" panose="03000509000000000000" pitchFamily="65" charset="-120"/>
            </a:endParaRPr>
          </a:p>
        </p:txBody>
      </p:sp>
      <p:sp>
        <p:nvSpPr>
          <p:cNvPr id="8" name="矩形 7">
            <a:extLst>
              <a:ext uri="{FF2B5EF4-FFF2-40B4-BE49-F238E27FC236}">
                <a16:creationId xmlns:a16="http://schemas.microsoft.com/office/drawing/2014/main" id="{A566826A-C014-CA4F-B068-F2D6DCC309F6}"/>
              </a:ext>
            </a:extLst>
          </p:cNvPr>
          <p:cNvSpPr/>
          <p:nvPr/>
        </p:nvSpPr>
        <p:spPr>
          <a:xfrm>
            <a:off x="2428104" y="3154386"/>
            <a:ext cx="7704856"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457200"/>
            <a:r>
              <a:rPr lang="en-US" altLang="zh-HK" sz="2400" dirty="0">
                <a:solidFill>
                  <a:schemeClr val="tx1"/>
                </a:solidFill>
                <a:latin typeface="DFKai-SB" panose="03000509000000000000" pitchFamily="65" charset="-120"/>
                <a:ea typeface="DFKai-SB" panose="03000509000000000000" pitchFamily="65" charset="-120"/>
              </a:rPr>
              <a:t>《</a:t>
            </a:r>
            <a:r>
              <a:rPr lang="en-US" altLang="zh-HK" sz="2400" dirty="0" err="1">
                <a:solidFill>
                  <a:schemeClr val="tx1"/>
                </a:solidFill>
                <a:latin typeface="DFKai-SB" panose="03000509000000000000" pitchFamily="65" charset="-120"/>
                <a:ea typeface="DFKai-SB" panose="03000509000000000000" pitchFamily="65" charset="-120"/>
              </a:rPr>
              <a:t>基本法》</a:t>
            </a:r>
            <a:r>
              <a:rPr lang="en-US" altLang="zh-HK" sz="2400" dirty="0" err="1" smtClean="0">
                <a:solidFill>
                  <a:schemeClr val="tx1"/>
                </a:solidFill>
                <a:latin typeface="DFKai-SB" panose="03000509000000000000" pitchFamily="65" charset="-120"/>
                <a:ea typeface="DFKai-SB" panose="03000509000000000000" pitchFamily="65" charset="-120"/>
              </a:rPr>
              <a:t>第</a:t>
            </a:r>
            <a:r>
              <a:rPr lang="zh-CN"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十一</a:t>
            </a:r>
            <a:r>
              <a:rPr lang="en-US" altLang="zh-HK" sz="2400" dirty="0" smtClean="0">
                <a:solidFill>
                  <a:schemeClr val="tx1"/>
                </a:solidFill>
                <a:latin typeface="DFKai-SB" panose="03000509000000000000" pitchFamily="65" charset="-120"/>
                <a:ea typeface="DFKai-SB" panose="03000509000000000000" pitchFamily="65" charset="-120"/>
              </a:rPr>
              <a:t>條</a:t>
            </a:r>
            <a:endParaRPr lang="zh-TW" altLang="zh-HK" sz="2400" dirty="0">
              <a:solidFill>
                <a:schemeClr val="tx1"/>
              </a:solidFill>
              <a:latin typeface="DFKai-SB" panose="03000509000000000000" pitchFamily="65" charset="-120"/>
              <a:ea typeface="DFKai-SB" panose="03000509000000000000" pitchFamily="65" charset="-120"/>
            </a:endParaRPr>
          </a:p>
          <a:p>
            <a:pPr defTabSz="457200"/>
            <a:r>
              <a:rPr lang="en-US" altLang="zh-HK" sz="2400" dirty="0">
                <a:solidFill>
                  <a:prstClr val="black"/>
                </a:solidFill>
                <a:latin typeface="DFKai-SB" panose="03000509000000000000" pitchFamily="65" charset="-120"/>
                <a:ea typeface="DFKai-SB" panose="03000509000000000000" pitchFamily="65" charset="-120"/>
              </a:rPr>
              <a:t> </a:t>
            </a:r>
            <a:endParaRPr lang="zh-TW" altLang="zh-HK" sz="2400" dirty="0" smtClean="0">
              <a:solidFill>
                <a:prstClr val="black"/>
              </a:solidFill>
              <a:latin typeface="DFKai-SB" panose="03000509000000000000" pitchFamily="65" charset="-120"/>
              <a:ea typeface="DFKai-SB" panose="03000509000000000000" pitchFamily="65" charset="-120"/>
            </a:endParaRPr>
          </a:p>
          <a:p>
            <a:pPr defTabSz="457200"/>
            <a:r>
              <a:rPr lang="zh-TW" altLang="en-US" sz="2400" dirty="0" smtClean="0">
                <a:solidFill>
                  <a:prstClr val="black"/>
                </a:solidFill>
                <a:latin typeface="DFKai-SB" panose="03000509000000000000" pitchFamily="65" charset="-120"/>
                <a:ea typeface="DFKai-SB" panose="03000509000000000000" pitchFamily="65" charset="-120"/>
              </a:rPr>
              <a:t>「</a:t>
            </a:r>
            <a:r>
              <a:rPr lang="en-US" altLang="zh-HK" sz="2400" dirty="0" smtClean="0">
                <a:solidFill>
                  <a:prstClr val="black"/>
                </a:solidFill>
                <a:latin typeface="DFKai-SB" panose="03000509000000000000" pitchFamily="65" charset="-120"/>
                <a:ea typeface="DFKai-SB" panose="03000509000000000000" pitchFamily="65" charset="-120"/>
              </a:rPr>
              <a:t>根據中華人民共和國憲法第三十一條</a:t>
            </a:r>
            <a:r>
              <a:rPr lang="en-US" altLang="zh-HK" sz="2400" dirty="0">
                <a:solidFill>
                  <a:prstClr val="black"/>
                </a:solidFill>
                <a:latin typeface="DFKai-SB" panose="03000509000000000000" pitchFamily="65" charset="-120"/>
                <a:ea typeface="DFKai-SB" panose="03000509000000000000" pitchFamily="65" charset="-120"/>
              </a:rPr>
              <a:t>，香港特別行政區的制度和政策，包括社會、經濟制度，有關保障居民的基本權利和自由的制度，行政管理、立法和司法方面的制度，以及有關政策，均以本法的規定為依據。</a:t>
            </a:r>
          </a:p>
          <a:p>
            <a:pPr defTabSz="457200"/>
            <a:endParaRPr lang="zh-TW" altLang="zh-HK" sz="2400" dirty="0">
              <a:solidFill>
                <a:prstClr val="black"/>
              </a:solidFill>
              <a:latin typeface="DFKai-SB" panose="03000509000000000000" pitchFamily="65" charset="-120"/>
              <a:ea typeface="DFKai-SB" panose="03000509000000000000" pitchFamily="65" charset="-120"/>
            </a:endParaRPr>
          </a:p>
          <a:p>
            <a:pPr defTabSz="457200"/>
            <a:r>
              <a:rPr lang="en-US" altLang="zh-HK" sz="2400" dirty="0">
                <a:solidFill>
                  <a:prstClr val="black"/>
                </a:solidFill>
                <a:latin typeface="DFKai-SB" panose="03000509000000000000" pitchFamily="65" charset="-120"/>
                <a:ea typeface="DFKai-SB" panose="03000509000000000000" pitchFamily="65" charset="-120"/>
              </a:rPr>
              <a:t>香港特別行政區立法機關制定的任何法律，均不得同本法相抵觸</a:t>
            </a:r>
            <a:r>
              <a:rPr lang="en-US" altLang="zh-HK" sz="2400" dirty="0" smtClean="0">
                <a:solidFill>
                  <a:prstClr val="black"/>
                </a:solidFill>
                <a:latin typeface="DFKai-SB" panose="03000509000000000000" pitchFamily="65" charset="-120"/>
                <a:ea typeface="DFKai-SB" panose="03000509000000000000" pitchFamily="65" charset="-120"/>
              </a:rPr>
              <a:t>。</a:t>
            </a:r>
            <a:r>
              <a:rPr lang="zh-TW" altLang="en-US" sz="2400" dirty="0" smtClean="0">
                <a:solidFill>
                  <a:prstClr val="black"/>
                </a:solidFill>
                <a:latin typeface="DFKai-SB" panose="03000509000000000000" pitchFamily="65" charset="-120"/>
                <a:ea typeface="DFKai-SB" panose="03000509000000000000" pitchFamily="65" charset="-120"/>
              </a:rPr>
              <a:t>」</a:t>
            </a:r>
            <a:endParaRPr lang="zh-TW" altLang="zh-HK" sz="2400" dirty="0">
              <a:solidFill>
                <a:prstClr val="black"/>
              </a:solidFill>
              <a:latin typeface="DFKai-SB" panose="03000509000000000000" pitchFamily="65" charset="-120"/>
              <a:ea typeface="DFKai-SB" panose="03000509000000000000" pitchFamily="65" charset="-120"/>
            </a:endParaRPr>
          </a:p>
        </p:txBody>
      </p:sp>
      <p:sp>
        <p:nvSpPr>
          <p:cNvPr id="5"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52</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20463805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A28B971D-002B-364B-9066-A2ADBB7AA095}"/>
              </a:ext>
            </a:extLst>
          </p:cNvPr>
          <p:cNvSpPr txBox="1"/>
          <p:nvPr/>
        </p:nvSpPr>
        <p:spPr>
          <a:xfrm>
            <a:off x="5663952" y="2636913"/>
            <a:ext cx="4339650" cy="46166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pPr defTabSz="457200"/>
            <a:r>
              <a:rPr kumimoji="1" lang="zh-TW" altLang="en-US" sz="2400" dirty="0">
                <a:solidFill>
                  <a:prstClr val="black"/>
                </a:solidFill>
                <a:latin typeface="DFKai-SB" panose="03000509000000000000" pitchFamily="65" charset="-120"/>
                <a:ea typeface="DFKai-SB" panose="03000509000000000000" pitchFamily="65" charset="-120"/>
              </a:rPr>
              <a:t>全國</a:t>
            </a:r>
            <a:r>
              <a:rPr kumimoji="1" lang="zh-HK" altLang="en-US" sz="2400" dirty="0">
                <a:solidFill>
                  <a:prstClr val="black"/>
                </a:solidFill>
                <a:latin typeface="DFKai-SB" panose="03000509000000000000" pitchFamily="65" charset="-120"/>
                <a:ea typeface="DFKai-SB" panose="03000509000000000000" pitchFamily="65" charset="-120"/>
              </a:rPr>
              <a:t>人大：最高的</a:t>
            </a:r>
            <a:r>
              <a:rPr kumimoji="1" lang="en-US" altLang="zh-HK" sz="2400" dirty="0">
                <a:solidFill>
                  <a:prstClr val="black"/>
                </a:solidFill>
                <a:latin typeface="DFKai-SB" panose="03000509000000000000" pitchFamily="65" charset="-120"/>
                <a:ea typeface="DFKai-SB" panose="03000509000000000000" pitchFamily="65" charset="-120"/>
              </a:rPr>
              <a:t>_______</a:t>
            </a:r>
            <a:r>
              <a:rPr kumimoji="1" lang="zh-HK" altLang="en-US" sz="2400" dirty="0">
                <a:solidFill>
                  <a:prstClr val="black"/>
                </a:solidFill>
                <a:latin typeface="DFKai-SB" panose="03000509000000000000" pitchFamily="65" charset="-120"/>
                <a:ea typeface="DFKai-SB" panose="03000509000000000000" pitchFamily="65" charset="-120"/>
              </a:rPr>
              <a:t>機關</a:t>
            </a:r>
          </a:p>
        </p:txBody>
      </p:sp>
      <p:sp>
        <p:nvSpPr>
          <p:cNvPr id="6" name="文字方塊 5">
            <a:extLst>
              <a:ext uri="{FF2B5EF4-FFF2-40B4-BE49-F238E27FC236}">
                <a16:creationId xmlns:a16="http://schemas.microsoft.com/office/drawing/2014/main" id="{436ACB26-79D3-3442-ABDC-1485E5E783D3}"/>
              </a:ext>
            </a:extLst>
          </p:cNvPr>
          <p:cNvSpPr txBox="1"/>
          <p:nvPr/>
        </p:nvSpPr>
        <p:spPr>
          <a:xfrm>
            <a:off x="4306085" y="1367058"/>
            <a:ext cx="5211683" cy="523220"/>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defTabSz="457200"/>
            <a:r>
              <a:rPr kumimoji="1" lang="en-US" altLang="zh-HK" sz="2800" dirty="0" smtClean="0">
                <a:solidFill>
                  <a:prstClr val="black"/>
                </a:solidFill>
                <a:latin typeface="DFKai-SB" panose="03000509000000000000" pitchFamily="65" charset="-120"/>
                <a:ea typeface="DFKai-SB" panose="03000509000000000000" pitchFamily="65" charset="-120"/>
              </a:rPr>
              <a:t>《</a:t>
            </a:r>
            <a:r>
              <a:rPr kumimoji="1" lang="zh-HK" altLang="en-US" sz="2800" dirty="0" smtClean="0">
                <a:solidFill>
                  <a:prstClr val="black"/>
                </a:solidFill>
                <a:latin typeface="DFKai-SB" panose="03000509000000000000" pitchFamily="65" charset="-120"/>
                <a:ea typeface="DFKai-SB" panose="03000509000000000000" pitchFamily="65" charset="-120"/>
              </a:rPr>
              <a:t>中華人民共和國</a:t>
            </a:r>
            <a:r>
              <a:rPr kumimoji="1" lang="en-US" altLang="zh-HK" sz="2800" dirty="0" smtClean="0">
                <a:solidFill>
                  <a:prstClr val="black"/>
                </a:solidFill>
                <a:latin typeface="DFKai-SB" panose="03000509000000000000" pitchFamily="65" charset="-120"/>
                <a:ea typeface="DFKai-SB" panose="03000509000000000000" pitchFamily="65" charset="-120"/>
              </a:rPr>
              <a:t>__________</a:t>
            </a:r>
            <a:r>
              <a:rPr kumimoji="1" lang="en-US" altLang="zh-TW" sz="2800" dirty="0" smtClean="0">
                <a:solidFill>
                  <a:prstClr val="black"/>
                </a:solidFill>
                <a:latin typeface="DFKai-SB" panose="03000509000000000000" pitchFamily="65" charset="-120"/>
                <a:ea typeface="DFKai-SB" panose="03000509000000000000" pitchFamily="65" charset="-120"/>
              </a:rPr>
              <a:t>》</a:t>
            </a:r>
            <a:endParaRPr kumimoji="1" lang="zh-HK" altLang="en-US" sz="2800" dirty="0">
              <a:solidFill>
                <a:prstClr val="black"/>
              </a:solidFill>
              <a:latin typeface="DFKai-SB" panose="03000509000000000000" pitchFamily="65" charset="-120"/>
              <a:ea typeface="DFKai-SB" panose="03000509000000000000" pitchFamily="65" charset="-120"/>
            </a:endParaRPr>
          </a:p>
        </p:txBody>
      </p:sp>
      <p:sp>
        <p:nvSpPr>
          <p:cNvPr id="7" name="文字方塊 6">
            <a:extLst>
              <a:ext uri="{FF2B5EF4-FFF2-40B4-BE49-F238E27FC236}">
                <a16:creationId xmlns:a16="http://schemas.microsoft.com/office/drawing/2014/main" id="{0A90513F-69C2-5248-8858-1237E82455FE}"/>
              </a:ext>
            </a:extLst>
          </p:cNvPr>
          <p:cNvSpPr txBox="1"/>
          <p:nvPr/>
        </p:nvSpPr>
        <p:spPr>
          <a:xfrm>
            <a:off x="6348840" y="3991104"/>
            <a:ext cx="2185214" cy="46166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none" rtlCol="0">
            <a:spAutoFit/>
          </a:bodyPr>
          <a:lstStyle/>
          <a:p>
            <a:pPr defTabSz="457200"/>
            <a:r>
              <a:rPr kumimoji="1" lang="en-US" altLang="zh-HK" sz="2400" dirty="0">
                <a:solidFill>
                  <a:prstClr val="black"/>
                </a:solidFill>
                <a:latin typeface="Century Gothic" panose="020B0502020202020204"/>
                <a:ea typeface="微軟正黑體" panose="020B0604030504040204" pitchFamily="34" charset="-120"/>
              </a:rPr>
              <a:t>_____________</a:t>
            </a:r>
            <a:endParaRPr kumimoji="1" lang="zh-HK" altLang="en-US" sz="2400" dirty="0">
              <a:solidFill>
                <a:prstClr val="black"/>
              </a:solidFill>
              <a:latin typeface="Century Gothic" panose="020B0502020202020204"/>
              <a:ea typeface="微軟正黑體" panose="020B0604030504040204" pitchFamily="34" charset="-120"/>
            </a:endParaRPr>
          </a:p>
        </p:txBody>
      </p:sp>
      <p:sp>
        <p:nvSpPr>
          <p:cNvPr id="8" name="文字方塊 7">
            <a:extLst>
              <a:ext uri="{FF2B5EF4-FFF2-40B4-BE49-F238E27FC236}">
                <a16:creationId xmlns:a16="http://schemas.microsoft.com/office/drawing/2014/main" id="{9C486E21-ED89-5C4F-ACFA-87909DEDA1F6}"/>
              </a:ext>
            </a:extLst>
          </p:cNvPr>
          <p:cNvSpPr txBox="1"/>
          <p:nvPr/>
        </p:nvSpPr>
        <p:spPr>
          <a:xfrm>
            <a:off x="5610972" y="5414682"/>
            <a:ext cx="3724096"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457200"/>
            <a:r>
              <a:rPr kumimoji="1" lang="zh-HK" altLang="en-US" sz="2400" dirty="0">
                <a:solidFill>
                  <a:prstClr val="black"/>
                </a:solidFill>
                <a:latin typeface="DFKai-SB" panose="03000509000000000000" pitchFamily="65" charset="-120"/>
                <a:ea typeface="DFKai-SB" panose="03000509000000000000" pitchFamily="65" charset="-120"/>
              </a:rPr>
              <a:t>香港的</a:t>
            </a:r>
            <a:r>
              <a:rPr kumimoji="1" lang="en-US" altLang="zh-HK" sz="2400" dirty="0">
                <a:solidFill>
                  <a:prstClr val="black"/>
                </a:solidFill>
                <a:latin typeface="DFKai-SB" panose="03000509000000000000" pitchFamily="65" charset="-120"/>
                <a:ea typeface="DFKai-SB" panose="03000509000000000000" pitchFamily="65" charset="-120"/>
              </a:rPr>
              <a:t>______</a:t>
            </a:r>
            <a:r>
              <a:rPr kumimoji="1" lang="zh-HK" altLang="en-US" sz="2400" dirty="0">
                <a:solidFill>
                  <a:prstClr val="black"/>
                </a:solidFill>
                <a:latin typeface="DFKai-SB" panose="03000509000000000000" pitchFamily="65" charset="-120"/>
                <a:ea typeface="DFKai-SB" panose="03000509000000000000" pitchFamily="65" charset="-120"/>
              </a:rPr>
              <a:t>、</a:t>
            </a:r>
            <a:r>
              <a:rPr kumimoji="1" lang="en-US" altLang="zh-HK" sz="2400" dirty="0">
                <a:solidFill>
                  <a:prstClr val="black"/>
                </a:solidFill>
                <a:latin typeface="DFKai-SB" panose="03000509000000000000" pitchFamily="65" charset="-120"/>
                <a:ea typeface="DFKai-SB" panose="03000509000000000000" pitchFamily="65" charset="-120"/>
              </a:rPr>
              <a:t>_______</a:t>
            </a:r>
            <a:r>
              <a:rPr kumimoji="1" lang="zh-HK" altLang="en-US" sz="2400" dirty="0">
                <a:solidFill>
                  <a:prstClr val="black"/>
                </a:solidFill>
                <a:latin typeface="DFKai-SB" panose="03000509000000000000" pitchFamily="65" charset="-120"/>
                <a:ea typeface="DFKai-SB" panose="03000509000000000000" pitchFamily="65" charset="-120"/>
              </a:rPr>
              <a:t>、</a:t>
            </a:r>
            <a:endParaRPr kumimoji="1" lang="en-US" altLang="zh-HK" sz="2400" dirty="0">
              <a:solidFill>
                <a:prstClr val="black"/>
              </a:solidFill>
              <a:latin typeface="DFKai-SB" panose="03000509000000000000" pitchFamily="65" charset="-120"/>
              <a:ea typeface="DFKai-SB" panose="03000509000000000000" pitchFamily="65" charset="-120"/>
            </a:endParaRPr>
          </a:p>
          <a:p>
            <a:pPr defTabSz="457200"/>
            <a:r>
              <a:rPr kumimoji="1" lang="en-US" altLang="zh-HK" sz="2400" dirty="0">
                <a:solidFill>
                  <a:prstClr val="black"/>
                </a:solidFill>
                <a:latin typeface="DFKai-SB" panose="03000509000000000000" pitchFamily="65" charset="-120"/>
                <a:ea typeface="DFKai-SB" panose="03000509000000000000" pitchFamily="65" charset="-120"/>
              </a:rPr>
              <a:t>_______</a:t>
            </a:r>
            <a:r>
              <a:rPr kumimoji="1" lang="zh-HK" altLang="en-US" sz="2400" dirty="0">
                <a:solidFill>
                  <a:prstClr val="black"/>
                </a:solidFill>
                <a:latin typeface="DFKai-SB" panose="03000509000000000000" pitchFamily="65" charset="-120"/>
                <a:ea typeface="DFKai-SB" panose="03000509000000000000" pitchFamily="65" charset="-120"/>
              </a:rPr>
              <a:t>等制度</a:t>
            </a:r>
          </a:p>
        </p:txBody>
      </p:sp>
      <p:sp>
        <p:nvSpPr>
          <p:cNvPr id="9" name="文字方塊 8">
            <a:extLst>
              <a:ext uri="{FF2B5EF4-FFF2-40B4-BE49-F238E27FC236}">
                <a16:creationId xmlns:a16="http://schemas.microsoft.com/office/drawing/2014/main" id="{C2A72E12-631B-4A48-BBE7-FABB7F62C979}"/>
              </a:ext>
            </a:extLst>
          </p:cNvPr>
          <p:cNvSpPr txBox="1"/>
          <p:nvPr/>
        </p:nvSpPr>
        <p:spPr>
          <a:xfrm>
            <a:off x="9062245" y="1908621"/>
            <a:ext cx="646331" cy="369332"/>
          </a:xfrm>
          <a:prstGeom prst="rect">
            <a:avLst/>
          </a:prstGeom>
          <a:noFill/>
        </p:spPr>
        <p:txBody>
          <a:bodyPr wrap="none" rtlCol="0">
            <a:spAutoFit/>
          </a:bodyPr>
          <a:lstStyle/>
          <a:p>
            <a:pPr defTabSz="457200"/>
            <a:r>
              <a:rPr kumimoji="1" lang="zh-HK" altLang="en-US" dirty="0">
                <a:solidFill>
                  <a:prstClr val="black"/>
                </a:solidFill>
                <a:latin typeface="DFKai-SB" panose="03000509000000000000" pitchFamily="65" charset="-120"/>
                <a:ea typeface="DFKai-SB" panose="03000509000000000000" pitchFamily="65" charset="-120"/>
              </a:rPr>
              <a:t>賦予</a:t>
            </a:r>
          </a:p>
        </p:txBody>
      </p:sp>
      <p:sp>
        <p:nvSpPr>
          <p:cNvPr id="10" name="文字方塊 9">
            <a:extLst>
              <a:ext uri="{FF2B5EF4-FFF2-40B4-BE49-F238E27FC236}">
                <a16:creationId xmlns:a16="http://schemas.microsoft.com/office/drawing/2014/main" id="{5409AE36-91A5-E84D-BDFE-4D31C975AC90}"/>
              </a:ext>
            </a:extLst>
          </p:cNvPr>
          <p:cNvSpPr txBox="1"/>
          <p:nvPr/>
        </p:nvSpPr>
        <p:spPr>
          <a:xfrm>
            <a:off x="8765682" y="3460195"/>
            <a:ext cx="1338828" cy="369332"/>
          </a:xfrm>
          <a:prstGeom prst="rect">
            <a:avLst/>
          </a:prstGeom>
          <a:noFill/>
        </p:spPr>
        <p:txBody>
          <a:bodyPr wrap="none" rtlCol="0">
            <a:spAutoFit/>
          </a:bodyPr>
          <a:lstStyle/>
          <a:p>
            <a:pPr defTabSz="457200"/>
            <a:r>
              <a:rPr kumimoji="1" lang="zh-HK" altLang="en-US" dirty="0">
                <a:solidFill>
                  <a:prstClr val="black"/>
                </a:solidFill>
                <a:latin typeface="DFKai-SB" panose="03000509000000000000" pitchFamily="65" charset="-120"/>
                <a:ea typeface="DFKai-SB" panose="03000509000000000000" pitchFamily="65" charset="-120"/>
              </a:rPr>
              <a:t>制訂及通過</a:t>
            </a:r>
          </a:p>
        </p:txBody>
      </p:sp>
      <p:sp>
        <p:nvSpPr>
          <p:cNvPr id="11" name="文字方塊 10">
            <a:extLst>
              <a:ext uri="{FF2B5EF4-FFF2-40B4-BE49-F238E27FC236}">
                <a16:creationId xmlns:a16="http://schemas.microsoft.com/office/drawing/2014/main" id="{52789C09-A781-3C41-90BE-24998B56FC28}"/>
              </a:ext>
            </a:extLst>
          </p:cNvPr>
          <p:cNvSpPr txBox="1"/>
          <p:nvPr/>
        </p:nvSpPr>
        <p:spPr>
          <a:xfrm>
            <a:off x="9048784" y="4540941"/>
            <a:ext cx="646331" cy="369332"/>
          </a:xfrm>
          <a:prstGeom prst="rect">
            <a:avLst/>
          </a:prstGeom>
          <a:noFill/>
        </p:spPr>
        <p:txBody>
          <a:bodyPr wrap="none" rtlCol="0">
            <a:spAutoFit/>
          </a:bodyPr>
          <a:lstStyle/>
          <a:p>
            <a:pPr defTabSz="457200"/>
            <a:r>
              <a:rPr kumimoji="1" lang="zh-HK" altLang="en-US" dirty="0">
                <a:solidFill>
                  <a:prstClr val="black"/>
                </a:solidFill>
                <a:latin typeface="DFKai-SB" panose="03000509000000000000" pitchFamily="65" charset="-120"/>
                <a:ea typeface="DFKai-SB" panose="03000509000000000000" pitchFamily="65" charset="-120"/>
              </a:rPr>
              <a:t>決定</a:t>
            </a:r>
          </a:p>
        </p:txBody>
      </p:sp>
      <p:sp>
        <p:nvSpPr>
          <p:cNvPr id="12" name="文字方塊 11">
            <a:extLst>
              <a:ext uri="{FF2B5EF4-FFF2-40B4-BE49-F238E27FC236}">
                <a16:creationId xmlns:a16="http://schemas.microsoft.com/office/drawing/2014/main" id="{7D79675A-37A4-CD47-B38B-871675ABE848}"/>
              </a:ext>
            </a:extLst>
          </p:cNvPr>
          <p:cNvSpPr txBox="1"/>
          <p:nvPr/>
        </p:nvSpPr>
        <p:spPr>
          <a:xfrm>
            <a:off x="1738332" y="3520758"/>
            <a:ext cx="954107" cy="461665"/>
          </a:xfrm>
          <a:prstGeom prst="rect">
            <a:avLst/>
          </a:prstGeom>
          <a:noFill/>
        </p:spPr>
        <p:txBody>
          <a:bodyPr wrap="none" rtlCol="0">
            <a:spAutoFit/>
          </a:bodyPr>
          <a:lstStyle/>
          <a:p>
            <a:pPr defTabSz="457200"/>
            <a:r>
              <a:rPr kumimoji="1" lang="en-US" altLang="zh-HK" sz="2400" dirty="0">
                <a:solidFill>
                  <a:srgbClr val="FF0000"/>
                </a:solidFill>
                <a:latin typeface="Century Gothic" panose="020B0502020202020204"/>
                <a:ea typeface="微軟正黑體" panose="020B0604030504040204" pitchFamily="34" charset="-120"/>
              </a:rPr>
              <a:t>_____</a:t>
            </a:r>
            <a:endParaRPr kumimoji="1" lang="zh-HK" altLang="en-US" sz="2400" dirty="0">
              <a:solidFill>
                <a:srgbClr val="FF0000"/>
              </a:solidFill>
              <a:latin typeface="Century Gothic" panose="020B0502020202020204"/>
              <a:ea typeface="微軟正黑體" panose="020B0604030504040204" pitchFamily="34" charset="-120"/>
            </a:endParaRPr>
          </a:p>
        </p:txBody>
      </p:sp>
      <p:sp>
        <p:nvSpPr>
          <p:cNvPr id="13" name="文字方塊 12">
            <a:extLst>
              <a:ext uri="{FF2B5EF4-FFF2-40B4-BE49-F238E27FC236}">
                <a16:creationId xmlns:a16="http://schemas.microsoft.com/office/drawing/2014/main" id="{41048CF5-D6C2-8248-AD90-4532224C4E3B}"/>
              </a:ext>
            </a:extLst>
          </p:cNvPr>
          <p:cNvSpPr txBox="1"/>
          <p:nvPr/>
        </p:nvSpPr>
        <p:spPr>
          <a:xfrm>
            <a:off x="3078956" y="2568361"/>
            <a:ext cx="2185214" cy="461665"/>
          </a:xfrm>
          <a:prstGeom prst="rect">
            <a:avLst/>
          </a:prstGeom>
          <a:noFill/>
        </p:spPr>
        <p:txBody>
          <a:bodyPr wrap="none" rtlCol="0">
            <a:spAutoFit/>
          </a:bodyPr>
          <a:lstStyle/>
          <a:p>
            <a:pPr defTabSz="457200"/>
            <a:r>
              <a:rPr kumimoji="1" lang="en-US" altLang="zh-HK" sz="2400" dirty="0">
                <a:solidFill>
                  <a:prstClr val="black">
                    <a:lumMod val="65000"/>
                    <a:lumOff val="35000"/>
                  </a:prstClr>
                </a:solidFill>
                <a:latin typeface="Century Gothic" panose="020B0502020202020204"/>
                <a:ea typeface="微軟正黑體" panose="020B0604030504040204" pitchFamily="34" charset="-120"/>
              </a:rPr>
              <a:t>_________</a:t>
            </a:r>
            <a:r>
              <a:rPr kumimoji="1" lang="zh-HK" altLang="en-US" sz="2400" dirty="0">
                <a:solidFill>
                  <a:prstClr val="black">
                    <a:lumMod val="65000"/>
                    <a:lumOff val="35000"/>
                  </a:prstClr>
                </a:solidFill>
                <a:latin typeface="DFKai-SB" panose="03000509000000000000" pitchFamily="65" charset="-120"/>
                <a:ea typeface="DFKai-SB" panose="03000509000000000000" pitchFamily="65" charset="-120"/>
              </a:rPr>
              <a:t>制度</a:t>
            </a:r>
          </a:p>
        </p:txBody>
      </p:sp>
      <p:sp>
        <p:nvSpPr>
          <p:cNvPr id="14" name="文字方塊 13">
            <a:extLst>
              <a:ext uri="{FF2B5EF4-FFF2-40B4-BE49-F238E27FC236}">
                <a16:creationId xmlns:a16="http://schemas.microsoft.com/office/drawing/2014/main" id="{4CE6258A-8D97-FD46-BE60-DFF1575EA85A}"/>
              </a:ext>
            </a:extLst>
          </p:cNvPr>
          <p:cNvSpPr txBox="1"/>
          <p:nvPr/>
        </p:nvSpPr>
        <p:spPr>
          <a:xfrm>
            <a:off x="3142798" y="5469266"/>
            <a:ext cx="2185214" cy="461665"/>
          </a:xfrm>
          <a:prstGeom prst="rect">
            <a:avLst/>
          </a:prstGeom>
          <a:noFill/>
        </p:spPr>
        <p:txBody>
          <a:bodyPr wrap="none" rtlCol="0">
            <a:spAutoFit/>
          </a:bodyPr>
          <a:lstStyle/>
          <a:p>
            <a:pPr defTabSz="457200"/>
            <a:r>
              <a:rPr kumimoji="1" lang="en-US" altLang="zh-HK" sz="2400" dirty="0">
                <a:solidFill>
                  <a:srgbClr val="766F54">
                    <a:lumMod val="75000"/>
                  </a:srgbClr>
                </a:solidFill>
                <a:latin typeface="Century Gothic" panose="020B0502020202020204"/>
                <a:ea typeface="微軟正黑體" panose="020B0604030504040204" pitchFamily="34" charset="-120"/>
              </a:rPr>
              <a:t>_________</a:t>
            </a:r>
            <a:r>
              <a:rPr kumimoji="1" lang="zh-HK" altLang="en-US" sz="2400" dirty="0">
                <a:solidFill>
                  <a:srgbClr val="766F54">
                    <a:lumMod val="75000"/>
                  </a:srgbClr>
                </a:solidFill>
                <a:latin typeface="DFKai-SB" panose="03000509000000000000" pitchFamily="65" charset="-120"/>
                <a:ea typeface="DFKai-SB" panose="03000509000000000000" pitchFamily="65" charset="-120"/>
              </a:rPr>
              <a:t>制度</a:t>
            </a:r>
          </a:p>
        </p:txBody>
      </p:sp>
      <p:cxnSp>
        <p:nvCxnSpPr>
          <p:cNvPr id="17" name="直線箭頭接點 16">
            <a:extLst>
              <a:ext uri="{FF2B5EF4-FFF2-40B4-BE49-F238E27FC236}">
                <a16:creationId xmlns:a16="http://schemas.microsoft.com/office/drawing/2014/main" id="{2F7E7573-DCFC-534B-A9D8-4CD4777CFE3D}"/>
              </a:ext>
            </a:extLst>
          </p:cNvPr>
          <p:cNvCxnSpPr/>
          <p:nvPr/>
        </p:nvCxnSpPr>
        <p:spPr>
          <a:xfrm>
            <a:off x="6601387" y="2025953"/>
            <a:ext cx="504000" cy="504000"/>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cxnSp>
        <p:nvCxnSpPr>
          <p:cNvPr id="18" name="直線箭頭接點 17">
            <a:extLst>
              <a:ext uri="{FF2B5EF4-FFF2-40B4-BE49-F238E27FC236}">
                <a16:creationId xmlns:a16="http://schemas.microsoft.com/office/drawing/2014/main" id="{48DC37F3-E577-504D-A287-62BC6A5CF7E4}"/>
              </a:ext>
            </a:extLst>
          </p:cNvPr>
          <p:cNvCxnSpPr>
            <a:cxnSpLocks/>
          </p:cNvCxnSpPr>
          <p:nvPr/>
        </p:nvCxnSpPr>
        <p:spPr>
          <a:xfrm>
            <a:off x="7441447" y="3191565"/>
            <a:ext cx="0" cy="697394"/>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cxnSp>
        <p:nvCxnSpPr>
          <p:cNvPr id="20" name="直線箭頭接點 19">
            <a:extLst>
              <a:ext uri="{FF2B5EF4-FFF2-40B4-BE49-F238E27FC236}">
                <a16:creationId xmlns:a16="http://schemas.microsoft.com/office/drawing/2014/main" id="{C8CA9B95-96CC-A94C-9773-B3B29D69FD66}"/>
              </a:ext>
            </a:extLst>
          </p:cNvPr>
          <p:cNvCxnSpPr>
            <a:cxnSpLocks/>
          </p:cNvCxnSpPr>
          <p:nvPr/>
        </p:nvCxnSpPr>
        <p:spPr>
          <a:xfrm>
            <a:off x="7441447" y="4540941"/>
            <a:ext cx="0" cy="697394"/>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sp>
        <p:nvSpPr>
          <p:cNvPr id="21" name="左大括弧 20">
            <a:extLst>
              <a:ext uri="{FF2B5EF4-FFF2-40B4-BE49-F238E27FC236}">
                <a16:creationId xmlns:a16="http://schemas.microsoft.com/office/drawing/2014/main" id="{3149BE90-630B-6C43-A641-8EEBFD8283C9}"/>
              </a:ext>
            </a:extLst>
          </p:cNvPr>
          <p:cNvSpPr/>
          <p:nvPr/>
        </p:nvSpPr>
        <p:spPr>
          <a:xfrm>
            <a:off x="2728705" y="1367059"/>
            <a:ext cx="94825" cy="46913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kumimoji="1" lang="zh-HK" altLang="en-US">
              <a:solidFill>
                <a:prstClr val="black"/>
              </a:solidFill>
              <a:latin typeface="Century Gothic" panose="020B0502020202020204"/>
              <a:ea typeface="微軟正黑體" panose="020B0604030504040204" pitchFamily="34" charset="-120"/>
            </a:endParaRPr>
          </a:p>
        </p:txBody>
      </p:sp>
      <p:sp>
        <p:nvSpPr>
          <p:cNvPr id="19" name="文本框 4">
            <a:extLst>
              <a:ext uri="{FF2B5EF4-FFF2-40B4-BE49-F238E27FC236}">
                <a16:creationId xmlns:a16="http://schemas.microsoft.com/office/drawing/2014/main" id="{A7746792-52DF-A94F-A1C1-97AB2481A379}"/>
              </a:ext>
            </a:extLst>
          </p:cNvPr>
          <p:cNvSpPr txBox="1"/>
          <p:nvPr/>
        </p:nvSpPr>
        <p:spPr>
          <a:xfrm>
            <a:off x="2953589" y="239068"/>
            <a:ext cx="7674221" cy="830997"/>
          </a:xfrm>
          <a:prstGeom prst="rect">
            <a:avLst/>
          </a:prstGeom>
          <a:noFill/>
        </p:spPr>
        <p:txBody>
          <a:bodyPr wrap="square" rtlCol="0">
            <a:spAutoFit/>
          </a:bodyPr>
          <a:lstStyle/>
          <a:p>
            <a:pPr>
              <a:defRPr/>
            </a:pPr>
            <a:r>
              <a:rPr lang="zh-CN" altLang="en-US" sz="2400" b="1" dirty="0">
                <a:solidFill>
                  <a:srgbClr val="C00000"/>
                </a:solidFill>
                <a:latin typeface="DFKai-SB" panose="03000509000000000000" pitchFamily="65" charset="-120"/>
                <a:ea typeface="DFKai-SB" panose="03000509000000000000" pitchFamily="65" charset="-120"/>
              </a:rPr>
              <a:t>學習活動</a:t>
            </a:r>
            <a:r>
              <a:rPr lang="zh-TW" altLang="en-US" sz="2400" b="1" dirty="0" smtClean="0">
                <a:solidFill>
                  <a:srgbClr val="C00000"/>
                </a:solidFill>
                <a:latin typeface="DFKai-SB" panose="03000509000000000000" pitchFamily="65" charset="-120"/>
                <a:ea typeface="DFKai-SB" panose="03000509000000000000" pitchFamily="65" charset="-120"/>
              </a:rPr>
              <a:t>：根據</a:t>
            </a:r>
            <a:r>
              <a:rPr lang="zh-TW" altLang="en-US" sz="2400" b="1" dirty="0">
                <a:solidFill>
                  <a:srgbClr val="C00000"/>
                </a:solidFill>
                <a:latin typeface="DFKai-SB" panose="03000509000000000000" pitchFamily="65" charset="-120"/>
                <a:ea typeface="DFKai-SB" panose="03000509000000000000" pitchFamily="65" charset="-120"/>
              </a:rPr>
              <a:t>以上資料並就你所知，填寫下表，以釐清</a:t>
            </a:r>
            <a:r>
              <a:rPr lang="en-US" altLang="zh-TW" sz="2400" b="1" dirty="0">
                <a:solidFill>
                  <a:srgbClr val="C00000"/>
                </a:solidFill>
                <a:latin typeface="DFKai-SB" panose="03000509000000000000" pitchFamily="65" charset="-120"/>
                <a:ea typeface="DFKai-SB" panose="03000509000000000000" pitchFamily="65" charset="-120"/>
              </a:rPr>
              <a:t>《</a:t>
            </a:r>
            <a:r>
              <a:rPr lang="zh-TW" altLang="en-US" sz="2400" b="1" dirty="0">
                <a:solidFill>
                  <a:srgbClr val="C00000"/>
                </a:solidFill>
                <a:latin typeface="DFKai-SB" panose="03000509000000000000" pitchFamily="65" charset="-120"/>
                <a:ea typeface="DFKai-SB" panose="03000509000000000000" pitchFamily="65" charset="-120"/>
              </a:rPr>
              <a:t>憲法</a:t>
            </a:r>
            <a:r>
              <a:rPr lang="en-US" altLang="zh-TW" sz="2400" b="1" dirty="0">
                <a:solidFill>
                  <a:srgbClr val="C00000"/>
                </a:solidFill>
                <a:latin typeface="DFKai-SB" panose="03000509000000000000" pitchFamily="65" charset="-120"/>
                <a:ea typeface="DFKai-SB" panose="03000509000000000000" pitchFamily="65" charset="-120"/>
              </a:rPr>
              <a:t>》</a:t>
            </a:r>
            <a:r>
              <a:rPr lang="zh-TW" altLang="en-US" sz="2400" b="1" dirty="0">
                <a:solidFill>
                  <a:srgbClr val="C00000"/>
                </a:solidFill>
                <a:latin typeface="DFKai-SB" panose="03000509000000000000" pitchFamily="65" charset="-120"/>
                <a:ea typeface="DFKai-SB" panose="03000509000000000000" pitchFamily="65" charset="-120"/>
              </a:rPr>
              <a:t>、</a:t>
            </a:r>
            <a:r>
              <a:rPr lang="en-US" altLang="zh-TW" sz="2400" b="1" dirty="0">
                <a:solidFill>
                  <a:srgbClr val="C00000"/>
                </a:solidFill>
                <a:latin typeface="DFKai-SB" panose="03000509000000000000" pitchFamily="65" charset="-120"/>
                <a:ea typeface="DFKai-SB" panose="03000509000000000000" pitchFamily="65" charset="-120"/>
              </a:rPr>
              <a:t>《</a:t>
            </a:r>
            <a:r>
              <a:rPr lang="zh-TW" altLang="en-US" sz="2400" b="1" dirty="0">
                <a:solidFill>
                  <a:srgbClr val="C00000"/>
                </a:solidFill>
                <a:latin typeface="DFKai-SB" panose="03000509000000000000" pitchFamily="65" charset="-120"/>
                <a:ea typeface="DFKai-SB" panose="03000509000000000000" pitchFamily="65" charset="-120"/>
              </a:rPr>
              <a:t>基本法</a:t>
            </a:r>
            <a:r>
              <a:rPr lang="en-US" altLang="zh-TW" sz="2400" b="1" dirty="0">
                <a:solidFill>
                  <a:srgbClr val="C00000"/>
                </a:solidFill>
                <a:latin typeface="DFKai-SB" panose="03000509000000000000" pitchFamily="65" charset="-120"/>
                <a:ea typeface="DFKai-SB" panose="03000509000000000000" pitchFamily="65" charset="-120"/>
              </a:rPr>
              <a:t>》</a:t>
            </a:r>
            <a:r>
              <a:rPr lang="zh-TW" altLang="en-US" sz="2400" b="1" dirty="0">
                <a:solidFill>
                  <a:srgbClr val="C00000"/>
                </a:solidFill>
                <a:latin typeface="DFKai-SB" panose="03000509000000000000" pitchFamily="65" charset="-120"/>
                <a:ea typeface="DFKai-SB" panose="03000509000000000000" pitchFamily="65" charset="-120"/>
              </a:rPr>
              <a:t>與「一國兩制」的關係。</a:t>
            </a:r>
            <a:endParaRPr lang="zh-CN" altLang="en-US" sz="2400" b="1" dirty="0">
              <a:solidFill>
                <a:srgbClr val="C00000"/>
              </a:solidFill>
              <a:latin typeface="DFKai-SB" panose="03000509000000000000" pitchFamily="65" charset="-120"/>
              <a:ea typeface="DFKai-SB" panose="03000509000000000000" pitchFamily="65" charset="-120"/>
            </a:endParaRPr>
          </a:p>
        </p:txBody>
      </p:sp>
      <p:cxnSp>
        <p:nvCxnSpPr>
          <p:cNvPr id="22" name="直線箭頭接點 21">
            <a:extLst>
              <a:ext uri="{FF2B5EF4-FFF2-40B4-BE49-F238E27FC236}">
                <a16:creationId xmlns:a16="http://schemas.microsoft.com/office/drawing/2014/main" id="{950D695D-384D-AD4A-966D-CB3462470B58}"/>
              </a:ext>
            </a:extLst>
          </p:cNvPr>
          <p:cNvCxnSpPr>
            <a:cxnSpLocks/>
          </p:cNvCxnSpPr>
          <p:nvPr/>
        </p:nvCxnSpPr>
        <p:spPr>
          <a:xfrm flipH="1">
            <a:off x="2967406" y="1685921"/>
            <a:ext cx="1127215" cy="0"/>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sp>
        <p:nvSpPr>
          <p:cNvPr id="23" name="文字方塊 22">
            <a:extLst>
              <a:ext uri="{FF2B5EF4-FFF2-40B4-BE49-F238E27FC236}">
                <a16:creationId xmlns:a16="http://schemas.microsoft.com/office/drawing/2014/main" id="{C80B0CB7-C585-BE40-A994-A9E086CE6909}"/>
              </a:ext>
            </a:extLst>
          </p:cNvPr>
          <p:cNvSpPr txBox="1"/>
          <p:nvPr/>
        </p:nvSpPr>
        <p:spPr>
          <a:xfrm>
            <a:off x="3241642" y="1164074"/>
            <a:ext cx="646331" cy="369332"/>
          </a:xfrm>
          <a:prstGeom prst="rect">
            <a:avLst/>
          </a:prstGeom>
          <a:noFill/>
        </p:spPr>
        <p:txBody>
          <a:bodyPr wrap="none" rtlCol="0">
            <a:spAutoFit/>
          </a:bodyPr>
          <a:lstStyle/>
          <a:p>
            <a:pPr defTabSz="457200"/>
            <a:r>
              <a:rPr kumimoji="1" lang="zh-HK" altLang="en-US" dirty="0">
                <a:solidFill>
                  <a:prstClr val="black"/>
                </a:solidFill>
                <a:latin typeface="DFKai-SB" panose="03000509000000000000" pitchFamily="65" charset="-120"/>
                <a:ea typeface="DFKai-SB" panose="03000509000000000000" pitchFamily="65" charset="-120"/>
              </a:rPr>
              <a:t>確保</a:t>
            </a:r>
          </a:p>
        </p:txBody>
      </p:sp>
      <p:pic>
        <p:nvPicPr>
          <p:cNvPr id="24" name="圖形 23" descr="棒球 以實心填滿">
            <a:extLst>
              <a:ext uri="{FF2B5EF4-FFF2-40B4-BE49-F238E27FC236}">
                <a16:creationId xmlns:a16="http://schemas.microsoft.com/office/drawing/2014/main" id="{1D5EF764-F00F-8145-B123-717CABB74F3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52895" y="189806"/>
            <a:ext cx="576064" cy="576064"/>
          </a:xfrm>
          <a:prstGeom prst="rect">
            <a:avLst/>
          </a:prstGeom>
        </p:spPr>
      </p:pic>
      <p:sp>
        <p:nvSpPr>
          <p:cNvPr id="25"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53</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7989086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群組 28">
            <a:extLst>
              <a:ext uri="{FF2B5EF4-FFF2-40B4-BE49-F238E27FC236}">
                <a16:creationId xmlns:a16="http://schemas.microsoft.com/office/drawing/2014/main" id="{7D1AB445-48E1-1749-9428-32922FF3C1A7}"/>
              </a:ext>
            </a:extLst>
          </p:cNvPr>
          <p:cNvGrpSpPr/>
          <p:nvPr/>
        </p:nvGrpSpPr>
        <p:grpSpPr>
          <a:xfrm>
            <a:off x="1750118" y="1419189"/>
            <a:ext cx="8342213" cy="4948127"/>
            <a:chOff x="251520" y="651902"/>
            <a:chExt cx="8342213" cy="4948127"/>
          </a:xfrm>
        </p:grpSpPr>
        <p:grpSp>
          <p:nvGrpSpPr>
            <p:cNvPr id="22" name="群組 21">
              <a:extLst>
                <a:ext uri="{FF2B5EF4-FFF2-40B4-BE49-F238E27FC236}">
                  <a16:creationId xmlns:a16="http://schemas.microsoft.com/office/drawing/2014/main" id="{FB41874F-FF13-CD41-A60F-8BF4FB5DD207}"/>
                </a:ext>
              </a:extLst>
            </p:cNvPr>
            <p:cNvGrpSpPr/>
            <p:nvPr/>
          </p:nvGrpSpPr>
          <p:grpSpPr>
            <a:xfrm>
              <a:off x="251520" y="908720"/>
              <a:ext cx="8342213" cy="4691309"/>
              <a:chOff x="373032" y="585922"/>
              <a:chExt cx="8342213" cy="4691309"/>
            </a:xfrm>
          </p:grpSpPr>
          <p:sp>
            <p:nvSpPr>
              <p:cNvPr id="5" name="文字方塊 4">
                <a:extLst>
                  <a:ext uri="{FF2B5EF4-FFF2-40B4-BE49-F238E27FC236}">
                    <a16:creationId xmlns:a16="http://schemas.microsoft.com/office/drawing/2014/main" id="{A28B971D-002B-364B-9066-A2ADBB7AA095}"/>
                  </a:ext>
                </a:extLst>
              </p:cNvPr>
              <p:cNvSpPr txBox="1"/>
              <p:nvPr/>
            </p:nvSpPr>
            <p:spPr>
              <a:xfrm>
                <a:off x="4221707" y="1855776"/>
                <a:ext cx="4493538" cy="46166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pPr defTabSz="457200"/>
                <a:r>
                  <a:rPr kumimoji="1" lang="zh-TW" altLang="en-US" sz="2400" dirty="0">
                    <a:solidFill>
                      <a:prstClr val="black"/>
                    </a:solidFill>
                    <a:latin typeface="DFKai-SB" panose="03000509000000000000" pitchFamily="65" charset="-120"/>
                    <a:ea typeface="DFKai-SB" panose="03000509000000000000" pitchFamily="65" charset="-120"/>
                  </a:rPr>
                  <a:t>全國</a:t>
                </a:r>
                <a:r>
                  <a:rPr kumimoji="1" lang="zh-HK" altLang="en-US" sz="2400" dirty="0">
                    <a:solidFill>
                      <a:prstClr val="black"/>
                    </a:solidFill>
                    <a:latin typeface="DFKai-SB" panose="03000509000000000000" pitchFamily="65" charset="-120"/>
                    <a:ea typeface="DFKai-SB" panose="03000509000000000000" pitchFamily="65" charset="-120"/>
                  </a:rPr>
                  <a:t>人大：最高</a:t>
                </a:r>
                <a:r>
                  <a:rPr kumimoji="1" lang="zh-HK" altLang="en-US" sz="2400" dirty="0" smtClean="0">
                    <a:solidFill>
                      <a:prstClr val="black"/>
                    </a:solidFill>
                    <a:latin typeface="DFKai-SB" panose="03000509000000000000" pitchFamily="65" charset="-120"/>
                    <a:ea typeface="DFKai-SB" panose="03000509000000000000" pitchFamily="65" charset="-120"/>
                  </a:rPr>
                  <a:t>的</a:t>
                </a:r>
                <a:r>
                  <a:rPr kumimoji="1" lang="zh-CN" altLang="en-US" sz="2400" dirty="0" smtClean="0">
                    <a:solidFill>
                      <a:srgbClr val="FF0000"/>
                    </a:solidFill>
                    <a:latin typeface="DFKai-SB" panose="03000509000000000000" pitchFamily="65" charset="-120"/>
                    <a:ea typeface="DFKai-SB" panose="03000509000000000000" pitchFamily="65" charset="-120"/>
                  </a:rPr>
                  <a:t>國家權力</a:t>
                </a:r>
                <a:r>
                  <a:rPr kumimoji="1" lang="zh-HK" altLang="en-US" sz="2400" dirty="0" smtClean="0">
                    <a:solidFill>
                      <a:srgbClr val="FF0000"/>
                    </a:solidFill>
                    <a:latin typeface="DFKai-SB" panose="03000509000000000000" pitchFamily="65" charset="-120"/>
                    <a:ea typeface="DFKai-SB" panose="03000509000000000000" pitchFamily="65" charset="-120"/>
                  </a:rPr>
                  <a:t>機關</a:t>
                </a:r>
                <a:endParaRPr kumimoji="1" lang="zh-HK" altLang="en-US" sz="2400" dirty="0">
                  <a:solidFill>
                    <a:srgbClr val="FF0000"/>
                  </a:solidFill>
                  <a:latin typeface="DFKai-SB" panose="03000509000000000000" pitchFamily="65" charset="-120"/>
                  <a:ea typeface="DFKai-SB" panose="03000509000000000000" pitchFamily="65" charset="-120"/>
                </a:endParaRPr>
              </a:p>
            </p:txBody>
          </p:sp>
          <p:sp>
            <p:nvSpPr>
              <p:cNvPr id="6" name="文字方塊 5">
                <a:extLst>
                  <a:ext uri="{FF2B5EF4-FFF2-40B4-BE49-F238E27FC236}">
                    <a16:creationId xmlns:a16="http://schemas.microsoft.com/office/drawing/2014/main" id="{436ACB26-79D3-3442-ABDC-1485E5E783D3}"/>
                  </a:ext>
                </a:extLst>
              </p:cNvPr>
              <p:cNvSpPr txBox="1"/>
              <p:nvPr/>
            </p:nvSpPr>
            <p:spPr>
              <a:xfrm>
                <a:off x="2863840" y="585922"/>
                <a:ext cx="4134465" cy="523220"/>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pPr defTabSz="457200"/>
                <a:r>
                  <a:rPr lang="en-US" altLang="zh-HK" sz="2800" dirty="0" smtClean="0">
                    <a:solidFill>
                      <a:prstClr val="black"/>
                    </a:solidFill>
                    <a:latin typeface="DFKai-SB" panose="03000509000000000000" pitchFamily="65" charset="-120"/>
                    <a:ea typeface="DFKai-SB" panose="03000509000000000000" pitchFamily="65" charset="-120"/>
                  </a:rPr>
                  <a:t>《</a:t>
                </a:r>
                <a:r>
                  <a:rPr kumimoji="1" lang="zh-HK" altLang="en-US" sz="2800" dirty="0" smtClean="0">
                    <a:solidFill>
                      <a:prstClr val="black"/>
                    </a:solidFill>
                    <a:latin typeface="DFKai-SB" panose="03000509000000000000" pitchFamily="65" charset="-120"/>
                    <a:ea typeface="DFKai-SB" panose="03000509000000000000" pitchFamily="65" charset="-120"/>
                  </a:rPr>
                  <a:t>中華人民共和國憲法</a:t>
                </a:r>
                <a:r>
                  <a:rPr kumimoji="1" lang="en-US" altLang="zh-HK" sz="2800" dirty="0" smtClean="0">
                    <a:solidFill>
                      <a:prstClr val="black"/>
                    </a:solidFill>
                    <a:latin typeface="DFKai-SB" panose="03000509000000000000" pitchFamily="65" charset="-120"/>
                    <a:ea typeface="DFKai-SB" panose="03000509000000000000" pitchFamily="65" charset="-120"/>
                  </a:rPr>
                  <a:t>》</a:t>
                </a:r>
                <a:endParaRPr kumimoji="1" lang="zh-HK" altLang="en-US" sz="2800" dirty="0">
                  <a:solidFill>
                    <a:prstClr val="black"/>
                  </a:solidFill>
                  <a:latin typeface="DFKai-SB" panose="03000509000000000000" pitchFamily="65" charset="-120"/>
                  <a:ea typeface="DFKai-SB" panose="03000509000000000000" pitchFamily="65" charset="-120"/>
                </a:endParaRPr>
              </a:p>
            </p:txBody>
          </p:sp>
          <p:sp>
            <p:nvSpPr>
              <p:cNvPr id="7" name="文字方塊 6">
                <a:extLst>
                  <a:ext uri="{FF2B5EF4-FFF2-40B4-BE49-F238E27FC236}">
                    <a16:creationId xmlns:a16="http://schemas.microsoft.com/office/drawing/2014/main" id="{0A90513F-69C2-5248-8858-1237E82455FE}"/>
                  </a:ext>
                </a:extLst>
              </p:cNvPr>
              <p:cNvSpPr txBox="1"/>
              <p:nvPr/>
            </p:nvSpPr>
            <p:spPr>
              <a:xfrm>
                <a:off x="5445204" y="3207311"/>
                <a:ext cx="1107996" cy="46166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none" rtlCol="0">
                <a:spAutoFit/>
              </a:bodyPr>
              <a:lstStyle/>
              <a:p>
                <a:pPr defTabSz="457200"/>
                <a:r>
                  <a:rPr kumimoji="1" lang="zh-HK" altLang="en-US" sz="2400" dirty="0">
                    <a:solidFill>
                      <a:prstClr val="black"/>
                    </a:solidFill>
                    <a:latin typeface="DFKai-SB" panose="03000509000000000000" pitchFamily="65" charset="-120"/>
                    <a:ea typeface="DFKai-SB" panose="03000509000000000000" pitchFamily="65" charset="-120"/>
                  </a:rPr>
                  <a:t>基本法</a:t>
                </a:r>
              </a:p>
            </p:txBody>
          </p:sp>
          <p:sp>
            <p:nvSpPr>
              <p:cNvPr id="8" name="文字方塊 7">
                <a:extLst>
                  <a:ext uri="{FF2B5EF4-FFF2-40B4-BE49-F238E27FC236}">
                    <a16:creationId xmlns:a16="http://schemas.microsoft.com/office/drawing/2014/main" id="{9C486E21-ED89-5C4F-ACFA-87909DEDA1F6}"/>
                  </a:ext>
                </a:extLst>
              </p:cNvPr>
              <p:cNvSpPr txBox="1"/>
              <p:nvPr/>
            </p:nvSpPr>
            <p:spPr>
              <a:xfrm>
                <a:off x="4168727" y="4633545"/>
                <a:ext cx="4493538"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457200"/>
                <a:r>
                  <a:rPr kumimoji="1" lang="zh-HK" altLang="en-US" sz="2400" dirty="0">
                    <a:solidFill>
                      <a:prstClr val="black"/>
                    </a:solidFill>
                    <a:latin typeface="DFKai-SB" panose="03000509000000000000" pitchFamily="65" charset="-120"/>
                    <a:ea typeface="DFKai-SB" panose="03000509000000000000" pitchFamily="65" charset="-120"/>
                  </a:rPr>
                  <a:t>香港的</a:t>
                </a:r>
                <a:r>
                  <a:rPr kumimoji="1" lang="zh-HK" altLang="en-US" sz="2400" dirty="0">
                    <a:solidFill>
                      <a:srgbClr val="00B050"/>
                    </a:solidFill>
                    <a:latin typeface="DFKai-SB" panose="03000509000000000000" pitchFamily="65" charset="-120"/>
                    <a:ea typeface="DFKai-SB" panose="03000509000000000000" pitchFamily="65" charset="-120"/>
                  </a:rPr>
                  <a:t>行政</a:t>
                </a:r>
                <a:r>
                  <a:rPr kumimoji="1" lang="zh-HK" altLang="en-US" sz="2400" dirty="0">
                    <a:solidFill>
                      <a:prstClr val="black"/>
                    </a:solidFill>
                    <a:latin typeface="DFKai-SB" panose="03000509000000000000" pitchFamily="65" charset="-120"/>
                    <a:ea typeface="DFKai-SB" panose="03000509000000000000" pitchFamily="65" charset="-120"/>
                  </a:rPr>
                  <a:t>、</a:t>
                </a:r>
                <a:r>
                  <a:rPr kumimoji="1" lang="zh-HK" altLang="en-US" sz="2400" dirty="0">
                    <a:solidFill>
                      <a:srgbClr val="00B050"/>
                    </a:solidFill>
                    <a:latin typeface="DFKai-SB" panose="03000509000000000000" pitchFamily="65" charset="-120"/>
                    <a:ea typeface="DFKai-SB" panose="03000509000000000000" pitchFamily="65" charset="-120"/>
                  </a:rPr>
                  <a:t>立法</a:t>
                </a:r>
                <a:r>
                  <a:rPr kumimoji="1" lang="zh-HK" altLang="en-US" sz="2400" dirty="0">
                    <a:solidFill>
                      <a:prstClr val="black"/>
                    </a:solidFill>
                    <a:latin typeface="DFKai-SB" panose="03000509000000000000" pitchFamily="65" charset="-120"/>
                    <a:ea typeface="DFKai-SB" panose="03000509000000000000" pitchFamily="65" charset="-120"/>
                  </a:rPr>
                  <a:t>、</a:t>
                </a:r>
                <a:r>
                  <a:rPr kumimoji="1" lang="zh-HK" altLang="en-US" sz="2400" dirty="0">
                    <a:solidFill>
                      <a:srgbClr val="00B050"/>
                    </a:solidFill>
                    <a:latin typeface="DFKai-SB" panose="03000509000000000000" pitchFamily="65" charset="-120"/>
                    <a:ea typeface="DFKai-SB" panose="03000509000000000000" pitchFamily="65" charset="-120"/>
                  </a:rPr>
                  <a:t>司法</a:t>
                </a:r>
                <a:r>
                  <a:rPr kumimoji="1" lang="zh-HK" altLang="en-US" sz="2400" dirty="0">
                    <a:solidFill>
                      <a:prstClr val="black"/>
                    </a:solidFill>
                    <a:latin typeface="DFKai-SB" panose="03000509000000000000" pitchFamily="65" charset="-120"/>
                    <a:ea typeface="DFKai-SB" panose="03000509000000000000" pitchFamily="65" charset="-120"/>
                  </a:rPr>
                  <a:t>等制度</a:t>
                </a:r>
              </a:p>
            </p:txBody>
          </p:sp>
          <p:sp>
            <p:nvSpPr>
              <p:cNvPr id="9" name="文字方塊 8">
                <a:extLst>
                  <a:ext uri="{FF2B5EF4-FFF2-40B4-BE49-F238E27FC236}">
                    <a16:creationId xmlns:a16="http://schemas.microsoft.com/office/drawing/2014/main" id="{C2A72E12-631B-4A48-BBE7-FABB7F62C979}"/>
                  </a:ext>
                </a:extLst>
              </p:cNvPr>
              <p:cNvSpPr txBox="1"/>
              <p:nvPr/>
            </p:nvSpPr>
            <p:spPr>
              <a:xfrm>
                <a:off x="7619999" y="1127485"/>
                <a:ext cx="646331" cy="369332"/>
              </a:xfrm>
              <a:prstGeom prst="rect">
                <a:avLst/>
              </a:prstGeom>
              <a:noFill/>
            </p:spPr>
            <p:txBody>
              <a:bodyPr wrap="none" rtlCol="0">
                <a:spAutoFit/>
              </a:bodyPr>
              <a:lstStyle/>
              <a:p>
                <a:pPr defTabSz="457200"/>
                <a:r>
                  <a:rPr kumimoji="1" lang="zh-HK" altLang="en-US" dirty="0">
                    <a:solidFill>
                      <a:prstClr val="black"/>
                    </a:solidFill>
                    <a:latin typeface="DFKai-SB" panose="03000509000000000000" pitchFamily="65" charset="-120"/>
                    <a:ea typeface="DFKai-SB" panose="03000509000000000000" pitchFamily="65" charset="-120"/>
                  </a:rPr>
                  <a:t>賦予</a:t>
                </a:r>
              </a:p>
            </p:txBody>
          </p:sp>
          <p:sp>
            <p:nvSpPr>
              <p:cNvPr id="10" name="文字方塊 9">
                <a:extLst>
                  <a:ext uri="{FF2B5EF4-FFF2-40B4-BE49-F238E27FC236}">
                    <a16:creationId xmlns:a16="http://schemas.microsoft.com/office/drawing/2014/main" id="{5409AE36-91A5-E84D-BDFE-4D31C975AC90}"/>
                  </a:ext>
                </a:extLst>
              </p:cNvPr>
              <p:cNvSpPr txBox="1"/>
              <p:nvPr/>
            </p:nvSpPr>
            <p:spPr>
              <a:xfrm>
                <a:off x="7323437" y="2679059"/>
                <a:ext cx="1338828" cy="369332"/>
              </a:xfrm>
              <a:prstGeom prst="rect">
                <a:avLst/>
              </a:prstGeom>
              <a:noFill/>
            </p:spPr>
            <p:txBody>
              <a:bodyPr wrap="none" rtlCol="0">
                <a:spAutoFit/>
              </a:bodyPr>
              <a:lstStyle/>
              <a:p>
                <a:pPr defTabSz="457200"/>
                <a:r>
                  <a:rPr kumimoji="1" lang="zh-HK" altLang="en-US" dirty="0">
                    <a:solidFill>
                      <a:prstClr val="black"/>
                    </a:solidFill>
                    <a:latin typeface="DFKai-SB" panose="03000509000000000000" pitchFamily="65" charset="-120"/>
                    <a:ea typeface="DFKai-SB" panose="03000509000000000000" pitchFamily="65" charset="-120"/>
                  </a:rPr>
                  <a:t>制訂及通過</a:t>
                </a:r>
              </a:p>
            </p:txBody>
          </p:sp>
          <p:sp>
            <p:nvSpPr>
              <p:cNvPr id="11" name="文字方塊 10">
                <a:extLst>
                  <a:ext uri="{FF2B5EF4-FFF2-40B4-BE49-F238E27FC236}">
                    <a16:creationId xmlns:a16="http://schemas.microsoft.com/office/drawing/2014/main" id="{52789C09-A781-3C41-90BE-24998B56FC28}"/>
                  </a:ext>
                </a:extLst>
              </p:cNvPr>
              <p:cNvSpPr txBox="1"/>
              <p:nvPr/>
            </p:nvSpPr>
            <p:spPr>
              <a:xfrm>
                <a:off x="7606538" y="3759805"/>
                <a:ext cx="646331" cy="369332"/>
              </a:xfrm>
              <a:prstGeom prst="rect">
                <a:avLst/>
              </a:prstGeom>
              <a:noFill/>
            </p:spPr>
            <p:txBody>
              <a:bodyPr wrap="none" rtlCol="0">
                <a:spAutoFit/>
              </a:bodyPr>
              <a:lstStyle/>
              <a:p>
                <a:pPr defTabSz="457200"/>
                <a:r>
                  <a:rPr kumimoji="1" lang="zh-HK" altLang="en-US" dirty="0">
                    <a:solidFill>
                      <a:prstClr val="black"/>
                    </a:solidFill>
                    <a:latin typeface="DFKai-SB" panose="03000509000000000000" pitchFamily="65" charset="-120"/>
                    <a:ea typeface="DFKai-SB" panose="03000509000000000000" pitchFamily="65" charset="-120"/>
                  </a:rPr>
                  <a:t>決定</a:t>
                </a:r>
              </a:p>
            </p:txBody>
          </p:sp>
          <p:sp>
            <p:nvSpPr>
              <p:cNvPr id="12" name="文字方塊 11">
                <a:extLst>
                  <a:ext uri="{FF2B5EF4-FFF2-40B4-BE49-F238E27FC236}">
                    <a16:creationId xmlns:a16="http://schemas.microsoft.com/office/drawing/2014/main" id="{7D79675A-37A4-CD47-B38B-871675ABE848}"/>
                  </a:ext>
                </a:extLst>
              </p:cNvPr>
              <p:cNvSpPr txBox="1"/>
              <p:nvPr/>
            </p:nvSpPr>
            <p:spPr>
              <a:xfrm>
                <a:off x="373032" y="2700743"/>
                <a:ext cx="800219" cy="461665"/>
              </a:xfrm>
              <a:prstGeom prst="rect">
                <a:avLst/>
              </a:prstGeom>
              <a:noFill/>
            </p:spPr>
            <p:txBody>
              <a:bodyPr wrap="none" rtlCol="0">
                <a:spAutoFit/>
              </a:bodyPr>
              <a:lstStyle/>
              <a:p>
                <a:pPr defTabSz="457200"/>
                <a:r>
                  <a:rPr kumimoji="1" lang="zh-HK" altLang="en-US" sz="2400" dirty="0">
                    <a:solidFill>
                      <a:srgbClr val="FF0000"/>
                    </a:solidFill>
                    <a:latin typeface="DFKai-SB" panose="03000509000000000000" pitchFamily="65" charset="-120"/>
                    <a:ea typeface="DFKai-SB" panose="03000509000000000000" pitchFamily="65" charset="-120"/>
                  </a:rPr>
                  <a:t>一國</a:t>
                </a:r>
              </a:p>
            </p:txBody>
          </p:sp>
          <p:sp>
            <p:nvSpPr>
              <p:cNvPr id="13" name="文字方塊 12">
                <a:extLst>
                  <a:ext uri="{FF2B5EF4-FFF2-40B4-BE49-F238E27FC236}">
                    <a16:creationId xmlns:a16="http://schemas.microsoft.com/office/drawing/2014/main" id="{41048CF5-D6C2-8248-AD90-4532224C4E3B}"/>
                  </a:ext>
                </a:extLst>
              </p:cNvPr>
              <p:cNvSpPr txBox="1"/>
              <p:nvPr/>
            </p:nvSpPr>
            <p:spPr>
              <a:xfrm>
                <a:off x="1636711" y="1787224"/>
                <a:ext cx="2031325" cy="461665"/>
              </a:xfrm>
              <a:prstGeom prst="rect">
                <a:avLst/>
              </a:prstGeom>
              <a:noFill/>
            </p:spPr>
            <p:txBody>
              <a:bodyPr wrap="none" rtlCol="0">
                <a:spAutoFit/>
              </a:bodyPr>
              <a:lstStyle/>
              <a:p>
                <a:pPr defTabSz="457200"/>
                <a:r>
                  <a:rPr kumimoji="1" lang="zh-HK" altLang="en-US" sz="2400" dirty="0">
                    <a:latin typeface="DFKai-SB" panose="03000509000000000000" pitchFamily="65" charset="-120"/>
                    <a:ea typeface="DFKai-SB" panose="03000509000000000000" pitchFamily="65" charset="-120"/>
                  </a:rPr>
                  <a:t>社會主義制度</a:t>
                </a:r>
              </a:p>
            </p:txBody>
          </p:sp>
          <p:sp>
            <p:nvSpPr>
              <p:cNvPr id="14" name="文字方塊 13">
                <a:extLst>
                  <a:ext uri="{FF2B5EF4-FFF2-40B4-BE49-F238E27FC236}">
                    <a16:creationId xmlns:a16="http://schemas.microsoft.com/office/drawing/2014/main" id="{4CE6258A-8D97-FD46-BE60-DFF1575EA85A}"/>
                  </a:ext>
                </a:extLst>
              </p:cNvPr>
              <p:cNvSpPr txBox="1"/>
              <p:nvPr/>
            </p:nvSpPr>
            <p:spPr>
              <a:xfrm>
                <a:off x="1700553" y="4688129"/>
                <a:ext cx="2031325" cy="461665"/>
              </a:xfrm>
              <a:prstGeom prst="rect">
                <a:avLst/>
              </a:prstGeom>
              <a:noFill/>
            </p:spPr>
            <p:txBody>
              <a:bodyPr wrap="none" rtlCol="0">
                <a:spAutoFit/>
              </a:bodyPr>
              <a:lstStyle/>
              <a:p>
                <a:pPr defTabSz="457200"/>
                <a:r>
                  <a:rPr kumimoji="1" lang="zh-HK" altLang="en-US" sz="2400" dirty="0">
                    <a:latin typeface="DFKai-SB" panose="03000509000000000000" pitchFamily="65" charset="-120"/>
                    <a:ea typeface="DFKai-SB" panose="03000509000000000000" pitchFamily="65" charset="-120"/>
                  </a:rPr>
                  <a:t>資本主義制度</a:t>
                </a:r>
              </a:p>
            </p:txBody>
          </p:sp>
          <p:cxnSp>
            <p:nvCxnSpPr>
              <p:cNvPr id="17" name="直線箭頭接點 16">
                <a:extLst>
                  <a:ext uri="{FF2B5EF4-FFF2-40B4-BE49-F238E27FC236}">
                    <a16:creationId xmlns:a16="http://schemas.microsoft.com/office/drawing/2014/main" id="{2F7E7573-DCFC-534B-A9D8-4CD4777CFE3D}"/>
                  </a:ext>
                </a:extLst>
              </p:cNvPr>
              <p:cNvCxnSpPr/>
              <p:nvPr/>
            </p:nvCxnSpPr>
            <p:spPr>
              <a:xfrm>
                <a:off x="5159142" y="1244817"/>
                <a:ext cx="504000" cy="504000"/>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cxnSp>
            <p:nvCxnSpPr>
              <p:cNvPr id="18" name="直線箭頭接點 17">
                <a:extLst>
                  <a:ext uri="{FF2B5EF4-FFF2-40B4-BE49-F238E27FC236}">
                    <a16:creationId xmlns:a16="http://schemas.microsoft.com/office/drawing/2014/main" id="{48DC37F3-E577-504D-A287-62BC6A5CF7E4}"/>
                  </a:ext>
                </a:extLst>
              </p:cNvPr>
              <p:cNvCxnSpPr>
                <a:cxnSpLocks/>
              </p:cNvCxnSpPr>
              <p:nvPr/>
            </p:nvCxnSpPr>
            <p:spPr>
              <a:xfrm>
                <a:off x="5999202" y="2410429"/>
                <a:ext cx="0" cy="697394"/>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cxnSp>
            <p:nvCxnSpPr>
              <p:cNvPr id="20" name="直線箭頭接點 19">
                <a:extLst>
                  <a:ext uri="{FF2B5EF4-FFF2-40B4-BE49-F238E27FC236}">
                    <a16:creationId xmlns:a16="http://schemas.microsoft.com/office/drawing/2014/main" id="{C8CA9B95-96CC-A94C-9773-B3B29D69FD66}"/>
                  </a:ext>
                </a:extLst>
              </p:cNvPr>
              <p:cNvCxnSpPr>
                <a:cxnSpLocks/>
              </p:cNvCxnSpPr>
              <p:nvPr/>
            </p:nvCxnSpPr>
            <p:spPr>
              <a:xfrm>
                <a:off x="5999202" y="3759805"/>
                <a:ext cx="0" cy="697394"/>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sp>
            <p:nvSpPr>
              <p:cNvPr id="21" name="左大括弧 20">
                <a:extLst>
                  <a:ext uri="{FF2B5EF4-FFF2-40B4-BE49-F238E27FC236}">
                    <a16:creationId xmlns:a16="http://schemas.microsoft.com/office/drawing/2014/main" id="{3149BE90-630B-6C43-A641-8EEBFD8283C9}"/>
                  </a:ext>
                </a:extLst>
              </p:cNvPr>
              <p:cNvSpPr/>
              <p:nvPr/>
            </p:nvSpPr>
            <p:spPr>
              <a:xfrm>
                <a:off x="1286459" y="585922"/>
                <a:ext cx="94825" cy="46913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kumimoji="1" lang="zh-HK" altLang="en-US">
                  <a:solidFill>
                    <a:prstClr val="black"/>
                  </a:solidFill>
                  <a:latin typeface="Century Gothic" panose="020B0502020202020204"/>
                  <a:ea typeface="微軟正黑體" panose="020B0604030504040204" pitchFamily="34" charset="-120"/>
                </a:endParaRPr>
              </a:p>
            </p:txBody>
          </p:sp>
        </p:grpSp>
        <p:cxnSp>
          <p:nvCxnSpPr>
            <p:cNvPr id="23" name="直線箭頭接點 22">
              <a:extLst>
                <a:ext uri="{FF2B5EF4-FFF2-40B4-BE49-F238E27FC236}">
                  <a16:creationId xmlns:a16="http://schemas.microsoft.com/office/drawing/2014/main" id="{E438BA96-5126-4C43-8C89-B6CBDEC03FD5}"/>
                </a:ext>
              </a:extLst>
            </p:cNvPr>
            <p:cNvCxnSpPr>
              <a:cxnSpLocks/>
            </p:cNvCxnSpPr>
            <p:nvPr/>
          </p:nvCxnSpPr>
          <p:spPr>
            <a:xfrm flipH="1">
              <a:off x="1403648" y="1173749"/>
              <a:ext cx="1127215" cy="0"/>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sp>
          <p:nvSpPr>
            <p:cNvPr id="26" name="文字方塊 25">
              <a:extLst>
                <a:ext uri="{FF2B5EF4-FFF2-40B4-BE49-F238E27FC236}">
                  <a16:creationId xmlns:a16="http://schemas.microsoft.com/office/drawing/2014/main" id="{18F7D742-9C2A-5F4B-A1B4-10818AE7F999}"/>
                </a:ext>
              </a:extLst>
            </p:cNvPr>
            <p:cNvSpPr txBox="1"/>
            <p:nvPr/>
          </p:nvSpPr>
          <p:spPr>
            <a:xfrm>
              <a:off x="1677884" y="651902"/>
              <a:ext cx="646331" cy="369332"/>
            </a:xfrm>
            <a:prstGeom prst="rect">
              <a:avLst/>
            </a:prstGeom>
            <a:noFill/>
          </p:spPr>
          <p:txBody>
            <a:bodyPr wrap="none" rtlCol="0">
              <a:spAutoFit/>
            </a:bodyPr>
            <a:lstStyle/>
            <a:p>
              <a:pPr defTabSz="457200"/>
              <a:r>
                <a:rPr kumimoji="1" lang="zh-HK" altLang="en-US" dirty="0">
                  <a:solidFill>
                    <a:prstClr val="black"/>
                  </a:solidFill>
                  <a:latin typeface="DFKai-SB" panose="03000509000000000000" pitchFamily="65" charset="-120"/>
                  <a:ea typeface="DFKai-SB" panose="03000509000000000000" pitchFamily="65" charset="-120"/>
                </a:rPr>
                <a:t>確保</a:t>
              </a:r>
            </a:p>
          </p:txBody>
        </p:sp>
      </p:grpSp>
      <p:sp>
        <p:nvSpPr>
          <p:cNvPr id="30" name="文本框 4">
            <a:extLst>
              <a:ext uri="{FF2B5EF4-FFF2-40B4-BE49-F238E27FC236}">
                <a16:creationId xmlns:a16="http://schemas.microsoft.com/office/drawing/2014/main" id="{5346EE76-609C-734D-B21B-92E42978120F}"/>
              </a:ext>
            </a:extLst>
          </p:cNvPr>
          <p:cNvSpPr txBox="1"/>
          <p:nvPr/>
        </p:nvSpPr>
        <p:spPr>
          <a:xfrm>
            <a:off x="3872811" y="618886"/>
            <a:ext cx="1965960" cy="584775"/>
          </a:xfrm>
          <a:prstGeom prst="rect">
            <a:avLst/>
          </a:prstGeom>
          <a:noFill/>
        </p:spPr>
        <p:txBody>
          <a:bodyPr wrap="square" rtlCol="0">
            <a:spAutoFit/>
          </a:bodyPr>
          <a:lstStyle/>
          <a:p>
            <a:pPr>
              <a:defRPr/>
            </a:pPr>
            <a:r>
              <a:rPr lang="zh-CN" altLang="en-US" sz="3200" b="1" dirty="0">
                <a:solidFill>
                  <a:srgbClr val="C00000"/>
                </a:solidFill>
                <a:latin typeface="DFKai-SB" panose="03000509000000000000" pitchFamily="65" charset="-120"/>
                <a:ea typeface="DFKai-SB" panose="03000509000000000000" pitchFamily="65" charset="-120"/>
              </a:rPr>
              <a:t>參考答案</a:t>
            </a:r>
          </a:p>
        </p:txBody>
      </p:sp>
      <p:grpSp>
        <p:nvGrpSpPr>
          <p:cNvPr id="31" name="组合 3">
            <a:extLst>
              <a:ext uri="{FF2B5EF4-FFF2-40B4-BE49-F238E27FC236}">
                <a16:creationId xmlns:a16="http://schemas.microsoft.com/office/drawing/2014/main" id="{B879D0DF-D09C-C344-998D-ECF4828073C3}"/>
              </a:ext>
            </a:extLst>
          </p:cNvPr>
          <p:cNvGrpSpPr/>
          <p:nvPr/>
        </p:nvGrpSpPr>
        <p:grpSpPr>
          <a:xfrm>
            <a:off x="2833543" y="608189"/>
            <a:ext cx="897158" cy="685729"/>
            <a:chOff x="7492541" y="1979510"/>
            <a:chExt cx="3225113" cy="3025742"/>
          </a:xfrm>
        </p:grpSpPr>
        <p:grpSp>
          <p:nvGrpSpPr>
            <p:cNvPr id="32" name="Group 55">
              <a:extLst>
                <a:ext uri="{FF2B5EF4-FFF2-40B4-BE49-F238E27FC236}">
                  <a16:creationId xmlns:a16="http://schemas.microsoft.com/office/drawing/2014/main" id="{B83E1971-C4D6-3F4E-9A3D-E1331FD17F6D}"/>
                </a:ext>
              </a:extLst>
            </p:cNvPr>
            <p:cNvGrpSpPr/>
            <p:nvPr/>
          </p:nvGrpSpPr>
          <p:grpSpPr>
            <a:xfrm rot="473564">
              <a:off x="8127085" y="1979510"/>
              <a:ext cx="2590569" cy="2552112"/>
              <a:chOff x="0" y="0"/>
              <a:chExt cx="1149595" cy="1132530"/>
            </a:xfrm>
          </p:grpSpPr>
          <p:sp>
            <p:nvSpPr>
              <p:cNvPr id="36" name="Shape 50">
                <a:extLst>
                  <a:ext uri="{FF2B5EF4-FFF2-40B4-BE49-F238E27FC236}">
                    <a16:creationId xmlns:a16="http://schemas.microsoft.com/office/drawing/2014/main" id="{F403401D-266C-F34B-9D5A-78DEA5E449F8}"/>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nvGrpSpPr>
              <p:cNvPr id="37" name="Group 54">
                <a:extLst>
                  <a:ext uri="{FF2B5EF4-FFF2-40B4-BE49-F238E27FC236}">
                    <a16:creationId xmlns:a16="http://schemas.microsoft.com/office/drawing/2014/main" id="{F731CDA7-50B2-FF40-A774-5B650AA94773}"/>
                  </a:ext>
                </a:extLst>
              </p:cNvPr>
              <p:cNvGrpSpPr/>
              <p:nvPr/>
            </p:nvGrpSpPr>
            <p:grpSpPr>
              <a:xfrm>
                <a:off x="-1" y="0"/>
                <a:ext cx="1149597" cy="1132531"/>
                <a:chOff x="0" y="0"/>
                <a:chExt cx="1149595" cy="1132530"/>
              </a:xfrm>
            </p:grpSpPr>
            <p:sp>
              <p:nvSpPr>
                <p:cNvPr id="38" name="Shape 51">
                  <a:extLst>
                    <a:ext uri="{FF2B5EF4-FFF2-40B4-BE49-F238E27FC236}">
                      <a16:creationId xmlns:a16="http://schemas.microsoft.com/office/drawing/2014/main" id="{E1094CCA-98AB-324D-BB76-3F1DA64D2005}"/>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39" name="Shape 52">
                  <a:extLst>
                    <a:ext uri="{FF2B5EF4-FFF2-40B4-BE49-F238E27FC236}">
                      <a16:creationId xmlns:a16="http://schemas.microsoft.com/office/drawing/2014/main" id="{F5CCB680-A486-BA44-92AB-36C0C1D339CB}"/>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40" name="Shape 53">
                  <a:extLst>
                    <a:ext uri="{FF2B5EF4-FFF2-40B4-BE49-F238E27FC236}">
                      <a16:creationId xmlns:a16="http://schemas.microsoft.com/office/drawing/2014/main" id="{F33055E9-C6AB-E442-87F4-FAA642F06C34}"/>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Century Gothic" panose="020B0502020202020204"/>
                  </a:endParaRPr>
                </a:p>
              </p:txBody>
            </p:sp>
          </p:grpSp>
        </p:grpSp>
        <p:grpSp>
          <p:nvGrpSpPr>
            <p:cNvPr id="33" name="Group 58">
              <a:extLst>
                <a:ext uri="{FF2B5EF4-FFF2-40B4-BE49-F238E27FC236}">
                  <a16:creationId xmlns:a16="http://schemas.microsoft.com/office/drawing/2014/main" id="{C94E9F34-12BC-4547-8FC8-2292B4B195C4}"/>
                </a:ext>
              </a:extLst>
            </p:cNvPr>
            <p:cNvGrpSpPr/>
            <p:nvPr/>
          </p:nvGrpSpPr>
          <p:grpSpPr>
            <a:xfrm rot="473564">
              <a:off x="7492541" y="3132908"/>
              <a:ext cx="1809843" cy="1872344"/>
              <a:chOff x="0" y="0"/>
              <a:chExt cx="803139" cy="830875"/>
            </a:xfrm>
          </p:grpSpPr>
          <p:sp>
            <p:nvSpPr>
              <p:cNvPr id="34" name="Shape 56">
                <a:extLst>
                  <a:ext uri="{FF2B5EF4-FFF2-40B4-BE49-F238E27FC236}">
                    <a16:creationId xmlns:a16="http://schemas.microsoft.com/office/drawing/2014/main" id="{09A6764E-9A40-2E4B-ADFD-5B87F9A232DE}"/>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35" name="Shape 57">
                <a:extLst>
                  <a:ext uri="{FF2B5EF4-FFF2-40B4-BE49-F238E27FC236}">
                    <a16:creationId xmlns:a16="http://schemas.microsoft.com/office/drawing/2014/main" id="{A0F832AC-F5F4-BB49-A029-92E1907A0E6F}"/>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grpSp>
      <p:sp>
        <p:nvSpPr>
          <p:cNvPr id="41" name="文字方塊 40">
            <a:extLst>
              <a:ext uri="{FF2B5EF4-FFF2-40B4-BE49-F238E27FC236}">
                <a16:creationId xmlns:a16="http://schemas.microsoft.com/office/drawing/2014/main" id="{B53F0676-D68B-BD46-94A1-8FC3370FC93B}"/>
              </a:ext>
            </a:extLst>
          </p:cNvPr>
          <p:cNvSpPr txBox="1"/>
          <p:nvPr/>
        </p:nvSpPr>
        <p:spPr>
          <a:xfrm>
            <a:off x="2108201" y="482600"/>
            <a:ext cx="184731" cy="369332"/>
          </a:xfrm>
          <a:prstGeom prst="rect">
            <a:avLst/>
          </a:prstGeom>
          <a:noFill/>
        </p:spPr>
        <p:txBody>
          <a:bodyPr wrap="none" rtlCol="0">
            <a:spAutoFit/>
          </a:bodyPr>
          <a:lstStyle/>
          <a:p>
            <a:pPr defTabSz="457200"/>
            <a:endParaRPr kumimoji="1" lang="zh-HK" altLang="en-US" dirty="0">
              <a:solidFill>
                <a:prstClr val="black"/>
              </a:solidFill>
              <a:latin typeface="Century Gothic" panose="020B0502020202020204"/>
              <a:ea typeface="微軟正黑體" panose="020B0604030504040204" pitchFamily="34" charset="-120"/>
            </a:endParaRPr>
          </a:p>
        </p:txBody>
      </p:sp>
      <p:sp>
        <p:nvSpPr>
          <p:cNvPr id="42"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54</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39080987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31856" y="1598541"/>
            <a:ext cx="749585" cy="523220"/>
          </a:xfrm>
          <a:prstGeom prst="rect">
            <a:avLst/>
          </a:prstGeom>
          <a:noFill/>
        </p:spPr>
        <p:txBody>
          <a:bodyPr wrap="square" rtlCol="0">
            <a:spAutoFit/>
          </a:bodyPr>
          <a:lstStyle/>
          <a:p>
            <a:pPr>
              <a:defRPr/>
            </a:pPr>
            <a:r>
              <a:rPr lang="en-US" altLang="zh-CN" sz="2800" b="1" dirty="0">
                <a:solidFill>
                  <a:prstClr val="black"/>
                </a:solidFill>
                <a:latin typeface="DFKai-SB" panose="03000509000000000000" pitchFamily="65" charset="-120"/>
                <a:ea typeface="DFKai-SB" panose="03000509000000000000" pitchFamily="65" charset="-120"/>
              </a:rPr>
              <a:t>(</a:t>
            </a:r>
            <a:r>
              <a:rPr lang="zh-CN" altLang="en-US" sz="2800" b="1" dirty="0">
                <a:solidFill>
                  <a:prstClr val="black"/>
                </a:solidFill>
                <a:latin typeface="DFKai-SB" panose="03000509000000000000" pitchFamily="65" charset="-120"/>
                <a:ea typeface="DFKai-SB" panose="03000509000000000000" pitchFamily="65" charset="-120"/>
              </a:rPr>
              <a:t>一</a:t>
            </a:r>
            <a:r>
              <a:rPr lang="en-US" altLang="zh-CN" sz="2800" b="1" dirty="0">
                <a:solidFill>
                  <a:prstClr val="black"/>
                </a:solidFill>
                <a:latin typeface="DFKai-SB" panose="03000509000000000000" pitchFamily="65" charset="-120"/>
                <a:ea typeface="DFKai-SB" panose="03000509000000000000" pitchFamily="65" charset="-120"/>
              </a:rPr>
              <a:t>)</a:t>
            </a:r>
            <a:endParaRPr lang="zh-CN" altLang="en-US" sz="2800" b="1" dirty="0">
              <a:solidFill>
                <a:prstClr val="black"/>
              </a:solidFill>
              <a:latin typeface="DFKai-SB" panose="03000509000000000000" pitchFamily="65" charset="-120"/>
              <a:ea typeface="DFKai-SB" panose="03000509000000000000" pitchFamily="65" charset="-120"/>
            </a:endParaRPr>
          </a:p>
        </p:txBody>
      </p:sp>
      <p:sp>
        <p:nvSpPr>
          <p:cNvPr id="6" name="矩形 5"/>
          <p:cNvSpPr/>
          <p:nvPr/>
        </p:nvSpPr>
        <p:spPr>
          <a:xfrm>
            <a:off x="2927648" y="1598541"/>
            <a:ext cx="1826141" cy="584775"/>
          </a:xfrm>
          <a:prstGeom prst="rect">
            <a:avLst/>
          </a:prstGeom>
        </p:spPr>
        <p:txBody>
          <a:bodyPr wrap="none">
            <a:spAutoFit/>
          </a:bodyPr>
          <a:lstStyle/>
          <a:p>
            <a:pPr>
              <a:defRPr/>
            </a:pPr>
            <a:r>
              <a:rPr lang="zh-CN" altLang="en-US" sz="3200" b="1" kern="100" dirty="0">
                <a:solidFill>
                  <a:prstClr val="black"/>
                </a:solidFill>
                <a:latin typeface="DFKai-SB" panose="03000509000000000000" pitchFamily="65" charset="-120"/>
                <a:ea typeface="DFKai-SB" panose="03000509000000000000" pitchFamily="65" charset="-120"/>
                <a:cs typeface="宋体" panose="02010600030101010101" pitchFamily="2" charset="-122"/>
              </a:rPr>
              <a:t>立法依據</a:t>
            </a:r>
            <a:endParaRPr lang="zh-CN" altLang="en-US" sz="3200" b="1" dirty="0">
              <a:solidFill>
                <a:prstClr val="black"/>
              </a:solidFill>
              <a:latin typeface="DFKai-SB" panose="03000509000000000000" pitchFamily="65" charset="-120"/>
              <a:ea typeface="DFKai-SB" panose="03000509000000000000" pitchFamily="65" charset="-120"/>
            </a:endParaRPr>
          </a:p>
        </p:txBody>
      </p:sp>
      <p:sp>
        <p:nvSpPr>
          <p:cNvPr id="8" name="Rectangle 6"/>
          <p:cNvSpPr>
            <a:spLocks noChangeArrowheads="1"/>
          </p:cNvSpPr>
          <p:nvPr/>
        </p:nvSpPr>
        <p:spPr bwMode="auto">
          <a:xfrm>
            <a:off x="2015416" y="2435960"/>
            <a:ext cx="4656007" cy="2509598"/>
          </a:xfrm>
          <a:prstGeom prst="rect">
            <a:avLst/>
          </a:prstGeom>
          <a:noFill/>
          <a:ln>
            <a:noFill/>
          </a:ln>
        </p:spPr>
        <p:txBody>
          <a:bodyPr wrap="square" lIns="0" tIns="0" rIns="0" bIns="0">
            <a:spAutoFit/>
          </a:bodyPr>
          <a:lstStyle/>
          <a:p>
            <a:pPr algn="just">
              <a:lnSpc>
                <a:spcPct val="150000"/>
              </a:lnSpc>
              <a:defRPr/>
            </a:pPr>
            <a:r>
              <a:rPr lang="zh-CN" altLang="zh-CN" sz="2800" dirty="0">
                <a:latin typeface="DFKai-SB" panose="03000509000000000000" pitchFamily="65" charset="-120"/>
                <a:ea typeface="DFKai-SB" panose="03000509000000000000" pitchFamily="65" charset="-120"/>
              </a:rPr>
              <a:t>有人認為，</a:t>
            </a:r>
            <a:r>
              <a:rPr lang="en-US" altLang="zh-CN" sz="2800" dirty="0">
                <a:latin typeface="DFKai-SB" panose="03000509000000000000" pitchFamily="65" charset="-120"/>
                <a:ea typeface="DFKai-SB" panose="03000509000000000000" pitchFamily="65" charset="-120"/>
              </a:rPr>
              <a:t>《</a:t>
            </a:r>
            <a:r>
              <a:rPr lang="zh-CN" altLang="zh-CN" sz="2800" dirty="0">
                <a:latin typeface="DFKai-SB" panose="03000509000000000000" pitchFamily="65" charset="-120"/>
                <a:ea typeface="DFKai-SB" panose="03000509000000000000" pitchFamily="65" charset="-120"/>
              </a:rPr>
              <a:t>基本法</a:t>
            </a:r>
            <a:r>
              <a:rPr lang="en-US" altLang="zh-CN" sz="2800" dirty="0">
                <a:latin typeface="DFKai-SB" panose="03000509000000000000" pitchFamily="65" charset="-120"/>
                <a:ea typeface="DFKai-SB" panose="03000509000000000000" pitchFamily="65" charset="-120"/>
              </a:rPr>
              <a:t>》</a:t>
            </a:r>
            <a:r>
              <a:rPr lang="zh-CN" altLang="zh-CN" sz="2800" dirty="0">
                <a:latin typeface="DFKai-SB" panose="03000509000000000000" pitchFamily="65" charset="-120"/>
                <a:ea typeface="DFKai-SB" panose="03000509000000000000" pitchFamily="65" charset="-120"/>
              </a:rPr>
              <a:t>的立法依據</a:t>
            </a:r>
            <a:r>
              <a:rPr lang="zh-CN" altLang="en-US" sz="2800" dirty="0">
                <a:latin typeface="DFKai-SB" panose="03000509000000000000" pitchFamily="65" charset="-120"/>
                <a:ea typeface="DFKai-SB" panose="03000509000000000000" pitchFamily="65" charset="-120"/>
              </a:rPr>
              <a:t>僅是</a:t>
            </a:r>
            <a:r>
              <a:rPr lang="en-US" altLang="zh-TW" sz="2800" dirty="0">
                <a:latin typeface="DFKai-SB" panose="03000509000000000000" pitchFamily="65" charset="-120"/>
                <a:ea typeface="DFKai-SB" panose="03000509000000000000" pitchFamily="65" charset="-120"/>
              </a:rPr>
              <a:t>《</a:t>
            </a:r>
            <a:r>
              <a:rPr lang="zh-CN" altLang="zh-CN" sz="2800" dirty="0">
                <a:latin typeface="DFKai-SB" panose="03000509000000000000" pitchFamily="65" charset="-120"/>
                <a:ea typeface="DFKai-SB" panose="03000509000000000000" pitchFamily="65" charset="-120"/>
              </a:rPr>
              <a:t>憲法</a:t>
            </a:r>
            <a:r>
              <a:rPr lang="en-US" altLang="zh-TW" sz="2800" dirty="0">
                <a:latin typeface="DFKai-SB" panose="03000509000000000000" pitchFamily="65" charset="-120"/>
                <a:ea typeface="DFKai-SB" panose="03000509000000000000" pitchFamily="65" charset="-120"/>
              </a:rPr>
              <a:t>》</a:t>
            </a:r>
            <a:r>
              <a:rPr lang="zh-CN" altLang="zh-CN" sz="2800" dirty="0" smtClean="0">
                <a:latin typeface="DFKai-SB" panose="03000509000000000000" pitchFamily="65" charset="-120"/>
                <a:ea typeface="DFKai-SB" panose="03000509000000000000" pitchFamily="65" charset="-120"/>
              </a:rPr>
              <a:t>第</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三十一</a:t>
            </a:r>
            <a:r>
              <a:rPr lang="zh-CN" altLang="zh-CN" sz="2800" dirty="0" smtClean="0">
                <a:latin typeface="DFKai-SB" panose="03000509000000000000" pitchFamily="65" charset="-120"/>
                <a:ea typeface="DFKai-SB" panose="03000509000000000000" pitchFamily="65" charset="-120"/>
              </a:rPr>
              <a:t>條</a:t>
            </a:r>
            <a:r>
              <a:rPr lang="zh-CN" altLang="zh-CN" sz="2800" dirty="0">
                <a:latin typeface="DFKai-SB" panose="03000509000000000000" pitchFamily="65" charset="-120"/>
                <a:ea typeface="DFKai-SB" panose="03000509000000000000" pitchFamily="65" charset="-120"/>
              </a:rPr>
              <a:t>，而不是</a:t>
            </a:r>
            <a:r>
              <a:rPr lang="zh-CN" altLang="en-US" sz="2800" dirty="0" smtClean="0">
                <a:latin typeface="DFKai-SB" panose="03000509000000000000" pitchFamily="65" charset="-120"/>
                <a:ea typeface="DFKai-SB" panose="03000509000000000000" pitchFamily="65" charset="-120"/>
              </a:rPr>
              <a:t>整本</a:t>
            </a:r>
            <a:r>
              <a:rPr lang="zh-CN" altLang="zh-CN" sz="2800" dirty="0" smtClean="0">
                <a:latin typeface="DFKai-SB" panose="03000509000000000000" pitchFamily="65" charset="-120"/>
                <a:ea typeface="DFKai-SB" panose="03000509000000000000" pitchFamily="65" charset="-120"/>
              </a:rPr>
              <a:t>憲</a:t>
            </a:r>
            <a:r>
              <a:rPr lang="zh-CN" altLang="zh-CN" sz="2800" dirty="0">
                <a:latin typeface="DFKai-SB" panose="03000509000000000000" pitchFamily="65" charset="-120"/>
                <a:ea typeface="DFKai-SB" panose="03000509000000000000" pitchFamily="65" charset="-120"/>
              </a:rPr>
              <a:t>法</a:t>
            </a:r>
            <a:r>
              <a:rPr lang="zh-CN" altLang="en-US" sz="2800" dirty="0">
                <a:latin typeface="DFKai-SB" panose="03000509000000000000" pitchFamily="65" charset="-120"/>
                <a:ea typeface="DFKai-SB" panose="03000509000000000000" pitchFamily="65" charset="-120"/>
              </a:rPr>
              <a:t>。這種說法正</a:t>
            </a:r>
            <a:r>
              <a:rPr lang="zh-TW" altLang="en-US" sz="2800" dirty="0">
                <a:latin typeface="DFKai-SB" panose="03000509000000000000" pitchFamily="65" charset="-120"/>
                <a:ea typeface="DFKai-SB" panose="03000509000000000000" pitchFamily="65" charset="-120"/>
              </a:rPr>
              <a:t>確嗎？</a:t>
            </a:r>
            <a:endParaRPr lang="zh-CN" altLang="en-US" sz="2800" dirty="0">
              <a:latin typeface="DFKai-SB" panose="03000509000000000000" pitchFamily="65" charset="-120"/>
              <a:ea typeface="DFKai-SB" panose="03000509000000000000" pitchFamily="65" charset="-120"/>
              <a:cs typeface="Arial" panose="020B0604020202020204" pitchFamily="34" charset="0"/>
            </a:endParaRPr>
          </a:p>
        </p:txBody>
      </p:sp>
      <p:sp>
        <p:nvSpPr>
          <p:cNvPr id="12" name="文本框 4">
            <a:extLst>
              <a:ext uri="{FF2B5EF4-FFF2-40B4-BE49-F238E27FC236}">
                <a16:creationId xmlns:a16="http://schemas.microsoft.com/office/drawing/2014/main" id="{3EA1A135-A196-B84D-9D10-1705BAC805AD}"/>
              </a:ext>
            </a:extLst>
          </p:cNvPr>
          <p:cNvSpPr txBox="1"/>
          <p:nvPr/>
        </p:nvSpPr>
        <p:spPr>
          <a:xfrm>
            <a:off x="1991544" y="423509"/>
            <a:ext cx="1872208" cy="584775"/>
          </a:xfrm>
          <a:prstGeom prst="rect">
            <a:avLst/>
          </a:prstGeom>
          <a:noFill/>
        </p:spPr>
        <p:txBody>
          <a:bodyPr wrap="square" rtlCol="0">
            <a:spAutoFit/>
          </a:bodyPr>
          <a:lstStyle/>
          <a:p>
            <a:pPr>
              <a:defRPr/>
            </a:pPr>
            <a:r>
              <a:rPr lang="zh-CN" altLang="en-US" sz="3200" b="1" dirty="0">
                <a:solidFill>
                  <a:srgbClr val="C00000"/>
                </a:solidFill>
                <a:latin typeface="DFKai-SB" panose="03000509000000000000" pitchFamily="65" charset="-120"/>
                <a:ea typeface="DFKai-SB" panose="03000509000000000000" pitchFamily="65" charset="-120"/>
              </a:rPr>
              <a:t>學習活動</a:t>
            </a:r>
          </a:p>
        </p:txBody>
      </p:sp>
      <p:pic>
        <p:nvPicPr>
          <p:cNvPr id="13" name="圖形 12" descr="棒球 以實心填滿">
            <a:extLst>
              <a:ext uri="{FF2B5EF4-FFF2-40B4-BE49-F238E27FC236}">
                <a16:creationId xmlns:a16="http://schemas.microsoft.com/office/drawing/2014/main" id="{171707BA-DA3B-0440-8CB4-FAB064E65F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02357" y="93884"/>
            <a:ext cx="914400" cy="914400"/>
          </a:xfrm>
          <a:prstGeom prst="rect">
            <a:avLst/>
          </a:prstGeom>
        </p:spPr>
      </p:pic>
      <p:pic>
        <p:nvPicPr>
          <p:cNvPr id="4" name="圖片 3"/>
          <p:cNvPicPr>
            <a:picLocks noChangeAspect="1"/>
          </p:cNvPicPr>
          <p:nvPr/>
        </p:nvPicPr>
        <p:blipFill>
          <a:blip r:embed="rId4"/>
          <a:stretch>
            <a:fillRect/>
          </a:stretch>
        </p:blipFill>
        <p:spPr>
          <a:xfrm>
            <a:off x="7032104" y="2001409"/>
            <a:ext cx="3921842" cy="3149990"/>
          </a:xfrm>
          <a:prstGeom prst="rect">
            <a:avLst/>
          </a:prstGeom>
        </p:spPr>
      </p:pic>
      <p:sp>
        <p:nvSpPr>
          <p:cNvPr id="9"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55</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243862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695650" y="1634556"/>
            <a:ext cx="6879987" cy="2015936"/>
          </a:xfrm>
          <a:prstGeom prst="rect">
            <a:avLst/>
          </a:prstGeom>
          <a:solidFill>
            <a:schemeClr val="bg1">
              <a:lumMod val="95000"/>
            </a:schemeClr>
          </a:solidFill>
        </p:spPr>
        <p:txBody>
          <a:bodyPr wrap="square">
            <a:spAutoFit/>
          </a:bodyPr>
          <a:lstStyle/>
          <a:p>
            <a:pPr>
              <a:lnSpc>
                <a:spcPct val="125000"/>
              </a:lnSpc>
              <a:defRPr/>
            </a:pPr>
            <a:r>
              <a:rPr lang="en-US" altLang="zh-CN" sz="2400" dirty="0">
                <a:latin typeface="DFKai-SB" panose="03000509000000000000" pitchFamily="65" charset="-120"/>
                <a:ea typeface="DFKai-SB" panose="03000509000000000000" pitchFamily="65" charset="-120"/>
                <a:cs typeface="Times New Roman" panose="02020603050405020304" pitchFamily="18" charset="0"/>
              </a:rPr>
              <a:t>《</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基本法</a:t>
            </a:r>
            <a:r>
              <a:rPr lang="en-US" altLang="zh-CN" sz="2400" dirty="0">
                <a:latin typeface="DFKai-SB" panose="03000509000000000000" pitchFamily="65" charset="-120"/>
                <a:ea typeface="DFKai-SB" panose="03000509000000000000" pitchFamily="65" charset="-120"/>
                <a:cs typeface="Times New Roman" panose="02020603050405020304" pitchFamily="18" charset="0"/>
              </a:rPr>
              <a:t>》</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是體現「一國兩制」方針的國家基本法律，除了</a:t>
            </a:r>
            <a:r>
              <a:rPr lang="en-US" altLang="zh-TW" sz="2400" dirty="0">
                <a:latin typeface="DFKai-SB" panose="03000509000000000000" pitchFamily="65" charset="-120"/>
                <a:ea typeface="DFKai-SB" panose="03000509000000000000" pitchFamily="65" charset="-120"/>
                <a:cs typeface="Times New Roman" panose="02020603050405020304" pitchFamily="18" charset="0"/>
              </a:rPr>
              <a:t>《</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憲法</a:t>
            </a:r>
            <a:r>
              <a:rPr lang="en-US" altLang="zh-TW" sz="2400" dirty="0">
                <a:latin typeface="DFKai-SB" panose="03000509000000000000" pitchFamily="65" charset="-120"/>
                <a:ea typeface="DFKai-SB" panose="03000509000000000000" pitchFamily="65" charset="-120"/>
                <a:cs typeface="Times New Roman" panose="02020603050405020304" pitchFamily="18" charset="0"/>
              </a:rPr>
              <a:t>》</a:t>
            </a:r>
            <a:r>
              <a:rPr lang="zh-CN" altLang="en-US" sz="2400" dirty="0" smtClean="0">
                <a:latin typeface="DFKai-SB" panose="03000509000000000000" pitchFamily="65" charset="-120"/>
                <a:ea typeface="DFKai-SB" panose="03000509000000000000" pitchFamily="65" charset="-120"/>
                <a:cs typeface="Times New Roman" panose="02020603050405020304" pitchFamily="18" charset="0"/>
              </a:rPr>
              <a:t>第</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rPr>
              <a:t>三十一</a:t>
            </a:r>
            <a:r>
              <a:rPr lang="zh-CN" altLang="en-US" sz="2400" dirty="0" smtClean="0">
                <a:latin typeface="DFKai-SB" panose="03000509000000000000" pitchFamily="65" charset="-120"/>
                <a:ea typeface="DFKai-SB" panose="03000509000000000000" pitchFamily="65" charset="-120"/>
                <a:cs typeface="Times New Roman" panose="02020603050405020304" pitchFamily="18" charset="0"/>
              </a:rPr>
              <a:t>條</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外，</a:t>
            </a:r>
            <a:r>
              <a:rPr lang="en-US" altLang="zh-TW" sz="2400" dirty="0">
                <a:latin typeface="DFKai-SB" panose="03000509000000000000" pitchFamily="65" charset="-120"/>
                <a:ea typeface="DFKai-SB" panose="03000509000000000000" pitchFamily="65" charset="-120"/>
                <a:cs typeface="Times New Roman" panose="02020603050405020304" pitchFamily="18" charset="0"/>
              </a:rPr>
              <a:t>《</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憲法</a:t>
            </a:r>
            <a:r>
              <a:rPr lang="en-US" altLang="zh-TW" sz="2400" dirty="0">
                <a:latin typeface="DFKai-SB" panose="03000509000000000000" pitchFamily="65" charset="-120"/>
                <a:ea typeface="DFKai-SB" panose="03000509000000000000" pitchFamily="65" charset="-120"/>
                <a:cs typeface="Times New Roman" panose="02020603050405020304" pitchFamily="18" charset="0"/>
              </a:rPr>
              <a:t>》</a:t>
            </a:r>
            <a:r>
              <a:rPr lang="zh-CN" altLang="en-US" sz="2400" dirty="0">
                <a:latin typeface="DFKai-SB" panose="03000509000000000000" pitchFamily="65" charset="-120"/>
                <a:ea typeface="DFKai-SB" panose="03000509000000000000" pitchFamily="65" charset="-120"/>
                <a:cs typeface="Times New Roman" panose="02020603050405020304" pitchFamily="18" charset="0"/>
              </a:rPr>
              <a:t>其他條文對於實行「一國兩制」方針政策有指導和規範的作用</a:t>
            </a:r>
            <a:r>
              <a:rPr lang="zh-CN" altLang="en-US" sz="2800" dirty="0">
                <a:latin typeface="DFKai-SB" panose="03000509000000000000" pitchFamily="65" charset="-120"/>
                <a:ea typeface="DFKai-SB" panose="03000509000000000000" pitchFamily="65" charset="-120"/>
                <a:cs typeface="Times New Roman" panose="02020603050405020304" pitchFamily="18" charset="0"/>
              </a:rPr>
              <a:t>。</a:t>
            </a:r>
            <a:endParaRPr lang="en-US" altLang="zh-CN" sz="28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13" name="矩形 12"/>
          <p:cNvSpPr/>
          <p:nvPr/>
        </p:nvSpPr>
        <p:spPr>
          <a:xfrm>
            <a:off x="2045882" y="2411693"/>
            <a:ext cx="6503162" cy="323165"/>
          </a:xfrm>
          <a:prstGeom prst="rect">
            <a:avLst/>
          </a:prstGeom>
        </p:spPr>
        <p:txBody>
          <a:bodyPr wrap="square">
            <a:spAutoFit/>
          </a:bodyPr>
          <a:lstStyle/>
          <a:p>
            <a:pPr>
              <a:defRPr/>
            </a:pPr>
            <a:endParaRPr lang="en-US" altLang="zh-CN" sz="1500" b="1" dirty="0">
              <a:solidFill>
                <a:srgbClr val="4F81BD"/>
              </a:solidFill>
              <a:latin typeface="宋体" panose="02010600030101010101" pitchFamily="2" charset="-122"/>
              <a:ea typeface="宋体" panose="02010600030101010101" pitchFamily="2" charset="-122"/>
            </a:endParaRPr>
          </a:p>
        </p:txBody>
      </p:sp>
      <p:sp>
        <p:nvSpPr>
          <p:cNvPr id="16" name="矩形 15"/>
          <p:cNvSpPr/>
          <p:nvPr/>
        </p:nvSpPr>
        <p:spPr>
          <a:xfrm>
            <a:off x="2695650" y="4006297"/>
            <a:ext cx="6879987" cy="1938992"/>
          </a:xfrm>
          <a:prstGeom prst="rect">
            <a:avLst/>
          </a:prstGeom>
          <a:solidFill>
            <a:schemeClr val="bg1">
              <a:lumMod val="95000"/>
            </a:schemeClr>
          </a:solidFill>
        </p:spPr>
        <p:txBody>
          <a:bodyPr wrap="square">
            <a:spAutoFit/>
          </a:bodyPr>
          <a:lstStyle/>
          <a:p>
            <a:pPr>
              <a:lnSpc>
                <a:spcPct val="125000"/>
              </a:lnSpc>
              <a:defRPr/>
            </a:pPr>
            <a:r>
              <a:rPr lang="en-US" altLang="zh-CN"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基本法</a:t>
            </a:r>
            <a:r>
              <a:rPr lang="en-US" altLang="zh-CN" sz="2400" dirty="0">
                <a:latin typeface="DFKai-SB" panose="03000509000000000000" pitchFamily="65" charset="-120"/>
                <a:ea typeface="DFKai-SB" panose="03000509000000000000" pitchFamily="65" charset="-120"/>
              </a:rPr>
              <a:t>》</a:t>
            </a:r>
            <a:r>
              <a:rPr lang="zh-CN" altLang="en-US" sz="2400" dirty="0" smtClean="0">
                <a:latin typeface="DFKai-SB" panose="03000509000000000000" pitchFamily="65" charset="-120"/>
                <a:ea typeface="DFKai-SB" panose="03000509000000000000" pitchFamily="65" charset="-120"/>
              </a:rPr>
              <a:t>序言：根據</a:t>
            </a:r>
            <a:r>
              <a:rPr lang="en-US" altLang="zh-TW"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憲法</a:t>
            </a:r>
            <a:r>
              <a:rPr lang="en-US" altLang="zh-TW"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制定</a:t>
            </a:r>
            <a:r>
              <a:rPr lang="en-US" altLang="zh-TW"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基本法</a:t>
            </a:r>
            <a:r>
              <a:rPr lang="en-US" altLang="zh-TW"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。全國人大通過的</a:t>
            </a:r>
            <a:r>
              <a:rPr lang="en-US" altLang="zh-CN"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關於香港基本法的決定</a:t>
            </a:r>
            <a:r>
              <a:rPr lang="en-US" altLang="zh-CN" sz="2400" dirty="0">
                <a:latin typeface="DFKai-SB" panose="03000509000000000000" pitchFamily="65" charset="-120"/>
                <a:ea typeface="DFKai-SB" panose="03000509000000000000" pitchFamily="65" charset="-120"/>
              </a:rPr>
              <a:t>》</a:t>
            </a:r>
            <a:r>
              <a:rPr lang="zh-CN" altLang="en-US" sz="2400" dirty="0" smtClean="0">
                <a:latin typeface="DFKai-SB" panose="03000509000000000000" pitchFamily="65" charset="-120"/>
                <a:ea typeface="DFKai-SB" panose="03000509000000000000" pitchFamily="65" charset="-120"/>
              </a:rPr>
              <a:t>指出</a:t>
            </a:r>
            <a:r>
              <a:rPr lang="en-US" altLang="zh-CN" sz="2400" dirty="0" smtClean="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基本法</a:t>
            </a:r>
            <a:r>
              <a:rPr lang="en-US" altLang="zh-CN"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是根據</a:t>
            </a:r>
            <a:r>
              <a:rPr lang="en-US" altLang="zh-TW"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憲法</a:t>
            </a:r>
            <a:r>
              <a:rPr lang="en-US" altLang="zh-TW"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按照香港</a:t>
            </a:r>
            <a:r>
              <a:rPr lang="zh-CN" altLang="en-US" sz="2400" dirty="0" smtClean="0">
                <a:latin typeface="DFKai-SB" panose="03000509000000000000" pitchFamily="65" charset="-120"/>
                <a:ea typeface="DFKai-SB" panose="03000509000000000000" pitchFamily="65" charset="-120"/>
              </a:rPr>
              <a:t>的</a:t>
            </a:r>
            <a:r>
              <a:rPr lang="zh-TW" altLang="en-US" sz="2400" dirty="0" smtClean="0">
                <a:latin typeface="DFKai-SB" panose="03000509000000000000" pitchFamily="65" charset="-120"/>
                <a:ea typeface="DFKai-SB" panose="03000509000000000000" pitchFamily="65" charset="-120"/>
              </a:rPr>
              <a:t>具體</a:t>
            </a:r>
            <a:r>
              <a:rPr lang="zh-CN" altLang="en-US" sz="2400" dirty="0" smtClean="0">
                <a:latin typeface="DFKai-SB" panose="03000509000000000000" pitchFamily="65" charset="-120"/>
                <a:ea typeface="DFKai-SB" panose="03000509000000000000" pitchFamily="65" charset="-120"/>
              </a:rPr>
              <a:t>情況</a:t>
            </a:r>
            <a:r>
              <a:rPr lang="zh-CN" altLang="en-US" sz="2400" dirty="0">
                <a:latin typeface="DFKai-SB" panose="03000509000000000000" pitchFamily="65" charset="-120"/>
                <a:ea typeface="DFKai-SB" panose="03000509000000000000" pitchFamily="65" charset="-120"/>
              </a:rPr>
              <a:t>制定的，是符合</a:t>
            </a:r>
            <a:r>
              <a:rPr lang="en-US" altLang="zh-TW"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憲法</a:t>
            </a:r>
            <a:r>
              <a:rPr lang="en-US" altLang="zh-TW" sz="2400" dirty="0">
                <a:latin typeface="DFKai-SB" panose="03000509000000000000" pitchFamily="65" charset="-120"/>
                <a:ea typeface="DFKai-SB" panose="03000509000000000000" pitchFamily="65" charset="-120"/>
              </a:rPr>
              <a:t>》</a:t>
            </a:r>
            <a:r>
              <a:rPr lang="zh-CN" altLang="en-US" sz="2400" dirty="0">
                <a:latin typeface="DFKai-SB" panose="03000509000000000000" pitchFamily="65" charset="-120"/>
                <a:ea typeface="DFKai-SB" panose="03000509000000000000" pitchFamily="65" charset="-120"/>
              </a:rPr>
              <a:t>的。</a:t>
            </a:r>
          </a:p>
        </p:txBody>
      </p:sp>
      <p:sp>
        <p:nvSpPr>
          <p:cNvPr id="11" name="文本框 4">
            <a:extLst>
              <a:ext uri="{FF2B5EF4-FFF2-40B4-BE49-F238E27FC236}">
                <a16:creationId xmlns:a16="http://schemas.microsoft.com/office/drawing/2014/main" id="{417BE1BD-1A7E-654C-B3B6-507907FE001D}"/>
              </a:ext>
            </a:extLst>
          </p:cNvPr>
          <p:cNvSpPr txBox="1"/>
          <p:nvPr/>
        </p:nvSpPr>
        <p:spPr>
          <a:xfrm>
            <a:off x="2903599" y="728432"/>
            <a:ext cx="1965960" cy="584775"/>
          </a:xfrm>
          <a:prstGeom prst="rect">
            <a:avLst/>
          </a:prstGeom>
          <a:noFill/>
        </p:spPr>
        <p:txBody>
          <a:bodyPr wrap="square" rtlCol="0">
            <a:spAutoFit/>
          </a:bodyPr>
          <a:lstStyle/>
          <a:p>
            <a:pPr>
              <a:defRPr/>
            </a:pPr>
            <a:r>
              <a:rPr lang="zh-CN" altLang="en-US" sz="3200" b="1" dirty="0">
                <a:solidFill>
                  <a:srgbClr val="C00000"/>
                </a:solidFill>
                <a:latin typeface="DFKai-SB" panose="03000509000000000000" pitchFamily="65" charset="-120"/>
                <a:ea typeface="DFKai-SB" panose="03000509000000000000" pitchFamily="65" charset="-120"/>
              </a:rPr>
              <a:t>參考答案</a:t>
            </a:r>
          </a:p>
        </p:txBody>
      </p:sp>
      <p:grpSp>
        <p:nvGrpSpPr>
          <p:cNvPr id="15" name="组合 3">
            <a:extLst>
              <a:ext uri="{FF2B5EF4-FFF2-40B4-BE49-F238E27FC236}">
                <a16:creationId xmlns:a16="http://schemas.microsoft.com/office/drawing/2014/main" id="{77775B87-7869-3849-B29B-DE735E78468B}"/>
              </a:ext>
            </a:extLst>
          </p:cNvPr>
          <p:cNvGrpSpPr/>
          <p:nvPr/>
        </p:nvGrpSpPr>
        <p:grpSpPr>
          <a:xfrm>
            <a:off x="4754060" y="620382"/>
            <a:ext cx="1086807" cy="769567"/>
            <a:chOff x="7492541" y="1979510"/>
            <a:chExt cx="3225113" cy="3025742"/>
          </a:xfrm>
        </p:grpSpPr>
        <p:grpSp>
          <p:nvGrpSpPr>
            <p:cNvPr id="17" name="Group 55">
              <a:extLst>
                <a:ext uri="{FF2B5EF4-FFF2-40B4-BE49-F238E27FC236}">
                  <a16:creationId xmlns:a16="http://schemas.microsoft.com/office/drawing/2014/main" id="{376EE075-2B44-D446-BBE2-D9A496BBE76A}"/>
                </a:ext>
              </a:extLst>
            </p:cNvPr>
            <p:cNvGrpSpPr/>
            <p:nvPr/>
          </p:nvGrpSpPr>
          <p:grpSpPr>
            <a:xfrm rot="473564">
              <a:off x="8127085" y="1979510"/>
              <a:ext cx="2590569" cy="2552112"/>
              <a:chOff x="0" y="0"/>
              <a:chExt cx="1149595" cy="1132530"/>
            </a:xfrm>
          </p:grpSpPr>
          <p:sp>
            <p:nvSpPr>
              <p:cNvPr id="22" name="Shape 50">
                <a:extLst>
                  <a:ext uri="{FF2B5EF4-FFF2-40B4-BE49-F238E27FC236}">
                    <a16:creationId xmlns:a16="http://schemas.microsoft.com/office/drawing/2014/main" id="{16B2C8CD-5D9F-3542-9D06-C06E7FE7A565}"/>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Century Gothic" panose="020B0502020202020204"/>
                </a:endParaRPr>
              </a:p>
            </p:txBody>
          </p:sp>
          <p:grpSp>
            <p:nvGrpSpPr>
              <p:cNvPr id="23" name="Group 54">
                <a:extLst>
                  <a:ext uri="{FF2B5EF4-FFF2-40B4-BE49-F238E27FC236}">
                    <a16:creationId xmlns:a16="http://schemas.microsoft.com/office/drawing/2014/main" id="{462B32D6-3888-CC4D-93C3-877C20427781}"/>
                  </a:ext>
                </a:extLst>
              </p:cNvPr>
              <p:cNvGrpSpPr/>
              <p:nvPr/>
            </p:nvGrpSpPr>
            <p:grpSpPr>
              <a:xfrm>
                <a:off x="-1" y="0"/>
                <a:ext cx="1149597" cy="1132531"/>
                <a:chOff x="0" y="0"/>
                <a:chExt cx="1149595" cy="1132530"/>
              </a:xfrm>
            </p:grpSpPr>
            <p:sp>
              <p:nvSpPr>
                <p:cNvPr id="24" name="Shape 51">
                  <a:extLst>
                    <a:ext uri="{FF2B5EF4-FFF2-40B4-BE49-F238E27FC236}">
                      <a16:creationId xmlns:a16="http://schemas.microsoft.com/office/drawing/2014/main" id="{1EA2799B-8CF8-474B-B50D-4B668800C188}"/>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5" name="Shape 52">
                  <a:extLst>
                    <a:ext uri="{FF2B5EF4-FFF2-40B4-BE49-F238E27FC236}">
                      <a16:creationId xmlns:a16="http://schemas.microsoft.com/office/drawing/2014/main" id="{28A009B0-FA51-674F-88A6-156BBABF3561}"/>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6" name="Shape 53">
                  <a:extLst>
                    <a:ext uri="{FF2B5EF4-FFF2-40B4-BE49-F238E27FC236}">
                      <a16:creationId xmlns:a16="http://schemas.microsoft.com/office/drawing/2014/main" id="{D3C0E303-683D-E44E-8786-5539488B896F}"/>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Century Gothic" panose="020B0502020202020204"/>
                  </a:endParaRPr>
                </a:p>
              </p:txBody>
            </p:sp>
          </p:grpSp>
        </p:grpSp>
        <p:grpSp>
          <p:nvGrpSpPr>
            <p:cNvPr id="18" name="Group 58">
              <a:extLst>
                <a:ext uri="{FF2B5EF4-FFF2-40B4-BE49-F238E27FC236}">
                  <a16:creationId xmlns:a16="http://schemas.microsoft.com/office/drawing/2014/main" id="{A5DCC737-1B3A-FA40-A698-CCFC1D78D4EE}"/>
                </a:ext>
              </a:extLst>
            </p:cNvPr>
            <p:cNvGrpSpPr/>
            <p:nvPr/>
          </p:nvGrpSpPr>
          <p:grpSpPr>
            <a:xfrm rot="473564">
              <a:off x="7492541" y="3132908"/>
              <a:ext cx="1809843" cy="1872344"/>
              <a:chOff x="0" y="0"/>
              <a:chExt cx="803139" cy="830875"/>
            </a:xfrm>
          </p:grpSpPr>
          <p:sp>
            <p:nvSpPr>
              <p:cNvPr id="20" name="Shape 56">
                <a:extLst>
                  <a:ext uri="{FF2B5EF4-FFF2-40B4-BE49-F238E27FC236}">
                    <a16:creationId xmlns:a16="http://schemas.microsoft.com/office/drawing/2014/main" id="{9E04BBA1-60A3-7144-B43E-B2434AEA3B9F}"/>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1" name="Shape 57">
                <a:extLst>
                  <a:ext uri="{FF2B5EF4-FFF2-40B4-BE49-F238E27FC236}">
                    <a16:creationId xmlns:a16="http://schemas.microsoft.com/office/drawing/2014/main" id="{C340E554-7E4B-E240-9A0F-4AFF9528393D}"/>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Century Gothic" panose="020B0502020202020204"/>
                </a:endParaRPr>
              </a:p>
            </p:txBody>
          </p:sp>
        </p:grpSp>
      </p:grpSp>
      <p:sp>
        <p:nvSpPr>
          <p:cNvPr id="19"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56</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182905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381594" y="2038916"/>
            <a:ext cx="7243543" cy="1077218"/>
          </a:xfrm>
          <a:prstGeom prst="rect">
            <a:avLst/>
          </a:prstGeom>
          <a:noFill/>
        </p:spPr>
        <p:txBody>
          <a:bodyPr wrap="square" rtlCol="0" anchor="t">
            <a:spAutoFit/>
          </a:bodyPr>
          <a:lstStyle/>
          <a:p>
            <a:pPr defTabSz="457200"/>
            <a:r>
              <a:rPr lang="en-US" altLang="zh-TW" sz="3200" b="1"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a:t>
            </a:r>
            <a:r>
              <a:rPr lang="zh-TW" altLang="en-US" sz="3200" b="1"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基本法</a:t>
            </a:r>
            <a:r>
              <a:rPr lang="en-US" altLang="zh-TW" sz="3200" b="1"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a:t>
            </a:r>
            <a:r>
              <a:rPr lang="zh-TW" altLang="en-US" sz="3200" b="1"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是全國性法律，同時又是香港特別行政區的憲制性法律。</a:t>
            </a:r>
          </a:p>
        </p:txBody>
      </p:sp>
      <p:sp>
        <p:nvSpPr>
          <p:cNvPr id="26" name="Rounded Rectangle 9"/>
          <p:cNvSpPr/>
          <p:nvPr/>
        </p:nvSpPr>
        <p:spPr>
          <a:xfrm flipV="1">
            <a:off x="2381595" y="3692628"/>
            <a:ext cx="7243542" cy="2201700"/>
          </a:xfrm>
          <a:prstGeom prst="roundRect">
            <a:avLst>
              <a:gd name="adj" fmla="val 4681"/>
            </a:avLst>
          </a:prstGeom>
          <a:solidFill>
            <a:srgbClr val="FF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entury Gothic" panose="020B0502020202020204"/>
            </a:endParaRPr>
          </a:p>
        </p:txBody>
      </p:sp>
      <p:sp>
        <p:nvSpPr>
          <p:cNvPr id="28" name="文本框 27"/>
          <p:cNvSpPr txBox="1"/>
          <p:nvPr/>
        </p:nvSpPr>
        <p:spPr>
          <a:xfrm>
            <a:off x="2463915" y="3798924"/>
            <a:ext cx="7078900" cy="1772793"/>
          </a:xfrm>
          <a:prstGeom prst="rect">
            <a:avLst/>
          </a:prstGeom>
          <a:noFill/>
        </p:spPr>
        <p:txBody>
          <a:bodyPr wrap="square">
            <a:spAutoFit/>
          </a:bodyPr>
          <a:lstStyle/>
          <a:p>
            <a:pPr marL="257175" indent="-257175" defTabSz="0">
              <a:lnSpc>
                <a:spcPct val="130000"/>
              </a:lnSpc>
              <a:spcBef>
                <a:spcPts val="450"/>
              </a:spcBef>
              <a:buFont typeface="Arial" panose="02080604020202020204" pitchFamily="34" charset="0"/>
              <a:buChar char="•"/>
              <a:defRPr/>
            </a:pPr>
            <a:r>
              <a:rPr lang="zh-TW" altLang="en-US" sz="2800"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特別行政區內的制度和政策，均以</a:t>
            </a:r>
            <a:r>
              <a:rPr lang="en-US" altLang="zh-TW" sz="2800"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a:t>
            </a:r>
            <a:r>
              <a:rPr lang="zh-TW" altLang="en-US" sz="2800"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基本法</a:t>
            </a:r>
            <a:r>
              <a:rPr lang="en-US" altLang="zh-TW" sz="2800"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a:t>
            </a:r>
            <a:r>
              <a:rPr lang="zh-TW" altLang="en-US" sz="2800"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爲依據。特別行政區立法機關制定的任何法律，均不得同</a:t>
            </a:r>
            <a:r>
              <a:rPr lang="en-US" altLang="zh-TW" sz="2800"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a:t>
            </a:r>
            <a:r>
              <a:rPr lang="zh-TW" altLang="en-US" sz="2800"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基本法</a:t>
            </a:r>
            <a:r>
              <a:rPr lang="en-US" altLang="zh-TW" sz="2800"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a:t>
            </a:r>
            <a:r>
              <a:rPr lang="zh-TW" altLang="en-US" sz="2800"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rPr>
              <a:t>相抵觸。</a:t>
            </a:r>
            <a:endParaRPr lang="zh-CN" altLang="en-US" sz="2800" b="1" dirty="0">
              <a:solidFill>
                <a:prstClr val="black"/>
              </a:solidFill>
              <a:latin typeface="DFKai-SB" panose="03000509000000000000" pitchFamily="65" charset="-120"/>
              <a:ea typeface="DFKai-SB" panose="03000509000000000000" pitchFamily="65" charset="-120"/>
              <a:cs typeface="楷体" panose="02010609060101010101" charset="-122"/>
              <a:sym typeface="Calibri" panose="020F0502020204030204" pitchFamily="34" charset="0"/>
            </a:endParaRPr>
          </a:p>
        </p:txBody>
      </p:sp>
      <p:sp>
        <p:nvSpPr>
          <p:cNvPr id="29" name="Isosceles Triangle 11"/>
          <p:cNvSpPr/>
          <p:nvPr/>
        </p:nvSpPr>
        <p:spPr>
          <a:xfrm rot="10800000" flipV="1">
            <a:off x="2463916" y="3441337"/>
            <a:ext cx="478833" cy="251291"/>
          </a:xfrm>
          <a:prstGeom prst="triangle">
            <a:avLst>
              <a:gd name="adj" fmla="val 49650"/>
            </a:avLst>
          </a:prstGeom>
          <a:solidFill>
            <a:srgbClr val="FF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entury Gothic" panose="020B0502020202020204"/>
            </a:endParaRPr>
          </a:p>
        </p:txBody>
      </p:sp>
      <p:sp>
        <p:nvSpPr>
          <p:cNvPr id="8"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57</a:t>
            </a:fld>
            <a:endParaRPr lang="zh-CN" altLang="en-US" dirty="0">
              <a:solidFill>
                <a:prstClr val="black"/>
              </a:solidFill>
              <a:latin typeface="Century Gothic" panose="020B0502020202020204"/>
            </a:endParaRPr>
          </a:p>
        </p:txBody>
      </p:sp>
      <p:sp>
        <p:nvSpPr>
          <p:cNvPr id="3" name="Rectangle 2"/>
          <p:cNvSpPr/>
          <p:nvPr/>
        </p:nvSpPr>
        <p:spPr>
          <a:xfrm>
            <a:off x="3154955" y="633109"/>
            <a:ext cx="5109091" cy="830997"/>
          </a:xfrm>
          <a:prstGeom prst="rect">
            <a:avLst/>
          </a:prstGeom>
        </p:spPr>
        <p:txBody>
          <a:bodyPr wrap="none">
            <a:spAutoFit/>
          </a:bodyPr>
          <a:lstStyle/>
          <a:p>
            <a:pPr algn="ctr"/>
            <a:r>
              <a:rPr lang="en-US" altLang="zh-CN" sz="4800" b="1" dirty="0">
                <a:latin typeface="DFKai-SB" panose="03000509000000000000" pitchFamily="65" charset="-120"/>
                <a:ea typeface="DFKai-SB" panose="03000509000000000000" pitchFamily="65" charset="-120"/>
                <a:sym typeface="Arial" panose="020B0604020202020204" pitchFamily="34" charset="0"/>
              </a:rPr>
              <a:t>《</a:t>
            </a:r>
            <a:r>
              <a:rPr lang="en-US" altLang="x-none" sz="4800" b="1" dirty="0" err="1">
                <a:latin typeface="DFKai-SB" panose="03000509000000000000" pitchFamily="65" charset="-120"/>
                <a:ea typeface="DFKai-SB" panose="03000509000000000000" pitchFamily="65" charset="-120"/>
                <a:sym typeface="Arial" panose="020B0604020202020204" pitchFamily="34" charset="0"/>
              </a:rPr>
              <a:t>基本法</a:t>
            </a:r>
            <a:r>
              <a:rPr lang="en-US" altLang="zh-CN" sz="4800" b="1" dirty="0" err="1">
                <a:latin typeface="DFKai-SB" panose="03000509000000000000" pitchFamily="65" charset="-120"/>
                <a:ea typeface="DFKai-SB" panose="03000509000000000000" pitchFamily="65" charset="-120"/>
                <a:sym typeface="Arial" panose="020B0604020202020204" pitchFamily="34" charset="0"/>
              </a:rPr>
              <a:t>》</a:t>
            </a:r>
            <a:r>
              <a:rPr lang="en-US" altLang="x-none" sz="4800" b="1" dirty="0" err="1">
                <a:latin typeface="DFKai-SB" panose="03000509000000000000" pitchFamily="65" charset="-120"/>
                <a:ea typeface="DFKai-SB" panose="03000509000000000000" pitchFamily="65" charset="-120"/>
                <a:sym typeface="Arial" panose="020B0604020202020204" pitchFamily="34" charset="0"/>
              </a:rPr>
              <a:t>的</a:t>
            </a:r>
            <a:r>
              <a:rPr lang="zh-CN" altLang="en-US" sz="4800" b="1" dirty="0">
                <a:latin typeface="DFKai-SB" panose="03000509000000000000" pitchFamily="65" charset="-120"/>
                <a:ea typeface="DFKai-SB" panose="03000509000000000000" pitchFamily="65" charset="-120"/>
                <a:sym typeface="Arial" panose="020B0604020202020204" pitchFamily="34" charset="0"/>
              </a:rPr>
              <a:t>特點</a:t>
            </a:r>
            <a:endParaRPr lang="en-US" altLang="zh-CN" sz="4800" b="1"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4047011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23468" y="160670"/>
            <a:ext cx="7865249" cy="646331"/>
          </a:xfrm>
          <a:prstGeom prst="rect">
            <a:avLst/>
          </a:prstGeom>
        </p:spPr>
        <p:txBody>
          <a:bodyPr wrap="square">
            <a:spAutoFit/>
          </a:bodyPr>
          <a:lstStyle/>
          <a:p>
            <a:pPr algn="ctr">
              <a:defRPr/>
            </a:pPr>
            <a:r>
              <a:rPr lang="zh-CN" altLang="en-US" sz="3600" b="1" kern="100" dirty="0">
                <a:solidFill>
                  <a:prstClr val="black"/>
                </a:solidFill>
                <a:latin typeface="DFKai-SB" panose="03000509000000000000" pitchFamily="65" charset="-120"/>
                <a:ea typeface="DFKai-SB" panose="03000509000000000000" pitchFamily="65" charset="-120"/>
                <a:cs typeface="宋体" panose="02010600030101010101" pitchFamily="2" charset="-122"/>
                <a:sym typeface="+mn-ea"/>
              </a:rPr>
              <a:t>觀看政制及內地事務局的視頻</a:t>
            </a:r>
          </a:p>
        </p:txBody>
      </p:sp>
      <p:sp>
        <p:nvSpPr>
          <p:cNvPr id="7" name="矩形 6">
            <a:extLst>
              <a:ext uri="{FF2B5EF4-FFF2-40B4-BE49-F238E27FC236}">
                <a16:creationId xmlns:a16="http://schemas.microsoft.com/office/drawing/2014/main" id="{A38F4336-5552-6B4A-BD5D-210507148208}"/>
              </a:ext>
            </a:extLst>
          </p:cNvPr>
          <p:cNvSpPr/>
          <p:nvPr/>
        </p:nvSpPr>
        <p:spPr>
          <a:xfrm>
            <a:off x="3734402" y="1203751"/>
            <a:ext cx="3012363" cy="646331"/>
          </a:xfrm>
          <a:prstGeom prst="rect">
            <a:avLst/>
          </a:prstGeom>
        </p:spPr>
        <p:txBody>
          <a:bodyPr wrap="none">
            <a:spAutoFit/>
          </a:bodyPr>
          <a:lstStyle/>
          <a:p>
            <a:pPr defTabSz="457200"/>
            <a:r>
              <a:rPr lang="zh-HK"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https://youtu.be/R9p4buqcLdk</a:t>
            </a:r>
            <a:endParaRPr lang="en-US" altLang="zh-HK"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defTabSz="457200"/>
            <a:endParaRPr lang="zh-HK" altLang="en-US" dirty="0">
              <a:solidFill>
                <a:prstClr val="black"/>
              </a:solidFill>
              <a:latin typeface="Century Gothic" panose="020B0502020202020204"/>
              <a:ea typeface="微軟正黑體" panose="020B0604030504040204" pitchFamily="34" charset="-120"/>
            </a:endParaRPr>
          </a:p>
        </p:txBody>
      </p:sp>
      <p:pic>
        <p:nvPicPr>
          <p:cNvPr id="9" name="圖片 8" descr="一張含有 文字, 個人 的圖片&#10;&#10;自動產生的描述">
            <a:extLst>
              <a:ext uri="{FF2B5EF4-FFF2-40B4-BE49-F238E27FC236}">
                <a16:creationId xmlns:a16="http://schemas.microsoft.com/office/drawing/2014/main" id="{B35B662C-0107-4740-A389-FAE011110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230" y="1869550"/>
            <a:ext cx="7121295" cy="4105422"/>
          </a:xfrm>
          <a:prstGeom prst="rect">
            <a:avLst/>
          </a:prstGeom>
        </p:spPr>
      </p:pic>
      <p:pic>
        <p:nvPicPr>
          <p:cNvPr id="10" name="圖形 9" descr="網頁設計 以實心填滿">
            <a:extLst>
              <a:ext uri="{FF2B5EF4-FFF2-40B4-BE49-F238E27FC236}">
                <a16:creationId xmlns:a16="http://schemas.microsoft.com/office/drawing/2014/main" id="{3E2DE68C-88B5-5A47-B0B7-2EEB6454F2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855230" y="975705"/>
            <a:ext cx="749585" cy="749585"/>
          </a:xfrm>
          <a:prstGeom prst="rect">
            <a:avLst/>
          </a:prstGeom>
        </p:spPr>
      </p:pic>
      <p:sp>
        <p:nvSpPr>
          <p:cNvPr id="8"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58</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5342104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a:extLst>
              <a:ext uri="{FF2B5EF4-FFF2-40B4-BE49-F238E27FC236}">
                <a16:creationId xmlns:a16="http://schemas.microsoft.com/office/drawing/2014/main" id="{3A44B00E-A5D1-B34D-8B81-BD160DFB4C7C}"/>
              </a:ext>
            </a:extLst>
          </p:cNvPr>
          <p:cNvSpPr/>
          <p:nvPr/>
        </p:nvSpPr>
        <p:spPr>
          <a:xfrm>
            <a:off x="6639340" y="1922628"/>
            <a:ext cx="4823654" cy="1569660"/>
          </a:xfrm>
          <a:prstGeom prst="rect">
            <a:avLst/>
          </a:prstGeom>
        </p:spPr>
        <p:txBody>
          <a:bodyPr wrap="square">
            <a:spAutoFit/>
          </a:bodyPr>
          <a:lstStyle/>
          <a:p>
            <a:pPr defTabSz="457200"/>
            <a:r>
              <a:rPr lang="zh-CN" altLang="en-US" sz="2400" dirty="0" smtClean="0">
                <a:latin typeface="DFKai-SB" panose="03000509000000000000" pitchFamily="65" charset="-120"/>
                <a:ea typeface="DFKai-SB" panose="03000509000000000000" pitchFamily="65" charset="-120"/>
                <a:cs typeface="楷体" panose="02010609060101010101" pitchFamily="49" charset="-122"/>
              </a:rPr>
              <a:t>「</a:t>
            </a:r>
            <a:r>
              <a:rPr lang="zh-CN" altLang="en-US" sz="2400" dirty="0">
                <a:latin typeface="DFKai-SB" panose="03000509000000000000" pitchFamily="65" charset="-120"/>
                <a:ea typeface="DFKai-SB" panose="03000509000000000000" pitchFamily="65" charset="-120"/>
                <a:cs typeface="楷体" panose="02010609060101010101" pitchFamily="49" charset="-122"/>
              </a:rPr>
              <a:t>一國兩制」的根本宗旨包括維護國家主權、安全和發展利益，保持香港長期繁榮穩定，這兩個方面是</a:t>
            </a:r>
            <a:r>
              <a:rPr lang="zh-CN" altLang="en-US" sz="2400" dirty="0" smtClean="0">
                <a:latin typeface="DFKai-SB" panose="03000509000000000000" pitchFamily="65" charset="-120"/>
                <a:ea typeface="DFKai-SB" panose="03000509000000000000" pitchFamily="65" charset="-120"/>
                <a:cs typeface="楷体" panose="02010609060101010101" pitchFamily="49" charset="-122"/>
              </a:rPr>
              <a:t>一致、互動和關係緊密的。</a:t>
            </a:r>
            <a:endParaRPr lang="en-US" altLang="zh-CN" sz="2400" dirty="0">
              <a:latin typeface="DFKai-SB" panose="03000509000000000000" pitchFamily="65" charset="-120"/>
              <a:ea typeface="DFKai-SB" panose="03000509000000000000" pitchFamily="65" charset="-120"/>
              <a:cs typeface="楷体" panose="02010609060101010101" pitchFamily="49" charset="-122"/>
            </a:endParaRPr>
          </a:p>
        </p:txBody>
      </p:sp>
      <p:sp>
        <p:nvSpPr>
          <p:cNvPr id="5" name="副标题 2"/>
          <p:cNvSpPr txBox="1">
            <a:spLocks/>
          </p:cNvSpPr>
          <p:nvPr/>
        </p:nvSpPr>
        <p:spPr>
          <a:xfrm>
            <a:off x="6718853" y="3827052"/>
            <a:ext cx="4664627" cy="161988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zh-TW" altLang="en-US" sz="2400" dirty="0" smtClean="0">
                <a:solidFill>
                  <a:schemeClr val="tx1"/>
                </a:solidFill>
                <a:latin typeface="DFKai-SB" panose="03000509000000000000" pitchFamily="65" charset="-120"/>
                <a:ea typeface="DFKai-SB" panose="03000509000000000000" pitchFamily="65" charset="-120"/>
                <a:cs typeface="楷体" panose="02010609060101010101" pitchFamily="49" charset="-122"/>
              </a:rPr>
              <a:t>建基</a:t>
            </a:r>
            <a:r>
              <a:rPr lang="zh-CN" altLang="en-US" sz="2400" dirty="0" smtClean="0">
                <a:solidFill>
                  <a:schemeClr val="tx1"/>
                </a:solidFill>
                <a:latin typeface="DFKai-SB" panose="03000509000000000000" pitchFamily="65" charset="-120"/>
                <a:ea typeface="DFKai-SB" panose="03000509000000000000" pitchFamily="65" charset="-120"/>
                <a:cs typeface="楷体" panose="02010609060101010101" pitchFamily="49" charset="-122"/>
              </a:rPr>
              <a:t>國家觀念、堅持「一國」原</a:t>
            </a:r>
            <a:r>
              <a:rPr lang="zh-CN" altLang="en-US" sz="2400" dirty="0">
                <a:solidFill>
                  <a:schemeClr val="tx1"/>
                </a:solidFill>
                <a:latin typeface="DFKai-SB" panose="03000509000000000000" pitchFamily="65" charset="-120"/>
                <a:ea typeface="DFKai-SB" panose="03000509000000000000" pitchFamily="65" charset="-120"/>
                <a:cs typeface="楷体" panose="02010609060101010101" pitchFamily="49" charset="-122"/>
              </a:rPr>
              <a:t>則是實施</a:t>
            </a:r>
            <a:r>
              <a:rPr lang="en-US" altLang="zh-CN" sz="2400" dirty="0" smtClean="0">
                <a:solidFill>
                  <a:schemeClr val="tx1"/>
                </a:solidFill>
                <a:latin typeface="DFKai-SB" panose="03000509000000000000" pitchFamily="65" charset="-120"/>
                <a:ea typeface="DFKai-SB" panose="03000509000000000000" pitchFamily="65" charset="-120"/>
                <a:cs typeface="楷体" panose="02010609060101010101" pitchFamily="49" charset="-122"/>
              </a:rPr>
              <a:t>《</a:t>
            </a:r>
            <a:r>
              <a:rPr lang="zh-CN" altLang="en-US" sz="2400" dirty="0" smtClean="0">
                <a:solidFill>
                  <a:schemeClr val="tx1"/>
                </a:solidFill>
                <a:latin typeface="DFKai-SB" panose="03000509000000000000" pitchFamily="65" charset="-120"/>
                <a:ea typeface="DFKai-SB" panose="03000509000000000000" pitchFamily="65" charset="-120"/>
                <a:cs typeface="楷体" panose="02010609060101010101" pitchFamily="49" charset="-122"/>
              </a:rPr>
              <a:t>基本法</a:t>
            </a:r>
            <a:r>
              <a:rPr lang="en-US" altLang="zh-CN" sz="2400" dirty="0" smtClean="0">
                <a:solidFill>
                  <a:schemeClr val="tx1"/>
                </a:solidFill>
                <a:latin typeface="DFKai-SB" panose="03000509000000000000" pitchFamily="65" charset="-120"/>
                <a:ea typeface="DFKai-SB" panose="03000509000000000000" pitchFamily="65" charset="-120"/>
                <a:cs typeface="楷体" panose="02010609060101010101" pitchFamily="49" charset="-122"/>
              </a:rPr>
              <a:t>》</a:t>
            </a:r>
            <a:r>
              <a:rPr lang="zh-CN" altLang="en-US" sz="2400" dirty="0" smtClean="0">
                <a:solidFill>
                  <a:schemeClr val="tx1"/>
                </a:solidFill>
                <a:latin typeface="DFKai-SB" panose="03000509000000000000" pitchFamily="65" charset="-120"/>
                <a:ea typeface="DFKai-SB" panose="03000509000000000000" pitchFamily="65" charset="-120"/>
                <a:cs typeface="楷体" panose="02010609060101010101" pitchFamily="49" charset="-122"/>
              </a:rPr>
              <a:t>的核心要求，離開了這個基本前提，一切都無從談起。</a:t>
            </a:r>
            <a:endParaRPr lang="zh-CN" altLang="en-US" sz="2400" dirty="0">
              <a:solidFill>
                <a:schemeClr val="tx1"/>
              </a:solidFill>
              <a:latin typeface="DFKai-SB" panose="03000509000000000000" pitchFamily="65" charset="-120"/>
              <a:ea typeface="DFKai-SB" panose="03000509000000000000" pitchFamily="65" charset="-120"/>
              <a:cs typeface="楷体" panose="02010609060101010101" pitchFamily="49" charset="-122"/>
            </a:endParaRPr>
          </a:p>
        </p:txBody>
      </p:sp>
      <p:sp>
        <p:nvSpPr>
          <p:cNvPr id="7" name="标题 1"/>
          <p:cNvSpPr txBox="1">
            <a:spLocks/>
          </p:cNvSpPr>
          <p:nvPr/>
        </p:nvSpPr>
        <p:spPr>
          <a:xfrm>
            <a:off x="2661641" y="644921"/>
            <a:ext cx="6858000" cy="820632"/>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CN" altLang="en-US" sz="4700" b="1" smtClean="0">
                <a:latin typeface="DFKai-SB" panose="03000509000000000000" pitchFamily="65" charset="-120"/>
                <a:ea typeface="DFKai-SB" panose="03000509000000000000" pitchFamily="65" charset="-120"/>
                <a:cs typeface="微软雅黑" panose="020B0503020204020204" pitchFamily="34" charset="-122"/>
              </a:rPr>
              <a:t>「一國兩制」的宗旨</a:t>
            </a:r>
            <a:endParaRPr lang="zh-CN" altLang="en-US" sz="4700" b="1" dirty="0">
              <a:latin typeface="DFKai-SB" panose="03000509000000000000" pitchFamily="65" charset="-120"/>
              <a:ea typeface="DFKai-SB" panose="03000509000000000000" pitchFamily="65" charset="-120"/>
              <a:cs typeface="微软雅黑" panose="020B0503020204020204" pitchFamily="34" charset="-122"/>
            </a:endParaRPr>
          </a:p>
        </p:txBody>
      </p:sp>
      <p:sp>
        <p:nvSpPr>
          <p:cNvPr id="8"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59</a:t>
            </a:fld>
            <a:endParaRPr lang="zh-CN" altLang="en-US" dirty="0">
              <a:solidFill>
                <a:prstClr val="black"/>
              </a:solidFill>
              <a:latin typeface="Century Gothic" panose="020B0502020202020204"/>
            </a:endParaRPr>
          </a:p>
        </p:txBody>
      </p:sp>
      <p:pic>
        <p:nvPicPr>
          <p:cNvPr id="2" name="Picture 1"/>
          <p:cNvPicPr>
            <a:picLocks noChangeAspect="1"/>
          </p:cNvPicPr>
          <p:nvPr/>
        </p:nvPicPr>
        <p:blipFill>
          <a:blip r:embed="rId2"/>
          <a:stretch>
            <a:fillRect/>
          </a:stretch>
        </p:blipFill>
        <p:spPr>
          <a:xfrm>
            <a:off x="1123754" y="1906042"/>
            <a:ext cx="5094166" cy="3172492"/>
          </a:xfrm>
          <a:prstGeom prst="rect">
            <a:avLst/>
          </a:prstGeom>
        </p:spPr>
      </p:pic>
      <p:sp>
        <p:nvSpPr>
          <p:cNvPr id="3" name="Rectangle 2"/>
          <p:cNvSpPr/>
          <p:nvPr/>
        </p:nvSpPr>
        <p:spPr>
          <a:xfrm>
            <a:off x="1123754" y="5159965"/>
            <a:ext cx="5094166" cy="584775"/>
          </a:xfrm>
          <a:prstGeom prst="rect">
            <a:avLst/>
          </a:prstGeom>
        </p:spPr>
        <p:txBody>
          <a:bodyPr wrap="square">
            <a:spAutoFit/>
          </a:bodyPr>
          <a:lstStyle/>
          <a:p>
            <a:r>
              <a:rPr lang="zh-TW" altLang="en-US" sz="1600" dirty="0">
                <a:latin typeface="標楷體" panose="03000509000000000000" pitchFamily="65" charset="-120"/>
                <a:ea typeface="標楷體" panose="03000509000000000000" pitchFamily="65" charset="-120"/>
              </a:rPr>
              <a:t>效忠特區</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國家主席習近平（右一）為香港特區第六屆政府主要官員監誓。</a:t>
            </a:r>
            <a:endParaRPr lang="zh-TW" altLang="en-US" sz="1600" b="0" i="0" dirty="0">
              <a:effectLst/>
              <a:latin typeface="標楷體" panose="03000509000000000000" pitchFamily="65" charset="-120"/>
              <a:ea typeface="標楷體" panose="03000509000000000000" pitchFamily="65" charset="-120"/>
            </a:endParaRPr>
          </a:p>
        </p:txBody>
      </p:sp>
      <p:sp>
        <p:nvSpPr>
          <p:cNvPr id="9" name="Rectangle 8"/>
          <p:cNvSpPr/>
          <p:nvPr/>
        </p:nvSpPr>
        <p:spPr>
          <a:xfrm>
            <a:off x="1402050" y="5853787"/>
            <a:ext cx="6096000" cy="646331"/>
          </a:xfrm>
          <a:prstGeom prst="rect">
            <a:avLst/>
          </a:prstGeom>
        </p:spPr>
        <p:txBody>
          <a:bodyPr>
            <a:spAutoFit/>
          </a:bodyPr>
          <a:lstStyle/>
          <a:p>
            <a:r>
              <a:rPr lang="zh-TW" altLang="en-US" sz="1200" dirty="0" smtClean="0">
                <a:latin typeface="標楷體" panose="03000509000000000000" pitchFamily="65" charset="-120"/>
                <a:ea typeface="標楷體" panose="03000509000000000000" pitchFamily="65" charset="-120"/>
                <a:cs typeface="Times New Roman" panose="02020603050405020304" pitchFamily="18" charset="0"/>
              </a:rPr>
              <a:t>圖片來源</a:t>
            </a:r>
            <a:r>
              <a:rPr lang="en-US" altLang="zh-TW" sz="1200" dirty="0" smtClean="0">
                <a:latin typeface="標楷體" panose="03000509000000000000" pitchFamily="65" charset="-120"/>
                <a:ea typeface="標楷體" panose="03000509000000000000" pitchFamily="65" charset="-120"/>
                <a:cs typeface="Times New Roman" panose="02020603050405020304" pitchFamily="18" charset="0"/>
              </a:rPr>
              <a:t>:</a:t>
            </a:r>
          </a:p>
          <a:p>
            <a:r>
              <a:rPr lang="en-US" sz="1200" dirty="0" smtClean="0">
                <a:latin typeface="Times New Roman" panose="02020603050405020304" pitchFamily="18" charset="0"/>
                <a:cs typeface="Times New Roman" panose="02020603050405020304" pitchFamily="18" charset="0"/>
              </a:rPr>
              <a:t>https</a:t>
            </a:r>
            <a:r>
              <a:rPr lang="en-US" sz="1200" dirty="0">
                <a:latin typeface="Times New Roman" panose="02020603050405020304" pitchFamily="18" charset="0"/>
                <a:cs typeface="Times New Roman" panose="02020603050405020304" pitchFamily="18" charset="0"/>
              </a:rPr>
              <a:t>://www.news.gov.hk/chi/2022/07/20220701/20220701_122112_073.html?type=category&amp;name=electoralsystem</a:t>
            </a:r>
          </a:p>
        </p:txBody>
      </p:sp>
    </p:spTree>
    <p:extLst>
      <p:ext uri="{BB962C8B-B14F-4D97-AF65-F5344CB8AC3E}">
        <p14:creationId xmlns:p14="http://schemas.microsoft.com/office/powerpoint/2010/main" val="1800662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ACCE571-B5CF-624E-9DC3-19705A34EDD6}"/>
              </a:ext>
            </a:extLst>
          </p:cNvPr>
          <p:cNvSpPr>
            <a:spLocks noGrp="1"/>
          </p:cNvSpPr>
          <p:nvPr>
            <p:ph type="sldNum" sz="quarter" idx="12"/>
          </p:nvPr>
        </p:nvSpPr>
        <p:spPr>
          <a:xfrm>
            <a:off x="1703512" y="764704"/>
            <a:ext cx="584978" cy="388204"/>
          </a:xfrm>
        </p:spPr>
        <p:txBody>
          <a:bodyPr/>
          <a:lstStyle/>
          <a:p>
            <a:pPr defTabSz="457200"/>
            <a:fld id="{0C913308-F349-4B6D-A68A-DD1791B4A57B}" type="slidenum">
              <a:rPr lang="zh-CN" altLang="en-US">
                <a:latin typeface="Century Gothic" panose="020B0502020202020204"/>
              </a:rPr>
              <a:pPr defTabSz="457200"/>
              <a:t>6</a:t>
            </a:fld>
            <a:endParaRPr lang="zh-CN" altLang="en-US" dirty="0">
              <a:latin typeface="Century Gothic" panose="020B0502020202020204"/>
            </a:endParaRPr>
          </a:p>
        </p:txBody>
      </p:sp>
      <p:grpSp>
        <p:nvGrpSpPr>
          <p:cNvPr id="5" name="群組 4">
            <a:extLst>
              <a:ext uri="{FF2B5EF4-FFF2-40B4-BE49-F238E27FC236}">
                <a16:creationId xmlns:a16="http://schemas.microsoft.com/office/drawing/2014/main" id="{5EF7B099-49D1-944D-8ABF-B3C2AE288C8A}"/>
              </a:ext>
            </a:extLst>
          </p:cNvPr>
          <p:cNvGrpSpPr/>
          <p:nvPr/>
        </p:nvGrpSpPr>
        <p:grpSpPr>
          <a:xfrm>
            <a:off x="939302" y="185861"/>
            <a:ext cx="9397775" cy="1545889"/>
            <a:chOff x="1098611" y="1510748"/>
            <a:chExt cx="6915462" cy="1185849"/>
          </a:xfrm>
        </p:grpSpPr>
        <p:sp>
          <p:nvSpPr>
            <p:cNvPr id="6" name="矩形 5">
              <a:extLst>
                <a:ext uri="{FF2B5EF4-FFF2-40B4-BE49-F238E27FC236}">
                  <a16:creationId xmlns:a16="http://schemas.microsoft.com/office/drawing/2014/main" id="{496FB143-4865-534B-BE1D-64C33ABA06CD}"/>
                </a:ext>
              </a:extLst>
            </p:cNvPr>
            <p:cNvSpPr/>
            <p:nvPr/>
          </p:nvSpPr>
          <p:spPr>
            <a:xfrm>
              <a:off x="1098611" y="1510748"/>
              <a:ext cx="6816887" cy="1185849"/>
            </a:xfrm>
            <a:prstGeom prst="rect">
              <a:avLst/>
            </a:pr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7" name="文字方塊 6">
              <a:extLst>
                <a:ext uri="{FF2B5EF4-FFF2-40B4-BE49-F238E27FC236}">
                  <a16:creationId xmlns:a16="http://schemas.microsoft.com/office/drawing/2014/main" id="{8AD82C20-42C9-FA41-9247-140275C15895}"/>
                </a:ext>
              </a:extLst>
            </p:cNvPr>
            <p:cNvSpPr txBox="1"/>
            <p:nvPr/>
          </p:nvSpPr>
          <p:spPr>
            <a:xfrm>
              <a:off x="1212934" y="1510748"/>
              <a:ext cx="6801139" cy="1185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7916" tIns="45720" rIns="45720" bIns="45720" numCol="1" spcCol="1270" anchor="ctr" anchorCtr="0">
              <a:noAutofit/>
            </a:bodyPr>
            <a:lstStyle/>
            <a:p>
              <a:pPr>
                <a:spcBef>
                  <a:spcPct val="0"/>
                </a:spcBef>
                <a:defRPr/>
              </a:pPr>
              <a:r>
                <a:rPr lang="zh-CN" altLang="en-US" sz="2400" b="1" dirty="0">
                  <a:solidFill>
                    <a:prstClr val="black"/>
                  </a:solidFill>
                  <a:latin typeface="DFKai-SB" panose="03000509000000000000" pitchFamily="65" charset="-120"/>
                  <a:ea typeface="DFKai-SB" panose="03000509000000000000" pitchFamily="65" charset="-120"/>
                </a:rPr>
                <a:t>各行政單位或自治單位均受中央的統一領導，地方的權</a:t>
              </a:r>
              <a:r>
                <a:rPr lang="zh-CN" altLang="en-US" sz="2400" b="1" dirty="0" smtClean="0">
                  <a:solidFill>
                    <a:prstClr val="black"/>
                  </a:solidFill>
                  <a:latin typeface="DFKai-SB" panose="03000509000000000000" pitchFamily="65" charset="-120"/>
                  <a:ea typeface="DFKai-SB" panose="03000509000000000000" pitchFamily="65" charset="-120"/>
                </a:rPr>
                <a:t>力來源</a:t>
              </a:r>
              <a:r>
                <a:rPr lang="zh-CN" altLang="en-US" sz="2400" b="1" dirty="0">
                  <a:solidFill>
                    <a:prstClr val="black"/>
                  </a:solidFill>
                  <a:latin typeface="DFKai-SB" panose="03000509000000000000" pitchFamily="65" charset="-120"/>
                  <a:ea typeface="DFKai-SB" panose="03000509000000000000" pitchFamily="65" charset="-120"/>
                </a:rPr>
                <a:t>於中央的授</a:t>
              </a:r>
              <a:r>
                <a:rPr lang="zh-CN" altLang="en-US" sz="2400" b="1" dirty="0" smtClean="0">
                  <a:solidFill>
                    <a:prstClr val="black"/>
                  </a:solidFill>
                  <a:latin typeface="DFKai-SB" panose="03000509000000000000" pitchFamily="65" charset="-120"/>
                  <a:ea typeface="DFKai-SB" panose="03000509000000000000" pitchFamily="65" charset="-120"/>
                </a:rPr>
                <a:t>權，</a:t>
              </a:r>
              <a:r>
                <a:rPr lang="zh-CN" altLang="en-US" sz="2400" b="1" dirty="0">
                  <a:solidFill>
                    <a:prstClr val="black"/>
                  </a:solidFill>
                  <a:latin typeface="DFKai-SB" panose="03000509000000000000" pitchFamily="65" charset="-120"/>
                  <a:ea typeface="DFKai-SB" panose="03000509000000000000" pitchFamily="65" charset="-120"/>
                </a:rPr>
                <a:t>地方政府要服從中央的領導和接受中央的監督。地方沒有脫離中央而獨立的權力。</a:t>
              </a:r>
              <a:endParaRPr lang="zh-TW" altLang="en-US" sz="2400" dirty="0">
                <a:solidFill>
                  <a:prstClr val="black"/>
                </a:solidFill>
                <a:latin typeface="DFKai-SB" panose="03000509000000000000" pitchFamily="65" charset="-120"/>
                <a:ea typeface="DFKai-SB" panose="03000509000000000000" pitchFamily="65" charset="-120"/>
              </a:endParaRPr>
            </a:p>
            <a:p>
              <a:pPr defTabSz="666750">
                <a:lnSpc>
                  <a:spcPct val="90000"/>
                </a:lnSpc>
                <a:spcBef>
                  <a:spcPct val="0"/>
                </a:spcBef>
                <a:spcAft>
                  <a:spcPct val="35000"/>
                </a:spcAft>
              </a:pPr>
              <a:endParaRPr lang="zh-TW" altLang="en-US" sz="1100" dirty="0">
                <a:solidFill>
                  <a:prstClr val="white"/>
                </a:solidFill>
                <a:latin typeface="Century Gothic" panose="020B0502020202020204"/>
                <a:ea typeface="微軟正黑體" panose="020B0604030504040204" pitchFamily="34" charset="-120"/>
              </a:endParaRPr>
            </a:p>
          </p:txBody>
        </p:sp>
      </p:grpSp>
      <p:pic>
        <p:nvPicPr>
          <p:cNvPr id="8" name="圖片 7" descr="一張含有 撞球 的圖片&#10;&#10;自動產生的描述">
            <a:extLst>
              <a:ext uri="{FF2B5EF4-FFF2-40B4-BE49-F238E27FC236}">
                <a16:creationId xmlns:a16="http://schemas.microsoft.com/office/drawing/2014/main" id="{E5C16317-1415-974E-BCBB-45B9B17D228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939302" y="1998919"/>
            <a:ext cx="2838084" cy="1894112"/>
          </a:xfrm>
          <a:prstGeom prst="rect">
            <a:avLst/>
          </a:prstGeom>
        </p:spPr>
      </p:pic>
      <p:graphicFrame>
        <p:nvGraphicFramePr>
          <p:cNvPr id="9" name="資料庫圖表 8">
            <a:extLst>
              <a:ext uri="{FF2B5EF4-FFF2-40B4-BE49-F238E27FC236}">
                <a16:creationId xmlns:a16="http://schemas.microsoft.com/office/drawing/2014/main" id="{AE7AEC22-A913-5842-8931-B1FCEF837537}"/>
              </a:ext>
            </a:extLst>
          </p:cNvPr>
          <p:cNvGraphicFramePr/>
          <p:nvPr>
            <p:extLst>
              <p:ext uri="{D42A27DB-BD31-4B8C-83A1-F6EECF244321}">
                <p14:modId xmlns:p14="http://schemas.microsoft.com/office/powerpoint/2010/main" val="4164304456"/>
              </p:ext>
            </p:extLst>
          </p:nvPr>
        </p:nvGraphicFramePr>
        <p:xfrm>
          <a:off x="4467926" y="2080932"/>
          <a:ext cx="5735193" cy="3885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文字方塊 9">
            <a:extLst>
              <a:ext uri="{FF2B5EF4-FFF2-40B4-BE49-F238E27FC236}">
                <a16:creationId xmlns:a16="http://schemas.microsoft.com/office/drawing/2014/main" id="{10AC54FC-E2E6-4696-8E04-88D60966D2FD}"/>
              </a:ext>
            </a:extLst>
          </p:cNvPr>
          <p:cNvSpPr txBox="1"/>
          <p:nvPr/>
        </p:nvSpPr>
        <p:spPr>
          <a:xfrm>
            <a:off x="917686" y="4023900"/>
            <a:ext cx="3098133" cy="1692771"/>
          </a:xfrm>
          <a:prstGeom prst="rect">
            <a:avLst/>
          </a:prstGeom>
          <a:noFill/>
        </p:spPr>
        <p:txBody>
          <a:bodyPr wrap="square" rtlCol="0">
            <a:spAutoFit/>
          </a:bodyPr>
          <a:lstStyle/>
          <a:p>
            <a:pPr defTabSz="457200"/>
            <a:r>
              <a:rPr lang="zh-TW" altLang="en-US" sz="1400" dirty="0">
                <a:solidFill>
                  <a:prstClr val="black"/>
                </a:solidFill>
                <a:latin typeface="DFKai-SB" panose="03000509000000000000" pitchFamily="65" charset="-120"/>
                <a:ea typeface="DFKai-SB" panose="03000509000000000000" pitchFamily="65" charset="-120"/>
              </a:rPr>
              <a:t>有關初中</a:t>
            </a:r>
            <a:r>
              <a:rPr lang="en-US" altLang="zh-TW" sz="1400" dirty="0">
                <a:solidFill>
                  <a:prstClr val="black"/>
                </a:solidFill>
                <a:latin typeface="DFKai-SB" panose="03000509000000000000" pitchFamily="65" charset="-120"/>
                <a:ea typeface="DFKai-SB" panose="03000509000000000000" pitchFamily="65" charset="-120"/>
              </a:rPr>
              <a:t>《</a:t>
            </a:r>
            <a:r>
              <a:rPr lang="zh-TW" altLang="en-US" sz="1400" dirty="0">
                <a:solidFill>
                  <a:prstClr val="black"/>
                </a:solidFill>
                <a:latin typeface="DFKai-SB" panose="03000509000000000000" pitchFamily="65" charset="-120"/>
                <a:ea typeface="DFKai-SB" panose="03000509000000000000" pitchFamily="65" charset="-120"/>
              </a:rPr>
              <a:t>憲法</a:t>
            </a:r>
            <a:r>
              <a:rPr lang="en-US" altLang="zh-TW" sz="1400" dirty="0">
                <a:solidFill>
                  <a:prstClr val="black"/>
                </a:solidFill>
                <a:latin typeface="DFKai-SB" panose="03000509000000000000" pitchFamily="65" charset="-120"/>
                <a:ea typeface="DFKai-SB" panose="03000509000000000000" pitchFamily="65" charset="-120"/>
              </a:rPr>
              <a:t>》</a:t>
            </a:r>
            <a:r>
              <a:rPr lang="zh-TW" altLang="en-US" sz="1400" dirty="0">
                <a:solidFill>
                  <a:prstClr val="black"/>
                </a:solidFill>
                <a:latin typeface="DFKai-SB" panose="03000509000000000000" pitchFamily="65" charset="-120"/>
                <a:ea typeface="DFKai-SB" panose="03000509000000000000" pitchFamily="65" charset="-120"/>
              </a:rPr>
              <a:t>與</a:t>
            </a:r>
            <a:r>
              <a:rPr lang="en-US" altLang="zh-TW" sz="1400" dirty="0">
                <a:solidFill>
                  <a:prstClr val="black"/>
                </a:solidFill>
                <a:latin typeface="DFKai-SB" panose="03000509000000000000" pitchFamily="65" charset="-120"/>
                <a:ea typeface="DFKai-SB" panose="03000509000000000000" pitchFamily="65" charset="-120"/>
              </a:rPr>
              <a:t>《</a:t>
            </a:r>
            <a:r>
              <a:rPr lang="zh-TW" altLang="en-US" sz="1400" dirty="0">
                <a:solidFill>
                  <a:prstClr val="black"/>
                </a:solidFill>
                <a:latin typeface="DFKai-SB" panose="03000509000000000000" pitchFamily="65" charset="-120"/>
                <a:ea typeface="DFKai-SB" panose="03000509000000000000" pitchFamily="65" charset="-120"/>
              </a:rPr>
              <a:t>基本法</a:t>
            </a:r>
            <a:r>
              <a:rPr lang="en-US" altLang="zh-TW" sz="1400" dirty="0">
                <a:solidFill>
                  <a:prstClr val="black"/>
                </a:solidFill>
                <a:latin typeface="DFKai-SB" panose="03000509000000000000" pitchFamily="65" charset="-120"/>
                <a:ea typeface="DFKai-SB" panose="03000509000000000000" pitchFamily="65" charset="-120"/>
              </a:rPr>
              <a:t>》</a:t>
            </a:r>
            <a:r>
              <a:rPr lang="zh-TW" altLang="en-US" sz="1400" dirty="0">
                <a:solidFill>
                  <a:prstClr val="black"/>
                </a:solidFill>
                <a:latin typeface="DFKai-SB" panose="03000509000000000000" pitchFamily="65" charset="-120"/>
                <a:ea typeface="DFKai-SB" panose="03000509000000000000" pitchFamily="65" charset="-120"/>
              </a:rPr>
              <a:t>的內容</a:t>
            </a:r>
            <a:r>
              <a:rPr lang="zh-TW" altLang="en-US" sz="1400" dirty="0" smtClean="0">
                <a:solidFill>
                  <a:prstClr val="black"/>
                </a:solidFill>
                <a:latin typeface="DFKai-SB" panose="03000509000000000000" pitchFamily="65" charset="-120"/>
                <a:ea typeface="DFKai-SB" panose="03000509000000000000" pitchFamily="65" charset="-120"/>
              </a:rPr>
              <a:t>，</a:t>
            </a:r>
            <a:endParaRPr lang="en-US" altLang="zh-TW" sz="1400" dirty="0" smtClean="0">
              <a:solidFill>
                <a:prstClr val="black"/>
              </a:solidFill>
              <a:latin typeface="DFKai-SB" panose="03000509000000000000" pitchFamily="65" charset="-120"/>
              <a:ea typeface="DFKai-SB" panose="03000509000000000000" pitchFamily="65" charset="-120"/>
            </a:endParaRPr>
          </a:p>
          <a:p>
            <a:pPr defTabSz="457200"/>
            <a:r>
              <a:rPr lang="zh-TW" altLang="en-US" sz="1400" dirty="0" smtClean="0">
                <a:solidFill>
                  <a:prstClr val="black"/>
                </a:solidFill>
                <a:latin typeface="DFKai-SB" panose="03000509000000000000" pitchFamily="65" charset="-120"/>
                <a:ea typeface="DFKai-SB" panose="03000509000000000000" pitchFamily="65" charset="-120"/>
              </a:rPr>
              <a:t>請</a:t>
            </a:r>
            <a:r>
              <a:rPr lang="zh-TW" altLang="en-US" sz="1400" dirty="0">
                <a:solidFill>
                  <a:prstClr val="black"/>
                </a:solidFill>
                <a:latin typeface="DFKai-SB" panose="03000509000000000000" pitchFamily="65" charset="-120"/>
                <a:ea typeface="DFKai-SB" panose="03000509000000000000" pitchFamily="65" charset="-120"/>
              </a:rPr>
              <a:t>參考</a:t>
            </a:r>
            <a:r>
              <a:rPr lang="zh-TW" altLang="en-US" sz="1400" dirty="0" smtClean="0">
                <a:solidFill>
                  <a:prstClr val="black"/>
                </a:solidFill>
                <a:latin typeface="DFKai-SB" panose="03000509000000000000" pitchFamily="65" charset="-120"/>
                <a:ea typeface="DFKai-SB" panose="03000509000000000000" pitchFamily="65" charset="-120"/>
              </a:rPr>
              <a:t>：</a:t>
            </a:r>
            <a:endParaRPr lang="en-US" altLang="zh-TW" sz="1400" dirty="0" smtClean="0">
              <a:solidFill>
                <a:prstClr val="black"/>
              </a:solidFill>
              <a:latin typeface="DFKai-SB" panose="03000509000000000000" pitchFamily="65" charset="-120"/>
              <a:ea typeface="DFKai-SB" panose="03000509000000000000" pitchFamily="65" charset="-120"/>
            </a:endParaRPr>
          </a:p>
          <a:p>
            <a:pPr defTabSz="457200"/>
            <a:endParaRPr lang="en-US" altLang="zh-TW" sz="1400" dirty="0">
              <a:solidFill>
                <a:prstClr val="black"/>
              </a:solidFill>
              <a:latin typeface="DFKai-SB" panose="03000509000000000000" pitchFamily="65" charset="-120"/>
              <a:ea typeface="DFKai-SB" panose="03000509000000000000" pitchFamily="65" charset="-120"/>
              <a:hlinkClick r:id="rId9"/>
            </a:endParaRPr>
          </a:p>
          <a:p>
            <a:pPr defTabSz="457200"/>
            <a:r>
              <a:rPr lang="en-US" altLang="zh-TW" sz="12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hlinkClick r:id="rId9"/>
              </a:rPr>
              <a:t>https://www.edb.gov.hk/tc/curriculum-development/kla/pshe/basic-law-education/constitution-basiclaw/index.html</a:t>
            </a:r>
            <a:endParaRPr lang="en-US" altLang="zh-TW" sz="12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defTabSz="457200"/>
            <a:endParaRPr lang="zh-TW" altLang="en-US" sz="12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文本框 8">
            <a:extLst>
              <a:ext uri="{FF2B5EF4-FFF2-40B4-BE49-F238E27FC236}">
                <a16:creationId xmlns:a16="http://schemas.microsoft.com/office/drawing/2014/main" id="{357AE709-F9FA-4411-AA61-9F6C5621420B}"/>
              </a:ext>
            </a:extLst>
          </p:cNvPr>
          <p:cNvSpPr txBox="1"/>
          <p:nvPr/>
        </p:nvSpPr>
        <p:spPr>
          <a:xfrm>
            <a:off x="4644491" y="6099391"/>
            <a:ext cx="5005918" cy="584775"/>
          </a:xfrm>
          <a:prstGeom prst="rect">
            <a:avLst/>
          </a:prstGeom>
          <a:noFill/>
        </p:spPr>
        <p:txBody>
          <a:bodyPr wrap="square" rtlCol="0">
            <a:spAutoFit/>
          </a:bodyPr>
          <a:lstStyle/>
          <a:p>
            <a:pPr defTabSz="457200"/>
            <a:r>
              <a:rPr lang="zh-TW" altLang="en-US" sz="1600" b="1" dirty="0" smtClean="0">
                <a:solidFill>
                  <a:srgbClr val="C00000"/>
                </a:solidFill>
                <a:latin typeface="DFKai-SB" panose="03000509000000000000" pitchFamily="65" charset="-120"/>
                <a:ea typeface="DFKai-SB" panose="03000509000000000000" pitchFamily="65" charset="-120"/>
              </a:rPr>
              <a:t>節錄自</a:t>
            </a:r>
            <a:r>
              <a:rPr lang="en-US" altLang="zh-CN" sz="1600" b="1" dirty="0" smtClean="0">
                <a:solidFill>
                  <a:srgbClr val="C00000"/>
                </a:solidFill>
                <a:latin typeface="DFKai-SB" panose="03000509000000000000" pitchFamily="65" charset="-120"/>
                <a:ea typeface="DFKai-SB" panose="03000509000000000000" pitchFamily="65" charset="-120"/>
              </a:rPr>
              <a:t>:</a:t>
            </a:r>
            <a:r>
              <a:rPr lang="en-US" altLang="zh-TW" sz="1600" b="1" dirty="0" smtClean="0">
                <a:solidFill>
                  <a:srgbClr val="C00000"/>
                </a:solidFill>
                <a:latin typeface="DFKai-SB" panose="03000509000000000000" pitchFamily="65" charset="-120"/>
                <a:ea typeface="DFKai-SB" panose="03000509000000000000" pitchFamily="65" charset="-120"/>
              </a:rPr>
              <a:t>《</a:t>
            </a:r>
            <a:r>
              <a:rPr lang="zh-TW" altLang="en-US" sz="1600" b="1" dirty="0" smtClean="0">
                <a:solidFill>
                  <a:srgbClr val="C00000"/>
                </a:solidFill>
                <a:latin typeface="DFKai-SB" panose="03000509000000000000" pitchFamily="65" charset="-120"/>
                <a:ea typeface="DFKai-SB" panose="03000509000000000000" pitchFamily="65" charset="-120"/>
              </a:rPr>
              <a:t>中華人民共和國憲法</a:t>
            </a:r>
            <a:r>
              <a:rPr lang="en-US" altLang="zh-TW" sz="1600" b="1" dirty="0" smtClean="0">
                <a:solidFill>
                  <a:srgbClr val="C00000"/>
                </a:solidFill>
                <a:latin typeface="DFKai-SB" panose="03000509000000000000" pitchFamily="65" charset="-120"/>
                <a:ea typeface="DFKai-SB" panose="03000509000000000000" pitchFamily="65" charset="-120"/>
              </a:rPr>
              <a:t>》</a:t>
            </a:r>
            <a:endParaRPr lang="zh-TW" altLang="en-US" sz="1600" b="1" dirty="0">
              <a:solidFill>
                <a:srgbClr val="C00000"/>
              </a:solidFill>
              <a:latin typeface="DFKai-SB" panose="03000509000000000000" pitchFamily="65" charset="-120"/>
              <a:ea typeface="DFKai-SB" panose="03000509000000000000" pitchFamily="65" charset="-120"/>
            </a:endParaRPr>
          </a:p>
          <a:p>
            <a:pPr defTabSz="457200"/>
            <a:endParaRPr lang="zh-CN" altLang="en-US" sz="1600" b="1" dirty="0">
              <a:solidFill>
                <a:srgbClr val="C00000"/>
              </a:solidFill>
              <a:latin typeface="DFKai-SB" panose="03000509000000000000" pitchFamily="65" charset="-120"/>
              <a:ea typeface="DFKai-SB" panose="03000509000000000000" pitchFamily="65" charset="-120"/>
            </a:endParaRPr>
          </a:p>
        </p:txBody>
      </p:sp>
      <p:sp>
        <p:nvSpPr>
          <p:cNvPr id="12" name="灯片编号占位符 2">
            <a:extLst>
              <a:ext uri="{FF2B5EF4-FFF2-40B4-BE49-F238E27FC236}">
                <a16:creationId xmlns:a16="http://schemas.microsoft.com/office/drawing/2014/main" id="{5A368764-87CA-4179-9737-6388C97F089E}"/>
              </a:ext>
            </a:extLst>
          </p:cNvPr>
          <p:cNvSpPr txBox="1">
            <a:spLocks/>
          </p:cNvSpPr>
          <p:nvPr/>
        </p:nvSpPr>
        <p:spPr bwMode="gray">
          <a:xfrm>
            <a:off x="9840417" y="6318372"/>
            <a:ext cx="496659" cy="377911"/>
          </a:xfrm>
          <a:prstGeom prst="rect">
            <a:avLst/>
          </a:prstGeom>
        </p:spPr>
        <p:txBody>
          <a:bodyPr vert="horz" lIns="91440" tIns="45720" rIns="91440" bIns="45720" rtlCol="0" anchor="ctr"/>
          <a:lstStyle>
            <a:defPPr>
              <a:defRPr lang="zh-TW"/>
            </a:defPPr>
            <a:lvl1pPr marL="0" algn="r" defTabSz="914400" rtl="0" eaLnBrk="1" latinLnBrk="0" hangingPunct="1">
              <a:defRPr sz="2000" kern="1200">
                <a:solidFill>
                  <a:srgbClr val="FE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6</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41420032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8"/>
          <p:cNvSpPr txBox="1">
            <a:spLocks noChangeArrowheads="1"/>
          </p:cNvSpPr>
          <p:nvPr/>
        </p:nvSpPr>
        <p:spPr bwMode="auto">
          <a:xfrm>
            <a:off x="1678981" y="1183631"/>
            <a:ext cx="8597562"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257175" indent="-257175" defTabSz="457200">
              <a:lnSpc>
                <a:spcPct val="130000"/>
              </a:lnSpc>
              <a:buFont typeface="Arial" panose="020B0604020202020204" pitchFamily="34" charset="0"/>
              <a:buChar char="•"/>
            </a:pPr>
            <a:r>
              <a:rPr lang="en-US" altLang="zh-TW" sz="3600" dirty="0">
                <a:solidFill>
                  <a:prstClr val="black"/>
                </a:solidFill>
                <a:latin typeface="DFKai-SB" panose="03000509000000000000" pitchFamily="65" charset="-120"/>
                <a:ea typeface="DFKai-SB" panose="03000509000000000000" pitchFamily="65" charset="-120"/>
                <a:cs typeface="Times New Roman" panose="02020603050405020304" pitchFamily="18" charset="0"/>
              </a:rPr>
              <a:t>《</a:t>
            </a:r>
            <a:r>
              <a:rPr lang="zh-CN" altLang="en-US" sz="3600" dirty="0">
                <a:solidFill>
                  <a:prstClr val="black"/>
                </a:solidFill>
                <a:latin typeface="DFKai-SB" panose="03000509000000000000" pitchFamily="65" charset="-120"/>
                <a:ea typeface="DFKai-SB" panose="03000509000000000000" pitchFamily="65" charset="-120"/>
                <a:cs typeface="Times New Roman" panose="02020603050405020304" pitchFamily="18" charset="0"/>
              </a:rPr>
              <a:t>憲法</a:t>
            </a:r>
            <a:r>
              <a:rPr lang="en-US" altLang="zh-TW" sz="3600" dirty="0">
                <a:solidFill>
                  <a:prstClr val="black"/>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3600" dirty="0" smtClean="0">
                <a:solidFill>
                  <a:prstClr val="black"/>
                </a:solidFill>
                <a:latin typeface="標楷體" panose="03000509000000000000" pitchFamily="65" charset="-120"/>
                <a:ea typeface="標楷體" panose="03000509000000000000" pitchFamily="65" charset="-120"/>
                <a:sym typeface="+mn-ea"/>
              </a:rPr>
              <a:t>確認</a:t>
            </a:r>
            <a:r>
              <a:rPr lang="zh-TW" altLang="en-US" sz="3600" dirty="0">
                <a:solidFill>
                  <a:prstClr val="black"/>
                </a:solidFill>
                <a:latin typeface="標楷體" panose="03000509000000000000" pitchFamily="65" charset="-120"/>
                <a:ea typeface="標楷體" panose="03000509000000000000" pitchFamily="65" charset="-120"/>
                <a:sym typeface="+mn-ea"/>
              </a:rPr>
              <a:t>「一國兩制」方針政策</a:t>
            </a:r>
            <a:r>
              <a:rPr lang="zh-CN" altLang="en-US" sz="3600" dirty="0">
                <a:solidFill>
                  <a:prstClr val="black"/>
                </a:solidFill>
                <a:latin typeface="標楷體" panose="03000509000000000000" pitchFamily="65" charset="-120"/>
                <a:ea typeface="標楷體" panose="03000509000000000000" pitchFamily="65" charset="-120"/>
                <a:sym typeface="+mn-ea"/>
              </a:rPr>
              <a:t>。</a:t>
            </a:r>
            <a:r>
              <a:rPr lang="zh-TW" altLang="en-US" sz="3600" dirty="0">
                <a:solidFill>
                  <a:prstClr val="black"/>
                </a:solidFill>
                <a:latin typeface="標楷體" panose="03000509000000000000" pitchFamily="65" charset="-120"/>
                <a:ea typeface="標楷體" panose="03000509000000000000" pitchFamily="65" charset="-120"/>
                <a:sym typeface="+mn-ea"/>
              </a:rPr>
              <a:t>根據憲法</a:t>
            </a:r>
            <a:r>
              <a:rPr lang="zh-CN" altLang="en-US" sz="3600" dirty="0">
                <a:solidFill>
                  <a:prstClr val="black"/>
                </a:solidFill>
                <a:latin typeface="標楷體" panose="03000509000000000000" pitchFamily="65" charset="-120"/>
                <a:ea typeface="標楷體" panose="03000509000000000000" pitchFamily="65" charset="-120"/>
                <a:sym typeface="+mn-ea"/>
              </a:rPr>
              <a:t>制定</a:t>
            </a:r>
            <a:r>
              <a:rPr lang="en-US" altLang="zh-TW" sz="3600" dirty="0">
                <a:solidFill>
                  <a:prstClr val="black"/>
                </a:solidFill>
                <a:latin typeface="標楷體" panose="03000509000000000000" pitchFamily="65" charset="-120"/>
                <a:ea typeface="標楷體" panose="03000509000000000000" pitchFamily="65" charset="-120"/>
                <a:sym typeface="+mn-ea"/>
              </a:rPr>
              <a:t>《</a:t>
            </a:r>
            <a:r>
              <a:rPr lang="zh-TW" altLang="en-US" sz="3600" dirty="0">
                <a:solidFill>
                  <a:prstClr val="black"/>
                </a:solidFill>
                <a:latin typeface="標楷體" panose="03000509000000000000" pitchFamily="65" charset="-120"/>
                <a:ea typeface="標楷體" panose="03000509000000000000" pitchFamily="65" charset="-120"/>
                <a:sym typeface="+mn-ea"/>
              </a:rPr>
              <a:t>基本法</a:t>
            </a:r>
            <a:r>
              <a:rPr lang="en-US" altLang="zh-TW" sz="3600" dirty="0">
                <a:solidFill>
                  <a:prstClr val="black"/>
                </a:solidFill>
                <a:latin typeface="標楷體" panose="03000509000000000000" pitchFamily="65" charset="-120"/>
                <a:ea typeface="標楷體" panose="03000509000000000000" pitchFamily="65" charset="-120"/>
                <a:sym typeface="+mn-ea"/>
              </a:rPr>
              <a:t>》</a:t>
            </a:r>
            <a:r>
              <a:rPr lang="zh-CN" altLang="en-US" sz="3600" dirty="0">
                <a:solidFill>
                  <a:prstClr val="black"/>
                </a:solidFill>
                <a:latin typeface="標楷體" panose="03000509000000000000" pitchFamily="65" charset="-120"/>
                <a:ea typeface="標楷體" panose="03000509000000000000" pitchFamily="65" charset="-120"/>
                <a:sym typeface="+mn-ea"/>
              </a:rPr>
              <a:t>，</a:t>
            </a:r>
            <a:r>
              <a:rPr lang="zh-TW" altLang="en-US" sz="3600" dirty="0">
                <a:solidFill>
                  <a:prstClr val="black"/>
                </a:solidFill>
                <a:latin typeface="標楷體" panose="03000509000000000000" pitchFamily="65" charset="-120"/>
                <a:ea typeface="標楷體" panose="03000509000000000000" pitchFamily="65" charset="-120"/>
                <a:sym typeface="宋体" panose="02010600030101010101" pitchFamily="2" charset="-122"/>
              </a:rPr>
              <a:t>實現了 「一國兩制」方針政策的制度化和法律化</a:t>
            </a:r>
            <a:r>
              <a:rPr lang="zh-CN" altLang="en-US" sz="3600" dirty="0">
                <a:solidFill>
                  <a:prstClr val="black"/>
                </a:solidFill>
                <a:latin typeface="標楷體" panose="03000509000000000000" pitchFamily="65" charset="-120"/>
                <a:ea typeface="標楷體" panose="03000509000000000000" pitchFamily="65" charset="-120"/>
                <a:sym typeface="宋体" panose="02010600030101010101" pitchFamily="2" charset="-122"/>
              </a:rPr>
              <a:t>。</a:t>
            </a:r>
            <a:endParaRPr lang="zh-TW" altLang="en-US" sz="3600" dirty="0">
              <a:solidFill>
                <a:prstClr val="black"/>
              </a:solidFill>
              <a:latin typeface="標楷體" panose="03000509000000000000" pitchFamily="65" charset="-120"/>
              <a:ea typeface="標楷體" panose="03000509000000000000" pitchFamily="65" charset="-120"/>
              <a:sym typeface="+mn-ea"/>
            </a:endParaRPr>
          </a:p>
        </p:txBody>
      </p:sp>
      <p:sp>
        <p:nvSpPr>
          <p:cNvPr id="17" name="文本框 20"/>
          <p:cNvSpPr txBox="1">
            <a:spLocks noChangeArrowheads="1"/>
          </p:cNvSpPr>
          <p:nvPr/>
        </p:nvSpPr>
        <p:spPr bwMode="auto">
          <a:xfrm>
            <a:off x="1612993" y="3648059"/>
            <a:ext cx="8492541"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257175" indent="-257175" defTabSz="457200">
              <a:lnSpc>
                <a:spcPct val="130000"/>
              </a:lnSpc>
              <a:buFont typeface="Arial" panose="020B0604020202020204" pitchFamily="34" charset="0"/>
              <a:buChar char="•"/>
            </a:pPr>
            <a:r>
              <a:rPr lang="zh-TW" altLang="en-US" sz="3600" dirty="0">
                <a:latin typeface="標楷體" panose="03000509000000000000" pitchFamily="65" charset="-120"/>
                <a:ea typeface="標楷體" panose="03000509000000000000" pitchFamily="65" charset="-120"/>
                <a:sym typeface="宋体" panose="02010600030101010101" pitchFamily="2" charset="-122"/>
              </a:rPr>
              <a:t>只有</a:t>
            </a:r>
            <a:r>
              <a:rPr lang="zh-TW" altLang="en-US" sz="3600" dirty="0" smtClean="0">
                <a:latin typeface="標楷體" panose="03000509000000000000" pitchFamily="65" charset="-120"/>
                <a:ea typeface="標楷體" panose="03000509000000000000" pitchFamily="65" charset="-120"/>
                <a:sym typeface="宋体" panose="02010600030101010101" pitchFamily="2" charset="-122"/>
              </a:rPr>
              <a:t>維護</a:t>
            </a:r>
            <a:r>
              <a:rPr lang="en-US" altLang="zh-TW" sz="3600" dirty="0">
                <a:latin typeface="標楷體" panose="03000509000000000000" pitchFamily="65" charset="-120"/>
                <a:ea typeface="標楷體" panose="03000509000000000000" pitchFamily="65" charset="-120"/>
                <a:sym typeface="宋体" panose="02010600030101010101" pitchFamily="2" charset="-122"/>
              </a:rPr>
              <a:t>《</a:t>
            </a:r>
            <a:r>
              <a:rPr lang="zh-TW" altLang="en-US" sz="3600" dirty="0">
                <a:latin typeface="標楷體" panose="03000509000000000000" pitchFamily="65" charset="-120"/>
                <a:ea typeface="標楷體" panose="03000509000000000000" pitchFamily="65" charset="-120"/>
                <a:sym typeface="宋体" panose="02010600030101010101" pitchFamily="2" charset="-122"/>
              </a:rPr>
              <a:t>憲法</a:t>
            </a:r>
            <a:r>
              <a:rPr lang="en-US" altLang="zh-TW" sz="3600" dirty="0">
                <a:latin typeface="標楷體" panose="03000509000000000000" pitchFamily="65" charset="-120"/>
                <a:ea typeface="標楷體" panose="03000509000000000000" pitchFamily="65" charset="-120"/>
                <a:sym typeface="宋体" panose="02010600030101010101" pitchFamily="2" charset="-122"/>
              </a:rPr>
              <a:t>》</a:t>
            </a:r>
            <a:r>
              <a:rPr lang="zh-TW" altLang="en-US" sz="3600" dirty="0" smtClean="0">
                <a:latin typeface="標楷體" panose="03000509000000000000" pitchFamily="65" charset="-120"/>
                <a:ea typeface="標楷體" panose="03000509000000000000" pitchFamily="65" charset="-120"/>
                <a:sym typeface="宋体" panose="02010600030101010101" pitchFamily="2" charset="-122"/>
              </a:rPr>
              <a:t>和</a:t>
            </a:r>
            <a:r>
              <a:rPr lang="en-US" altLang="zh-TW" sz="3600" dirty="0">
                <a:latin typeface="標楷體" panose="03000509000000000000" pitchFamily="65" charset="-120"/>
                <a:ea typeface="標楷體" panose="03000509000000000000" pitchFamily="65" charset="-120"/>
                <a:sym typeface="宋体" panose="02010600030101010101" pitchFamily="2" charset="-122"/>
              </a:rPr>
              <a:t>《</a:t>
            </a:r>
            <a:r>
              <a:rPr lang="zh-TW" altLang="en-US" sz="3600" dirty="0">
                <a:latin typeface="標楷體" panose="03000509000000000000" pitchFamily="65" charset="-120"/>
                <a:ea typeface="標楷體" panose="03000509000000000000" pitchFamily="65" charset="-120"/>
                <a:sym typeface="宋体" panose="02010600030101010101" pitchFamily="2" charset="-122"/>
              </a:rPr>
              <a:t>基本法</a:t>
            </a:r>
            <a:r>
              <a:rPr lang="en-US" altLang="zh-TW" sz="3600" dirty="0">
                <a:latin typeface="標楷體" panose="03000509000000000000" pitchFamily="65" charset="-120"/>
                <a:ea typeface="標楷體" panose="03000509000000000000" pitchFamily="65" charset="-120"/>
                <a:sym typeface="宋体" panose="02010600030101010101" pitchFamily="2" charset="-122"/>
              </a:rPr>
              <a:t>》</a:t>
            </a:r>
            <a:r>
              <a:rPr lang="zh-TW" altLang="en-US" sz="3600" dirty="0">
                <a:latin typeface="標楷體" panose="03000509000000000000" pitchFamily="65" charset="-120"/>
                <a:ea typeface="標楷體" panose="03000509000000000000" pitchFamily="65" charset="-120"/>
                <a:sym typeface="宋体" panose="02010600030101010101" pitchFamily="2" charset="-122"/>
              </a:rPr>
              <a:t>構成的憲制秩序，</a:t>
            </a:r>
            <a:r>
              <a:rPr lang="zh-TW" altLang="en-US" sz="3600" dirty="0" smtClean="0">
                <a:latin typeface="標楷體" panose="03000509000000000000" pitchFamily="65" charset="-120"/>
                <a:ea typeface="標楷體" panose="03000509000000000000" pitchFamily="65" charset="-120"/>
                <a:sym typeface="宋体" panose="02010600030101010101" pitchFamily="2" charset="-122"/>
              </a:rPr>
              <a:t>才能</a:t>
            </a:r>
            <a:r>
              <a:rPr lang="zh-CN" altLang="en-US" sz="3600" dirty="0" smtClean="0">
                <a:latin typeface="標楷體" panose="03000509000000000000" pitchFamily="65" charset="-120"/>
                <a:ea typeface="標楷體" panose="03000509000000000000" pitchFamily="65" charset="-120"/>
                <a:sym typeface="宋体" panose="02010600030101010101" pitchFamily="2" charset="-122"/>
              </a:rPr>
              <a:t>令</a:t>
            </a:r>
            <a:r>
              <a:rPr lang="zh-TW" altLang="en-US" sz="3600" dirty="0" smtClean="0">
                <a:latin typeface="標楷體" panose="03000509000000000000" pitchFamily="65" charset="-120"/>
                <a:ea typeface="標楷體" panose="03000509000000000000" pitchFamily="65" charset="-120"/>
                <a:sym typeface="宋体" panose="02010600030101010101" pitchFamily="2" charset="-122"/>
              </a:rPr>
              <a:t>「</a:t>
            </a:r>
            <a:r>
              <a:rPr lang="zh-TW" altLang="en-US" sz="3600" dirty="0">
                <a:latin typeface="標楷體" panose="03000509000000000000" pitchFamily="65" charset="-120"/>
                <a:ea typeface="標楷體" panose="03000509000000000000" pitchFamily="65" charset="-120"/>
                <a:sym typeface="宋体" panose="02010600030101010101" pitchFamily="2" charset="-122"/>
              </a:rPr>
              <a:t>一國兩制」行穩致遠。</a:t>
            </a:r>
          </a:p>
        </p:txBody>
      </p:sp>
      <p:sp>
        <p:nvSpPr>
          <p:cNvPr id="5"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60</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683704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9"/>
          <p:cNvSpPr txBox="1"/>
          <p:nvPr/>
        </p:nvSpPr>
        <p:spPr>
          <a:xfrm>
            <a:off x="650450" y="530522"/>
            <a:ext cx="11076495" cy="1323439"/>
          </a:xfrm>
          <a:prstGeom prst="rect">
            <a:avLst/>
          </a:prstGeom>
          <a:noFill/>
        </p:spPr>
        <p:txBody>
          <a:bodyPr wrap="square" rtlCol="0">
            <a:spAutoFit/>
          </a:bodyPr>
          <a:lstStyle/>
          <a:p>
            <a:pPr algn="ctr" defTabSz="457200"/>
            <a:r>
              <a:rPr lang="en-US" altLang="zh-TW" sz="4000" dirty="0" smtClean="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憲法</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和</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基本法</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教育學與教資源</a:t>
            </a:r>
            <a:endParaRPr lang="en-US" altLang="zh-TW" sz="4000" dirty="0">
              <a:solidFill>
                <a:prstClr val="black"/>
              </a:solidFill>
              <a:latin typeface="DFKai-SB" panose="03000509000000000000" pitchFamily="65" charset="-120"/>
              <a:ea typeface="DFKai-SB" panose="03000509000000000000" pitchFamily="65" charset="-120"/>
            </a:endParaRPr>
          </a:p>
          <a:p>
            <a:pPr algn="ctr" defTabSz="457200"/>
            <a:endParaRPr lang="en-US" sz="4000" dirty="0">
              <a:solidFill>
                <a:srgbClr val="00B050"/>
              </a:solidFill>
              <a:latin typeface="Century Gothic" panose="020B0502020202020204"/>
            </a:endParaRPr>
          </a:p>
        </p:txBody>
      </p:sp>
      <p:sp>
        <p:nvSpPr>
          <p:cNvPr id="3" name="Rectangle 2"/>
          <p:cNvSpPr/>
          <p:nvPr/>
        </p:nvSpPr>
        <p:spPr>
          <a:xfrm>
            <a:off x="4460683" y="2912976"/>
            <a:ext cx="6909682" cy="2062103"/>
          </a:xfrm>
          <a:prstGeom prst="rect">
            <a:avLst/>
          </a:prstGeom>
        </p:spPr>
        <p:txBody>
          <a:bodyPr wrap="square">
            <a:spAutoFit/>
          </a:bodyPr>
          <a:lstStyle/>
          <a:p>
            <a:pPr algn="just" fontAlgn="base"/>
            <a:r>
              <a:rPr lang="zh-TW" altLang="en-US" sz="2400" dirty="0" smtClean="0">
                <a:solidFill>
                  <a:srgbClr val="2E3E4A"/>
                </a:solidFill>
                <a:latin typeface="標楷體" panose="03000509000000000000" pitchFamily="65" charset="-120"/>
                <a:ea typeface="標楷體" panose="03000509000000000000" pitchFamily="65" charset="-120"/>
              </a:rPr>
              <a:t>香港電台</a:t>
            </a:r>
            <a:r>
              <a:rPr lang="en-US" altLang="zh-TW" sz="2400" dirty="0" smtClean="0">
                <a:solidFill>
                  <a:srgbClr val="2E3E4A"/>
                </a:solidFill>
                <a:latin typeface="標楷體" panose="03000509000000000000" pitchFamily="65" charset="-120"/>
                <a:ea typeface="標楷體" panose="03000509000000000000" pitchFamily="65" charset="-120"/>
              </a:rPr>
              <a:t>- </a:t>
            </a:r>
          </a:p>
          <a:p>
            <a:pPr marL="342900" indent="-342900" algn="just" fontAlgn="base">
              <a:buFont typeface="Arial" panose="020B0604020202020204" pitchFamily="34" charset="0"/>
              <a:buChar char="•"/>
            </a:pPr>
            <a:r>
              <a:rPr lang="zh-TW" altLang="en-US" sz="2400" dirty="0" smtClean="0">
                <a:solidFill>
                  <a:srgbClr val="2E3E4A"/>
                </a:solidFill>
                <a:latin typeface="標楷體" panose="03000509000000000000" pitchFamily="65" charset="-120"/>
                <a:ea typeface="標楷體" panose="03000509000000000000" pitchFamily="65" charset="-120"/>
              </a:rPr>
              <a:t>認識</a:t>
            </a:r>
            <a:r>
              <a:rPr lang="en-US" altLang="zh-TW" sz="2400" dirty="0">
                <a:solidFill>
                  <a:srgbClr val="2E3E4A"/>
                </a:solidFill>
                <a:latin typeface="標楷體" panose="03000509000000000000" pitchFamily="65" charset="-120"/>
                <a:ea typeface="標楷體" panose="03000509000000000000" pitchFamily="65" charset="-120"/>
              </a:rPr>
              <a:t>《</a:t>
            </a:r>
            <a:r>
              <a:rPr lang="zh-TW" altLang="en-US" sz="2400" dirty="0">
                <a:solidFill>
                  <a:srgbClr val="2E3E4A"/>
                </a:solidFill>
                <a:latin typeface="標楷體" panose="03000509000000000000" pitchFamily="65" charset="-120"/>
                <a:ea typeface="標楷體" panose="03000509000000000000" pitchFamily="65" charset="-120"/>
              </a:rPr>
              <a:t>國家憲法、基本法與國安法</a:t>
            </a:r>
            <a:r>
              <a:rPr lang="en-US" altLang="zh-TW" sz="2400" dirty="0">
                <a:solidFill>
                  <a:srgbClr val="2E3E4A"/>
                </a:solidFill>
                <a:latin typeface="標楷體" panose="03000509000000000000" pitchFamily="65" charset="-120"/>
                <a:ea typeface="標楷體" panose="03000509000000000000" pitchFamily="65" charset="-120"/>
              </a:rPr>
              <a:t>》</a:t>
            </a:r>
          </a:p>
          <a:p>
            <a:pPr algn="just" fontAlgn="base"/>
            <a:r>
              <a:rPr lang="en-US" altLang="ja-JP" sz="1400" dirty="0">
                <a:solidFill>
                  <a:srgbClr val="2E3E4A"/>
                </a:solidFill>
                <a:latin typeface="Times New Roman" panose="02020603050405020304" pitchFamily="18" charset="0"/>
                <a:ea typeface="標楷體" panose="03000509000000000000" pitchFamily="65" charset="-120"/>
                <a:cs typeface="Times New Roman" panose="02020603050405020304" pitchFamily="18" charset="0"/>
              </a:rPr>
              <a:t>https://https://</a:t>
            </a:r>
            <a:r>
              <a:rPr lang="en-US" altLang="ja-JP" sz="1400" dirty="0" smtClean="0">
                <a:solidFill>
                  <a:srgbClr val="2E3E4A"/>
                </a:solidFill>
                <a:latin typeface="Times New Roman" panose="02020603050405020304" pitchFamily="18" charset="0"/>
                <a:ea typeface="標楷體" panose="03000509000000000000" pitchFamily="65" charset="-120"/>
                <a:cs typeface="Times New Roman" panose="02020603050405020304" pitchFamily="18" charset="0"/>
              </a:rPr>
              <a:t>app7.rthk.hk/elearning/law/index.htm</a:t>
            </a:r>
          </a:p>
          <a:p>
            <a:pPr algn="just" fontAlgn="base"/>
            <a:endParaRPr lang="en-US" altLang="ja-JP" sz="1400" dirty="0" smtClean="0">
              <a:solidFill>
                <a:srgbClr val="2E3E4A"/>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fontAlgn="base">
              <a:buFont typeface="Arial" panose="020B0604020202020204" pitchFamily="34" charset="0"/>
              <a:buChar char="•"/>
            </a:pPr>
            <a:r>
              <a:rPr lang="zh-TW" altLang="en-US" sz="2400" dirty="0">
                <a:solidFill>
                  <a:srgbClr val="2E3E4A"/>
                </a:solidFill>
                <a:latin typeface="Times New Roman" panose="02020603050405020304" pitchFamily="18" charset="0"/>
                <a:ea typeface="標楷體" panose="03000509000000000000" pitchFamily="65" charset="-120"/>
                <a:cs typeface="Times New Roman" panose="02020603050405020304" pitchFamily="18" charset="0"/>
              </a:rPr>
              <a:t>憲法傳</a:t>
            </a:r>
            <a:r>
              <a:rPr lang="zh-TW" altLang="en-US" sz="2400" dirty="0" smtClean="0">
                <a:solidFill>
                  <a:srgbClr val="2E3E4A"/>
                </a:solidFill>
                <a:latin typeface="Times New Roman" panose="02020603050405020304" pitchFamily="18" charset="0"/>
                <a:ea typeface="標楷體" panose="03000509000000000000" pitchFamily="65" charset="-120"/>
                <a:cs typeface="Times New Roman" panose="02020603050405020304" pitchFamily="18" charset="0"/>
              </a:rPr>
              <a:t>萬家第一季及第二季</a:t>
            </a:r>
            <a:endParaRPr lang="en-US" altLang="ja-JP" sz="2400" i="0" dirty="0">
              <a:solidFill>
                <a:srgbClr val="2E3E4A"/>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fontAlgn="base"/>
            <a:r>
              <a:rPr lang="en-US" altLang="ja-JP" sz="1400" dirty="0">
                <a:solidFill>
                  <a:srgbClr val="2E3E4A"/>
                </a:solidFill>
                <a:latin typeface="Times New Roman" panose="02020603050405020304" pitchFamily="18" charset="0"/>
                <a:ea typeface="標楷體" panose="03000509000000000000" pitchFamily="65" charset="-120"/>
                <a:cs typeface="Times New Roman" panose="02020603050405020304" pitchFamily="18" charset="0"/>
              </a:rPr>
              <a:t>https://www.rthk.hk/tv/dtt31/programme/rootorigintheconstitution</a:t>
            </a:r>
            <a:endParaRPr lang="en-US" altLang="ja-JP" sz="1400" dirty="0" smtClean="0">
              <a:solidFill>
                <a:srgbClr val="2E3E4A"/>
              </a:solidFill>
              <a:latin typeface="Times New Roman" panose="02020603050405020304" pitchFamily="18" charset="0"/>
              <a:ea typeface="標楷體" panose="03000509000000000000" pitchFamily="65" charset="-120"/>
              <a:cs typeface="Times New Roman" panose="02020603050405020304" pitchFamily="18" charset="0"/>
            </a:endParaRPr>
          </a:p>
          <a:p>
            <a:pPr algn="just" fontAlgn="base"/>
            <a:r>
              <a:rPr lang="en-US" altLang="ja-JP" sz="1400" dirty="0" smtClean="0">
                <a:solidFill>
                  <a:srgbClr val="2E3E4A"/>
                </a:solidFill>
                <a:latin typeface="Times New Roman" panose="02020603050405020304" pitchFamily="18" charset="0"/>
                <a:ea typeface="標楷體" panose="03000509000000000000" pitchFamily="65" charset="-120"/>
                <a:cs typeface="Times New Roman" panose="02020603050405020304" pitchFamily="18" charset="0"/>
              </a:rPr>
              <a:t>https</a:t>
            </a:r>
            <a:r>
              <a:rPr lang="en-US" altLang="ja-JP" sz="1400" dirty="0">
                <a:solidFill>
                  <a:srgbClr val="2E3E4A"/>
                </a:solidFill>
                <a:latin typeface="Times New Roman" panose="02020603050405020304" pitchFamily="18" charset="0"/>
                <a:ea typeface="標楷體" panose="03000509000000000000" pitchFamily="65" charset="-120"/>
                <a:cs typeface="Times New Roman" panose="02020603050405020304" pitchFamily="18" charset="0"/>
              </a:rPr>
              <a:t>://www.rthk.hk/tv/dtt31/programme/rootorigintheconstitution2</a:t>
            </a:r>
            <a:endParaRPr lang="ja-JP" altLang="en-US" sz="1400" i="0" dirty="0">
              <a:solidFill>
                <a:srgbClr val="2E3E4A"/>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Picture 3">
            <a:hlinkClick r:id="rId2"/>
          </p:cNvPr>
          <p:cNvPicPr>
            <a:picLocks noChangeAspect="1"/>
          </p:cNvPicPr>
          <p:nvPr/>
        </p:nvPicPr>
        <p:blipFill>
          <a:blip r:embed="rId3"/>
          <a:stretch>
            <a:fillRect/>
          </a:stretch>
        </p:blipFill>
        <p:spPr>
          <a:xfrm>
            <a:off x="2627831" y="3081901"/>
            <a:ext cx="1493026" cy="1493026"/>
          </a:xfrm>
          <a:prstGeom prst="rect">
            <a:avLst/>
          </a:prstGeom>
        </p:spPr>
      </p:pic>
      <p:sp>
        <p:nvSpPr>
          <p:cNvPr id="5" name="Rectangle 4"/>
          <p:cNvSpPr/>
          <p:nvPr/>
        </p:nvSpPr>
        <p:spPr>
          <a:xfrm>
            <a:off x="3907611" y="5250221"/>
            <a:ext cx="7462753" cy="892552"/>
          </a:xfrm>
          <a:prstGeom prst="rect">
            <a:avLst/>
          </a:prstGeom>
        </p:spPr>
        <p:txBody>
          <a:bodyPr wrap="square">
            <a:spAutoFit/>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The China Current: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一國兩制」下的香港</a:t>
            </a:r>
            <a:endParaRPr lang="en-US" altLang="ja-JP"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ja-JP" sz="1400" dirty="0" smtClean="0">
                <a:latin typeface="Times New Roman" panose="02020603050405020304" pitchFamily="18" charset="0"/>
                <a:cs typeface="Times New Roman" panose="02020603050405020304" pitchFamily="18" charset="0"/>
              </a:rPr>
              <a:t>https</a:t>
            </a:r>
            <a:r>
              <a:rPr lang="en-US" altLang="ja-JP" sz="1400" dirty="0">
                <a:latin typeface="Times New Roman" panose="02020603050405020304" pitchFamily="18" charset="0"/>
                <a:cs typeface="Times New Roman" panose="02020603050405020304" pitchFamily="18" charset="0"/>
              </a:rPr>
              <a:t>://chinacurrent.com/education/category/%E3%80%8C%E4%B8%80%E5%9C%8B%E5%85%A9%E5%88%B6%E3%80%8D%E4%B8%8B%E7%9A%84%E9%A6%99%E6%B8%AF</a:t>
            </a:r>
            <a:endParaRPr lang="ja-JP" altLang="en-US" sz="1400" dirty="0">
              <a:latin typeface="Times New Roman" panose="02020603050405020304" pitchFamily="18" charset="0"/>
              <a:cs typeface="Times New Roman" panose="02020603050405020304" pitchFamily="18" charset="0"/>
            </a:endParaRPr>
          </a:p>
        </p:txBody>
      </p:sp>
      <p:pic>
        <p:nvPicPr>
          <p:cNvPr id="6" name="Picture 5">
            <a:hlinkClick r:id="rId4"/>
          </p:cNvPr>
          <p:cNvPicPr>
            <a:picLocks noChangeAspect="1"/>
          </p:cNvPicPr>
          <p:nvPr/>
        </p:nvPicPr>
        <p:blipFill>
          <a:blip r:embed="rId5"/>
          <a:stretch>
            <a:fillRect/>
          </a:stretch>
        </p:blipFill>
        <p:spPr>
          <a:xfrm>
            <a:off x="836664" y="5306566"/>
            <a:ext cx="2575783" cy="1051651"/>
          </a:xfrm>
          <a:prstGeom prst="rect">
            <a:avLst/>
          </a:prstGeom>
        </p:spPr>
      </p:pic>
      <p:sp>
        <p:nvSpPr>
          <p:cNvPr id="7" name="Rectangle 6"/>
          <p:cNvSpPr/>
          <p:nvPr/>
        </p:nvSpPr>
        <p:spPr>
          <a:xfrm>
            <a:off x="3502271" y="1702194"/>
            <a:ext cx="8273432" cy="951030"/>
          </a:xfrm>
          <a:prstGeom prst="rect">
            <a:avLst/>
          </a:prstGeom>
        </p:spPr>
        <p:txBody>
          <a:bodyPr wrap="square">
            <a:spAutoFit/>
          </a:bodyPr>
          <a:lstStyle/>
          <a:p>
            <a:pPr>
              <a:lnSpc>
                <a:spcPct val="90000"/>
              </a:lnSpc>
              <a:buFont typeface="Arial" panose="020B0604020202020204" pitchFamily="34" charset="0"/>
              <a:buChar char="•"/>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中華人民共和國香港特別行政區基本法</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全文及相關文件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(http://www.basiclaw.gov.hk/tc/basiclawtext/index.html)</a:t>
            </a:r>
          </a:p>
          <a:p>
            <a:pPr>
              <a:lnSpc>
                <a:spcPct val="90000"/>
              </a:lnSpc>
              <a:buFont typeface="Arial" panose="020B0604020202020204" pitchFamily="34" charset="0"/>
              <a:buChar char="•"/>
            </a:pPr>
            <a:r>
              <a:rPr lang="en-US" altLang="ja-JP" sz="2400" dirty="0">
                <a:latin typeface="Times New Roman" panose="02020603050405020304" pitchFamily="18" charset="0"/>
                <a:ea typeface="DFKai-SB" panose="03000509000000000000" pitchFamily="65" charset="-120"/>
                <a:cs typeface="Times New Roman" panose="02020603050405020304" pitchFamily="18" charset="0"/>
              </a:rPr>
              <a:t>《</a:t>
            </a:r>
            <a:r>
              <a:rPr lang="ja-JP" altLang="en-US" sz="2400" dirty="0">
                <a:latin typeface="Times New Roman" panose="02020603050405020304" pitchFamily="18" charset="0"/>
                <a:ea typeface="DFKai-SB" panose="03000509000000000000" pitchFamily="65" charset="-120"/>
                <a:cs typeface="Times New Roman" panose="02020603050405020304" pitchFamily="18" charset="0"/>
              </a:rPr>
              <a:t>基本法</a:t>
            </a:r>
            <a:r>
              <a:rPr lang="en-US" altLang="ja-JP" sz="2400" dirty="0">
                <a:latin typeface="Times New Roman" panose="02020603050405020304" pitchFamily="18" charset="0"/>
                <a:ea typeface="DFKai-SB" panose="03000509000000000000" pitchFamily="65" charset="-120"/>
                <a:cs typeface="Times New Roman" panose="02020603050405020304" pitchFamily="18" charset="0"/>
              </a:rPr>
              <a:t>》</a:t>
            </a:r>
            <a:r>
              <a:rPr lang="ja-JP" altLang="en-US" sz="2400" dirty="0">
                <a:latin typeface="Times New Roman" panose="02020603050405020304" pitchFamily="18" charset="0"/>
                <a:ea typeface="DFKai-SB" panose="03000509000000000000" pitchFamily="65" charset="-120"/>
                <a:cs typeface="Times New Roman" panose="02020603050405020304" pitchFamily="18" charset="0"/>
              </a:rPr>
              <a:t>網站 </a:t>
            </a:r>
            <a:r>
              <a:rPr lang="en-US" altLang="ja-JP"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http://www.basiclaw.gov.hk/tc/index/index.html)</a:t>
            </a:r>
          </a:p>
        </p:txBody>
      </p:sp>
      <p:pic>
        <p:nvPicPr>
          <p:cNvPr id="8" name="Picture 7"/>
          <p:cNvPicPr>
            <a:picLocks noChangeAspect="1"/>
          </p:cNvPicPr>
          <p:nvPr/>
        </p:nvPicPr>
        <p:blipFill>
          <a:blip r:embed="rId6"/>
          <a:stretch>
            <a:fillRect/>
          </a:stretch>
        </p:blipFill>
        <p:spPr>
          <a:xfrm>
            <a:off x="546717" y="1677779"/>
            <a:ext cx="2537680" cy="975445"/>
          </a:xfrm>
          <a:prstGeom prst="rect">
            <a:avLst/>
          </a:prstGeom>
        </p:spPr>
      </p:pic>
      <p:sp>
        <p:nvSpPr>
          <p:cNvPr id="9" name="AutoShape 2" descr="RTHK 首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Picture 9"/>
          <p:cNvPicPr>
            <a:picLocks noChangeAspect="1"/>
          </p:cNvPicPr>
          <p:nvPr/>
        </p:nvPicPr>
        <p:blipFill>
          <a:blip r:embed="rId7"/>
          <a:stretch>
            <a:fillRect/>
          </a:stretch>
        </p:blipFill>
        <p:spPr>
          <a:xfrm>
            <a:off x="546717" y="3348248"/>
            <a:ext cx="1836579" cy="937341"/>
          </a:xfrm>
          <a:prstGeom prst="rect">
            <a:avLst/>
          </a:prstGeom>
        </p:spPr>
      </p:pic>
    </p:spTree>
    <p:extLst>
      <p:ext uri="{BB962C8B-B14F-4D97-AF65-F5344CB8AC3E}">
        <p14:creationId xmlns:p14="http://schemas.microsoft.com/office/powerpoint/2010/main" val="1742579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650450" y="530522"/>
            <a:ext cx="11076495" cy="1323439"/>
          </a:xfrm>
          <a:prstGeom prst="rect">
            <a:avLst/>
          </a:prstGeom>
          <a:noFill/>
        </p:spPr>
        <p:txBody>
          <a:bodyPr wrap="square" rtlCol="0">
            <a:spAutoFit/>
          </a:bodyPr>
          <a:lstStyle/>
          <a:p>
            <a:pPr algn="ctr" defTabSz="457200"/>
            <a:r>
              <a:rPr lang="zh-TW" altLang="en-US" sz="4000" dirty="0">
                <a:solidFill>
                  <a:prstClr val="black"/>
                </a:solidFill>
                <a:latin typeface="DFKai-SB" panose="03000509000000000000" pitchFamily="65" charset="-120"/>
                <a:ea typeface="DFKai-SB" panose="03000509000000000000" pitchFamily="65" charset="-120"/>
              </a:rPr>
              <a:t>教育局</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憲法</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和</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基本法</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教育學與教資源</a:t>
            </a:r>
            <a:endParaRPr lang="en-US" altLang="zh-TW" sz="4000" dirty="0">
              <a:solidFill>
                <a:prstClr val="black"/>
              </a:solidFill>
              <a:latin typeface="DFKai-SB" panose="03000509000000000000" pitchFamily="65" charset="-120"/>
              <a:ea typeface="DFKai-SB" panose="03000509000000000000" pitchFamily="65" charset="-120"/>
            </a:endParaRPr>
          </a:p>
          <a:p>
            <a:pPr algn="ctr" defTabSz="457200"/>
            <a:endParaRPr lang="en-US" sz="4000" dirty="0">
              <a:solidFill>
                <a:srgbClr val="00B050"/>
              </a:solidFill>
              <a:latin typeface="Century Gothic" panose="020B0502020202020204"/>
            </a:endParaRPr>
          </a:p>
        </p:txBody>
      </p:sp>
      <p:sp>
        <p:nvSpPr>
          <p:cNvPr id="11" name="文字方塊 10"/>
          <p:cNvSpPr txBox="1"/>
          <p:nvPr/>
        </p:nvSpPr>
        <p:spPr>
          <a:xfrm>
            <a:off x="1432569" y="1540554"/>
            <a:ext cx="9852896" cy="3785652"/>
          </a:xfrm>
          <a:prstGeom prst="rect">
            <a:avLst/>
          </a:prstGeom>
          <a:noFill/>
        </p:spPr>
        <p:txBody>
          <a:bodyPr wrap="square" rtlCol="0">
            <a:spAutoFit/>
          </a:bodyPr>
          <a:lstStyle/>
          <a:p>
            <a:pPr defTabSz="457200"/>
            <a:endParaRPr lang="en-US" altLang="zh-TW" sz="2800" u="sng" dirty="0">
              <a:solidFill>
                <a:prstClr val="black"/>
              </a:solidFill>
              <a:latin typeface="DFKai-SB" panose="03000509000000000000" pitchFamily="65" charset="-120"/>
              <a:ea typeface="DFKai-SB" panose="03000509000000000000" pitchFamily="65" charset="-120"/>
            </a:endParaRPr>
          </a:p>
          <a:p>
            <a:pPr marL="285750" indent="-285750" defTabSz="457200">
              <a:buFont typeface="Arial" panose="020B0604020202020204" pitchFamily="34" charset="0"/>
              <a:buChar char="•"/>
            </a:pP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中華人民共和國憲法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教學</a:t>
            </a:r>
            <a:r>
              <a:rPr lang="zh-TW" altLang="en-US" sz="2800" dirty="0" smtClean="0">
                <a:solidFill>
                  <a:prstClr val="black"/>
                </a:solidFill>
                <a:latin typeface="DFKai-SB" panose="03000509000000000000" pitchFamily="65" charset="-120"/>
                <a:ea typeface="DFKai-SB" panose="03000509000000000000" pitchFamily="65" charset="-120"/>
              </a:rPr>
              <a:t>資源</a:t>
            </a:r>
            <a:endParaRPr lang="en-US" altLang="zh-TW" sz="2800" dirty="0" smtClean="0">
              <a:solidFill>
                <a:prstClr val="black"/>
              </a:solidFill>
              <a:latin typeface="DFKai-SB" panose="03000509000000000000" pitchFamily="65" charset="-120"/>
              <a:ea typeface="DFKai-SB" panose="03000509000000000000" pitchFamily="65" charset="-120"/>
            </a:endParaRPr>
          </a:p>
          <a:p>
            <a:pPr defTabSz="457200"/>
            <a:r>
              <a:rPr lang="en-US" altLang="zh-TW" sz="2800" dirty="0">
                <a:solidFill>
                  <a:prstClr val="black"/>
                </a:solidFill>
                <a:latin typeface="DFKai-SB" panose="03000509000000000000" pitchFamily="65" charset="-120"/>
                <a:ea typeface="DFKai-SB" panose="03000509000000000000" pitchFamily="65" charset="-120"/>
              </a:rPr>
              <a:t> </a:t>
            </a:r>
            <a:r>
              <a:rPr lang="en-US" altLang="zh-TW" sz="2800" dirty="0" smtClean="0">
                <a:solidFill>
                  <a:prstClr val="black"/>
                </a:solidFill>
                <a:latin typeface="DFKai-SB" panose="03000509000000000000" pitchFamily="65" charset="-120"/>
                <a:ea typeface="DFKai-SB" panose="03000509000000000000" pitchFamily="65" charset="-120"/>
              </a:rPr>
              <a:t> 【</a:t>
            </a:r>
            <a:r>
              <a:rPr lang="zh-TW" altLang="en-US" sz="2800" dirty="0">
                <a:solidFill>
                  <a:prstClr val="black"/>
                </a:solidFill>
                <a:latin typeface="DFKai-SB" panose="03000509000000000000" pitchFamily="65" charset="-120"/>
                <a:ea typeface="DFKai-SB" panose="03000509000000000000" pitchFamily="65" charset="-120"/>
              </a:rPr>
              <a:t>個人、社會及人文教育學習領域初中課程</a:t>
            </a:r>
            <a:r>
              <a:rPr lang="en-US" altLang="zh-TW" sz="2800" dirty="0">
                <a:solidFill>
                  <a:prstClr val="black"/>
                </a:solidFill>
                <a:latin typeface="DFKai-SB" panose="03000509000000000000" pitchFamily="65" charset="-120"/>
                <a:ea typeface="DFKai-SB" panose="03000509000000000000" pitchFamily="65" charset="-120"/>
              </a:rPr>
              <a:t>】</a:t>
            </a:r>
          </a:p>
          <a:p>
            <a:pPr marL="285750" indent="-285750" defTabSz="457200">
              <a:buFont typeface="Arial" panose="020B0604020202020204" pitchFamily="34" charset="0"/>
              <a:buChar char="•"/>
            </a:pP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憲法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和</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基本法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海報資源套</a:t>
            </a:r>
            <a:endParaRPr lang="en-US" altLang="zh-TW" sz="2800" dirty="0">
              <a:solidFill>
                <a:prstClr val="black"/>
              </a:solidFill>
              <a:latin typeface="DFKai-SB" panose="03000509000000000000" pitchFamily="65" charset="-120"/>
              <a:ea typeface="DFKai-SB" panose="03000509000000000000" pitchFamily="65" charset="-120"/>
            </a:endParaRPr>
          </a:p>
          <a:p>
            <a:pPr marL="285750" indent="-285750" defTabSz="457200">
              <a:buFont typeface="Arial" panose="020B0604020202020204" pitchFamily="34" charset="0"/>
              <a:buChar char="•"/>
            </a:pP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基本法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中學生網上自學課程</a:t>
            </a:r>
            <a:endParaRPr lang="en-US" altLang="zh-TW" sz="2800" dirty="0">
              <a:solidFill>
                <a:prstClr val="black"/>
              </a:solidFill>
              <a:latin typeface="DFKai-SB" panose="03000509000000000000" pitchFamily="65" charset="-120"/>
              <a:ea typeface="DFKai-SB" panose="03000509000000000000" pitchFamily="65" charset="-120"/>
            </a:endParaRPr>
          </a:p>
          <a:p>
            <a:pPr marL="285750" indent="-285750" defTabSz="457200">
              <a:buFont typeface="Arial" panose="020B0604020202020204" pitchFamily="34" charset="0"/>
              <a:buChar char="•"/>
            </a:pPr>
            <a:r>
              <a:rPr lang="zh-TW" altLang="en-US" sz="2800" dirty="0">
                <a:solidFill>
                  <a:prstClr val="black"/>
                </a:solidFill>
                <a:latin typeface="DFKai-SB" panose="03000509000000000000" pitchFamily="65" charset="-120"/>
                <a:ea typeface="DFKai-SB" panose="03000509000000000000" pitchFamily="65" charset="-120"/>
              </a:rPr>
              <a:t>「憲法與</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基本法</a:t>
            </a:r>
            <a:r>
              <a:rPr lang="en-US" altLang="zh-TW" sz="2800" dirty="0">
                <a:solidFill>
                  <a:prstClr val="black"/>
                </a:solidFill>
                <a:latin typeface="DFKai-SB" panose="03000509000000000000" pitchFamily="65" charset="-120"/>
                <a:ea typeface="DFKai-SB" panose="03000509000000000000" pitchFamily="65" charset="-120"/>
              </a:rPr>
              <a:t>》</a:t>
            </a:r>
            <a:r>
              <a:rPr lang="zh-TW" altLang="en-US" sz="2800" dirty="0">
                <a:solidFill>
                  <a:prstClr val="black"/>
                </a:solidFill>
                <a:latin typeface="DFKai-SB" panose="03000509000000000000" pitchFamily="65" charset="-120"/>
                <a:ea typeface="DFKai-SB" panose="03000509000000000000" pitchFamily="65" charset="-120"/>
              </a:rPr>
              <a:t>」學與教資源 </a:t>
            </a:r>
            <a:endParaRPr lang="en-US" altLang="zh-TW" sz="2800" dirty="0">
              <a:solidFill>
                <a:prstClr val="black"/>
              </a:solidFill>
              <a:latin typeface="DFKai-SB" panose="03000509000000000000" pitchFamily="65" charset="-120"/>
              <a:ea typeface="DFKai-SB" panose="03000509000000000000" pitchFamily="65" charset="-120"/>
            </a:endParaRPr>
          </a:p>
          <a:p>
            <a:pPr defTabSz="457200"/>
            <a:endParaRPr lang="en-US" dirty="0">
              <a:solidFill>
                <a:prstClr val="black"/>
              </a:solidFill>
              <a:latin typeface="DFKai-SB" panose="03000509000000000000" pitchFamily="65" charset="-120"/>
              <a:ea typeface="DFKai-SB" panose="03000509000000000000" pitchFamily="65" charset="-120"/>
            </a:endParaRPr>
          </a:p>
          <a:p>
            <a:pPr defTabSz="457200"/>
            <a:r>
              <a:rPr lang="zh-TW" altLang="en-US" dirty="0">
                <a:solidFill>
                  <a:prstClr val="black"/>
                </a:solidFill>
                <a:latin typeface="DFKai-SB" panose="03000509000000000000" pitchFamily="65" charset="-120"/>
                <a:ea typeface="DFKai-SB" panose="03000509000000000000" pitchFamily="65" charset="-120"/>
              </a:rPr>
              <a:t>網址：</a:t>
            </a:r>
            <a:r>
              <a:rPr lang="zh-TW" altLang="en-US" dirty="0">
                <a:solidFill>
                  <a:prstClr val="black"/>
                </a:solidFill>
                <a:latin typeface="DFKai-SB" panose="03000509000000000000" pitchFamily="65" charset="-120"/>
                <a:ea typeface="DFKai-SB" panose="03000509000000000000" pitchFamily="65" charset="-120"/>
                <a:hlinkClick r:id="rId2"/>
              </a:rPr>
              <a:t> </a:t>
            </a:r>
            <a:endParaRPr lang="en-US" altLang="zh-TW" dirty="0">
              <a:solidFill>
                <a:prstClr val="black"/>
              </a:solidFill>
              <a:latin typeface="DFKai-SB" panose="03000509000000000000" pitchFamily="65" charset="-120"/>
              <a:ea typeface="DFKai-SB" panose="03000509000000000000" pitchFamily="65" charset="-120"/>
              <a:hlinkClick r:id="rId2"/>
            </a:endParaRPr>
          </a:p>
          <a:p>
            <a:pPr defTabSz="457200"/>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https://www.edb.gov.hk/tc/curriculum-development/kla/pshe/basic-law-education.html</a:t>
            </a:r>
          </a:p>
          <a:p>
            <a:pPr defTabSz="457200"/>
            <a:endParaRPr lang="en-US" dirty="0">
              <a:solidFill>
                <a:srgbClr val="00B050"/>
              </a:solidFill>
              <a:latin typeface="Century Gothic" panose="020B0502020202020204"/>
            </a:endParaRPr>
          </a:p>
        </p:txBody>
      </p:sp>
      <p:sp>
        <p:nvSpPr>
          <p:cNvPr id="5"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62</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19513663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60170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部分</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資料因版權問題而未能</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提供有關網址，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。歡迎教師指正未盡完善之處</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，亦歡迎提供</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更新資料，以增潤內容，供所有教師參考之用。</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35399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3816694" y="678563"/>
            <a:ext cx="4320480" cy="583565"/>
          </a:xfrm>
          <a:noFill/>
          <a:ln>
            <a:noFill/>
          </a:ln>
        </p:spPr>
        <p:txBody>
          <a:bodyPr vert="horz" wrap="square" lIns="68580" tIns="34290" rIns="68580" bIns="34290" numCol="1" rtlCol="0" anchor="t" anchorCtr="0" compatLnSpc="1">
            <a:normAutofit fontScale="90000"/>
          </a:bodyPr>
          <a:lstStyle/>
          <a:p>
            <a:r>
              <a:rPr lang="zh-CN" altLang="en-US" b="1" dirty="0">
                <a:solidFill>
                  <a:schemeClr val="tx1"/>
                </a:solidFill>
                <a:latin typeface="DFKai-SB" panose="03000509000000000000" pitchFamily="65" charset="-120"/>
                <a:ea typeface="DFKai-SB" panose="03000509000000000000" pitchFamily="65" charset="-120"/>
                <a:cs typeface="+mn-cs"/>
              </a:rPr>
              <a:t>資料</a:t>
            </a:r>
            <a:r>
              <a:rPr lang="zh-TW" altLang="en-US" b="1" dirty="0">
                <a:solidFill>
                  <a:schemeClr val="tx1"/>
                </a:solidFill>
                <a:latin typeface="DFKai-SB" panose="03000509000000000000" pitchFamily="65" charset="-120"/>
                <a:ea typeface="DFKai-SB" panose="03000509000000000000" pitchFamily="65" charset="-120"/>
                <a:cs typeface="+mn-cs"/>
              </a:rPr>
              <a:t>：主權與治權</a:t>
            </a:r>
            <a:endParaRPr lang="zh-CN" altLang="en-US" b="1" dirty="0">
              <a:solidFill>
                <a:schemeClr val="tx1"/>
              </a:solidFill>
              <a:latin typeface="DFKai-SB" panose="03000509000000000000" pitchFamily="65" charset="-120"/>
              <a:ea typeface="DFKai-SB" panose="03000509000000000000" pitchFamily="65" charset="-120"/>
              <a:cs typeface="+mn-cs"/>
            </a:endParaRPr>
          </a:p>
        </p:txBody>
      </p:sp>
      <p:sp>
        <p:nvSpPr>
          <p:cNvPr id="3" name="内容占位符 2"/>
          <p:cNvSpPr>
            <a:spLocks noGrp="1"/>
          </p:cNvSpPr>
          <p:nvPr>
            <p:ph idx="1"/>
          </p:nvPr>
        </p:nvSpPr>
        <p:spPr>
          <a:xfrm>
            <a:off x="2425101" y="1679341"/>
            <a:ext cx="7819082" cy="4608512"/>
          </a:xfrm>
          <a:prstGeom prst="foldedCorner">
            <a:avLst/>
          </a:prstGeom>
          <a:solidFill>
            <a:schemeClr val="bg1">
              <a:lumMod val="95000"/>
            </a:schemeClr>
          </a:solidFill>
        </p:spPr>
        <p:txBody>
          <a:bodyPr>
            <a:noAutofit/>
          </a:bodyPr>
          <a:lstStyle/>
          <a:p>
            <a:pPr marL="0" indent="0">
              <a:lnSpc>
                <a:spcPct val="150000"/>
              </a:lnSpc>
              <a:spcBef>
                <a:spcPts val="0"/>
              </a:spcBef>
              <a:buFont typeface="Wingdings" panose="05000000000000000000" pitchFamily="2" charset="2"/>
              <a:buChar char="l"/>
            </a:pPr>
            <a:r>
              <a:rPr lang="zh-CN" altLang="en-US" sz="2800" b="1" dirty="0">
                <a:solidFill>
                  <a:schemeClr val="tx1"/>
                </a:solidFill>
                <a:latin typeface="DFKai-SB" panose="03000509000000000000" pitchFamily="65" charset="-120"/>
                <a:ea typeface="DFKai-SB" panose="03000509000000000000" pitchFamily="65" charset="-120"/>
                <a:cs typeface="楷体" panose="02010609060101010101" pitchFamily="49" charset="-122"/>
                <a:sym typeface="+mn-ea"/>
              </a:rPr>
              <a:t>主權</a:t>
            </a:r>
            <a:r>
              <a:rPr lang="zh-CN" altLang="en-US" sz="28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mn-ea"/>
              </a:rPr>
              <a:t>是指國家具有的獨立自主地處理自己對內對外事務的統一的、持久的和不可分割的最高權力</a:t>
            </a:r>
            <a:r>
              <a:rPr lang="zh-CN" altLang="en-US" sz="2800" dirty="0" smtClean="0">
                <a:solidFill>
                  <a:schemeClr val="tx1"/>
                </a:solidFill>
                <a:latin typeface="DFKai-SB" panose="03000509000000000000" pitchFamily="65" charset="-120"/>
                <a:ea typeface="DFKai-SB" panose="03000509000000000000" pitchFamily="65" charset="-120"/>
                <a:cs typeface="楷体" panose="02010609060101010101" pitchFamily="49" charset="-122"/>
                <a:sym typeface="+mn-ea"/>
              </a:rPr>
              <a:t>。</a:t>
            </a:r>
            <a:endParaRPr lang="en-US" altLang="zh-CN" sz="28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mn-ea"/>
            </a:endParaRPr>
          </a:p>
          <a:p>
            <a:pPr marL="0" indent="0">
              <a:lnSpc>
                <a:spcPct val="150000"/>
              </a:lnSpc>
              <a:spcBef>
                <a:spcPts val="0"/>
              </a:spcBef>
              <a:buFont typeface="Wingdings" panose="05000000000000000000" pitchFamily="2" charset="2"/>
              <a:buChar char="l"/>
            </a:pPr>
            <a:r>
              <a:rPr lang="zh-CN" altLang="en-US" sz="2800" b="1"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治權</a:t>
            </a:r>
            <a:r>
              <a:rPr lang="zh-CN" altLang="en-US" sz="2800" dirty="0">
                <a:solidFill>
                  <a:schemeClr val="tx1"/>
                </a:solidFill>
                <a:latin typeface="DFKai-SB" panose="03000509000000000000" pitchFamily="65" charset="-120"/>
                <a:ea typeface="DFKai-SB" panose="03000509000000000000" pitchFamily="65" charset="-120"/>
                <a:cs typeface="楷体" panose="02010609060101010101" pitchFamily="49" charset="-122"/>
                <a:sym typeface="Calibri" panose="020F0502020204030204" charset="0"/>
              </a:rPr>
              <a:t>是主權的運用，是治理國家的具體權力，是主權不可分割的內容。</a:t>
            </a:r>
          </a:p>
        </p:txBody>
      </p:sp>
      <p:pic>
        <p:nvPicPr>
          <p:cNvPr id="8" name="圖形 7" descr="說故事 以實心填滿"/>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89661" y="347727"/>
            <a:ext cx="914400" cy="914400"/>
          </a:xfrm>
          <a:prstGeom prst="rect">
            <a:avLst/>
          </a:prstGeom>
        </p:spPr>
      </p:pic>
      <p:sp>
        <p:nvSpPr>
          <p:cNvPr id="9" name="灯片编号占位符 2">
            <a:extLst>
              <a:ext uri="{FF2B5EF4-FFF2-40B4-BE49-F238E27FC236}">
                <a16:creationId xmlns:a16="http://schemas.microsoft.com/office/drawing/2014/main" id="{5A368764-87CA-4179-9737-6388C97F089E}"/>
              </a:ext>
            </a:extLst>
          </p:cNvPr>
          <p:cNvSpPr txBox="1">
            <a:spLocks/>
          </p:cNvSpPr>
          <p:nvPr/>
        </p:nvSpPr>
        <p:spPr bwMode="gray">
          <a:xfrm>
            <a:off x="10566281" y="6176970"/>
            <a:ext cx="496659" cy="377911"/>
          </a:xfrm>
          <a:prstGeom prst="rect">
            <a:avLst/>
          </a:prstGeom>
        </p:spPr>
        <p:txBody>
          <a:bodyPr vert="horz" lIns="91440" tIns="45720" rIns="91440" bIns="45720" rtlCol="0" anchor="ctr"/>
          <a:lstStyle>
            <a:defPPr>
              <a:defRPr lang="zh-TW"/>
            </a:defPPr>
            <a:lvl1pPr marL="0" algn="r" defTabSz="914400" rtl="0" eaLnBrk="1" latinLnBrk="0" hangingPunct="1">
              <a:defRPr sz="2000" kern="1200">
                <a:solidFill>
                  <a:srgbClr val="FE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7</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3908588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604795" y="692696"/>
            <a:ext cx="7879080" cy="707886"/>
          </a:xfrm>
        </p:spPr>
        <p:txBody>
          <a:bodyPr wrap="none">
            <a:spAutoFit/>
          </a:bodyPr>
          <a:lstStyle/>
          <a:p>
            <a:pPr marL="0" indent="0" algn="ctr" defTabSz="342900">
              <a:buNone/>
            </a:pPr>
            <a:r>
              <a:rPr lang="zh-CN" altLang="en-US" sz="4000" b="1" kern="100" dirty="0" smtClean="0">
                <a:solidFill>
                  <a:schemeClr val="tx1"/>
                </a:solidFill>
                <a:latin typeface="DFKai-SB" panose="03000509000000000000" pitchFamily="65" charset="-120"/>
                <a:ea typeface="DFKai-SB" panose="03000509000000000000" pitchFamily="65" charset="-120"/>
                <a:sym typeface="+mn-ea"/>
              </a:rPr>
              <a:t>國</a:t>
            </a:r>
            <a:r>
              <a:rPr lang="zh-TW" altLang="en-US" sz="4000" b="1" kern="100" dirty="0" smtClean="0">
                <a:solidFill>
                  <a:schemeClr val="tx1"/>
                </a:solidFill>
                <a:latin typeface="DFKai-SB" panose="03000509000000000000" pitchFamily="65" charset="-120"/>
                <a:ea typeface="DFKai-SB" panose="03000509000000000000" pitchFamily="65" charset="-120"/>
                <a:sym typeface="+mn-ea"/>
              </a:rPr>
              <a:t>家</a:t>
            </a:r>
            <a:r>
              <a:rPr lang="en-US" altLang="zh-TW" sz="4000" b="1" kern="100" dirty="0">
                <a:solidFill>
                  <a:schemeClr val="tx1"/>
                </a:solidFill>
                <a:latin typeface="DFKai-SB" panose="03000509000000000000" pitchFamily="65" charset="-120"/>
                <a:ea typeface="DFKai-SB" panose="03000509000000000000" pitchFamily="65" charset="-120"/>
                <a:sym typeface="+mn-ea"/>
              </a:rPr>
              <a:t>《</a:t>
            </a:r>
            <a:r>
              <a:rPr lang="zh-TW" altLang="en-US" sz="4000" b="1" kern="100" dirty="0">
                <a:solidFill>
                  <a:schemeClr val="tx1"/>
                </a:solidFill>
                <a:latin typeface="DFKai-SB" panose="03000509000000000000" pitchFamily="65" charset="-120"/>
                <a:ea typeface="DFKai-SB" panose="03000509000000000000" pitchFamily="65" charset="-120"/>
                <a:sym typeface="+mn-ea"/>
              </a:rPr>
              <a:t>憲法</a:t>
            </a:r>
            <a:r>
              <a:rPr lang="en-US" altLang="zh-TW" sz="4000" b="1" kern="100" dirty="0" smtClean="0">
                <a:solidFill>
                  <a:schemeClr val="tx1"/>
                </a:solidFill>
                <a:latin typeface="DFKai-SB" panose="03000509000000000000" pitchFamily="65" charset="-120"/>
                <a:ea typeface="DFKai-SB" panose="03000509000000000000" pitchFamily="65" charset="-120"/>
                <a:sym typeface="+mn-ea"/>
              </a:rPr>
              <a:t>》</a:t>
            </a:r>
            <a:r>
              <a:rPr lang="zh-CN" altLang="en-US" sz="4000" b="1" kern="100" dirty="0" smtClean="0">
                <a:solidFill>
                  <a:schemeClr val="tx1"/>
                </a:solidFill>
                <a:latin typeface="DFKai-SB" panose="03000509000000000000" pitchFamily="65" charset="-120"/>
                <a:ea typeface="DFKai-SB" panose="03000509000000000000" pitchFamily="65" charset="-120"/>
              </a:rPr>
              <a:t>中</a:t>
            </a:r>
            <a:r>
              <a:rPr lang="zh-TW" altLang="en-US" sz="4000" b="1" kern="100" dirty="0">
                <a:solidFill>
                  <a:schemeClr val="tx1"/>
                </a:solidFill>
                <a:latin typeface="DFKai-SB" panose="03000509000000000000" pitchFamily="65" charset="-120"/>
                <a:ea typeface="DFKai-SB" panose="03000509000000000000" pitchFamily="65" charset="-120"/>
                <a:sym typeface="+mn-ea"/>
              </a:rPr>
              <a:t>的</a:t>
            </a:r>
            <a:r>
              <a:rPr lang="zh-CN" altLang="en-US" sz="4000" b="1" kern="100" dirty="0">
                <a:solidFill>
                  <a:schemeClr val="tx1"/>
                </a:solidFill>
                <a:latin typeface="DFKai-SB" panose="03000509000000000000" pitchFamily="65" charset="-120"/>
                <a:ea typeface="DFKai-SB" panose="03000509000000000000" pitchFamily="65" charset="-120"/>
                <a:sym typeface="+mn-ea"/>
              </a:rPr>
              <a:t>中央與地方關係</a:t>
            </a:r>
            <a:endParaRPr lang="zh-CN" altLang="en-US" sz="4000" b="1" kern="100" dirty="0">
              <a:solidFill>
                <a:schemeClr val="tx1"/>
              </a:solidFill>
              <a:latin typeface="DFKai-SB" panose="03000509000000000000" pitchFamily="65" charset="-120"/>
              <a:ea typeface="DFKai-SB" panose="03000509000000000000" pitchFamily="65" charset="-120"/>
            </a:endParaRPr>
          </a:p>
        </p:txBody>
      </p:sp>
      <p:sp>
        <p:nvSpPr>
          <p:cNvPr id="75" name="文本框 74"/>
          <p:cNvSpPr txBox="1"/>
          <p:nvPr>
            <p:custDataLst>
              <p:tags r:id="rId1"/>
            </p:custDataLst>
          </p:nvPr>
        </p:nvSpPr>
        <p:spPr>
          <a:xfrm>
            <a:off x="2953272" y="3054158"/>
            <a:ext cx="6586653" cy="564057"/>
          </a:xfrm>
          <a:prstGeom prst="rect">
            <a:avLst/>
          </a:prstGeom>
          <a:noFill/>
        </p:spPr>
        <p:txBody>
          <a:bodyPr wrap="square" rtlCol="0" anchor="ctr">
            <a:noAutofit/>
          </a:bodyPr>
          <a:lstStyle/>
          <a:p>
            <a:pPr defTabSz="457200">
              <a:lnSpc>
                <a:spcPct val="120000"/>
              </a:lnSpc>
            </a:pPr>
            <a:r>
              <a:rPr lang="zh-CN" altLang="en-US" sz="3200" dirty="0">
                <a:solidFill>
                  <a:prstClr val="black"/>
                </a:solidFill>
                <a:latin typeface="標楷體" panose="03000509000000000000" pitchFamily="65" charset="-120"/>
                <a:ea typeface="標楷體" panose="03000509000000000000" pitchFamily="65" charset="-120"/>
                <a:sym typeface="+mn-ea"/>
              </a:rPr>
              <a:t>中央與地方是授權與被授權的關係</a:t>
            </a:r>
            <a:endParaRPr lang="zh-CN" altLang="en-US" sz="3200" spc="113" dirty="0">
              <a:solidFill>
                <a:srgbClr val="1F74AD"/>
              </a:solidFill>
              <a:latin typeface="標楷體" panose="03000509000000000000" pitchFamily="65" charset="-120"/>
              <a:ea typeface="標楷體" panose="03000509000000000000" pitchFamily="65" charset="-120"/>
              <a:sym typeface="Arial" panose="02080604020202020204" pitchFamily="34" charset="0"/>
            </a:endParaRPr>
          </a:p>
        </p:txBody>
      </p:sp>
      <p:sp>
        <p:nvSpPr>
          <p:cNvPr id="76" name="文本框 75"/>
          <p:cNvSpPr txBox="1"/>
          <p:nvPr>
            <p:custDataLst>
              <p:tags r:id="rId2"/>
            </p:custDataLst>
          </p:nvPr>
        </p:nvSpPr>
        <p:spPr>
          <a:xfrm>
            <a:off x="2974977" y="4384586"/>
            <a:ext cx="6166807" cy="340559"/>
          </a:xfrm>
          <a:prstGeom prst="rect">
            <a:avLst/>
          </a:prstGeom>
          <a:noFill/>
        </p:spPr>
        <p:txBody>
          <a:bodyPr wrap="square" rtlCol="0" anchor="ctr">
            <a:noAutofit/>
          </a:bodyPr>
          <a:lstStyle/>
          <a:p>
            <a:pPr defTabSz="457200">
              <a:lnSpc>
                <a:spcPct val="120000"/>
              </a:lnSpc>
            </a:pPr>
            <a:r>
              <a:rPr lang="zh-CN" altLang="en-US" sz="3200" dirty="0">
                <a:latin typeface="標楷體" panose="03000509000000000000" pitchFamily="65" charset="-120"/>
                <a:ea typeface="標楷體" panose="03000509000000000000" pitchFamily="65" charset="-120"/>
                <a:sym typeface="+mn-ea"/>
              </a:rPr>
              <a:t>地方的權力來源於中央的授權</a:t>
            </a:r>
            <a:endParaRPr lang="zh-CN" altLang="en-US" sz="3200" spc="113" dirty="0">
              <a:latin typeface="標楷體" panose="03000509000000000000" pitchFamily="65" charset="-120"/>
              <a:ea typeface="標楷體" panose="03000509000000000000" pitchFamily="65" charset="-120"/>
              <a:sym typeface="+mn-ea"/>
            </a:endParaRPr>
          </a:p>
        </p:txBody>
      </p:sp>
      <p:sp>
        <p:nvSpPr>
          <p:cNvPr id="17" name="Freeform 6"/>
          <p:cNvSpPr/>
          <p:nvPr/>
        </p:nvSpPr>
        <p:spPr bwMode="auto">
          <a:xfrm>
            <a:off x="2495459" y="3005990"/>
            <a:ext cx="457815" cy="330197"/>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F17475"/>
          </a:solidFill>
          <a:ln w="19050">
            <a:solidFill>
              <a:srgbClr val="FFFFFF"/>
            </a:solidFill>
            <a:round/>
          </a:ln>
        </p:spPr>
        <p:txBody>
          <a:bodyPr vert="horz" wrap="square" lIns="62811" tIns="31406" rIns="62811" bIns="31406" numCol="1" anchor="t" anchorCtr="0" compatLnSpc="1"/>
          <a:lstStyle/>
          <a:p>
            <a:pPr algn="just" defTabSz="685800">
              <a:lnSpc>
                <a:spcPct val="120000"/>
              </a:lnSpc>
              <a:defRPr/>
            </a:pPr>
            <a:endParaRPr lang="en-US" sz="2400" kern="0" dirty="0">
              <a:solidFill>
                <a:srgbClr val="000000"/>
              </a:solidFill>
              <a:latin typeface="標楷體" panose="03000509000000000000" pitchFamily="65" charset="-120"/>
              <a:ea typeface="標楷體" panose="03000509000000000000" pitchFamily="65" charset="-120"/>
              <a:sym typeface="Agency FB" panose="020B0503020202020204" pitchFamily="34" charset="0"/>
            </a:endParaRPr>
          </a:p>
        </p:txBody>
      </p:sp>
      <p:sp>
        <p:nvSpPr>
          <p:cNvPr id="18" name="Freeform 7"/>
          <p:cNvSpPr/>
          <p:nvPr/>
        </p:nvSpPr>
        <p:spPr bwMode="auto">
          <a:xfrm>
            <a:off x="2517650" y="4406691"/>
            <a:ext cx="457327" cy="330197"/>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01B3C5"/>
          </a:solidFill>
          <a:ln w="19050">
            <a:solidFill>
              <a:srgbClr val="FFFFFF"/>
            </a:solidFill>
            <a:round/>
          </a:ln>
        </p:spPr>
        <p:txBody>
          <a:bodyPr vert="horz" wrap="square" lIns="62811" tIns="31406" rIns="62811" bIns="31406" numCol="1" anchor="t" anchorCtr="0" compatLnSpc="1"/>
          <a:lstStyle/>
          <a:p>
            <a:pPr algn="just" defTabSz="685800">
              <a:lnSpc>
                <a:spcPct val="120000"/>
              </a:lnSpc>
              <a:defRPr/>
            </a:pPr>
            <a:endParaRPr lang="en-US" sz="2400" kern="0">
              <a:solidFill>
                <a:srgbClr val="000000"/>
              </a:solidFill>
              <a:latin typeface="標楷體" panose="03000509000000000000" pitchFamily="65" charset="-120"/>
              <a:ea typeface="標楷體" panose="03000509000000000000" pitchFamily="65" charset="-120"/>
              <a:sym typeface="Agency FB" panose="020B0503020202020204" pitchFamily="34" charset="0"/>
            </a:endParaRPr>
          </a:p>
        </p:txBody>
      </p:sp>
      <p:sp>
        <p:nvSpPr>
          <p:cNvPr id="29" name="文本框 28"/>
          <p:cNvSpPr txBox="1"/>
          <p:nvPr/>
        </p:nvSpPr>
        <p:spPr>
          <a:xfrm>
            <a:off x="9141784" y="3679988"/>
            <a:ext cx="773763" cy="415498"/>
          </a:xfrm>
          <a:prstGeom prst="rect">
            <a:avLst/>
          </a:prstGeom>
          <a:noFill/>
        </p:spPr>
        <p:txBody>
          <a:bodyPr wrap="square">
            <a:spAutoFit/>
          </a:bodyPr>
          <a:lstStyle/>
          <a:p>
            <a:pPr defTabSz="457200"/>
            <a:r>
              <a:rPr lang="zh-CN" altLang="en-US" sz="2100" b="1" dirty="0">
                <a:solidFill>
                  <a:prstClr val="white"/>
                </a:solidFill>
                <a:latin typeface="DFKai-SB" panose="03000509000000000000" pitchFamily="65" charset="-120"/>
                <a:ea typeface="DFKai-SB" panose="03000509000000000000" pitchFamily="65" charset="-120"/>
                <a:sym typeface="+mn-ea"/>
              </a:rPr>
              <a:t>地方</a:t>
            </a:r>
            <a:endParaRPr lang="zh-CN" altLang="en-US" sz="1350" b="1" dirty="0">
              <a:solidFill>
                <a:prstClr val="white"/>
              </a:solidFill>
              <a:latin typeface="Century Gothic" panose="020B0502020202020204"/>
            </a:endParaRPr>
          </a:p>
        </p:txBody>
      </p:sp>
      <p:sp>
        <p:nvSpPr>
          <p:cNvPr id="2" name="灯片编号占位符 1">
            <a:extLst>
              <a:ext uri="{FF2B5EF4-FFF2-40B4-BE49-F238E27FC236}">
                <a16:creationId xmlns:a16="http://schemas.microsoft.com/office/drawing/2014/main" id="{BE23C682-6FE3-4EAD-B9DE-EBC272D10454}"/>
              </a:ext>
            </a:extLst>
          </p:cNvPr>
          <p:cNvSpPr>
            <a:spLocks noGrp="1"/>
          </p:cNvSpPr>
          <p:nvPr>
            <p:ph type="sldNum" sz="quarter" idx="4294967295"/>
          </p:nvPr>
        </p:nvSpPr>
        <p:spPr>
          <a:xfrm>
            <a:off x="10644188" y="638175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39F1E-6A31-493C-9487-6B2C2D0B44A4}" type="slidenum">
              <a:rPr lang="en-US" altLang="en-US">
                <a:solidFill>
                  <a:prstClr val="black">
                    <a:tint val="75000"/>
                  </a:prstClr>
                </a:solidFill>
                <a:latin typeface="Century Gothic" panose="020B0502020202020204"/>
              </a:rPr>
              <a:pPr>
                <a:defRPr/>
              </a:pPr>
              <a:t>8</a:t>
            </a:fld>
            <a:endParaRPr lang="en-US" altLang="en-US" dirty="0">
              <a:solidFill>
                <a:prstClr val="black">
                  <a:tint val="75000"/>
                </a:prstClr>
              </a:solidFill>
              <a:latin typeface="Century Gothic" panose="020B0502020202020204"/>
            </a:endParaRPr>
          </a:p>
        </p:txBody>
      </p:sp>
      <p:sp>
        <p:nvSpPr>
          <p:cNvPr id="10" name="灯片编号占位符 2">
            <a:extLst>
              <a:ext uri="{FF2B5EF4-FFF2-40B4-BE49-F238E27FC236}">
                <a16:creationId xmlns:a16="http://schemas.microsoft.com/office/drawing/2014/main" id="{5A368764-87CA-4179-9737-6388C97F089E}"/>
              </a:ext>
            </a:extLst>
          </p:cNvPr>
          <p:cNvSpPr txBox="1">
            <a:spLocks/>
          </p:cNvSpPr>
          <p:nvPr/>
        </p:nvSpPr>
        <p:spPr>
          <a:xfrm>
            <a:off x="10519147" y="6252194"/>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8</a:t>
            </a:fld>
            <a:endParaRPr lang="zh-CN" altLang="en-US" dirty="0">
              <a:solidFill>
                <a:prstClr val="black"/>
              </a:solidFill>
              <a:latin typeface="Century Gothic" panose="020B0502020202020204"/>
            </a:endParaRPr>
          </a:p>
        </p:txBody>
      </p:sp>
    </p:spTree>
    <p:extLst>
      <p:ext uri="{BB962C8B-B14F-4D97-AF65-F5344CB8AC3E}">
        <p14:creationId xmlns:p14="http://schemas.microsoft.com/office/powerpoint/2010/main" val="287968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6003" y="901202"/>
            <a:ext cx="7824084" cy="5613845"/>
          </a:xfrm>
          <a:prstGeom prst="rect">
            <a:avLst/>
          </a:prstGeom>
          <a:noFill/>
          <a:ln w="19050">
            <a:solidFill>
              <a:srgbClr val="FF0000"/>
            </a:solidFill>
          </a:ln>
        </p:spPr>
        <p:txBody>
          <a:bodyPr wrap="square" rtlCol="0" anchor="t">
            <a:spAutoFit/>
          </a:bodyPr>
          <a:lstStyle/>
          <a:p>
            <a:pPr defTabSz="457200">
              <a:lnSpc>
                <a:spcPct val="130000"/>
              </a:lnSpc>
            </a:pPr>
            <a:r>
              <a:rPr lang="zh-CN" altLang="en-US" sz="2400" dirty="0">
                <a:solidFill>
                  <a:prstClr val="black"/>
                </a:solidFill>
                <a:latin typeface="DFKai-SB" panose="03000509000000000000" pitchFamily="65" charset="-120"/>
                <a:ea typeface="DFKai-SB" panose="03000509000000000000" pitchFamily="65" charset="-120"/>
                <a:cs typeface="华文仿宋" panose="02010600040101010101" charset="-122"/>
                <a:sym typeface="+mn-ea"/>
              </a:rPr>
              <a:t>    </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中國是個單一體制國家:主</a:t>
            </a:r>
            <a:r>
              <a:rPr lang="zh-TW" altLang="en-US" sz="2400" dirty="0">
                <a:latin typeface="DFKai-SB" panose="03000509000000000000" pitchFamily="65" charset="-120"/>
                <a:ea typeface="DFKai-SB" panose="03000509000000000000" pitchFamily="65" charset="-120"/>
                <a:cs typeface="华文仿宋" panose="02010600040101010101" charset="-122"/>
                <a:sym typeface="+mn-ea"/>
              </a:rPr>
              <a:t>權</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屬於全國</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mn-ea"/>
              </a:rPr>
              <a:t>13</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億人民</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所有</a:t>
            </a:r>
            <a:r>
              <a:rPr lang="zh-CN" altLang="en-US" sz="2400" dirty="0">
                <a:latin typeface="DFKai-SB" panose="03000509000000000000" pitchFamily="65" charset="-120"/>
                <a:ea typeface="DFKai-SB" panose="03000509000000000000" pitchFamily="65" charset="-120"/>
                <a:sym typeface="+mn-ea"/>
              </a:rPr>
              <a:t>，</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由</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全國人民代表大會——國家的最高</a:t>
            </a:r>
            <a:r>
              <a:rPr lang="zh-TW" altLang="en-US" sz="2400" dirty="0">
                <a:latin typeface="DFKai-SB" panose="03000509000000000000" pitchFamily="65" charset="-120"/>
                <a:ea typeface="DFKai-SB" panose="03000509000000000000" pitchFamily="65" charset="-120"/>
                <a:cs typeface="华文仿宋" panose="02010600040101010101" charset="-122"/>
                <a:sym typeface="+mn-ea"/>
              </a:rPr>
              <a:t>權</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力機關——行使。地方沒有固定</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權力</a:t>
            </a:r>
            <a:r>
              <a:rPr lang="zh-CN" altLang="en-US" sz="2400" dirty="0">
                <a:latin typeface="DFKai-SB" panose="03000509000000000000" pitchFamily="65" charset="-120"/>
                <a:ea typeface="DFKai-SB" panose="03000509000000000000" pitchFamily="65" charset="-120"/>
                <a:sym typeface="+mn-ea"/>
              </a:rPr>
              <a:t>，</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它的</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權力來源於中央的授予。在授權法</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下</a:t>
            </a:r>
            <a:r>
              <a:rPr lang="zh-CN" altLang="en-US" sz="2400" dirty="0">
                <a:latin typeface="DFKai-SB" panose="03000509000000000000" pitchFamily="65" charset="-120"/>
                <a:ea typeface="DFKai-SB" panose="03000509000000000000" pitchFamily="65" charset="-120"/>
                <a:sym typeface="+mn-ea"/>
              </a:rPr>
              <a:t>，</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中央</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擁有完整的管治</a:t>
            </a:r>
            <a:r>
              <a:rPr lang="zh-TW" altLang="en-US" sz="2400" dirty="0">
                <a:latin typeface="DFKai-SB" panose="03000509000000000000" pitchFamily="65" charset="-120"/>
                <a:ea typeface="DFKai-SB" panose="03000509000000000000" pitchFamily="65" charset="-120"/>
                <a:cs typeface="华文仿宋" panose="02010600040101010101" charset="-122"/>
                <a:sym typeface="+mn-ea"/>
              </a:rPr>
              <a:t>權</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是授權的前提,而且作出授</a:t>
            </a:r>
            <a:r>
              <a:rPr lang="zh-TW" altLang="en-US" sz="2400" dirty="0">
                <a:latin typeface="DFKai-SB" panose="03000509000000000000" pitchFamily="65" charset="-120"/>
                <a:ea typeface="DFKai-SB" panose="03000509000000000000" pitchFamily="65" charset="-120"/>
                <a:cs typeface="华文仿宋" panose="02010600040101010101" charset="-122"/>
                <a:sym typeface="+mn-ea"/>
              </a:rPr>
              <a:t>權</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後</a:t>
            </a:r>
            <a:r>
              <a:rPr lang="zh-CN" altLang="en-US" sz="2400" dirty="0">
                <a:latin typeface="DFKai-SB" panose="03000509000000000000" pitchFamily="65" charset="-120"/>
                <a:ea typeface="DFKai-SB" panose="03000509000000000000" pitchFamily="65" charset="-120"/>
                <a:sym typeface="+mn-ea"/>
              </a:rPr>
              <a:t>，</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授權</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者對被授權者具有</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監督</a:t>
            </a:r>
            <a:r>
              <a:rPr lang="zh-TW" altLang="en-US" sz="2400" dirty="0" smtClean="0">
                <a:latin typeface="DFKai-SB" panose="03000509000000000000" pitchFamily="65" charset="-120"/>
                <a:ea typeface="DFKai-SB" panose="03000509000000000000" pitchFamily="65" charset="-120"/>
                <a:cs typeface="华文仿宋" panose="02010600040101010101" charset="-122"/>
                <a:sym typeface="+mn-ea"/>
              </a:rPr>
              <a:t>權</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。如果被授</a:t>
            </a:r>
            <a:r>
              <a:rPr lang="zh-TW" altLang="en-US" sz="2400" dirty="0">
                <a:latin typeface="DFKai-SB" panose="03000509000000000000" pitchFamily="65" charset="-120"/>
                <a:ea typeface="DFKai-SB" panose="03000509000000000000" pitchFamily="65" charset="-120"/>
                <a:cs typeface="华文仿宋" panose="02010600040101010101" charset="-122"/>
                <a:sym typeface="+mn-ea"/>
              </a:rPr>
              <a:t>權</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者不承認授權者的</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權力</a:t>
            </a:r>
            <a:r>
              <a:rPr lang="zh-CN" altLang="en-US" sz="2400" dirty="0">
                <a:latin typeface="DFKai-SB" panose="03000509000000000000" pitchFamily="65" charset="-120"/>
                <a:ea typeface="DFKai-SB" panose="03000509000000000000" pitchFamily="65" charset="-120"/>
                <a:sym typeface="+mn-ea"/>
              </a:rPr>
              <a:t>，</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那</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麽它也沒有獲得被授予</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的</a:t>
            </a:r>
            <a:r>
              <a:rPr lang="zh-TW" altLang="en-US" sz="2400" dirty="0" smtClean="0">
                <a:latin typeface="DFKai-SB" panose="03000509000000000000" pitchFamily="65" charset="-120"/>
                <a:ea typeface="DFKai-SB" panose="03000509000000000000" pitchFamily="65" charset="-120"/>
                <a:cs typeface="华文仿宋" panose="02010600040101010101" charset="-122"/>
                <a:sym typeface="+mn-ea"/>
              </a:rPr>
              <a:t>權</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力</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。由於香港從來都沒有自己的</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主權</a:t>
            </a:r>
            <a:r>
              <a:rPr lang="zh-TW" altLang="en-US" sz="2400" dirty="0" smtClean="0">
                <a:latin typeface="DFKai-SB" panose="03000509000000000000" pitchFamily="65" charset="-120"/>
                <a:ea typeface="DFKai-SB" panose="03000509000000000000" pitchFamily="65" charset="-120"/>
                <a:cs typeface="华文仿宋" panose="02010600040101010101" charset="-122"/>
                <a:sym typeface="+mn-ea"/>
              </a:rPr>
              <a:t>，</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因此</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也沒有剩餘權力。特區的高度自治</a:t>
            </a:r>
            <a:r>
              <a:rPr lang="zh-TW" altLang="en-US" sz="2400" dirty="0">
                <a:latin typeface="DFKai-SB" panose="03000509000000000000" pitchFamily="65" charset="-120"/>
                <a:ea typeface="DFKai-SB" panose="03000509000000000000" pitchFamily="65" charset="-120"/>
                <a:cs typeface="华文仿宋" panose="02010600040101010101" charset="-122"/>
                <a:sym typeface="+mn-ea"/>
              </a:rPr>
              <a:t>權</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完全是中央的</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授予</a:t>
            </a:r>
            <a:r>
              <a:rPr lang="zh-TW" altLang="en-US" sz="2400" dirty="0" smtClean="0">
                <a:latin typeface="DFKai-SB" panose="03000509000000000000" pitchFamily="65" charset="-120"/>
                <a:ea typeface="DFKai-SB" panose="03000509000000000000" pitchFamily="65" charset="-120"/>
                <a:cs typeface="华文仿宋" panose="02010600040101010101" charset="-122"/>
                <a:sym typeface="+mn-ea"/>
              </a:rPr>
              <a:t>，</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自身</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沒有</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任何</a:t>
            </a:r>
            <a:r>
              <a:rPr lang="zh-TW" altLang="en-US" sz="2400" dirty="0" smtClean="0">
                <a:latin typeface="DFKai-SB" panose="03000509000000000000" pitchFamily="65" charset="-120"/>
                <a:ea typeface="DFKai-SB" panose="03000509000000000000" pitchFamily="65" charset="-120"/>
                <a:cs typeface="华文仿宋" panose="02010600040101010101" charset="-122"/>
                <a:sym typeface="+mn-ea"/>
              </a:rPr>
              <a:t>權</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力</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a:t>
            </a:r>
            <a:r>
              <a:rPr lang="zh-CN" altLang="en-US" sz="2400" dirty="0">
                <a:latin typeface="DFKai-SB" panose="03000509000000000000" pitchFamily="65" charset="-120"/>
                <a:ea typeface="DFKai-SB" panose="03000509000000000000" pitchFamily="65" charset="-120"/>
                <a:cs typeface="华文仿宋" panose="02010600040101010101" charset="-122"/>
              </a:rPr>
              <a:t>因此，在《基本法》的規定中，有些條文含有國家管理制度的一些普遍性原則，以體現屬中央的權力</a:t>
            </a:r>
            <a:r>
              <a:rPr lang="zh-CN" altLang="en-US" sz="2400" dirty="0" smtClean="0">
                <a:latin typeface="DFKai-SB" panose="03000509000000000000" pitchFamily="65" charset="-120"/>
                <a:ea typeface="DFKai-SB" panose="03000509000000000000" pitchFamily="65" charset="-120"/>
                <a:cs typeface="华文仿宋" panose="02010600040101010101" charset="-122"/>
              </a:rPr>
              <a:t>。</a:t>
            </a:r>
            <a:endParaRPr lang="zh-CN" altLang="en-US" sz="2000" dirty="0">
              <a:latin typeface="DFKai-SB" panose="03000509000000000000" pitchFamily="65" charset="-120"/>
              <a:ea typeface="DFKai-SB" panose="03000509000000000000" pitchFamily="65" charset="-120"/>
              <a:cs typeface="华文仿宋" panose="02010600040101010101" charset="-122"/>
            </a:endParaRPr>
          </a:p>
          <a:p>
            <a:pPr algn="r" defTabSz="457200">
              <a:lnSpc>
                <a:spcPct val="130000"/>
              </a:lnSpc>
            </a:pPr>
            <a:r>
              <a:rPr lang="en-US" altLang="zh-CN" sz="2400" dirty="0">
                <a:solidFill>
                  <a:prstClr val="black"/>
                </a:solidFill>
                <a:latin typeface="DFKai-SB" panose="03000509000000000000" pitchFamily="65" charset="-120"/>
                <a:ea typeface="DFKai-SB" panose="03000509000000000000" pitchFamily="65" charset="-120"/>
                <a:cs typeface="华文仿宋" panose="02010600040101010101" charset="-122"/>
                <a:sym typeface="+mn-ea"/>
              </a:rPr>
              <a:t>           </a:t>
            </a:r>
            <a:r>
              <a:rPr lang="zh-TW" altLang="en-US" sz="1200" dirty="0" smtClean="0">
                <a:solidFill>
                  <a:prstClr val="black"/>
                </a:solidFill>
                <a:latin typeface="DFKai-SB" panose="03000509000000000000" pitchFamily="65" charset="-120"/>
                <a:ea typeface="DFKai-SB" panose="03000509000000000000" pitchFamily="65" charset="-120"/>
                <a:cs typeface="华文仿宋" panose="02010600040101010101" charset="-122"/>
                <a:sym typeface="+mn-ea"/>
              </a:rPr>
              <a:t>來源</a:t>
            </a:r>
            <a:r>
              <a:rPr lang="en-US" altLang="zh-TW" sz="1200" dirty="0" smtClean="0">
                <a:solidFill>
                  <a:prstClr val="black"/>
                </a:solidFill>
                <a:latin typeface="DFKai-SB" panose="03000509000000000000" pitchFamily="65" charset="-120"/>
                <a:ea typeface="DFKai-SB" panose="03000509000000000000" pitchFamily="65" charset="-120"/>
                <a:cs typeface="华文仿宋" panose="02010600040101010101" charset="-122"/>
                <a:sym typeface="+mn-ea"/>
              </a:rPr>
              <a:t>:</a:t>
            </a:r>
            <a:r>
              <a:rPr lang="zh-CN" altLang="en-US" sz="1200" dirty="0" smtClean="0">
                <a:solidFill>
                  <a:prstClr val="black"/>
                </a:solidFill>
                <a:latin typeface="DFKai-SB" panose="03000509000000000000" pitchFamily="65" charset="-120"/>
                <a:ea typeface="DFKai-SB" panose="03000509000000000000" pitchFamily="65" charset="-120"/>
                <a:cs typeface="华文仿宋" panose="02010600040101010101" charset="-122"/>
                <a:sym typeface="+mn-ea"/>
              </a:rPr>
              <a:t>梁</a:t>
            </a:r>
            <a:r>
              <a:rPr lang="zh-CN" altLang="en-US" sz="1200" dirty="0">
                <a:solidFill>
                  <a:prstClr val="black"/>
                </a:solidFill>
                <a:latin typeface="DFKai-SB" panose="03000509000000000000" pitchFamily="65" charset="-120"/>
                <a:ea typeface="DFKai-SB" panose="03000509000000000000" pitchFamily="65" charset="-120"/>
                <a:cs typeface="华文仿宋" panose="02010600040101010101" charset="-122"/>
                <a:sym typeface="+mn-ea"/>
              </a:rPr>
              <a:t>愛</a:t>
            </a:r>
            <a:r>
              <a:rPr lang="zh-CN" altLang="en-US" sz="1200" dirty="0" smtClean="0">
                <a:solidFill>
                  <a:prstClr val="black"/>
                </a:solidFill>
                <a:latin typeface="DFKai-SB" panose="03000509000000000000" pitchFamily="65" charset="-120"/>
                <a:ea typeface="DFKai-SB" panose="03000509000000000000" pitchFamily="65" charset="-120"/>
                <a:cs typeface="华文仿宋" panose="02010600040101010101" charset="-122"/>
                <a:sym typeface="+mn-ea"/>
              </a:rPr>
              <a:t>詩《</a:t>
            </a:r>
            <a:r>
              <a:rPr lang="zh-CN" altLang="en-US" sz="1200" dirty="0">
                <a:solidFill>
                  <a:prstClr val="black"/>
                </a:solidFill>
                <a:latin typeface="DFKai-SB" panose="03000509000000000000" pitchFamily="65" charset="-120"/>
                <a:ea typeface="DFKai-SB" panose="03000509000000000000" pitchFamily="65" charset="-120"/>
                <a:cs typeface="华文仿宋" panose="02010600040101010101" charset="-122"/>
              </a:rPr>
              <a:t>飛鴻踏雪——香港基本法實踐</a:t>
            </a:r>
            <a:r>
              <a:rPr lang="zh-CN" altLang="en-US" sz="12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20</a:t>
            </a:r>
            <a:r>
              <a:rPr lang="zh-CN" altLang="en-US" sz="1200" dirty="0">
                <a:solidFill>
                  <a:prstClr val="black"/>
                </a:solidFill>
                <a:latin typeface="DFKai-SB" panose="03000509000000000000" pitchFamily="65" charset="-120"/>
                <a:ea typeface="DFKai-SB" panose="03000509000000000000" pitchFamily="65" charset="-120"/>
                <a:cs typeface="华文仿宋" panose="02010600040101010101" charset="-122"/>
              </a:rPr>
              <a:t>年》，</a:t>
            </a:r>
            <a:endParaRPr lang="en-US" altLang="zh-CN" sz="1200" dirty="0">
              <a:solidFill>
                <a:prstClr val="black"/>
              </a:solidFill>
              <a:latin typeface="DFKai-SB" panose="03000509000000000000" pitchFamily="65" charset="-120"/>
              <a:ea typeface="DFKai-SB" panose="03000509000000000000" pitchFamily="65" charset="-120"/>
              <a:cs typeface="华文仿宋" panose="02010600040101010101" charset="-122"/>
            </a:endParaRPr>
          </a:p>
          <a:p>
            <a:pPr algn="r" defTabSz="457200">
              <a:lnSpc>
                <a:spcPct val="130000"/>
              </a:lnSpc>
            </a:pPr>
            <a:r>
              <a:rPr lang="zh-CN" altLang="en-US" sz="1200" dirty="0">
                <a:solidFill>
                  <a:prstClr val="black"/>
                </a:solidFill>
                <a:latin typeface="DFKai-SB" panose="03000509000000000000" pitchFamily="65" charset="-120"/>
                <a:ea typeface="DFKai-SB" panose="03000509000000000000" pitchFamily="65" charset="-120"/>
                <a:cs typeface="华文仿宋" panose="02010600040101010101" charset="-122"/>
              </a:rPr>
              <a:t>香港城市大學</a:t>
            </a:r>
            <a:r>
              <a:rPr lang="zh-CN" altLang="en-US" sz="12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出版社</a:t>
            </a:r>
            <a:r>
              <a:rPr lang="en-US" altLang="zh-CN" sz="12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2017</a:t>
            </a:r>
            <a:r>
              <a:rPr lang="zh-CN" altLang="en-US" sz="12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年版</a:t>
            </a:r>
            <a:r>
              <a:rPr lang="zh-CN" altLang="en-US" sz="1200" dirty="0">
                <a:solidFill>
                  <a:prstClr val="black"/>
                </a:solidFill>
                <a:latin typeface="DFKai-SB" panose="03000509000000000000" pitchFamily="65" charset="-120"/>
                <a:ea typeface="DFKai-SB" panose="03000509000000000000" pitchFamily="65" charset="-120"/>
                <a:cs typeface="华文仿宋" panose="02010600040101010101" charset="-122"/>
              </a:rPr>
              <a:t>，第</a:t>
            </a:r>
            <a:r>
              <a:rPr lang="en-US" altLang="zh-CN" sz="12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6-7</a:t>
            </a:r>
            <a:r>
              <a:rPr lang="zh-CN" altLang="en-US" sz="1200" dirty="0">
                <a:solidFill>
                  <a:prstClr val="black"/>
                </a:solidFill>
                <a:latin typeface="DFKai-SB" panose="03000509000000000000" pitchFamily="65" charset="-120"/>
                <a:ea typeface="DFKai-SB" panose="03000509000000000000" pitchFamily="65" charset="-120"/>
                <a:cs typeface="华文仿宋" panose="02010600040101010101" charset="-122"/>
              </a:rPr>
              <a:t>頁。 </a:t>
            </a:r>
          </a:p>
        </p:txBody>
      </p:sp>
      <p:sp>
        <p:nvSpPr>
          <p:cNvPr id="4" name="灯片编号占位符 2">
            <a:extLst>
              <a:ext uri="{FF2B5EF4-FFF2-40B4-BE49-F238E27FC236}">
                <a16:creationId xmlns:a16="http://schemas.microsoft.com/office/drawing/2014/main" id="{5A368764-87CA-4179-9737-6388C97F089E}"/>
              </a:ext>
            </a:extLst>
          </p:cNvPr>
          <p:cNvSpPr txBox="1">
            <a:spLocks/>
          </p:cNvSpPr>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pPr defTabSz="457200"/>
              <a:t>9</a:t>
            </a:fld>
            <a:endParaRPr lang="zh-CN" altLang="en-US" dirty="0">
              <a:solidFill>
                <a:prstClr val="black"/>
              </a:solidFill>
              <a:latin typeface="Century Gothic" panose="020B0502020202020204"/>
            </a:endParaRPr>
          </a:p>
        </p:txBody>
      </p:sp>
      <p:sp>
        <p:nvSpPr>
          <p:cNvPr id="5" name="标题 1"/>
          <p:cNvSpPr txBox="1">
            <a:spLocks/>
          </p:cNvSpPr>
          <p:nvPr/>
        </p:nvSpPr>
        <p:spPr>
          <a:xfrm>
            <a:off x="5119560" y="216076"/>
            <a:ext cx="1085244" cy="583565"/>
          </a:xfrm>
          <a:prstGeom prst="rect">
            <a:avLst/>
          </a:prstGeom>
          <a:noFill/>
          <a:ln>
            <a:noFill/>
          </a:ln>
        </p:spPr>
        <p:txBody>
          <a:bodyPr vert="horz" wrap="square" lIns="68580" tIns="34290" rIns="68580" bIns="34290" numCol="1" rtlCol="0" anchor="t" anchorCtr="0" compatLnSpc="1">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solidFill>
                  <a:schemeClr val="tx1"/>
                </a:solidFill>
                <a:latin typeface="DFKai-SB" panose="03000509000000000000" pitchFamily="65" charset="-120"/>
                <a:ea typeface="DFKai-SB" panose="03000509000000000000" pitchFamily="65" charset="-120"/>
                <a:cs typeface="+mn-cs"/>
              </a:rPr>
              <a:t>資</a:t>
            </a:r>
            <a:r>
              <a:rPr lang="zh-TW" altLang="en-US" b="1" dirty="0" smtClean="0">
                <a:solidFill>
                  <a:schemeClr val="tx1"/>
                </a:solidFill>
                <a:latin typeface="DFKai-SB" panose="03000509000000000000" pitchFamily="65" charset="-120"/>
                <a:ea typeface="DFKai-SB" panose="03000509000000000000" pitchFamily="65" charset="-120"/>
                <a:cs typeface="+mn-cs"/>
              </a:rPr>
              <a:t>料</a:t>
            </a:r>
            <a:endParaRPr lang="zh-CN" altLang="en-US" b="1" dirty="0">
              <a:solidFill>
                <a:schemeClr val="tx1"/>
              </a:solidFill>
              <a:latin typeface="DFKai-SB" panose="03000509000000000000" pitchFamily="65" charset="-120"/>
              <a:ea typeface="DFKai-SB" panose="03000509000000000000" pitchFamily="65" charset="-120"/>
              <a:cs typeface="+mn-cs"/>
            </a:endParaRPr>
          </a:p>
        </p:txBody>
      </p:sp>
      <p:sp>
        <p:nvSpPr>
          <p:cNvPr id="7" name="Rectangle 6"/>
          <p:cNvSpPr/>
          <p:nvPr/>
        </p:nvSpPr>
        <p:spPr>
          <a:xfrm>
            <a:off x="8267621" y="901202"/>
            <a:ext cx="3608072" cy="4708981"/>
          </a:xfrm>
          <a:prstGeom prst="rect">
            <a:avLst/>
          </a:prstGeom>
          <a:ln w="28575">
            <a:solidFill>
              <a:srgbClr val="0070C0"/>
            </a:solidFill>
          </a:ln>
        </p:spPr>
        <p:txBody>
          <a:bodyPr wrap="square">
            <a:spAutoFit/>
          </a:bodyPr>
          <a:lstStyle/>
          <a:p>
            <a:r>
              <a:rPr lang="zh-TW" altLang="en-US" sz="2400" dirty="0" smtClean="0">
                <a:latin typeface="DFKai-SB" panose="03000509000000000000" pitchFamily="65" charset="-120"/>
                <a:ea typeface="DFKai-SB" panose="03000509000000000000" pitchFamily="65" charset="-120"/>
                <a:cs typeface="华文仿宋" panose="02010600040101010101" charset="-122"/>
                <a:sym typeface="+mn-ea"/>
              </a:rPr>
              <a:t>關係中國</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是單一</a:t>
            </a:r>
            <a:r>
              <a:rPr lang="zh-CN" altLang="en-US" sz="2400" dirty="0">
                <a:latin typeface="DFKai-SB" panose="03000509000000000000" pitchFamily="65" charset="-120"/>
                <a:ea typeface="DFKai-SB" panose="03000509000000000000" pitchFamily="65" charset="-120"/>
                <a:cs typeface="华文仿宋" panose="02010600040101010101" charset="-122"/>
                <a:sym typeface="+mn-ea"/>
              </a:rPr>
              <a:t>體制</a:t>
            </a:r>
            <a:r>
              <a:rPr lang="zh-CN" altLang="en-US" sz="2400" dirty="0" smtClean="0">
                <a:latin typeface="DFKai-SB" panose="03000509000000000000" pitchFamily="65" charset="-120"/>
                <a:ea typeface="DFKai-SB" panose="03000509000000000000" pitchFamily="65" charset="-120"/>
                <a:cs typeface="华文仿宋" panose="02010600040101010101" charset="-122"/>
                <a:sym typeface="+mn-ea"/>
              </a:rPr>
              <a:t>國家</a:t>
            </a:r>
            <a:r>
              <a:rPr lang="zh-TW" altLang="en-US" sz="2400" dirty="0" smtClean="0">
                <a:latin typeface="DFKai-SB" panose="03000509000000000000" pitchFamily="65" charset="-120"/>
                <a:ea typeface="DFKai-SB" panose="03000509000000000000" pitchFamily="65" charset="-120"/>
                <a:cs typeface="华文仿宋" panose="02010600040101010101" charset="-122"/>
                <a:sym typeface="+mn-ea"/>
              </a:rPr>
              <a:t>，請點擊圖像參看影片</a:t>
            </a:r>
            <a:endParaRPr lang="en-US" altLang="zh-TW" sz="2400" dirty="0" smtClean="0">
              <a:latin typeface="DFKai-SB" panose="03000509000000000000" pitchFamily="65" charset="-120"/>
              <a:ea typeface="DFKai-SB" panose="03000509000000000000" pitchFamily="65" charset="-120"/>
              <a:cs typeface="华文仿宋" panose="02010600040101010101" charset="-122"/>
              <a:sym typeface="+mn-ea"/>
            </a:endParaRPr>
          </a:p>
          <a:p>
            <a:endParaRPr lang="en-US" altLang="zh-TW" sz="2400" dirty="0">
              <a:latin typeface="DFKai-SB" panose="03000509000000000000" pitchFamily="65" charset="-120"/>
              <a:ea typeface="DFKai-SB" panose="03000509000000000000" pitchFamily="65" charset="-120"/>
              <a:cs typeface="华文仿宋" panose="02010600040101010101" charset="-122"/>
              <a:sym typeface="+mn-ea"/>
            </a:endParaRPr>
          </a:p>
          <a:p>
            <a:endParaRPr lang="en-US" altLang="zh-TW" sz="2400" dirty="0" smtClean="0">
              <a:latin typeface="DFKai-SB" panose="03000509000000000000" pitchFamily="65" charset="-120"/>
              <a:ea typeface="DFKai-SB" panose="03000509000000000000" pitchFamily="65" charset="-120"/>
              <a:cs typeface="华文仿宋" panose="02010600040101010101" charset="-122"/>
              <a:sym typeface="+mn-ea"/>
            </a:endParaRPr>
          </a:p>
          <a:p>
            <a:endParaRPr lang="en-US" altLang="zh-TW" sz="2400" dirty="0">
              <a:latin typeface="DFKai-SB" panose="03000509000000000000" pitchFamily="65" charset="-120"/>
              <a:ea typeface="DFKai-SB" panose="03000509000000000000" pitchFamily="65" charset="-120"/>
              <a:cs typeface="华文仿宋" panose="02010600040101010101" charset="-122"/>
              <a:sym typeface="+mn-ea"/>
            </a:endParaRPr>
          </a:p>
          <a:p>
            <a:endParaRPr lang="en-US" altLang="zh-TW" sz="2400" dirty="0" smtClean="0">
              <a:latin typeface="DFKai-SB" panose="03000509000000000000" pitchFamily="65" charset="-120"/>
              <a:ea typeface="DFKai-SB" panose="03000509000000000000" pitchFamily="65" charset="-120"/>
              <a:cs typeface="华文仿宋" panose="02010600040101010101" charset="-122"/>
              <a:sym typeface="+mn-ea"/>
            </a:endParaRPr>
          </a:p>
          <a:p>
            <a:endParaRPr lang="en-US" dirty="0">
              <a:latin typeface="DFKai-SB" panose="03000509000000000000" pitchFamily="65" charset="-120"/>
              <a:ea typeface="DFKai-SB" panose="03000509000000000000" pitchFamily="65" charset="-120"/>
              <a:sym typeface="+mn-ea"/>
            </a:endParaRPr>
          </a:p>
          <a:p>
            <a:endParaRPr lang="en-US" dirty="0" smtClean="0">
              <a:latin typeface="DFKai-SB" panose="03000509000000000000" pitchFamily="65" charset="-120"/>
              <a:ea typeface="DFKai-SB" panose="03000509000000000000" pitchFamily="65" charset="-120"/>
              <a:sym typeface="+mn-ea"/>
            </a:endParaRPr>
          </a:p>
          <a:p>
            <a:r>
              <a:rPr lang="zh-TW" altLang="en-US" dirty="0">
                <a:latin typeface="DFKai-SB" panose="03000509000000000000" pitchFamily="65" charset="-120"/>
                <a:ea typeface="DFKai-SB" panose="03000509000000000000" pitchFamily="65" charset="-120"/>
                <a:sym typeface="+mn-ea"/>
              </a:rPr>
              <a:t>來源</a:t>
            </a:r>
            <a:r>
              <a:rPr lang="en-US" altLang="zh-TW" dirty="0">
                <a:latin typeface="DFKai-SB" panose="03000509000000000000" pitchFamily="65" charset="-120"/>
                <a:ea typeface="DFKai-SB" panose="03000509000000000000" pitchFamily="65" charset="-120"/>
                <a:sym typeface="+mn-ea"/>
              </a:rPr>
              <a:t>: </a:t>
            </a:r>
            <a:r>
              <a:rPr lang="zh-TW" altLang="en-US" dirty="0">
                <a:latin typeface="DFKai-SB" panose="03000509000000000000" pitchFamily="65" charset="-120"/>
                <a:ea typeface="DFKai-SB" panose="03000509000000000000" pitchFamily="65" charset="-120"/>
                <a:sym typeface="+mn-ea"/>
              </a:rPr>
              <a:t>香港電台 認識</a:t>
            </a:r>
            <a:r>
              <a:rPr lang="en-US" altLang="zh-TW" dirty="0">
                <a:latin typeface="DFKai-SB" panose="03000509000000000000" pitchFamily="65" charset="-120"/>
                <a:ea typeface="DFKai-SB" panose="03000509000000000000" pitchFamily="65" charset="-120"/>
                <a:sym typeface="+mn-ea"/>
              </a:rPr>
              <a:t>《</a:t>
            </a:r>
            <a:r>
              <a:rPr lang="zh-TW" altLang="en-US" dirty="0">
                <a:latin typeface="DFKai-SB" panose="03000509000000000000" pitchFamily="65" charset="-120"/>
                <a:ea typeface="DFKai-SB" panose="03000509000000000000" pitchFamily="65" charset="-120"/>
                <a:sym typeface="+mn-ea"/>
              </a:rPr>
              <a:t>國家憲法、基本法與國安法</a:t>
            </a:r>
            <a:r>
              <a:rPr lang="en-US" altLang="zh-TW" dirty="0">
                <a:latin typeface="DFKai-SB" panose="03000509000000000000" pitchFamily="65" charset="-120"/>
                <a:ea typeface="DFKai-SB" panose="03000509000000000000" pitchFamily="65" charset="-120"/>
                <a:sym typeface="+mn-ea"/>
              </a:rPr>
              <a:t>》</a:t>
            </a:r>
            <a:r>
              <a:rPr lang="zh-TW" altLang="en-US" dirty="0" smtClean="0">
                <a:latin typeface="DFKai-SB" panose="03000509000000000000" pitchFamily="65" charset="-120"/>
                <a:ea typeface="DFKai-SB" panose="03000509000000000000" pitchFamily="65" charset="-120"/>
                <a:sym typeface="+mn-ea"/>
              </a:rPr>
              <a:t>系列</a:t>
            </a:r>
            <a:r>
              <a:rPr lang="en-US" altLang="zh-TW" dirty="0" smtClean="0">
                <a:latin typeface="DFKai-SB" panose="03000509000000000000" pitchFamily="65" charset="-120"/>
                <a:ea typeface="DFKai-SB" panose="03000509000000000000" pitchFamily="65" charset="-120"/>
                <a:sym typeface="+mn-ea"/>
              </a:rPr>
              <a:t>—</a:t>
            </a:r>
          </a:p>
          <a:p>
            <a:r>
              <a:rPr lang="en-US" altLang="zh-TW" dirty="0" smtClean="0">
                <a:latin typeface="DFKai-SB" panose="03000509000000000000" pitchFamily="65" charset="-120"/>
                <a:ea typeface="DFKai-SB" panose="03000509000000000000" pitchFamily="65" charset="-120"/>
                <a:sym typeface="+mn-ea"/>
              </a:rPr>
              <a:t>《</a:t>
            </a:r>
            <a:r>
              <a:rPr lang="zh-TW" altLang="en-US" dirty="0">
                <a:latin typeface="DFKai-SB" panose="03000509000000000000" pitchFamily="65" charset="-120"/>
                <a:ea typeface="DFKai-SB" panose="03000509000000000000" pitchFamily="65" charset="-120"/>
                <a:sym typeface="+mn-ea"/>
              </a:rPr>
              <a:t>單一制</a:t>
            </a:r>
            <a:r>
              <a:rPr lang="en-US" altLang="zh-TW" dirty="0" smtClean="0">
                <a:latin typeface="DFKai-SB" panose="03000509000000000000" pitchFamily="65" charset="-120"/>
                <a:ea typeface="DFKai-SB" panose="03000509000000000000" pitchFamily="65" charset="-120"/>
                <a:sym typeface="+mn-ea"/>
              </a:rPr>
              <a:t>》</a:t>
            </a:r>
          </a:p>
          <a:p>
            <a:endParaRPr lang="en-US" dirty="0">
              <a:latin typeface="DFKai-SB" panose="03000509000000000000" pitchFamily="65" charset="-120"/>
              <a:ea typeface="DFKai-SB" panose="03000509000000000000" pitchFamily="65" charset="-120"/>
              <a:sym typeface="+mn-ea"/>
            </a:endParaRPr>
          </a:p>
          <a:p>
            <a:r>
              <a:rPr lang="en-US" sz="1200" dirty="0">
                <a:latin typeface="Times New Roman" panose="02020603050405020304" pitchFamily="18" charset="0"/>
                <a:ea typeface="DFKai-SB" panose="03000509000000000000" pitchFamily="65" charset="-120"/>
                <a:cs typeface="Times New Roman" panose="02020603050405020304" pitchFamily="18" charset="0"/>
                <a:sym typeface="+mn-ea"/>
              </a:rPr>
              <a:t>https://app7.rthk.hk/elearning/law/law.php?cid=1</a:t>
            </a:r>
            <a:endParaRPr lang="en-US" sz="1200" dirty="0" smtClean="0">
              <a:latin typeface="Times New Roman" panose="02020603050405020304" pitchFamily="18" charset="0"/>
              <a:ea typeface="DFKai-SB" panose="03000509000000000000" pitchFamily="65" charset="-120"/>
              <a:cs typeface="Times New Roman" panose="02020603050405020304" pitchFamily="18" charset="0"/>
              <a:sym typeface="+mn-ea"/>
            </a:endParaRPr>
          </a:p>
          <a:p>
            <a:endParaRPr lang="en-US" dirty="0">
              <a:latin typeface="DFKai-SB" panose="03000509000000000000" pitchFamily="65" charset="-120"/>
              <a:ea typeface="DFKai-SB" panose="03000509000000000000" pitchFamily="65" charset="-120"/>
              <a:sym typeface="+mn-ea"/>
            </a:endParaRPr>
          </a:p>
          <a:p>
            <a:endParaRPr lang="en-US" dirty="0"/>
          </a:p>
        </p:txBody>
      </p:sp>
      <p:pic>
        <p:nvPicPr>
          <p:cNvPr id="8" name="Picture 7">
            <a:hlinkClick r:id="rId2"/>
          </p:cNvPr>
          <p:cNvPicPr>
            <a:picLocks noChangeAspect="1"/>
          </p:cNvPicPr>
          <p:nvPr/>
        </p:nvPicPr>
        <p:blipFill>
          <a:blip r:embed="rId3"/>
          <a:stretch>
            <a:fillRect/>
          </a:stretch>
        </p:blipFill>
        <p:spPr>
          <a:xfrm>
            <a:off x="8708269" y="1741764"/>
            <a:ext cx="2726776" cy="1525946"/>
          </a:xfrm>
          <a:prstGeom prst="rect">
            <a:avLst/>
          </a:prstGeom>
        </p:spPr>
      </p:pic>
    </p:spTree>
    <p:extLst>
      <p:ext uri="{BB962C8B-B14F-4D97-AF65-F5344CB8AC3E}">
        <p14:creationId xmlns:p14="http://schemas.microsoft.com/office/powerpoint/2010/main" val="38717726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404_2*m_h_f*1_2_1"/>
  <p:tag name="KSO_WM_TEMPLATE_CATEGORY" val="diagram"/>
  <p:tag name="KSO_WM_TEMPLATE_INDEX" val="160404"/>
  <p:tag name="KSO_WM_UNIT_LAYERLEVEL" val="1_1_1"/>
  <p:tag name="KSO_WM_TAG_VERSION" val="1.0"/>
  <p:tag name="KSO_WM_BEAUTIFY_FLAG" val="#wm#"/>
  <p:tag name="KSO_WM_UNIT_TEXT_FILL_FORE_SCHEMECOLOR_INDEX" val="6"/>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404_2*m_h_f*1_3_1"/>
  <p:tag name="KSO_WM_TEMPLATE_CATEGORY" val="diagram"/>
  <p:tag name="KSO_WM_TEMPLATE_INDEX" val="160404"/>
  <p:tag name="KSO_WM_UNIT_LAYERLEVEL" val="1_1_1"/>
  <p:tag name="KSO_WM_TAG_VERSION" val="1.0"/>
  <p:tag name="KSO_WM_BEAUTIFY_FLAG" val="#wm#"/>
  <p:tag name="KSO_WM_UNIT_TEXT_FILL_FORE_SCHEMECOLOR_INDEX" val="7"/>
  <p:tag name="KSO_WM_UNIT_TEXT_FILL_TYPE"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4951</Words>
  <Application>Microsoft Office PowerPoint</Application>
  <PresentationFormat>寬螢幕</PresentationFormat>
  <Paragraphs>457</Paragraphs>
  <Slides>63</Slides>
  <Notes>23</Notes>
  <HiddenSlides>0</HiddenSlides>
  <MMClips>0</MMClips>
  <ScaleCrop>false</ScaleCrop>
  <HeadingPairs>
    <vt:vector size="6" baseType="variant">
      <vt:variant>
        <vt:lpstr>使用字型</vt:lpstr>
      </vt:variant>
      <vt:variant>
        <vt:i4>22</vt:i4>
      </vt:variant>
      <vt:variant>
        <vt:lpstr>佈景主題</vt:lpstr>
      </vt:variant>
      <vt:variant>
        <vt:i4>1</vt:i4>
      </vt:variant>
      <vt:variant>
        <vt:lpstr>投影片標題</vt:lpstr>
      </vt:variant>
      <vt:variant>
        <vt:i4>63</vt:i4>
      </vt:variant>
    </vt:vector>
  </HeadingPairs>
  <TitlesOfParts>
    <vt:vector size="86" baseType="lpstr">
      <vt:lpstr>Bebas Neue</vt:lpstr>
      <vt:lpstr>等线</vt:lpstr>
      <vt:lpstr>HY신문명조</vt:lpstr>
      <vt:lpstr>楷体_GB2312</vt:lpstr>
      <vt:lpstr>メイリオ</vt:lpstr>
      <vt:lpstr>微软雅黑</vt:lpstr>
      <vt:lpstr>宋体</vt:lpstr>
      <vt:lpstr>华文仿宋</vt:lpstr>
      <vt:lpstr>幼圆</vt:lpstr>
      <vt:lpstr>仿宋</vt:lpstr>
      <vt:lpstr>微軟正黑體</vt:lpstr>
      <vt:lpstr>新細明體</vt:lpstr>
      <vt:lpstr>楷体</vt:lpstr>
      <vt:lpstr>DFKai-SB</vt:lpstr>
      <vt:lpstr>DFKai-SB</vt:lpstr>
      <vt:lpstr>Agency FB</vt:lpstr>
      <vt:lpstr>Arial</vt:lpstr>
      <vt:lpstr>Calibri</vt:lpstr>
      <vt:lpstr>Century Gothic</vt:lpstr>
      <vt:lpstr>Times New Roman</vt:lpstr>
      <vt:lpstr>Wingdings</vt:lpstr>
      <vt:lpstr>Wingdings 3</vt:lpstr>
      <vt:lpstr>Wisp</vt:lpstr>
      <vt:lpstr>學習重點: 國家和香港特別行政區的憲制關係(主權治權在中國)， 「一國兩制」及《基本法》的法律依據</vt:lpstr>
      <vt:lpstr>國家和香港特別行政區的憲制關係</vt:lpstr>
      <vt:lpstr>PowerPoint 簡報</vt:lpstr>
      <vt:lpstr>PowerPoint 簡報</vt:lpstr>
      <vt:lpstr>PowerPoint 簡報</vt:lpstr>
      <vt:lpstr>PowerPoint 簡報</vt:lpstr>
      <vt:lpstr>資料：主權與治權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vt:lpstr>
      <vt:lpstr>PowerPoint 簡報</vt:lpstr>
      <vt:lpstr>PowerPoint 簡報</vt:lpstr>
      <vt:lpstr>PowerPoint 簡報</vt:lpstr>
      <vt:lpstr>補充資料： 行政長官宣誓就職</vt:lpstr>
      <vt:lpstr>PowerPoint 簡報</vt:lpstr>
      <vt:lpstr>PowerPoint 簡報</vt:lpstr>
      <vt:lpstr>PowerPoint 簡報</vt:lpstr>
      <vt:lpstr>PowerPoint 簡報</vt:lpstr>
      <vt:lpstr>PowerPoint 簡報</vt:lpstr>
      <vt:lpstr>PowerPoint 簡報</vt:lpstr>
      <vt:lpstr>PowerPoint 簡報</vt:lpstr>
      <vt:lpstr>PowerPoint 簡報</vt:lpstr>
      <vt:lpstr>中央授予香港特別行政區哪些權力？</vt:lpstr>
      <vt:lpstr>PowerPoint 簡報</vt:lpstr>
      <vt:lpstr>PowerPoint 簡報</vt:lpstr>
      <vt:lpstr>PowerPoint 簡報</vt:lpstr>
      <vt:lpstr>PowerPoint 簡報</vt:lpstr>
      <vt:lpstr>獨立的司法權和終審權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參考答案：</vt:lpstr>
      <vt:lpstr>《憲法》為落實「一國兩制」提供法律依據</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2021-06-02T10:45:54Z</dcterms:created>
  <dcterms:modified xsi:type="dcterms:W3CDTF">2023-07-31T03:01:55Z</dcterms:modified>
</cp:coreProperties>
</file>