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66"/>
  </p:notesMasterIdLst>
  <p:handoutMasterIdLst>
    <p:handoutMasterId r:id="rId67"/>
  </p:handoutMasterIdLst>
  <p:sldIdLst>
    <p:sldId id="433" r:id="rId2"/>
    <p:sldId id="611" r:id="rId3"/>
    <p:sldId id="612" r:id="rId4"/>
    <p:sldId id="694" r:id="rId5"/>
    <p:sldId id="692" r:id="rId6"/>
    <p:sldId id="693" r:id="rId7"/>
    <p:sldId id="724" r:id="rId8"/>
    <p:sldId id="695" r:id="rId9"/>
    <p:sldId id="619" r:id="rId10"/>
    <p:sldId id="725" r:id="rId11"/>
    <p:sldId id="696" r:id="rId12"/>
    <p:sldId id="697" r:id="rId13"/>
    <p:sldId id="698" r:id="rId14"/>
    <p:sldId id="699" r:id="rId15"/>
    <p:sldId id="700" r:id="rId16"/>
    <p:sldId id="701" r:id="rId17"/>
    <p:sldId id="703" r:id="rId18"/>
    <p:sldId id="704" r:id="rId19"/>
    <p:sldId id="705" r:id="rId20"/>
    <p:sldId id="706" r:id="rId21"/>
    <p:sldId id="648" r:id="rId22"/>
    <p:sldId id="650" r:id="rId23"/>
    <p:sldId id="651" r:id="rId24"/>
    <p:sldId id="642" r:id="rId25"/>
    <p:sldId id="637" r:id="rId26"/>
    <p:sldId id="332" r:id="rId27"/>
    <p:sldId id="638" r:id="rId28"/>
    <p:sldId id="645" r:id="rId29"/>
    <p:sldId id="752" r:id="rId30"/>
    <p:sldId id="805" r:id="rId31"/>
    <p:sldId id="793" r:id="rId32"/>
    <p:sldId id="806" r:id="rId33"/>
    <p:sldId id="644" r:id="rId34"/>
    <p:sldId id="808" r:id="rId35"/>
    <p:sldId id="775" r:id="rId36"/>
    <p:sldId id="803" r:id="rId37"/>
    <p:sldId id="751" r:id="rId38"/>
    <p:sldId id="798" r:id="rId39"/>
    <p:sldId id="804" r:id="rId40"/>
    <p:sldId id="707" r:id="rId41"/>
    <p:sldId id="708" r:id="rId42"/>
    <p:sldId id="709" r:id="rId43"/>
    <p:sldId id="710" r:id="rId44"/>
    <p:sldId id="342" r:id="rId45"/>
    <p:sldId id="341" r:id="rId46"/>
    <p:sldId id="711" r:id="rId47"/>
    <p:sldId id="713" r:id="rId48"/>
    <p:sldId id="344" r:id="rId49"/>
    <p:sldId id="345" r:id="rId50"/>
    <p:sldId id="353" r:id="rId51"/>
    <p:sldId id="734" r:id="rId52"/>
    <p:sldId id="360" r:id="rId53"/>
    <p:sldId id="714" r:id="rId54"/>
    <p:sldId id="715" r:id="rId55"/>
    <p:sldId id="716" r:id="rId56"/>
    <p:sldId id="717" r:id="rId57"/>
    <p:sldId id="718" r:id="rId58"/>
    <p:sldId id="719" r:id="rId59"/>
    <p:sldId id="720" r:id="rId60"/>
    <p:sldId id="721" r:id="rId61"/>
    <p:sldId id="722" r:id="rId62"/>
    <p:sldId id="731" r:id="rId63"/>
    <p:sldId id="730" r:id="rId64"/>
    <p:sldId id="732" r:id="rId65"/>
  </p:sldIdLst>
  <p:sldSz cx="12192000" cy="6858000"/>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6" name="Author" initials="A" lastIdx="0" clrIdx="2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09" autoAdjust="0"/>
    <p:restoredTop sz="93882" autoAdjust="0"/>
  </p:normalViewPr>
  <p:slideViewPr>
    <p:cSldViewPr snapToGrid="0">
      <p:cViewPr varScale="1">
        <p:scale>
          <a:sx n="107" d="100"/>
          <a:sy n="107" d="100"/>
        </p:scale>
        <p:origin x="1068" y="102"/>
      </p:cViewPr>
      <p:guideLst/>
    </p:cSldViewPr>
  </p:slideViewPr>
  <p:notesTextViewPr>
    <p:cViewPr>
      <p:scale>
        <a:sx n="1" d="1"/>
        <a:sy n="1" d="1"/>
      </p:scale>
      <p:origin x="0" y="0"/>
    </p:cViewPr>
  </p:notesTextViewPr>
  <p:sorterViewPr>
    <p:cViewPr>
      <p:scale>
        <a:sx n="100" d="100"/>
        <a:sy n="100" d="100"/>
      </p:scale>
      <p:origin x="0" y="-62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C5F0B6-DC60-4243-BE4A-52C87B1398C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CA97D4B7-BD33-4242-AC7F-4DD8D95DB337}">
      <dgm:prSet custT="1"/>
      <dgm:spPr>
        <a:solidFill>
          <a:srgbClr val="92D050"/>
        </a:solidFill>
      </dgm:spPr>
      <dgm:t>
        <a:bodyPr/>
        <a:lstStyle/>
        <a:p>
          <a:pPr algn="just"/>
          <a:r>
            <a:rPr lang="zh-TW" sz="3600" dirty="0">
              <a:solidFill>
                <a:schemeClr val="tx1"/>
              </a:solidFill>
              <a:latin typeface="DFKai-SB" panose="03000509000000000000" pitchFamily="65" charset="-120"/>
              <a:ea typeface="DFKai-SB" panose="03000509000000000000" pitchFamily="65" charset="-120"/>
            </a:rPr>
            <a:t>留意</a:t>
          </a:r>
          <a:r>
            <a:rPr lang="zh-TW" altLang="en-US" sz="3600" dirty="0">
              <a:solidFill>
                <a:schemeClr val="tx1"/>
              </a:solidFill>
              <a:latin typeface="DFKai-SB" panose="03000509000000000000" pitchFamily="65" charset="-120"/>
              <a:ea typeface="DFKai-SB" panose="03000509000000000000" pitchFamily="65" charset="-120"/>
            </a:rPr>
            <a:t>、關心</a:t>
          </a:r>
          <a:r>
            <a:rPr lang="zh-TW" sz="3600" dirty="0">
              <a:solidFill>
                <a:schemeClr val="tx1"/>
              </a:solidFill>
              <a:latin typeface="DFKai-SB" panose="03000509000000000000" pitchFamily="65" charset="-120"/>
              <a:ea typeface="DFKai-SB" panose="03000509000000000000" pitchFamily="65" charset="-120"/>
            </a:rPr>
            <a:t>選舉消息</a:t>
          </a:r>
          <a:endParaRPr lang="en-US" sz="3600" dirty="0">
            <a:solidFill>
              <a:schemeClr val="tx1"/>
            </a:solidFill>
            <a:latin typeface="DFKai-SB" panose="03000509000000000000" pitchFamily="65" charset="-120"/>
            <a:ea typeface="DFKai-SB" panose="03000509000000000000" pitchFamily="65" charset="-120"/>
          </a:endParaRPr>
        </a:p>
      </dgm:t>
    </dgm:pt>
    <dgm:pt modelId="{CC9024BC-DDD9-46DC-BD8C-90D3ED120EBF}" type="parTrans" cxnId="{4A4B85CB-B6E0-441F-9C57-59C9DBAF7CAE}">
      <dgm:prSet/>
      <dgm:spPr/>
      <dgm:t>
        <a:bodyPr/>
        <a:lstStyle/>
        <a:p>
          <a:endParaRPr lang="en-US"/>
        </a:p>
      </dgm:t>
    </dgm:pt>
    <dgm:pt modelId="{2C7568BC-A9A0-42B8-8177-DC874749FD8E}" type="sibTrans" cxnId="{4A4B85CB-B6E0-441F-9C57-59C9DBAF7CAE}">
      <dgm:prSet/>
      <dgm:spPr/>
      <dgm:t>
        <a:bodyPr/>
        <a:lstStyle/>
        <a:p>
          <a:endParaRPr lang="en-US"/>
        </a:p>
      </dgm:t>
    </dgm:pt>
    <dgm:pt modelId="{BB4697BF-9388-40B9-A571-EED2821F65B2}">
      <dgm:prSet custT="1"/>
      <dgm:spPr>
        <a:solidFill>
          <a:srgbClr val="F8E6F6"/>
        </a:solidFill>
      </dgm:spPr>
      <dgm:t>
        <a:bodyPr/>
        <a:lstStyle/>
        <a:p>
          <a:pPr algn="just"/>
          <a:r>
            <a:rPr lang="zh-TW" sz="3200" dirty="0">
              <a:solidFill>
                <a:schemeClr val="tx1"/>
              </a:solidFill>
              <a:latin typeface="DFKai-SB" panose="03000509000000000000" pitchFamily="65" charset="-120"/>
              <a:ea typeface="DFKai-SB" panose="03000509000000000000" pitchFamily="65" charset="-120"/>
            </a:rPr>
            <a:t>與家人解釋是次立法會選舉的意義，鼓勵他們踴躍投票</a:t>
          </a:r>
          <a:endParaRPr lang="en-US" sz="3200" dirty="0">
            <a:solidFill>
              <a:schemeClr val="tx1"/>
            </a:solidFill>
            <a:latin typeface="DFKai-SB" panose="03000509000000000000" pitchFamily="65" charset="-120"/>
            <a:ea typeface="DFKai-SB" panose="03000509000000000000" pitchFamily="65" charset="-120"/>
          </a:endParaRPr>
        </a:p>
      </dgm:t>
    </dgm:pt>
    <dgm:pt modelId="{8850542E-A7C5-4BCD-A480-842012535595}" type="parTrans" cxnId="{876F16C9-2A92-4BE9-A007-35DBFEB19165}">
      <dgm:prSet/>
      <dgm:spPr/>
      <dgm:t>
        <a:bodyPr/>
        <a:lstStyle/>
        <a:p>
          <a:endParaRPr lang="en-US"/>
        </a:p>
      </dgm:t>
    </dgm:pt>
    <dgm:pt modelId="{0C74757F-6C25-4650-A8F0-2F27A1B18A15}" type="sibTrans" cxnId="{876F16C9-2A92-4BE9-A007-35DBFEB19165}">
      <dgm:prSet/>
      <dgm:spPr/>
      <dgm:t>
        <a:bodyPr/>
        <a:lstStyle/>
        <a:p>
          <a:endParaRPr lang="en-US"/>
        </a:p>
      </dgm:t>
    </dgm:pt>
    <dgm:pt modelId="{4B709257-5A0E-4E98-9C44-844266C89C8D}">
      <dgm:prSet custT="1"/>
      <dgm:spPr>
        <a:solidFill>
          <a:srgbClr val="FC8E98"/>
        </a:solidFill>
      </dgm:spPr>
      <dgm:t>
        <a:bodyPr/>
        <a:lstStyle/>
        <a:p>
          <a:pPr algn="l"/>
          <a:r>
            <a:rPr lang="zh-TW" sz="3200" dirty="0">
              <a:solidFill>
                <a:schemeClr val="tx1"/>
              </a:solidFill>
              <a:latin typeface="DFKai-SB" panose="03000509000000000000" pitchFamily="65" charset="-120"/>
              <a:ea typeface="DFKai-SB" panose="03000509000000000000" pitchFamily="65" charset="-120"/>
            </a:rPr>
            <a:t>舉辦校園活動，</a:t>
          </a:r>
          <a:r>
            <a:rPr lang="zh-TW" altLang="en-US" sz="3200" dirty="0">
              <a:solidFill>
                <a:schemeClr val="tx1"/>
              </a:solidFill>
              <a:latin typeface="DFKai-SB" panose="03000509000000000000" pitchFamily="65" charset="-120"/>
              <a:ea typeface="DFKai-SB" panose="03000509000000000000" pitchFamily="65" charset="-120"/>
            </a:rPr>
            <a:t>引起同學關心</a:t>
          </a:r>
          <a:r>
            <a:rPr lang="en-US" altLang="zh-TW"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2025</a:t>
          </a:r>
          <a:r>
            <a:rPr lang="zh-TW" altLang="en-US" sz="3200" dirty="0">
              <a:solidFill>
                <a:schemeClr val="tx1"/>
              </a:solidFill>
              <a:latin typeface="DFKai-SB" panose="03000509000000000000" pitchFamily="65" charset="-120"/>
              <a:ea typeface="DFKai-SB" panose="03000509000000000000" pitchFamily="65" charset="-120"/>
            </a:rPr>
            <a:t>立法會換屆選舉，認識是次選舉對確保「一國兩制」、推動香港長遠發展的意義。</a:t>
          </a:r>
          <a:endParaRPr lang="en-US" sz="3200" dirty="0">
            <a:solidFill>
              <a:schemeClr val="tx1"/>
            </a:solidFill>
            <a:latin typeface="DFKai-SB" panose="03000509000000000000" pitchFamily="65" charset="-120"/>
            <a:ea typeface="DFKai-SB" panose="03000509000000000000" pitchFamily="65" charset="-120"/>
          </a:endParaRPr>
        </a:p>
      </dgm:t>
    </dgm:pt>
    <dgm:pt modelId="{2A6AF90D-54CF-4309-B324-302E69F29C88}" type="parTrans" cxnId="{33E74F6C-6739-457D-A26B-10661E4D7600}">
      <dgm:prSet/>
      <dgm:spPr/>
      <dgm:t>
        <a:bodyPr/>
        <a:lstStyle/>
        <a:p>
          <a:endParaRPr lang="en-US"/>
        </a:p>
      </dgm:t>
    </dgm:pt>
    <dgm:pt modelId="{D19B07A5-465D-4C8C-9B66-B3DF6967E843}" type="sibTrans" cxnId="{33E74F6C-6739-457D-A26B-10661E4D7600}">
      <dgm:prSet/>
      <dgm:spPr/>
      <dgm:t>
        <a:bodyPr/>
        <a:lstStyle/>
        <a:p>
          <a:endParaRPr lang="en-US"/>
        </a:p>
      </dgm:t>
    </dgm:pt>
    <dgm:pt modelId="{939B1089-1CFE-491C-9B8A-9191BEC8E02F}" type="pres">
      <dgm:prSet presAssocID="{F8C5F0B6-DC60-4243-BE4A-52C87B1398C6}" presName="linearFlow" presStyleCnt="0">
        <dgm:presLayoutVars>
          <dgm:dir/>
          <dgm:resizeHandles val="exact"/>
        </dgm:presLayoutVars>
      </dgm:prSet>
      <dgm:spPr/>
    </dgm:pt>
    <dgm:pt modelId="{AD79A028-8420-44D7-9CE3-525D31AFEB17}" type="pres">
      <dgm:prSet presAssocID="{CA97D4B7-BD33-4242-AC7F-4DD8D95DB337}" presName="composite" presStyleCnt="0"/>
      <dgm:spPr/>
    </dgm:pt>
    <dgm:pt modelId="{5034561B-1980-47C9-9E48-C1C9B5C5C027}" type="pres">
      <dgm:prSet presAssocID="{CA97D4B7-BD33-4242-AC7F-4DD8D95DB337}" presName="imgShp" presStyleLbl="fgImgPlace1" presStyleIdx="0" presStyleCnt="3" custLinFactX="-20198" custLinFactNeighborX="-100000" custLinFactNeighborY="231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核取記號 以實心填滿"/>
        </a:ext>
      </dgm:extLst>
    </dgm:pt>
    <dgm:pt modelId="{2269AC49-0818-4083-B254-DDE6609B4D9A}" type="pres">
      <dgm:prSet presAssocID="{CA97D4B7-BD33-4242-AC7F-4DD8D95DB337}" presName="txShp" presStyleLbl="node1" presStyleIdx="0" presStyleCnt="3" custScaleX="139825">
        <dgm:presLayoutVars>
          <dgm:bulletEnabled val="1"/>
        </dgm:presLayoutVars>
      </dgm:prSet>
      <dgm:spPr/>
    </dgm:pt>
    <dgm:pt modelId="{34B13F7E-0EC6-4B34-BB05-D89B296BECDD}" type="pres">
      <dgm:prSet presAssocID="{2C7568BC-A9A0-42B8-8177-DC874749FD8E}" presName="spacing" presStyleCnt="0"/>
      <dgm:spPr/>
    </dgm:pt>
    <dgm:pt modelId="{15ACE2A5-7329-4533-8A6F-712290622F62}" type="pres">
      <dgm:prSet presAssocID="{BB4697BF-9388-40B9-A571-EED2821F65B2}" presName="composite" presStyleCnt="0"/>
      <dgm:spPr/>
    </dgm:pt>
    <dgm:pt modelId="{D2BB3C5B-F08E-467D-9CA6-9DC2AE2F1365}" type="pres">
      <dgm:prSet presAssocID="{BB4697BF-9388-40B9-A571-EED2821F65B2}" presName="imgShp" presStyleLbl="fgImgPlace1" presStyleIdx="1" presStyleCnt="3" custLinFactX="-63453" custLinFactNeighborX="-100000" custLinFactNeighborY="1048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核取記號 以實心填滿"/>
        </a:ext>
      </dgm:extLst>
    </dgm:pt>
    <dgm:pt modelId="{349C59D3-7EEF-4A17-80ED-CB03E215014B}" type="pres">
      <dgm:prSet presAssocID="{BB4697BF-9388-40B9-A571-EED2821F65B2}" presName="txShp" presStyleLbl="node1" presStyleIdx="1" presStyleCnt="3" custScaleX="139825">
        <dgm:presLayoutVars>
          <dgm:bulletEnabled val="1"/>
        </dgm:presLayoutVars>
      </dgm:prSet>
      <dgm:spPr/>
    </dgm:pt>
    <dgm:pt modelId="{1CD23E36-6933-4CD8-B6A0-776A1F43D718}" type="pres">
      <dgm:prSet presAssocID="{0C74757F-6C25-4650-A8F0-2F27A1B18A15}" presName="spacing" presStyleCnt="0"/>
      <dgm:spPr/>
    </dgm:pt>
    <dgm:pt modelId="{AFA18261-3EBA-4F20-94B9-0DB6D4FB0D38}" type="pres">
      <dgm:prSet presAssocID="{4B709257-5A0E-4E98-9C44-844266C89C8D}" presName="composite" presStyleCnt="0"/>
      <dgm:spPr/>
    </dgm:pt>
    <dgm:pt modelId="{5A53D40D-3BE1-4EBF-AA6D-F060B9D9C006}" type="pres">
      <dgm:prSet presAssocID="{4B709257-5A0E-4E98-9C44-844266C89C8D}" presName="imgShp" presStyleLbl="fgImgPlace1" presStyleIdx="2" presStyleCnt="3" custLinFactX="-43757" custLinFactNeighborX="-100000" custLinFactNeighborY="-326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核取記號 以實心填滿"/>
        </a:ext>
      </dgm:extLst>
    </dgm:pt>
    <dgm:pt modelId="{7CEDF93E-DDC4-4E30-9899-FE90E07EA010}" type="pres">
      <dgm:prSet presAssocID="{4B709257-5A0E-4E98-9C44-844266C89C8D}" presName="txShp" presStyleLbl="node1" presStyleIdx="2" presStyleCnt="3" custScaleX="139885" custScaleY="162433" custLinFactNeighborY="11566">
        <dgm:presLayoutVars>
          <dgm:bulletEnabled val="1"/>
        </dgm:presLayoutVars>
      </dgm:prSet>
      <dgm:spPr/>
    </dgm:pt>
  </dgm:ptLst>
  <dgm:cxnLst>
    <dgm:cxn modelId="{D9BC6204-5A0D-4368-8314-D806DCFC1C3E}" type="presOf" srcId="{F8C5F0B6-DC60-4243-BE4A-52C87B1398C6}" destId="{939B1089-1CFE-491C-9B8A-9191BEC8E02F}" srcOrd="0" destOrd="0" presId="urn:microsoft.com/office/officeart/2005/8/layout/vList3"/>
    <dgm:cxn modelId="{33E74F6C-6739-457D-A26B-10661E4D7600}" srcId="{F8C5F0B6-DC60-4243-BE4A-52C87B1398C6}" destId="{4B709257-5A0E-4E98-9C44-844266C89C8D}" srcOrd="2" destOrd="0" parTransId="{2A6AF90D-54CF-4309-B324-302E69F29C88}" sibTransId="{D19B07A5-465D-4C8C-9B66-B3DF6967E843}"/>
    <dgm:cxn modelId="{DE6E7053-950E-47A0-BA34-C44ACB3F7297}" type="presOf" srcId="{CA97D4B7-BD33-4242-AC7F-4DD8D95DB337}" destId="{2269AC49-0818-4083-B254-DDE6609B4D9A}" srcOrd="0" destOrd="0" presId="urn:microsoft.com/office/officeart/2005/8/layout/vList3"/>
    <dgm:cxn modelId="{F7324E96-2FA4-4A9B-8374-4C3D3EDAE4E0}" type="presOf" srcId="{4B709257-5A0E-4E98-9C44-844266C89C8D}" destId="{7CEDF93E-DDC4-4E30-9899-FE90E07EA010}" srcOrd="0" destOrd="0" presId="urn:microsoft.com/office/officeart/2005/8/layout/vList3"/>
    <dgm:cxn modelId="{876F16C9-2A92-4BE9-A007-35DBFEB19165}" srcId="{F8C5F0B6-DC60-4243-BE4A-52C87B1398C6}" destId="{BB4697BF-9388-40B9-A571-EED2821F65B2}" srcOrd="1" destOrd="0" parTransId="{8850542E-A7C5-4BCD-A480-842012535595}" sibTransId="{0C74757F-6C25-4650-A8F0-2F27A1B18A15}"/>
    <dgm:cxn modelId="{4A4B85CB-B6E0-441F-9C57-59C9DBAF7CAE}" srcId="{F8C5F0B6-DC60-4243-BE4A-52C87B1398C6}" destId="{CA97D4B7-BD33-4242-AC7F-4DD8D95DB337}" srcOrd="0" destOrd="0" parTransId="{CC9024BC-DDD9-46DC-BD8C-90D3ED120EBF}" sibTransId="{2C7568BC-A9A0-42B8-8177-DC874749FD8E}"/>
    <dgm:cxn modelId="{A0F32AD1-DBF8-4809-87FE-995CDB73535C}" type="presOf" srcId="{BB4697BF-9388-40B9-A571-EED2821F65B2}" destId="{349C59D3-7EEF-4A17-80ED-CB03E215014B}" srcOrd="0" destOrd="0" presId="urn:microsoft.com/office/officeart/2005/8/layout/vList3"/>
    <dgm:cxn modelId="{0B5EAB57-BA2C-498F-950E-C0FDD9417EA3}" type="presParOf" srcId="{939B1089-1CFE-491C-9B8A-9191BEC8E02F}" destId="{AD79A028-8420-44D7-9CE3-525D31AFEB17}" srcOrd="0" destOrd="0" presId="urn:microsoft.com/office/officeart/2005/8/layout/vList3"/>
    <dgm:cxn modelId="{8F2A871D-FA4C-426A-B14A-2EAEC9DF85B8}" type="presParOf" srcId="{AD79A028-8420-44D7-9CE3-525D31AFEB17}" destId="{5034561B-1980-47C9-9E48-C1C9B5C5C027}" srcOrd="0" destOrd="0" presId="urn:microsoft.com/office/officeart/2005/8/layout/vList3"/>
    <dgm:cxn modelId="{805488B6-9F99-4476-AD12-DCE3B90D827E}" type="presParOf" srcId="{AD79A028-8420-44D7-9CE3-525D31AFEB17}" destId="{2269AC49-0818-4083-B254-DDE6609B4D9A}" srcOrd="1" destOrd="0" presId="urn:microsoft.com/office/officeart/2005/8/layout/vList3"/>
    <dgm:cxn modelId="{F08EDEEB-EEA0-483D-8313-19D974A01CE2}" type="presParOf" srcId="{939B1089-1CFE-491C-9B8A-9191BEC8E02F}" destId="{34B13F7E-0EC6-4B34-BB05-D89B296BECDD}" srcOrd="1" destOrd="0" presId="urn:microsoft.com/office/officeart/2005/8/layout/vList3"/>
    <dgm:cxn modelId="{DACB0120-4575-4428-9EFD-50716EBCAD4F}" type="presParOf" srcId="{939B1089-1CFE-491C-9B8A-9191BEC8E02F}" destId="{15ACE2A5-7329-4533-8A6F-712290622F62}" srcOrd="2" destOrd="0" presId="urn:microsoft.com/office/officeart/2005/8/layout/vList3"/>
    <dgm:cxn modelId="{E51D69D2-D491-4A04-980B-E6A274A196A5}" type="presParOf" srcId="{15ACE2A5-7329-4533-8A6F-712290622F62}" destId="{D2BB3C5B-F08E-467D-9CA6-9DC2AE2F1365}" srcOrd="0" destOrd="0" presId="urn:microsoft.com/office/officeart/2005/8/layout/vList3"/>
    <dgm:cxn modelId="{94C44443-A10B-4631-9AE4-5F79F383BA66}" type="presParOf" srcId="{15ACE2A5-7329-4533-8A6F-712290622F62}" destId="{349C59D3-7EEF-4A17-80ED-CB03E215014B}" srcOrd="1" destOrd="0" presId="urn:microsoft.com/office/officeart/2005/8/layout/vList3"/>
    <dgm:cxn modelId="{00717931-A580-47B2-A38B-1A90A28B31CA}" type="presParOf" srcId="{939B1089-1CFE-491C-9B8A-9191BEC8E02F}" destId="{1CD23E36-6933-4CD8-B6A0-776A1F43D718}" srcOrd="3" destOrd="0" presId="urn:microsoft.com/office/officeart/2005/8/layout/vList3"/>
    <dgm:cxn modelId="{26469883-A8B5-4483-AE71-9044087AA227}" type="presParOf" srcId="{939B1089-1CFE-491C-9B8A-9191BEC8E02F}" destId="{AFA18261-3EBA-4F20-94B9-0DB6D4FB0D38}" srcOrd="4" destOrd="0" presId="urn:microsoft.com/office/officeart/2005/8/layout/vList3"/>
    <dgm:cxn modelId="{72132AF8-40E1-4133-9AAD-69E94F557D15}" type="presParOf" srcId="{AFA18261-3EBA-4F20-94B9-0DB6D4FB0D38}" destId="{5A53D40D-3BE1-4EBF-AA6D-F060B9D9C006}" srcOrd="0" destOrd="0" presId="urn:microsoft.com/office/officeart/2005/8/layout/vList3"/>
    <dgm:cxn modelId="{2ED9E452-3F95-4496-872D-03BC0E899BCB}" type="presParOf" srcId="{AFA18261-3EBA-4F20-94B9-0DB6D4FB0D38}" destId="{7CEDF93E-DDC4-4E30-9899-FE90E07EA01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9AC49-0818-4083-B254-DDE6609B4D9A}">
      <dsp:nvSpPr>
        <dsp:cNvPr id="0" name=""/>
        <dsp:cNvSpPr/>
      </dsp:nvSpPr>
      <dsp:spPr>
        <a:xfrm rot="10800000">
          <a:off x="360814" y="377"/>
          <a:ext cx="9563305" cy="972398"/>
        </a:xfrm>
        <a:prstGeom prst="homePlate">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801" tIns="137160" rIns="256032" bIns="137160" numCol="1" spcCol="1270" anchor="ctr" anchorCtr="0">
          <a:noAutofit/>
        </a:bodyPr>
        <a:lstStyle/>
        <a:p>
          <a:pPr marL="0" lvl="0" indent="0" algn="just" defTabSz="1600200">
            <a:lnSpc>
              <a:spcPct val="90000"/>
            </a:lnSpc>
            <a:spcBef>
              <a:spcPct val="0"/>
            </a:spcBef>
            <a:spcAft>
              <a:spcPct val="35000"/>
            </a:spcAft>
            <a:buNone/>
          </a:pPr>
          <a:r>
            <a:rPr lang="zh-TW" sz="3600" kern="1200" dirty="0">
              <a:solidFill>
                <a:schemeClr val="tx1"/>
              </a:solidFill>
              <a:latin typeface="DFKai-SB" panose="03000509000000000000" pitchFamily="65" charset="-120"/>
              <a:ea typeface="DFKai-SB" panose="03000509000000000000" pitchFamily="65" charset="-120"/>
            </a:rPr>
            <a:t>留意</a:t>
          </a:r>
          <a:r>
            <a:rPr lang="zh-TW" altLang="en-US" sz="3600" kern="1200" dirty="0">
              <a:solidFill>
                <a:schemeClr val="tx1"/>
              </a:solidFill>
              <a:latin typeface="DFKai-SB" panose="03000509000000000000" pitchFamily="65" charset="-120"/>
              <a:ea typeface="DFKai-SB" panose="03000509000000000000" pitchFamily="65" charset="-120"/>
            </a:rPr>
            <a:t>、關心</a:t>
          </a:r>
          <a:r>
            <a:rPr lang="zh-TW" sz="3600" kern="1200" dirty="0">
              <a:solidFill>
                <a:schemeClr val="tx1"/>
              </a:solidFill>
              <a:latin typeface="DFKai-SB" panose="03000509000000000000" pitchFamily="65" charset="-120"/>
              <a:ea typeface="DFKai-SB" panose="03000509000000000000" pitchFamily="65" charset="-120"/>
            </a:rPr>
            <a:t>選舉消息</a:t>
          </a:r>
          <a:endParaRPr lang="en-US" sz="3600" kern="1200" dirty="0">
            <a:solidFill>
              <a:schemeClr val="tx1"/>
            </a:solidFill>
            <a:latin typeface="DFKai-SB" panose="03000509000000000000" pitchFamily="65" charset="-120"/>
            <a:ea typeface="DFKai-SB" panose="03000509000000000000" pitchFamily="65" charset="-120"/>
          </a:endParaRPr>
        </a:p>
      </dsp:txBody>
      <dsp:txXfrm rot="10800000">
        <a:off x="603913" y="377"/>
        <a:ext cx="9320206" cy="972398"/>
      </dsp:txXfrm>
    </dsp:sp>
    <dsp:sp modelId="{5034561B-1980-47C9-9E48-C1C9B5C5C027}">
      <dsp:nvSpPr>
        <dsp:cNvPr id="0" name=""/>
        <dsp:cNvSpPr/>
      </dsp:nvSpPr>
      <dsp:spPr>
        <a:xfrm>
          <a:off x="67723" y="22840"/>
          <a:ext cx="972398" cy="97239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dsp:style>
    </dsp:sp>
    <dsp:sp modelId="{349C59D3-7EEF-4A17-80ED-CB03E215014B}">
      <dsp:nvSpPr>
        <dsp:cNvPr id="0" name=""/>
        <dsp:cNvSpPr/>
      </dsp:nvSpPr>
      <dsp:spPr>
        <a:xfrm rot="10800000">
          <a:off x="360814" y="1262355"/>
          <a:ext cx="9563305" cy="972398"/>
        </a:xfrm>
        <a:prstGeom prst="homePlate">
          <a:avLst/>
        </a:prstGeom>
        <a:solidFill>
          <a:srgbClr val="F8E6F6"/>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801" tIns="121920" rIns="227584" bIns="121920" numCol="1" spcCol="1270" anchor="ctr" anchorCtr="0">
          <a:noAutofit/>
        </a:bodyPr>
        <a:lstStyle/>
        <a:p>
          <a:pPr marL="0" lvl="0" indent="0" algn="just" defTabSz="1422400">
            <a:lnSpc>
              <a:spcPct val="90000"/>
            </a:lnSpc>
            <a:spcBef>
              <a:spcPct val="0"/>
            </a:spcBef>
            <a:spcAft>
              <a:spcPct val="35000"/>
            </a:spcAft>
            <a:buNone/>
          </a:pPr>
          <a:r>
            <a:rPr lang="zh-TW" sz="3200" kern="1200" dirty="0">
              <a:solidFill>
                <a:schemeClr val="tx1"/>
              </a:solidFill>
              <a:latin typeface="DFKai-SB" panose="03000509000000000000" pitchFamily="65" charset="-120"/>
              <a:ea typeface="DFKai-SB" panose="03000509000000000000" pitchFamily="65" charset="-120"/>
            </a:rPr>
            <a:t>與家人解釋是次立法會選舉的意義，鼓勵他們踴躍投票</a:t>
          </a:r>
          <a:endParaRPr lang="en-US" sz="3200" kern="1200" dirty="0">
            <a:solidFill>
              <a:schemeClr val="tx1"/>
            </a:solidFill>
            <a:latin typeface="DFKai-SB" panose="03000509000000000000" pitchFamily="65" charset="-120"/>
            <a:ea typeface="DFKai-SB" panose="03000509000000000000" pitchFamily="65" charset="-120"/>
          </a:endParaRPr>
        </a:p>
      </dsp:txBody>
      <dsp:txXfrm rot="10800000">
        <a:off x="603913" y="1262355"/>
        <a:ext cx="9320206" cy="972398"/>
      </dsp:txXfrm>
    </dsp:sp>
    <dsp:sp modelId="{D2BB3C5B-F08E-467D-9CA6-9DC2AE2F1365}">
      <dsp:nvSpPr>
        <dsp:cNvPr id="0" name=""/>
        <dsp:cNvSpPr/>
      </dsp:nvSpPr>
      <dsp:spPr>
        <a:xfrm>
          <a:off x="0" y="1364291"/>
          <a:ext cx="972398" cy="97239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dsp:style>
    </dsp:sp>
    <dsp:sp modelId="{7CEDF93E-DDC4-4E30-9899-FE90E07EA010}">
      <dsp:nvSpPr>
        <dsp:cNvPr id="0" name=""/>
        <dsp:cNvSpPr/>
      </dsp:nvSpPr>
      <dsp:spPr>
        <a:xfrm rot="10800000">
          <a:off x="358762" y="2524710"/>
          <a:ext cx="9567409" cy="1579495"/>
        </a:xfrm>
        <a:prstGeom prst="homePlate">
          <a:avLst/>
        </a:prstGeom>
        <a:solidFill>
          <a:srgbClr val="FC8E98"/>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801" tIns="121920" rIns="227584" bIns="121920" numCol="1" spcCol="1270" anchor="ctr" anchorCtr="0">
          <a:noAutofit/>
        </a:bodyPr>
        <a:lstStyle/>
        <a:p>
          <a:pPr marL="0" lvl="0" indent="0" algn="l" defTabSz="1422400">
            <a:lnSpc>
              <a:spcPct val="90000"/>
            </a:lnSpc>
            <a:spcBef>
              <a:spcPct val="0"/>
            </a:spcBef>
            <a:spcAft>
              <a:spcPct val="35000"/>
            </a:spcAft>
            <a:buNone/>
          </a:pPr>
          <a:r>
            <a:rPr lang="zh-TW" sz="3200" kern="1200" dirty="0">
              <a:solidFill>
                <a:schemeClr val="tx1"/>
              </a:solidFill>
              <a:latin typeface="DFKai-SB" panose="03000509000000000000" pitchFamily="65" charset="-120"/>
              <a:ea typeface="DFKai-SB" panose="03000509000000000000" pitchFamily="65" charset="-120"/>
            </a:rPr>
            <a:t>舉辦校園活動，</a:t>
          </a:r>
          <a:r>
            <a:rPr lang="zh-TW" altLang="en-US" sz="3200" kern="1200" dirty="0">
              <a:solidFill>
                <a:schemeClr val="tx1"/>
              </a:solidFill>
              <a:latin typeface="DFKai-SB" panose="03000509000000000000" pitchFamily="65" charset="-120"/>
              <a:ea typeface="DFKai-SB" panose="03000509000000000000" pitchFamily="65" charset="-120"/>
            </a:rPr>
            <a:t>引起同學關心</a:t>
          </a:r>
          <a:r>
            <a:rPr lang="en-US" altLang="zh-TW" sz="32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2025</a:t>
          </a:r>
          <a:r>
            <a:rPr lang="zh-TW" altLang="en-US" sz="3200" kern="1200" dirty="0">
              <a:solidFill>
                <a:schemeClr val="tx1"/>
              </a:solidFill>
              <a:latin typeface="DFKai-SB" panose="03000509000000000000" pitchFamily="65" charset="-120"/>
              <a:ea typeface="DFKai-SB" panose="03000509000000000000" pitchFamily="65" charset="-120"/>
            </a:rPr>
            <a:t>立法會換屆選舉，認識是次選舉對確保「一國兩制」、推動香港長遠發展的意義。</a:t>
          </a:r>
          <a:endParaRPr lang="en-US" sz="3200" kern="1200" dirty="0">
            <a:solidFill>
              <a:schemeClr val="tx1"/>
            </a:solidFill>
            <a:latin typeface="DFKai-SB" panose="03000509000000000000" pitchFamily="65" charset="-120"/>
            <a:ea typeface="DFKai-SB" panose="03000509000000000000" pitchFamily="65" charset="-120"/>
          </a:endParaRPr>
        </a:p>
      </dsp:txBody>
      <dsp:txXfrm rot="10800000">
        <a:off x="753636" y="2524710"/>
        <a:ext cx="9172535" cy="1579495"/>
      </dsp:txXfrm>
    </dsp:sp>
    <dsp:sp modelId="{5A53D40D-3BE1-4EBF-AA6D-F060B9D9C006}">
      <dsp:nvSpPr>
        <dsp:cNvPr id="0" name=""/>
        <dsp:cNvSpPr/>
      </dsp:nvSpPr>
      <dsp:spPr>
        <a:xfrm>
          <a:off x="0" y="2796132"/>
          <a:ext cx="972398" cy="97239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1"/>
            <a:ext cx="2945732" cy="499105"/>
          </a:xfrm>
          <a:prstGeom prst="rect">
            <a:avLst/>
          </a:prstGeom>
        </p:spPr>
        <p:txBody>
          <a:bodyPr vert="horz" wrap="square" lIns="91577" tIns="45789" rIns="91577" bIns="45789"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zh-HK" altLang="en-US"/>
          </a:p>
        </p:txBody>
      </p:sp>
      <p:sp>
        <p:nvSpPr>
          <p:cNvPr id="3" name="日期版面配置區 2"/>
          <p:cNvSpPr>
            <a:spLocks noGrp="1"/>
          </p:cNvSpPr>
          <p:nvPr>
            <p:ph type="dt" sz="quarter" idx="1"/>
          </p:nvPr>
        </p:nvSpPr>
        <p:spPr>
          <a:xfrm>
            <a:off x="3850858" y="1"/>
            <a:ext cx="2945732" cy="499105"/>
          </a:xfrm>
          <a:prstGeom prst="rect">
            <a:avLst/>
          </a:prstGeom>
        </p:spPr>
        <p:txBody>
          <a:bodyPr vert="horz" wrap="square" lIns="91577" tIns="45789" rIns="91577" bIns="45789"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93DDB376-3CEF-4289-BD54-D76C20B3F4FC}" type="datetimeFigureOut">
              <a:rPr lang="zh-HK" altLang="en-US"/>
              <a:pPr>
                <a:defRPr/>
              </a:pPr>
              <a:t>2/12/2025</a:t>
            </a:fld>
            <a:endParaRPr lang="zh-HK" altLang="en-US"/>
          </a:p>
        </p:txBody>
      </p:sp>
      <p:sp>
        <p:nvSpPr>
          <p:cNvPr id="4" name="頁尾版面配置區 3"/>
          <p:cNvSpPr>
            <a:spLocks noGrp="1"/>
          </p:cNvSpPr>
          <p:nvPr>
            <p:ph type="ftr" sz="quarter" idx="2"/>
          </p:nvPr>
        </p:nvSpPr>
        <p:spPr>
          <a:xfrm>
            <a:off x="1" y="9427534"/>
            <a:ext cx="2945732" cy="499105"/>
          </a:xfrm>
          <a:prstGeom prst="rect">
            <a:avLst/>
          </a:prstGeom>
        </p:spPr>
        <p:txBody>
          <a:bodyPr vert="horz" wrap="square" lIns="91577" tIns="45789" rIns="91577" bIns="45789"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zh-HK" altLang="en-US"/>
          </a:p>
        </p:txBody>
      </p:sp>
      <p:sp>
        <p:nvSpPr>
          <p:cNvPr id="5" name="投影片編號版面配置區 4"/>
          <p:cNvSpPr>
            <a:spLocks noGrp="1"/>
          </p:cNvSpPr>
          <p:nvPr>
            <p:ph type="sldNum" sz="quarter" idx="3"/>
          </p:nvPr>
        </p:nvSpPr>
        <p:spPr>
          <a:xfrm>
            <a:off x="3850858" y="9427534"/>
            <a:ext cx="2945732" cy="499105"/>
          </a:xfrm>
          <a:prstGeom prst="rect">
            <a:avLst/>
          </a:prstGeom>
        </p:spPr>
        <p:txBody>
          <a:bodyPr vert="horz" wrap="square" lIns="91577" tIns="45789" rIns="91577" bIns="457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1E33BAE-E591-45D0-95BF-8B30760327E6}" type="slidenum">
              <a:rPr lang="zh-HK" altLang="en-US"/>
              <a:pPr>
                <a:defRPr/>
              </a:pPr>
              <a:t>‹#›</a:t>
            </a:fld>
            <a:endParaRPr lang="zh-HK"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2945732" cy="499105"/>
          </a:xfrm>
          <a:prstGeom prst="rect">
            <a:avLst/>
          </a:prstGeom>
        </p:spPr>
        <p:txBody>
          <a:bodyPr vert="horz" wrap="square" lIns="91577" tIns="45789" rIns="91577" bIns="45789"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zh-CN" altLang="en-US"/>
          </a:p>
        </p:txBody>
      </p:sp>
      <p:sp>
        <p:nvSpPr>
          <p:cNvPr id="3" name="日期占位符 2"/>
          <p:cNvSpPr>
            <a:spLocks noGrp="1"/>
          </p:cNvSpPr>
          <p:nvPr>
            <p:ph type="dt" idx="1"/>
          </p:nvPr>
        </p:nvSpPr>
        <p:spPr>
          <a:xfrm>
            <a:off x="3850858" y="1"/>
            <a:ext cx="2945732" cy="499105"/>
          </a:xfrm>
          <a:prstGeom prst="rect">
            <a:avLst/>
          </a:prstGeom>
        </p:spPr>
        <p:txBody>
          <a:bodyPr vert="horz" wrap="square" lIns="91577" tIns="45789" rIns="91577" bIns="45789"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57D5CFCA-A056-47E1-A7BD-E42509C5A246}" type="datetimeFigureOut">
              <a:rPr lang="zh-CN" altLang="en-US"/>
              <a:pPr>
                <a:defRPr/>
              </a:pPr>
              <a:t>2025/12/2</a:t>
            </a:fld>
            <a:endParaRPr lang="zh-CN" altLang="en-US"/>
          </a:p>
        </p:txBody>
      </p:sp>
      <p:sp>
        <p:nvSpPr>
          <p:cNvPr id="4" name="幻灯片图像占位符 3"/>
          <p:cNvSpPr>
            <a:spLocks noGrp="1" noRot="1" noChangeAspect="1"/>
          </p:cNvSpPr>
          <p:nvPr>
            <p:ph type="sldImg" idx="2"/>
          </p:nvPr>
        </p:nvSpPr>
        <p:spPr>
          <a:xfrm>
            <a:off x="423863" y="1241425"/>
            <a:ext cx="5949950" cy="3348038"/>
          </a:xfrm>
          <a:prstGeom prst="rect">
            <a:avLst/>
          </a:prstGeom>
          <a:noFill/>
          <a:ln w="12700">
            <a:solidFill>
              <a:prstClr val="black"/>
            </a:solidFill>
          </a:ln>
        </p:spPr>
        <p:txBody>
          <a:bodyPr vert="horz" lIns="91577" tIns="45789" rIns="91577" bIns="45789" rtlCol="0" anchor="ctr"/>
          <a:lstStyle/>
          <a:p>
            <a:pPr lvl="0"/>
            <a:endParaRPr lang="zh-CN" altLang="en-US" noProof="0"/>
          </a:p>
        </p:txBody>
      </p:sp>
      <p:sp>
        <p:nvSpPr>
          <p:cNvPr id="5" name="备注占位符 4"/>
          <p:cNvSpPr>
            <a:spLocks noGrp="1"/>
          </p:cNvSpPr>
          <p:nvPr>
            <p:ph type="body" sz="quarter" idx="3"/>
          </p:nvPr>
        </p:nvSpPr>
        <p:spPr>
          <a:xfrm>
            <a:off x="679117" y="4778466"/>
            <a:ext cx="5439444" cy="3907344"/>
          </a:xfrm>
          <a:prstGeom prst="rect">
            <a:avLst/>
          </a:prstGeom>
        </p:spPr>
        <p:txBody>
          <a:bodyPr vert="horz" lIns="91577" tIns="45789" rIns="91577" bIns="45789"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1" y="9427534"/>
            <a:ext cx="2945732" cy="499105"/>
          </a:xfrm>
          <a:prstGeom prst="rect">
            <a:avLst/>
          </a:prstGeom>
        </p:spPr>
        <p:txBody>
          <a:bodyPr vert="horz" wrap="square" lIns="91577" tIns="45789" rIns="91577" bIns="45789"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zh-CN" altLang="en-US"/>
          </a:p>
        </p:txBody>
      </p:sp>
      <p:sp>
        <p:nvSpPr>
          <p:cNvPr id="7" name="灯片编号占位符 6"/>
          <p:cNvSpPr>
            <a:spLocks noGrp="1"/>
          </p:cNvSpPr>
          <p:nvPr>
            <p:ph type="sldNum" sz="quarter" idx="5"/>
          </p:nvPr>
        </p:nvSpPr>
        <p:spPr>
          <a:xfrm>
            <a:off x="3850858" y="9427534"/>
            <a:ext cx="2945732" cy="499105"/>
          </a:xfrm>
          <a:prstGeom prst="rect">
            <a:avLst/>
          </a:prstGeom>
        </p:spPr>
        <p:txBody>
          <a:bodyPr vert="horz" wrap="square" lIns="91577" tIns="45789" rIns="91577" bIns="457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563EBBE-6D7C-425A-8FF2-4D1011A8127B}"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225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4588" indent="-228600">
              <a:defRPr>
                <a:solidFill>
                  <a:schemeClr val="tx1"/>
                </a:solidFill>
                <a:latin typeface="Century Gothic" panose="020B0502020202020204" pitchFamily="34" charset="0"/>
              </a:defRPr>
            </a:lvl3pPr>
            <a:lvl4pPr marL="1601788" indent="-228600">
              <a:defRPr>
                <a:solidFill>
                  <a:schemeClr val="tx1"/>
                </a:solidFill>
                <a:latin typeface="Century Gothic" panose="020B0502020202020204" pitchFamily="34" charset="0"/>
              </a:defRPr>
            </a:lvl4pPr>
            <a:lvl5pPr marL="2058988" indent="-228600">
              <a:defRPr>
                <a:solidFill>
                  <a:schemeClr val="tx1"/>
                </a:solidFill>
                <a:latin typeface="Century Gothic" panose="020B0502020202020204" pitchFamily="34" charset="0"/>
              </a:defRPr>
            </a:lvl5pPr>
            <a:lvl6pPr marL="2516188"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3388"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30588"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7788"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48ACC304-A1DA-4D4A-942A-093E4BD265BC}" type="slidenum">
              <a:rPr lang="zh-CN" altLang="en-US" smtClean="0">
                <a:latin typeface="Calibri" panose="020F0502020204030204" pitchFamily="34" charset="0"/>
              </a:rPr>
              <a:pPr/>
              <a:t>1</a:t>
            </a:fld>
            <a:endParaRPr lang="zh-CN"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89ED197C-A6AC-4BD4-B543-D3310E545BD6}" type="slidenum">
              <a:rPr lang="zh-CN" altLang="en-US" smtClean="0">
                <a:latin typeface="Calibri" panose="020F0502020204030204" pitchFamily="34" charset="0"/>
              </a:rPr>
              <a:pPr/>
              <a:t>6</a:t>
            </a:fld>
            <a:endParaRPr lang="zh-CN"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CN" altLang="en-US"/>
          </a:p>
        </p:txBody>
      </p:sp>
      <p:sp>
        <p:nvSpPr>
          <p:cNvPr id="389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defTabSz="914400"/>
            <a:fld id="{BA1A3FA0-4E4D-4065-88B4-206D76FCAF06}" type="slidenum">
              <a:rPr lang="zh-CN" altLang="en-US" smtClean="0">
                <a:solidFill>
                  <a:srgbClr val="000000"/>
                </a:solidFill>
                <a:latin typeface="Calibri" panose="020F0502020204030204" pitchFamily="34" charset="0"/>
              </a:rPr>
              <a:pPr defTabSz="914400"/>
              <a:t>15</a:t>
            </a:fld>
            <a:endParaRPr lang="zh-CN" altLang="en-US">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HK"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4588" indent="-228600">
              <a:defRPr>
                <a:solidFill>
                  <a:schemeClr val="tx1"/>
                </a:solidFill>
                <a:latin typeface="Century Gothic" panose="020B0502020202020204" pitchFamily="34" charset="0"/>
              </a:defRPr>
            </a:lvl3pPr>
            <a:lvl4pPr marL="1601788" indent="-228600">
              <a:defRPr>
                <a:solidFill>
                  <a:schemeClr val="tx1"/>
                </a:solidFill>
                <a:latin typeface="Century Gothic" panose="020B0502020202020204" pitchFamily="34" charset="0"/>
              </a:defRPr>
            </a:lvl4pPr>
            <a:lvl5pPr marL="2058988" indent="-228600">
              <a:defRPr>
                <a:solidFill>
                  <a:schemeClr val="tx1"/>
                </a:solidFill>
                <a:latin typeface="Century Gothic" panose="020B0502020202020204" pitchFamily="34" charset="0"/>
              </a:defRPr>
            </a:lvl5pPr>
            <a:lvl6pPr marL="2516188"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3388"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30588"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7788"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C885C43E-94DB-4D55-99EA-C6FCD43A5E2E}" type="slidenum">
              <a:rPr lang="zh-CN" altLang="en-US" smtClean="0">
                <a:latin typeface="Calibri" panose="020F0502020204030204" pitchFamily="34" charset="0"/>
              </a:rPr>
              <a:pPr/>
              <a:t>26</a:t>
            </a:fld>
            <a:endParaRPr lang="zh-CN"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63EBBE-6D7C-425A-8FF2-4D1011A8127B}" type="slidenum">
              <a:rPr lang="zh-CN" altLang="en-US" smtClean="0"/>
              <a:pPr>
                <a:defRPr/>
              </a:pPr>
              <a:t>28</a:t>
            </a:fld>
            <a:endParaRPr lang="zh-CN" altLang="en-US"/>
          </a:p>
        </p:txBody>
      </p:sp>
    </p:spTree>
    <p:extLst>
      <p:ext uri="{BB962C8B-B14F-4D97-AF65-F5344CB8AC3E}">
        <p14:creationId xmlns:p14="http://schemas.microsoft.com/office/powerpoint/2010/main" val="3017128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txBody>
          <a:bodyPr/>
          <a:lstStyle/>
          <a:p>
            <a:endParaRPr lang="zh-HK" altLang="en-US"/>
          </a:p>
        </p:txBody>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pPr>
                <a:defRPr/>
              </a:pPr>
              <a:t>29</a:t>
            </a:fld>
            <a:endParaRPr lang="zh-CN" altLang="en-US"/>
          </a:p>
        </p:txBody>
      </p:sp>
    </p:spTree>
    <p:extLst>
      <p:ext uri="{BB962C8B-B14F-4D97-AF65-F5344CB8AC3E}">
        <p14:creationId xmlns:p14="http://schemas.microsoft.com/office/powerpoint/2010/main" val="3168892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BA02A-7303-9472-FD68-FC2F9654F36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CB3B6CB-32B1-CB07-BFF4-A320C388F114}"/>
              </a:ext>
            </a:extLst>
          </p:cNvPr>
          <p:cNvSpPr>
            <a:spLocks noGrp="1" noRot="1" noChangeAspect="1"/>
          </p:cNvSpPr>
          <p:nvPr>
            <p:ph type="sldImg"/>
          </p:nvPr>
        </p:nvSpPr>
        <p:spPr/>
        <p:txBody>
          <a:bodyPr/>
          <a:lstStyle/>
          <a:p>
            <a:endParaRPr lang="zh-HK" altLang="en-US"/>
          </a:p>
        </p:txBody>
      </p:sp>
      <p:sp>
        <p:nvSpPr>
          <p:cNvPr id="3" name="備忘稿版面配置區 2">
            <a:extLst>
              <a:ext uri="{FF2B5EF4-FFF2-40B4-BE49-F238E27FC236}">
                <a16:creationId xmlns:a16="http://schemas.microsoft.com/office/drawing/2014/main" id="{2AA86592-9134-86F7-38E5-F3F2074A65B0}"/>
              </a:ext>
            </a:extLst>
          </p:cNvPr>
          <p:cNvSpPr>
            <a:spLocks noGrp="1"/>
          </p:cNvSpPr>
          <p:nvPr>
            <p:ph type="body" idx="1"/>
          </p:nvPr>
        </p:nvSpPr>
        <p:spPr/>
        <p:txBody>
          <a:bodyPr/>
          <a:lstStyle/>
          <a:p>
            <a:endParaRPr kumimoji="1" lang="zh-HK" altLang="en-US" dirty="0"/>
          </a:p>
        </p:txBody>
      </p:sp>
      <p:sp>
        <p:nvSpPr>
          <p:cNvPr id="4" name="投影片編號版面配置區 3">
            <a:extLst>
              <a:ext uri="{FF2B5EF4-FFF2-40B4-BE49-F238E27FC236}">
                <a16:creationId xmlns:a16="http://schemas.microsoft.com/office/drawing/2014/main" id="{B573A40C-815A-E53D-9F56-9F80AD395092}"/>
              </a:ext>
            </a:extLst>
          </p:cNvPr>
          <p:cNvSpPr>
            <a:spLocks noGrp="1"/>
          </p:cNvSpPr>
          <p:nvPr>
            <p:ph type="sldNum" sz="quarter" idx="5"/>
          </p:nvPr>
        </p:nvSpPr>
        <p:spPr/>
        <p:txBody>
          <a:bodyPr/>
          <a:lstStyle/>
          <a:p>
            <a:pPr>
              <a:defRPr/>
            </a:pPr>
            <a:fld id="{B563EBBE-6D7C-425A-8FF2-4D1011A8127B}" type="slidenum">
              <a:rPr lang="zh-CN" altLang="en-US" smtClean="0"/>
              <a:pPr>
                <a:defRPr/>
              </a:pPr>
              <a:t>30</a:t>
            </a:fld>
            <a:endParaRPr lang="zh-CN" altLang="en-US"/>
          </a:p>
        </p:txBody>
      </p:sp>
    </p:spTree>
    <p:extLst>
      <p:ext uri="{BB962C8B-B14F-4D97-AF65-F5344CB8AC3E}">
        <p14:creationId xmlns:p14="http://schemas.microsoft.com/office/powerpoint/2010/main" val="725257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4D339-99B5-EFCA-9AFC-C50CE6A8B5A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9DB6E09-C290-0838-9676-75E9BB6C57E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0B31F790-0ED0-3EF2-A371-37FF8CF0F755}"/>
              </a:ext>
            </a:extLst>
          </p:cNvPr>
          <p:cNvSpPr>
            <a:spLocks noGrp="1"/>
          </p:cNvSpPr>
          <p:nvPr>
            <p:ph type="body" idx="1"/>
          </p:nvPr>
        </p:nvSpPr>
        <p:spPr/>
        <p:txBody>
          <a:bodyPr/>
          <a:lstStyle/>
          <a:p>
            <a:endParaRPr lang="en-US" dirty="0"/>
          </a:p>
        </p:txBody>
      </p:sp>
      <p:sp>
        <p:nvSpPr>
          <p:cNvPr id="4" name="投影片編號版面配置區 3">
            <a:extLst>
              <a:ext uri="{FF2B5EF4-FFF2-40B4-BE49-F238E27FC236}">
                <a16:creationId xmlns:a16="http://schemas.microsoft.com/office/drawing/2014/main" id="{413C41EC-8A23-6F7B-668C-D84DFCEE9003}"/>
              </a:ext>
            </a:extLst>
          </p:cNvPr>
          <p:cNvSpPr>
            <a:spLocks noGrp="1"/>
          </p:cNvSpPr>
          <p:nvPr>
            <p:ph type="sldNum" sz="quarter" idx="5"/>
          </p:nvPr>
        </p:nvSpPr>
        <p:spPr/>
        <p:txBody>
          <a:bodyPr/>
          <a:lstStyle/>
          <a:p>
            <a:pPr>
              <a:defRPr/>
            </a:pPr>
            <a:fld id="{B563EBBE-6D7C-425A-8FF2-4D1011A8127B}" type="slidenum">
              <a:rPr lang="zh-CN" altLang="en-US" smtClean="0"/>
              <a:pPr>
                <a:defRPr/>
              </a:pPr>
              <a:t>34</a:t>
            </a:fld>
            <a:endParaRPr lang="zh-CN" altLang="en-US"/>
          </a:p>
        </p:txBody>
      </p:sp>
    </p:spTree>
    <p:extLst>
      <p:ext uri="{BB962C8B-B14F-4D97-AF65-F5344CB8AC3E}">
        <p14:creationId xmlns:p14="http://schemas.microsoft.com/office/powerpoint/2010/main" val="1023358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pPr>
                <a:defRPr/>
              </a:pPr>
              <a:t>35</a:t>
            </a:fld>
            <a:endParaRPr lang="zh-CN" altLang="en-US"/>
          </a:p>
        </p:txBody>
      </p:sp>
    </p:spTree>
    <p:extLst>
      <p:ext uri="{BB962C8B-B14F-4D97-AF65-F5344CB8AC3E}">
        <p14:creationId xmlns:p14="http://schemas.microsoft.com/office/powerpoint/2010/main" val="3292082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ltLang="zh-HK"/>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9546A92F-52AE-4093-A994-8B935FD331DD}" type="datetime1">
              <a:rPr lang="zh-CN" altLang="en-US"/>
              <a:pPr>
                <a:defRPr/>
              </a:pPr>
              <a:t>2025/12/2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9BDC7204-ED60-4617-BBDF-648F5847B95F}" type="slidenum">
              <a:rPr lang="zh-CN" altLang="en-US"/>
              <a:pPr>
                <a:defRPr/>
              </a:pPr>
              <a:t>‹#›</a:t>
            </a:fld>
            <a:endParaRPr lang="zh-CN" altLang="en-US"/>
          </a:p>
        </p:txBody>
      </p:sp>
    </p:spTree>
    <p:extLst>
      <p:ext uri="{BB962C8B-B14F-4D97-AF65-F5344CB8AC3E}">
        <p14:creationId xmlns:p14="http://schemas.microsoft.com/office/powerpoint/2010/main" val="2470441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ltLang="zh-HK"/>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5" name="Date Placeholder 3"/>
          <p:cNvSpPr>
            <a:spLocks noGrp="1"/>
          </p:cNvSpPr>
          <p:nvPr>
            <p:ph type="dt" sz="half" idx="10"/>
          </p:nvPr>
        </p:nvSpPr>
        <p:spPr/>
        <p:txBody>
          <a:bodyPr/>
          <a:lstStyle>
            <a:lvl1pPr>
              <a:defRPr/>
            </a:lvl1pPr>
          </a:lstStyle>
          <a:p>
            <a:pPr>
              <a:defRPr/>
            </a:pPr>
            <a:fld id="{5A606730-BE7C-4596-A3FB-0C2E58ADCAA5}" type="datetime1">
              <a:rPr lang="zh-CN" altLang="en-US"/>
              <a:pPr>
                <a:defRPr/>
              </a:pPr>
              <a:t>2025/12/2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1657097B-1230-4E6B-B966-81E5F5153724}" type="slidenum">
              <a:rPr lang="zh-CN" altLang="en-US"/>
              <a:pPr>
                <a:defRPr/>
              </a:pPr>
              <a:t>‹#›</a:t>
            </a:fld>
            <a:endParaRPr lang="zh-CN" altLang="en-US"/>
          </a:p>
        </p:txBody>
      </p:sp>
    </p:spTree>
    <p:extLst>
      <p:ext uri="{BB962C8B-B14F-4D97-AF65-F5344CB8AC3E}">
        <p14:creationId xmlns:p14="http://schemas.microsoft.com/office/powerpoint/2010/main" val="2139427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6" name="TextBox 13"/>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HK" sz="8000">
                <a:solidFill>
                  <a:schemeClr val="accent1"/>
                </a:solidFill>
                <a:latin typeface="Arial" panose="020B0604020202020204" pitchFamily="34" charset="0"/>
                <a:ea typeface="PMingLiU" panose="02020500000000000000" pitchFamily="18" charset="-120"/>
              </a:rPr>
              <a:t>“</a:t>
            </a:r>
          </a:p>
        </p:txBody>
      </p:sp>
      <p:sp>
        <p:nvSpPr>
          <p:cNvPr id="7" name="TextBox 14"/>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HK" sz="8000">
                <a:solidFill>
                  <a:schemeClr val="accent1"/>
                </a:solidFill>
                <a:latin typeface="Arial" panose="020B0604020202020204" pitchFamily="34" charset="0"/>
                <a:ea typeface="PMingLiU" panose="02020500000000000000" pitchFamily="18" charset="-120"/>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ltLang="zh-HK"/>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8" name="Date Placeholder 3"/>
          <p:cNvSpPr>
            <a:spLocks noGrp="1"/>
          </p:cNvSpPr>
          <p:nvPr>
            <p:ph type="dt" sz="half" idx="14"/>
          </p:nvPr>
        </p:nvSpPr>
        <p:spPr/>
        <p:txBody>
          <a:bodyPr/>
          <a:lstStyle>
            <a:lvl1pPr>
              <a:defRPr/>
            </a:lvl1pPr>
          </a:lstStyle>
          <a:p>
            <a:pPr>
              <a:defRPr/>
            </a:pPr>
            <a:fld id="{2411E2B0-399D-4E9E-A836-CE3F9205D2F0}" type="datetime1">
              <a:rPr lang="zh-CN" altLang="en-US"/>
              <a:pPr>
                <a:defRPr/>
              </a:pPr>
              <a:t>2025/12/2</a:t>
            </a:fld>
            <a:endParaRPr lang="zh-CN" altLang="en-US"/>
          </a:p>
        </p:txBody>
      </p:sp>
      <p:sp>
        <p:nvSpPr>
          <p:cNvPr id="9" name="Footer Placeholder 4"/>
          <p:cNvSpPr>
            <a:spLocks noGrp="1"/>
          </p:cNvSpPr>
          <p:nvPr>
            <p:ph type="ftr" sz="quarter" idx="15"/>
          </p:nvPr>
        </p:nvSpPr>
        <p:spPr/>
        <p:txBody>
          <a:bodyPr/>
          <a:lstStyle>
            <a:lvl1pPr>
              <a:defRPr/>
            </a:lvl1pPr>
          </a:lstStyle>
          <a:p>
            <a:pPr>
              <a:defRPr/>
            </a:pPr>
            <a:r>
              <a:rPr lang="en-HK" altLang="zh-CN"/>
              <a:t>Confidential</a:t>
            </a:r>
            <a:endParaRPr lang="zh-CN"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BAE89801-0586-4656-A48C-8470214A49C2}" type="slidenum">
              <a:rPr lang="zh-CN" altLang="en-US"/>
              <a:pPr>
                <a:defRPr/>
              </a:pPr>
              <a:t>‹#›</a:t>
            </a:fld>
            <a:endParaRPr lang="zh-CN" altLang="en-US"/>
          </a:p>
        </p:txBody>
      </p:sp>
    </p:spTree>
    <p:extLst>
      <p:ext uri="{BB962C8B-B14F-4D97-AF65-F5344CB8AC3E}">
        <p14:creationId xmlns:p14="http://schemas.microsoft.com/office/powerpoint/2010/main" val="924381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ltLang="zh-HK"/>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ltLang="zh-HK"/>
              <a:t>Edit Master text styles</a:t>
            </a:r>
          </a:p>
        </p:txBody>
      </p:sp>
      <p:sp>
        <p:nvSpPr>
          <p:cNvPr id="6" name="Date Placeholder 4"/>
          <p:cNvSpPr>
            <a:spLocks noGrp="1"/>
          </p:cNvSpPr>
          <p:nvPr>
            <p:ph type="dt" sz="half" idx="10"/>
          </p:nvPr>
        </p:nvSpPr>
        <p:spPr/>
        <p:txBody>
          <a:bodyPr/>
          <a:lstStyle>
            <a:lvl1pPr>
              <a:defRPr/>
            </a:lvl1pPr>
          </a:lstStyle>
          <a:p>
            <a:pPr>
              <a:defRPr/>
            </a:pPr>
            <a:fld id="{DCB03DBF-FCB9-4D25-BA21-B195CAAA00FA}" type="datetime1">
              <a:rPr lang="zh-CN" altLang="en-US"/>
              <a:pPr>
                <a:defRPr/>
              </a:pPr>
              <a:t>2025/12/2</a:t>
            </a:fld>
            <a:endParaRPr lang="zh-CN" altLang="en-US"/>
          </a:p>
        </p:txBody>
      </p:sp>
      <p:sp>
        <p:nvSpPr>
          <p:cNvPr id="7" name="Footer Placeholder 5"/>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59AE40F0-27CF-4B42-BC9F-4D707D74DECC}" type="slidenum">
              <a:rPr lang="zh-CN" altLang="en-US"/>
              <a:pPr>
                <a:defRPr/>
              </a:pPr>
              <a:t>‹#›</a:t>
            </a:fld>
            <a:endParaRPr lang="zh-CN" altLang="en-US"/>
          </a:p>
        </p:txBody>
      </p:sp>
    </p:spTree>
    <p:extLst>
      <p:ext uri="{BB962C8B-B14F-4D97-AF65-F5344CB8AC3E}">
        <p14:creationId xmlns:p14="http://schemas.microsoft.com/office/powerpoint/2010/main" val="3468369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6" name="TextBox 16"/>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HK" sz="8000">
                <a:solidFill>
                  <a:schemeClr val="accent1"/>
                </a:solidFill>
                <a:latin typeface="Arial" panose="020B0604020202020204" pitchFamily="34" charset="0"/>
                <a:ea typeface="PMingLiU" panose="02020500000000000000" pitchFamily="18" charset="-120"/>
              </a:rPr>
              <a:t>“</a:t>
            </a:r>
          </a:p>
        </p:txBody>
      </p:sp>
      <p:sp>
        <p:nvSpPr>
          <p:cNvPr id="7" name="TextBox 17"/>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HK" sz="8000">
                <a:solidFill>
                  <a:schemeClr val="accent1"/>
                </a:solidFill>
                <a:latin typeface="Arial" panose="020B0604020202020204" pitchFamily="34" charset="0"/>
                <a:ea typeface="PMingLiU" panose="02020500000000000000" pitchFamily="18" charset="-120"/>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ltLang="zh-HK"/>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a:t>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ltLang="zh-HK"/>
              <a:t>Edit Master text styles</a:t>
            </a:r>
          </a:p>
        </p:txBody>
      </p:sp>
      <p:sp>
        <p:nvSpPr>
          <p:cNvPr id="8" name="Date Placeholder 4"/>
          <p:cNvSpPr>
            <a:spLocks noGrp="1"/>
          </p:cNvSpPr>
          <p:nvPr>
            <p:ph type="dt" sz="half" idx="14"/>
          </p:nvPr>
        </p:nvSpPr>
        <p:spPr/>
        <p:txBody>
          <a:bodyPr/>
          <a:lstStyle>
            <a:lvl1pPr>
              <a:defRPr/>
            </a:lvl1pPr>
          </a:lstStyle>
          <a:p>
            <a:pPr>
              <a:defRPr/>
            </a:pPr>
            <a:fld id="{ED1789F8-83AC-48CD-8935-0931D84930D7}" type="datetime1">
              <a:rPr lang="zh-CN" altLang="en-US"/>
              <a:pPr>
                <a:defRPr/>
              </a:pPr>
              <a:t>2025/12/2</a:t>
            </a:fld>
            <a:endParaRPr lang="zh-CN" altLang="en-US"/>
          </a:p>
        </p:txBody>
      </p:sp>
      <p:sp>
        <p:nvSpPr>
          <p:cNvPr id="9" name="Footer Placeholder 5"/>
          <p:cNvSpPr>
            <a:spLocks noGrp="1"/>
          </p:cNvSpPr>
          <p:nvPr>
            <p:ph type="ftr" sz="quarter" idx="15"/>
          </p:nvPr>
        </p:nvSpPr>
        <p:spPr/>
        <p:txBody>
          <a:bodyPr/>
          <a:lstStyle>
            <a:lvl1pPr>
              <a:defRPr/>
            </a:lvl1pPr>
          </a:lstStyle>
          <a:p>
            <a:pPr>
              <a:defRPr/>
            </a:pPr>
            <a:r>
              <a:rPr lang="en-HK" altLang="zh-CN"/>
              <a:t>Confidential</a:t>
            </a:r>
            <a:endParaRPr lang="zh-CN"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EC5485EE-D185-4E09-A178-9E9C22FF70AE}" type="slidenum">
              <a:rPr lang="zh-CN" altLang="en-US"/>
              <a:pPr>
                <a:defRPr/>
              </a:pPr>
              <a:t>‹#›</a:t>
            </a:fld>
            <a:endParaRPr lang="zh-CN" altLang="en-US"/>
          </a:p>
        </p:txBody>
      </p:sp>
    </p:spTree>
    <p:extLst>
      <p:ext uri="{BB962C8B-B14F-4D97-AF65-F5344CB8AC3E}">
        <p14:creationId xmlns:p14="http://schemas.microsoft.com/office/powerpoint/2010/main" val="3054938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ltLang="zh-HK"/>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a:t>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ltLang="zh-HK"/>
              <a:t>Edit Master text styles</a:t>
            </a:r>
          </a:p>
        </p:txBody>
      </p:sp>
      <p:sp>
        <p:nvSpPr>
          <p:cNvPr id="6" name="Date Placeholder 4"/>
          <p:cNvSpPr>
            <a:spLocks noGrp="1"/>
          </p:cNvSpPr>
          <p:nvPr>
            <p:ph type="dt" sz="half" idx="14"/>
          </p:nvPr>
        </p:nvSpPr>
        <p:spPr/>
        <p:txBody>
          <a:bodyPr/>
          <a:lstStyle>
            <a:lvl1pPr>
              <a:defRPr/>
            </a:lvl1pPr>
          </a:lstStyle>
          <a:p>
            <a:pPr>
              <a:defRPr/>
            </a:pPr>
            <a:fld id="{13007F32-62E6-439E-A0C4-1BA822CF9BCD}" type="datetime1">
              <a:rPr lang="zh-CN" altLang="en-US"/>
              <a:pPr>
                <a:defRPr/>
              </a:pPr>
              <a:t>2025/12/2</a:t>
            </a:fld>
            <a:endParaRPr lang="zh-CN" altLang="en-US"/>
          </a:p>
        </p:txBody>
      </p:sp>
      <p:sp>
        <p:nvSpPr>
          <p:cNvPr id="7" name="Footer Placeholder 5"/>
          <p:cNvSpPr>
            <a:spLocks noGrp="1"/>
          </p:cNvSpPr>
          <p:nvPr>
            <p:ph type="ftr" sz="quarter" idx="15"/>
          </p:nvPr>
        </p:nvSpPr>
        <p:spPr/>
        <p:txBody>
          <a:bodyPr/>
          <a:lstStyle>
            <a:lvl1pPr>
              <a:defRPr/>
            </a:lvl1pPr>
          </a:lstStyle>
          <a:p>
            <a:pPr>
              <a:defRPr/>
            </a:pPr>
            <a:r>
              <a:rPr lang="en-HK" altLang="zh-CN"/>
              <a:t>Confidential</a:t>
            </a:r>
            <a:endParaRPr lang="zh-CN"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F03500CD-11F2-4AED-B1EA-CF48739F54BA}" type="slidenum">
              <a:rPr lang="zh-CN" altLang="en-US"/>
              <a:pPr>
                <a:defRPr/>
              </a:pPr>
              <a:t>‹#›</a:t>
            </a:fld>
            <a:endParaRPr lang="zh-CN" altLang="en-US"/>
          </a:p>
        </p:txBody>
      </p:sp>
    </p:spTree>
    <p:extLst>
      <p:ext uri="{BB962C8B-B14F-4D97-AF65-F5344CB8AC3E}">
        <p14:creationId xmlns:p14="http://schemas.microsoft.com/office/powerpoint/2010/main" val="3896867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p:txBody>
          <a:bodyPr/>
          <a:lstStyle/>
          <a:p>
            <a:r>
              <a:rPr lang="en-US" altLang="zh-HK"/>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DDD7B3E-B023-4048-98BF-65C24F882472}" type="datetime1">
              <a:rPr lang="zh-CN" altLang="en-US"/>
              <a:pPr>
                <a:defRPr/>
              </a:pPr>
              <a:t>2025/12/2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111FC9C2-7F9F-48DB-A4F2-7134E2F5D79D}" type="slidenum">
              <a:rPr lang="zh-CN" altLang="en-US"/>
              <a:pPr>
                <a:defRPr/>
              </a:pPr>
              <a:t>‹#›</a:t>
            </a:fld>
            <a:endParaRPr lang="zh-CN" altLang="en-US"/>
          </a:p>
        </p:txBody>
      </p:sp>
    </p:spTree>
    <p:extLst>
      <p:ext uri="{BB962C8B-B14F-4D97-AF65-F5344CB8AC3E}">
        <p14:creationId xmlns:p14="http://schemas.microsoft.com/office/powerpoint/2010/main" val="3343509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en-US" altLang="zh-HK"/>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A39B3B68-F898-45D0-B640-CA045FB4A062}" type="datetime1">
              <a:rPr lang="zh-CN" altLang="en-US"/>
              <a:pPr>
                <a:defRPr/>
              </a:pPr>
              <a:t>2025/12/2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F51CF164-E178-4FD9-813F-84E9796EEA1F}" type="slidenum">
              <a:rPr lang="zh-CN" altLang="en-US"/>
              <a:pPr>
                <a:defRPr/>
              </a:pPr>
              <a:t>‹#›</a:t>
            </a:fld>
            <a:endParaRPr lang="zh-CN" altLang="en-US"/>
          </a:p>
        </p:txBody>
      </p:sp>
    </p:spTree>
    <p:extLst>
      <p:ext uri="{BB962C8B-B14F-4D97-AF65-F5344CB8AC3E}">
        <p14:creationId xmlns:p14="http://schemas.microsoft.com/office/powerpoint/2010/main" val="3910183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
        <p:nvSpPr>
          <p:cNvPr id="2" name="矩形 33"/>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3" name="灯片编号占位符 3"/>
          <p:cNvSpPr>
            <a:spLocks noGrp="1"/>
          </p:cNvSpPr>
          <p:nvPr>
            <p:ph type="sldNum" sz="quarter" idx="10"/>
          </p:nvPr>
        </p:nvSpPr>
        <p:spPr>
          <a:xfrm>
            <a:off x="9120188" y="6381750"/>
            <a:ext cx="2743200" cy="365125"/>
          </a:xfrm>
        </p:spPr>
        <p:txBody>
          <a:bodyPr rtlCol="0"/>
          <a:lstStyle>
            <a:lvl1pPr fontAlgn="auto">
              <a:spcBef>
                <a:spcPts val="0"/>
              </a:spcBef>
              <a:spcAft>
                <a:spcPts val="0"/>
              </a:spcAft>
              <a:defRPr>
                <a:latin typeface="+mn-lt"/>
              </a:defRPr>
            </a:lvl1pPr>
          </a:lstStyle>
          <a:p>
            <a:pPr>
              <a:defRPr/>
            </a:pPr>
            <a:fld id="{91C7ECD3-A258-4163-ADB3-DECD4FDEFF54}" type="slidenum">
              <a:rPr lang="en-US" altLang="en-US"/>
              <a:pPr>
                <a:defRPr/>
              </a:pPr>
              <a:t>‹#›</a:t>
            </a:fld>
            <a:endParaRPr lang="en-US" altLang="en-US"/>
          </a:p>
        </p:txBody>
      </p:sp>
    </p:spTree>
    <p:extLst>
      <p:ext uri="{BB962C8B-B14F-4D97-AF65-F5344CB8AC3E}">
        <p14:creationId xmlns:p14="http://schemas.microsoft.com/office/powerpoint/2010/main" val="617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92925" y="624110"/>
            <a:ext cx="8911687" cy="1280890"/>
          </a:xfrm>
        </p:spPr>
        <p:txBody>
          <a:bodyPr/>
          <a:lstStyle/>
          <a:p>
            <a:r>
              <a:rPr lang="en-US" altLang="zh-HK"/>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DAB0560-ECAC-4C73-AD82-F3E1DC3425C9}" type="datetime1">
              <a:rPr lang="zh-CN" altLang="en-US"/>
              <a:pPr>
                <a:defRPr/>
              </a:pPr>
              <a:t>2025/12/2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88299A09-2081-489E-B6C1-5B959CC30B3C}" type="slidenum">
              <a:rPr lang="zh-CN" altLang="en-US"/>
              <a:pPr>
                <a:defRPr/>
              </a:pPr>
              <a:t>‹#›</a:t>
            </a:fld>
            <a:endParaRPr lang="zh-CN" altLang="en-US"/>
          </a:p>
        </p:txBody>
      </p:sp>
    </p:spTree>
    <p:extLst>
      <p:ext uri="{BB962C8B-B14F-4D97-AF65-F5344CB8AC3E}">
        <p14:creationId xmlns:p14="http://schemas.microsoft.com/office/powerpoint/2010/main" val="4081297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ltLang="zh-HK"/>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5" name="Date Placeholder 3"/>
          <p:cNvSpPr>
            <a:spLocks noGrp="1"/>
          </p:cNvSpPr>
          <p:nvPr>
            <p:ph type="dt" sz="half" idx="10"/>
          </p:nvPr>
        </p:nvSpPr>
        <p:spPr/>
        <p:txBody>
          <a:bodyPr/>
          <a:lstStyle>
            <a:lvl1pPr>
              <a:defRPr/>
            </a:lvl1pPr>
          </a:lstStyle>
          <a:p>
            <a:pPr>
              <a:defRPr/>
            </a:pPr>
            <a:fld id="{1BEA11AE-6035-4CDA-8E49-3C8B3292220B}" type="datetime1">
              <a:rPr lang="zh-CN" altLang="en-US"/>
              <a:pPr>
                <a:defRPr/>
              </a:pPr>
              <a:t>2025/12/2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657B123E-E457-487B-832B-1CE47FC2052C}" type="slidenum">
              <a:rPr lang="zh-CN" altLang="en-US"/>
              <a:pPr>
                <a:defRPr/>
              </a:pPr>
              <a:t>‹#›</a:t>
            </a:fld>
            <a:endParaRPr lang="zh-CN" altLang="en-US"/>
          </a:p>
        </p:txBody>
      </p:sp>
    </p:spTree>
    <p:extLst>
      <p:ext uri="{BB962C8B-B14F-4D97-AF65-F5344CB8AC3E}">
        <p14:creationId xmlns:p14="http://schemas.microsoft.com/office/powerpoint/2010/main" val="1424378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8" name="Title 7"/>
          <p:cNvSpPr>
            <a:spLocks noGrp="1"/>
          </p:cNvSpPr>
          <p:nvPr>
            <p:ph type="title"/>
          </p:nvPr>
        </p:nvSpPr>
        <p:spPr/>
        <p:txBody>
          <a:bodyPr/>
          <a:lstStyle/>
          <a:p>
            <a:r>
              <a:rPr lang="en-US" altLang="zh-HK"/>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AF52C6B2-A9BF-4CB1-A12F-94728F0CB72B}" type="datetime1">
              <a:rPr lang="zh-CN" altLang="en-US"/>
              <a:pPr>
                <a:defRPr/>
              </a:pPr>
              <a:t>2025/12/2</a:t>
            </a:fld>
            <a:endParaRPr lang="zh-CN" altLang="en-US"/>
          </a:p>
        </p:txBody>
      </p:sp>
      <p:sp>
        <p:nvSpPr>
          <p:cNvPr id="7" name="Footer Placeholder 5"/>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8839DB77-D26D-43B0-B084-3D287F17F0D1}" type="slidenum">
              <a:rPr lang="zh-CN" altLang="en-US"/>
              <a:pPr>
                <a:defRPr/>
              </a:pPr>
              <a:t>‹#›</a:t>
            </a:fld>
            <a:endParaRPr lang="zh-CN" altLang="en-US"/>
          </a:p>
        </p:txBody>
      </p:sp>
    </p:spTree>
    <p:extLst>
      <p:ext uri="{BB962C8B-B14F-4D97-AF65-F5344CB8AC3E}">
        <p14:creationId xmlns:p14="http://schemas.microsoft.com/office/powerpoint/2010/main" val="399652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 name="Title 9"/>
          <p:cNvSpPr>
            <a:spLocks noGrp="1"/>
          </p:cNvSpPr>
          <p:nvPr>
            <p:ph type="title"/>
          </p:nvPr>
        </p:nvSpPr>
        <p:spPr/>
        <p:txBody>
          <a:bodyPr/>
          <a:lstStyle/>
          <a:p>
            <a:r>
              <a:rPr lang="en-US" altLang="zh-HK"/>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00B9FC8F-2A74-4651-A251-937AC0D82EA2}" type="datetime1">
              <a:rPr lang="zh-CN" altLang="en-US"/>
              <a:pPr>
                <a:defRPr/>
              </a:pPr>
              <a:t>2025/12/2</a:t>
            </a:fld>
            <a:endParaRPr lang="zh-CN" altLang="en-US"/>
          </a:p>
        </p:txBody>
      </p:sp>
      <p:sp>
        <p:nvSpPr>
          <p:cNvPr id="9" name="Footer Placeholder 7"/>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11" name="Slide Number Placeholder 5"/>
          <p:cNvSpPr>
            <a:spLocks noGrp="1"/>
          </p:cNvSpPr>
          <p:nvPr>
            <p:ph type="sldNum" sz="quarter" idx="12"/>
          </p:nvPr>
        </p:nvSpPr>
        <p:spPr/>
        <p:txBody>
          <a:bodyPr/>
          <a:lstStyle>
            <a:lvl1pPr>
              <a:defRPr/>
            </a:lvl1pPr>
          </a:lstStyle>
          <a:p>
            <a:pPr>
              <a:defRPr/>
            </a:pPr>
            <a:fld id="{5E2291E0-B164-48B9-B6E2-D344570939EC}" type="slidenum">
              <a:rPr lang="zh-CN" altLang="en-US"/>
              <a:pPr>
                <a:defRPr/>
              </a:pPr>
              <a:t>‹#›</a:t>
            </a:fld>
            <a:endParaRPr lang="zh-CN" altLang="en-US"/>
          </a:p>
        </p:txBody>
      </p:sp>
    </p:spTree>
    <p:extLst>
      <p:ext uri="{BB962C8B-B14F-4D97-AF65-F5344CB8AC3E}">
        <p14:creationId xmlns:p14="http://schemas.microsoft.com/office/powerpoint/2010/main" val="557954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p:txBody>
          <a:bodyPr/>
          <a:lstStyle/>
          <a:p>
            <a:r>
              <a:rPr lang="en-US" altLang="zh-HK"/>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75BA77D5-2E63-4789-A5EF-87843EC61B38}" type="datetime1">
              <a:rPr lang="zh-CN" altLang="en-US"/>
              <a:pPr>
                <a:defRPr/>
              </a:pPr>
              <a:t>2025/12/2</a:t>
            </a:fld>
            <a:endParaRPr lang="zh-CN" altLang="en-US"/>
          </a:p>
        </p:txBody>
      </p:sp>
      <p:sp>
        <p:nvSpPr>
          <p:cNvPr id="5" name="Footer Placeholder 3"/>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6" name="Slide Number Placeholder 4"/>
          <p:cNvSpPr>
            <a:spLocks noGrp="1"/>
          </p:cNvSpPr>
          <p:nvPr>
            <p:ph type="sldNum" sz="quarter" idx="12"/>
          </p:nvPr>
        </p:nvSpPr>
        <p:spPr/>
        <p:txBody>
          <a:bodyPr/>
          <a:lstStyle>
            <a:lvl1pPr>
              <a:defRPr/>
            </a:lvl1pPr>
          </a:lstStyle>
          <a:p>
            <a:pPr>
              <a:defRPr/>
            </a:pPr>
            <a:fld id="{7889D40F-E989-4713-B37B-28E4C8DD85D5}" type="slidenum">
              <a:rPr lang="zh-CN" altLang="en-US"/>
              <a:pPr>
                <a:defRPr/>
              </a:pPr>
              <a:t>‹#›</a:t>
            </a:fld>
            <a:endParaRPr lang="zh-CN" altLang="en-US"/>
          </a:p>
        </p:txBody>
      </p:sp>
    </p:spTree>
    <p:extLst>
      <p:ext uri="{BB962C8B-B14F-4D97-AF65-F5344CB8AC3E}">
        <p14:creationId xmlns:p14="http://schemas.microsoft.com/office/powerpoint/2010/main" val="3295381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3" name="Date Placeholder 1"/>
          <p:cNvSpPr>
            <a:spLocks noGrp="1"/>
          </p:cNvSpPr>
          <p:nvPr>
            <p:ph type="dt" sz="half" idx="10"/>
          </p:nvPr>
        </p:nvSpPr>
        <p:spPr/>
        <p:txBody>
          <a:bodyPr/>
          <a:lstStyle>
            <a:lvl1pPr>
              <a:defRPr/>
            </a:lvl1pPr>
          </a:lstStyle>
          <a:p>
            <a:pPr>
              <a:defRPr/>
            </a:pPr>
            <a:fld id="{C6348E5C-8E4B-4CC8-931E-963DF7258ABD}" type="datetime1">
              <a:rPr lang="zh-CN" altLang="en-US"/>
              <a:pPr>
                <a:defRPr/>
              </a:pPr>
              <a:t>2025/12/2</a:t>
            </a:fld>
            <a:endParaRPr lang="zh-CN" altLang="en-US"/>
          </a:p>
        </p:txBody>
      </p:sp>
      <p:sp>
        <p:nvSpPr>
          <p:cNvPr id="4" name="Footer Placeholder 2"/>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5" name="Slide Number Placeholder 3"/>
          <p:cNvSpPr>
            <a:spLocks noGrp="1"/>
          </p:cNvSpPr>
          <p:nvPr>
            <p:ph type="sldNum" sz="quarter" idx="12"/>
          </p:nvPr>
        </p:nvSpPr>
        <p:spPr/>
        <p:txBody>
          <a:bodyPr/>
          <a:lstStyle>
            <a:lvl1pPr>
              <a:defRPr/>
            </a:lvl1pPr>
          </a:lstStyle>
          <a:p>
            <a:pPr>
              <a:defRPr/>
            </a:pPr>
            <a:fld id="{4EA387BC-7B3F-43D7-BEA3-AB0E94982A69}" type="slidenum">
              <a:rPr lang="zh-CN" altLang="en-US"/>
              <a:pPr>
                <a:defRPr/>
              </a:pPr>
              <a:t>‹#›</a:t>
            </a:fld>
            <a:endParaRPr lang="zh-CN" altLang="en-US"/>
          </a:p>
        </p:txBody>
      </p:sp>
    </p:spTree>
    <p:extLst>
      <p:ext uri="{BB962C8B-B14F-4D97-AF65-F5344CB8AC3E}">
        <p14:creationId xmlns:p14="http://schemas.microsoft.com/office/powerpoint/2010/main" val="75722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ltLang="zh-HK"/>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Edit Master text styles</a:t>
            </a:r>
          </a:p>
        </p:txBody>
      </p:sp>
      <p:sp>
        <p:nvSpPr>
          <p:cNvPr id="6" name="Date Placeholder 4"/>
          <p:cNvSpPr>
            <a:spLocks noGrp="1"/>
          </p:cNvSpPr>
          <p:nvPr>
            <p:ph type="dt" sz="half" idx="10"/>
          </p:nvPr>
        </p:nvSpPr>
        <p:spPr/>
        <p:txBody>
          <a:bodyPr/>
          <a:lstStyle>
            <a:lvl1pPr>
              <a:defRPr/>
            </a:lvl1pPr>
          </a:lstStyle>
          <a:p>
            <a:pPr>
              <a:defRPr/>
            </a:pPr>
            <a:fld id="{AC0B3D8B-07B1-40B9-A6EA-7137105E93B1}" type="datetime1">
              <a:rPr lang="zh-CN" altLang="en-US"/>
              <a:pPr>
                <a:defRPr/>
              </a:pPr>
              <a:t>2025/12/2</a:t>
            </a:fld>
            <a:endParaRPr lang="zh-CN" altLang="en-US"/>
          </a:p>
        </p:txBody>
      </p:sp>
      <p:sp>
        <p:nvSpPr>
          <p:cNvPr id="7" name="Footer Placeholder 5"/>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8" name="Slide Number Placeholder 6"/>
          <p:cNvSpPr>
            <a:spLocks noGrp="1"/>
          </p:cNvSpPr>
          <p:nvPr>
            <p:ph type="sldNum" sz="quarter" idx="12"/>
          </p:nvPr>
        </p:nvSpPr>
        <p:spPr/>
        <p:txBody>
          <a:bodyPr/>
          <a:lstStyle>
            <a:lvl1pPr>
              <a:defRPr/>
            </a:lvl1pPr>
          </a:lstStyle>
          <a:p>
            <a:pPr>
              <a:defRPr/>
            </a:pPr>
            <a:fld id="{F015A10F-8C9C-48C1-B568-6D8A40BAB660}" type="slidenum">
              <a:rPr lang="zh-CN" altLang="en-US"/>
              <a:pPr>
                <a:defRPr/>
              </a:pPr>
              <a:t>‹#›</a:t>
            </a:fld>
            <a:endParaRPr lang="zh-CN" altLang="en-US"/>
          </a:p>
        </p:txBody>
      </p:sp>
    </p:spTree>
    <p:extLst>
      <p:ext uri="{BB962C8B-B14F-4D97-AF65-F5344CB8AC3E}">
        <p14:creationId xmlns:p14="http://schemas.microsoft.com/office/powerpoint/2010/main" val="4010843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ltLang="zh-HK"/>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HK" noProof="0"/>
              <a:t>Click icon to add picture</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Edit Master text styles</a:t>
            </a:r>
          </a:p>
        </p:txBody>
      </p:sp>
      <p:sp>
        <p:nvSpPr>
          <p:cNvPr id="6" name="Date Placeholder 4"/>
          <p:cNvSpPr>
            <a:spLocks noGrp="1"/>
          </p:cNvSpPr>
          <p:nvPr>
            <p:ph type="dt" sz="half" idx="10"/>
          </p:nvPr>
        </p:nvSpPr>
        <p:spPr/>
        <p:txBody>
          <a:bodyPr/>
          <a:lstStyle>
            <a:lvl1pPr>
              <a:defRPr/>
            </a:lvl1pPr>
          </a:lstStyle>
          <a:p>
            <a:pPr>
              <a:defRPr/>
            </a:pPr>
            <a:fld id="{FB2DD06C-1FA1-4155-8F03-9F09A1CC0E9D}" type="datetime1">
              <a:rPr lang="zh-CN" altLang="en-US"/>
              <a:pPr>
                <a:defRPr/>
              </a:pPr>
              <a:t>2025/12/2</a:t>
            </a:fld>
            <a:endParaRPr lang="zh-CN" altLang="en-US"/>
          </a:p>
        </p:txBody>
      </p:sp>
      <p:sp>
        <p:nvSpPr>
          <p:cNvPr id="7" name="Footer Placeholder 5"/>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6597CC9E-D71C-42FB-B2AD-2E1CC9FB5E2E}" type="slidenum">
              <a:rPr lang="zh-CN" altLang="en-US"/>
              <a:pPr>
                <a:defRPr/>
              </a:pPr>
              <a:t>‹#›</a:t>
            </a:fld>
            <a:endParaRPr lang="zh-CN" altLang="en-US"/>
          </a:p>
        </p:txBody>
      </p:sp>
    </p:spTree>
    <p:extLst>
      <p:ext uri="{BB962C8B-B14F-4D97-AF65-F5344CB8AC3E}">
        <p14:creationId xmlns:p14="http://schemas.microsoft.com/office/powerpoint/2010/main" val="2187802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7" name="Freeform 12"/>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8" name="Freeform 13"/>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9" name="Freeform 14"/>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0" name="Freeform 15"/>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1" name="Freeform 16"/>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2" name="Freeform 17"/>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3" name="Freeform 18"/>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4" name="Freeform 19"/>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5" name="Freeform 20"/>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6" name="Freeform 21"/>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7" name="Freeform 22"/>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grpSp>
      <p:grpSp>
        <p:nvGrpSpPr>
          <p:cNvPr id="1027" name="Group 9"/>
          <p:cNvGrpSpPr>
            <a:grpSpLocks/>
          </p:cNvGrpSpPr>
          <p:nvPr/>
        </p:nvGrpSpPr>
        <p:grpSpPr bwMode="auto">
          <a:xfrm>
            <a:off x="26988" y="0"/>
            <a:ext cx="2357437" cy="6853238"/>
            <a:chOff x="6627813" y="194833"/>
            <a:chExt cx="1952625" cy="5678918"/>
          </a:xfrm>
        </p:grpSpPr>
        <p:sp>
          <p:nvSpPr>
            <p:cNvPr id="1034" name="Freeform 27"/>
            <p:cNvSpPr>
              <a:spLocks/>
            </p:cNvSpPr>
            <p:nvPr/>
          </p:nvSpPr>
          <p:spPr bwMode="auto">
            <a:xfrm>
              <a:off x="6627813" y="194833"/>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35" name="Freeform 28"/>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36" name="Freeform 29"/>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37" name="Freeform 30"/>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38" name="Freeform 31"/>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39" name="Freeform 32"/>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0" name="Freeform 33"/>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1" name="Freeform 34"/>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2" name="Freeform 35"/>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3" name="Freeform 36"/>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4" name="Freeform 37"/>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5" name="Freeform 38"/>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HK"/>
              <a:t>Click to edit Master title style</a:t>
            </a:r>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p>
        </p:txBody>
      </p:sp>
      <p:sp>
        <p:nvSpPr>
          <p:cNvPr id="4" name="Date Placeholder 3"/>
          <p:cNvSpPr>
            <a:spLocks noGrp="1"/>
          </p:cNvSpPr>
          <p:nvPr>
            <p:ph type="dt" sz="half" idx="2"/>
          </p:nvPr>
        </p:nvSpPr>
        <p:spPr>
          <a:xfrm>
            <a:off x="10361613" y="6130925"/>
            <a:ext cx="1146175" cy="3698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7463923F-69B3-4D1F-B804-1F39E5D3650E}" type="datetime1">
              <a:rPr lang="zh-CN" altLang="en-US"/>
              <a:pPr>
                <a:defRPr/>
              </a:pPr>
              <a:t>2025/12/2</a:t>
            </a:fld>
            <a:endParaRPr lang="zh-CN"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defRPr>
            </a:lvl1pPr>
          </a:lstStyle>
          <a:p>
            <a:pPr>
              <a:defRPr/>
            </a:pPr>
            <a:r>
              <a:rPr lang="en-HK" altLang="zh-CN"/>
              <a:t>Confidential</a:t>
            </a:r>
            <a:endParaRPr lang="zh-CN" altLang="en-US"/>
          </a:p>
        </p:txBody>
      </p:sp>
      <p:sp>
        <p:nvSpPr>
          <p:cNvPr id="6" name="Slide Number Placeholder 5"/>
          <p:cNvSpPr>
            <a:spLocks noGrp="1"/>
          </p:cNvSpPr>
          <p:nvPr>
            <p:ph type="sldNum" sz="quarter" idx="4"/>
          </p:nvPr>
        </p:nvSpPr>
        <p:spPr bwMode="gray">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000">
                <a:solidFill>
                  <a:srgbClr val="FEFFFF"/>
                </a:solidFill>
              </a:defRPr>
            </a:lvl1pPr>
          </a:lstStyle>
          <a:p>
            <a:pPr>
              <a:defRPr/>
            </a:pPr>
            <a:fld id="{0C28C3C1-3421-490E-B585-281A7EE3BF6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 id="2147484588" r:id="rId12"/>
    <p:sldLayoutId id="2147484589" r:id="rId13"/>
    <p:sldLayoutId id="2147484590" r:id="rId14"/>
    <p:sldLayoutId id="2147484591" r:id="rId15"/>
    <p:sldLayoutId id="2147484592" r:id="rId16"/>
    <p:sldLayoutId id="2147484593" r:id="rId17"/>
  </p:sldLayoutIdLst>
  <p:hf hd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hyperlink" Target="https://www.info.gov.hk/gia/general/202412/13/P2024121300742.htm" TargetMode="External"/><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7.xml"/><Relationship Id="rId5" Type="http://schemas.openxmlformats.org/officeDocument/2006/relationships/tags" Target="../tags/tag5.xml"/><Relationship Id="rId4" Type="http://schemas.openxmlformats.org/officeDocument/2006/relationships/tags" Target="../tags/tag4.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Layout" Target="../slideLayouts/slideLayout2.xml"/><Relationship Id="rId4" Type="http://schemas.openxmlformats.org/officeDocument/2006/relationships/tags" Target="../tags/tag9.xml"/></Relationships>
</file>

<file path=ppt/slides/_rels/slide28.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cmab.gov.hk/improvement/filemanager/content/pdf/tc/resource-centre/booklet.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cmab.gov.hk/improvement/tc/npc-decision/index.html" TargetMode="Externa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hyperlink" Target="https://www.cmab.gov.hk/improvement/tc/npc-decision/index.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mab.gov.hk/improvement/tc/qualification-review/index.html" TargetMode="External"/><Relationship Id="rId1" Type="http://schemas.openxmlformats.org/officeDocument/2006/relationships/slideLayout" Target="../slideLayouts/slideLayout4.xml"/><Relationship Id="rId4" Type="http://schemas.openxmlformats.org/officeDocument/2006/relationships/hyperlink" Target="https://www.info.gov.hk/gia/general/202209/19/P2022091600428.ht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basiclaw.gov.hk/filemanager/content/tc/files/basiclawtext/basiclawtext_doc27.pdf" TargetMode="External"/><Relationship Id="rId2" Type="http://schemas.openxmlformats.org/officeDocument/2006/relationships/hyperlink" Target="https://www.info.gov.hk/gia/general/202201/03/P2022010300520.htm" TargetMode="External"/><Relationship Id="rId1" Type="http://schemas.openxmlformats.org/officeDocument/2006/relationships/slideLayout" Target="../slideLayouts/slideLayout2.xml"/><Relationship Id="rId5" Type="http://schemas.openxmlformats.org/officeDocument/2006/relationships/image" Target="file:////Users/tonychan/Library/Group%20Containers/UBF8T346G9.ms/WebArchiveCopyPasteTempFiles/com.microsoft.Word/P2022010300520_photo_1208456.jpg" TargetMode="Externa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info.gov.hk/gia/general/202510/16/P2025101600321.ht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www.sb.gov.hk/chi/bl23/consultation.html" TargetMode="External"/><Relationship Id="rId4" Type="http://schemas.openxmlformats.org/officeDocument/2006/relationships/hyperlink" Target="https://www.info.gov.hk/gia/general/202510/22/P2025102200560.ht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info.gov.hk/gia/general/202510/16/P2025101600321.ht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jpeg"/><Relationship Id="rId4" Type="http://schemas.openxmlformats.org/officeDocument/2006/relationships/hyperlink" Target="http://www.news.cn/gangao/20251029/cc2bef23cea94344b30a77dd608a6456/c.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hyperlink" Target="https://isd.wecast.hk/vod/?id=18444" TargetMode="External"/><Relationship Id="rId1" Type="http://schemas.openxmlformats.org/officeDocument/2006/relationships/slideLayout" Target="../slideLayouts/slideLayout2.xml"/><Relationship Id="rId6" Type="http://schemas.openxmlformats.org/officeDocument/2006/relationships/hyperlink" Target="https://www.isd.gov.hk/chi/tvapi.htm" TargetMode="External"/><Relationship Id="rId5" Type="http://schemas.openxmlformats.org/officeDocument/2006/relationships/image" Target="../media/image23.png"/><Relationship Id="rId4" Type="http://schemas.openxmlformats.org/officeDocument/2006/relationships/hyperlink" Target="https://www.elections.gov.hk/legco2025/chi/index.html"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https://www.info.gov.hk/gia/general/202510/23/P2025102300477.ht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cnsphoto.com/newDetail/single/10104080?pictureId=18984730" TargetMode="Externa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8" Type="http://schemas.openxmlformats.org/officeDocument/2006/relationships/hyperlink" Target="http://www.basiclaw.gov.hk/tc/basiclawtext/index.html" TargetMode="External"/><Relationship Id="rId13" Type="http://schemas.openxmlformats.org/officeDocument/2006/relationships/hyperlink" Target="http://www.cmab.gov.hk/tc/issues/electoral.htm" TargetMode="External"/><Relationship Id="rId3" Type="http://schemas.openxmlformats.org/officeDocument/2006/relationships/hyperlink" Target="http://www.rthk.hk/tv/dtt31/programme/rootorigintheconstitution2" TargetMode="External"/><Relationship Id="rId7" Type="http://schemas.openxmlformats.org/officeDocument/2006/relationships/image" Target="../media/image34.png"/><Relationship Id="rId12" Type="http://schemas.openxmlformats.org/officeDocument/2006/relationships/hyperlink" Target="http://www.elections.gov.hk/legco2025/chi/index.html" TargetMode="External"/><Relationship Id="rId2" Type="http://schemas.openxmlformats.org/officeDocument/2006/relationships/hyperlink" Target="http://www.rthk.hk/tv/dtt31/programme/rootorigintheconstitution" TargetMode="External"/><Relationship Id="rId16"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hyperlink" Target="https://chinacurrent.com/education/category/%E3%80%8C%E4%B8%80%E5%9C%8B%E5%85%A9%E5%88%B6%E3%80%8D%E4%B8%8B%E7%9A%84%E9%A6%99%E6%B8%AF" TargetMode="External"/><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hyperlink" Target="http://www.info.gov.hk/gia/general/202510/16/P2025101600321.htm" TargetMode="External"/><Relationship Id="rId10" Type="http://schemas.openxmlformats.org/officeDocument/2006/relationships/image" Target="../media/image35.png"/><Relationship Id="rId4" Type="http://schemas.openxmlformats.org/officeDocument/2006/relationships/hyperlink" Target="https://www.rthk.hk/tv/dtt31/programme/rootorigintheconstitution" TargetMode="External"/><Relationship Id="rId9" Type="http://schemas.openxmlformats.org/officeDocument/2006/relationships/hyperlink" Target="http://www.basiclaw.gov.hk/tc/index/index.html" TargetMode="External"/><Relationship Id="rId14" Type="http://schemas.openxmlformats.org/officeDocument/2006/relationships/hyperlink" Target="http://www.reo.gov.hk/tc/whats-new/press-releases.html#2025" TargetMode="External"/></Relationships>
</file>

<file path=ppt/slides/_rels/slide63.xml.rels><?xml version="1.0" encoding="UTF-8" standalone="yes"?>
<Relationships xmlns="http://schemas.openxmlformats.org/package/2006/relationships"><Relationship Id="rId2" Type="http://schemas.openxmlformats.org/officeDocument/2006/relationships/hyperlink" Target="https://www.edb.gov.hk/tc/curriculum-development/kla/pshe/basic-law-education.html"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news.gov.hk/chi/2020/09/20200901/20200901_110605_194.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hinacurrent.com/education/article/2022/08/23932.html" TargetMode="External"/><Relationship Id="rId2" Type="http://schemas.openxmlformats.org/officeDocument/2006/relationships/image" Target="../media/image7.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标题 1"/>
          <p:cNvSpPr>
            <a:spLocks noGrp="1"/>
          </p:cNvSpPr>
          <p:nvPr>
            <p:ph type="title"/>
          </p:nvPr>
        </p:nvSpPr>
        <p:spPr>
          <a:xfrm>
            <a:off x="1452904" y="2883218"/>
            <a:ext cx="9074150" cy="1325563"/>
          </a:xfrm>
        </p:spPr>
        <p:txBody>
          <a:bodyPr/>
          <a:lstStyle/>
          <a:p>
            <a:pPr algn="ctr" eaLnBrk="1" hangingPunct="1"/>
            <a:r>
              <a:rPr lang="zh-TW" altLang="en-US" sz="4000" b="1" dirty="0">
                <a:latin typeface="DFKai-SB" panose="03000509000000000000" pitchFamily="65" charset="-120"/>
                <a:ea typeface="DFKai-SB" panose="03000509000000000000" pitchFamily="65" charset="-120"/>
              </a:rPr>
              <a:t>學習重點</a:t>
            </a:r>
            <a:r>
              <a:rPr lang="en-US" altLang="zh-TW" sz="4000" b="1" dirty="0">
                <a:latin typeface="DFKai-SB" panose="03000509000000000000" pitchFamily="65" charset="-120"/>
                <a:ea typeface="DFKai-SB" panose="03000509000000000000" pitchFamily="65" charset="-120"/>
              </a:rPr>
              <a:t>:</a:t>
            </a:r>
            <a:br>
              <a:rPr lang="en-US" altLang="zh-CN" sz="4000" b="1" dirty="0">
                <a:latin typeface="DFKai-SB" panose="03000509000000000000" pitchFamily="65" charset="-120"/>
                <a:ea typeface="DFKai-SB" panose="03000509000000000000" pitchFamily="65" charset="-120"/>
              </a:rPr>
            </a:br>
            <a:r>
              <a:rPr lang="zh-CN" altLang="en-US" sz="4000" b="1" dirty="0">
                <a:latin typeface="DFKai-SB" panose="03000509000000000000" pitchFamily="65" charset="-120"/>
                <a:ea typeface="DFKai-SB" panose="03000509000000000000" pitchFamily="65" charset="-120"/>
              </a:rPr>
              <a:t>香港特別行政區的政治體制</a:t>
            </a:r>
          </a:p>
        </p:txBody>
      </p:sp>
      <p:sp>
        <p:nvSpPr>
          <p:cNvPr id="21507" name="Rectangle 3"/>
          <p:cNvSpPr>
            <a:spLocks noChangeArrowheads="1"/>
          </p:cNvSpPr>
          <p:nvPr/>
        </p:nvSpPr>
        <p:spPr bwMode="auto">
          <a:xfrm>
            <a:off x="202955" y="162169"/>
            <a:ext cx="666591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800" dirty="0">
                <a:solidFill>
                  <a:schemeClr val="tx1"/>
                </a:solidFill>
                <a:latin typeface="DFKai-SB" panose="03000509000000000000" pitchFamily="65" charset="-120"/>
                <a:ea typeface="DFKai-SB" panose="03000509000000000000" pitchFamily="65" charset="-120"/>
              </a:rPr>
              <a:t>公民與社會發展科</a:t>
            </a:r>
            <a:r>
              <a:rPr lang="en-US" altLang="zh-TW" sz="2800" dirty="0">
                <a:solidFill>
                  <a:schemeClr val="tx1"/>
                </a:solidFill>
                <a:latin typeface="DFKai-SB" panose="03000509000000000000" pitchFamily="65" charset="-120"/>
                <a:ea typeface="DFKai-SB" panose="03000509000000000000" pitchFamily="65" charset="-120"/>
              </a:rPr>
              <a:t>:</a:t>
            </a:r>
          </a:p>
          <a:p>
            <a:pPr>
              <a:spcBef>
                <a:spcPct val="0"/>
              </a:spcBef>
              <a:buClrTx/>
              <a:buFontTx/>
              <a:buNone/>
            </a:pPr>
            <a:r>
              <a:rPr lang="zh-TW" altLang="en-US" sz="2800" dirty="0">
                <a:solidFill>
                  <a:schemeClr val="tx1"/>
                </a:solidFill>
                <a:latin typeface="DFKai-SB" panose="03000509000000000000" pitchFamily="65" charset="-120"/>
                <a:ea typeface="DFKai-SB" panose="03000509000000000000" pitchFamily="65" charset="-120"/>
              </a:rPr>
              <a:t>主題</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a:t>
            </a:r>
            <a:r>
              <a:rPr lang="zh-TW" altLang="en-US" sz="2800" dirty="0">
                <a:solidFill>
                  <a:schemeClr val="tx1"/>
                </a:solidFill>
                <a:latin typeface="DFKai-SB" panose="03000509000000000000" pitchFamily="65" charset="-120"/>
                <a:ea typeface="DFKai-SB" panose="03000509000000000000" pitchFamily="65" charset="-120"/>
              </a:rPr>
              <a:t>：「一國兩制」下的香港</a:t>
            </a:r>
            <a:endParaRPr lang="en-US" altLang="zh-TW" sz="2800" dirty="0">
              <a:solidFill>
                <a:schemeClr val="tx1"/>
              </a:solidFill>
              <a:latin typeface="DFKai-SB" panose="03000509000000000000" pitchFamily="65" charset="-120"/>
              <a:ea typeface="DFKai-SB" panose="03000509000000000000" pitchFamily="65" charset="-120"/>
            </a:endParaRPr>
          </a:p>
          <a:p>
            <a:pPr>
              <a:spcBef>
                <a:spcPct val="0"/>
              </a:spcBef>
              <a:buClrTx/>
              <a:buFontTx/>
              <a:buNone/>
            </a:pPr>
            <a:r>
              <a:rPr lang="zh-TW" altLang="en-US" sz="2800" dirty="0">
                <a:solidFill>
                  <a:schemeClr val="tx1"/>
                </a:solidFill>
                <a:latin typeface="DFKai-SB" panose="03000509000000000000" pitchFamily="65" charset="-120"/>
                <a:ea typeface="DFKai-SB" panose="03000509000000000000" pitchFamily="65" charset="-120"/>
              </a:rPr>
              <a:t>課題</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「一國兩制」的內涵和實踐</a:t>
            </a:r>
            <a:endParaRPr lang="en-US" altLang="en-US" sz="2800" dirty="0">
              <a:solidFill>
                <a:schemeClr val="tx1"/>
              </a:solidFill>
              <a:latin typeface="DFKai-SB" panose="03000509000000000000" pitchFamily="65" charset="-120"/>
              <a:ea typeface="DFKai-SB" panose="03000509000000000000" pitchFamily="65" charset="-120"/>
            </a:endParaRPr>
          </a:p>
        </p:txBody>
      </p:sp>
      <p:sp>
        <p:nvSpPr>
          <p:cNvPr id="21508" name="Rectangle 1"/>
          <p:cNvSpPr>
            <a:spLocks noChangeArrowheads="1"/>
          </p:cNvSpPr>
          <p:nvPr/>
        </p:nvSpPr>
        <p:spPr bwMode="auto">
          <a:xfrm>
            <a:off x="4537075" y="5926138"/>
            <a:ext cx="27304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zh-TW" sz="4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2025</a:t>
            </a:r>
            <a:r>
              <a:rPr lang="zh-TW" altLang="en-US" sz="4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4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11</a:t>
            </a:r>
            <a:r>
              <a:rPr lang="zh-TW" altLang="en-US" sz="4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endParaRPr lang="en-US" altLang="en-US" sz="4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内容占位符 2">
            <a:extLst>
              <a:ext uri="{FF2B5EF4-FFF2-40B4-BE49-F238E27FC236}">
                <a16:creationId xmlns:a16="http://schemas.microsoft.com/office/drawing/2014/main" id="{2105395E-2287-4C25-B400-08D61B919400}"/>
              </a:ext>
            </a:extLst>
          </p:cNvPr>
          <p:cNvSpPr txBox="1">
            <a:spLocks noChangeArrowheads="1"/>
          </p:cNvSpPr>
          <p:nvPr/>
        </p:nvSpPr>
        <p:spPr bwMode="auto">
          <a:xfrm>
            <a:off x="7901126" y="5308461"/>
            <a:ext cx="4179258" cy="13255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90000"/>
              </a:lnSpc>
              <a:buClrTx/>
              <a:buNone/>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內容增潤</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p>
          <a:p>
            <a:pPr defTabSz="914400" eaLnBrk="1" hangingPunct="1">
              <a:lnSpc>
                <a:spcPct val="90000"/>
              </a:lnSpc>
              <a:buClrTx/>
              <a:buNone/>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有關</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立法會換屆選舉內容已增潤於第</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29</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39</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頁投影片</a:t>
            </a:r>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defTabSz="914400" eaLnBrk="1" hangingPunct="1">
              <a:lnSpc>
                <a:spcPct val="90000"/>
              </a:lnSpc>
              <a:buClrTx/>
              <a:buFont typeface="Arial" panose="020B0604020202020204" pitchFamily="34" charset="0"/>
              <a:buNone/>
            </a:pPr>
            <a:endParaRPr lang="zh-TW" altLang="zh-HK" sz="2800" dirty="0">
              <a:solidFill>
                <a:schemeClr val="tx1"/>
              </a:solidFill>
              <a:latin typeface="PMingLiU" panose="02020500000000000000" pitchFamily="18" charset="-120"/>
              <a:ea typeface="PMingLiU" panose="02020500000000000000" pitchFamily="18"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937113" y="1198440"/>
            <a:ext cx="10299456" cy="4955203"/>
          </a:xfrm>
          <a:prstGeom prst="rect">
            <a:avLst/>
          </a:prstGeom>
          <a:noFill/>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zh-TW" sz="2800" dirty="0">
                <a:latin typeface="PMingLiU" panose="02020500000000000000" pitchFamily="18" charset="-120"/>
                <a:ea typeface="PMingLiU" panose="02020500000000000000" pitchFamily="18" charset="-120"/>
              </a:rPr>
              <a:t> </a:t>
            </a:r>
          </a:p>
          <a:p>
            <a:pPr eaLnBrk="1" hangingPunct="1">
              <a:buFont typeface="Arial" panose="020B0604020202020204" pitchFamily="34" charset="0"/>
              <a:buChar char="•"/>
            </a:pP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基本法</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框架下</a:t>
            </a:r>
            <a:r>
              <a:rPr lang="zh-TW" altLang="zh-HK" sz="3600" dirty="0">
                <a:latin typeface="DFKai-SB" panose="03000509000000000000" pitchFamily="65" charset="-120"/>
                <a:ea typeface="DFKai-SB" panose="03000509000000000000" pitchFamily="65" charset="-120"/>
              </a:rPr>
              <a:t>的「三權」，分別指行政權，即管理公共事務和提供公共服務的權力；立法權，指制定、修改和廢除法律的權力；司法權，即根據法律進行審判的權力。</a:t>
            </a:r>
            <a:endParaRPr lang="en-US" altLang="zh-TW" sz="3600" dirty="0">
              <a:latin typeface="DFKai-SB" panose="03000509000000000000" pitchFamily="65" charset="-120"/>
              <a:ea typeface="DFKai-SB" panose="03000509000000000000" pitchFamily="65" charset="-120"/>
            </a:endParaRPr>
          </a:p>
          <a:p>
            <a:pPr eaLnBrk="1" hangingPunct="1"/>
            <a:endParaRPr lang="en-US" altLang="zh-TW" sz="3600" dirty="0">
              <a:latin typeface="DFKai-SB" panose="03000509000000000000" pitchFamily="65" charset="-120"/>
              <a:ea typeface="DFKai-SB" panose="03000509000000000000" pitchFamily="65" charset="-120"/>
            </a:endParaRPr>
          </a:p>
          <a:p>
            <a:pPr eaLnBrk="1" hangingPunct="1">
              <a:buFont typeface="Arial" panose="020B0604020202020204" pitchFamily="34" charset="0"/>
              <a:buChar char="•"/>
            </a:pPr>
            <a:r>
              <a:rPr lang="zh-TW" altLang="zh-HK" sz="3600" dirty="0">
                <a:latin typeface="DFKai-SB" panose="03000509000000000000" pitchFamily="65" charset="-120"/>
                <a:ea typeface="DFKai-SB" panose="03000509000000000000" pitchFamily="65" charset="-120"/>
              </a:rPr>
              <a:t>香港特</a:t>
            </a:r>
            <a:r>
              <a:rPr lang="zh-TW" altLang="en-US" sz="3600" dirty="0">
                <a:latin typeface="DFKai-SB" panose="03000509000000000000" pitchFamily="65" charset="-120"/>
                <a:ea typeface="DFKai-SB" panose="03000509000000000000" pitchFamily="65" charset="-120"/>
              </a:rPr>
              <a:t>別行政</a:t>
            </a:r>
            <a:r>
              <a:rPr lang="zh-TW" altLang="zh-HK" sz="3600" dirty="0">
                <a:latin typeface="DFKai-SB" panose="03000509000000000000" pitchFamily="65" charset="-120"/>
                <a:ea typeface="DFKai-SB" panose="03000509000000000000" pitchFamily="65" charset="-120"/>
              </a:rPr>
              <a:t>區的行政、立法、司法「三權」均由中央政府授予，在「行政主導」體制下，「三權」分屬於不同機關，各司其職，互相配合和</a:t>
            </a:r>
            <a:r>
              <a:rPr lang="zh-CN" altLang="en-US" sz="3600" dirty="0">
                <a:latin typeface="DFKai-SB" panose="03000509000000000000" pitchFamily="65" charset="-120"/>
                <a:ea typeface="DFKai-SB" panose="03000509000000000000" pitchFamily="65" charset="-120"/>
              </a:rPr>
              <a:t>制衡</a:t>
            </a:r>
            <a:r>
              <a:rPr lang="zh-TW" altLang="en-US" sz="3600" dirty="0">
                <a:latin typeface="DFKai-SB" panose="03000509000000000000" pitchFamily="65" charset="-120"/>
                <a:ea typeface="DFKai-SB" panose="03000509000000000000" pitchFamily="65" charset="-120"/>
              </a:rPr>
              <a:t>。</a:t>
            </a:r>
            <a:endParaRPr lang="en-US" altLang="zh-TW" sz="3600" dirty="0">
              <a:latin typeface="DFKai-SB" panose="03000509000000000000" pitchFamily="65" charset="-120"/>
              <a:ea typeface="DFKai-SB" panose="03000509000000000000" pitchFamily="65" charset="-120"/>
            </a:endParaRPr>
          </a:p>
        </p:txBody>
      </p:sp>
      <p:sp>
        <p:nvSpPr>
          <p:cNvPr id="32772" name="投影片編號版面配置區 5"/>
          <p:cNvSpPr>
            <a:spLocks noGrp="1" noChangeArrowheads="1"/>
          </p:cNvSpPr>
          <p:nvPr>
            <p:ph type="sldNum" sz="quarter" idx="12"/>
          </p:nvPr>
        </p:nvSpPr>
        <p:spPr>
          <a:xfrm>
            <a:off x="10555044" y="6061075"/>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CC90AC5-20CB-4AA7-892A-D73D659B72BB}" type="slidenum">
              <a:rPr lang="zh-CN" altLang="en-US">
                <a:solidFill>
                  <a:schemeClr val="tx1"/>
                </a:solidFill>
                <a:latin typeface="Times New Roman" panose="02020603050405020304" pitchFamily="18" charset="0"/>
                <a:cs typeface="Times New Roman" panose="02020603050405020304" pitchFamily="18" charset="0"/>
              </a:rPr>
              <a:pPr>
                <a:spcBef>
                  <a:spcPct val="0"/>
                </a:spcBef>
                <a:buClrTx/>
                <a:buFontTx/>
                <a:buNone/>
              </a:pPr>
              <a:t>10</a:t>
            </a:fld>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7" name="标题 1"/>
          <p:cNvSpPr>
            <a:spLocks noGrp="1"/>
          </p:cNvSpPr>
          <p:nvPr>
            <p:ph type="title" idx="4294967295"/>
          </p:nvPr>
        </p:nvSpPr>
        <p:spPr>
          <a:xfrm>
            <a:off x="4108450" y="604838"/>
            <a:ext cx="4154488" cy="684212"/>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p>
            <a:pPr algn="ctr" defTabSz="977900">
              <a:spcAft>
                <a:spcPct val="35000"/>
              </a:spcAft>
            </a:pPr>
            <a:r>
              <a:rPr lang="zh-CN" altLang="en-US" b="1">
                <a:solidFill>
                  <a:srgbClr val="FFFFFF"/>
                </a:solidFill>
                <a:latin typeface="DFKai-SB" panose="03000509000000000000" pitchFamily="65" charset="-120"/>
                <a:ea typeface="DFKai-SB" panose="03000509000000000000" pitchFamily="65" charset="-120"/>
              </a:rPr>
              <a:t>甚麽是行政主導</a:t>
            </a:r>
            <a:endParaRPr lang="en-US" altLang="zh-CN" b="1">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69126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內容版面配置區 2"/>
          <p:cNvSpPr txBox="1">
            <a:spLocks noChangeArrowheads="1"/>
          </p:cNvSpPr>
          <p:nvPr/>
        </p:nvSpPr>
        <p:spPr bwMode="auto">
          <a:xfrm>
            <a:off x="1025525" y="2862263"/>
            <a:ext cx="10633075" cy="3406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spcBef>
                <a:spcPct val="0"/>
              </a:spcBef>
              <a:buClrTx/>
              <a:buFont typeface="Arial" panose="020B0604020202020204" pitchFamily="34" charset="0"/>
              <a:buNone/>
            </a:pPr>
            <a:r>
              <a:rPr lang="zh-CN" altLang="en-US" sz="3600" dirty="0">
                <a:solidFill>
                  <a:schemeClr val="tx1"/>
                </a:solidFill>
                <a:latin typeface="DFKai-SB" panose="03000509000000000000" pitchFamily="65" charset="-120"/>
                <a:ea typeface="DFKai-SB" panose="03000509000000000000" pitchFamily="65" charset="-120"/>
              </a:rPr>
              <a:t>香港</a:t>
            </a:r>
            <a:r>
              <a:rPr lang="zh-TW" altLang="en-US" sz="3600" dirty="0">
                <a:solidFill>
                  <a:schemeClr val="tx1"/>
                </a:solidFill>
                <a:latin typeface="DFKai-SB" panose="03000509000000000000" pitchFamily="65" charset="-120"/>
                <a:ea typeface="DFKai-SB" panose="03000509000000000000" pitchFamily="65" charset="-120"/>
              </a:rPr>
              <a:t>回歸</a:t>
            </a:r>
            <a:r>
              <a:rPr lang="zh-CN" altLang="en-US" sz="3600" dirty="0">
                <a:solidFill>
                  <a:schemeClr val="tx1"/>
                </a:solidFill>
                <a:latin typeface="DFKai-SB" panose="03000509000000000000" pitchFamily="65" charset="-120"/>
                <a:ea typeface="DFKai-SB" panose="03000509000000000000" pitchFamily="65" charset="-120"/>
              </a:rPr>
              <a:t>祖國</a:t>
            </a:r>
            <a:r>
              <a:rPr lang="zh-TW" altLang="en-US" sz="3600" dirty="0">
                <a:solidFill>
                  <a:schemeClr val="tx1"/>
                </a:solidFill>
                <a:latin typeface="DFKai-SB" panose="03000509000000000000" pitchFamily="65" charset="-120"/>
                <a:ea typeface="DFKai-SB" panose="03000509000000000000" pitchFamily="65" charset="-120"/>
              </a:rPr>
              <a:t>後，根據</a:t>
            </a:r>
            <a:r>
              <a:rPr lang="en-US" altLang="zh-TW" sz="3600" dirty="0">
                <a:solidFill>
                  <a:schemeClr val="tx1"/>
                </a:solidFill>
                <a:latin typeface="DFKai-SB" panose="03000509000000000000" pitchFamily="65" charset="-120"/>
                <a:ea typeface="DFKai-SB" panose="03000509000000000000" pitchFamily="65" charset="-120"/>
              </a:rPr>
              <a:t>《</a:t>
            </a:r>
            <a:r>
              <a:rPr lang="zh-TW" altLang="en-US" sz="3600" dirty="0">
                <a:solidFill>
                  <a:schemeClr val="tx1"/>
                </a:solidFill>
                <a:latin typeface="DFKai-SB" panose="03000509000000000000" pitchFamily="65" charset="-120"/>
                <a:ea typeface="DFKai-SB" panose="03000509000000000000" pitchFamily="65" charset="-120"/>
              </a:rPr>
              <a:t>基本法</a:t>
            </a:r>
            <a:r>
              <a:rPr lang="en-US" altLang="zh-TW" sz="3600" dirty="0">
                <a:solidFill>
                  <a:schemeClr val="tx1"/>
                </a:solidFill>
                <a:latin typeface="DFKai-SB" panose="03000509000000000000" pitchFamily="65" charset="-120"/>
                <a:ea typeface="DFKai-SB" panose="03000509000000000000" pitchFamily="65" charset="-120"/>
              </a:rPr>
              <a:t>》</a:t>
            </a:r>
            <a:r>
              <a:rPr lang="zh-TW" altLang="en-US" sz="3600" dirty="0">
                <a:solidFill>
                  <a:schemeClr val="tx1"/>
                </a:solidFill>
                <a:latin typeface="DFKai-SB" panose="03000509000000000000" pitchFamily="65" charset="-120"/>
                <a:ea typeface="DFKai-SB" panose="03000509000000000000" pitchFamily="65" charset="-120"/>
              </a:rPr>
              <a:t>及附件一規定：</a:t>
            </a:r>
            <a:r>
              <a:rPr lang="zh-CN" altLang="en-US" sz="3600" dirty="0">
                <a:solidFill>
                  <a:schemeClr val="tx1"/>
                </a:solidFill>
                <a:latin typeface="DFKai-SB" panose="03000509000000000000" pitchFamily="65" charset="-120"/>
                <a:ea typeface="DFKai-SB" panose="03000509000000000000" pitchFamily="65" charset="-120"/>
              </a:rPr>
              <a:t>行政長官由一個具有廣泛代表性、符合香港特別行政區實際情况、體現社會整體利益的選舉委員會根據本法</a:t>
            </a:r>
            <a:r>
              <a:rPr lang="en-US" altLang="zh-TW" sz="3600" dirty="0">
                <a:solidFill>
                  <a:schemeClr val="tx1"/>
                </a:solidFill>
                <a:latin typeface="DFKai-SB" panose="03000509000000000000" pitchFamily="65" charset="-120"/>
                <a:ea typeface="DFKai-SB" panose="03000509000000000000" pitchFamily="65" charset="-120"/>
              </a:rPr>
              <a:t>(</a:t>
            </a:r>
            <a:r>
              <a:rPr lang="en-US" altLang="zh-CN"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基本法</a:t>
            </a:r>
            <a:r>
              <a:rPr lang="en-US" altLang="zh-CN" sz="3600" dirty="0">
                <a:solidFill>
                  <a:schemeClr val="tx1"/>
                </a:solidFill>
                <a:latin typeface="DFKai-SB" panose="03000509000000000000" pitchFamily="65" charset="-120"/>
                <a:ea typeface="DFKai-SB" panose="03000509000000000000" pitchFamily="65" charset="-120"/>
              </a:rPr>
              <a:t>》</a:t>
            </a:r>
            <a:r>
              <a:rPr lang="en-US" altLang="zh-TW"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選出，由中央人民政府任命。</a:t>
            </a:r>
          </a:p>
        </p:txBody>
      </p:sp>
      <p:sp>
        <p:nvSpPr>
          <p:cNvPr id="15" name="文字方塊 14"/>
          <p:cNvSpPr txBox="1"/>
          <p:nvPr/>
        </p:nvSpPr>
        <p:spPr>
          <a:xfrm>
            <a:off x="809625" y="2030413"/>
            <a:ext cx="4273550" cy="622300"/>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marL="342900" indent="-342900" defTabSz="977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977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977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977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977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977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977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977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977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90000"/>
              </a:lnSpc>
              <a:spcBef>
                <a:spcPct val="0"/>
              </a:spcBef>
              <a:spcAft>
                <a:spcPct val="35000"/>
              </a:spcAft>
              <a:buClrTx/>
              <a:buFont typeface="Wingdings" panose="05000000000000000000" pitchFamily="2" charset="2"/>
              <a:buChar char="Ø"/>
            </a:pPr>
            <a:r>
              <a:rPr lang="zh-TW" altLang="en-US" sz="3600" b="1" dirty="0">
                <a:solidFill>
                  <a:schemeClr val="tx1"/>
                </a:solidFill>
                <a:latin typeface="DFKai-SB" panose="03000509000000000000" pitchFamily="65" charset="-120"/>
                <a:ea typeface="DFKai-SB" panose="03000509000000000000" pitchFamily="65" charset="-120"/>
              </a:rPr>
              <a:t>行政長官</a:t>
            </a:r>
            <a:r>
              <a:rPr lang="zh-CN" altLang="en-US" sz="3600" b="1" dirty="0">
                <a:solidFill>
                  <a:schemeClr val="tx1"/>
                </a:solidFill>
                <a:latin typeface="DFKai-SB" panose="03000509000000000000" pitchFamily="65" charset="-120"/>
                <a:ea typeface="DFKai-SB" panose="03000509000000000000" pitchFamily="65" charset="-120"/>
              </a:rPr>
              <a:t>的産生</a:t>
            </a:r>
            <a:endParaRPr lang="zh-HK" altLang="en-US" sz="3600" b="1" dirty="0">
              <a:solidFill>
                <a:schemeClr val="tx1"/>
              </a:solidFill>
              <a:latin typeface="DFKai-SB" panose="03000509000000000000" pitchFamily="65" charset="-120"/>
              <a:ea typeface="DFKai-SB" panose="03000509000000000000" pitchFamily="65" charset="-120"/>
            </a:endParaRPr>
          </a:p>
        </p:txBody>
      </p:sp>
      <p:sp>
        <p:nvSpPr>
          <p:cNvPr id="33796"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A7E2C5F8-EFC1-42CD-AEBA-A488317ECC68}" type="slidenum">
              <a:rPr lang="zh-CN" altLang="en-US" smtClean="0">
                <a:solidFill>
                  <a:schemeClr val="tx1"/>
                </a:solidFill>
              </a:rPr>
              <a:pPr fontAlgn="base">
                <a:spcBef>
                  <a:spcPct val="0"/>
                </a:spcBef>
                <a:spcAft>
                  <a:spcPct val="0"/>
                </a:spcAft>
                <a:buClrTx/>
                <a:buFontTx/>
                <a:buNone/>
              </a:pPr>
              <a:t>11</a:t>
            </a:fld>
            <a:endParaRPr lang="zh-CN" altLang="en-US" dirty="0">
              <a:solidFill>
                <a:schemeClr val="tx1"/>
              </a:solidFill>
            </a:endParaRPr>
          </a:p>
        </p:txBody>
      </p:sp>
      <p:sp>
        <p:nvSpPr>
          <p:cNvPr id="6" name="內容版面配置區 2"/>
          <p:cNvSpPr txBox="1"/>
          <p:nvPr/>
        </p:nvSpPr>
        <p:spPr>
          <a:xfrm>
            <a:off x="20150" y="645762"/>
            <a:ext cx="11843238" cy="683770"/>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nSpc>
                <a:spcPct val="90000"/>
              </a:lnSpc>
              <a:spcAft>
                <a:spcPct val="35000"/>
              </a:spcAft>
              <a:defRPr/>
            </a:pPr>
            <a:r>
              <a:rPr lang="zh-CN" altLang="zh-CN" sz="4000" b="1" dirty="0">
                <a:latin typeface="DFKai-SB" panose="03000509000000000000" pitchFamily="65" charset="-120"/>
                <a:ea typeface="DFKai-SB" panose="03000509000000000000" pitchFamily="65" charset="-120"/>
              </a:rPr>
              <a:t>行政長官在</a:t>
            </a:r>
            <a:r>
              <a:rPr lang="zh-CN" altLang="en-US" sz="4000" b="1" dirty="0">
                <a:latin typeface="DFKai-SB" panose="03000509000000000000" pitchFamily="65" charset="-120"/>
                <a:ea typeface="DFKai-SB" panose="03000509000000000000" pitchFamily="65" charset="-120"/>
              </a:rPr>
              <a:t>香港特別行政區</a:t>
            </a:r>
            <a:r>
              <a:rPr lang="zh-CN" altLang="zh-CN" sz="4000" b="1" dirty="0">
                <a:latin typeface="DFKai-SB" panose="03000509000000000000" pitchFamily="65" charset="-120"/>
                <a:ea typeface="DFKai-SB" panose="03000509000000000000" pitchFamily="65" charset="-120"/>
              </a:rPr>
              <a:t>政治體制中</a:t>
            </a:r>
            <a:r>
              <a:rPr lang="zh-TW" altLang="en-US" sz="4000" b="1" dirty="0">
                <a:latin typeface="DFKai-SB" panose="03000509000000000000" pitchFamily="65" charset="-120"/>
                <a:ea typeface="DFKai-SB" panose="03000509000000000000" pitchFamily="65" charset="-120"/>
              </a:rPr>
              <a:t>的</a:t>
            </a:r>
            <a:r>
              <a:rPr lang="zh-CN" altLang="zh-CN" sz="4000" b="1" dirty="0">
                <a:latin typeface="DFKai-SB" panose="03000509000000000000" pitchFamily="65" charset="-120"/>
                <a:ea typeface="DFKai-SB" panose="03000509000000000000" pitchFamily="65" charset="-120"/>
              </a:rPr>
              <a:t>核心地位</a:t>
            </a:r>
            <a:endParaRPr lang="en-US" altLang="zh-CN" sz="4000" b="1" dirty="0">
              <a:latin typeface="DFKai-SB" panose="03000509000000000000" pitchFamily="65" charset="-120"/>
              <a:ea typeface="DFKai-SB" panose="03000509000000000000" pitchFamily="65" charset="-12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圖片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375" y="2558562"/>
            <a:ext cx="3673939" cy="302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8A87CFEB-506A-4C84-B29D-0B6059EC60E4}" type="slidenum">
              <a:rPr lang="zh-CN" altLang="en-US" smtClean="0">
                <a:solidFill>
                  <a:schemeClr val="tx1"/>
                </a:solidFill>
              </a:rPr>
              <a:pPr fontAlgn="base">
                <a:spcBef>
                  <a:spcPct val="0"/>
                </a:spcBef>
                <a:spcAft>
                  <a:spcPct val="0"/>
                </a:spcAft>
                <a:buClrTx/>
                <a:buFontTx/>
                <a:buNone/>
              </a:pPr>
              <a:t>12</a:t>
            </a:fld>
            <a:endParaRPr lang="zh-CN" altLang="en-US" dirty="0">
              <a:solidFill>
                <a:schemeClr val="tx1"/>
              </a:solidFill>
            </a:endParaRPr>
          </a:p>
        </p:txBody>
      </p:sp>
      <p:sp>
        <p:nvSpPr>
          <p:cNvPr id="34820" name="內容版面配置區 2"/>
          <p:cNvSpPr>
            <a:spLocks noGrp="1"/>
          </p:cNvSpPr>
          <p:nvPr>
            <p:ph idx="4294967295"/>
          </p:nvPr>
        </p:nvSpPr>
        <p:spPr>
          <a:xfrm>
            <a:off x="4396155" y="2736963"/>
            <a:ext cx="7530978" cy="3933384"/>
          </a:xfrm>
        </p:spPr>
        <p:txBody>
          <a:bodyPr wrap="square">
            <a:spAutoFit/>
          </a:bodyPr>
          <a:lstStyle/>
          <a:p>
            <a:pPr>
              <a:lnSpc>
                <a:spcPct val="130000"/>
              </a:lnSpc>
              <a:spcBef>
                <a:spcPct val="0"/>
              </a:spcBef>
            </a:pPr>
            <a:r>
              <a:rPr lang="zh-TW" altLang="en-US" sz="3200" dirty="0">
                <a:solidFill>
                  <a:schemeClr val="tx1"/>
                </a:solidFill>
                <a:latin typeface="DFKai-SB" panose="03000509000000000000" pitchFamily="65" charset="-120"/>
                <a:ea typeface="DFKai-SB" panose="03000509000000000000" pitchFamily="65" charset="-120"/>
              </a:rPr>
              <a:t>香港特別行政區行政長官由年滿四十周歲，在香港通常居住連續滿二十年</a:t>
            </a:r>
            <a:r>
              <a:rPr lang="zh-CN" altLang="en-US" sz="3200" dirty="0">
                <a:solidFill>
                  <a:schemeClr val="tx1"/>
                </a:solidFill>
                <a:latin typeface="DFKai-SB" panose="03000509000000000000" pitchFamily="65" charset="-120"/>
                <a:ea typeface="DFKai-SB" panose="03000509000000000000" pitchFamily="65" charset="-120"/>
              </a:rPr>
              <a:t>並</a:t>
            </a:r>
            <a:r>
              <a:rPr lang="zh-TW" altLang="en-US" sz="3200" dirty="0">
                <a:solidFill>
                  <a:schemeClr val="tx1"/>
                </a:solidFill>
                <a:latin typeface="DFKai-SB" panose="03000509000000000000" pitchFamily="65" charset="-120"/>
                <a:ea typeface="DFKai-SB" panose="03000509000000000000" pitchFamily="65" charset="-120"/>
              </a:rPr>
              <a:t>在外國無居留權的香港特別行政區永久性居民中的中國公民擔任。</a:t>
            </a:r>
            <a:endParaRPr lang="en-US" altLang="zh-TW" sz="3200" dirty="0">
              <a:solidFill>
                <a:schemeClr val="tx1"/>
              </a:solidFill>
              <a:latin typeface="DFKai-SB" panose="03000509000000000000" pitchFamily="65" charset="-120"/>
              <a:ea typeface="DFKai-SB" panose="03000509000000000000" pitchFamily="65" charset="-120"/>
            </a:endParaRPr>
          </a:p>
          <a:p>
            <a:pPr>
              <a:lnSpc>
                <a:spcPct val="130000"/>
              </a:lnSpc>
              <a:spcBef>
                <a:spcPct val="0"/>
              </a:spcBef>
            </a:pPr>
            <a:r>
              <a:rPr lang="zh-TW" altLang="en-US" sz="3200" dirty="0">
                <a:solidFill>
                  <a:schemeClr val="tx1"/>
                </a:solidFill>
                <a:latin typeface="DFKai-SB" panose="03000509000000000000" pitchFamily="65" charset="-120"/>
                <a:ea typeface="DFKai-SB" panose="03000509000000000000" pitchFamily="65" charset="-120"/>
              </a:rPr>
              <a:t>香港特別行政區行政長官任期五年，可連任一次。</a:t>
            </a:r>
            <a:endParaRPr lang="en-US" altLang="zh-TW" sz="3200" dirty="0">
              <a:solidFill>
                <a:schemeClr val="tx1"/>
              </a:solidFill>
              <a:latin typeface="DFKai-SB" panose="03000509000000000000" pitchFamily="65" charset="-120"/>
              <a:ea typeface="DFKai-SB" panose="03000509000000000000" pitchFamily="65" charset="-120"/>
            </a:endParaRPr>
          </a:p>
        </p:txBody>
      </p:sp>
      <p:sp>
        <p:nvSpPr>
          <p:cNvPr id="34821" name="文字方塊 1"/>
          <p:cNvSpPr txBox="1">
            <a:spLocks noChangeArrowheads="1"/>
          </p:cNvSpPr>
          <p:nvPr/>
        </p:nvSpPr>
        <p:spPr bwMode="auto">
          <a:xfrm>
            <a:off x="4854331" y="1462768"/>
            <a:ext cx="6944946"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800100" indent="-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20000"/>
              </a:lnSpc>
              <a:spcBef>
                <a:spcPct val="0"/>
              </a:spcBef>
              <a:buClrTx/>
              <a:buFontTx/>
              <a:buNone/>
            </a:pP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基本法</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第</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四十四</a:t>
            </a:r>
            <a:r>
              <a:rPr lang="zh-TW" altLang="en-US" sz="3200" dirty="0">
                <a:solidFill>
                  <a:schemeClr val="tx1"/>
                </a:solidFill>
                <a:latin typeface="DFKai-SB" panose="03000509000000000000" pitchFamily="65" charset="-120"/>
                <a:ea typeface="DFKai-SB" panose="03000509000000000000" pitchFamily="65" charset="-120"/>
              </a:rPr>
              <a:t>條及</a:t>
            </a:r>
            <a:r>
              <a:rPr lang="zh-TW" altLang="en-US" sz="3200" dirty="0">
                <a:solidFill>
                  <a:schemeClr val="tx1"/>
                </a:solidFill>
                <a:latin typeface="Times New Roman" panose="02020603050405020304" pitchFamily="18" charset="0"/>
                <a:ea typeface="DFKai-SB" panose="03000509000000000000" pitchFamily="65" charset="-120"/>
              </a:rPr>
              <a:t>四十六</a:t>
            </a:r>
            <a:r>
              <a:rPr lang="zh-TW" altLang="en-US" sz="3200" dirty="0">
                <a:solidFill>
                  <a:schemeClr val="tx1"/>
                </a:solidFill>
                <a:latin typeface="DFKai-SB" panose="03000509000000000000" pitchFamily="65" charset="-120"/>
                <a:ea typeface="DFKai-SB" panose="03000509000000000000" pitchFamily="65" charset="-120"/>
              </a:rPr>
              <a:t>條規定了行政長官的</a:t>
            </a:r>
            <a:r>
              <a:rPr lang="zh-CN" altLang="en-US" sz="3200" dirty="0">
                <a:solidFill>
                  <a:schemeClr val="tx1"/>
                </a:solidFill>
                <a:latin typeface="DFKai-SB" panose="03000509000000000000" pitchFamily="65" charset="-120"/>
                <a:ea typeface="DFKai-SB" panose="03000509000000000000" pitchFamily="65" charset="-120"/>
              </a:rPr>
              <a:t>參選</a:t>
            </a:r>
            <a:r>
              <a:rPr lang="zh-TW" altLang="en-US" sz="3200" dirty="0">
                <a:solidFill>
                  <a:schemeClr val="tx1"/>
                </a:solidFill>
                <a:latin typeface="DFKai-SB" panose="03000509000000000000" pitchFamily="65" charset="-120"/>
                <a:ea typeface="DFKai-SB" panose="03000509000000000000" pitchFamily="65" charset="-120"/>
              </a:rPr>
              <a:t>資格和任期</a:t>
            </a:r>
            <a:r>
              <a:rPr lang="zh-CN" altLang="en-US" sz="3200" dirty="0">
                <a:solidFill>
                  <a:schemeClr val="tx1"/>
                </a:solidFill>
                <a:latin typeface="DFKai-SB" panose="03000509000000000000" pitchFamily="65" charset="-120"/>
                <a:ea typeface="DFKai-SB" panose="03000509000000000000" pitchFamily="65" charset="-120"/>
              </a:rPr>
              <a:t>：</a:t>
            </a:r>
            <a:endParaRPr lang="zh-HK" altLang="en-US" sz="3200" dirty="0">
              <a:solidFill>
                <a:schemeClr val="tx1"/>
              </a:solidFill>
              <a:latin typeface="DFKai-SB" panose="03000509000000000000" pitchFamily="65" charset="-120"/>
              <a:ea typeface="DFKai-SB" panose="03000509000000000000" pitchFamily="65" charset="-120"/>
            </a:endParaRPr>
          </a:p>
        </p:txBody>
      </p:sp>
      <p:sp>
        <p:nvSpPr>
          <p:cNvPr id="34822" name="文字方塊 1"/>
          <p:cNvSpPr txBox="1">
            <a:spLocks noChangeArrowheads="1"/>
          </p:cNvSpPr>
          <p:nvPr/>
        </p:nvSpPr>
        <p:spPr bwMode="auto">
          <a:xfrm>
            <a:off x="3037866" y="697706"/>
            <a:ext cx="658092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20000"/>
              </a:spcBef>
              <a:buClrTx/>
              <a:buFont typeface="Arial" panose="020B0604020202020204" pitchFamily="34" charset="0"/>
              <a:buNone/>
            </a:pPr>
            <a:r>
              <a:rPr lang="zh-TW" altLang="en-US" sz="4000" b="1" dirty="0">
                <a:solidFill>
                  <a:schemeClr val="tx1"/>
                </a:solidFill>
                <a:latin typeface="DFKai-SB" panose="03000509000000000000" pitchFamily="65" charset="-120"/>
                <a:ea typeface="DFKai-SB" panose="03000509000000000000" pitchFamily="65" charset="-120"/>
              </a:rPr>
              <a:t>行政長官的參選資格和任期</a:t>
            </a:r>
          </a:p>
        </p:txBody>
      </p:sp>
      <p:sp>
        <p:nvSpPr>
          <p:cNvPr id="8" name="矩形 7"/>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9" name="矩形 8"/>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cxnSp>
        <p:nvCxnSpPr>
          <p:cNvPr id="12" name="直接连接符 11"/>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FB79E29E-8E27-4401-86F6-7D16FFF3937C}" type="slidenum">
              <a:rPr lang="zh-CN" altLang="en-US" smtClean="0">
                <a:solidFill>
                  <a:schemeClr val="tx1"/>
                </a:solidFill>
              </a:rPr>
              <a:pPr fontAlgn="base">
                <a:spcBef>
                  <a:spcPct val="0"/>
                </a:spcBef>
                <a:spcAft>
                  <a:spcPct val="0"/>
                </a:spcAft>
                <a:buClrTx/>
                <a:buFontTx/>
                <a:buNone/>
              </a:pPr>
              <a:t>13</a:t>
            </a:fld>
            <a:endParaRPr lang="zh-CN" altLang="en-US" dirty="0">
              <a:solidFill>
                <a:schemeClr val="tx1"/>
              </a:solidFill>
            </a:endParaRPr>
          </a:p>
        </p:txBody>
      </p:sp>
      <p:sp>
        <p:nvSpPr>
          <p:cNvPr id="35843" name="标题 1"/>
          <p:cNvSpPr>
            <a:spLocks noGrp="1"/>
          </p:cNvSpPr>
          <p:nvPr>
            <p:ph type="title" idx="4294967295"/>
          </p:nvPr>
        </p:nvSpPr>
        <p:spPr>
          <a:xfrm>
            <a:off x="482111" y="836137"/>
            <a:ext cx="10856913" cy="812800"/>
          </a:xfrm>
        </p:spPr>
        <p:txBody>
          <a:bodyPr/>
          <a:lstStyle/>
          <a:p>
            <a:pPr algn="ctr">
              <a:spcBef>
                <a:spcPct val="20000"/>
              </a:spcBef>
            </a:pPr>
            <a:r>
              <a:rPr lang="zh-TW" altLang="en-US" sz="4800" b="1" dirty="0">
                <a:latin typeface="DFKai-SB" panose="03000509000000000000" pitchFamily="65" charset="-120"/>
                <a:ea typeface="DFKai-SB" panose="03000509000000000000" pitchFamily="65" charset="-120"/>
              </a:rPr>
              <a:t>中央</a:t>
            </a:r>
            <a:r>
              <a:rPr lang="zh-CN" altLang="en-US" sz="4800" b="1" dirty="0">
                <a:latin typeface="DFKai-SB" panose="03000509000000000000" pitchFamily="65" charset="-120"/>
                <a:ea typeface="DFKai-SB" panose="03000509000000000000" pitchFamily="65" charset="-120"/>
              </a:rPr>
              <a:t>人民政府</a:t>
            </a:r>
            <a:r>
              <a:rPr lang="zh-TW" altLang="en-US" sz="4800" b="1" dirty="0">
                <a:latin typeface="DFKai-SB" panose="03000509000000000000" pitchFamily="65" charset="-120"/>
                <a:ea typeface="DFKai-SB" panose="03000509000000000000" pitchFamily="65" charset="-120"/>
              </a:rPr>
              <a:t>任命香港特別行政區長官</a:t>
            </a:r>
            <a:endParaRPr lang="zh-CN" altLang="en-US" sz="4800" b="1" dirty="0">
              <a:latin typeface="DFKai-SB" panose="03000509000000000000" pitchFamily="65" charset="-120"/>
              <a:ea typeface="DFKai-SB" panose="03000509000000000000" pitchFamily="65" charset="-120"/>
            </a:endParaRPr>
          </a:p>
        </p:txBody>
      </p:sp>
      <p:sp>
        <p:nvSpPr>
          <p:cNvPr id="35844" name="文本框 3"/>
          <p:cNvSpPr txBox="1">
            <a:spLocks noChangeArrowheads="1"/>
          </p:cNvSpPr>
          <p:nvPr/>
        </p:nvSpPr>
        <p:spPr bwMode="auto">
          <a:xfrm>
            <a:off x="482111" y="2170916"/>
            <a:ext cx="7190715"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lvl="0" algn="just">
              <a:spcBef>
                <a:spcPct val="0"/>
              </a:spcBef>
              <a:buClrTx/>
              <a:buNone/>
            </a:pPr>
            <a:r>
              <a:rPr lang="zh-TW" altLang="en-US" sz="3200" dirty="0">
                <a:solidFill>
                  <a:srgbClr val="7030A0"/>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在</a:t>
            </a:r>
            <a:r>
              <a:rPr lang="en-US" altLang="zh-TW"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2022</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5</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TW"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30</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候任行政長官李家超在北京獲國家主席習近平接見，並接受國務院總理李克強頒發</a:t>
            </a:r>
            <a:r>
              <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國務院令</a:t>
            </a:r>
            <a:r>
              <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，任命他為中華人民共和國香港特別行政區第六任行政長官。</a:t>
            </a:r>
            <a:endPar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a:p>
            <a:pPr lvl="0" algn="just">
              <a:spcBef>
                <a:spcPct val="0"/>
              </a:spcBef>
              <a:buClrTx/>
              <a:buNone/>
            </a:pPr>
            <a:endParaRPr lang="en-US" altLang="zh-TW" sz="4000" dirty="0">
              <a:solidFill>
                <a:srgbClr val="7030A0"/>
              </a:solidFill>
              <a:latin typeface="DFKai-SB" panose="03000509000000000000" pitchFamily="65" charset="-120"/>
              <a:ea typeface="DFKai-SB" panose="03000509000000000000" pitchFamily="65" charset="-120"/>
              <a:cs typeface="Times New Roman" panose="02020603050405020304" pitchFamily="18" charset="0"/>
            </a:endParaRPr>
          </a:p>
          <a:p>
            <a:pPr lvl="0">
              <a:spcBef>
                <a:spcPct val="0"/>
              </a:spcBef>
              <a:buClrTx/>
              <a:buNone/>
            </a:pPr>
            <a:r>
              <a:rPr lang="zh-TW" altLang="en-US" sz="16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圖片及資料來源</a:t>
            </a:r>
            <a:r>
              <a:rPr lang="en-US" altLang="zh-TW" sz="16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p>
          <a:p>
            <a:pPr lvl="0">
              <a:spcBef>
                <a:spcPct val="0"/>
              </a:spcBef>
              <a:buClrTx/>
              <a:buNone/>
            </a:pP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https://www.info.gov.hk/gia/general/202205/30/P2022053000569.htm?fontSize=1</a:t>
            </a:r>
            <a:endParaRPr lang="zh-TW"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圖片 4">
            <a:extLst>
              <a:ext uri="{FF2B5EF4-FFF2-40B4-BE49-F238E27FC236}">
                <a16:creationId xmlns:a16="http://schemas.microsoft.com/office/drawing/2014/main" id="{9829E47C-49A8-4803-BA87-5BCC4AF4F3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00" y="2527532"/>
            <a:ext cx="4071616" cy="271576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6" y="271985"/>
            <a:ext cx="11250490" cy="636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C4A98ACD-0C60-4DEA-AF52-28E9AAFDA34A}" type="slidenum">
              <a:rPr lang="zh-CN" altLang="en-US" smtClean="0">
                <a:solidFill>
                  <a:schemeClr val="tx1"/>
                </a:solidFill>
              </a:rPr>
              <a:pPr fontAlgn="base">
                <a:spcBef>
                  <a:spcPct val="0"/>
                </a:spcBef>
                <a:spcAft>
                  <a:spcPct val="0"/>
                </a:spcAft>
                <a:buClrTx/>
                <a:buFontTx/>
                <a:buNone/>
              </a:pPr>
              <a:t>14</a:t>
            </a:fld>
            <a:endParaRPr lang="zh-CN" altLang="en-US" dirty="0">
              <a:solidFill>
                <a:schemeClr val="tx1"/>
              </a:solidFill>
            </a:endParaRPr>
          </a:p>
        </p:txBody>
      </p:sp>
      <p:sp>
        <p:nvSpPr>
          <p:cNvPr id="36868" name="文本框 12"/>
          <p:cNvSpPr txBox="1">
            <a:spLocks noChangeArrowheads="1"/>
          </p:cNvSpPr>
          <p:nvPr/>
        </p:nvSpPr>
        <p:spPr bwMode="auto">
          <a:xfrm>
            <a:off x="554154" y="405319"/>
            <a:ext cx="5974005"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lnSpc>
                <a:spcPct val="130000"/>
              </a:lnSpc>
              <a:spcBef>
                <a:spcPct val="0"/>
              </a:spcBef>
              <a:buClrTx/>
              <a:buFontTx/>
              <a:buNone/>
            </a:pP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30</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a:t>
            </a:r>
            <a:r>
              <a:rPr lang="zh-CN" altLang="en-US" sz="2000" dirty="0">
                <a:solidFill>
                  <a:schemeClr val="tx1"/>
                </a:solidFill>
                <a:latin typeface="DFKai-SB" panose="03000509000000000000" pitchFamily="65" charset="-120"/>
                <a:ea typeface="DFKai-SB" panose="03000509000000000000" pitchFamily="65" charset="-120"/>
              </a:rPr>
              <a:t>第十三屆全國人民代表大會常務委員會第二十七次會議修訂</a:t>
            </a:r>
            <a:r>
              <a:rPr lang="en-US" altLang="zh-TW" sz="2000" dirty="0">
                <a:solidFill>
                  <a:schemeClr val="tx1"/>
                </a:solidFill>
                <a:latin typeface="DFKai-SB" panose="03000509000000000000" pitchFamily="65" charset="-120"/>
                <a:ea typeface="DFKai-SB" panose="03000509000000000000" pitchFamily="65" charset="-120"/>
              </a:rPr>
              <a:t>《</a:t>
            </a:r>
            <a:r>
              <a:rPr lang="zh-CN" altLang="en-US" sz="2000" dirty="0">
                <a:solidFill>
                  <a:schemeClr val="tx1"/>
                </a:solidFill>
                <a:latin typeface="DFKai-SB" panose="03000509000000000000" pitchFamily="65" charset="-120"/>
                <a:ea typeface="DFKai-SB" panose="03000509000000000000" pitchFamily="65" charset="-120"/>
              </a:rPr>
              <a:t>中華人民共和國香港特別行政區基本法附件一香港特別行政區行政長官的産生辦法</a:t>
            </a:r>
            <a:r>
              <a:rPr lang="en-US" altLang="zh-TW" sz="2000" dirty="0">
                <a:solidFill>
                  <a:schemeClr val="tx1"/>
                </a:solidFill>
                <a:latin typeface="DFKai-SB" panose="03000509000000000000" pitchFamily="65" charset="-120"/>
                <a:ea typeface="DFKai-SB" panose="03000509000000000000" pitchFamily="65" charset="-120"/>
              </a:rPr>
              <a:t>》</a:t>
            </a:r>
            <a:endParaRPr lang="en-US" altLang="zh-CN" sz="2000" dirty="0">
              <a:solidFill>
                <a:schemeClr val="tx1"/>
              </a:solidFill>
              <a:latin typeface="DFKai-SB" panose="03000509000000000000" pitchFamily="65" charset="-120"/>
              <a:ea typeface="DFKai-SB" panose="03000509000000000000" pitchFamily="65" charset="-120"/>
            </a:endParaRPr>
          </a:p>
          <a:p>
            <a:pPr algn="just">
              <a:lnSpc>
                <a:spcPct val="130000"/>
              </a:lnSpc>
              <a:spcBef>
                <a:spcPct val="0"/>
              </a:spcBef>
              <a:buClrTx/>
              <a:buFontTx/>
              <a:buNone/>
            </a:pPr>
            <a:r>
              <a:rPr lang="zh-CN" altLang="en-US" sz="2000" dirty="0">
                <a:solidFill>
                  <a:schemeClr val="tx1"/>
                </a:solidFill>
                <a:latin typeface="DFKai-SB" panose="03000509000000000000" pitchFamily="65" charset="-120"/>
                <a:ea typeface="DFKai-SB" panose="03000509000000000000" pitchFamily="65" charset="-120"/>
              </a:rPr>
              <a:t>選舉委員會委員共</a:t>
            </a:r>
            <a:r>
              <a:rPr lang="en-US" altLang="zh-CN" sz="2000" dirty="0">
                <a:solidFill>
                  <a:schemeClr val="tx1"/>
                </a:solidFill>
                <a:latin typeface="Times New Roman" panose="02020603050405020304" pitchFamily="18" charset="0"/>
                <a:ea typeface="DFKai-SB" panose="03000509000000000000" pitchFamily="65" charset="-120"/>
              </a:rPr>
              <a:t>1500</a:t>
            </a:r>
            <a:r>
              <a:rPr lang="zh-CN" altLang="en-US" sz="2000" dirty="0">
                <a:solidFill>
                  <a:schemeClr val="tx1"/>
                </a:solidFill>
                <a:latin typeface="Times New Roman" panose="02020603050405020304" pitchFamily="18" charset="0"/>
                <a:ea typeface="DFKai-SB" panose="03000509000000000000" pitchFamily="65" charset="-120"/>
              </a:rPr>
              <a:t>人，由下列各界人士組成：第一界別：工商、金融界 </a:t>
            </a:r>
            <a:r>
              <a:rPr lang="en-US" altLang="zh-CN" sz="2000" dirty="0">
                <a:solidFill>
                  <a:schemeClr val="tx1"/>
                </a:solidFill>
                <a:latin typeface="Times New Roman" panose="02020603050405020304" pitchFamily="18" charset="0"/>
                <a:ea typeface="DFKai-SB" panose="03000509000000000000" pitchFamily="65" charset="-120"/>
              </a:rPr>
              <a:t>300</a:t>
            </a:r>
            <a:r>
              <a:rPr lang="zh-CN" altLang="en-US" sz="2000" dirty="0">
                <a:solidFill>
                  <a:schemeClr val="tx1"/>
                </a:solidFill>
                <a:latin typeface="Times New Roman" panose="02020603050405020304" pitchFamily="18" charset="0"/>
                <a:ea typeface="DFKai-SB" panose="03000509000000000000" pitchFamily="65" charset="-120"/>
              </a:rPr>
              <a:t>人</a:t>
            </a:r>
            <a:endParaRPr lang="en-US" altLang="zh-CN" sz="2000" dirty="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a:solidFill>
                  <a:schemeClr val="tx1"/>
                </a:solidFill>
                <a:latin typeface="Times New Roman" panose="02020603050405020304" pitchFamily="18" charset="0"/>
                <a:ea typeface="DFKai-SB" panose="03000509000000000000" pitchFamily="65" charset="-120"/>
              </a:rPr>
              <a:t>第二界別：專業界 </a:t>
            </a:r>
            <a:r>
              <a:rPr lang="en-US" altLang="zh-CN" sz="2000" dirty="0">
                <a:solidFill>
                  <a:schemeClr val="tx1"/>
                </a:solidFill>
                <a:latin typeface="Times New Roman" panose="02020603050405020304" pitchFamily="18" charset="0"/>
                <a:ea typeface="DFKai-SB" panose="03000509000000000000" pitchFamily="65" charset="-120"/>
              </a:rPr>
              <a:t>300</a:t>
            </a:r>
            <a:r>
              <a:rPr lang="zh-CN" altLang="en-US" sz="2000" dirty="0">
                <a:solidFill>
                  <a:schemeClr val="tx1"/>
                </a:solidFill>
                <a:latin typeface="Times New Roman" panose="02020603050405020304" pitchFamily="18" charset="0"/>
                <a:ea typeface="DFKai-SB" panose="03000509000000000000" pitchFamily="65" charset="-120"/>
              </a:rPr>
              <a:t>人</a:t>
            </a:r>
            <a:endParaRPr lang="en-US" altLang="zh-CN" sz="2000" dirty="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a:solidFill>
                  <a:schemeClr val="tx1"/>
                </a:solidFill>
                <a:latin typeface="Times New Roman" panose="02020603050405020304" pitchFamily="18" charset="0"/>
                <a:ea typeface="DFKai-SB" panose="03000509000000000000" pitchFamily="65" charset="-120"/>
              </a:rPr>
              <a:t>第三界別：基層、勞工和宗教等界 </a:t>
            </a:r>
            <a:r>
              <a:rPr lang="en-US" altLang="zh-CN" sz="2000" dirty="0">
                <a:solidFill>
                  <a:schemeClr val="tx1"/>
                </a:solidFill>
                <a:latin typeface="Times New Roman" panose="02020603050405020304" pitchFamily="18" charset="0"/>
                <a:ea typeface="DFKai-SB" panose="03000509000000000000" pitchFamily="65" charset="-120"/>
              </a:rPr>
              <a:t>300</a:t>
            </a:r>
            <a:r>
              <a:rPr lang="zh-CN" altLang="en-US" sz="2000" dirty="0">
                <a:solidFill>
                  <a:schemeClr val="tx1"/>
                </a:solidFill>
                <a:latin typeface="Times New Roman" panose="02020603050405020304" pitchFamily="18" charset="0"/>
                <a:ea typeface="DFKai-SB" panose="03000509000000000000" pitchFamily="65" charset="-120"/>
              </a:rPr>
              <a:t>人</a:t>
            </a:r>
            <a:endParaRPr lang="en-US" altLang="zh-CN" sz="2000" dirty="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a:solidFill>
                  <a:schemeClr val="tx1"/>
                </a:solidFill>
                <a:latin typeface="Times New Roman" panose="02020603050405020304" pitchFamily="18" charset="0"/>
                <a:ea typeface="DFKai-SB" panose="03000509000000000000" pitchFamily="65" charset="-120"/>
              </a:rPr>
              <a:t>第四界別：立法會議員、地區組織代表等界 </a:t>
            </a:r>
            <a:r>
              <a:rPr lang="en-US" altLang="zh-CN" sz="2000" dirty="0">
                <a:solidFill>
                  <a:schemeClr val="tx1"/>
                </a:solidFill>
                <a:latin typeface="Times New Roman" panose="02020603050405020304" pitchFamily="18" charset="0"/>
                <a:ea typeface="DFKai-SB" panose="03000509000000000000" pitchFamily="65" charset="-120"/>
              </a:rPr>
              <a:t>300</a:t>
            </a:r>
            <a:r>
              <a:rPr lang="zh-CN" altLang="en-US" sz="2000" dirty="0">
                <a:solidFill>
                  <a:schemeClr val="tx1"/>
                </a:solidFill>
                <a:latin typeface="Times New Roman" panose="02020603050405020304" pitchFamily="18" charset="0"/>
                <a:ea typeface="DFKai-SB" panose="03000509000000000000" pitchFamily="65" charset="-120"/>
              </a:rPr>
              <a:t>人</a:t>
            </a:r>
            <a:endParaRPr lang="en-US" altLang="zh-CN" sz="2000" dirty="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a:solidFill>
                  <a:schemeClr val="tx1"/>
                </a:solidFill>
                <a:latin typeface="Times New Roman" panose="02020603050405020304" pitchFamily="18" charset="0"/>
                <a:ea typeface="DFKai-SB" panose="03000509000000000000" pitchFamily="65" charset="-120"/>
              </a:rPr>
              <a:t>第五界別：香港特別行政區全國人大代表、香港特別行政區全國政協委員和有關全國性團體香港成員的代表界 </a:t>
            </a:r>
            <a:r>
              <a:rPr lang="en-US" altLang="zh-CN" sz="2000" dirty="0">
                <a:solidFill>
                  <a:schemeClr val="tx1"/>
                </a:solidFill>
                <a:latin typeface="Times New Roman" panose="02020603050405020304" pitchFamily="18" charset="0"/>
                <a:ea typeface="DFKai-SB" panose="03000509000000000000" pitchFamily="65" charset="-120"/>
              </a:rPr>
              <a:t>300</a:t>
            </a:r>
            <a:r>
              <a:rPr lang="zh-CN" altLang="en-US" sz="2000" dirty="0">
                <a:solidFill>
                  <a:schemeClr val="tx1"/>
                </a:solidFill>
                <a:latin typeface="Times New Roman" panose="02020603050405020304" pitchFamily="18" charset="0"/>
                <a:ea typeface="DFKai-SB" panose="03000509000000000000" pitchFamily="65" charset="-120"/>
              </a:rPr>
              <a:t>人</a:t>
            </a:r>
            <a:endParaRPr lang="en-US" altLang="zh-CN" sz="2000" dirty="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a:solidFill>
                  <a:schemeClr val="tx1"/>
                </a:solidFill>
                <a:latin typeface="Times New Roman" panose="02020603050405020304" pitchFamily="18" charset="0"/>
                <a:ea typeface="DFKai-SB" panose="03000509000000000000" pitchFamily="65" charset="-120"/>
              </a:rPr>
              <a:t>選舉委員會委員必須由香港特別行政區永久性居民擔任。</a:t>
            </a:r>
            <a:endParaRPr lang="en-US" altLang="zh-CN" sz="2000" dirty="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a:solidFill>
                  <a:schemeClr val="tx1"/>
                </a:solidFill>
                <a:latin typeface="Times New Roman" panose="02020603050405020304" pitchFamily="18" charset="0"/>
                <a:ea typeface="DFKai-SB" panose="03000509000000000000" pitchFamily="65" charset="-120"/>
              </a:rPr>
              <a:t>選舉委員會每屆任期五年。</a:t>
            </a:r>
            <a:endParaRPr lang="zh-CN" altLang="en-US" sz="1400" dirty="0">
              <a:solidFill>
                <a:schemeClr val="tx1"/>
              </a:solidFill>
              <a:latin typeface="Times New Roman" panose="02020603050405020304" pitchFamily="18" charset="0"/>
              <a:ea typeface="DFKai-SB" panose="03000509000000000000" pitchFamily="65" charset="-120"/>
            </a:endParaRPr>
          </a:p>
        </p:txBody>
      </p:sp>
      <p:pic>
        <p:nvPicPr>
          <p:cNvPr id="2" name="Picture 1"/>
          <p:cNvPicPr>
            <a:picLocks noChangeAspect="1"/>
          </p:cNvPicPr>
          <p:nvPr/>
        </p:nvPicPr>
        <p:blipFill>
          <a:blip r:embed="rId3"/>
          <a:stretch>
            <a:fillRect/>
          </a:stretch>
        </p:blipFill>
        <p:spPr>
          <a:xfrm>
            <a:off x="6836127" y="138544"/>
            <a:ext cx="4568121" cy="6425768"/>
          </a:xfrm>
          <a:prstGeom prst="rect">
            <a:avLst/>
          </a:prstGeom>
        </p:spPr>
      </p:pic>
      <p:sp>
        <p:nvSpPr>
          <p:cNvPr id="3" name="Rectangle 2"/>
          <p:cNvSpPr/>
          <p:nvPr/>
        </p:nvSpPr>
        <p:spPr>
          <a:xfrm>
            <a:off x="476067" y="6534877"/>
            <a:ext cx="7064070" cy="332399"/>
          </a:xfrm>
          <a:prstGeom prst="rect">
            <a:avLst/>
          </a:prstGeom>
        </p:spPr>
        <p:txBody>
          <a:bodyPr wrap="square">
            <a:spAutoFit/>
          </a:bodyPr>
          <a:lstStyle/>
          <a:p>
            <a:pPr algn="just">
              <a:lnSpc>
                <a:spcPct val="130000"/>
              </a:lnSpc>
            </a:pPr>
            <a:r>
              <a:rPr lang="zh-TW" altLang="en-US" sz="1200" dirty="0">
                <a:latin typeface="Times New Roman" panose="02020603050405020304" pitchFamily="18" charset="0"/>
                <a:ea typeface="DFKai-SB" panose="03000509000000000000" pitchFamily="65" charset="-120"/>
              </a:rPr>
              <a:t>來源</a:t>
            </a:r>
            <a:r>
              <a:rPr lang="en-US" altLang="zh-TW" sz="1200" dirty="0">
                <a:latin typeface="Times New Roman" panose="02020603050405020304" pitchFamily="18" charset="0"/>
                <a:ea typeface="DFKai-SB" panose="03000509000000000000" pitchFamily="65" charset="-120"/>
              </a:rPr>
              <a:t>: </a:t>
            </a:r>
            <a:r>
              <a:rPr lang="en-US" altLang="zh-CN" sz="1200" dirty="0">
                <a:latin typeface="Times New Roman" panose="02020603050405020304" pitchFamily="18" charset="0"/>
                <a:ea typeface="DFKai-SB" panose="03000509000000000000" pitchFamily="65" charset="-120"/>
              </a:rPr>
              <a:t>https://www.cmab.gov.hk/improvement/filemanager/content/pdf/tc/resource-centre/Electoral-Leaflet.pdf</a:t>
            </a:r>
            <a:endParaRPr lang="zh-CN" altLang="en-US" sz="1200" dirty="0">
              <a:latin typeface="Times New Roman" panose="02020603050405020304" pitchFamily="18" charset="0"/>
              <a:ea typeface="DFKai-SB" panose="03000509000000000000" pitchFamily="65" charset="-12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0"/>
              </a:spcBef>
              <a:spcAft>
                <a:spcPct val="0"/>
              </a:spcAft>
              <a:buClrTx/>
              <a:buFontTx/>
              <a:buNone/>
            </a:pPr>
            <a:fld id="{E664F5EF-751E-421D-B28F-BB53BCD90C77}" type="slidenum">
              <a:rPr lang="zh-CN" altLang="en-US" sz="1600" smtClean="0">
                <a:solidFill>
                  <a:schemeClr val="tx1"/>
                </a:solidFill>
                <a:latin typeface="DengXian" panose="02010600030101010101" pitchFamily="2" charset="-122"/>
                <a:ea typeface="DengXian" panose="02010600030101010101" pitchFamily="2" charset="-122"/>
              </a:rPr>
              <a:pPr defTabSz="914400" fontAlgn="base">
                <a:spcBef>
                  <a:spcPct val="0"/>
                </a:spcBef>
                <a:spcAft>
                  <a:spcPct val="0"/>
                </a:spcAft>
                <a:buClrTx/>
                <a:buFontTx/>
                <a:buNone/>
              </a:pPr>
              <a:t>15</a:t>
            </a:fld>
            <a:endParaRPr lang="zh-CN" altLang="en-US" sz="1600" dirty="0">
              <a:solidFill>
                <a:schemeClr val="tx1"/>
              </a:solidFill>
              <a:latin typeface="DengXian" panose="02010600030101010101" pitchFamily="2" charset="-122"/>
              <a:ea typeface="DengXian" panose="02010600030101010101" pitchFamily="2" charset="-122"/>
            </a:endParaRPr>
          </a:p>
        </p:txBody>
      </p:sp>
      <p:sp>
        <p:nvSpPr>
          <p:cNvPr id="37891" name="标题 1"/>
          <p:cNvSpPr txBox="1">
            <a:spLocks noChangeArrowheads="1"/>
          </p:cNvSpPr>
          <p:nvPr/>
        </p:nvSpPr>
        <p:spPr bwMode="auto">
          <a:xfrm>
            <a:off x="573088" y="4975975"/>
            <a:ext cx="10588625" cy="130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spcBef>
                <a:spcPct val="0"/>
              </a:spcBef>
              <a:buClrTx/>
              <a:buFontTx/>
              <a:buNone/>
            </a:pPr>
            <a:r>
              <a:rPr lang="zh-CN" altLang="en-US" sz="2800" dirty="0">
                <a:solidFill>
                  <a:srgbClr val="000000"/>
                </a:solidFill>
                <a:latin typeface="DFKai-SB" panose="03000509000000000000" pitchFamily="65" charset="-120"/>
                <a:ea typeface="DFKai-SB" panose="03000509000000000000" pitchFamily="65" charset="-120"/>
              </a:rPr>
              <a:t>在香港特</a:t>
            </a:r>
            <a:r>
              <a:rPr lang="zh-TW" altLang="en-US" sz="2800" dirty="0">
                <a:solidFill>
                  <a:srgbClr val="000000"/>
                </a:solidFill>
                <a:latin typeface="DFKai-SB" panose="03000509000000000000" pitchFamily="65" charset="-120"/>
                <a:ea typeface="DFKai-SB" panose="03000509000000000000" pitchFamily="65" charset="-120"/>
              </a:rPr>
              <a:t>別行政</a:t>
            </a:r>
            <a:r>
              <a:rPr lang="zh-CN" altLang="en-US" sz="2800" dirty="0">
                <a:solidFill>
                  <a:srgbClr val="000000"/>
                </a:solidFill>
                <a:latin typeface="DFKai-SB" panose="03000509000000000000" pitchFamily="65" charset="-120"/>
                <a:ea typeface="DFKai-SB" panose="03000509000000000000" pitchFamily="65" charset="-120"/>
              </a:rPr>
              <a:t>區所有官員中，只有行政長官具有這種</a:t>
            </a:r>
            <a:r>
              <a:rPr lang="zh-TW" altLang="en-US" sz="2800" dirty="0">
                <a:solidFill>
                  <a:srgbClr val="000000"/>
                </a:solidFill>
                <a:latin typeface="DFKai-SB" panose="03000509000000000000" pitchFamily="65" charset="-120"/>
                <a:ea typeface="DFKai-SB" panose="03000509000000000000" pitchFamily="65" charset="-120"/>
              </a:rPr>
              <a:t>「</a:t>
            </a:r>
            <a:r>
              <a:rPr lang="zh-CN" altLang="en-US" sz="2800" dirty="0">
                <a:solidFill>
                  <a:srgbClr val="000000"/>
                </a:solidFill>
                <a:latin typeface="DFKai-SB" panose="03000509000000000000" pitchFamily="65" charset="-120"/>
                <a:ea typeface="DFKai-SB" panose="03000509000000000000" pitchFamily="65" charset="-120"/>
              </a:rPr>
              <a:t>雙首長</a:t>
            </a:r>
            <a:r>
              <a:rPr lang="zh-TW" altLang="en-US" sz="2800" dirty="0">
                <a:solidFill>
                  <a:srgbClr val="000000"/>
                </a:solidFill>
                <a:latin typeface="DFKai-SB" panose="03000509000000000000" pitchFamily="65" charset="-120"/>
                <a:ea typeface="DFKai-SB" panose="03000509000000000000" pitchFamily="65" charset="-120"/>
              </a:rPr>
              <a:t>」、「雙</a:t>
            </a:r>
            <a:r>
              <a:rPr lang="zh-CN" altLang="en-US" sz="2800" dirty="0">
                <a:solidFill>
                  <a:srgbClr val="000000"/>
                </a:solidFill>
                <a:latin typeface="DFKai-SB" panose="03000509000000000000" pitchFamily="65" charset="-120"/>
                <a:ea typeface="DFKai-SB" panose="03000509000000000000" pitchFamily="65" charset="-120"/>
              </a:rPr>
              <a:t>重</a:t>
            </a:r>
            <a:r>
              <a:rPr lang="zh-TW" altLang="en-US" sz="2800" dirty="0">
                <a:solidFill>
                  <a:srgbClr val="000000"/>
                </a:solidFill>
                <a:latin typeface="DFKai-SB" panose="03000509000000000000" pitchFamily="65" charset="-120"/>
                <a:ea typeface="DFKai-SB" panose="03000509000000000000" pitchFamily="65" charset="-120"/>
              </a:rPr>
              <a:t>負責」的</a:t>
            </a:r>
            <a:r>
              <a:rPr lang="zh-CN" altLang="en-US" sz="2800" dirty="0">
                <a:solidFill>
                  <a:srgbClr val="000000"/>
                </a:solidFill>
                <a:latin typeface="DFKai-SB" panose="03000509000000000000" pitchFamily="65" charset="-120"/>
                <a:ea typeface="DFKai-SB" panose="03000509000000000000" pitchFamily="65" charset="-120"/>
              </a:rPr>
              <a:t>法律地位，體現了行政長官的核心地位。</a:t>
            </a:r>
            <a:endParaRPr lang="en-US" altLang="zh-CN" sz="2800" dirty="0">
              <a:solidFill>
                <a:srgbClr val="000000"/>
              </a:solidFill>
              <a:latin typeface="DFKai-SB" panose="03000509000000000000" pitchFamily="65" charset="-120"/>
              <a:ea typeface="DFKai-SB" panose="03000509000000000000" pitchFamily="65" charset="-120"/>
            </a:endParaRPr>
          </a:p>
        </p:txBody>
      </p:sp>
      <p:grpSp>
        <p:nvGrpSpPr>
          <p:cNvPr id="37892" name="组合 14"/>
          <p:cNvGrpSpPr>
            <a:grpSpLocks/>
          </p:cNvGrpSpPr>
          <p:nvPr/>
        </p:nvGrpSpPr>
        <p:grpSpPr bwMode="auto">
          <a:xfrm>
            <a:off x="931741" y="1720465"/>
            <a:ext cx="10014683" cy="3121701"/>
            <a:chOff x="1923143" y="2964328"/>
            <a:chExt cx="8345714" cy="1905150"/>
          </a:xfrm>
        </p:grpSpPr>
        <p:sp>
          <p:nvSpPr>
            <p:cNvPr id="18" name="任意多边形: 形状 17"/>
            <p:cNvSpPr/>
            <p:nvPr/>
          </p:nvSpPr>
          <p:spPr>
            <a:xfrm>
              <a:off x="3581810" y="3057919"/>
              <a:ext cx="6687047" cy="742390"/>
            </a:xfrm>
            <a:custGeom>
              <a:avLst/>
              <a:gdLst>
                <a:gd name="connsiteX0" fmla="*/ 123915 w 743473"/>
                <a:gd name="connsiteY0" fmla="*/ 0 h 5201920"/>
                <a:gd name="connsiteX1" fmla="*/ 619558 w 743473"/>
                <a:gd name="connsiteY1" fmla="*/ 0 h 5201920"/>
                <a:gd name="connsiteX2" fmla="*/ 743473 w 743473"/>
                <a:gd name="connsiteY2" fmla="*/ 123915 h 5201920"/>
                <a:gd name="connsiteX3" fmla="*/ 743473 w 743473"/>
                <a:gd name="connsiteY3" fmla="*/ 5201920 h 5201920"/>
                <a:gd name="connsiteX4" fmla="*/ 743473 w 743473"/>
                <a:gd name="connsiteY4" fmla="*/ 5201920 h 5201920"/>
                <a:gd name="connsiteX5" fmla="*/ 0 w 743473"/>
                <a:gd name="connsiteY5" fmla="*/ 5201920 h 5201920"/>
                <a:gd name="connsiteX6" fmla="*/ 0 w 743473"/>
                <a:gd name="connsiteY6" fmla="*/ 5201920 h 5201920"/>
                <a:gd name="connsiteX7" fmla="*/ 0 w 743473"/>
                <a:gd name="connsiteY7" fmla="*/ 123915 h 5201920"/>
                <a:gd name="connsiteX8" fmla="*/ 123915 w 743473"/>
                <a:gd name="connsiteY8" fmla="*/ 0 h 52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73" h="520192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chemeClr val="accent1">
                <a:lumMod val="20000"/>
                <a:lumOff val="80000"/>
                <a:alpha val="89804"/>
              </a:schemeClr>
            </a:solidFill>
            <a:ln>
              <a:solidFill>
                <a:srgbClr val="14446E"/>
              </a:solidFill>
            </a:ln>
          </p:spPr>
          <p:style>
            <a:lnRef idx="2">
              <a:scrgbClr r="0" g="0" b="0"/>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lIns="64771" tIns="68678" rIns="101063" bIns="68679" anchor="ctr"/>
            <a:lstStyle>
              <a:lvl1pPr marL="342900" indent="-342900" defTabSz="755650">
                <a:defRPr>
                  <a:solidFill>
                    <a:schemeClr val="tx1"/>
                  </a:solidFill>
                  <a:latin typeface="Century Gothic" panose="020B0502020202020204" pitchFamily="34" charset="0"/>
                </a:defRPr>
              </a:lvl1pPr>
              <a:lvl2pPr marL="171450" indent="-171450" defTabSz="755650">
                <a:defRPr>
                  <a:solidFill>
                    <a:schemeClr val="tx1"/>
                  </a:solidFill>
                  <a:latin typeface="Century Gothic" panose="020B0502020202020204" pitchFamily="34" charset="0"/>
                </a:defRPr>
              </a:lvl2pPr>
              <a:lvl3pPr marL="1143000" indent="-228600" defTabSz="755650">
                <a:defRPr>
                  <a:solidFill>
                    <a:schemeClr val="tx1"/>
                  </a:solidFill>
                  <a:latin typeface="Century Gothic" panose="020B0502020202020204" pitchFamily="34" charset="0"/>
                </a:defRPr>
              </a:lvl3pPr>
              <a:lvl4pPr marL="1600200" indent="-228600" defTabSz="755650">
                <a:defRPr>
                  <a:solidFill>
                    <a:schemeClr val="tx1"/>
                  </a:solidFill>
                  <a:latin typeface="Century Gothic" panose="020B0502020202020204" pitchFamily="34" charset="0"/>
                </a:defRPr>
              </a:lvl4pPr>
              <a:lvl5pPr marL="2057400" indent="-228600" defTabSz="755650">
                <a:defRPr>
                  <a:solidFill>
                    <a:schemeClr val="tx1"/>
                  </a:solidFill>
                  <a:latin typeface="Century Gothic" panose="020B0502020202020204" pitchFamily="34" charset="0"/>
                </a:defRPr>
              </a:lvl5pPr>
              <a:lvl6pPr marL="2514600" indent="-228600" defTabSz="7556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7556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7556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755650" eaLnBrk="0" fontAlgn="base" hangingPunct="0">
                <a:spcBef>
                  <a:spcPct val="0"/>
                </a:spcBef>
                <a:spcAft>
                  <a:spcPct val="0"/>
                </a:spcAft>
                <a:defRPr>
                  <a:solidFill>
                    <a:schemeClr val="tx1"/>
                  </a:solidFill>
                  <a:latin typeface="Century Gothic" panose="020B0502020202020204" pitchFamily="34" charset="0"/>
                </a:defRPr>
              </a:lvl9pPr>
            </a:lstStyle>
            <a:p>
              <a:pPr lvl="1">
                <a:lnSpc>
                  <a:spcPct val="90000"/>
                </a:lnSpc>
                <a:spcAft>
                  <a:spcPct val="15000"/>
                </a:spcAft>
                <a:buFontTx/>
                <a:buChar char="•"/>
                <a:defRPr/>
              </a:pPr>
              <a:endParaRPr lang="zh-CN" altLang="en-US" sz="1700">
                <a:solidFill>
                  <a:srgbClr val="000000"/>
                </a:solidFill>
              </a:endParaRPr>
            </a:p>
            <a:p>
              <a:pPr lvl="1">
                <a:lnSpc>
                  <a:spcPct val="90000"/>
                </a:lnSpc>
                <a:spcAft>
                  <a:spcPct val="15000"/>
                </a:spcAft>
                <a:buFontTx/>
                <a:buChar char="•"/>
                <a:defRPr/>
              </a:pPr>
              <a:endParaRPr lang="zh-CN" altLang="en-US" sz="1700">
                <a:solidFill>
                  <a:srgbClr val="000000"/>
                </a:solidFill>
              </a:endParaRPr>
            </a:p>
          </p:txBody>
        </p:sp>
        <p:sp>
          <p:nvSpPr>
            <p:cNvPr id="19" name="任意多边形: 形状 18"/>
            <p:cNvSpPr/>
            <p:nvPr/>
          </p:nvSpPr>
          <p:spPr>
            <a:xfrm>
              <a:off x="1923143" y="2964328"/>
              <a:ext cx="1974528" cy="929574"/>
            </a:xfrm>
            <a:custGeom>
              <a:avLst/>
              <a:gdLst>
                <a:gd name="connsiteX0" fmla="*/ 0 w 2926080"/>
                <a:gd name="connsiteY0" fmla="*/ 154893 h 929341"/>
                <a:gd name="connsiteX1" fmla="*/ 154893 w 2926080"/>
                <a:gd name="connsiteY1" fmla="*/ 0 h 929341"/>
                <a:gd name="connsiteX2" fmla="*/ 2771187 w 2926080"/>
                <a:gd name="connsiteY2" fmla="*/ 0 h 929341"/>
                <a:gd name="connsiteX3" fmla="*/ 2926080 w 2926080"/>
                <a:gd name="connsiteY3" fmla="*/ 154893 h 929341"/>
                <a:gd name="connsiteX4" fmla="*/ 2926080 w 2926080"/>
                <a:gd name="connsiteY4" fmla="*/ 774448 h 929341"/>
                <a:gd name="connsiteX5" fmla="*/ 2771187 w 2926080"/>
                <a:gd name="connsiteY5" fmla="*/ 929341 h 929341"/>
                <a:gd name="connsiteX6" fmla="*/ 154893 w 2926080"/>
                <a:gd name="connsiteY6" fmla="*/ 929341 h 929341"/>
                <a:gd name="connsiteX7" fmla="*/ 0 w 2926080"/>
                <a:gd name="connsiteY7" fmla="*/ 774448 h 929341"/>
                <a:gd name="connsiteX8" fmla="*/ 0 w 2926080"/>
                <a:gd name="connsiteY8" fmla="*/ 154893 h 92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929341">
                  <a:moveTo>
                    <a:pt x="0" y="154893"/>
                  </a:moveTo>
                  <a:cubicBezTo>
                    <a:pt x="0" y="69348"/>
                    <a:pt x="69348" y="0"/>
                    <a:pt x="154893" y="0"/>
                  </a:cubicBezTo>
                  <a:lnTo>
                    <a:pt x="2771187" y="0"/>
                  </a:lnTo>
                  <a:cubicBezTo>
                    <a:pt x="2856732" y="0"/>
                    <a:pt x="2926080" y="69348"/>
                    <a:pt x="2926080" y="154893"/>
                  </a:cubicBezTo>
                  <a:lnTo>
                    <a:pt x="2926080" y="774448"/>
                  </a:lnTo>
                  <a:cubicBezTo>
                    <a:pt x="2926080" y="859993"/>
                    <a:pt x="2856732" y="929341"/>
                    <a:pt x="2771187" y="929341"/>
                  </a:cubicBezTo>
                  <a:lnTo>
                    <a:pt x="154893" y="929341"/>
                  </a:lnTo>
                  <a:cubicBezTo>
                    <a:pt x="69348" y="929341"/>
                    <a:pt x="0" y="859993"/>
                    <a:pt x="0" y="774448"/>
                  </a:cubicBezTo>
                  <a:lnTo>
                    <a:pt x="0" y="154893"/>
                  </a:lnTo>
                  <a:close/>
                </a:path>
              </a:pathLst>
            </a:custGeom>
            <a:ln>
              <a:solidFill>
                <a:srgbClr val="14446E"/>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205387" tIns="125377" rIns="205387" bIns="125377" spcCol="1270" anchor="ctr"/>
            <a:lstStyle/>
            <a:p>
              <a:pPr algn="ctr" defTabSz="1866900">
                <a:lnSpc>
                  <a:spcPct val="90000"/>
                </a:lnSpc>
                <a:spcAft>
                  <a:spcPct val="35000"/>
                </a:spcAft>
                <a:defRPr/>
              </a:pPr>
              <a:endParaRPr lang="zh-CN" altLang="en-US" sz="4200"/>
            </a:p>
          </p:txBody>
        </p:sp>
        <p:sp>
          <p:nvSpPr>
            <p:cNvPr id="20" name="任意多边形: 形状 19"/>
            <p:cNvSpPr/>
            <p:nvPr/>
          </p:nvSpPr>
          <p:spPr>
            <a:xfrm>
              <a:off x="3581810" y="4033497"/>
              <a:ext cx="6687047" cy="742390"/>
            </a:xfrm>
            <a:custGeom>
              <a:avLst/>
              <a:gdLst>
                <a:gd name="connsiteX0" fmla="*/ 123915 w 743473"/>
                <a:gd name="connsiteY0" fmla="*/ 0 h 5201920"/>
                <a:gd name="connsiteX1" fmla="*/ 619558 w 743473"/>
                <a:gd name="connsiteY1" fmla="*/ 0 h 5201920"/>
                <a:gd name="connsiteX2" fmla="*/ 743473 w 743473"/>
                <a:gd name="connsiteY2" fmla="*/ 123915 h 5201920"/>
                <a:gd name="connsiteX3" fmla="*/ 743473 w 743473"/>
                <a:gd name="connsiteY3" fmla="*/ 5201920 h 5201920"/>
                <a:gd name="connsiteX4" fmla="*/ 743473 w 743473"/>
                <a:gd name="connsiteY4" fmla="*/ 5201920 h 5201920"/>
                <a:gd name="connsiteX5" fmla="*/ 0 w 743473"/>
                <a:gd name="connsiteY5" fmla="*/ 5201920 h 5201920"/>
                <a:gd name="connsiteX6" fmla="*/ 0 w 743473"/>
                <a:gd name="connsiteY6" fmla="*/ 5201920 h 5201920"/>
                <a:gd name="connsiteX7" fmla="*/ 0 w 743473"/>
                <a:gd name="connsiteY7" fmla="*/ 123915 h 5201920"/>
                <a:gd name="connsiteX8" fmla="*/ 123915 w 743473"/>
                <a:gd name="connsiteY8" fmla="*/ 0 h 52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73" h="520192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chemeClr val="accent1">
                <a:lumMod val="20000"/>
                <a:lumOff val="80000"/>
                <a:alpha val="89804"/>
              </a:schemeClr>
            </a:solidFill>
            <a:ln>
              <a:solidFill>
                <a:srgbClr val="14446E"/>
              </a:solidFill>
            </a:ln>
          </p:spPr>
          <p:style>
            <a:lnRef idx="2">
              <a:scrgbClr r="0" g="0" b="0"/>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lIns="64771" tIns="68678" rIns="101063" bIns="68679" anchor="ctr"/>
            <a:lstStyle>
              <a:lvl1pPr marL="342900" indent="-342900" defTabSz="755650">
                <a:defRPr>
                  <a:solidFill>
                    <a:schemeClr val="tx1"/>
                  </a:solidFill>
                  <a:latin typeface="Century Gothic" panose="020B0502020202020204" pitchFamily="34" charset="0"/>
                </a:defRPr>
              </a:lvl1pPr>
              <a:lvl2pPr marL="171450" indent="-171450" defTabSz="755650">
                <a:defRPr>
                  <a:solidFill>
                    <a:schemeClr val="tx1"/>
                  </a:solidFill>
                  <a:latin typeface="Century Gothic" panose="020B0502020202020204" pitchFamily="34" charset="0"/>
                </a:defRPr>
              </a:lvl2pPr>
              <a:lvl3pPr marL="1143000" indent="-228600" defTabSz="755650">
                <a:defRPr>
                  <a:solidFill>
                    <a:schemeClr val="tx1"/>
                  </a:solidFill>
                  <a:latin typeface="Century Gothic" panose="020B0502020202020204" pitchFamily="34" charset="0"/>
                </a:defRPr>
              </a:lvl3pPr>
              <a:lvl4pPr marL="1600200" indent="-228600" defTabSz="755650">
                <a:defRPr>
                  <a:solidFill>
                    <a:schemeClr val="tx1"/>
                  </a:solidFill>
                  <a:latin typeface="Century Gothic" panose="020B0502020202020204" pitchFamily="34" charset="0"/>
                </a:defRPr>
              </a:lvl4pPr>
              <a:lvl5pPr marL="2057400" indent="-228600" defTabSz="755650">
                <a:defRPr>
                  <a:solidFill>
                    <a:schemeClr val="tx1"/>
                  </a:solidFill>
                  <a:latin typeface="Century Gothic" panose="020B0502020202020204" pitchFamily="34" charset="0"/>
                </a:defRPr>
              </a:lvl5pPr>
              <a:lvl6pPr marL="2514600" indent="-228600" defTabSz="7556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7556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7556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755650" eaLnBrk="0" fontAlgn="base" hangingPunct="0">
                <a:spcBef>
                  <a:spcPct val="0"/>
                </a:spcBef>
                <a:spcAft>
                  <a:spcPct val="0"/>
                </a:spcAft>
                <a:defRPr>
                  <a:solidFill>
                    <a:schemeClr val="tx1"/>
                  </a:solidFill>
                  <a:latin typeface="Century Gothic" panose="020B0502020202020204" pitchFamily="34" charset="0"/>
                </a:defRPr>
              </a:lvl9pPr>
            </a:lstStyle>
            <a:p>
              <a:pPr lvl="1">
                <a:lnSpc>
                  <a:spcPct val="90000"/>
                </a:lnSpc>
                <a:spcAft>
                  <a:spcPct val="15000"/>
                </a:spcAft>
                <a:buFontTx/>
                <a:buChar char="•"/>
                <a:defRPr/>
              </a:pPr>
              <a:endParaRPr lang="zh-CN" altLang="en-US" sz="1700">
                <a:solidFill>
                  <a:srgbClr val="000000"/>
                </a:solidFill>
              </a:endParaRPr>
            </a:p>
            <a:p>
              <a:pPr lvl="1">
                <a:lnSpc>
                  <a:spcPct val="90000"/>
                </a:lnSpc>
                <a:spcAft>
                  <a:spcPct val="15000"/>
                </a:spcAft>
                <a:buFontTx/>
                <a:buChar char="•"/>
                <a:defRPr/>
              </a:pPr>
              <a:endParaRPr lang="zh-CN" altLang="en-US" sz="1700">
                <a:solidFill>
                  <a:srgbClr val="000000"/>
                </a:solidFill>
              </a:endParaRPr>
            </a:p>
          </p:txBody>
        </p:sp>
        <p:sp>
          <p:nvSpPr>
            <p:cNvPr id="21" name="任意多边形: 形状 20"/>
            <p:cNvSpPr/>
            <p:nvPr/>
          </p:nvSpPr>
          <p:spPr>
            <a:xfrm>
              <a:off x="1923143" y="3939904"/>
              <a:ext cx="1974528" cy="929574"/>
            </a:xfrm>
            <a:custGeom>
              <a:avLst/>
              <a:gdLst>
                <a:gd name="connsiteX0" fmla="*/ 0 w 2926080"/>
                <a:gd name="connsiteY0" fmla="*/ 154893 h 929341"/>
                <a:gd name="connsiteX1" fmla="*/ 154893 w 2926080"/>
                <a:gd name="connsiteY1" fmla="*/ 0 h 929341"/>
                <a:gd name="connsiteX2" fmla="*/ 2771187 w 2926080"/>
                <a:gd name="connsiteY2" fmla="*/ 0 h 929341"/>
                <a:gd name="connsiteX3" fmla="*/ 2926080 w 2926080"/>
                <a:gd name="connsiteY3" fmla="*/ 154893 h 929341"/>
                <a:gd name="connsiteX4" fmla="*/ 2926080 w 2926080"/>
                <a:gd name="connsiteY4" fmla="*/ 774448 h 929341"/>
                <a:gd name="connsiteX5" fmla="*/ 2771187 w 2926080"/>
                <a:gd name="connsiteY5" fmla="*/ 929341 h 929341"/>
                <a:gd name="connsiteX6" fmla="*/ 154893 w 2926080"/>
                <a:gd name="connsiteY6" fmla="*/ 929341 h 929341"/>
                <a:gd name="connsiteX7" fmla="*/ 0 w 2926080"/>
                <a:gd name="connsiteY7" fmla="*/ 774448 h 929341"/>
                <a:gd name="connsiteX8" fmla="*/ 0 w 2926080"/>
                <a:gd name="connsiteY8" fmla="*/ 154893 h 92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929341">
                  <a:moveTo>
                    <a:pt x="0" y="154893"/>
                  </a:moveTo>
                  <a:cubicBezTo>
                    <a:pt x="0" y="69348"/>
                    <a:pt x="69348" y="0"/>
                    <a:pt x="154893" y="0"/>
                  </a:cubicBezTo>
                  <a:lnTo>
                    <a:pt x="2771187" y="0"/>
                  </a:lnTo>
                  <a:cubicBezTo>
                    <a:pt x="2856732" y="0"/>
                    <a:pt x="2926080" y="69348"/>
                    <a:pt x="2926080" y="154893"/>
                  </a:cubicBezTo>
                  <a:lnTo>
                    <a:pt x="2926080" y="774448"/>
                  </a:lnTo>
                  <a:cubicBezTo>
                    <a:pt x="2926080" y="859993"/>
                    <a:pt x="2856732" y="929341"/>
                    <a:pt x="2771187" y="929341"/>
                  </a:cubicBezTo>
                  <a:lnTo>
                    <a:pt x="154893" y="929341"/>
                  </a:lnTo>
                  <a:cubicBezTo>
                    <a:pt x="69348" y="929341"/>
                    <a:pt x="0" y="859993"/>
                    <a:pt x="0" y="774448"/>
                  </a:cubicBezTo>
                  <a:lnTo>
                    <a:pt x="0" y="154893"/>
                  </a:lnTo>
                  <a:close/>
                </a:path>
              </a:pathLst>
            </a:custGeom>
            <a:ln>
              <a:solidFill>
                <a:srgbClr val="14446E"/>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205387" tIns="125377" rIns="205387" bIns="125377" spcCol="1270" anchor="ctr"/>
            <a:lstStyle/>
            <a:p>
              <a:pPr algn="ctr" defTabSz="1866900">
                <a:lnSpc>
                  <a:spcPct val="90000"/>
                </a:lnSpc>
                <a:spcAft>
                  <a:spcPct val="35000"/>
                </a:spcAft>
                <a:defRPr/>
              </a:pPr>
              <a:endParaRPr lang="zh-CN" altLang="en-US" sz="4200"/>
            </a:p>
          </p:txBody>
        </p:sp>
      </p:grpSp>
      <p:sp>
        <p:nvSpPr>
          <p:cNvPr id="37893" name="文本框 22"/>
          <p:cNvSpPr txBox="1">
            <a:spLocks noChangeArrowheads="1"/>
          </p:cNvSpPr>
          <p:nvPr/>
        </p:nvSpPr>
        <p:spPr bwMode="auto">
          <a:xfrm>
            <a:off x="1134557" y="2317816"/>
            <a:ext cx="19637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800" b="1" dirty="0">
                <a:solidFill>
                  <a:schemeClr val="tx1"/>
                </a:solidFill>
                <a:latin typeface="DFKai-SB" panose="03000509000000000000" pitchFamily="65" charset="-120"/>
                <a:ea typeface="DFKai-SB" panose="03000509000000000000" pitchFamily="65" charset="-120"/>
              </a:rPr>
              <a:t>「</a:t>
            </a:r>
            <a:r>
              <a:rPr lang="zh-CN" altLang="en-US" sz="2800" b="1" dirty="0">
                <a:solidFill>
                  <a:schemeClr val="tx1"/>
                </a:solidFill>
                <a:latin typeface="DFKai-SB" panose="03000509000000000000" pitchFamily="65" charset="-120"/>
                <a:ea typeface="DFKai-SB" panose="03000509000000000000" pitchFamily="65" charset="-120"/>
              </a:rPr>
              <a:t>雙首長</a:t>
            </a:r>
            <a:r>
              <a:rPr lang="zh-TW" altLang="en-US" sz="2800" b="1" dirty="0">
                <a:solidFill>
                  <a:schemeClr val="tx1"/>
                </a:solidFill>
                <a:latin typeface="DFKai-SB" panose="03000509000000000000" pitchFamily="65" charset="-120"/>
                <a:ea typeface="DFKai-SB" panose="03000509000000000000" pitchFamily="65" charset="-120"/>
              </a:rPr>
              <a:t>」</a:t>
            </a:r>
            <a:endParaRPr lang="zh-CN" altLang="en-US" sz="2800" dirty="0">
              <a:solidFill>
                <a:schemeClr val="tx1"/>
              </a:solidFill>
            </a:endParaRPr>
          </a:p>
        </p:txBody>
      </p:sp>
      <p:sp>
        <p:nvSpPr>
          <p:cNvPr id="37894" name="文本框 24"/>
          <p:cNvSpPr txBox="1">
            <a:spLocks noChangeArrowheads="1"/>
          </p:cNvSpPr>
          <p:nvPr/>
        </p:nvSpPr>
        <p:spPr bwMode="auto">
          <a:xfrm>
            <a:off x="905388" y="3687620"/>
            <a:ext cx="25148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800" b="1" dirty="0">
                <a:solidFill>
                  <a:schemeClr val="tx1"/>
                </a:solidFill>
                <a:latin typeface="DFKai-SB" panose="03000509000000000000" pitchFamily="65" charset="-120"/>
                <a:ea typeface="DFKai-SB" panose="03000509000000000000" pitchFamily="65" charset="-120"/>
              </a:rPr>
              <a:t>「雙</a:t>
            </a:r>
            <a:r>
              <a:rPr lang="zh-CN" altLang="en-US" sz="2800" b="1" dirty="0">
                <a:solidFill>
                  <a:schemeClr val="tx1"/>
                </a:solidFill>
                <a:latin typeface="DFKai-SB" panose="03000509000000000000" pitchFamily="65" charset="-120"/>
                <a:ea typeface="DFKai-SB" panose="03000509000000000000" pitchFamily="65" charset="-120"/>
              </a:rPr>
              <a:t>重</a:t>
            </a:r>
            <a:r>
              <a:rPr lang="zh-TW" altLang="en-US" sz="2800" b="1" dirty="0">
                <a:solidFill>
                  <a:schemeClr val="tx1"/>
                </a:solidFill>
                <a:latin typeface="DFKai-SB" panose="03000509000000000000" pitchFamily="65" charset="-120"/>
                <a:ea typeface="DFKai-SB" panose="03000509000000000000" pitchFamily="65" charset="-120"/>
              </a:rPr>
              <a:t>負責」</a:t>
            </a:r>
            <a:endParaRPr lang="zh-CN" altLang="en-US" sz="2800" dirty="0">
              <a:solidFill>
                <a:schemeClr val="tx1"/>
              </a:solidFill>
            </a:endParaRPr>
          </a:p>
        </p:txBody>
      </p:sp>
      <p:sp>
        <p:nvSpPr>
          <p:cNvPr id="37895" name="文本框 30"/>
          <p:cNvSpPr txBox="1">
            <a:spLocks noChangeArrowheads="1"/>
          </p:cNvSpPr>
          <p:nvPr/>
        </p:nvSpPr>
        <p:spPr bwMode="auto">
          <a:xfrm>
            <a:off x="3456643" y="2020211"/>
            <a:ext cx="73491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2800" b="1" dirty="0">
                <a:solidFill>
                  <a:schemeClr val="tx1"/>
                </a:solidFill>
                <a:latin typeface="DFKai-SB" panose="03000509000000000000" pitchFamily="65" charset="-120"/>
                <a:ea typeface="DFKai-SB" panose="03000509000000000000" pitchFamily="65" charset="-120"/>
              </a:rPr>
              <a:t>行政長官是香港特別行政區的首長</a:t>
            </a:r>
            <a:r>
              <a:rPr lang="zh-TW" altLang="en-US" sz="2800" b="1" dirty="0">
                <a:solidFill>
                  <a:schemeClr val="tx1"/>
                </a:solidFill>
                <a:latin typeface="DFKai-SB" panose="03000509000000000000" pitchFamily="65" charset="-120"/>
                <a:ea typeface="DFKai-SB" panose="03000509000000000000" pitchFamily="65" charset="-120"/>
              </a:rPr>
              <a:t>，</a:t>
            </a:r>
            <a:r>
              <a:rPr lang="zh-CN" altLang="en-US" sz="2800" b="1" dirty="0">
                <a:solidFill>
                  <a:schemeClr val="tx1"/>
                </a:solidFill>
                <a:latin typeface="DFKai-SB" panose="03000509000000000000" pitchFamily="65" charset="-120"/>
                <a:ea typeface="DFKai-SB" panose="03000509000000000000" pitchFamily="65" charset="-120"/>
              </a:rPr>
              <a:t>代表特別行政區；</a:t>
            </a:r>
            <a:r>
              <a:rPr lang="zh-TW" altLang="en-US" sz="2800" b="1" dirty="0">
                <a:solidFill>
                  <a:schemeClr val="tx1"/>
                </a:solidFill>
                <a:latin typeface="DFKai-SB" panose="03000509000000000000" pitchFamily="65" charset="-120"/>
                <a:ea typeface="DFKai-SB" panose="03000509000000000000" pitchFamily="65" charset="-120"/>
              </a:rPr>
              <a:t>亦</a:t>
            </a:r>
            <a:r>
              <a:rPr lang="zh-CN" altLang="en-US" sz="2800" b="1" dirty="0">
                <a:solidFill>
                  <a:schemeClr val="tx1"/>
                </a:solidFill>
                <a:latin typeface="DFKai-SB" panose="03000509000000000000" pitchFamily="65" charset="-120"/>
                <a:ea typeface="DFKai-SB" panose="03000509000000000000" pitchFamily="65" charset="-120"/>
              </a:rPr>
              <a:t>是香港特別行政區政府的首長。</a:t>
            </a:r>
            <a:endParaRPr lang="en-US" altLang="zh-CN" sz="2800" b="1" dirty="0">
              <a:solidFill>
                <a:schemeClr val="tx1"/>
              </a:solidFill>
              <a:latin typeface="DFKai-SB" panose="03000509000000000000" pitchFamily="65" charset="-120"/>
              <a:ea typeface="DFKai-SB" panose="03000509000000000000" pitchFamily="65" charset="-120"/>
            </a:endParaRPr>
          </a:p>
        </p:txBody>
      </p:sp>
      <p:sp>
        <p:nvSpPr>
          <p:cNvPr id="37896" name="文本框 32"/>
          <p:cNvSpPr txBox="1">
            <a:spLocks noChangeArrowheads="1"/>
          </p:cNvSpPr>
          <p:nvPr/>
        </p:nvSpPr>
        <p:spPr bwMode="auto">
          <a:xfrm>
            <a:off x="3539331" y="3528320"/>
            <a:ext cx="70641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800" b="1" dirty="0">
                <a:solidFill>
                  <a:schemeClr val="tx1"/>
                </a:solidFill>
                <a:latin typeface="DFKai-SB" panose="03000509000000000000" pitchFamily="65" charset="-120"/>
                <a:ea typeface="DFKai-SB" panose="03000509000000000000" pitchFamily="65" charset="-120"/>
              </a:rPr>
              <a:t>行政長官對中央負責，向中央述職報告。同時，行政長官亦對香港特別行政區負責。</a:t>
            </a:r>
          </a:p>
        </p:txBody>
      </p:sp>
      <p:sp>
        <p:nvSpPr>
          <p:cNvPr id="36" name="內容版面配置區 2"/>
          <p:cNvSpPr txBox="1"/>
          <p:nvPr/>
        </p:nvSpPr>
        <p:spPr>
          <a:xfrm>
            <a:off x="1768231" y="750363"/>
            <a:ext cx="5986463"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marL="342900" indent="-342900"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buFont typeface="Wingdings" panose="05000000000000000000" pitchFamily="2" charset="2"/>
              <a:buChar char="Ø"/>
              <a:defRPr/>
            </a:pPr>
            <a:r>
              <a:rPr lang="zh-CN" altLang="en-US" sz="4400" b="1" dirty="0">
                <a:latin typeface="DFKai-SB" panose="03000509000000000000" pitchFamily="65" charset="-120"/>
                <a:ea typeface="DFKai-SB" panose="03000509000000000000" pitchFamily="65" charset="-120"/>
              </a:rPr>
              <a:t>雙首長和雙重負責</a:t>
            </a:r>
            <a:endParaRPr lang="en-US" altLang="zh-CN" sz="4400" b="1" dirty="0">
              <a:latin typeface="DFKai-SB" panose="03000509000000000000" pitchFamily="65" charset="-120"/>
              <a:ea typeface="DFKai-SB" panose="03000509000000000000" pitchFamily="65" charset="-12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0"/>
              </a:spcBef>
              <a:spcAft>
                <a:spcPct val="0"/>
              </a:spcAft>
              <a:buClrTx/>
              <a:buFontTx/>
              <a:buNone/>
            </a:pPr>
            <a:fld id="{DBBFF892-F4E7-4E52-802F-40BA501F3ED7}" type="slidenum">
              <a:rPr lang="zh-CN" altLang="en-US" sz="1600" smtClean="0">
                <a:solidFill>
                  <a:schemeClr val="tx1"/>
                </a:solidFill>
                <a:latin typeface="DengXian" panose="02010600030101010101" pitchFamily="2" charset="-122"/>
                <a:ea typeface="DengXian" panose="02010600030101010101" pitchFamily="2" charset="-122"/>
              </a:rPr>
              <a:pPr defTabSz="914400" fontAlgn="base">
                <a:spcBef>
                  <a:spcPct val="0"/>
                </a:spcBef>
                <a:spcAft>
                  <a:spcPct val="0"/>
                </a:spcAft>
                <a:buClrTx/>
                <a:buFontTx/>
                <a:buNone/>
              </a:pPr>
              <a:t>16</a:t>
            </a:fld>
            <a:endParaRPr lang="zh-CN" altLang="en-US" sz="1600" dirty="0">
              <a:solidFill>
                <a:schemeClr val="tx1"/>
              </a:solidFill>
              <a:latin typeface="DengXian" panose="02010600030101010101" pitchFamily="2" charset="-122"/>
              <a:ea typeface="DengXian" panose="02010600030101010101" pitchFamily="2" charset="-122"/>
            </a:endParaRPr>
          </a:p>
        </p:txBody>
      </p:sp>
      <p:sp>
        <p:nvSpPr>
          <p:cNvPr id="39939" name="文本框 2"/>
          <p:cNvSpPr txBox="1">
            <a:spLocks noChangeArrowheads="1"/>
          </p:cNvSpPr>
          <p:nvPr/>
        </p:nvSpPr>
        <p:spPr bwMode="auto">
          <a:xfrm>
            <a:off x="4081762" y="5371592"/>
            <a:ext cx="37651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spcBef>
                <a:spcPct val="0"/>
              </a:spcBef>
              <a:buClrTx/>
              <a:buFontTx/>
              <a:buNone/>
            </a:pPr>
            <a:r>
              <a:rPr kumimoji="1"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行政</a:t>
            </a:r>
            <a:r>
              <a:rPr kumimoji="1" lang="zh-CN" altLang="en-US"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長官向國家主席習近平述職</a:t>
            </a:r>
          </a:p>
        </p:txBody>
      </p:sp>
      <p:sp>
        <p:nvSpPr>
          <p:cNvPr id="39940" name="文本框 7"/>
          <p:cNvSpPr txBox="1">
            <a:spLocks noChangeArrowheads="1"/>
          </p:cNvSpPr>
          <p:nvPr/>
        </p:nvSpPr>
        <p:spPr bwMode="auto">
          <a:xfrm>
            <a:off x="514787" y="546040"/>
            <a:ext cx="11453095" cy="18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buClrTx/>
              <a:buFont typeface="Arial" panose="020B0604020202020204" pitchFamily="34" charset="0"/>
              <a:buNone/>
            </a:pPr>
            <a:r>
              <a:rPr lang="zh-CN" altLang="en-US" sz="4000" dirty="0">
                <a:solidFill>
                  <a:srgbClr val="000000"/>
                </a:solidFill>
                <a:latin typeface="DFKai-SB" panose="03000509000000000000" pitchFamily="65" charset="-120"/>
                <a:ea typeface="DFKai-SB" panose="03000509000000000000" pitchFamily="65" charset="-120"/>
              </a:rPr>
              <a:t>香港特別行政區</a:t>
            </a:r>
            <a:r>
              <a:rPr lang="zh-CN" altLang="en-US" sz="4000" dirty="0">
                <a:solidFill>
                  <a:schemeClr val="tx1"/>
                </a:solidFill>
                <a:latin typeface="DFKai-SB" panose="03000509000000000000" pitchFamily="65" charset="-120"/>
                <a:ea typeface="DFKai-SB" panose="03000509000000000000" pitchFamily="65" charset="-120"/>
              </a:rPr>
              <a:t>行政長官</a:t>
            </a:r>
            <a:r>
              <a:rPr lang="zh-CN" altLang="en-US" sz="4000" dirty="0">
                <a:solidFill>
                  <a:srgbClr val="000000"/>
                </a:solidFill>
                <a:latin typeface="DFKai-SB" panose="03000509000000000000" pitchFamily="65" charset="-120"/>
                <a:ea typeface="DFKai-SB" panose="03000509000000000000" pitchFamily="65" charset="-120"/>
              </a:rPr>
              <a:t>依照</a:t>
            </a:r>
            <a:r>
              <a:rPr lang="en-US" altLang="zh-TW" sz="4000" dirty="0">
                <a:solidFill>
                  <a:srgbClr val="000000"/>
                </a:solidFill>
                <a:latin typeface="DFKai-SB" panose="03000509000000000000" pitchFamily="65" charset="-120"/>
                <a:ea typeface="DFKai-SB" panose="03000509000000000000" pitchFamily="65" charset="-120"/>
              </a:rPr>
              <a:t>《</a:t>
            </a:r>
            <a:r>
              <a:rPr lang="zh-TW" altLang="en-US" sz="4000" dirty="0">
                <a:solidFill>
                  <a:srgbClr val="000000"/>
                </a:solidFill>
                <a:latin typeface="DFKai-SB" panose="03000509000000000000" pitchFamily="65" charset="-120"/>
                <a:ea typeface="DFKai-SB" panose="03000509000000000000" pitchFamily="65" charset="-120"/>
              </a:rPr>
              <a:t>基本法</a:t>
            </a:r>
            <a:r>
              <a:rPr lang="en-US" altLang="zh-TW" sz="4000" dirty="0">
                <a:solidFill>
                  <a:srgbClr val="000000"/>
                </a:solidFill>
                <a:latin typeface="DFKai-SB" panose="03000509000000000000" pitchFamily="65" charset="-120"/>
                <a:ea typeface="DFKai-SB" panose="03000509000000000000" pitchFamily="65" charset="-120"/>
              </a:rPr>
              <a:t>》</a:t>
            </a:r>
            <a:r>
              <a:rPr lang="zh-CN" altLang="en-US" sz="4000" dirty="0">
                <a:solidFill>
                  <a:srgbClr val="000000"/>
                </a:solidFill>
                <a:latin typeface="DFKai-SB" panose="03000509000000000000" pitchFamily="65" charset="-120"/>
                <a:ea typeface="DFKai-SB" panose="03000509000000000000" pitchFamily="65" charset="-120"/>
              </a:rPr>
              <a:t>的規定對中央人民政府和香港特別行政區負責。</a:t>
            </a:r>
          </a:p>
        </p:txBody>
      </p:sp>
      <p:pic>
        <p:nvPicPr>
          <p:cNvPr id="5" name="圖片 4">
            <a:extLst>
              <a:ext uri="{FF2B5EF4-FFF2-40B4-BE49-F238E27FC236}">
                <a16:creationId xmlns:a16="http://schemas.microsoft.com/office/drawing/2014/main" id="{136BD73D-15F6-4514-9D3C-978E276AB9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1159" y="2529841"/>
            <a:ext cx="4145780" cy="2775600"/>
          </a:xfrm>
          <a:prstGeom prst="rect">
            <a:avLst/>
          </a:prstGeom>
        </p:spPr>
      </p:pic>
      <p:sp>
        <p:nvSpPr>
          <p:cNvPr id="2" name="文字方塊 1">
            <a:extLst>
              <a:ext uri="{FF2B5EF4-FFF2-40B4-BE49-F238E27FC236}">
                <a16:creationId xmlns:a16="http://schemas.microsoft.com/office/drawing/2014/main" id="{382A57D5-499C-4CEC-A363-CF85047CCBA2}"/>
              </a:ext>
            </a:extLst>
          </p:cNvPr>
          <p:cNvSpPr txBox="1"/>
          <p:nvPr/>
        </p:nvSpPr>
        <p:spPr>
          <a:xfrm>
            <a:off x="3522275" y="5917981"/>
            <a:ext cx="4656043" cy="461665"/>
          </a:xfrm>
          <a:prstGeom prst="rect">
            <a:avLst/>
          </a:prstGeom>
          <a:noFill/>
        </p:spPr>
        <p:txBody>
          <a:bodyPr wrap="square" rtlCol="0">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r>
              <a:rPr lang="en-US" sz="1200" u="sng" dirty="0">
                <a:solidFill>
                  <a:srgbClr val="0563C1"/>
                </a:solidFill>
                <a:effectLst/>
                <a:latin typeface="Times New Roman" panose="02020603050405020304" pitchFamily="18" charset="0"/>
                <a:ea typeface="標楷體" panose="03000509000000000000" pitchFamily="65" charset="-120"/>
                <a:cs typeface="Times New Roman" panose="02020603050405020304" pitchFamily="18" charset="0"/>
                <a:hlinkClick r:id="rId3"/>
              </a:rPr>
              <a:t>https://www.info.gov.hk/gia/general/202412/13/P2024121300742.htm</a:t>
            </a:r>
            <a:r>
              <a:rPr lang="en-US" sz="1200" dirty="0">
                <a:effectLst/>
                <a:latin typeface="Times New Roman" panose="02020603050405020304" pitchFamily="18" charset="0"/>
                <a:ea typeface="標楷體" panose="03000509000000000000" pitchFamily="65" charset="-120"/>
                <a:cs typeface="Times New Roman" panose="02020603050405020304" pitchFamily="18"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02D0F534-1DCA-41EB-B0C1-27BA95B8EFCF}" type="slidenum">
              <a:rPr lang="zh-CN" altLang="en-US" smtClean="0">
                <a:solidFill>
                  <a:schemeClr val="tx1"/>
                </a:solidFill>
              </a:rPr>
              <a:pPr fontAlgn="base">
                <a:spcBef>
                  <a:spcPct val="0"/>
                </a:spcBef>
                <a:spcAft>
                  <a:spcPct val="0"/>
                </a:spcAft>
                <a:buClrTx/>
                <a:buFontTx/>
                <a:buNone/>
              </a:pPr>
              <a:t>17</a:t>
            </a:fld>
            <a:endParaRPr lang="zh-CN" altLang="en-US" dirty="0">
              <a:solidFill>
                <a:schemeClr val="tx1"/>
              </a:solidFill>
            </a:endParaRPr>
          </a:p>
        </p:txBody>
      </p:sp>
      <p:sp>
        <p:nvSpPr>
          <p:cNvPr id="40963" name="MH_Text_2"/>
          <p:cNvSpPr>
            <a:spLocks/>
          </p:cNvSpPr>
          <p:nvPr>
            <p:custDataLst>
              <p:tags r:id="rId1"/>
            </p:custDataLst>
          </p:nvPr>
        </p:nvSpPr>
        <p:spPr bwMode="auto">
          <a:xfrm>
            <a:off x="139700" y="3592513"/>
            <a:ext cx="1985963" cy="1938337"/>
          </a:xfrm>
          <a:custGeom>
            <a:avLst/>
            <a:gdLst>
              <a:gd name="T0" fmla="*/ 382461 w 1728192"/>
              <a:gd name="T1" fmla="*/ 3352733 h 1473820"/>
              <a:gd name="T2" fmla="*/ 0 w 1728192"/>
              <a:gd name="T3" fmla="*/ 1965697 h 1473820"/>
              <a:gd name="T4" fmla="*/ 1311293 w 1728192"/>
              <a:gd name="T5" fmla="*/ 0 h 1473820"/>
              <a:gd name="T6" fmla="*/ 2622584 w 1728192"/>
              <a:gd name="T7" fmla="*/ 1965697 h 1473820"/>
              <a:gd name="T8" fmla="*/ 2240124 w 1728192"/>
              <a:gd name="T9" fmla="*/ 3352733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20000"/>
              </a:spcBef>
              <a:buClrTx/>
              <a:buFont typeface="Arial" panose="020B0604020202020204" pitchFamily="34" charset="0"/>
              <a:buNone/>
            </a:pPr>
            <a:r>
              <a:rPr lang="zh-CN" altLang="en-US" sz="2400" b="1" dirty="0">
                <a:solidFill>
                  <a:schemeClr val="tx1"/>
                </a:solidFill>
                <a:latin typeface="DFKai-SB" panose="03000509000000000000" pitchFamily="65" charset="-120"/>
                <a:ea typeface="DFKai-SB" panose="03000509000000000000" pitchFamily="65" charset="-120"/>
                <a:sym typeface="Arial" panose="020B0604020202020204" pitchFamily="34" charset="0"/>
              </a:rPr>
              <a:t>執行基本法和其他適用於香港特別行政區法律的職權</a:t>
            </a:r>
          </a:p>
        </p:txBody>
      </p:sp>
      <p:sp>
        <p:nvSpPr>
          <p:cNvPr id="40964" name="MH_Text_3"/>
          <p:cNvSpPr>
            <a:spLocks/>
          </p:cNvSpPr>
          <p:nvPr>
            <p:custDataLst>
              <p:tags r:id="rId2"/>
            </p:custDataLst>
          </p:nvPr>
        </p:nvSpPr>
        <p:spPr bwMode="auto">
          <a:xfrm>
            <a:off x="2176463" y="3535363"/>
            <a:ext cx="1851025" cy="830262"/>
          </a:xfrm>
          <a:custGeom>
            <a:avLst/>
            <a:gdLst>
              <a:gd name="T0" fmla="*/ 309677 w 1728192"/>
              <a:gd name="T1" fmla="*/ 263485 h 1473820"/>
              <a:gd name="T2" fmla="*/ 0 w 1728192"/>
              <a:gd name="T3" fmla="*/ 154481 h 1473820"/>
              <a:gd name="T4" fmla="*/ 1061752 w 1728192"/>
              <a:gd name="T5" fmla="*/ 0 h 1473820"/>
              <a:gd name="T6" fmla="*/ 2123502 w 1728192"/>
              <a:gd name="T7" fmla="*/ 154481 h 1473820"/>
              <a:gd name="T8" fmla="*/ 1813825 w 1728192"/>
              <a:gd name="T9" fmla="*/ 263485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20000"/>
              </a:spcBef>
              <a:buClrTx/>
              <a:buFont typeface="Arial" panose="020B0604020202020204" pitchFamily="34" charset="0"/>
              <a:buNone/>
            </a:pPr>
            <a:r>
              <a:rPr lang="zh-CN" altLang="en-US" sz="2400" b="1" dirty="0">
                <a:solidFill>
                  <a:schemeClr val="tx1"/>
                </a:solidFill>
                <a:latin typeface="DFKai-SB" panose="03000509000000000000" pitchFamily="65" charset="-120"/>
                <a:ea typeface="DFKai-SB" panose="03000509000000000000" pitchFamily="65" charset="-120"/>
              </a:rPr>
              <a:t>有關立法方面的職權</a:t>
            </a:r>
          </a:p>
        </p:txBody>
      </p:sp>
      <p:sp>
        <p:nvSpPr>
          <p:cNvPr id="40965" name="MH_Text_2"/>
          <p:cNvSpPr>
            <a:spLocks/>
          </p:cNvSpPr>
          <p:nvPr>
            <p:custDataLst>
              <p:tags r:id="rId3"/>
            </p:custDataLst>
          </p:nvPr>
        </p:nvSpPr>
        <p:spPr bwMode="auto">
          <a:xfrm>
            <a:off x="5902325" y="3575050"/>
            <a:ext cx="2081213" cy="831850"/>
          </a:xfrm>
          <a:custGeom>
            <a:avLst/>
            <a:gdLst>
              <a:gd name="T0" fmla="*/ 440172 w 1728192"/>
              <a:gd name="T1" fmla="*/ 265000 h 1473820"/>
              <a:gd name="T2" fmla="*/ 0 w 1728192"/>
              <a:gd name="T3" fmla="*/ 155369 h 1473820"/>
              <a:gd name="T4" fmla="*/ 1509162 w 1728192"/>
              <a:gd name="T5" fmla="*/ 0 h 1473820"/>
              <a:gd name="T6" fmla="*/ 3018322 w 1728192"/>
              <a:gd name="T7" fmla="*/ 155369 h 1473820"/>
              <a:gd name="T8" fmla="*/ 2578151 w 1728192"/>
              <a:gd name="T9" fmla="*/ 265000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20000"/>
              </a:spcBef>
              <a:buClrTx/>
              <a:buFont typeface="Arial" panose="020B0604020202020204" pitchFamily="34" charset="0"/>
              <a:buNone/>
            </a:pPr>
            <a:r>
              <a:rPr lang="zh-CN" altLang="en-US" sz="2400" b="1" dirty="0">
                <a:solidFill>
                  <a:schemeClr val="tx1"/>
                </a:solidFill>
                <a:latin typeface="DFKai-SB" panose="03000509000000000000" pitchFamily="65" charset="-120"/>
                <a:ea typeface="DFKai-SB" panose="03000509000000000000" pitchFamily="65" charset="-120"/>
              </a:rPr>
              <a:t>有關人事任免的職權</a:t>
            </a:r>
          </a:p>
        </p:txBody>
      </p:sp>
      <p:sp>
        <p:nvSpPr>
          <p:cNvPr id="40966" name="MH_Text_3"/>
          <p:cNvSpPr>
            <a:spLocks/>
          </p:cNvSpPr>
          <p:nvPr>
            <p:custDataLst>
              <p:tags r:id="rId4"/>
            </p:custDataLst>
          </p:nvPr>
        </p:nvSpPr>
        <p:spPr bwMode="auto">
          <a:xfrm>
            <a:off x="10153650" y="3592513"/>
            <a:ext cx="1898650" cy="904875"/>
          </a:xfrm>
          <a:custGeom>
            <a:avLst/>
            <a:gdLst>
              <a:gd name="T0" fmla="*/ 334200 w 1728192"/>
              <a:gd name="T1" fmla="*/ 341096 h 1473820"/>
              <a:gd name="T2" fmla="*/ 0 w 1728192"/>
              <a:gd name="T3" fmla="*/ 199983 h 1473820"/>
              <a:gd name="T4" fmla="*/ 1145831 w 1728192"/>
              <a:gd name="T5" fmla="*/ 0 h 1473820"/>
              <a:gd name="T6" fmla="*/ 2291663 w 1728192"/>
              <a:gd name="T7" fmla="*/ 199983 h 1473820"/>
              <a:gd name="T8" fmla="*/ 1957463 w 1728192"/>
              <a:gd name="T9" fmla="*/ 341096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spcBef>
                <a:spcPct val="20000"/>
              </a:spcBef>
              <a:buClrTx/>
              <a:buFontTx/>
              <a:buNone/>
            </a:pPr>
            <a:r>
              <a:rPr lang="zh-CN" altLang="en-US" sz="2400" b="1" dirty="0">
                <a:solidFill>
                  <a:schemeClr val="tx1"/>
                </a:solidFill>
                <a:latin typeface="DFKai-SB" panose="03000509000000000000" pitchFamily="65" charset="-120"/>
                <a:ea typeface="DFKai-SB" panose="03000509000000000000" pitchFamily="65" charset="-120"/>
              </a:rPr>
              <a:t>其他重要</a:t>
            </a:r>
            <a:endParaRPr lang="en-US" altLang="zh-CN" sz="2400" b="1" dirty="0">
              <a:solidFill>
                <a:schemeClr val="tx1"/>
              </a:solidFill>
              <a:latin typeface="DFKai-SB" panose="03000509000000000000" pitchFamily="65" charset="-120"/>
              <a:ea typeface="DFKai-SB" panose="03000509000000000000" pitchFamily="65" charset="-120"/>
            </a:endParaRPr>
          </a:p>
          <a:p>
            <a:pPr defTabSz="914400" eaLnBrk="1" hangingPunct="1">
              <a:spcBef>
                <a:spcPct val="20000"/>
              </a:spcBef>
              <a:buClrTx/>
              <a:buFontTx/>
              <a:buNone/>
            </a:pPr>
            <a:r>
              <a:rPr lang="zh-CN" altLang="en-US" sz="2400" b="1" dirty="0">
                <a:solidFill>
                  <a:schemeClr val="tx1"/>
                </a:solidFill>
                <a:latin typeface="DFKai-SB" panose="03000509000000000000" pitchFamily="65" charset="-120"/>
                <a:ea typeface="DFKai-SB" panose="03000509000000000000" pitchFamily="65" charset="-120"/>
              </a:rPr>
              <a:t>職權</a:t>
            </a:r>
          </a:p>
        </p:txBody>
      </p:sp>
      <p:sp>
        <p:nvSpPr>
          <p:cNvPr id="40967" name="文本框 30"/>
          <p:cNvSpPr txBox="1">
            <a:spLocks noChangeArrowheads="1"/>
          </p:cNvSpPr>
          <p:nvPr/>
        </p:nvSpPr>
        <p:spPr bwMode="auto">
          <a:xfrm>
            <a:off x="4289425" y="3525838"/>
            <a:ext cx="1528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CN" altLang="en-US" sz="2400" b="1" dirty="0">
                <a:solidFill>
                  <a:schemeClr val="tx1"/>
                </a:solidFill>
                <a:latin typeface="DFKai-SB" panose="03000509000000000000" pitchFamily="65" charset="-120"/>
                <a:ea typeface="DFKai-SB" panose="03000509000000000000" pitchFamily="65" charset="-120"/>
              </a:rPr>
              <a:t>有關政府行政管理的職權</a:t>
            </a:r>
          </a:p>
        </p:txBody>
      </p:sp>
      <p:sp>
        <p:nvSpPr>
          <p:cNvPr id="15" name="Oval 104"/>
          <p:cNvSpPr/>
          <p:nvPr/>
        </p:nvSpPr>
        <p:spPr>
          <a:xfrm>
            <a:off x="2651125" y="2503488"/>
            <a:ext cx="773113" cy="77470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6" name="Oval 105"/>
          <p:cNvSpPr/>
          <p:nvPr/>
        </p:nvSpPr>
        <p:spPr>
          <a:xfrm>
            <a:off x="661988" y="2503488"/>
            <a:ext cx="774700" cy="77470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7" name="Oval 111"/>
          <p:cNvSpPr/>
          <p:nvPr/>
        </p:nvSpPr>
        <p:spPr>
          <a:xfrm>
            <a:off x="4616450" y="2517775"/>
            <a:ext cx="774700" cy="773113"/>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8" name="Arc 114"/>
          <p:cNvSpPr/>
          <p:nvPr/>
        </p:nvSpPr>
        <p:spPr>
          <a:xfrm rot="5400000" flipV="1">
            <a:off x="523875" y="2376488"/>
            <a:ext cx="1031875" cy="1031875"/>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nvGrpSpPr>
          <p:cNvPr id="40972" name="Group 47"/>
          <p:cNvGrpSpPr>
            <a:grpSpLocks/>
          </p:cNvGrpSpPr>
          <p:nvPr/>
        </p:nvGrpSpPr>
        <p:grpSpPr bwMode="auto">
          <a:xfrm>
            <a:off x="493713" y="2374900"/>
            <a:ext cx="3054350" cy="1060450"/>
            <a:chOff x="1376543" y="2321386"/>
            <a:chExt cx="2786064" cy="967925"/>
          </a:xfrm>
        </p:grpSpPr>
        <p:sp>
          <p:nvSpPr>
            <p:cNvPr id="20" name="Arc 119"/>
            <p:cNvSpPr/>
            <p:nvPr/>
          </p:nvSpPr>
          <p:spPr>
            <a:xfrm rot="5400000" flipV="1">
              <a:off x="3221066" y="2321689"/>
              <a:ext cx="941843" cy="941238"/>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21" name="Straight Connector 120"/>
            <p:cNvCxnSpPr/>
            <p:nvPr/>
          </p:nvCxnSpPr>
          <p:spPr>
            <a:xfrm>
              <a:off x="2293163" y="2809696"/>
              <a:ext cx="951375" cy="144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2" name="Arc 121"/>
            <p:cNvSpPr/>
            <p:nvPr/>
          </p:nvSpPr>
          <p:spPr>
            <a:xfrm rot="5400000" flipH="1">
              <a:off x="1376240" y="2347770"/>
              <a:ext cx="941843" cy="941238"/>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40973" name="Group 27"/>
          <p:cNvGrpSpPr>
            <a:grpSpLocks/>
          </p:cNvGrpSpPr>
          <p:nvPr/>
        </p:nvGrpSpPr>
        <p:grpSpPr bwMode="auto">
          <a:xfrm>
            <a:off x="2486025" y="2374900"/>
            <a:ext cx="3054350" cy="1060450"/>
            <a:chOff x="2586036" y="2266950"/>
            <a:chExt cx="3344864" cy="1162061"/>
          </a:xfrm>
        </p:grpSpPr>
        <p:sp>
          <p:nvSpPr>
            <p:cNvPr id="24" name="Arc 125"/>
            <p:cNvSpPr/>
            <p:nvPr/>
          </p:nvSpPr>
          <p:spPr>
            <a:xfrm rot="5400000" flipV="1">
              <a:off x="4800515" y="2267313"/>
              <a:ext cx="1130748" cy="1130022"/>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25" name="Straight Connector 126"/>
            <p:cNvCxnSpPr/>
            <p:nvPr/>
          </p:nvCxnSpPr>
          <p:spPr>
            <a:xfrm>
              <a:off x="3686504" y="2853200"/>
              <a:ext cx="1142191" cy="173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6" name="Arc 127"/>
            <p:cNvSpPr/>
            <p:nvPr/>
          </p:nvSpPr>
          <p:spPr>
            <a:xfrm rot="5400000" flipH="1">
              <a:off x="2585673" y="2298626"/>
              <a:ext cx="1130748" cy="1130022"/>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40974" name="Group 34"/>
          <p:cNvGrpSpPr>
            <a:grpSpLocks/>
          </p:cNvGrpSpPr>
          <p:nvPr/>
        </p:nvGrpSpPr>
        <p:grpSpPr bwMode="auto">
          <a:xfrm>
            <a:off x="4462463" y="2374900"/>
            <a:ext cx="3054350" cy="1060450"/>
            <a:chOff x="2586036" y="2266950"/>
            <a:chExt cx="3344864" cy="1162061"/>
          </a:xfrm>
        </p:grpSpPr>
        <p:sp>
          <p:nvSpPr>
            <p:cNvPr id="28" name="Arc 131"/>
            <p:cNvSpPr/>
            <p:nvPr/>
          </p:nvSpPr>
          <p:spPr>
            <a:xfrm rot="5400000" flipV="1">
              <a:off x="4800515" y="2267313"/>
              <a:ext cx="1130748" cy="1130022"/>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29" name="Straight Connector 132"/>
            <p:cNvCxnSpPr/>
            <p:nvPr/>
          </p:nvCxnSpPr>
          <p:spPr>
            <a:xfrm>
              <a:off x="3686503" y="2853200"/>
              <a:ext cx="1142192" cy="173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0" name="Arc 133"/>
            <p:cNvSpPr/>
            <p:nvPr/>
          </p:nvSpPr>
          <p:spPr>
            <a:xfrm rot="5400000" flipH="1">
              <a:off x="2585673" y="2298626"/>
              <a:ext cx="1130748" cy="1130022"/>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sp>
        <p:nvSpPr>
          <p:cNvPr id="31" name="Oval 139"/>
          <p:cNvSpPr/>
          <p:nvPr/>
        </p:nvSpPr>
        <p:spPr>
          <a:xfrm>
            <a:off x="6607175" y="2517775"/>
            <a:ext cx="773113" cy="773113"/>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32" name="Arc 145"/>
          <p:cNvSpPr/>
          <p:nvPr/>
        </p:nvSpPr>
        <p:spPr>
          <a:xfrm rot="5400000" flipH="1">
            <a:off x="6456363" y="2403475"/>
            <a:ext cx="1031875" cy="1031875"/>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sp>
        <p:nvSpPr>
          <p:cNvPr id="33" name="Oval 111"/>
          <p:cNvSpPr/>
          <p:nvPr/>
        </p:nvSpPr>
        <p:spPr>
          <a:xfrm>
            <a:off x="8659813" y="2562225"/>
            <a:ext cx="773112" cy="773113"/>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grpSp>
        <p:nvGrpSpPr>
          <p:cNvPr id="40978" name="Group 34"/>
          <p:cNvGrpSpPr>
            <a:grpSpLocks/>
          </p:cNvGrpSpPr>
          <p:nvPr/>
        </p:nvGrpSpPr>
        <p:grpSpPr bwMode="auto">
          <a:xfrm>
            <a:off x="8504238" y="2419350"/>
            <a:ext cx="3054350" cy="1060450"/>
            <a:chOff x="2586036" y="2266950"/>
            <a:chExt cx="3344864" cy="1162061"/>
          </a:xfrm>
        </p:grpSpPr>
        <p:sp>
          <p:nvSpPr>
            <p:cNvPr id="35" name="Arc 131"/>
            <p:cNvSpPr/>
            <p:nvPr/>
          </p:nvSpPr>
          <p:spPr>
            <a:xfrm rot="5400000" flipV="1">
              <a:off x="4800515" y="2267313"/>
              <a:ext cx="1130748" cy="1130022"/>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36" name="Straight Connector 132"/>
            <p:cNvCxnSpPr/>
            <p:nvPr/>
          </p:nvCxnSpPr>
          <p:spPr>
            <a:xfrm>
              <a:off x="3686503" y="2853200"/>
              <a:ext cx="1142192" cy="173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7" name="Arc 133"/>
            <p:cNvSpPr/>
            <p:nvPr/>
          </p:nvSpPr>
          <p:spPr>
            <a:xfrm rot="5400000" flipH="1">
              <a:off x="2585673" y="2298626"/>
              <a:ext cx="1130748" cy="1130022"/>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sp>
        <p:nvSpPr>
          <p:cNvPr id="38" name="Oval 139"/>
          <p:cNvSpPr/>
          <p:nvPr/>
        </p:nvSpPr>
        <p:spPr>
          <a:xfrm>
            <a:off x="10648950" y="2562225"/>
            <a:ext cx="773113" cy="773113"/>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39" name="Arc 145"/>
          <p:cNvSpPr/>
          <p:nvPr/>
        </p:nvSpPr>
        <p:spPr>
          <a:xfrm rot="5400000" flipH="1">
            <a:off x="10498138" y="2447925"/>
            <a:ext cx="1031875" cy="1031875"/>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sp>
        <p:nvSpPr>
          <p:cNvPr id="40" name="Arc 125"/>
          <p:cNvSpPr/>
          <p:nvPr/>
        </p:nvSpPr>
        <p:spPr>
          <a:xfrm rot="5400000" flipV="1">
            <a:off x="8529638" y="2427288"/>
            <a:ext cx="1031875" cy="1031875"/>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41" name="Straight Connector 132"/>
          <p:cNvCxnSpPr/>
          <p:nvPr/>
        </p:nvCxnSpPr>
        <p:spPr>
          <a:xfrm>
            <a:off x="7483475" y="2919413"/>
            <a:ext cx="1044575" cy="1587"/>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42" name="文字方塊 14"/>
          <p:cNvSpPr txBox="1"/>
          <p:nvPr/>
        </p:nvSpPr>
        <p:spPr>
          <a:xfrm>
            <a:off x="139700" y="953825"/>
            <a:ext cx="5109308"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marL="342900" indent="-342900"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buFont typeface="Wingdings" panose="05000000000000000000" pitchFamily="2" charset="2"/>
              <a:buChar char="Ø"/>
              <a:defRPr/>
            </a:pPr>
            <a:r>
              <a:rPr lang="zh-TW" altLang="en-US" sz="4400" b="1" dirty="0">
                <a:latin typeface="DFKai-SB" panose="03000509000000000000" pitchFamily="65" charset="-120"/>
                <a:ea typeface="DFKai-SB" panose="03000509000000000000" pitchFamily="65" charset="-120"/>
              </a:rPr>
              <a:t>行政長官</a:t>
            </a:r>
            <a:r>
              <a:rPr lang="zh-CN" altLang="en-US" sz="4400" b="1" dirty="0">
                <a:latin typeface="DFKai-SB" panose="03000509000000000000" pitchFamily="65" charset="-120"/>
                <a:ea typeface="DFKai-SB" panose="03000509000000000000" pitchFamily="65" charset="-120"/>
              </a:rPr>
              <a:t>的職權</a:t>
            </a:r>
            <a:endParaRPr lang="zh-HK" altLang="en-US" sz="4400" b="1" dirty="0">
              <a:latin typeface="DFKai-SB" panose="03000509000000000000" pitchFamily="65" charset="-120"/>
              <a:ea typeface="DFKai-SB" panose="03000509000000000000" pitchFamily="65" charset="-120"/>
            </a:endParaRPr>
          </a:p>
        </p:txBody>
      </p:sp>
      <p:sp>
        <p:nvSpPr>
          <p:cNvPr id="40984" name="MH_Text_1"/>
          <p:cNvSpPr>
            <a:spLocks/>
          </p:cNvSpPr>
          <p:nvPr>
            <p:custDataLst>
              <p:tags r:id="rId5"/>
            </p:custDataLst>
          </p:nvPr>
        </p:nvSpPr>
        <p:spPr bwMode="auto">
          <a:xfrm>
            <a:off x="8181975" y="3587750"/>
            <a:ext cx="1762125" cy="1570038"/>
          </a:xfrm>
          <a:custGeom>
            <a:avLst/>
            <a:gdLst>
              <a:gd name="T0" fmla="*/ 267168 w 1728192"/>
              <a:gd name="T1" fmla="*/ 1781729 h 1473820"/>
              <a:gd name="T2" fmla="*/ 0 w 1728192"/>
              <a:gd name="T3" fmla="*/ 1044621 h 1473820"/>
              <a:gd name="T4" fmla="*/ 916002 w 1728192"/>
              <a:gd name="T5" fmla="*/ 0 h 1473820"/>
              <a:gd name="T6" fmla="*/ 1832003 w 1728192"/>
              <a:gd name="T7" fmla="*/ 1044621 h 1473820"/>
              <a:gd name="T8" fmla="*/ 1564836 w 1728192"/>
              <a:gd name="T9" fmla="*/ 178172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20000"/>
              </a:spcBef>
              <a:buClrTx/>
              <a:buFont typeface="Arial" panose="020B0604020202020204" pitchFamily="34" charset="0"/>
              <a:buNone/>
            </a:pPr>
            <a:r>
              <a:rPr lang="zh-CN" altLang="en-US" sz="2400" b="1" dirty="0">
                <a:solidFill>
                  <a:schemeClr val="tx1"/>
                </a:solidFill>
                <a:latin typeface="DFKai-SB" panose="03000509000000000000" pitchFamily="65" charset="-120"/>
                <a:ea typeface="DFKai-SB" panose="03000509000000000000" pitchFamily="65" charset="-120"/>
                <a:sym typeface="Arial" panose="020B0604020202020204" pitchFamily="34" charset="0"/>
              </a:rPr>
              <a:t>執行中央指令和辦理中央授權事務的職權</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169257"/>
            <a:ext cx="10872787" cy="657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文字方塊 9"/>
          <p:cNvSpPr txBox="1">
            <a:spLocks noChangeArrowheads="1"/>
          </p:cNvSpPr>
          <p:nvPr/>
        </p:nvSpPr>
        <p:spPr bwMode="auto">
          <a:xfrm>
            <a:off x="778118" y="169257"/>
            <a:ext cx="10175875"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30000"/>
              </a:lnSpc>
              <a:spcBef>
                <a:spcPct val="0"/>
              </a:spcBef>
              <a:buClrTx/>
              <a:buFontTx/>
              <a:buNone/>
            </a:pPr>
            <a:r>
              <a:rPr lang="zh-TW" altLang="en-US" sz="4000" b="1" dirty="0">
                <a:solidFill>
                  <a:schemeClr val="tx1"/>
                </a:solidFill>
                <a:latin typeface="DFKai-SB" panose="03000509000000000000" pitchFamily="65" charset="-120"/>
                <a:ea typeface="DFKai-SB" panose="03000509000000000000" pitchFamily="65" charset="-120"/>
              </a:rPr>
              <a:t>香港</a:t>
            </a:r>
            <a:r>
              <a:rPr lang="en-US" altLang="zh-TW" sz="4000" b="1" dirty="0">
                <a:solidFill>
                  <a:schemeClr val="tx1"/>
                </a:solidFill>
                <a:latin typeface="DFKai-SB" panose="03000509000000000000" pitchFamily="65" charset="-120"/>
                <a:ea typeface="DFKai-SB" panose="03000509000000000000" pitchFamily="65" charset="-120"/>
              </a:rPr>
              <a:t>《</a:t>
            </a:r>
            <a:r>
              <a:rPr lang="zh-TW" altLang="en-US" sz="4000" b="1" dirty="0">
                <a:solidFill>
                  <a:schemeClr val="tx1"/>
                </a:solidFill>
                <a:latin typeface="DFKai-SB" panose="03000509000000000000" pitchFamily="65" charset="-120"/>
                <a:ea typeface="DFKai-SB" panose="03000509000000000000" pitchFamily="65" charset="-120"/>
              </a:rPr>
              <a:t>基本法</a:t>
            </a:r>
            <a:r>
              <a:rPr lang="en-US" altLang="zh-TW" sz="4000" b="1" dirty="0">
                <a:solidFill>
                  <a:schemeClr val="tx1"/>
                </a:solidFill>
                <a:latin typeface="DFKai-SB" panose="03000509000000000000" pitchFamily="65" charset="-120"/>
                <a:ea typeface="DFKai-SB" panose="03000509000000000000" pitchFamily="65" charset="-120"/>
              </a:rPr>
              <a:t>》</a:t>
            </a:r>
            <a:r>
              <a:rPr lang="zh-TW" altLang="en-US" sz="4000" b="1" dirty="0">
                <a:solidFill>
                  <a:schemeClr val="tx1"/>
                </a:solidFill>
                <a:latin typeface="DFKai-SB" panose="03000509000000000000" pitchFamily="65" charset="-120"/>
                <a:ea typeface="DFKai-SB" panose="03000509000000000000" pitchFamily="65" charset="-120"/>
              </a:rPr>
              <a:t>第</a:t>
            </a:r>
            <a:r>
              <a:rPr lang="zh-TW" altLang="en-US"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四十八</a:t>
            </a:r>
            <a:r>
              <a:rPr lang="zh-TW" altLang="en-US" sz="4000" b="1" dirty="0">
                <a:solidFill>
                  <a:schemeClr val="tx1"/>
                </a:solidFill>
                <a:latin typeface="DFKai-SB" panose="03000509000000000000" pitchFamily="65" charset="-120"/>
                <a:ea typeface="DFKai-SB" panose="03000509000000000000" pitchFamily="65" charset="-120"/>
              </a:rPr>
              <a:t>條</a:t>
            </a:r>
            <a:r>
              <a:rPr lang="zh-CN" altLang="en-US" sz="4000" b="1" dirty="0">
                <a:solidFill>
                  <a:schemeClr val="tx1"/>
                </a:solidFill>
                <a:latin typeface="DFKai-SB" panose="03000509000000000000" pitchFamily="65" charset="-120"/>
                <a:ea typeface="DFKai-SB" panose="03000509000000000000" pitchFamily="65" charset="-120"/>
              </a:rPr>
              <a:t>：</a:t>
            </a:r>
            <a:endParaRPr lang="en-US" altLang="zh-CN" sz="4000" b="1" dirty="0">
              <a:solidFill>
                <a:schemeClr val="tx1"/>
              </a:solidFill>
              <a:latin typeface="DFKai-SB" panose="03000509000000000000" pitchFamily="65" charset="-120"/>
              <a:ea typeface="DFKai-SB" panose="03000509000000000000" pitchFamily="65" charset="-120"/>
            </a:endParaRPr>
          </a:p>
          <a:p>
            <a:pPr>
              <a:lnSpc>
                <a:spcPct val="130000"/>
              </a:lnSpc>
              <a:spcBef>
                <a:spcPct val="0"/>
              </a:spcBef>
              <a:buClrTx/>
              <a:buFontTx/>
              <a:buNone/>
            </a:pPr>
            <a:r>
              <a:rPr lang="zh-TW" altLang="en-US" sz="2800" b="1" dirty="0">
                <a:solidFill>
                  <a:schemeClr val="tx1"/>
                </a:solidFill>
                <a:latin typeface="DFKai-SB" panose="03000509000000000000" pitchFamily="65" charset="-120"/>
                <a:ea typeface="DFKai-SB" panose="03000509000000000000" pitchFamily="65" charset="-120"/>
              </a:rPr>
              <a:t>香港特別行政區行政長官行使下列職權：</a:t>
            </a:r>
            <a:endParaRPr lang="zh-CN" altLang="en-US" sz="2800" b="1" dirty="0">
              <a:solidFill>
                <a:schemeClr val="tx1"/>
              </a:solidFill>
              <a:latin typeface="DFKai-SB" panose="03000509000000000000" pitchFamily="65" charset="-120"/>
              <a:ea typeface="DFKai-SB" panose="03000509000000000000" pitchFamily="65" charset="-120"/>
            </a:endParaRP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一</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領導香港特別行政區政府；</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二</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負責執行本法和依照本法適用</a:t>
            </a:r>
            <a:r>
              <a:rPr lang="zh-CN" altLang="en-US" sz="2800" dirty="0">
                <a:solidFill>
                  <a:schemeClr val="tx1"/>
                </a:solidFill>
                <a:latin typeface="DFKai-SB" panose="03000509000000000000" pitchFamily="65" charset="-120"/>
                <a:ea typeface="DFKai-SB" panose="03000509000000000000" pitchFamily="65" charset="-120"/>
              </a:rPr>
              <a:t>於</a:t>
            </a:r>
            <a:r>
              <a:rPr lang="zh-TW" altLang="en-US" sz="2800" dirty="0">
                <a:solidFill>
                  <a:schemeClr val="tx1"/>
                </a:solidFill>
                <a:latin typeface="DFKai-SB" panose="03000509000000000000" pitchFamily="65" charset="-120"/>
                <a:ea typeface="DFKai-SB" panose="03000509000000000000" pitchFamily="65" charset="-120"/>
              </a:rPr>
              <a:t>香港特別行政區的其他法律；</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三</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簽署立法會通過的法案，公布法律；簽署立法會通過的財政預算案，將財政預算、決算報中央人民政府備案；</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四</a:t>
            </a:r>
            <a:r>
              <a:rPr lang="en-US" altLang="zh-TW" sz="2800" dirty="0">
                <a:solidFill>
                  <a:schemeClr val="tx1"/>
                </a:solidFill>
                <a:latin typeface="DFKai-SB" panose="03000509000000000000" pitchFamily="65" charset="-120"/>
                <a:ea typeface="DFKai-SB" panose="03000509000000000000" pitchFamily="65" charset="-120"/>
              </a:rPr>
              <a:t>) </a:t>
            </a:r>
            <a:r>
              <a:rPr lang="zh-CN" altLang="en-US" sz="2800" dirty="0">
                <a:solidFill>
                  <a:schemeClr val="tx1"/>
                </a:solidFill>
                <a:latin typeface="DFKai-SB" panose="03000509000000000000" pitchFamily="65" charset="-120"/>
                <a:ea typeface="DFKai-SB" panose="03000509000000000000" pitchFamily="65" charset="-120"/>
              </a:rPr>
              <a:t>決定</a:t>
            </a:r>
            <a:r>
              <a:rPr lang="zh-TW" altLang="en-US" sz="2800" dirty="0">
                <a:solidFill>
                  <a:schemeClr val="tx1"/>
                </a:solidFill>
                <a:latin typeface="DFKai-SB" panose="03000509000000000000" pitchFamily="65" charset="-120"/>
                <a:ea typeface="DFKai-SB" panose="03000509000000000000" pitchFamily="65" charset="-120"/>
              </a:rPr>
              <a:t>政府政策和發布行政命令；</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五</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提名並報請中央人民政府任命下列主要官員：各司司長、副司長，各局局長，廉政專員，審計署署長，警務處處長，入境事務處處長，海關關長；建議中央人民政府免除上述官員職務；</a:t>
            </a:r>
            <a:endParaRPr lang="en-US" altLang="zh-TW" sz="2800" dirty="0">
              <a:solidFill>
                <a:schemeClr val="tx1"/>
              </a:solidFill>
              <a:latin typeface="DFKai-SB" panose="03000509000000000000" pitchFamily="65" charset="-120"/>
              <a:ea typeface="DFKai-SB" panose="03000509000000000000" pitchFamily="65" charset="-120"/>
            </a:endParaRPr>
          </a:p>
        </p:txBody>
      </p:sp>
      <p:sp>
        <p:nvSpPr>
          <p:cNvPr id="41988"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6C9EBB69-A791-430E-9D46-CB4BC377FB3E}" type="slidenum">
              <a:rPr lang="zh-CN" altLang="en-US" smtClean="0">
                <a:solidFill>
                  <a:schemeClr val="tx1"/>
                </a:solidFill>
              </a:rPr>
              <a:pPr fontAlgn="base">
                <a:spcBef>
                  <a:spcPct val="0"/>
                </a:spcBef>
                <a:spcAft>
                  <a:spcPct val="0"/>
                </a:spcAft>
                <a:buClrTx/>
                <a:buFontTx/>
                <a:buNone/>
              </a:pPr>
              <a:t>18</a:t>
            </a:fld>
            <a:endParaRPr lang="zh-CN" altLang="en-US"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719" y="416107"/>
            <a:ext cx="10872787" cy="633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文字方塊 9"/>
          <p:cNvSpPr txBox="1">
            <a:spLocks noChangeArrowheads="1"/>
          </p:cNvSpPr>
          <p:nvPr/>
        </p:nvSpPr>
        <p:spPr bwMode="auto">
          <a:xfrm>
            <a:off x="795702" y="364473"/>
            <a:ext cx="10177463" cy="619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六</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依照法定程序任免各級法院法官；</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七</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依照法定程序任免公職人員；</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八</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執行中央人民政府就本法規定的有關事務發出的指令；</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九</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代表香港特別行政區政府處理中央授權的對外事務和其他事務；</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十</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批准向立法會提出有關財政收入或支出的動議；</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十一</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根據安全和重大公共利益的考慮，</a:t>
            </a:r>
            <a:r>
              <a:rPr lang="zh-CN" altLang="en-US" sz="2800" dirty="0">
                <a:solidFill>
                  <a:schemeClr val="tx1"/>
                </a:solidFill>
                <a:latin typeface="DFKai-SB" panose="03000509000000000000" pitchFamily="65" charset="-120"/>
                <a:ea typeface="DFKai-SB" panose="03000509000000000000" pitchFamily="65" charset="-120"/>
              </a:rPr>
              <a:t>決定</a:t>
            </a:r>
            <a:r>
              <a:rPr lang="zh-TW" altLang="en-US" sz="2800" dirty="0">
                <a:solidFill>
                  <a:schemeClr val="tx1"/>
                </a:solidFill>
                <a:latin typeface="DFKai-SB" panose="03000509000000000000" pitchFamily="65" charset="-120"/>
                <a:ea typeface="DFKai-SB" panose="03000509000000000000" pitchFamily="65" charset="-120"/>
              </a:rPr>
              <a:t>政府官員或其他負責政府公務的人員是否向立法會或其屬下的委員會作證和提供證據；</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十二</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赦免或減輕刑事罪犯的刑罰；</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十三</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處理請願、申訴事項。</a:t>
            </a:r>
          </a:p>
        </p:txBody>
      </p:sp>
      <p:sp>
        <p:nvSpPr>
          <p:cNvPr id="43012"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DF2AD609-E70D-4FED-978B-F5DB7C37CEEF}" type="slidenum">
              <a:rPr lang="zh-CN" altLang="en-US" smtClean="0">
                <a:solidFill>
                  <a:schemeClr val="tx1"/>
                </a:solidFill>
              </a:rPr>
              <a:pPr fontAlgn="base">
                <a:spcBef>
                  <a:spcPct val="0"/>
                </a:spcBef>
                <a:spcAft>
                  <a:spcPct val="0"/>
                </a:spcAft>
                <a:buClrTx/>
                <a:buFontTx/>
                <a:buNone/>
              </a:pPr>
              <a:t>19</a:t>
            </a:fld>
            <a:endParaRPr lang="zh-CN" altLang="en-US"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標題 1"/>
          <p:cNvSpPr>
            <a:spLocks noGrp="1"/>
          </p:cNvSpPr>
          <p:nvPr>
            <p:ph type="title"/>
          </p:nvPr>
        </p:nvSpPr>
        <p:spPr>
          <a:xfrm>
            <a:off x="1827213" y="328613"/>
            <a:ext cx="8912225" cy="1281112"/>
          </a:xfrm>
        </p:spPr>
        <p:txBody>
          <a:bodyPr/>
          <a:lstStyle/>
          <a:p>
            <a:pPr algn="ctr" eaLnBrk="1" hangingPunct="1"/>
            <a:r>
              <a:rPr lang="zh-TW" altLang="en-US" sz="4400" b="1" dirty="0">
                <a:latin typeface="DFKai-SB" panose="03000509000000000000" pitchFamily="65" charset="-120"/>
                <a:ea typeface="DFKai-SB" panose="03000509000000000000" pitchFamily="65" charset="-120"/>
              </a:rPr>
              <a:t>學習目標</a:t>
            </a:r>
            <a:endParaRPr lang="zh-HK" altLang="en-US" sz="4400" b="1" dirty="0">
              <a:latin typeface="DFKai-SB" panose="03000509000000000000" pitchFamily="65" charset="-120"/>
              <a:ea typeface="DFKai-SB" panose="03000509000000000000" pitchFamily="65" charset="-120"/>
            </a:endParaRPr>
          </a:p>
        </p:txBody>
      </p:sp>
      <p:sp>
        <p:nvSpPr>
          <p:cNvPr id="23555" name="內容版面配置區 2"/>
          <p:cNvSpPr>
            <a:spLocks noGrp="1"/>
          </p:cNvSpPr>
          <p:nvPr>
            <p:ph idx="1"/>
          </p:nvPr>
        </p:nvSpPr>
        <p:spPr>
          <a:xfrm>
            <a:off x="930397" y="1371599"/>
            <a:ext cx="10331206" cy="5157788"/>
          </a:xfrm>
        </p:spPr>
        <p:txBody>
          <a:bodyPr/>
          <a:lstStyle/>
          <a:p>
            <a:pPr marL="0" indent="0" algn="just" eaLnBrk="1" hangingPunct="1">
              <a:buFont typeface="Wingdings 3" panose="05040102010807070707" pitchFamily="18" charset="2"/>
              <a:buNone/>
            </a:pPr>
            <a:r>
              <a:rPr lang="zh-TW" altLang="en-US" sz="2800" b="1" dirty="0">
                <a:solidFill>
                  <a:schemeClr val="tx1"/>
                </a:solidFill>
                <a:latin typeface="DFKai-SB" panose="03000509000000000000" pitchFamily="65" charset="-120"/>
                <a:ea typeface="DFKai-SB" panose="03000509000000000000" pitchFamily="65" charset="-120"/>
              </a:rPr>
              <a:t>知識</a:t>
            </a:r>
            <a:endParaRPr lang="en-US" altLang="zh-TW" sz="2800" b="1" dirty="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a:solidFill>
                  <a:schemeClr val="tx1"/>
                </a:solidFill>
                <a:latin typeface="DFKai-SB" panose="03000509000000000000" pitchFamily="65" charset="-120"/>
                <a:ea typeface="DFKai-SB" panose="03000509000000000000" pitchFamily="65" charset="-120"/>
              </a:rPr>
              <a:t>了解香港特別行政區政治體制的特點</a:t>
            </a:r>
            <a:endParaRPr lang="en-US" altLang="zh-TW" sz="2000" dirty="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a:solidFill>
                  <a:schemeClr val="tx1"/>
                </a:solidFill>
                <a:latin typeface="DFKai-SB" panose="03000509000000000000" pitchFamily="65" charset="-120"/>
                <a:ea typeface="DFKai-SB" panose="03000509000000000000" pitchFamily="65" charset="-120"/>
              </a:rPr>
              <a:t>了解香港特別行政區長官及主要行政機關的職能及運作方式</a:t>
            </a:r>
            <a:endParaRPr lang="en-US" altLang="zh-TW" sz="2000" dirty="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zh-HK" sz="2000" dirty="0">
                <a:solidFill>
                  <a:schemeClr val="tx1"/>
                </a:solidFill>
                <a:latin typeface="DFKai-SB" panose="03000509000000000000" pitchFamily="65" charset="-120"/>
                <a:ea typeface="DFKai-SB" panose="03000509000000000000" pitchFamily="65" charset="-120"/>
              </a:rPr>
              <a:t>認識香港特別行政區政府的決策過程</a:t>
            </a:r>
            <a:endParaRPr lang="en-US" altLang="zh-TW" sz="2000" dirty="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認識完善選舉制度、落實「愛國者治港」原則，對確保「一國兩制」行穩致遠的重要性</a:t>
            </a:r>
            <a:endParaRPr lang="en-US" altLang="zh-TW" sz="2000"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a:p>
            <a:pPr marL="0" indent="0" algn="just" eaLnBrk="1" hangingPunct="1">
              <a:buNone/>
            </a:pPr>
            <a:r>
              <a:rPr lang="zh-TW" altLang="en-US" sz="2800" b="1" dirty="0">
                <a:solidFill>
                  <a:schemeClr val="tx1"/>
                </a:solidFill>
                <a:latin typeface="DFKai-SB" panose="03000509000000000000" pitchFamily="65" charset="-120"/>
                <a:ea typeface="DFKai-SB" panose="03000509000000000000" pitchFamily="65" charset="-120"/>
              </a:rPr>
              <a:t>技能</a:t>
            </a:r>
            <a:endParaRPr lang="en-US" altLang="zh-TW" sz="2800" b="1" dirty="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a:solidFill>
                  <a:schemeClr val="tx1"/>
                </a:solidFill>
                <a:latin typeface="DFKai-SB" panose="03000509000000000000" pitchFamily="65" charset="-120"/>
                <a:ea typeface="DFKai-SB" panose="03000509000000000000" pitchFamily="65" charset="-120"/>
              </a:rPr>
              <a:t>掌握溝通、協作、慎思明辨，綜合分析能力等共通能力</a:t>
            </a:r>
          </a:p>
          <a:p>
            <a:pPr marL="0" indent="0" algn="just" eaLnBrk="1" hangingPunct="1">
              <a:buFont typeface="Wingdings 3" panose="05040102010807070707" pitchFamily="18" charset="2"/>
              <a:buNone/>
            </a:pPr>
            <a:r>
              <a:rPr lang="zh-TW" altLang="en-US" sz="2800" b="1" dirty="0">
                <a:solidFill>
                  <a:schemeClr val="tx1"/>
                </a:solidFill>
                <a:latin typeface="DFKai-SB" panose="03000509000000000000" pitchFamily="65" charset="-120"/>
                <a:ea typeface="DFKai-SB" panose="03000509000000000000" pitchFamily="65" charset="-120"/>
              </a:rPr>
              <a:t>價值觀</a:t>
            </a:r>
            <a:endParaRPr lang="en-US" altLang="zh-TW" sz="2800" b="1" dirty="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a:solidFill>
                  <a:schemeClr val="tx1"/>
                </a:solidFill>
                <a:latin typeface="DFKai-SB" panose="03000509000000000000" pitchFamily="65" charset="-120"/>
                <a:ea typeface="DFKai-SB" panose="03000509000000000000" pitchFamily="65" charset="-120"/>
              </a:rPr>
              <a:t>愛惜香港，珍惜香港特別行政區的制度</a:t>
            </a:r>
            <a:endParaRPr lang="en-US" altLang="zh-TW" sz="2000" dirty="0">
              <a:solidFill>
                <a:schemeClr val="tx1"/>
              </a:solidFill>
              <a:latin typeface="DFKai-SB" panose="03000509000000000000" pitchFamily="65" charset="-120"/>
              <a:ea typeface="DFKai-SB" panose="03000509000000000000" pitchFamily="65" charset="-120"/>
            </a:endParaRPr>
          </a:p>
          <a:p>
            <a:pPr marL="0" indent="0" algn="just" eaLnBrk="1" hangingPunct="1"/>
            <a:r>
              <a:rPr lang="zh-CN" altLang="en-US" sz="2000" dirty="0">
                <a:solidFill>
                  <a:schemeClr val="tx1"/>
                </a:solidFill>
                <a:latin typeface="DFKai-SB" panose="03000509000000000000" pitchFamily="65" charset="-120"/>
                <a:ea typeface="DFKai-SB" panose="03000509000000000000" pitchFamily="65" charset="-120"/>
              </a:rPr>
              <a:t>尊重並維護「一國兩制」下</a:t>
            </a:r>
            <a:r>
              <a:rPr lang="zh-TW" altLang="en-US" sz="2000" dirty="0">
                <a:solidFill>
                  <a:schemeClr val="tx1"/>
                </a:solidFill>
                <a:latin typeface="DFKai-SB" panose="03000509000000000000" pitchFamily="65" charset="-120"/>
                <a:ea typeface="DFKai-SB" panose="03000509000000000000" pitchFamily="65" charset="-120"/>
              </a:rPr>
              <a:t>香港特別行政區的</a:t>
            </a:r>
            <a:r>
              <a:rPr lang="zh-CN" altLang="en-US" sz="2000" dirty="0">
                <a:solidFill>
                  <a:schemeClr val="tx1"/>
                </a:solidFill>
                <a:latin typeface="DFKai-SB" panose="03000509000000000000" pitchFamily="65" charset="-120"/>
                <a:ea typeface="DFKai-SB" panose="03000509000000000000" pitchFamily="65" charset="-120"/>
              </a:rPr>
              <a:t>政治體制</a:t>
            </a:r>
            <a:endParaRPr lang="en-US" altLang="zh-CN" sz="2000" dirty="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a:solidFill>
                  <a:schemeClr val="tx1"/>
                </a:solidFill>
                <a:latin typeface="DFKai-SB" panose="03000509000000000000" pitchFamily="65" charset="-120"/>
                <a:ea typeface="DFKai-SB" panose="03000509000000000000" pitchFamily="65" charset="-120"/>
              </a:rPr>
              <a:t>認同完善選舉制度與「愛國者治港」原則，為國家與香港長遠發展貢獻力量</a:t>
            </a:r>
            <a:endParaRPr lang="en-US" altLang="zh-CN" sz="2400" dirty="0">
              <a:solidFill>
                <a:schemeClr val="tx1"/>
              </a:solidFill>
              <a:latin typeface="DFKai-SB" panose="03000509000000000000" pitchFamily="65" charset="-120"/>
              <a:ea typeface="DFKai-SB" panose="03000509000000000000" pitchFamily="65" charset="-120"/>
            </a:endParaRPr>
          </a:p>
          <a:p>
            <a:pPr marL="0" indent="0" algn="just" eaLnBrk="1" hangingPunct="1"/>
            <a:endParaRPr lang="en-US" altLang="zh-TW" sz="2400" dirty="0">
              <a:solidFill>
                <a:srgbClr val="C00000"/>
              </a:solidFill>
              <a:latin typeface="PMingLiU" panose="02020500000000000000" pitchFamily="18" charset="-120"/>
              <a:ea typeface="PMingLiU" panose="02020500000000000000" pitchFamily="18" charset="-120"/>
            </a:endParaRPr>
          </a:p>
          <a:p>
            <a:pPr marL="0" indent="0" algn="just" eaLnBrk="1" hangingPunct="1"/>
            <a:endParaRPr lang="en-US" altLang="zh-TW" sz="2400" dirty="0">
              <a:solidFill>
                <a:srgbClr val="C00000"/>
              </a:solidFill>
              <a:latin typeface="PMingLiU" panose="02020500000000000000" pitchFamily="18" charset="-120"/>
              <a:ea typeface="PMingLiU" panose="02020500000000000000" pitchFamily="18" charset="-120"/>
            </a:endParaRPr>
          </a:p>
          <a:p>
            <a:pPr marL="0" indent="0" eaLnBrk="1" hangingPunct="1"/>
            <a:endParaRPr lang="zh-HK" altLang="en-US" dirty="0">
              <a:latin typeface="PMingLiU" panose="02020500000000000000" pitchFamily="18" charset="-120"/>
              <a:ea typeface="PMingLiU" panose="02020500000000000000" pitchFamily="18" charset="-120"/>
            </a:endParaRPr>
          </a:p>
        </p:txBody>
      </p:sp>
      <p:sp>
        <p:nvSpPr>
          <p:cNvPr id="23557" name="投影片編號版面配置區 4"/>
          <p:cNvSpPr>
            <a:spLocks noGrp="1"/>
          </p:cNvSpPr>
          <p:nvPr>
            <p:ph type="sldNum" sz="quarter" idx="12"/>
          </p:nvPr>
        </p:nvSpPr>
        <p:spPr>
          <a:xfrm>
            <a:off x="9675813" y="5770563"/>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61C52285-AF05-4219-8650-A060027ADA37}" type="slidenum">
              <a:rPr lang="zh-CN" altLang="en-US" smtClean="0">
                <a:solidFill>
                  <a:schemeClr val="tx1"/>
                </a:solidFill>
              </a:rPr>
              <a:pPr>
                <a:spcBef>
                  <a:spcPct val="0"/>
                </a:spcBef>
                <a:buClrTx/>
                <a:buFontTx/>
                <a:buNone/>
              </a:pPr>
              <a:t>2</a:t>
            </a:fld>
            <a:endParaRPr lang="zh-CN" altLang="en-US"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11"/>
          <p:cNvSpPr/>
          <p:nvPr/>
        </p:nvSpPr>
        <p:spPr bwMode="auto">
          <a:xfrm>
            <a:off x="963613" y="3760788"/>
            <a:ext cx="6337300" cy="979487"/>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44035"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25929E3-66A7-4C7E-90DB-3D37CEF052C8}" type="slidenum">
              <a:rPr lang="zh-CN" altLang="en-US" smtClean="0">
                <a:solidFill>
                  <a:schemeClr val="tx1"/>
                </a:solidFill>
              </a:rPr>
              <a:pPr fontAlgn="base">
                <a:spcBef>
                  <a:spcPct val="0"/>
                </a:spcBef>
                <a:spcAft>
                  <a:spcPct val="0"/>
                </a:spcAft>
                <a:buClrTx/>
                <a:buFontTx/>
                <a:buNone/>
              </a:pPr>
              <a:t>20</a:t>
            </a:fld>
            <a:endParaRPr lang="zh-CN" altLang="en-US" dirty="0">
              <a:solidFill>
                <a:schemeClr val="tx1"/>
              </a:solidFill>
            </a:endParaRPr>
          </a:p>
        </p:txBody>
      </p:sp>
      <p:sp>
        <p:nvSpPr>
          <p:cNvPr id="8" name="文字方塊 14"/>
          <p:cNvSpPr txBox="1"/>
          <p:nvPr/>
        </p:nvSpPr>
        <p:spPr>
          <a:xfrm>
            <a:off x="4064000" y="472018"/>
            <a:ext cx="4064000"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TW" altLang="en-US" sz="4400" b="1" dirty="0">
                <a:latin typeface="DFKai-SB" panose="03000509000000000000" pitchFamily="65" charset="-120"/>
                <a:ea typeface="DFKai-SB" panose="03000509000000000000" pitchFamily="65" charset="-120"/>
              </a:rPr>
              <a:t>行政會議</a:t>
            </a:r>
            <a:endParaRPr lang="zh-HK" altLang="en-US" sz="4400" b="1" dirty="0">
              <a:latin typeface="DFKai-SB" panose="03000509000000000000" pitchFamily="65" charset="-120"/>
              <a:ea typeface="DFKai-SB" panose="03000509000000000000" pitchFamily="65" charset="-120"/>
            </a:endParaRPr>
          </a:p>
        </p:txBody>
      </p:sp>
      <p:sp>
        <p:nvSpPr>
          <p:cNvPr id="11" name="文字方塊 14"/>
          <p:cNvSpPr txBox="1"/>
          <p:nvPr/>
        </p:nvSpPr>
        <p:spPr>
          <a:xfrm>
            <a:off x="1065213" y="1476287"/>
            <a:ext cx="4084637" cy="622477"/>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CN" altLang="en-US" sz="3600" b="1" dirty="0">
                <a:latin typeface="DFKai-SB" panose="03000509000000000000" pitchFamily="65" charset="-120"/>
                <a:ea typeface="DFKai-SB" panose="03000509000000000000" pitchFamily="65" charset="-120"/>
              </a:rPr>
              <a:t>行政會議的組成</a:t>
            </a:r>
            <a:endParaRPr lang="zh-HK" altLang="en-US" sz="3600" b="1" dirty="0">
              <a:latin typeface="DFKai-SB" panose="03000509000000000000" pitchFamily="65" charset="-120"/>
              <a:ea typeface="DFKai-SB" panose="03000509000000000000" pitchFamily="65" charset="-120"/>
            </a:endParaRPr>
          </a:p>
        </p:txBody>
      </p:sp>
      <p:sp>
        <p:nvSpPr>
          <p:cNvPr id="10" name="矩形 9"/>
          <p:cNvSpPr/>
          <p:nvPr/>
        </p:nvSpPr>
        <p:spPr>
          <a:xfrm>
            <a:off x="1277938" y="3887788"/>
            <a:ext cx="9215437" cy="1044575"/>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13" name="矩形: 圆角 12"/>
          <p:cNvSpPr/>
          <p:nvPr/>
        </p:nvSpPr>
        <p:spPr bwMode="auto">
          <a:xfrm>
            <a:off x="963613" y="2274888"/>
            <a:ext cx="6337300" cy="1044575"/>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14" name="矩形 13"/>
          <p:cNvSpPr/>
          <p:nvPr/>
        </p:nvSpPr>
        <p:spPr>
          <a:xfrm>
            <a:off x="1277938" y="2422525"/>
            <a:ext cx="9215437" cy="104298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44042" name="内容占位符 2"/>
          <p:cNvSpPr txBox="1">
            <a:spLocks noChangeArrowheads="1"/>
          </p:cNvSpPr>
          <p:nvPr/>
        </p:nvSpPr>
        <p:spPr bwMode="auto">
          <a:xfrm>
            <a:off x="1277938" y="2406461"/>
            <a:ext cx="9134475" cy="108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20000"/>
              </a:lnSpc>
              <a:spcBef>
                <a:spcPct val="0"/>
              </a:spcBef>
              <a:buClrTx/>
              <a:buFont typeface="Arial" panose="020B0604020202020204" pitchFamily="34" charset="0"/>
              <a:buNone/>
            </a:pPr>
            <a:r>
              <a:rPr lang="zh-TW" altLang="en-US" sz="2800" dirty="0">
                <a:solidFill>
                  <a:schemeClr val="tx1"/>
                </a:solidFill>
                <a:latin typeface="DFKai-SB" panose="03000509000000000000" pitchFamily="65" charset="-120"/>
                <a:ea typeface="DFKai-SB" panose="03000509000000000000" pitchFamily="65" charset="-120"/>
              </a:rPr>
              <a:t>香港特別行政區行政會議是協助行政長官決策的機構，主席為行政長官，包括官守議員和非官守議員。</a:t>
            </a:r>
          </a:p>
        </p:txBody>
      </p:sp>
      <p:sp>
        <p:nvSpPr>
          <p:cNvPr id="44043" name="内容占位符 2"/>
          <p:cNvSpPr txBox="1">
            <a:spLocks noChangeArrowheads="1"/>
          </p:cNvSpPr>
          <p:nvPr/>
        </p:nvSpPr>
        <p:spPr bwMode="auto">
          <a:xfrm>
            <a:off x="1277938" y="3842355"/>
            <a:ext cx="9215437" cy="108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20000"/>
              </a:lnSpc>
              <a:spcBef>
                <a:spcPct val="0"/>
              </a:spcBef>
              <a:buClrTx/>
              <a:buFont typeface="Arial" panose="020B0604020202020204" pitchFamily="34" charset="0"/>
              <a:buNone/>
            </a:pPr>
            <a:r>
              <a:rPr lang="zh-TW" altLang="en-US" sz="2800" dirty="0">
                <a:solidFill>
                  <a:schemeClr val="tx1"/>
                </a:solidFill>
                <a:latin typeface="DFKai-SB" panose="03000509000000000000" pitchFamily="65" charset="-120"/>
                <a:ea typeface="DFKai-SB" panose="03000509000000000000" pitchFamily="65" charset="-120"/>
              </a:rPr>
              <a:t>香港特別行政區行政會議成員由在外國無居留權的香港特別行政區永久性居民中的中國公民擔任。</a:t>
            </a:r>
          </a:p>
        </p:txBody>
      </p:sp>
      <p:sp>
        <p:nvSpPr>
          <p:cNvPr id="17" name="矩形: 圆角 16"/>
          <p:cNvSpPr/>
          <p:nvPr/>
        </p:nvSpPr>
        <p:spPr bwMode="auto">
          <a:xfrm>
            <a:off x="963613" y="5214938"/>
            <a:ext cx="6337300" cy="1042987"/>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18" name="矩形 17"/>
          <p:cNvSpPr/>
          <p:nvPr/>
        </p:nvSpPr>
        <p:spPr>
          <a:xfrm>
            <a:off x="1277938" y="5360988"/>
            <a:ext cx="9215437" cy="1042987"/>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44046" name="内容占位符 2"/>
          <p:cNvSpPr txBox="1">
            <a:spLocks noChangeArrowheads="1"/>
          </p:cNvSpPr>
          <p:nvPr/>
        </p:nvSpPr>
        <p:spPr bwMode="auto">
          <a:xfrm>
            <a:off x="1277938" y="5513489"/>
            <a:ext cx="921543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20000"/>
              </a:lnSpc>
              <a:spcBef>
                <a:spcPct val="0"/>
              </a:spcBef>
              <a:buClrTx/>
              <a:buFont typeface="Arial" panose="020B0604020202020204" pitchFamily="34" charset="0"/>
              <a:buNone/>
            </a:pPr>
            <a:r>
              <a:rPr lang="zh-TW" altLang="en-US" sz="2800" dirty="0">
                <a:solidFill>
                  <a:schemeClr val="tx1"/>
                </a:solidFill>
                <a:latin typeface="DFKai-SB" panose="03000509000000000000" pitchFamily="65" charset="-120"/>
                <a:ea typeface="DFKai-SB" panose="03000509000000000000" pitchFamily="65" charset="-120"/>
              </a:rPr>
              <a:t>行政長官認為必要時可邀請有關人士列席會議。</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内容占位符 2"/>
          <p:cNvSpPr txBox="1">
            <a:spLocks noChangeArrowheads="1"/>
          </p:cNvSpPr>
          <p:nvPr/>
        </p:nvSpPr>
        <p:spPr bwMode="auto">
          <a:xfrm>
            <a:off x="483577" y="114300"/>
            <a:ext cx="11024211"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buClrTx/>
              <a:buFont typeface="Arial" panose="020B0604020202020204" pitchFamily="34" charset="0"/>
              <a:buNone/>
            </a:pPr>
            <a:r>
              <a:rPr lang="zh-TW" altLang="en-US" sz="40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行政會議的運作 </a:t>
            </a:r>
            <a:r>
              <a:rPr lang="en-US" altLang="zh-TW"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基本法</a:t>
            </a:r>
            <a:r>
              <a:rPr lang="en-US" altLang="zh-TW"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第五十六條 </a:t>
            </a:r>
            <a:r>
              <a:rPr lang="en-US" altLang="zh-TW"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zh-TW" altLang="en-US"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defTabSz="914400" eaLnBrk="1" hangingPunct="1">
              <a:lnSpc>
                <a:spcPct val="150000"/>
              </a:lnSpc>
              <a:buClrTx/>
              <a:buFont typeface="Arial" panose="020B0604020202020204" pitchFamily="34" charset="0"/>
              <a:buChar char="•"/>
            </a:pPr>
            <a:r>
              <a:rPr lang="zh-TW" altLang="en-US"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香港特別行政區行政會議由行政長官主持。</a:t>
            </a:r>
          </a:p>
          <a:p>
            <a:pPr defTabSz="914400" eaLnBrk="1" hangingPunct="1">
              <a:lnSpc>
                <a:spcPct val="150000"/>
              </a:lnSpc>
              <a:buClrTx/>
              <a:buFont typeface="Arial" panose="020B0604020202020204" pitchFamily="34" charset="0"/>
              <a:buChar char="•"/>
            </a:pPr>
            <a:r>
              <a:rPr lang="zh-TW" altLang="en-US"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行政長官在作出重要決策、向立法會提交法案、制定附屬法規和解散立法會前，須徵詢行政會議的意見，但人事任免、紀律制裁和緊急情況下採取的措施除外。</a:t>
            </a:r>
          </a:p>
          <a:p>
            <a:pPr defTabSz="914400" eaLnBrk="1" hangingPunct="1">
              <a:lnSpc>
                <a:spcPct val="150000"/>
              </a:lnSpc>
              <a:buClrTx/>
              <a:buFont typeface="Arial" panose="020B0604020202020204" pitchFamily="34" charset="0"/>
              <a:buChar char="•"/>
            </a:pPr>
            <a:r>
              <a:rPr lang="zh-TW" altLang="en-US"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行政長官如不採納行政會議多數成員的意見，應將具體理由記錄在案。</a:t>
            </a:r>
            <a:endParaRPr lang="en-US" altLang="zh-TW"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5061" name="投影片編號版面配置區 6"/>
          <p:cNvSpPr>
            <a:spLocks noGrp="1"/>
          </p:cNvSpPr>
          <p:nvPr>
            <p:ph type="sldNum" sz="quarter" idx="12"/>
          </p:nvPr>
        </p:nvSpPr>
        <p:spPr>
          <a:xfrm>
            <a:off x="11118057" y="62166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1E5AA6E-AB2A-4789-8CF3-103DEE7B3950}" type="slidenum">
              <a:rPr lang="zh-CN" altLang="en-US" smtClean="0">
                <a:solidFill>
                  <a:schemeClr val="tx1"/>
                </a:solidFill>
              </a:rPr>
              <a:pPr>
                <a:spcBef>
                  <a:spcPct val="0"/>
                </a:spcBef>
                <a:buClrTx/>
                <a:buFontTx/>
                <a:buNone/>
              </a:pPr>
              <a:t>21</a:t>
            </a:fld>
            <a:endParaRPr lang="zh-CN" altLang="en-US" dirty="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內容版面配置區 2"/>
          <p:cNvSpPr>
            <a:spLocks noGrp="1"/>
          </p:cNvSpPr>
          <p:nvPr>
            <p:ph idx="1"/>
          </p:nvPr>
        </p:nvSpPr>
        <p:spPr>
          <a:xfrm>
            <a:off x="578779" y="1613127"/>
            <a:ext cx="10795000" cy="5121781"/>
          </a:xfrm>
        </p:spPr>
        <p:txBody>
          <a:bodyPr/>
          <a:lstStyle/>
          <a:p>
            <a:pPr eaLnBrk="1" hangingPunct="1"/>
            <a:r>
              <a:rPr lang="zh-TW" altLang="en-US" sz="2800" dirty="0">
                <a:solidFill>
                  <a:schemeClr val="tx1"/>
                </a:solidFill>
                <a:latin typeface="DFKai-SB" panose="03000509000000000000" pitchFamily="65" charset="-120"/>
                <a:ea typeface="DFKai-SB" panose="03000509000000000000" pitchFamily="65" charset="-120"/>
              </a:rPr>
              <a:t>香港特別行政區政府是香港特別行政區行政機關。</a:t>
            </a:r>
            <a:endParaRPr lang="en-US" altLang="zh-TW" sz="2800" dirty="0">
              <a:solidFill>
                <a:schemeClr val="tx1"/>
              </a:solidFill>
              <a:latin typeface="DFKai-SB" panose="03000509000000000000" pitchFamily="65" charset="-120"/>
              <a:ea typeface="DFKai-SB" panose="03000509000000000000" pitchFamily="65" charset="-120"/>
            </a:endParaRPr>
          </a:p>
          <a:p>
            <a:pPr eaLnBrk="1" hangingPunct="1"/>
            <a:r>
              <a:rPr lang="zh-TW" altLang="en-US" sz="2800" dirty="0">
                <a:solidFill>
                  <a:schemeClr val="tx1"/>
                </a:solidFill>
                <a:latin typeface="DFKai-SB" panose="03000509000000000000" pitchFamily="65" charset="-120"/>
                <a:ea typeface="DFKai-SB" panose="03000509000000000000" pitchFamily="65" charset="-120"/>
              </a:rPr>
              <a:t>香港特別行政區政府設政務司、財政司、律政司和各局、處、署。</a:t>
            </a:r>
            <a:r>
              <a:rPr lang="en-US" altLang="zh-TW"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第一項及第二項乃分別根據</a:t>
            </a:r>
            <a:r>
              <a:rPr lang="en-US" altLang="zh-TW"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基本法</a:t>
            </a:r>
            <a:r>
              <a:rPr lang="en-US" altLang="zh-TW"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第</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五十九條及第六十條的規定</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p>
          <a:p>
            <a:pPr eaLnBrk="1" hangingPunct="1"/>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基本法</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第</a:t>
            </a:r>
            <a:r>
              <a:rPr lang="zh-TW" altLang="en-US" sz="2800" dirty="0">
                <a:solidFill>
                  <a:schemeClr val="tx1"/>
                </a:solidFill>
                <a:latin typeface="Times New Roman" panose="02020603050405020304" pitchFamily="18" charset="0"/>
                <a:ea typeface="DFKai-SB" panose="03000509000000000000" pitchFamily="65" charset="-120"/>
              </a:rPr>
              <a:t>六十一條規定：香港特別行政區的主要官員由在香港通常居住連續滿十五年並在外國無居留權的香港特別行政區永久性居民中的中國公民擔任。</a:t>
            </a:r>
            <a:endParaRPr lang="en-US" altLang="zh-TW" sz="2800" dirty="0">
              <a:solidFill>
                <a:schemeClr val="tx1"/>
              </a:solidFill>
              <a:latin typeface="Times New Roman" panose="02020603050405020304" pitchFamily="18" charset="0"/>
              <a:ea typeface="DFKai-SB" panose="03000509000000000000" pitchFamily="65" charset="-120"/>
            </a:endParaRPr>
          </a:p>
          <a:p>
            <a:pPr eaLnBrk="1" hangingPunct="1"/>
            <a:r>
              <a:rPr lang="zh-TW" altLang="en-US" sz="2800" dirty="0">
                <a:solidFill>
                  <a:schemeClr val="tx1"/>
                </a:solidFill>
                <a:latin typeface="Times New Roman" panose="02020603050405020304" pitchFamily="18" charset="0"/>
                <a:ea typeface="DFKai-SB" panose="03000509000000000000" pitchFamily="65" charset="-120"/>
              </a:rPr>
              <a:t>主要官員：位於行政長官之下的是三個最主要的司級官員，包括政務司司長、財政司司長、律政司司長；再次是各局局長、警務處處長、廉政專員、審計署署長、海關關長、入境事務處處長。</a:t>
            </a:r>
            <a:r>
              <a:rPr lang="en-US" altLang="zh-TW" sz="2800" dirty="0">
                <a:solidFill>
                  <a:schemeClr val="tx1"/>
                </a:solidFill>
                <a:latin typeface="Times New Roman" panose="02020603050405020304" pitchFamily="18" charset="0"/>
                <a:ea typeface="DFKai-SB" panose="03000509000000000000" pitchFamily="65" charset="-120"/>
              </a:rPr>
              <a:t>*</a:t>
            </a:r>
            <a:endParaRPr lang="en-US" altLang="zh-TW" sz="2400" dirty="0">
              <a:solidFill>
                <a:schemeClr val="tx1"/>
              </a:solidFill>
            </a:endParaRPr>
          </a:p>
          <a:p>
            <a:pPr marL="0" indent="0" eaLnBrk="1" hangingPunct="1">
              <a:buNone/>
            </a:pPr>
            <a:r>
              <a:rPr lang="en-US" altLang="zh-TW" sz="1400" dirty="0">
                <a:solidFill>
                  <a:schemeClr val="tx1"/>
                </a:solidFill>
                <a:latin typeface="Times New Roman" panose="02020603050405020304" pitchFamily="18" charset="0"/>
                <a:cs typeface="Times New Roman" panose="02020603050405020304" pitchFamily="18" charset="0"/>
              </a:rPr>
              <a:t>         * </a:t>
            </a:r>
            <a:r>
              <a:rPr lang="zh-TW" altLang="en-US" sz="14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來源</a:t>
            </a:r>
            <a:r>
              <a:rPr lang="en-US" altLang="zh-TW" sz="14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 </a:t>
            </a:r>
            <a:r>
              <a:rPr lang="en-US" altLang="zh-TW" sz="1400" dirty="0">
                <a:solidFill>
                  <a:schemeClr val="tx1"/>
                </a:solidFill>
                <a:latin typeface="Times New Roman" panose="02020603050405020304" pitchFamily="18" charset="0"/>
                <a:cs typeface="Times New Roman" panose="02020603050405020304" pitchFamily="18" charset="0"/>
              </a:rPr>
              <a:t>https://www.gov.hk/tc/about/govdirectory/po/</a:t>
            </a:r>
          </a:p>
          <a:p>
            <a:pPr marL="0" indent="0" eaLnBrk="1" hangingPunct="1">
              <a:buNone/>
            </a:pPr>
            <a:endParaRPr lang="zh-TW" altLang="en-US" sz="2400" dirty="0">
              <a:solidFill>
                <a:srgbClr val="FF0000"/>
              </a:solidFill>
            </a:endParaRPr>
          </a:p>
        </p:txBody>
      </p:sp>
      <p:sp>
        <p:nvSpPr>
          <p:cNvPr id="46083" name="文字方塊 6"/>
          <p:cNvSpPr txBox="1">
            <a:spLocks noChangeArrowheads="1"/>
          </p:cNvSpPr>
          <p:nvPr/>
        </p:nvSpPr>
        <p:spPr bwMode="auto">
          <a:xfrm>
            <a:off x="4676896" y="966796"/>
            <a:ext cx="23129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zh-HK" sz="3600" b="1" dirty="0">
                <a:solidFill>
                  <a:schemeClr val="tx1"/>
                </a:solidFill>
                <a:latin typeface="DFKai-SB" panose="03000509000000000000" pitchFamily="65" charset="-120"/>
                <a:ea typeface="DFKai-SB" panose="03000509000000000000" pitchFamily="65" charset="-120"/>
              </a:rPr>
              <a:t>行政機關</a:t>
            </a:r>
            <a:endParaRPr lang="zh-TW" altLang="zh-HK" sz="3600" dirty="0">
              <a:solidFill>
                <a:schemeClr val="tx1"/>
              </a:solidFill>
              <a:latin typeface="DFKai-SB" panose="03000509000000000000" pitchFamily="65" charset="-120"/>
              <a:ea typeface="DFKai-SB" panose="03000509000000000000" pitchFamily="65" charset="-120"/>
            </a:endParaRPr>
          </a:p>
        </p:txBody>
      </p:sp>
      <p:sp>
        <p:nvSpPr>
          <p:cNvPr id="46085" name="投影片編號版面配置區 4"/>
          <p:cNvSpPr>
            <a:spLocks noGrp="1"/>
          </p:cNvSpPr>
          <p:nvPr>
            <p:ph type="sldNum" sz="quarter" idx="12"/>
          </p:nvPr>
        </p:nvSpPr>
        <p:spPr>
          <a:xfrm>
            <a:off x="10990264" y="6135687"/>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8273C78-70BF-4E3B-9F15-C926A626DB6E}" type="slidenum">
              <a:rPr lang="zh-CN" altLang="en-US" smtClean="0">
                <a:solidFill>
                  <a:schemeClr val="tx1"/>
                </a:solidFill>
              </a:rPr>
              <a:pPr>
                <a:spcBef>
                  <a:spcPct val="0"/>
                </a:spcBef>
                <a:buClrTx/>
                <a:buFontTx/>
                <a:buNone/>
              </a:pPr>
              <a:t>22</a:t>
            </a:fld>
            <a:endParaRPr lang="zh-CN" altLang="en-US" dirty="0">
              <a:solidFill>
                <a:schemeClr val="tx1"/>
              </a:solidFill>
            </a:endParaRPr>
          </a:p>
        </p:txBody>
      </p:sp>
      <p:sp>
        <p:nvSpPr>
          <p:cNvPr id="46086" name="矩形 1"/>
          <p:cNvSpPr>
            <a:spLocks noChangeArrowheads="1"/>
          </p:cNvSpPr>
          <p:nvPr/>
        </p:nvSpPr>
        <p:spPr bwMode="auto">
          <a:xfrm>
            <a:off x="1369890" y="197355"/>
            <a:ext cx="92127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4400" b="1"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香港的政權機關、區域組織及公務員</a:t>
            </a:r>
            <a:endParaRPr lang="en-US" altLang="en-US" sz="4400" b="1"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7" name="文字方塊 4"/>
          <p:cNvSpPr txBox="1">
            <a:spLocks noChangeArrowheads="1"/>
          </p:cNvSpPr>
          <p:nvPr/>
        </p:nvSpPr>
        <p:spPr bwMode="auto">
          <a:xfrm>
            <a:off x="0" y="6395671"/>
            <a:ext cx="637405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1400" u="sng" dirty="0">
                <a:solidFill>
                  <a:schemeClr val="tx1"/>
                </a:solidFill>
                <a:latin typeface="DFKai-SB" panose="03000509000000000000" pitchFamily="65" charset="-120"/>
                <a:ea typeface="DFKai-SB" panose="03000509000000000000" pitchFamily="65" charset="-120"/>
              </a:rPr>
              <a:t>全圖詳見：</a:t>
            </a:r>
            <a:r>
              <a:rPr lang="en-US" altLang="zh-HK"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https://www.gov.hk/tc/about/govdirectory/govchart/index.htm</a:t>
            </a:r>
          </a:p>
          <a:p>
            <a:pPr eaLnBrk="1" hangingPunct="1">
              <a:spcBef>
                <a:spcPct val="0"/>
              </a:spcBef>
              <a:buClrTx/>
              <a:buFontTx/>
              <a:buNone/>
            </a:pPr>
            <a:endParaRPr lang="zh-HK"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7108" name="投影片編號版面配置區 4"/>
          <p:cNvSpPr>
            <a:spLocks noGrp="1"/>
          </p:cNvSpPr>
          <p:nvPr>
            <p:ph type="sldNum" sz="quarter" idx="12"/>
          </p:nvPr>
        </p:nvSpPr>
        <p:spPr>
          <a:xfrm>
            <a:off x="11038620" y="6395671"/>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7403A205-3668-42A5-982E-31588209101C}" type="slidenum">
              <a:rPr lang="zh-CN" altLang="en-US" smtClean="0">
                <a:solidFill>
                  <a:schemeClr val="tx1"/>
                </a:solidFill>
              </a:rPr>
              <a:pPr>
                <a:spcBef>
                  <a:spcPct val="0"/>
                </a:spcBef>
                <a:buClrTx/>
                <a:buFontTx/>
                <a:buNone/>
              </a:pPr>
              <a:t>23</a:t>
            </a:fld>
            <a:endParaRPr lang="zh-CN" altLang="en-US" dirty="0">
              <a:solidFill>
                <a:schemeClr val="tx1"/>
              </a:solidFill>
            </a:endParaRPr>
          </a:p>
        </p:txBody>
      </p:sp>
      <p:pic>
        <p:nvPicPr>
          <p:cNvPr id="3" name="圖片 2">
            <a:extLst>
              <a:ext uri="{FF2B5EF4-FFF2-40B4-BE49-F238E27FC236}">
                <a16:creationId xmlns:a16="http://schemas.microsoft.com/office/drawing/2014/main" id="{A553DECF-D446-477A-A2B6-399BF7D89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019" y="225009"/>
            <a:ext cx="10815961" cy="608076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內容版面配置區 2"/>
          <p:cNvSpPr>
            <a:spLocks noGrp="1"/>
          </p:cNvSpPr>
          <p:nvPr>
            <p:ph idx="1"/>
          </p:nvPr>
        </p:nvSpPr>
        <p:spPr>
          <a:xfrm>
            <a:off x="669925" y="1484679"/>
            <a:ext cx="10515600" cy="4351338"/>
          </a:xfrm>
        </p:spPr>
        <p:txBody>
          <a:bodyPr/>
          <a:lstStyle/>
          <a:p>
            <a:pPr marL="0" indent="0" eaLnBrk="1" hangingPunct="1">
              <a:buFont typeface="Wingdings 3" panose="05040102010807070707" pitchFamily="18" charset="2"/>
              <a:buNone/>
            </a:pPr>
            <a:r>
              <a:rPr lang="zh-TW" altLang="en-US" sz="3200" dirty="0">
                <a:solidFill>
                  <a:schemeClr val="tx1"/>
                </a:solidFill>
                <a:latin typeface="DFKai-SB" panose="03000509000000000000" pitchFamily="65" charset="-120"/>
                <a:ea typeface="DFKai-SB" panose="03000509000000000000" pitchFamily="65" charset="-120"/>
              </a:rPr>
              <a:t>根據</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基本法</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第六十二條，香港特別行政區政府行使下列職權：</a:t>
            </a:r>
          </a:p>
          <a:p>
            <a:pPr marL="0" indent="0" eaLnBrk="1" hangingPunct="1">
              <a:buFont typeface="Wingdings 3" panose="05040102010807070707" pitchFamily="18" charset="2"/>
              <a:buNone/>
            </a:pP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一 </a:t>
            </a: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制定並執行政策；</a:t>
            </a:r>
          </a:p>
          <a:p>
            <a:pPr marL="0" indent="0" eaLnBrk="1" hangingPunct="1">
              <a:buFont typeface="Wingdings 3" panose="05040102010807070707" pitchFamily="18" charset="2"/>
              <a:buNone/>
            </a:pP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二 </a:t>
            </a: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管理各項行政事務；</a:t>
            </a:r>
          </a:p>
          <a:p>
            <a:pPr marL="0" indent="0" eaLnBrk="1" hangingPunct="1">
              <a:buFont typeface="Wingdings 3" panose="05040102010807070707" pitchFamily="18" charset="2"/>
              <a:buNone/>
            </a:pP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三 </a:t>
            </a: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辦理本法規定的中央人民政府授權的對外事務；</a:t>
            </a:r>
          </a:p>
          <a:p>
            <a:pPr marL="0" indent="0" eaLnBrk="1" hangingPunct="1">
              <a:buFont typeface="Wingdings 3" panose="05040102010807070707" pitchFamily="18" charset="2"/>
              <a:buNone/>
            </a:pP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四 </a:t>
            </a: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編制並提出財政預算、決算；</a:t>
            </a:r>
          </a:p>
          <a:p>
            <a:pPr marL="0" indent="0" eaLnBrk="1" hangingPunct="1">
              <a:buFont typeface="Wingdings 3" panose="05040102010807070707" pitchFamily="18" charset="2"/>
              <a:buNone/>
            </a:pP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五 </a:t>
            </a: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擬定並提出法案、議案、附屬法規；</a:t>
            </a:r>
          </a:p>
          <a:p>
            <a:pPr marL="0" indent="0" eaLnBrk="1" hangingPunct="1">
              <a:buFont typeface="Wingdings 3" panose="05040102010807070707" pitchFamily="18" charset="2"/>
              <a:buNone/>
            </a:pP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六 </a:t>
            </a: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委派官員列席立法會並代表政府發言。</a:t>
            </a:r>
            <a:endParaRPr lang="zh-HK" altLang="en-US" sz="3200" dirty="0">
              <a:solidFill>
                <a:schemeClr val="tx1"/>
              </a:solidFill>
              <a:latin typeface="DFKai-SB" panose="03000509000000000000" pitchFamily="65" charset="-120"/>
              <a:ea typeface="DFKai-SB" panose="03000509000000000000" pitchFamily="65" charset="-120"/>
            </a:endParaRPr>
          </a:p>
        </p:txBody>
      </p:sp>
      <p:sp>
        <p:nvSpPr>
          <p:cNvPr id="48131" name="文字方塊 9"/>
          <p:cNvSpPr txBox="1">
            <a:spLocks noChangeArrowheads="1"/>
          </p:cNvSpPr>
          <p:nvPr/>
        </p:nvSpPr>
        <p:spPr bwMode="auto">
          <a:xfrm>
            <a:off x="4635256" y="422763"/>
            <a:ext cx="38242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zh-HK" sz="4400" b="1" dirty="0">
                <a:solidFill>
                  <a:schemeClr val="tx1"/>
                </a:solidFill>
                <a:latin typeface="DFKai-SB" panose="03000509000000000000" pitchFamily="65" charset="-120"/>
                <a:ea typeface="DFKai-SB" panose="03000509000000000000" pitchFamily="65" charset="-120"/>
              </a:rPr>
              <a:t>行政機關</a:t>
            </a:r>
            <a:endParaRPr lang="zh-TW" altLang="zh-HK" sz="4400" dirty="0">
              <a:solidFill>
                <a:schemeClr val="tx1"/>
              </a:solidFill>
              <a:latin typeface="DFKai-SB" panose="03000509000000000000" pitchFamily="65" charset="-120"/>
              <a:ea typeface="DFKai-SB" panose="03000509000000000000" pitchFamily="65" charset="-120"/>
            </a:endParaRPr>
          </a:p>
        </p:txBody>
      </p:sp>
      <p:sp>
        <p:nvSpPr>
          <p:cNvPr id="48133" name="投影片編號版面配置區 4"/>
          <p:cNvSpPr>
            <a:spLocks noGrp="1"/>
          </p:cNvSpPr>
          <p:nvPr>
            <p:ph type="sldNum" sz="quarter" idx="12"/>
          </p:nvPr>
        </p:nvSpPr>
        <p:spPr>
          <a:xfrm>
            <a:off x="11099801" y="6245226"/>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1238E2D-8505-4424-B441-02CEF071BC86}" type="slidenum">
              <a:rPr lang="zh-CN" altLang="en-US" smtClean="0">
                <a:solidFill>
                  <a:schemeClr val="tx1"/>
                </a:solidFill>
              </a:rPr>
              <a:pPr>
                <a:spcBef>
                  <a:spcPct val="0"/>
                </a:spcBef>
                <a:buClrTx/>
                <a:buFontTx/>
                <a:buNone/>
              </a:pPr>
              <a:t>24</a:t>
            </a:fld>
            <a:endParaRPr lang="zh-CN" altLang="en-US" dirty="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標題 1"/>
          <p:cNvSpPr>
            <a:spLocks noGrp="1"/>
          </p:cNvSpPr>
          <p:nvPr>
            <p:ph type="title"/>
          </p:nvPr>
        </p:nvSpPr>
        <p:spPr>
          <a:xfrm>
            <a:off x="585481" y="968650"/>
            <a:ext cx="10515600" cy="674688"/>
          </a:xfrm>
        </p:spPr>
        <p:txBody>
          <a:bodyPr/>
          <a:lstStyle/>
          <a:p>
            <a:pPr eaLnBrk="1" hangingPunct="1"/>
            <a:r>
              <a:rPr lang="zh-CN" altLang="zh-CN" b="1" dirty="0">
                <a:solidFill>
                  <a:schemeClr val="tx1"/>
                </a:solidFill>
                <a:latin typeface="DFKai-SB" panose="03000509000000000000" pitchFamily="65" charset="-120"/>
                <a:ea typeface="DFKai-SB" panose="03000509000000000000" pitchFamily="65" charset="-120"/>
              </a:rPr>
              <a:t>政務司、財政司、律政司</a:t>
            </a:r>
            <a:endParaRPr lang="zh-HK" altLang="en-US" b="1" dirty="0">
              <a:solidFill>
                <a:schemeClr val="tx1"/>
              </a:solidFill>
              <a:latin typeface="DFKai-SB" panose="03000509000000000000" pitchFamily="65" charset="-120"/>
              <a:ea typeface="DFKai-SB" panose="03000509000000000000" pitchFamily="65" charset="-120"/>
            </a:endParaRPr>
          </a:p>
        </p:txBody>
      </p:sp>
      <p:sp>
        <p:nvSpPr>
          <p:cNvPr id="49155" name="文字方塊 4"/>
          <p:cNvSpPr txBox="1">
            <a:spLocks noChangeArrowheads="1"/>
          </p:cNvSpPr>
          <p:nvPr/>
        </p:nvSpPr>
        <p:spPr bwMode="auto">
          <a:xfrm>
            <a:off x="585481" y="1643338"/>
            <a:ext cx="11257757"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政務司司長、財政司司長和律政司司長，即三司司長，各有不同的職權。</a:t>
            </a:r>
          </a:p>
          <a:p>
            <a:pPr eaLnBrk="1" hangingPunct="1">
              <a:spcBef>
                <a:spcPct val="0"/>
              </a:spcBef>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政務司司長是特區政府的首席主要官員，在協調政策，尤其在涉及多個決策局的事務上，擔當重要角色。</a:t>
            </a:r>
          </a:p>
          <a:p>
            <a:pPr eaLnBrk="1" hangingPunct="1">
              <a:spcBef>
                <a:spcPct val="0"/>
              </a:spcBef>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財政司司長的主要職責是督導財經、金融、經濟、貿易及發展等範疇內的政策制定和實施。</a:t>
            </a:r>
          </a:p>
          <a:p>
            <a:pPr eaLnBrk="1" hangingPunct="1">
              <a:spcBef>
                <a:spcPct val="0"/>
              </a:spcBef>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律政司司長掌管律政司，</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基本法</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第</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六十三</a:t>
            </a:r>
            <a:r>
              <a:rPr lang="zh-TW" altLang="en-US" sz="3200" dirty="0">
                <a:solidFill>
                  <a:schemeClr val="tx1"/>
                </a:solidFill>
                <a:latin typeface="DFKai-SB" panose="03000509000000000000" pitchFamily="65" charset="-120"/>
                <a:ea typeface="DFKai-SB" panose="03000509000000000000" pitchFamily="65" charset="-120"/>
              </a:rPr>
              <a:t>條寫明：「香港特別行政區律政司主管刑事檢察工作，不受任何干涉。」</a:t>
            </a:r>
          </a:p>
        </p:txBody>
      </p:sp>
      <p:sp>
        <p:nvSpPr>
          <p:cNvPr id="49156" name="标题 1"/>
          <p:cNvSpPr txBox="1">
            <a:spLocks noChangeArrowheads="1"/>
          </p:cNvSpPr>
          <p:nvPr/>
        </p:nvSpPr>
        <p:spPr bwMode="auto">
          <a:xfrm>
            <a:off x="585481" y="30429"/>
            <a:ext cx="1085691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spcBef>
                <a:spcPct val="0"/>
              </a:spcBef>
              <a:buClrTx/>
              <a:buFontTx/>
              <a:buNone/>
            </a:pPr>
            <a:r>
              <a:rPr lang="zh-CN" altLang="en-US" sz="4400" b="1" dirty="0">
                <a:solidFill>
                  <a:schemeClr val="tx1"/>
                </a:solidFill>
                <a:latin typeface="DFKai-SB" panose="03000509000000000000" pitchFamily="65" charset="-120"/>
                <a:ea typeface="DFKai-SB" panose="03000509000000000000" pitchFamily="65" charset="-120"/>
              </a:rPr>
              <a:t>行政機關</a:t>
            </a:r>
          </a:p>
        </p:txBody>
      </p:sp>
      <p:sp>
        <p:nvSpPr>
          <p:cNvPr id="49158" name="投影片編號版面配置區 4"/>
          <p:cNvSpPr>
            <a:spLocks noGrp="1"/>
          </p:cNvSpPr>
          <p:nvPr>
            <p:ph type="sldNum" sz="quarter" idx="12"/>
          </p:nvPr>
        </p:nvSpPr>
        <p:spPr>
          <a:xfrm>
            <a:off x="10937875" y="6265862"/>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A777619B-F654-48E1-B056-5C7948961AB7}" type="slidenum">
              <a:rPr lang="zh-CN" altLang="en-US" smtClean="0">
                <a:solidFill>
                  <a:schemeClr val="tx1"/>
                </a:solidFill>
              </a:rPr>
              <a:pPr>
                <a:spcBef>
                  <a:spcPct val="0"/>
                </a:spcBef>
                <a:buClrTx/>
                <a:buFontTx/>
                <a:buNone/>
              </a:pPr>
              <a:t>25</a:t>
            </a:fld>
            <a:endParaRPr lang="zh-CN" altLang="en-US" dirty="0">
              <a:solidFill>
                <a:schemeClr val="tx1"/>
              </a:solidFill>
            </a:endParaRPr>
          </a:p>
        </p:txBody>
      </p:sp>
      <p:sp>
        <p:nvSpPr>
          <p:cNvPr id="2" name="Rectangle 1"/>
          <p:cNvSpPr/>
          <p:nvPr/>
        </p:nvSpPr>
        <p:spPr>
          <a:xfrm>
            <a:off x="843283" y="5675211"/>
            <a:ext cx="6086025" cy="954107"/>
          </a:xfrm>
          <a:prstGeom prst="rect">
            <a:avLst/>
          </a:prstGeom>
        </p:spPr>
        <p:txBody>
          <a:bodyPr wrap="none">
            <a:spAutoFit/>
          </a:bodyPr>
          <a:lstStyle/>
          <a:p>
            <a:r>
              <a:rPr lang="zh-TW" altLang="en-US" sz="1400" dirty="0">
                <a:latin typeface="DFKai-SB" panose="03000509000000000000" pitchFamily="65" charset="-120"/>
                <a:ea typeface="DFKai-SB" panose="03000509000000000000" pitchFamily="65" charset="-120"/>
                <a:cs typeface="Times New Roman" panose="02020603050405020304" pitchFamily="18" charset="0"/>
              </a:rPr>
              <a:t>請參考</a:t>
            </a:r>
            <a:r>
              <a:rPr lang="en-US" altLang="zh-TW" sz="1400" dirty="0">
                <a:latin typeface="DFKai-SB" panose="03000509000000000000" pitchFamily="65" charset="-120"/>
                <a:ea typeface="DFKai-SB"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https://www.cso.gov.hk/chi/home/home.htm</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https://www.fso.gov.hk/chi/</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https://www.doj.gov.hk/en/community_engagement/press/20200229_pr1.html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内容占位符 2"/>
          <p:cNvSpPr txBox="1">
            <a:spLocks noChangeArrowheads="1"/>
          </p:cNvSpPr>
          <p:nvPr/>
        </p:nvSpPr>
        <p:spPr bwMode="auto">
          <a:xfrm>
            <a:off x="6169025" y="1538288"/>
            <a:ext cx="60229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50179" name="文本框 2"/>
          <p:cNvSpPr txBox="1">
            <a:spLocks noChangeArrowheads="1"/>
          </p:cNvSpPr>
          <p:nvPr/>
        </p:nvSpPr>
        <p:spPr bwMode="auto">
          <a:xfrm>
            <a:off x="304708" y="4685690"/>
            <a:ext cx="44707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kumimoji="1" lang="zh-TW" altLang="en-US" sz="2400" dirty="0">
                <a:solidFill>
                  <a:schemeClr val="tx1"/>
                </a:solidFill>
                <a:latin typeface="DFKai-SB" panose="03000509000000000000" pitchFamily="65" charset="-120"/>
                <a:ea typeface="DFKai-SB" panose="03000509000000000000" pitchFamily="65" charset="-120"/>
              </a:rPr>
              <a:t>香港特别行政區立法會會議廳</a:t>
            </a:r>
          </a:p>
        </p:txBody>
      </p:sp>
      <p:sp>
        <p:nvSpPr>
          <p:cNvPr id="50180" name="标题 1"/>
          <p:cNvSpPr txBox="1">
            <a:spLocks noChangeArrowheads="1"/>
          </p:cNvSpPr>
          <p:nvPr/>
        </p:nvSpPr>
        <p:spPr bwMode="auto">
          <a:xfrm>
            <a:off x="-302358" y="211626"/>
            <a:ext cx="53498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spcBef>
                <a:spcPct val="0"/>
              </a:spcBef>
              <a:buClrTx/>
              <a:buFontTx/>
              <a:buNone/>
            </a:pPr>
            <a:r>
              <a:rPr lang="zh-CN" altLang="en-US" sz="4400" b="1" dirty="0">
                <a:solidFill>
                  <a:schemeClr val="tx1"/>
                </a:solidFill>
                <a:latin typeface="DFKai-SB" panose="03000509000000000000" pitchFamily="65" charset="-120"/>
                <a:ea typeface="DFKai-SB" panose="03000509000000000000" pitchFamily="65" charset="-120"/>
              </a:rPr>
              <a:t>立法機關</a:t>
            </a:r>
          </a:p>
        </p:txBody>
      </p:sp>
      <p:pic>
        <p:nvPicPr>
          <p:cNvPr id="50181" name="圖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671" y="1758462"/>
            <a:ext cx="4390842" cy="292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投影片編號版面配置區 4"/>
          <p:cNvSpPr>
            <a:spLocks noGrp="1"/>
          </p:cNvSpPr>
          <p:nvPr>
            <p:ph type="sldNum" sz="quarter" idx="12"/>
          </p:nvPr>
        </p:nvSpPr>
        <p:spPr>
          <a:xfrm>
            <a:off x="10889457" y="6135688"/>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30052081-BABE-48D5-849D-3C30B4D1EAC4}" type="slidenum">
              <a:rPr lang="zh-CN" altLang="en-US" smtClean="0">
                <a:solidFill>
                  <a:schemeClr val="tx1"/>
                </a:solidFill>
              </a:rPr>
              <a:pPr>
                <a:spcBef>
                  <a:spcPct val="0"/>
                </a:spcBef>
                <a:buClrTx/>
                <a:buFontTx/>
                <a:buNone/>
              </a:pPr>
              <a:t>26</a:t>
            </a:fld>
            <a:endParaRPr lang="zh-CN" altLang="en-US" dirty="0">
              <a:solidFill>
                <a:schemeClr val="tx1"/>
              </a:solidFill>
            </a:endParaRPr>
          </a:p>
        </p:txBody>
      </p:sp>
      <p:sp>
        <p:nvSpPr>
          <p:cNvPr id="50184" name="內容版面配置區 2"/>
          <p:cNvSpPr>
            <a:spLocks noGrp="1"/>
          </p:cNvSpPr>
          <p:nvPr>
            <p:ph idx="4294967295"/>
          </p:nvPr>
        </p:nvSpPr>
        <p:spPr>
          <a:xfrm>
            <a:off x="4975683" y="514839"/>
            <a:ext cx="6852138" cy="6155531"/>
          </a:xfrm>
        </p:spPr>
        <p:txBody>
          <a:bodyPr wrap="square">
            <a:spAutoFit/>
          </a:bodyPr>
          <a:lstStyle/>
          <a:p>
            <a:pPr>
              <a:lnSpc>
                <a:spcPct val="200000"/>
              </a:lnSpc>
              <a:spcBef>
                <a:spcPts val="600"/>
              </a:spcBef>
            </a:pPr>
            <a:r>
              <a:rPr lang="zh-CN" altLang="en-US" sz="2400" dirty="0">
                <a:solidFill>
                  <a:schemeClr val="tx1"/>
                </a:solidFill>
                <a:latin typeface="DFKai-SB" panose="03000509000000000000" pitchFamily="65" charset="-120"/>
                <a:ea typeface="DFKai-SB" panose="03000509000000000000" pitchFamily="65" charset="-120"/>
              </a:rPr>
              <a:t>立法會是香港特別行政區的立法機關。</a:t>
            </a:r>
            <a:endParaRPr lang="en-US" altLang="zh-CN" sz="2400" dirty="0">
              <a:solidFill>
                <a:schemeClr val="tx1"/>
              </a:solidFill>
              <a:latin typeface="DFKai-SB" panose="03000509000000000000" pitchFamily="65" charset="-120"/>
              <a:ea typeface="DFKai-SB" panose="03000509000000000000" pitchFamily="65" charset="-120"/>
            </a:endParaRPr>
          </a:p>
          <a:p>
            <a:pPr>
              <a:lnSpc>
                <a:spcPct val="200000"/>
              </a:lnSpc>
              <a:spcBef>
                <a:spcPts val="600"/>
              </a:spcBef>
            </a:pPr>
            <a:r>
              <a:rPr lang="zh-CN" altLang="en-US" sz="2400" dirty="0">
                <a:solidFill>
                  <a:schemeClr val="tx1"/>
                </a:solidFill>
                <a:latin typeface="DFKai-SB" panose="03000509000000000000" pitchFamily="65" charset="-120"/>
                <a:ea typeface="DFKai-SB" panose="03000509000000000000" pitchFamily="65" charset="-120"/>
              </a:rPr>
              <a:t>香港特別行政區立法會的産生辦法和表</a:t>
            </a:r>
            <a:r>
              <a:rPr lang="zh-TW" altLang="en-US" sz="2400" dirty="0">
                <a:solidFill>
                  <a:schemeClr val="tx1"/>
                </a:solidFill>
                <a:latin typeface="DFKai-SB" panose="03000509000000000000" pitchFamily="65" charset="-120"/>
                <a:ea typeface="DFKai-SB" panose="03000509000000000000" pitchFamily="65" charset="-120"/>
              </a:rPr>
              <a:t>決</a:t>
            </a:r>
            <a:r>
              <a:rPr lang="zh-CN" altLang="en-US" sz="2400" dirty="0">
                <a:solidFill>
                  <a:schemeClr val="tx1"/>
                </a:solidFill>
                <a:latin typeface="DFKai-SB" panose="03000509000000000000" pitchFamily="65" charset="-120"/>
                <a:ea typeface="DFKai-SB" panose="03000509000000000000" pitchFamily="65" charset="-120"/>
              </a:rPr>
              <a:t>程序在</a:t>
            </a:r>
            <a:r>
              <a:rPr lang="en-US" altLang="zh-CN" sz="2400" dirty="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基本法</a:t>
            </a:r>
            <a:r>
              <a:rPr lang="en-US" altLang="zh-CN" sz="2400" dirty="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附件二中規定。</a:t>
            </a:r>
            <a:endParaRPr lang="en-US" altLang="zh-CN" sz="2400" dirty="0">
              <a:solidFill>
                <a:schemeClr val="tx1"/>
              </a:solidFill>
              <a:latin typeface="DFKai-SB" panose="03000509000000000000" pitchFamily="65" charset="-120"/>
              <a:ea typeface="DFKai-SB" panose="03000509000000000000" pitchFamily="65" charset="-120"/>
            </a:endParaRPr>
          </a:p>
          <a:p>
            <a:pPr>
              <a:lnSpc>
                <a:spcPct val="200000"/>
              </a:lnSpc>
              <a:spcBef>
                <a:spcPts val="600"/>
              </a:spcBef>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30</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日，第十三屆全國人民代表大會常務委員會第二十七次會議修訂</a:t>
            </a:r>
            <a:r>
              <a:rPr lang="zh-TW"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通過</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中華人民共和國香港特別行政區基本法附件二香港特別行政區立法會的産生辦法和表</a:t>
            </a:r>
            <a:r>
              <a:rPr lang="zh-TW"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決</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程序</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31</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a:t>
            </a:r>
            <a:r>
              <a:rPr lang="zh-CN" altLang="en-US" sz="2400" dirty="0">
                <a:solidFill>
                  <a:schemeClr val="tx1"/>
                </a:solidFill>
                <a:latin typeface="DFKai-SB" panose="03000509000000000000" pitchFamily="65" charset="-120"/>
                <a:ea typeface="DFKai-SB" panose="03000509000000000000" pitchFamily="65" charset="-120"/>
              </a:rPr>
              <a:t>起實施。</a:t>
            </a:r>
            <a:endParaRPr lang="en-US" altLang="zh-CN" sz="2400" dirty="0">
              <a:solidFill>
                <a:schemeClr val="tx1"/>
              </a:solidFill>
              <a:latin typeface="DFKai-SB" panose="03000509000000000000" pitchFamily="65" charset="-120"/>
              <a:ea typeface="DFKai-SB" panose="03000509000000000000" pitchFamily="65" charset="-12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内容占位符 2"/>
          <p:cNvSpPr txBox="1">
            <a:spLocks noChangeArrowheads="1"/>
          </p:cNvSpPr>
          <p:nvPr/>
        </p:nvSpPr>
        <p:spPr bwMode="auto">
          <a:xfrm>
            <a:off x="445844" y="304673"/>
            <a:ext cx="10723563"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buClrTx/>
              <a:buFont typeface="Arial" panose="020B0604020202020204" pitchFamily="34" charset="0"/>
              <a:buNone/>
            </a:pPr>
            <a:r>
              <a:rPr lang="zh-CN" altLang="en-US" sz="4400" b="1" dirty="0">
                <a:solidFill>
                  <a:schemeClr val="tx1"/>
                </a:solidFill>
                <a:latin typeface="DFKai-SB" panose="03000509000000000000" pitchFamily="65" charset="-120"/>
                <a:ea typeface="DFKai-SB" panose="03000509000000000000" pitchFamily="65" charset="-120"/>
              </a:rPr>
              <a:t>立法會的職</a:t>
            </a:r>
            <a:r>
              <a:rPr lang="zh-TW" altLang="en-US" sz="4400" b="1" dirty="0">
                <a:solidFill>
                  <a:schemeClr val="tx1"/>
                </a:solidFill>
                <a:latin typeface="DFKai-SB" panose="03000509000000000000" pitchFamily="65" charset="-120"/>
                <a:ea typeface="DFKai-SB" panose="03000509000000000000" pitchFamily="65" charset="-120"/>
              </a:rPr>
              <a:t>責</a:t>
            </a:r>
            <a:endParaRPr lang="en-US" altLang="zh-TW" sz="4400" b="1" dirty="0">
              <a:solidFill>
                <a:schemeClr val="tx1"/>
              </a:solidFill>
              <a:latin typeface="DFKai-SB" panose="03000509000000000000" pitchFamily="65" charset="-120"/>
              <a:ea typeface="DFKai-SB" panose="03000509000000000000" pitchFamily="65" charset="-120"/>
            </a:endParaRPr>
          </a:p>
          <a:p>
            <a:pPr algn="ctr" defTabSz="914400" eaLnBrk="1" hangingPunct="1">
              <a:buClrTx/>
              <a:buFont typeface="Arial" panose="020B0604020202020204" pitchFamily="34" charset="0"/>
              <a:buNone/>
            </a:pPr>
            <a:endParaRPr lang="en-US" altLang="zh-TW" sz="1200" b="1" dirty="0">
              <a:solidFill>
                <a:schemeClr val="tx1"/>
              </a:solidFill>
              <a:latin typeface="DFKai-SB" panose="03000509000000000000" pitchFamily="65" charset="-120"/>
              <a:ea typeface="DFKai-SB" panose="03000509000000000000" pitchFamily="65" charset="-120"/>
            </a:endParaRP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a:t>
            </a:r>
            <a:r>
              <a:rPr lang="zh-TW" altLang="en-US" sz="2400" dirty="0">
                <a:solidFill>
                  <a:schemeClr val="tx1"/>
                </a:solidFill>
                <a:latin typeface="DFKai-SB" panose="03000509000000000000" pitchFamily="65" charset="-120"/>
                <a:ea typeface="DFKai-SB" panose="03000509000000000000" pitchFamily="65" charset="-120"/>
              </a:rPr>
              <a:t>基本法</a:t>
            </a:r>
            <a:r>
              <a:rPr lang="en-US" altLang="zh-TW" sz="2400" dirty="0">
                <a:solidFill>
                  <a:schemeClr val="tx1"/>
                </a:solidFill>
                <a:latin typeface="DFKai-SB" panose="03000509000000000000" pitchFamily="65" charset="-120"/>
                <a:ea typeface="DFKai-SB" panose="03000509000000000000" pitchFamily="65" charset="-120"/>
              </a:rPr>
              <a:t>》</a:t>
            </a:r>
            <a:r>
              <a:rPr lang="zh-TW" altLang="en-US" sz="2400" dirty="0">
                <a:solidFill>
                  <a:schemeClr val="tx1"/>
                </a:solidFill>
                <a:latin typeface="DFKai-SB" panose="03000509000000000000" pitchFamily="65" charset="-120"/>
                <a:ea typeface="DFKai-SB" panose="03000509000000000000" pitchFamily="65" charset="-120"/>
              </a:rPr>
              <a:t>第</a:t>
            </a:r>
            <a:r>
              <a:rPr lang="zh-TW"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七十三</a:t>
            </a:r>
            <a:r>
              <a:rPr lang="zh-TW" altLang="en-US" sz="2400" dirty="0">
                <a:solidFill>
                  <a:schemeClr val="tx1"/>
                </a:solidFill>
                <a:latin typeface="DFKai-SB" panose="03000509000000000000" pitchFamily="65" charset="-120"/>
                <a:ea typeface="DFKai-SB" panose="03000509000000000000" pitchFamily="65" charset="-120"/>
              </a:rPr>
              <a:t>條規定，香港特別行政區立法會行使下列職權：</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一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根據本法規定並依照法定程序制定、修改和廢除法律；</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二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根據政府的提案，審核、通過財政預算；</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三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批准稅收和公共開支；</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四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聽取行政長官的施政報告並進行辯論；</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五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對政府的工作提出質詢；</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六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就任何有關公共利益問題進行辯論；</a:t>
            </a:r>
          </a:p>
        </p:txBody>
      </p:sp>
      <p:sp>
        <p:nvSpPr>
          <p:cNvPr id="53252" name="投影片編號版面配置區 5"/>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27</a:t>
            </a:fld>
            <a:endParaRPr lang="zh-CN" altLang="en-US" dirty="0">
              <a:solidFill>
                <a:schemeClr val="tx1"/>
              </a:solidFill>
            </a:endParaRPr>
          </a:p>
        </p:txBody>
      </p:sp>
      <p:grpSp>
        <p:nvGrpSpPr>
          <p:cNvPr id="53253" name="群組 1"/>
          <p:cNvGrpSpPr>
            <a:grpSpLocks/>
          </p:cNvGrpSpPr>
          <p:nvPr/>
        </p:nvGrpSpPr>
        <p:grpSpPr bwMode="auto">
          <a:xfrm>
            <a:off x="1595438" y="4899025"/>
            <a:ext cx="9607550" cy="1487488"/>
            <a:chOff x="1423271" y="2936166"/>
            <a:chExt cx="10034252" cy="1742640"/>
          </a:xfrm>
        </p:grpSpPr>
        <p:sp>
          <p:nvSpPr>
            <p:cNvPr id="53254" name="MH_Text_2"/>
            <p:cNvSpPr>
              <a:spLocks/>
            </p:cNvSpPr>
            <p:nvPr>
              <p:custDataLst>
                <p:tags r:id="rId1"/>
              </p:custDataLst>
            </p:nvPr>
          </p:nvSpPr>
          <p:spPr bwMode="auto">
            <a:xfrm>
              <a:off x="3212259" y="4137601"/>
              <a:ext cx="1986291" cy="541205"/>
            </a:xfrm>
            <a:custGeom>
              <a:avLst/>
              <a:gdLst>
                <a:gd name="T0" fmla="*/ 382650 w 1728192"/>
                <a:gd name="T1" fmla="*/ 72979 h 1473820"/>
                <a:gd name="T2" fmla="*/ 0 w 1728192"/>
                <a:gd name="T3" fmla="*/ 42787 h 1473820"/>
                <a:gd name="T4" fmla="*/ 1311941 w 1728192"/>
                <a:gd name="T5" fmla="*/ 0 h 1473820"/>
                <a:gd name="T6" fmla="*/ 2623884 w 1728192"/>
                <a:gd name="T7" fmla="*/ 42787 h 1473820"/>
                <a:gd name="T8" fmla="*/ 2241234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sym typeface="Arial" panose="020B0604020202020204" pitchFamily="34" charset="0"/>
                </a:rPr>
                <a:t>批准</a:t>
              </a:r>
            </a:p>
          </p:txBody>
        </p:sp>
        <p:sp>
          <p:nvSpPr>
            <p:cNvPr id="53255" name="MH_Text_3"/>
            <p:cNvSpPr>
              <a:spLocks/>
            </p:cNvSpPr>
            <p:nvPr>
              <p:custDataLst>
                <p:tags r:id="rId2"/>
              </p:custDataLst>
            </p:nvPr>
          </p:nvSpPr>
          <p:spPr bwMode="auto">
            <a:xfrm>
              <a:off x="5249949" y="4137601"/>
              <a:ext cx="1851992" cy="541205"/>
            </a:xfrm>
            <a:custGeom>
              <a:avLst/>
              <a:gdLst>
                <a:gd name="T0" fmla="*/ 310162 w 1728192"/>
                <a:gd name="T1" fmla="*/ 72979 h 1473820"/>
                <a:gd name="T2" fmla="*/ 0 w 1728192"/>
                <a:gd name="T3" fmla="*/ 42787 h 1473820"/>
                <a:gd name="T4" fmla="*/ 1063416 w 1728192"/>
                <a:gd name="T5" fmla="*/ 0 h 1473820"/>
                <a:gd name="T6" fmla="*/ 2126832 w 1728192"/>
                <a:gd name="T7" fmla="*/ 42787 h 1473820"/>
                <a:gd name="T8" fmla="*/ 1816670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rPr>
                <a:t>監督</a:t>
              </a:r>
            </a:p>
          </p:txBody>
        </p:sp>
        <p:sp>
          <p:nvSpPr>
            <p:cNvPr id="53256" name="MH_Text_1"/>
            <p:cNvSpPr>
              <a:spLocks/>
            </p:cNvSpPr>
            <p:nvPr>
              <p:custDataLst>
                <p:tags r:id="rId3"/>
              </p:custDataLst>
            </p:nvPr>
          </p:nvSpPr>
          <p:spPr bwMode="auto">
            <a:xfrm>
              <a:off x="7287638" y="4137601"/>
              <a:ext cx="1762461" cy="541205"/>
            </a:xfrm>
            <a:custGeom>
              <a:avLst/>
              <a:gdLst>
                <a:gd name="T0" fmla="*/ 267321 w 1728192"/>
                <a:gd name="T1" fmla="*/ 72979 h 1473820"/>
                <a:gd name="T2" fmla="*/ 0 w 1728192"/>
                <a:gd name="T3" fmla="*/ 42787 h 1473820"/>
                <a:gd name="T4" fmla="*/ 916526 w 1728192"/>
                <a:gd name="T5" fmla="*/ 0 h 1473820"/>
                <a:gd name="T6" fmla="*/ 1833052 w 1728192"/>
                <a:gd name="T7" fmla="*/ 42787 h 1473820"/>
                <a:gd name="T8" fmla="*/ 1565731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sym typeface="Arial" panose="020B0604020202020204" pitchFamily="34" charset="0"/>
                </a:rPr>
                <a:t>彈劾</a:t>
              </a:r>
            </a:p>
          </p:txBody>
        </p:sp>
        <p:sp>
          <p:nvSpPr>
            <p:cNvPr id="53257" name="MH_Text_2"/>
            <p:cNvSpPr>
              <a:spLocks/>
            </p:cNvSpPr>
            <p:nvPr>
              <p:custDataLst>
                <p:tags r:id="rId4"/>
              </p:custDataLst>
            </p:nvPr>
          </p:nvSpPr>
          <p:spPr bwMode="auto">
            <a:xfrm>
              <a:off x="9088232" y="4119003"/>
              <a:ext cx="2369291" cy="541205"/>
            </a:xfrm>
            <a:custGeom>
              <a:avLst/>
              <a:gdLst>
                <a:gd name="T0" fmla="*/ 649425 w 1728192"/>
                <a:gd name="T1" fmla="*/ 72979 h 1473820"/>
                <a:gd name="T2" fmla="*/ 0 w 1728192"/>
                <a:gd name="T3" fmla="*/ 42787 h 1473820"/>
                <a:gd name="T4" fmla="*/ 2226595 w 1728192"/>
                <a:gd name="T5" fmla="*/ 0 h 1473820"/>
                <a:gd name="T6" fmla="*/ 4453190 w 1728192"/>
                <a:gd name="T7" fmla="*/ 42787 h 1473820"/>
                <a:gd name="T8" fmla="*/ 3803766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rPr>
                <a:t>其他</a:t>
              </a:r>
            </a:p>
          </p:txBody>
        </p:sp>
        <p:sp>
          <p:nvSpPr>
            <p:cNvPr id="53258" name="文本框 30"/>
            <p:cNvSpPr txBox="1">
              <a:spLocks noChangeArrowheads="1"/>
            </p:cNvSpPr>
            <p:nvPr/>
          </p:nvSpPr>
          <p:spPr bwMode="auto">
            <a:xfrm>
              <a:off x="1423271" y="4137902"/>
              <a:ext cx="1528092" cy="54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zh-CN" altLang="en-US" sz="2400" b="1">
                  <a:solidFill>
                    <a:schemeClr val="tx1"/>
                  </a:solidFill>
                  <a:latin typeface="DFKai-SB" panose="03000509000000000000" pitchFamily="65" charset="-120"/>
                  <a:ea typeface="DFKai-SB" panose="03000509000000000000" pitchFamily="65" charset="-120"/>
                </a:rPr>
                <a:t>立法</a:t>
              </a:r>
            </a:p>
          </p:txBody>
        </p:sp>
        <p:sp>
          <p:nvSpPr>
            <p:cNvPr id="12" name="Oval 104"/>
            <p:cNvSpPr/>
            <p:nvPr/>
          </p:nvSpPr>
          <p:spPr>
            <a:xfrm>
              <a:off x="3785929" y="3064493"/>
              <a:ext cx="772631" cy="775539"/>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3" name="Oval 105"/>
            <p:cNvSpPr/>
            <p:nvPr/>
          </p:nvSpPr>
          <p:spPr>
            <a:xfrm>
              <a:off x="1796322" y="3064493"/>
              <a:ext cx="774289" cy="775539"/>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4" name="Oval 111"/>
            <p:cNvSpPr/>
            <p:nvPr/>
          </p:nvSpPr>
          <p:spPr>
            <a:xfrm>
              <a:off x="5750667" y="3079372"/>
              <a:ext cx="774288" cy="77368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5" name="Arc 114"/>
            <p:cNvSpPr/>
            <p:nvPr/>
          </p:nvSpPr>
          <p:spPr>
            <a:xfrm rot="5400000" flipV="1">
              <a:off x="1658252" y="2938482"/>
              <a:ext cx="1032192" cy="103128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nvGrpSpPr>
            <p:cNvPr id="53263" name="Group 47"/>
            <p:cNvGrpSpPr>
              <a:grpSpLocks/>
            </p:cNvGrpSpPr>
            <p:nvPr/>
          </p:nvGrpSpPr>
          <p:grpSpPr bwMode="auto">
            <a:xfrm>
              <a:off x="1627723" y="2936166"/>
              <a:ext cx="3054350" cy="1060450"/>
              <a:chOff x="1376543" y="2321386"/>
              <a:chExt cx="2786064" cy="967925"/>
            </a:xfrm>
          </p:grpSpPr>
          <p:sp>
            <p:nvSpPr>
              <p:cNvPr id="17" name="Arc 119"/>
              <p:cNvSpPr/>
              <p:nvPr/>
            </p:nvSpPr>
            <p:spPr>
              <a:xfrm rot="5400000" flipV="1">
                <a:off x="3220444" y="2322106"/>
                <a:ext cx="942134" cy="940695"/>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18" name="Straight Connector 120"/>
              <p:cNvCxnSpPr/>
              <p:nvPr/>
            </p:nvCxnSpPr>
            <p:spPr>
              <a:xfrm>
                <a:off x="2292567" y="2810277"/>
                <a:ext cx="951282" cy="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19" name="Arc 121"/>
              <p:cNvSpPr/>
              <p:nvPr/>
            </p:nvSpPr>
            <p:spPr>
              <a:xfrm rot="5400000" flipH="1">
                <a:off x="1375352" y="2347568"/>
                <a:ext cx="942133" cy="940695"/>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53264" name="Group 27"/>
            <p:cNvGrpSpPr>
              <a:grpSpLocks/>
            </p:cNvGrpSpPr>
            <p:nvPr/>
          </p:nvGrpSpPr>
          <p:grpSpPr bwMode="auto">
            <a:xfrm>
              <a:off x="3620035" y="2936166"/>
              <a:ext cx="3054350" cy="1060450"/>
              <a:chOff x="2586036" y="2266950"/>
              <a:chExt cx="3344864" cy="1162061"/>
            </a:xfrm>
          </p:grpSpPr>
          <p:sp>
            <p:nvSpPr>
              <p:cNvPr id="21" name="Arc 125"/>
              <p:cNvSpPr/>
              <p:nvPr/>
            </p:nvSpPr>
            <p:spPr>
              <a:xfrm rot="5400000" flipV="1">
                <a:off x="4800437" y="2267814"/>
                <a:ext cx="1131097" cy="112937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22" name="Straight Connector 126"/>
              <p:cNvCxnSpPr/>
              <p:nvPr/>
            </p:nvCxnSpPr>
            <p:spPr>
              <a:xfrm>
                <a:off x="3686456" y="2853897"/>
                <a:ext cx="1142080" cy="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3" name="Arc 127"/>
              <p:cNvSpPr/>
              <p:nvPr/>
            </p:nvSpPr>
            <p:spPr>
              <a:xfrm rot="5400000" flipH="1">
                <a:off x="2585275" y="2298383"/>
                <a:ext cx="1131096" cy="112937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53265" name="Group 34"/>
            <p:cNvGrpSpPr>
              <a:grpSpLocks/>
            </p:cNvGrpSpPr>
            <p:nvPr/>
          </p:nvGrpSpPr>
          <p:grpSpPr bwMode="auto">
            <a:xfrm>
              <a:off x="5596473" y="2936166"/>
              <a:ext cx="3054350" cy="1060450"/>
              <a:chOff x="2586036" y="2266950"/>
              <a:chExt cx="3344864" cy="1162061"/>
            </a:xfrm>
          </p:grpSpPr>
          <p:sp>
            <p:nvSpPr>
              <p:cNvPr id="25" name="Arc 131"/>
              <p:cNvSpPr/>
              <p:nvPr/>
            </p:nvSpPr>
            <p:spPr>
              <a:xfrm rot="5400000" flipV="1">
                <a:off x="4800334" y="2267814"/>
                <a:ext cx="1131097" cy="112937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26" name="Straight Connector 132"/>
              <p:cNvCxnSpPr/>
              <p:nvPr/>
            </p:nvCxnSpPr>
            <p:spPr>
              <a:xfrm>
                <a:off x="3686353" y="2853897"/>
                <a:ext cx="1142080" cy="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7" name="Arc 133"/>
              <p:cNvSpPr/>
              <p:nvPr/>
            </p:nvSpPr>
            <p:spPr>
              <a:xfrm rot="5400000" flipH="1">
                <a:off x="2585172" y="2298383"/>
                <a:ext cx="1131096" cy="112937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sp>
          <p:nvSpPr>
            <p:cNvPr id="28" name="Oval 139"/>
            <p:cNvSpPr/>
            <p:nvPr/>
          </p:nvSpPr>
          <p:spPr>
            <a:xfrm>
              <a:off x="7741931" y="3079372"/>
              <a:ext cx="772631" cy="77368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29" name="Arc 145"/>
            <p:cNvSpPr/>
            <p:nvPr/>
          </p:nvSpPr>
          <p:spPr>
            <a:xfrm rot="5400000" flipH="1">
              <a:off x="7590597" y="2964519"/>
              <a:ext cx="1032192" cy="103128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sp>
          <p:nvSpPr>
            <p:cNvPr id="30" name="Oval 111"/>
            <p:cNvSpPr/>
            <p:nvPr/>
          </p:nvSpPr>
          <p:spPr>
            <a:xfrm>
              <a:off x="9794543" y="3124007"/>
              <a:ext cx="772631" cy="771819"/>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31" name="Arc 125"/>
            <p:cNvSpPr/>
            <p:nvPr/>
          </p:nvSpPr>
          <p:spPr>
            <a:xfrm rot="5400000" flipV="1">
              <a:off x="9663104" y="2988698"/>
              <a:ext cx="1032194" cy="103128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32" name="Straight Connector 132"/>
            <p:cNvCxnSpPr/>
            <p:nvPr/>
          </p:nvCxnSpPr>
          <p:spPr>
            <a:xfrm>
              <a:off x="8617358" y="3481090"/>
              <a:ext cx="1044544" cy="185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内容占位符 2"/>
          <p:cNvSpPr txBox="1">
            <a:spLocks noChangeArrowheads="1"/>
          </p:cNvSpPr>
          <p:nvPr/>
        </p:nvSpPr>
        <p:spPr bwMode="auto">
          <a:xfrm>
            <a:off x="492827" y="387045"/>
            <a:ext cx="11322233" cy="53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buClrTx/>
              <a:buFont typeface="Arial" panose="020B0604020202020204" pitchFamily="34" charset="0"/>
              <a:buNone/>
            </a:pPr>
            <a:r>
              <a:rPr lang="zh-CN" altLang="en-US" sz="3600" b="1" dirty="0">
                <a:solidFill>
                  <a:schemeClr val="tx1"/>
                </a:solidFill>
                <a:latin typeface="DFKai-SB" panose="03000509000000000000" pitchFamily="65" charset="-120"/>
                <a:ea typeface="DFKai-SB" panose="03000509000000000000" pitchFamily="65" charset="-120"/>
              </a:rPr>
              <a:t>立法會的職</a:t>
            </a:r>
            <a:r>
              <a:rPr lang="zh-TW" altLang="en-US" sz="3600" b="1" dirty="0">
                <a:solidFill>
                  <a:schemeClr val="tx1"/>
                </a:solidFill>
                <a:latin typeface="DFKai-SB" panose="03000509000000000000" pitchFamily="65" charset="-120"/>
                <a:ea typeface="DFKai-SB" panose="03000509000000000000" pitchFamily="65" charset="-120"/>
              </a:rPr>
              <a:t>責</a:t>
            </a:r>
            <a:endParaRPr lang="en-US" altLang="zh-CN" sz="3600" b="1" dirty="0">
              <a:solidFill>
                <a:schemeClr val="tx1"/>
              </a:solidFill>
              <a:latin typeface="DFKai-SB" panose="03000509000000000000" pitchFamily="65" charset="-120"/>
              <a:ea typeface="DFKai-SB" panose="03000509000000000000" pitchFamily="65" charset="-120"/>
            </a:endParaRP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七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同意終審法院法官和高等法院首席法官的任免；</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八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接受香港居民申訴並作出處理；</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九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如立法會全體議員的四分之一聯合動議，指控行政長官有嚴重違法或瀆職  行為而不辭職，經立法會通過進行調查，立法會可委托終審法院首席法官負責組成獨立的調查委員會，並擔任主席。調查委員會負責進行調查，並向立法會提出報告。如該調查委員會認為有足夠證據構成上述指控，立法會以全體議員三分之二多數通過，可提出彈劾案，報請中央人民政府決定；</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十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在行使上述各項職權時，如有需要，可傳召有關人士出席作證和提供證據。</a:t>
            </a:r>
            <a:endParaRPr lang="zh-CN" altLang="en-US" sz="2400" dirty="0">
              <a:solidFill>
                <a:srgbClr val="0070C0"/>
              </a:solidFill>
              <a:latin typeface="DFKai-SB" panose="03000509000000000000" pitchFamily="65" charset="-120"/>
              <a:ea typeface="DFKai-SB" panose="03000509000000000000" pitchFamily="65" charset="-120"/>
            </a:endParaRPr>
          </a:p>
        </p:txBody>
      </p:sp>
      <p:sp>
        <p:nvSpPr>
          <p:cNvPr id="54275" name="投影片編號版面配置區 5"/>
          <p:cNvSpPr>
            <a:spLocks noGrp="1"/>
          </p:cNvSpPr>
          <p:nvPr>
            <p:ph type="sldNum" sz="quarter" idx="12"/>
          </p:nvPr>
        </p:nvSpPr>
        <p:spPr>
          <a:xfrm>
            <a:off x="11062494" y="6297613"/>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319BE5F6-899A-4113-B15B-3D5C22975A08}" type="slidenum">
              <a:rPr lang="zh-CN" altLang="en-US" smtClean="0">
                <a:solidFill>
                  <a:schemeClr val="tx1"/>
                </a:solidFill>
              </a:rPr>
              <a:pPr>
                <a:spcBef>
                  <a:spcPct val="0"/>
                </a:spcBef>
                <a:buClrTx/>
                <a:buFontTx/>
                <a:buNone/>
              </a:pPr>
              <a:t>28</a:t>
            </a:fld>
            <a:endParaRPr lang="zh-CN" altLang="en-US" dirty="0">
              <a:solidFill>
                <a:schemeClr val="tx1"/>
              </a:solidFill>
            </a:endParaRPr>
          </a:p>
        </p:txBody>
      </p:sp>
      <p:grpSp>
        <p:nvGrpSpPr>
          <p:cNvPr id="54276" name="群組 7"/>
          <p:cNvGrpSpPr>
            <a:grpSpLocks/>
          </p:cNvGrpSpPr>
          <p:nvPr/>
        </p:nvGrpSpPr>
        <p:grpSpPr bwMode="auto">
          <a:xfrm>
            <a:off x="1155090" y="4785718"/>
            <a:ext cx="9607550" cy="1336675"/>
            <a:chOff x="1423271" y="2936166"/>
            <a:chExt cx="10034252" cy="1742640"/>
          </a:xfrm>
        </p:grpSpPr>
        <p:sp>
          <p:nvSpPr>
            <p:cNvPr id="54279" name="MH_Text_2"/>
            <p:cNvSpPr>
              <a:spLocks/>
            </p:cNvSpPr>
            <p:nvPr>
              <p:custDataLst>
                <p:tags r:id="rId1"/>
              </p:custDataLst>
            </p:nvPr>
          </p:nvSpPr>
          <p:spPr bwMode="auto">
            <a:xfrm>
              <a:off x="3212259" y="4138630"/>
              <a:ext cx="1986291" cy="540176"/>
            </a:xfrm>
            <a:custGeom>
              <a:avLst/>
              <a:gdLst>
                <a:gd name="T0" fmla="*/ 382650 w 1728192"/>
                <a:gd name="T1" fmla="*/ 72563 h 1473820"/>
                <a:gd name="T2" fmla="*/ 0 w 1728192"/>
                <a:gd name="T3" fmla="*/ 42544 h 1473820"/>
                <a:gd name="T4" fmla="*/ 1311941 w 1728192"/>
                <a:gd name="T5" fmla="*/ 0 h 1473820"/>
                <a:gd name="T6" fmla="*/ 2623884 w 1728192"/>
                <a:gd name="T7" fmla="*/ 42544 h 1473820"/>
                <a:gd name="T8" fmla="*/ 2241234 w 1728192"/>
                <a:gd name="T9" fmla="*/ 72563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sym typeface="Arial" panose="020B0604020202020204" pitchFamily="34" charset="0"/>
                </a:rPr>
                <a:t>批准</a:t>
              </a:r>
            </a:p>
          </p:txBody>
        </p:sp>
        <p:sp>
          <p:nvSpPr>
            <p:cNvPr id="54280" name="MH_Text_3"/>
            <p:cNvSpPr>
              <a:spLocks/>
            </p:cNvSpPr>
            <p:nvPr>
              <p:custDataLst>
                <p:tags r:id="rId2"/>
              </p:custDataLst>
            </p:nvPr>
          </p:nvSpPr>
          <p:spPr bwMode="auto">
            <a:xfrm>
              <a:off x="5249949" y="4138630"/>
              <a:ext cx="1851992" cy="540176"/>
            </a:xfrm>
            <a:custGeom>
              <a:avLst/>
              <a:gdLst>
                <a:gd name="T0" fmla="*/ 310162 w 1728192"/>
                <a:gd name="T1" fmla="*/ 72563 h 1473820"/>
                <a:gd name="T2" fmla="*/ 0 w 1728192"/>
                <a:gd name="T3" fmla="*/ 42544 h 1473820"/>
                <a:gd name="T4" fmla="*/ 1063416 w 1728192"/>
                <a:gd name="T5" fmla="*/ 0 h 1473820"/>
                <a:gd name="T6" fmla="*/ 2126832 w 1728192"/>
                <a:gd name="T7" fmla="*/ 42544 h 1473820"/>
                <a:gd name="T8" fmla="*/ 1816670 w 1728192"/>
                <a:gd name="T9" fmla="*/ 72563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rPr>
                <a:t>監督</a:t>
              </a:r>
            </a:p>
          </p:txBody>
        </p:sp>
        <p:sp>
          <p:nvSpPr>
            <p:cNvPr id="54281" name="MH_Text_1"/>
            <p:cNvSpPr>
              <a:spLocks/>
            </p:cNvSpPr>
            <p:nvPr>
              <p:custDataLst>
                <p:tags r:id="rId3"/>
              </p:custDataLst>
            </p:nvPr>
          </p:nvSpPr>
          <p:spPr bwMode="auto">
            <a:xfrm>
              <a:off x="7287638" y="4138630"/>
              <a:ext cx="1762461" cy="540176"/>
            </a:xfrm>
            <a:custGeom>
              <a:avLst/>
              <a:gdLst>
                <a:gd name="T0" fmla="*/ 267321 w 1728192"/>
                <a:gd name="T1" fmla="*/ 72563 h 1473820"/>
                <a:gd name="T2" fmla="*/ 0 w 1728192"/>
                <a:gd name="T3" fmla="*/ 42544 h 1473820"/>
                <a:gd name="T4" fmla="*/ 916526 w 1728192"/>
                <a:gd name="T5" fmla="*/ 0 h 1473820"/>
                <a:gd name="T6" fmla="*/ 1833052 w 1728192"/>
                <a:gd name="T7" fmla="*/ 42544 h 1473820"/>
                <a:gd name="T8" fmla="*/ 1565731 w 1728192"/>
                <a:gd name="T9" fmla="*/ 72563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sym typeface="Arial" panose="020B0604020202020204" pitchFamily="34" charset="0"/>
                </a:rPr>
                <a:t>彈劾</a:t>
              </a:r>
            </a:p>
          </p:txBody>
        </p:sp>
        <p:sp>
          <p:nvSpPr>
            <p:cNvPr id="54282" name="MH_Text_2"/>
            <p:cNvSpPr>
              <a:spLocks/>
            </p:cNvSpPr>
            <p:nvPr>
              <p:custDataLst>
                <p:tags r:id="rId4"/>
              </p:custDataLst>
            </p:nvPr>
          </p:nvSpPr>
          <p:spPr bwMode="auto">
            <a:xfrm>
              <a:off x="9088232" y="4117933"/>
              <a:ext cx="2369291" cy="542247"/>
            </a:xfrm>
            <a:custGeom>
              <a:avLst/>
              <a:gdLst>
                <a:gd name="T0" fmla="*/ 649425 w 1728192"/>
                <a:gd name="T1" fmla="*/ 73401 h 1473820"/>
                <a:gd name="T2" fmla="*/ 0 w 1728192"/>
                <a:gd name="T3" fmla="*/ 43035 h 1473820"/>
                <a:gd name="T4" fmla="*/ 2226595 w 1728192"/>
                <a:gd name="T5" fmla="*/ 0 h 1473820"/>
                <a:gd name="T6" fmla="*/ 4453190 w 1728192"/>
                <a:gd name="T7" fmla="*/ 43035 h 1473820"/>
                <a:gd name="T8" fmla="*/ 3803766 w 1728192"/>
                <a:gd name="T9" fmla="*/ 73401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rPr>
                <a:t>其他</a:t>
              </a:r>
            </a:p>
          </p:txBody>
        </p:sp>
        <p:sp>
          <p:nvSpPr>
            <p:cNvPr id="54283" name="文本框 30"/>
            <p:cNvSpPr txBox="1">
              <a:spLocks noChangeArrowheads="1"/>
            </p:cNvSpPr>
            <p:nvPr/>
          </p:nvSpPr>
          <p:spPr bwMode="auto">
            <a:xfrm>
              <a:off x="1423271" y="4137902"/>
              <a:ext cx="1528092" cy="54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zh-CN" altLang="en-US" sz="2400" b="1">
                  <a:solidFill>
                    <a:schemeClr val="tx1"/>
                  </a:solidFill>
                  <a:latin typeface="DFKai-SB" panose="03000509000000000000" pitchFamily="65" charset="-120"/>
                  <a:ea typeface="DFKai-SB" panose="03000509000000000000" pitchFamily="65" charset="-120"/>
                </a:rPr>
                <a:t>立法</a:t>
              </a:r>
            </a:p>
          </p:txBody>
        </p:sp>
        <p:sp>
          <p:nvSpPr>
            <p:cNvPr id="14" name="Oval 104"/>
            <p:cNvSpPr/>
            <p:nvPr/>
          </p:nvSpPr>
          <p:spPr>
            <a:xfrm>
              <a:off x="3785929" y="3064484"/>
              <a:ext cx="772631" cy="774047"/>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5" name="Oval 105"/>
            <p:cNvSpPr/>
            <p:nvPr/>
          </p:nvSpPr>
          <p:spPr>
            <a:xfrm>
              <a:off x="1796322" y="3064484"/>
              <a:ext cx="774289" cy="774047"/>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6" name="Oval 111"/>
            <p:cNvSpPr/>
            <p:nvPr/>
          </p:nvSpPr>
          <p:spPr>
            <a:xfrm>
              <a:off x="5750667" y="3078972"/>
              <a:ext cx="774288" cy="774047"/>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7" name="Arc 114"/>
            <p:cNvSpPr/>
            <p:nvPr/>
          </p:nvSpPr>
          <p:spPr>
            <a:xfrm rot="5400000" flipV="1">
              <a:off x="1659006" y="2937938"/>
              <a:ext cx="1030683" cy="103128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nvGrpSpPr>
            <p:cNvPr id="54288" name="Group 47"/>
            <p:cNvGrpSpPr>
              <a:grpSpLocks/>
            </p:cNvGrpSpPr>
            <p:nvPr/>
          </p:nvGrpSpPr>
          <p:grpSpPr bwMode="auto">
            <a:xfrm>
              <a:off x="1627723" y="2936166"/>
              <a:ext cx="3054350" cy="1060450"/>
              <a:chOff x="1376543" y="2321386"/>
              <a:chExt cx="2786064" cy="967925"/>
            </a:xfrm>
          </p:grpSpPr>
          <p:sp>
            <p:nvSpPr>
              <p:cNvPr id="32" name="Arc 119"/>
              <p:cNvSpPr/>
              <p:nvPr/>
            </p:nvSpPr>
            <p:spPr>
              <a:xfrm rot="5400000" flipV="1">
                <a:off x="3221133" y="2321416"/>
                <a:ext cx="940755" cy="940695"/>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33" name="Straight Connector 120"/>
              <p:cNvCxnSpPr/>
              <p:nvPr/>
            </p:nvCxnSpPr>
            <p:spPr>
              <a:xfrm>
                <a:off x="2292567" y="2808765"/>
                <a:ext cx="951282" cy="189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4" name="Arc 121"/>
              <p:cNvSpPr/>
              <p:nvPr/>
            </p:nvSpPr>
            <p:spPr>
              <a:xfrm rot="5400000" flipH="1">
                <a:off x="1376041" y="2347863"/>
                <a:ext cx="940755" cy="940695"/>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54289" name="Group 27"/>
            <p:cNvGrpSpPr>
              <a:grpSpLocks/>
            </p:cNvGrpSpPr>
            <p:nvPr/>
          </p:nvGrpSpPr>
          <p:grpSpPr bwMode="auto">
            <a:xfrm>
              <a:off x="3620035" y="2936166"/>
              <a:ext cx="3054350" cy="1060450"/>
              <a:chOff x="2586036" y="2266950"/>
              <a:chExt cx="3344864" cy="1162061"/>
            </a:xfrm>
          </p:grpSpPr>
          <p:sp>
            <p:nvSpPr>
              <p:cNvPr id="29" name="Arc 125"/>
              <p:cNvSpPr/>
              <p:nvPr/>
            </p:nvSpPr>
            <p:spPr>
              <a:xfrm rot="5400000" flipV="1">
                <a:off x="4801265" y="2266986"/>
                <a:ext cx="1129441" cy="112937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30" name="Straight Connector 126"/>
              <p:cNvCxnSpPr/>
              <p:nvPr/>
            </p:nvCxnSpPr>
            <p:spPr>
              <a:xfrm>
                <a:off x="3686456" y="2852082"/>
                <a:ext cx="1142080" cy="226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1" name="Arc 127"/>
              <p:cNvSpPr/>
              <p:nvPr/>
            </p:nvSpPr>
            <p:spPr>
              <a:xfrm rot="5400000" flipH="1">
                <a:off x="2586102" y="2298737"/>
                <a:ext cx="1129441" cy="112937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54290" name="Group 34"/>
            <p:cNvGrpSpPr>
              <a:grpSpLocks/>
            </p:cNvGrpSpPr>
            <p:nvPr/>
          </p:nvGrpSpPr>
          <p:grpSpPr bwMode="auto">
            <a:xfrm>
              <a:off x="5596473" y="2936166"/>
              <a:ext cx="3054350" cy="1060450"/>
              <a:chOff x="2586036" y="2266950"/>
              <a:chExt cx="3344864" cy="1162061"/>
            </a:xfrm>
          </p:grpSpPr>
          <p:sp>
            <p:nvSpPr>
              <p:cNvPr id="26" name="Arc 131"/>
              <p:cNvSpPr/>
              <p:nvPr/>
            </p:nvSpPr>
            <p:spPr>
              <a:xfrm rot="5400000" flipV="1">
                <a:off x="4801162" y="2266986"/>
                <a:ext cx="1129441" cy="112937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27" name="Straight Connector 132"/>
              <p:cNvCxnSpPr/>
              <p:nvPr/>
            </p:nvCxnSpPr>
            <p:spPr>
              <a:xfrm>
                <a:off x="3686353" y="2852082"/>
                <a:ext cx="1142080" cy="226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8" name="Arc 133"/>
              <p:cNvSpPr/>
              <p:nvPr/>
            </p:nvSpPr>
            <p:spPr>
              <a:xfrm rot="5400000" flipH="1">
                <a:off x="2585999" y="2298737"/>
                <a:ext cx="1129441" cy="112937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sp>
          <p:nvSpPr>
            <p:cNvPr id="21" name="Oval 139"/>
            <p:cNvSpPr/>
            <p:nvPr/>
          </p:nvSpPr>
          <p:spPr>
            <a:xfrm>
              <a:off x="7741931" y="3078972"/>
              <a:ext cx="772631" cy="774047"/>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22" name="Arc 145"/>
            <p:cNvSpPr/>
            <p:nvPr/>
          </p:nvSpPr>
          <p:spPr>
            <a:xfrm rot="5400000" flipH="1">
              <a:off x="7591352" y="2964842"/>
              <a:ext cx="1030683" cy="103128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sp>
          <p:nvSpPr>
            <p:cNvPr id="23" name="Oval 111"/>
            <p:cNvSpPr/>
            <p:nvPr/>
          </p:nvSpPr>
          <p:spPr>
            <a:xfrm>
              <a:off x="9794543" y="3124504"/>
              <a:ext cx="772631" cy="771976"/>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24" name="Arc 125"/>
            <p:cNvSpPr/>
            <p:nvPr/>
          </p:nvSpPr>
          <p:spPr>
            <a:xfrm rot="5400000" flipV="1">
              <a:off x="9662825" y="2988643"/>
              <a:ext cx="1032752" cy="103128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25" name="Straight Connector 132"/>
            <p:cNvCxnSpPr/>
            <p:nvPr/>
          </p:nvCxnSpPr>
          <p:spPr>
            <a:xfrm>
              <a:off x="8617358" y="3480483"/>
              <a:ext cx="1044544" cy="206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grpSp>
      <p:sp>
        <p:nvSpPr>
          <p:cNvPr id="54277" name="文字方塊 2"/>
          <p:cNvSpPr txBox="1">
            <a:spLocks noChangeArrowheads="1"/>
          </p:cNvSpPr>
          <p:nvPr/>
        </p:nvSpPr>
        <p:spPr bwMode="auto">
          <a:xfrm>
            <a:off x="220480" y="6460729"/>
            <a:ext cx="8490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zh-TW" dirty="0">
                <a:solidFill>
                  <a:schemeClr val="tx1"/>
                </a:solidFill>
                <a:latin typeface="DFKai-SB" panose="03000509000000000000" pitchFamily="65" charset="-120"/>
                <a:ea typeface="DFKai-SB" panose="03000509000000000000" pitchFamily="65" charset="-120"/>
              </a:rPr>
              <a:t>《</a:t>
            </a:r>
            <a:r>
              <a:rPr lang="zh-TW" altLang="en-US" sz="1400" dirty="0">
                <a:solidFill>
                  <a:schemeClr val="tx1"/>
                </a:solidFill>
                <a:latin typeface="DFKai-SB" panose="03000509000000000000" pitchFamily="65" charset="-120"/>
                <a:ea typeface="DFKai-SB" panose="03000509000000000000" pitchFamily="65" charset="-120"/>
              </a:rPr>
              <a:t>基本法</a:t>
            </a:r>
            <a:r>
              <a:rPr lang="en-US" altLang="zh-TW" sz="1400" dirty="0">
                <a:solidFill>
                  <a:schemeClr val="tx1"/>
                </a:solidFill>
                <a:latin typeface="DFKai-SB" panose="03000509000000000000" pitchFamily="65" charset="-120"/>
                <a:ea typeface="DFKai-SB" panose="03000509000000000000" pitchFamily="65" charset="-120"/>
              </a:rPr>
              <a:t>》</a:t>
            </a:r>
            <a:r>
              <a:rPr lang="zh-TW" altLang="en-US" sz="1400" dirty="0">
                <a:solidFill>
                  <a:schemeClr val="tx1"/>
                </a:solidFill>
                <a:latin typeface="DFKai-SB" panose="03000509000000000000" pitchFamily="65" charset="-120"/>
                <a:ea typeface="DFKai-SB" panose="03000509000000000000" pitchFamily="65" charset="-120"/>
              </a:rPr>
              <a:t>有關彈劾的條文</a:t>
            </a:r>
            <a:r>
              <a:rPr lang="en-US" altLang="zh-TW" sz="1400" dirty="0">
                <a:solidFill>
                  <a:schemeClr val="tx1"/>
                </a:solidFill>
                <a:latin typeface="DFKai-SB" panose="03000509000000000000" pitchFamily="65" charset="-120"/>
                <a:ea typeface="DFKai-SB" panose="03000509000000000000" pitchFamily="65" charset="-120"/>
              </a:rPr>
              <a:t>(</a:t>
            </a:r>
            <a:r>
              <a:rPr lang="zh-TW" altLang="en-US" sz="1400" dirty="0">
                <a:solidFill>
                  <a:schemeClr val="tx1"/>
                </a:solidFill>
                <a:latin typeface="DFKai-SB" panose="03000509000000000000" pitchFamily="65" charset="-120"/>
                <a:ea typeface="DFKai-SB" panose="03000509000000000000" pitchFamily="65" charset="-120"/>
              </a:rPr>
              <a:t>第</a:t>
            </a:r>
            <a:r>
              <a:rPr lang="zh-TW"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七十三</a:t>
            </a:r>
            <a:r>
              <a:rPr lang="zh-TW" altLang="en-US" sz="1400" dirty="0">
                <a:solidFill>
                  <a:schemeClr val="tx1"/>
                </a:solidFill>
                <a:latin typeface="DFKai-SB" panose="03000509000000000000" pitchFamily="65" charset="-120"/>
                <a:ea typeface="DFKai-SB" panose="03000509000000000000" pitchFamily="65" charset="-120"/>
              </a:rPr>
              <a:t>條</a:t>
            </a:r>
            <a:r>
              <a:rPr lang="en-US" altLang="zh-TW" sz="1400" dirty="0">
                <a:solidFill>
                  <a:schemeClr val="tx1"/>
                </a:solidFill>
                <a:latin typeface="DFKai-SB" panose="03000509000000000000" pitchFamily="65" charset="-120"/>
                <a:ea typeface="DFKai-SB" panose="03000509000000000000" pitchFamily="65" charset="-120"/>
              </a:rPr>
              <a:t>)</a:t>
            </a:r>
            <a:r>
              <a:rPr lang="zh-TW" altLang="en-US" sz="1400" dirty="0">
                <a:solidFill>
                  <a:schemeClr val="tx1"/>
                </a:solidFill>
                <a:latin typeface="DFKai-SB" panose="03000509000000000000" pitchFamily="65" charset="-120"/>
                <a:ea typeface="DFKai-SB" panose="03000509000000000000" pitchFamily="65" charset="-120"/>
              </a:rPr>
              <a:t>：</a:t>
            </a:r>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https://www.basiclaw.gov.hk/tc/basiclaw/chapter4.html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A15D16-AC40-3366-9C69-9EFC7CBCD13D}"/>
              </a:ext>
            </a:extLst>
          </p:cNvPr>
          <p:cNvSpPr>
            <a:spLocks noGrp="1"/>
          </p:cNvSpPr>
          <p:nvPr>
            <p:ph type="title"/>
          </p:nvPr>
        </p:nvSpPr>
        <p:spPr>
          <a:xfrm>
            <a:off x="838200" y="365126"/>
            <a:ext cx="7543800" cy="774562"/>
          </a:xfrm>
          <a:solidFill>
            <a:schemeClr val="accent6">
              <a:lumMod val="60000"/>
              <a:lumOff val="40000"/>
            </a:schemeClr>
          </a:solidFill>
          <a:ln w="28575">
            <a:solidFill>
              <a:schemeClr val="bg1"/>
            </a:solidFill>
          </a:ln>
        </p:spPr>
        <p:txBody>
          <a:bodyPr/>
          <a:lstStyle/>
          <a:p>
            <a:pPr algn="ctr"/>
            <a:r>
              <a:rPr lang="zh-TW" altLang="en-US" b="1" dirty="0">
                <a:latin typeface="標楷體" panose="03000509000000000000" pitchFamily="65" charset="-120"/>
                <a:ea typeface="標楷體" panose="03000509000000000000" pitchFamily="65" charset="-120"/>
              </a:rPr>
              <a:t>完善選舉制度立法歷程</a:t>
            </a:r>
            <a:endParaRPr lang="zh-HK" altLang="en-US" b="1" dirty="0">
              <a:latin typeface="標楷體" panose="03000509000000000000" pitchFamily="65" charset="-120"/>
              <a:ea typeface="標楷體" panose="03000509000000000000" pitchFamily="65" charset="-120"/>
            </a:endParaRPr>
          </a:p>
        </p:txBody>
      </p:sp>
      <p:sp>
        <p:nvSpPr>
          <p:cNvPr id="14" name="文字方塊 13">
            <a:extLst>
              <a:ext uri="{FF2B5EF4-FFF2-40B4-BE49-F238E27FC236}">
                <a16:creationId xmlns:a16="http://schemas.microsoft.com/office/drawing/2014/main" id="{A7E5348A-07EA-B820-FFA5-F598FCD8C189}"/>
              </a:ext>
            </a:extLst>
          </p:cNvPr>
          <p:cNvSpPr txBox="1"/>
          <p:nvPr/>
        </p:nvSpPr>
        <p:spPr>
          <a:xfrm>
            <a:off x="8610600" y="5033339"/>
            <a:ext cx="3211038" cy="646331"/>
          </a:xfrm>
          <a:prstGeom prst="rect">
            <a:avLst/>
          </a:prstGeom>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HK" altLang="en-US" b="1" dirty="0">
                <a:latin typeface="標楷體" panose="03000509000000000000" pitchFamily="65" charset="-120"/>
                <a:ea typeface="標楷體" panose="03000509000000000000" pitchFamily="65" charset="-120"/>
              </a:rPr>
              <a:t>按圖登入</a:t>
            </a:r>
            <a:endParaRPr kumimoji="1" lang="en-US" altLang="zh-HK" b="1" dirty="0">
              <a:latin typeface="標楷體" panose="03000509000000000000" pitchFamily="65" charset="-120"/>
              <a:ea typeface="標楷體" panose="03000509000000000000" pitchFamily="65" charset="-120"/>
            </a:endParaRPr>
          </a:p>
          <a:p>
            <a:pPr algn="ctr"/>
            <a:r>
              <a:rPr kumimoji="1" lang="zh-TW" altLang="en-US" b="1" dirty="0">
                <a:latin typeface="標楷體" panose="03000509000000000000" pitchFamily="65" charset="-120"/>
                <a:ea typeface="標楷體" panose="03000509000000000000" pitchFamily="65" charset="-120"/>
              </a:rPr>
              <a:t>了解更多關於</a:t>
            </a:r>
            <a:r>
              <a:rPr kumimoji="1" lang="zh-HK" altLang="en-US" b="1" dirty="0">
                <a:latin typeface="標楷體" panose="03000509000000000000" pitchFamily="65" charset="-120"/>
                <a:ea typeface="標楷體" panose="03000509000000000000" pitchFamily="65" charset="-120"/>
              </a:rPr>
              <a:t>完善選舉制度　</a:t>
            </a:r>
          </a:p>
        </p:txBody>
      </p:sp>
      <p:pic>
        <p:nvPicPr>
          <p:cNvPr id="3" name="圖片 2">
            <a:hlinkClick r:id="rId3"/>
            <a:extLst>
              <a:ext uri="{FF2B5EF4-FFF2-40B4-BE49-F238E27FC236}">
                <a16:creationId xmlns:a16="http://schemas.microsoft.com/office/drawing/2014/main" id="{519F0A4D-1C39-4313-9D4C-6E6864B7E0FC}"/>
              </a:ext>
            </a:extLst>
          </p:cNvPr>
          <p:cNvPicPr>
            <a:picLocks noChangeAspect="1"/>
          </p:cNvPicPr>
          <p:nvPr/>
        </p:nvPicPr>
        <p:blipFill>
          <a:blip r:embed="rId4"/>
          <a:stretch>
            <a:fillRect/>
          </a:stretch>
        </p:blipFill>
        <p:spPr>
          <a:xfrm>
            <a:off x="8610600" y="365126"/>
            <a:ext cx="3211038" cy="4575313"/>
          </a:xfrm>
          <a:prstGeom prst="rect">
            <a:avLst/>
          </a:prstGeom>
        </p:spPr>
      </p:pic>
      <p:sp>
        <p:nvSpPr>
          <p:cNvPr id="7" name="文字方塊 6">
            <a:extLst>
              <a:ext uri="{FF2B5EF4-FFF2-40B4-BE49-F238E27FC236}">
                <a16:creationId xmlns:a16="http://schemas.microsoft.com/office/drawing/2014/main" id="{3FB9F639-8970-783E-8808-E73F6BFE2FE9}"/>
              </a:ext>
            </a:extLst>
          </p:cNvPr>
          <p:cNvSpPr txBox="1"/>
          <p:nvPr/>
        </p:nvSpPr>
        <p:spPr>
          <a:xfrm>
            <a:off x="849795" y="1402351"/>
            <a:ext cx="7340047" cy="1305807"/>
          </a:xfrm>
          <a:prstGeom prst="rect">
            <a:avLst/>
          </a:prstGeom>
          <a:solidFill>
            <a:schemeClr val="accent3">
              <a:lumMod val="20000"/>
              <a:lumOff val="80000"/>
            </a:schemeClr>
          </a:solidFill>
          <a:ln w="38100">
            <a:solidFill>
              <a:schemeClr val="tx1"/>
            </a:solidFill>
          </a:ln>
        </p:spPr>
        <p:txBody>
          <a:bodyPr wrap="square">
            <a:spAutoFit/>
          </a:bodyPr>
          <a:lstStyle/>
          <a:p>
            <a:pPr algn="just" hangingPunct="0">
              <a:lnSpc>
                <a:spcPct val="150000"/>
              </a:lnSpc>
            </a:pPr>
            <a:r>
              <a:rPr lang="zh-TW" altLang="en-US" sz="2800" dirty="0">
                <a:latin typeface="標楷體" panose="03000509000000000000" pitchFamily="65" charset="-120"/>
                <a:ea typeface="標楷體" panose="03000509000000000000" pitchFamily="65" charset="-120"/>
              </a:rPr>
              <a:t>全國人民代表大會於</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800" dirty="0">
                <a:latin typeface="標楷體" panose="03000509000000000000" pitchFamily="65" charset="-120"/>
                <a:ea typeface="標楷體" panose="03000509000000000000" pitchFamily="65" charset="-120"/>
              </a:rPr>
              <a:t>年</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dirty="0">
                <a:latin typeface="標楷體" panose="03000509000000000000" pitchFamily="65" charset="-120"/>
                <a:ea typeface="標楷體" panose="03000509000000000000" pitchFamily="65" charset="-120"/>
              </a:rPr>
              <a:t>月</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800" dirty="0">
                <a:latin typeface="標楷體" panose="03000509000000000000" pitchFamily="65" charset="-120"/>
                <a:ea typeface="標楷體" panose="03000509000000000000" pitchFamily="65" charset="-120"/>
              </a:rPr>
              <a:t>日通過</a:t>
            </a:r>
            <a:endParaRPr lang="en-US" altLang="zh-TW" sz="2800" dirty="0">
              <a:latin typeface="標楷體" panose="03000509000000000000" pitchFamily="65" charset="-120"/>
              <a:ea typeface="標楷體" panose="03000509000000000000" pitchFamily="65" charset="-120"/>
            </a:endParaRPr>
          </a:p>
          <a:p>
            <a:pPr algn="just" hangingPunct="0">
              <a:lnSpc>
                <a:spcPct val="150000"/>
              </a:lnSpc>
            </a:pP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關於完善香港特別行政區選舉制度的決定</a:t>
            </a:r>
            <a:r>
              <a:rPr lang="en-US" altLang="zh-TW" sz="2800" dirty="0">
                <a:latin typeface="標楷體" panose="03000509000000000000" pitchFamily="65" charset="-120"/>
                <a:ea typeface="標楷體" panose="03000509000000000000" pitchFamily="65" charset="-120"/>
              </a:rPr>
              <a:t>》</a:t>
            </a:r>
          </a:p>
        </p:txBody>
      </p:sp>
      <p:sp>
        <p:nvSpPr>
          <p:cNvPr id="9" name="文字方塊 8">
            <a:extLst>
              <a:ext uri="{FF2B5EF4-FFF2-40B4-BE49-F238E27FC236}">
                <a16:creationId xmlns:a16="http://schemas.microsoft.com/office/drawing/2014/main" id="{42D99D96-E624-5C56-A3B3-8FA350C25085}"/>
              </a:ext>
            </a:extLst>
          </p:cNvPr>
          <p:cNvSpPr txBox="1"/>
          <p:nvPr/>
        </p:nvSpPr>
        <p:spPr>
          <a:xfrm>
            <a:off x="838200" y="3062690"/>
            <a:ext cx="7340047" cy="1309269"/>
          </a:xfrm>
          <a:prstGeom prst="rect">
            <a:avLst/>
          </a:prstGeom>
          <a:solidFill>
            <a:srgbClr val="F8E6F6"/>
          </a:solidFill>
          <a:ln w="38100">
            <a:solidFill>
              <a:schemeClr val="tx1"/>
            </a:solidFill>
          </a:ln>
        </p:spPr>
        <p:txBody>
          <a:bodyPr wrap="square">
            <a:spAutoFit/>
          </a:bodyPr>
          <a:lstStyle/>
          <a:p>
            <a:pPr>
              <a:lnSpc>
                <a:spcPct val="150000"/>
              </a:lnSpc>
            </a:pPr>
            <a:r>
              <a:rPr lang="zh-TW" altLang="en-US" sz="2800" dirty="0">
                <a:latin typeface="標楷體" panose="03000509000000000000" pitchFamily="65" charset="-120"/>
                <a:ea typeface="標楷體" panose="03000509000000000000" pitchFamily="65" charset="-120"/>
              </a:rPr>
              <a:t>全國人民代表大會常務委員會在</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800" dirty="0">
                <a:latin typeface="標楷體" panose="03000509000000000000" pitchFamily="65" charset="-120"/>
                <a:ea typeface="標楷體" panose="03000509000000000000" pitchFamily="65" charset="-120"/>
              </a:rPr>
              <a:t>年</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dirty="0">
                <a:latin typeface="標楷體" panose="03000509000000000000" pitchFamily="65" charset="-120"/>
                <a:ea typeface="標楷體" panose="03000509000000000000" pitchFamily="65" charset="-120"/>
              </a:rPr>
              <a:t>月</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30</a:t>
            </a:r>
            <a:r>
              <a:rPr lang="zh-TW" altLang="en-US" sz="2800" dirty="0">
                <a:latin typeface="標楷體" panose="03000509000000000000" pitchFamily="65" charset="-120"/>
                <a:ea typeface="標楷體" panose="03000509000000000000" pitchFamily="65" charset="-120"/>
              </a:rPr>
              <a:t>日通過修訂</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基本法</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附件一和附件二</a:t>
            </a:r>
            <a:endParaRPr lang="en-US" altLang="zh-TW" sz="2800" dirty="0">
              <a:latin typeface="標楷體" panose="03000509000000000000" pitchFamily="65" charset="-120"/>
              <a:ea typeface="標楷體" panose="03000509000000000000" pitchFamily="65" charset="-120"/>
            </a:endParaRPr>
          </a:p>
        </p:txBody>
      </p:sp>
      <p:sp>
        <p:nvSpPr>
          <p:cNvPr id="13" name="文字方塊 12">
            <a:extLst>
              <a:ext uri="{FF2B5EF4-FFF2-40B4-BE49-F238E27FC236}">
                <a16:creationId xmlns:a16="http://schemas.microsoft.com/office/drawing/2014/main" id="{02EE8D1D-BBA7-F7C8-1890-B799043B421D}"/>
              </a:ext>
            </a:extLst>
          </p:cNvPr>
          <p:cNvSpPr txBox="1"/>
          <p:nvPr/>
        </p:nvSpPr>
        <p:spPr>
          <a:xfrm>
            <a:off x="849795" y="4723030"/>
            <a:ext cx="7340046" cy="1815882"/>
          </a:xfrm>
          <a:prstGeom prst="rect">
            <a:avLst/>
          </a:prstGeom>
          <a:solidFill>
            <a:srgbClr val="FFC000"/>
          </a:solidFill>
          <a:ln w="38100">
            <a:solidFill>
              <a:schemeClr val="tx1"/>
            </a:solidFill>
          </a:ln>
        </p:spPr>
        <p:txBody>
          <a:bodyPr wrap="square">
            <a:spAutoFit/>
          </a:bodyPr>
          <a:lstStyle/>
          <a:p>
            <a:pPr algn="just"/>
            <a:r>
              <a:rPr lang="zh-TW" altLang="en-US" sz="2800" dirty="0">
                <a:latin typeface="標楷體" panose="03000509000000000000" pitchFamily="65" charset="-120"/>
                <a:ea typeface="標楷體" panose="03000509000000000000" pitchFamily="65" charset="-120"/>
              </a:rPr>
              <a:t>香港特別行政區（香港特區）</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政府推動修改本地相關選舉法律的工作，</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年完善選舉制度（綜合修訂）條例</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最後於</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31</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日正式刊憲生效</a:t>
            </a:r>
            <a:endParaRPr lang="zh-HK" altLang="en-US" sz="2800" dirty="0"/>
          </a:p>
        </p:txBody>
      </p:sp>
      <p:sp>
        <p:nvSpPr>
          <p:cNvPr id="16" name="文字方塊 15">
            <a:extLst>
              <a:ext uri="{FF2B5EF4-FFF2-40B4-BE49-F238E27FC236}">
                <a16:creationId xmlns:a16="http://schemas.microsoft.com/office/drawing/2014/main" id="{7C5B56B5-EDA0-8A0E-7BCB-F5DDD14E59B7}"/>
              </a:ext>
            </a:extLst>
          </p:cNvPr>
          <p:cNvSpPr txBox="1"/>
          <p:nvPr/>
        </p:nvSpPr>
        <p:spPr>
          <a:xfrm>
            <a:off x="8610600" y="5892581"/>
            <a:ext cx="3019840" cy="646331"/>
          </a:xfrm>
          <a:prstGeom prst="rect">
            <a:avLst/>
          </a:prstGeom>
          <a:noFill/>
        </p:spPr>
        <p:txBody>
          <a:bodyPr wrap="square">
            <a:spAutoFit/>
          </a:bodyPr>
          <a:lstStyle/>
          <a:p>
            <a:r>
              <a:rPr lang="zh-HK" altLang="en-US" sz="1200" dirty="0">
                <a:latin typeface="DFKai-SB" panose="03000509000000000000" pitchFamily="65" charset="-120"/>
                <a:ea typeface="DFKai-SB" panose="03000509000000000000" pitchFamily="65" charset="-120"/>
              </a:rPr>
              <a:t>資料來源</a:t>
            </a:r>
            <a:r>
              <a:rPr lang="zh-HK" altLang="en-US" sz="1200" dirty="0"/>
              <a:t>：</a:t>
            </a:r>
            <a:r>
              <a:rPr lang="en-US" altLang="zh-HK" sz="1200" u="sng" dirty="0">
                <a:latin typeface="Times New Roman" panose="02020603050405020304" pitchFamily="18" charset="0"/>
                <a:cs typeface="Times New Roman" panose="02020603050405020304" pitchFamily="18" charset="0"/>
                <a:hlinkClick r:id="rId5"/>
              </a:rPr>
              <a:t>https://www.cmab.gov.hk/improvement/tc/npc-decision/index.html</a:t>
            </a:r>
            <a:endParaRPr lang="zh-TW" altLang="zh-HK" sz="1200" dirty="0">
              <a:latin typeface="Times New Roman" panose="02020603050405020304" pitchFamily="18" charset="0"/>
              <a:cs typeface="Times New Roman" panose="02020603050405020304" pitchFamily="18" charset="0"/>
            </a:endParaRPr>
          </a:p>
        </p:txBody>
      </p:sp>
      <p:sp>
        <p:nvSpPr>
          <p:cNvPr id="10" name="投影片編號版面配置區 5">
            <a:extLst>
              <a:ext uri="{FF2B5EF4-FFF2-40B4-BE49-F238E27FC236}">
                <a16:creationId xmlns:a16="http://schemas.microsoft.com/office/drawing/2014/main" id="{4202CE00-8BEA-417D-AB8E-49975DF533CF}"/>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29</a:t>
            </a:fld>
            <a:endParaRPr lang="zh-CN" altLang="en-US" dirty="0">
              <a:solidFill>
                <a:schemeClr val="tx1"/>
              </a:solidFill>
            </a:endParaRPr>
          </a:p>
        </p:txBody>
      </p:sp>
    </p:spTree>
    <p:extLst>
      <p:ext uri="{BB962C8B-B14F-4D97-AF65-F5344CB8AC3E}">
        <p14:creationId xmlns:p14="http://schemas.microsoft.com/office/powerpoint/2010/main" val="2016266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標題 1"/>
          <p:cNvSpPr>
            <a:spLocks noGrp="1"/>
          </p:cNvSpPr>
          <p:nvPr>
            <p:ph type="title"/>
          </p:nvPr>
        </p:nvSpPr>
        <p:spPr>
          <a:xfrm>
            <a:off x="869950" y="163512"/>
            <a:ext cx="4454525" cy="989013"/>
          </a:xfrm>
        </p:spPr>
        <p:txBody>
          <a:bodyPr/>
          <a:lstStyle/>
          <a:p>
            <a:pPr eaLnBrk="1" hangingPunct="1"/>
            <a:r>
              <a:rPr lang="zh-CN" altLang="en-US" sz="4000" b="1" dirty="0">
                <a:solidFill>
                  <a:schemeClr val="tx1"/>
                </a:solidFill>
                <a:latin typeface="DFKai-SB" panose="03000509000000000000" pitchFamily="65" charset="-120"/>
                <a:ea typeface="DFKai-SB" panose="03000509000000000000" pitchFamily="65" charset="-120"/>
              </a:rPr>
              <a:t>課堂</a:t>
            </a:r>
            <a:r>
              <a:rPr lang="zh-CN" altLang="zh-TW" sz="4000" b="1" dirty="0">
                <a:latin typeface="DFKai-SB" panose="03000509000000000000" pitchFamily="65" charset="-120"/>
                <a:ea typeface="DFKai-SB" panose="03000509000000000000" pitchFamily="65" charset="-120"/>
              </a:rPr>
              <a:t>導入</a:t>
            </a:r>
          </a:p>
        </p:txBody>
      </p:sp>
      <p:pic>
        <p:nvPicPr>
          <p:cNvPr id="24579"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0210" y="1163861"/>
            <a:ext cx="50419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2603" y="2524918"/>
            <a:ext cx="5018088"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文字方塊 6"/>
          <p:cNvSpPr txBox="1">
            <a:spLocks noChangeArrowheads="1"/>
          </p:cNvSpPr>
          <p:nvPr/>
        </p:nvSpPr>
        <p:spPr bwMode="auto">
          <a:xfrm>
            <a:off x="764931" y="5286375"/>
            <a:ext cx="96245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3200" b="1" dirty="0">
                <a:solidFill>
                  <a:schemeClr val="tx1"/>
                </a:solidFill>
                <a:latin typeface="DFKai-SB" panose="03000509000000000000" pitchFamily="65" charset="-120"/>
                <a:ea typeface="DFKai-SB" panose="03000509000000000000" pitchFamily="65" charset="-120"/>
              </a:rPr>
              <a:t>想一想</a:t>
            </a:r>
            <a:endParaRPr lang="en-US" altLang="zh-TW" sz="3200" b="1" dirty="0">
              <a:solidFill>
                <a:schemeClr val="tx1"/>
              </a:solidFill>
              <a:latin typeface="DFKai-SB" panose="03000509000000000000" pitchFamily="65" charset="-120"/>
              <a:ea typeface="DFKai-SB" panose="03000509000000000000" pitchFamily="65" charset="-120"/>
            </a:endParaRPr>
          </a:p>
          <a:p>
            <a:pPr eaLnBrk="1" hangingPunct="1">
              <a:spcBef>
                <a:spcPct val="0"/>
              </a:spcBef>
              <a:buClrTx/>
              <a:buFontTx/>
              <a:buNone/>
            </a:pPr>
            <a:r>
              <a:rPr lang="zh-TW" altLang="en-US" sz="3200" dirty="0">
                <a:solidFill>
                  <a:schemeClr val="tx1"/>
                </a:solidFill>
                <a:latin typeface="DFKai-SB" panose="03000509000000000000" pitchFamily="65" charset="-120"/>
                <a:ea typeface="DFKai-SB" panose="03000509000000000000" pitchFamily="65" charset="-120"/>
              </a:rPr>
              <a:t>以上屬香港事務的甚麼範疇？</a:t>
            </a:r>
            <a:r>
              <a:rPr lang="zh-CN" altLang="zh-TW" sz="3200" dirty="0">
                <a:solidFill>
                  <a:schemeClr val="tx1"/>
                </a:solidFill>
                <a:latin typeface="DFKai-SB" panose="03000509000000000000" pitchFamily="65" charset="-120"/>
                <a:ea typeface="DFKai-SB" panose="03000509000000000000" pitchFamily="65" charset="-120"/>
              </a:rPr>
              <a:t>由哪個</a:t>
            </a:r>
            <a:r>
              <a:rPr lang="zh-CN" altLang="en-US" sz="3200" dirty="0">
                <a:solidFill>
                  <a:schemeClr val="tx1"/>
                </a:solidFill>
                <a:latin typeface="DFKai-SB" panose="03000509000000000000" pitchFamily="65" charset="-120"/>
                <a:ea typeface="DFKai-SB" panose="03000509000000000000" pitchFamily="65" charset="-120"/>
              </a:rPr>
              <a:t>政府部門</a:t>
            </a:r>
            <a:r>
              <a:rPr lang="zh-CN" altLang="zh-TW" sz="3200" dirty="0">
                <a:solidFill>
                  <a:schemeClr val="tx1"/>
                </a:solidFill>
                <a:latin typeface="DFKai-SB" panose="03000509000000000000" pitchFamily="65" charset="-120"/>
                <a:ea typeface="DFKai-SB" panose="03000509000000000000" pitchFamily="65" charset="-120"/>
              </a:rPr>
              <a:t>負責？</a:t>
            </a:r>
            <a:endParaRPr lang="zh-CN" altLang="zh-TW" sz="3200" dirty="0">
              <a:solidFill>
                <a:srgbClr val="FF0000"/>
              </a:solidFill>
              <a:latin typeface="DFKai-SB" panose="03000509000000000000" pitchFamily="65" charset="-120"/>
              <a:ea typeface="DFKai-SB" panose="03000509000000000000" pitchFamily="65" charset="-120"/>
            </a:endParaRPr>
          </a:p>
        </p:txBody>
      </p:sp>
      <p:sp>
        <p:nvSpPr>
          <p:cNvPr id="24584" name="投影片編號版面配置區 4"/>
          <p:cNvSpPr>
            <a:spLocks noGrp="1"/>
          </p:cNvSpPr>
          <p:nvPr>
            <p:ph type="sldNum" sz="quarter" idx="12"/>
          </p:nvPr>
        </p:nvSpPr>
        <p:spPr>
          <a:xfrm>
            <a:off x="11188700" y="6363593"/>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663B1A6-C028-44C1-B77E-38ACF256ECD9}" type="slidenum">
              <a:rPr lang="zh-CN" altLang="en-US" smtClean="0">
                <a:solidFill>
                  <a:schemeClr val="tx1"/>
                </a:solidFill>
              </a:rPr>
              <a:pPr>
                <a:spcBef>
                  <a:spcPct val="0"/>
                </a:spcBef>
                <a:buClrTx/>
                <a:buFontTx/>
                <a:buNone/>
              </a:pPr>
              <a:t>3</a:t>
            </a:fld>
            <a:endParaRPr lang="zh-CN" altLang="en-US" dirty="0">
              <a:solidFill>
                <a:schemeClr val="tx1"/>
              </a:solidFill>
            </a:endParaRPr>
          </a:p>
        </p:txBody>
      </p:sp>
      <p:pic>
        <p:nvPicPr>
          <p:cNvPr id="24585" name="Picture 6" descr="正向家長運動】教育局製作電視宣傳短片推廣「正向家長運動」 | 星島日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752" y="3428999"/>
            <a:ext cx="5026025"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F665B-5D24-0210-0CA0-13267DE7313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BF310136-A5A4-E2EF-971E-325B1EDC0C1E}"/>
              </a:ext>
            </a:extLst>
          </p:cNvPr>
          <p:cNvSpPr>
            <a:spLocks noGrp="1"/>
          </p:cNvSpPr>
          <p:nvPr>
            <p:ph type="title"/>
          </p:nvPr>
        </p:nvSpPr>
        <p:spPr>
          <a:xfrm>
            <a:off x="838200" y="365126"/>
            <a:ext cx="10515600" cy="748058"/>
          </a:xfrm>
          <a:solidFill>
            <a:schemeClr val="accent6">
              <a:lumMod val="60000"/>
              <a:lumOff val="40000"/>
            </a:schemeClr>
          </a:solidFill>
          <a:ln w="28575">
            <a:solidFill>
              <a:schemeClr val="bg1"/>
            </a:solidFill>
          </a:ln>
        </p:spPr>
        <p:txBody>
          <a:bodyPr/>
          <a:lstStyle/>
          <a:p>
            <a:pPr algn="ctr"/>
            <a:r>
              <a:rPr lang="zh-TW" altLang="en-US" b="1" dirty="0">
                <a:latin typeface="標楷體" panose="03000509000000000000" pitchFamily="65" charset="-120"/>
                <a:ea typeface="標楷體" panose="03000509000000000000" pitchFamily="65" charset="-120"/>
              </a:rPr>
              <a:t>完善選舉制度的基本原則</a:t>
            </a:r>
            <a:endParaRPr lang="zh-HK" altLang="en-US" b="1" dirty="0">
              <a:latin typeface="標楷體" panose="03000509000000000000" pitchFamily="65" charset="-120"/>
              <a:ea typeface="標楷體" panose="03000509000000000000" pitchFamily="65" charset="-120"/>
            </a:endParaRPr>
          </a:p>
        </p:txBody>
      </p:sp>
      <p:sp>
        <p:nvSpPr>
          <p:cNvPr id="8" name="文字方塊 7">
            <a:extLst>
              <a:ext uri="{FF2B5EF4-FFF2-40B4-BE49-F238E27FC236}">
                <a16:creationId xmlns:a16="http://schemas.microsoft.com/office/drawing/2014/main" id="{8C5B2566-3311-A2D5-FCDA-31C4E823BD27}"/>
              </a:ext>
            </a:extLst>
          </p:cNvPr>
          <p:cNvSpPr txBox="1"/>
          <p:nvPr/>
        </p:nvSpPr>
        <p:spPr>
          <a:xfrm>
            <a:off x="838196" y="2527746"/>
            <a:ext cx="10681451" cy="3027495"/>
          </a:xfrm>
          <a:prstGeom prst="rect">
            <a:avLst/>
          </a:prstGeom>
          <a:noFill/>
          <a:ln w="28575">
            <a:solidFill>
              <a:srgbClr val="FF0000"/>
            </a:solidFill>
          </a:ln>
        </p:spPr>
        <p:txBody>
          <a:bodyPr wrap="square">
            <a:spAutoFit/>
          </a:bodyPr>
          <a:lstStyle/>
          <a:p>
            <a:pPr marL="342900" indent="-342900">
              <a:lnSpc>
                <a:spcPct val="115000"/>
              </a:lnSpc>
              <a:spcAft>
                <a:spcPts val="800"/>
              </a:spcAft>
              <a:buFont typeface="Wingdings" pitchFamily="2" charset="2"/>
              <a:buChar char="l"/>
            </a:pPr>
            <a:r>
              <a:rPr lang="zh-TW" altLang="zh-HK" sz="2400" kern="100" dirty="0">
                <a:effectLst/>
                <a:latin typeface="DFKai-SB" panose="03000509000000000000" pitchFamily="65" charset="-120"/>
                <a:ea typeface="DFKai-SB" panose="03000509000000000000" pitchFamily="65" charset="-120"/>
                <a:cs typeface="Times New Roman" panose="02020603050405020304" pitchFamily="18" charset="0"/>
              </a:rPr>
              <a:t>全面準確貫徹落實「一國兩制」、「港人治港」、高度自治的方針</a:t>
            </a:r>
          </a:p>
          <a:p>
            <a:pPr marL="342900" indent="-342900">
              <a:lnSpc>
                <a:spcPct val="115000"/>
              </a:lnSpc>
              <a:spcAft>
                <a:spcPts val="800"/>
              </a:spcAft>
              <a:buFont typeface="Wingdings" pitchFamily="2" charset="2"/>
              <a:buChar char="l"/>
            </a:pPr>
            <a:r>
              <a:rPr lang="zh-TW" altLang="zh-HK" sz="2400" kern="100" dirty="0">
                <a:effectLst/>
                <a:latin typeface="DFKai-SB" panose="03000509000000000000" pitchFamily="65" charset="-120"/>
                <a:ea typeface="DFKai-SB" panose="03000509000000000000" pitchFamily="65" charset="-120"/>
                <a:cs typeface="Times New Roman" panose="02020603050405020304" pitchFamily="18" charset="0"/>
              </a:rPr>
              <a:t>維護《中華人民共和國憲法》和《中華人民共和國香港特別行政區基本法》確定的香港特別行政區憲制秩序</a:t>
            </a:r>
          </a:p>
          <a:p>
            <a:pPr marL="342900" indent="-342900">
              <a:lnSpc>
                <a:spcPct val="115000"/>
              </a:lnSpc>
              <a:spcAft>
                <a:spcPts val="800"/>
              </a:spcAft>
              <a:buFont typeface="Wingdings" pitchFamily="2" charset="2"/>
              <a:buChar char="l"/>
            </a:pPr>
            <a:r>
              <a:rPr lang="zh-TW" altLang="zh-HK" sz="2400" kern="100" dirty="0">
                <a:effectLst/>
                <a:latin typeface="DFKai-SB" panose="03000509000000000000" pitchFamily="65" charset="-120"/>
                <a:ea typeface="DFKai-SB" panose="03000509000000000000" pitchFamily="65" charset="-120"/>
                <a:cs typeface="Times New Roman" panose="02020603050405020304" pitchFamily="18" charset="0"/>
              </a:rPr>
              <a:t>確保以愛國者為主體的「港人治港」</a:t>
            </a:r>
          </a:p>
          <a:p>
            <a:pPr marL="342900" indent="-342900">
              <a:lnSpc>
                <a:spcPct val="115000"/>
              </a:lnSpc>
              <a:spcAft>
                <a:spcPts val="800"/>
              </a:spcAft>
              <a:buFont typeface="Wingdings" pitchFamily="2" charset="2"/>
              <a:buChar char="l"/>
            </a:pPr>
            <a:r>
              <a:rPr lang="zh-TW" altLang="zh-HK" sz="2400" kern="100" dirty="0">
                <a:effectLst/>
                <a:latin typeface="DFKai-SB" panose="03000509000000000000" pitchFamily="65" charset="-120"/>
                <a:ea typeface="DFKai-SB" panose="03000509000000000000" pitchFamily="65" charset="-120"/>
                <a:cs typeface="Times New Roman" panose="02020603050405020304" pitchFamily="18" charset="0"/>
              </a:rPr>
              <a:t>切實提高香港特別行政區治理效能</a:t>
            </a:r>
          </a:p>
          <a:p>
            <a:pPr marL="342900" indent="-342900">
              <a:lnSpc>
                <a:spcPct val="115000"/>
              </a:lnSpc>
              <a:spcAft>
                <a:spcPts val="800"/>
              </a:spcAft>
              <a:buFont typeface="Wingdings" pitchFamily="2" charset="2"/>
              <a:buChar char="l"/>
            </a:pPr>
            <a:r>
              <a:rPr lang="zh-TW" altLang="zh-HK" sz="2400" kern="100" dirty="0">
                <a:effectLst/>
                <a:latin typeface="DFKai-SB" panose="03000509000000000000" pitchFamily="65" charset="-120"/>
                <a:ea typeface="DFKai-SB" panose="03000509000000000000" pitchFamily="65" charset="-120"/>
                <a:cs typeface="Times New Roman" panose="02020603050405020304" pitchFamily="18" charset="0"/>
              </a:rPr>
              <a:t>保障香港特別行政區永久性居民的選舉權和被選舉權</a:t>
            </a:r>
          </a:p>
        </p:txBody>
      </p:sp>
      <p:sp>
        <p:nvSpPr>
          <p:cNvPr id="10" name="文字方塊 9">
            <a:extLst>
              <a:ext uri="{FF2B5EF4-FFF2-40B4-BE49-F238E27FC236}">
                <a16:creationId xmlns:a16="http://schemas.microsoft.com/office/drawing/2014/main" id="{3CEDB95A-72FB-BAFA-A6F3-7534C6E222BF}"/>
              </a:ext>
            </a:extLst>
          </p:cNvPr>
          <p:cNvSpPr txBox="1"/>
          <p:nvPr/>
        </p:nvSpPr>
        <p:spPr>
          <a:xfrm>
            <a:off x="689111" y="6413698"/>
            <a:ext cx="8070574" cy="338554"/>
          </a:xfrm>
          <a:prstGeom prst="rect">
            <a:avLst/>
          </a:prstGeom>
          <a:noFill/>
        </p:spPr>
        <p:txBody>
          <a:bodyPr wrap="square" rtlCol="0">
            <a:spAutoFit/>
          </a:bodyPr>
          <a:lstStyle/>
          <a:p>
            <a:r>
              <a:rPr lang="zh-HK" altLang="en-US" sz="16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HK" sz="1600" dirty="0">
                <a:latin typeface="Times New Roman" panose="02020603050405020304" pitchFamily="18" charset="0"/>
                <a:cs typeface="Times New Roman" panose="02020603050405020304" pitchFamily="18" charset="0"/>
                <a:hlinkClick r:id="rId3"/>
              </a:rPr>
              <a:t>https://www.cmab.gov.hk/improvement/tc/npc-decision/index.html</a:t>
            </a:r>
            <a:endParaRPr lang="en-US" altLang="zh-HK" sz="1600" dirty="0">
              <a:latin typeface="Times New Roman" panose="02020603050405020304" pitchFamily="18" charset="0"/>
              <a:cs typeface="Times New Roman" panose="02020603050405020304" pitchFamily="18" charset="0"/>
            </a:endParaRPr>
          </a:p>
        </p:txBody>
      </p:sp>
      <p:sp>
        <p:nvSpPr>
          <p:cNvPr id="3" name="文字方塊 2">
            <a:extLst>
              <a:ext uri="{FF2B5EF4-FFF2-40B4-BE49-F238E27FC236}">
                <a16:creationId xmlns:a16="http://schemas.microsoft.com/office/drawing/2014/main" id="{F7EF44C4-6298-4D6F-A03C-B6052FE9B6F3}"/>
              </a:ext>
            </a:extLst>
          </p:cNvPr>
          <p:cNvSpPr txBox="1"/>
          <p:nvPr/>
        </p:nvSpPr>
        <p:spPr>
          <a:xfrm>
            <a:off x="838195" y="5812142"/>
            <a:ext cx="10515600" cy="461665"/>
          </a:xfrm>
          <a:prstGeom prst="rect">
            <a:avLst/>
          </a:prstGeom>
          <a:solidFill>
            <a:srgbClr val="F4F7FA"/>
          </a:solidFill>
        </p:spPr>
        <p:txBody>
          <a:bodyPr wrap="square" rtlCol="0">
            <a:spAutoFit/>
          </a:bodyPr>
          <a:lstStyle/>
          <a:p>
            <a:r>
              <a:rPr lang="zh-TW" altLang="en-US" sz="2400" dirty="0">
                <a:latin typeface="DFKai-SB" panose="03000509000000000000" pitchFamily="65" charset="-120"/>
                <a:ea typeface="DFKai-SB" panose="03000509000000000000" pitchFamily="65" charset="-120"/>
              </a:rPr>
              <a:t>思考問題：完善選舉制度如何體現、落實「愛國者治港」原則</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 </a:t>
            </a:r>
            <a:endParaRPr lang="en-US" altLang="zh-TW" sz="2400" dirty="0">
              <a:latin typeface="DFKai-SB" panose="03000509000000000000" pitchFamily="65" charset="-120"/>
              <a:ea typeface="DFKai-SB" panose="03000509000000000000" pitchFamily="65" charset="-120"/>
            </a:endParaRPr>
          </a:p>
        </p:txBody>
      </p:sp>
      <p:sp>
        <p:nvSpPr>
          <p:cNvPr id="9" name="文字方塊 8">
            <a:extLst>
              <a:ext uri="{FF2B5EF4-FFF2-40B4-BE49-F238E27FC236}">
                <a16:creationId xmlns:a16="http://schemas.microsoft.com/office/drawing/2014/main" id="{A909E674-D935-4309-8FD6-6D776A87A212}"/>
              </a:ext>
            </a:extLst>
          </p:cNvPr>
          <p:cNvSpPr txBox="1"/>
          <p:nvPr/>
        </p:nvSpPr>
        <p:spPr>
          <a:xfrm>
            <a:off x="838197" y="1248381"/>
            <a:ext cx="10515598" cy="1252651"/>
          </a:xfrm>
          <a:prstGeom prst="rect">
            <a:avLst/>
          </a:prstGeom>
          <a:noFill/>
        </p:spPr>
        <p:txBody>
          <a:bodyPr wrap="square">
            <a:spAutoFit/>
          </a:bodyPr>
          <a:lstStyle/>
          <a:p>
            <a:pPr lvl="0" algn="just" hangingPunct="0">
              <a:lnSpc>
                <a:spcPct val="107000"/>
              </a:lnSpc>
              <a:spcAft>
                <a:spcPts val="800"/>
              </a:spcAft>
            </a:pPr>
            <a:r>
              <a:rPr lang="en-US" altLang="zh-TW" sz="24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400" dirty="0">
                <a:effectLst/>
                <a:latin typeface="標楷體" panose="03000509000000000000" pitchFamily="65" charset="-120"/>
                <a:ea typeface="標楷體" panose="03000509000000000000" pitchFamily="65" charset="-120"/>
                <a:cs typeface="Times New Roman" panose="02020603050405020304" pitchFamily="18" charset="0"/>
              </a:rPr>
              <a:t>關於完善香港特別行政區選舉制度的決定</a:t>
            </a:r>
            <a:r>
              <a:rPr lang="en-US" altLang="zh-TW" sz="24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《決定》</a:t>
            </a:r>
            <a:r>
              <a:rPr lang="en-US" altLang="zh-TW" sz="24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授權全國人大常委會根據以下基本原則修改附件一和附件二，以落實符合香港實際情況，完善選舉制度。</a:t>
            </a:r>
            <a:endParaRPr lang="en-US" sz="2400" dirty="0">
              <a:effectLst/>
              <a:latin typeface="標楷體" panose="03000509000000000000" pitchFamily="65" charset="-120"/>
              <a:ea typeface="標楷體" panose="03000509000000000000" pitchFamily="65" charset="-120"/>
              <a:cs typeface="Times New Roman" panose="02020603050405020304" pitchFamily="18" charset="0"/>
            </a:endParaRPr>
          </a:p>
        </p:txBody>
      </p:sp>
      <p:sp>
        <p:nvSpPr>
          <p:cNvPr id="7" name="投影片編號版面配置區 5">
            <a:extLst>
              <a:ext uri="{FF2B5EF4-FFF2-40B4-BE49-F238E27FC236}">
                <a16:creationId xmlns:a16="http://schemas.microsoft.com/office/drawing/2014/main" id="{8270186D-E2C9-40A1-BBAA-68389E9D5AD8}"/>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30</a:t>
            </a:fld>
            <a:endParaRPr lang="zh-CN" altLang="en-US" dirty="0">
              <a:solidFill>
                <a:schemeClr val="tx1"/>
              </a:solidFill>
            </a:endParaRPr>
          </a:p>
        </p:txBody>
      </p:sp>
    </p:spTree>
    <p:extLst>
      <p:ext uri="{BB962C8B-B14F-4D97-AF65-F5344CB8AC3E}">
        <p14:creationId xmlns:p14="http://schemas.microsoft.com/office/powerpoint/2010/main" val="1388152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14316332-EA39-4981-92E0-071B25D47100}"/>
              </a:ext>
            </a:extLst>
          </p:cNvPr>
          <p:cNvSpPr>
            <a:spLocks noGrp="1"/>
          </p:cNvSpPr>
          <p:nvPr>
            <p:ph type="title"/>
          </p:nvPr>
        </p:nvSpPr>
        <p:spPr>
          <a:xfrm>
            <a:off x="481917" y="391630"/>
            <a:ext cx="11456895" cy="721553"/>
          </a:xfrm>
          <a:solidFill>
            <a:schemeClr val="accent6">
              <a:lumMod val="60000"/>
              <a:lumOff val="40000"/>
            </a:schemeClr>
          </a:solidFill>
        </p:spPr>
        <p:txBody>
          <a:bodyPr>
            <a:normAutofit/>
          </a:bodyPr>
          <a:lstStyle/>
          <a:p>
            <a:pPr algn="ctr"/>
            <a:r>
              <a:rPr lang="en-US" sz="4000" b="1" dirty="0" err="1">
                <a:latin typeface="標楷體" panose="03000509000000000000" pitchFamily="65" charset="-120"/>
                <a:ea typeface="標楷體" panose="03000509000000000000" pitchFamily="65" charset="-120"/>
              </a:rPr>
              <a:t>完善選</a:t>
            </a:r>
            <a:r>
              <a:rPr lang="zh-TW" altLang="en-US" sz="4000" b="1" dirty="0">
                <a:latin typeface="標楷體" panose="03000509000000000000" pitchFamily="65" charset="-120"/>
                <a:ea typeface="標楷體" panose="03000509000000000000" pitchFamily="65" charset="-120"/>
              </a:rPr>
              <a:t>舉制度體現「愛國者治港」原則</a:t>
            </a:r>
            <a:endParaRPr lang="en-US" sz="4000" b="1" dirty="0">
              <a:latin typeface="標楷體" panose="03000509000000000000" pitchFamily="65" charset="-120"/>
              <a:ea typeface="標楷體" panose="03000509000000000000" pitchFamily="65" charset="-120"/>
            </a:endParaRPr>
          </a:p>
        </p:txBody>
      </p:sp>
      <p:sp>
        <p:nvSpPr>
          <p:cNvPr id="15" name="文字方塊 14">
            <a:extLst>
              <a:ext uri="{FF2B5EF4-FFF2-40B4-BE49-F238E27FC236}">
                <a16:creationId xmlns:a16="http://schemas.microsoft.com/office/drawing/2014/main" id="{B62964BC-198E-4D6D-9A90-DCCDE430E189}"/>
              </a:ext>
            </a:extLst>
          </p:cNvPr>
          <p:cNvSpPr txBox="1"/>
          <p:nvPr/>
        </p:nvSpPr>
        <p:spPr>
          <a:xfrm>
            <a:off x="64525" y="1264096"/>
            <a:ext cx="12046793" cy="3354765"/>
          </a:xfrm>
          <a:prstGeom prst="rect">
            <a:avLst/>
          </a:prstGeom>
          <a:solidFill>
            <a:schemeClr val="accent4">
              <a:lumMod val="20000"/>
              <a:lumOff val="80000"/>
            </a:schemeClr>
          </a:solidFill>
          <a:ln w="28575">
            <a:solidFill>
              <a:schemeClr val="accent4">
                <a:lumMod val="20000"/>
                <a:lumOff val="80000"/>
              </a:schemeClr>
            </a:solidFill>
          </a:ln>
        </p:spPr>
        <p:txBody>
          <a:bodyPr wrap="square">
            <a:spAutoFit/>
          </a:bodyPr>
          <a:lstStyle/>
          <a:p>
            <a:pPr marL="457200" indent="-457200" algn="just" hangingPunct="0">
              <a:buFont typeface="Arial" panose="020B0604020202020204" pitchFamily="34" charset="0"/>
              <a:buChar char="•"/>
            </a:pPr>
            <a:r>
              <a:rPr lang="zh-TW" altLang="en-US" sz="2800" dirty="0">
                <a:latin typeface="DFKai-SB" panose="03000509000000000000" pitchFamily="65" charset="-120"/>
                <a:ea typeface="DFKai-SB" panose="03000509000000000000" pitchFamily="65" charset="-120"/>
              </a:rPr>
              <a:t>設立香港特別行政區候選人資格審查委員會（資審會），負責審查並確認選舉委員會委員候選人、行政長官候選人和立法會議員候選人的資格</a:t>
            </a:r>
          </a:p>
          <a:p>
            <a:pPr marL="457200" indent="-457200" algn="just" hangingPunct="0">
              <a:buFont typeface="Arial" panose="020B0604020202020204" pitchFamily="34" charset="0"/>
              <a:buChar char="•"/>
            </a:pPr>
            <a:r>
              <a:rPr lang="zh-TW" altLang="en-US" sz="2800" dirty="0">
                <a:latin typeface="DFKai-SB" panose="03000509000000000000" pitchFamily="65" charset="-120"/>
                <a:ea typeface="DFKai-SB" panose="03000509000000000000" pitchFamily="65" charset="-120"/>
              </a:rPr>
              <a:t>香港特別行政區應當健全和完善有關資格審查制度機制，確保候選人資格符合</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基本法</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中華人民共和國香港特別行政區維護國家安全法</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、全國人大常務委員會關於</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基本法</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第一百零四條的解釋和「關於香港特別行政區立法會議員資格問題的決定」以及香港特別行政區本地有關法律的規定</a:t>
            </a:r>
            <a:endParaRPr lang="en-US" altLang="zh-HK" u="sng" dirty="0">
              <a:latin typeface="Times New Roman" panose="02020603050405020304" pitchFamily="18" charset="0"/>
              <a:cs typeface="Times New Roman" panose="02020603050405020304" pitchFamily="18" charset="0"/>
              <a:hlinkClick r:id="rId2"/>
            </a:endParaRPr>
          </a:p>
          <a:p>
            <a:pPr algn="just" hangingPunct="0"/>
            <a:r>
              <a:rPr lang="zh-HK" altLang="en-US" sz="12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HK" sz="1200" u="sng" dirty="0">
                <a:latin typeface="Times New Roman" panose="02020603050405020304" pitchFamily="18" charset="0"/>
                <a:cs typeface="Times New Roman" panose="02020603050405020304" pitchFamily="18" charset="0"/>
                <a:hlinkClick r:id="rId2"/>
              </a:rPr>
              <a:t>https://www.cmab.gov.hk/improvement/tc/qualification-review/index.html</a:t>
            </a:r>
            <a:endParaRPr lang="zh-TW" altLang="zh-HK" sz="1200" dirty="0">
              <a:latin typeface="Times New Roman" panose="02020603050405020304" pitchFamily="18" charset="0"/>
              <a:cs typeface="Times New Roman" panose="02020603050405020304" pitchFamily="18" charset="0"/>
            </a:endParaRPr>
          </a:p>
        </p:txBody>
      </p:sp>
      <p:sp>
        <p:nvSpPr>
          <p:cNvPr id="17" name="文字方塊 16">
            <a:extLst>
              <a:ext uri="{FF2B5EF4-FFF2-40B4-BE49-F238E27FC236}">
                <a16:creationId xmlns:a16="http://schemas.microsoft.com/office/drawing/2014/main" id="{E724813C-0A59-4942-8BC3-43B867ADB271}"/>
              </a:ext>
            </a:extLst>
          </p:cNvPr>
          <p:cNvSpPr txBox="1"/>
          <p:nvPr/>
        </p:nvSpPr>
        <p:spPr>
          <a:xfrm>
            <a:off x="931050" y="6380139"/>
            <a:ext cx="5164949" cy="369332"/>
          </a:xfrm>
          <a:prstGeom prst="rect">
            <a:avLst/>
          </a:prstGeom>
          <a:noFill/>
          <a:ln w="28575">
            <a:solidFill>
              <a:schemeClr val="tx1"/>
            </a:solidFill>
          </a:ln>
        </p:spPr>
        <p:txBody>
          <a:bodyPr wrap="square">
            <a:spAutoFit/>
          </a:bodyPr>
          <a:lstStyle/>
          <a:p>
            <a:pPr algn="ctr"/>
            <a:r>
              <a:rPr lang="zh-TW" altLang="en-US" dirty="0">
                <a:latin typeface="標楷體" panose="03000509000000000000" pitchFamily="65" charset="-120"/>
                <a:ea typeface="標楷體" panose="03000509000000000000" pitchFamily="65" charset="-120"/>
              </a:rPr>
              <a:t>登入網站，了解更多</a:t>
            </a:r>
            <a:endParaRPr lang="en-US" dirty="0">
              <a:latin typeface="標楷體" panose="03000509000000000000" pitchFamily="65" charset="-120"/>
              <a:ea typeface="標楷體" panose="03000509000000000000" pitchFamily="65" charset="-120"/>
            </a:endParaRPr>
          </a:p>
        </p:txBody>
      </p:sp>
      <p:pic>
        <p:nvPicPr>
          <p:cNvPr id="23" name="圖片 22" descr="一張含有 文字, 螢幕擷取畫面, 網站, 網頁 的圖片&#10;&#10;AI 產生的內容可能不正確。">
            <a:hlinkClick r:id="rId2"/>
            <a:extLst>
              <a:ext uri="{FF2B5EF4-FFF2-40B4-BE49-F238E27FC236}">
                <a16:creationId xmlns:a16="http://schemas.microsoft.com/office/drawing/2014/main" id="{730586A4-1D25-F62B-3DC8-F2F9ACDE0F47}"/>
              </a:ext>
            </a:extLst>
          </p:cNvPr>
          <p:cNvPicPr>
            <a:picLocks noChangeAspect="1"/>
          </p:cNvPicPr>
          <p:nvPr/>
        </p:nvPicPr>
        <p:blipFill>
          <a:blip r:embed="rId3" cstate="print">
            <a:extLst>
              <a:ext uri="{28A0092B-C50C-407E-A947-70E740481C1C}">
                <a14:useLocalDpi xmlns:a14="http://schemas.microsoft.com/office/drawing/2010/main" val="0"/>
              </a:ext>
            </a:extLst>
          </a:blip>
          <a:srcRect t="10094" b="35346"/>
          <a:stretch>
            <a:fillRect/>
          </a:stretch>
        </p:blipFill>
        <p:spPr>
          <a:xfrm>
            <a:off x="931051" y="4618861"/>
            <a:ext cx="5164949" cy="1761278"/>
          </a:xfrm>
          <a:prstGeom prst="rect">
            <a:avLst/>
          </a:prstGeom>
        </p:spPr>
      </p:pic>
      <p:sp>
        <p:nvSpPr>
          <p:cNvPr id="27" name="文字方塊 26">
            <a:extLst>
              <a:ext uri="{FF2B5EF4-FFF2-40B4-BE49-F238E27FC236}">
                <a16:creationId xmlns:a16="http://schemas.microsoft.com/office/drawing/2014/main" id="{620B8076-5305-31B2-6EEF-70D210B6CBFC}"/>
              </a:ext>
            </a:extLst>
          </p:cNvPr>
          <p:cNvSpPr txBox="1"/>
          <p:nvPr/>
        </p:nvSpPr>
        <p:spPr>
          <a:xfrm>
            <a:off x="6440208" y="5176334"/>
            <a:ext cx="5383304" cy="646331"/>
          </a:xfrm>
          <a:prstGeom prst="rect">
            <a:avLst/>
          </a:prstGeom>
          <a:noFill/>
          <a:ln w="38100">
            <a:solidFill>
              <a:srgbClr val="FFC000"/>
            </a:solidFill>
          </a:ln>
        </p:spPr>
        <p:txBody>
          <a:bodyPr wrap="square">
            <a:spAutoFit/>
          </a:bodyPr>
          <a:lstStyle/>
          <a:p>
            <a:r>
              <a:rPr lang="zh-TW" altLang="en-US" sz="1200" dirty="0">
                <a:latin typeface="DFKai-SB" panose="03000509000000000000" pitchFamily="65" charset="-120"/>
                <a:ea typeface="DFKai-SB" panose="03000509000000000000" pitchFamily="65" charset="-120"/>
              </a:rPr>
              <a:t>參考資料：</a:t>
            </a:r>
            <a:endParaRPr lang="en-US" altLang="zh-TW" sz="1200" dirty="0">
              <a:latin typeface="DFKai-SB" panose="03000509000000000000" pitchFamily="65" charset="-120"/>
              <a:ea typeface="DFKai-SB" panose="03000509000000000000" pitchFamily="65" charset="-120"/>
            </a:endParaRPr>
          </a:p>
          <a:p>
            <a:r>
              <a:rPr lang="zh-TW" altLang="zh-HK" sz="1200" dirty="0">
                <a:latin typeface="DFKai-SB" panose="03000509000000000000" pitchFamily="65" charset="-120"/>
                <a:ea typeface="DFKai-SB" panose="03000509000000000000" pitchFamily="65" charset="-120"/>
              </a:rPr>
              <a:t>行政長官委任候選人資格審查委員會成員</a:t>
            </a:r>
          </a:p>
          <a:p>
            <a:pPr>
              <a:buNone/>
            </a:pPr>
            <a:r>
              <a:rPr lang="en-US" altLang="zh-HK" sz="1200" u="sng" dirty="0">
                <a:solidFill>
                  <a:srgbClr val="555555"/>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https://www.info.gov.hk/gia/general/202209/19/P2022091600428.htm</a:t>
            </a:r>
            <a:endParaRPr lang="zh-TW" altLang="zh-HK"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投影片編號版面配置區 5">
            <a:extLst>
              <a:ext uri="{FF2B5EF4-FFF2-40B4-BE49-F238E27FC236}">
                <a16:creationId xmlns:a16="http://schemas.microsoft.com/office/drawing/2014/main" id="{74984D5B-C343-483E-9255-9996969CF5C3}"/>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31</a:t>
            </a:fld>
            <a:endParaRPr lang="zh-CN" altLang="en-US" dirty="0">
              <a:solidFill>
                <a:schemeClr val="tx1"/>
              </a:solidFill>
            </a:endParaRPr>
          </a:p>
        </p:txBody>
      </p:sp>
    </p:spTree>
    <p:extLst>
      <p:ext uri="{BB962C8B-B14F-4D97-AF65-F5344CB8AC3E}">
        <p14:creationId xmlns:p14="http://schemas.microsoft.com/office/powerpoint/2010/main" val="2631512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6109E119-79C7-B401-639A-D2F9814F6934}"/>
              </a:ext>
            </a:extLst>
          </p:cNvPr>
          <p:cNvSpPr>
            <a:spLocks noGrp="1"/>
          </p:cNvSpPr>
          <p:nvPr>
            <p:ph type="title"/>
          </p:nvPr>
        </p:nvSpPr>
        <p:spPr>
          <a:xfrm>
            <a:off x="741921" y="402869"/>
            <a:ext cx="11033815" cy="814318"/>
          </a:xfrm>
          <a:solidFill>
            <a:schemeClr val="accent6">
              <a:lumMod val="60000"/>
              <a:lumOff val="40000"/>
            </a:schemeClr>
          </a:solidFill>
        </p:spPr>
        <p:txBody>
          <a:bodyPr>
            <a:normAutofit/>
          </a:bodyPr>
          <a:lstStyle/>
          <a:p>
            <a:pPr algn="ctr"/>
            <a:r>
              <a:rPr lang="zh-HK" altLang="en-US" b="1" dirty="0">
                <a:latin typeface="DFKai-SB" panose="03000509000000000000" pitchFamily="65" charset="-120"/>
                <a:ea typeface="DFKai-SB" panose="03000509000000000000" pitchFamily="65" charset="-120"/>
              </a:rPr>
              <a:t>立法會議員就職宣誓</a:t>
            </a:r>
            <a:r>
              <a:rPr lang="zh-TW" altLang="en-US" b="1" dirty="0">
                <a:latin typeface="DFKai-SB" panose="03000509000000000000" pitchFamily="65" charset="-120"/>
                <a:ea typeface="DFKai-SB" panose="03000509000000000000" pitchFamily="65" charset="-120"/>
              </a:rPr>
              <a:t>體現「愛國者治港」原則</a:t>
            </a:r>
            <a:endParaRPr lang="zh-HK" altLang="en-US" b="1" dirty="0">
              <a:latin typeface="DFKai-SB" panose="03000509000000000000" pitchFamily="65" charset="-120"/>
              <a:ea typeface="DFKai-SB" panose="03000509000000000000" pitchFamily="65" charset="-120"/>
            </a:endParaRPr>
          </a:p>
        </p:txBody>
      </p:sp>
      <p:sp>
        <p:nvSpPr>
          <p:cNvPr id="7" name="內容版面配置區 6">
            <a:extLst>
              <a:ext uri="{FF2B5EF4-FFF2-40B4-BE49-F238E27FC236}">
                <a16:creationId xmlns:a16="http://schemas.microsoft.com/office/drawing/2014/main" id="{3D366DA2-D135-2EB4-AAF7-79B5757B2B91}"/>
              </a:ext>
            </a:extLst>
          </p:cNvPr>
          <p:cNvSpPr>
            <a:spLocks noGrp="1"/>
          </p:cNvSpPr>
          <p:nvPr>
            <p:ph idx="1"/>
          </p:nvPr>
        </p:nvSpPr>
        <p:spPr>
          <a:xfrm>
            <a:off x="838200" y="1404848"/>
            <a:ext cx="6291470" cy="3578632"/>
          </a:xfrm>
          <a:solidFill>
            <a:schemeClr val="accent2">
              <a:lumMod val="40000"/>
              <a:lumOff val="60000"/>
            </a:schemeClr>
          </a:solidFill>
        </p:spPr>
        <p:txBody>
          <a:bodyPr>
            <a:normAutofit lnSpcReduction="10000"/>
          </a:bodyPr>
          <a:lstStyle/>
          <a:p>
            <a:pPr marL="0" indent="0" algn="just" hangingPunct="0">
              <a:buNone/>
            </a:pPr>
            <a:r>
              <a:rPr lang="en-US" altLang="zh-TW" sz="2400" b="1" dirty="0">
                <a:solidFill>
                  <a:schemeClr val="tx1"/>
                </a:solidFill>
                <a:latin typeface="DFKai-SB" panose="03000509000000000000" pitchFamily="65" charset="-120"/>
                <a:ea typeface="DFKai-SB" panose="03000509000000000000" pitchFamily="65" charset="-120"/>
              </a:rPr>
              <a:t>《</a:t>
            </a:r>
            <a:r>
              <a:rPr lang="zh-TW" altLang="en-US" sz="2400" b="1" dirty="0">
                <a:solidFill>
                  <a:schemeClr val="tx1"/>
                </a:solidFill>
                <a:latin typeface="DFKai-SB" panose="03000509000000000000" pitchFamily="65" charset="-120"/>
                <a:ea typeface="DFKai-SB" panose="03000509000000000000" pitchFamily="65" charset="-120"/>
              </a:rPr>
              <a:t>基本法</a:t>
            </a:r>
            <a:r>
              <a:rPr lang="en-US" altLang="zh-TW" sz="2400" b="1" dirty="0">
                <a:solidFill>
                  <a:schemeClr val="tx1"/>
                </a:solidFill>
                <a:latin typeface="DFKai-SB" panose="03000509000000000000" pitchFamily="65" charset="-120"/>
                <a:ea typeface="DFKai-SB" panose="03000509000000000000" pitchFamily="65" charset="-120"/>
              </a:rPr>
              <a:t>》</a:t>
            </a:r>
            <a:r>
              <a:rPr lang="zh-TW" altLang="zh-HK" sz="2400" b="1" dirty="0">
                <a:solidFill>
                  <a:schemeClr val="tx1"/>
                </a:solidFill>
                <a:latin typeface="DFKai-SB" panose="03000509000000000000" pitchFamily="65" charset="-120"/>
                <a:ea typeface="DFKai-SB" panose="03000509000000000000" pitchFamily="65" charset="-120"/>
              </a:rPr>
              <a:t>第一百零四條</a:t>
            </a:r>
            <a:r>
              <a:rPr lang="zh-TW" altLang="en-US" sz="2400" b="1" dirty="0">
                <a:solidFill>
                  <a:schemeClr val="tx1"/>
                </a:solidFill>
                <a:latin typeface="DFKai-SB" panose="03000509000000000000" pitchFamily="65" charset="-120"/>
                <a:ea typeface="DFKai-SB" panose="03000509000000000000" pitchFamily="65" charset="-120"/>
              </a:rPr>
              <a:t>：</a:t>
            </a:r>
            <a:endParaRPr lang="zh-TW" altLang="zh-HK" sz="2400" dirty="0">
              <a:solidFill>
                <a:schemeClr val="tx1"/>
              </a:solidFill>
              <a:latin typeface="DFKai-SB" panose="03000509000000000000" pitchFamily="65" charset="-120"/>
              <a:ea typeface="DFKai-SB" panose="03000509000000000000" pitchFamily="65" charset="-120"/>
            </a:endParaRPr>
          </a:p>
          <a:p>
            <a:pPr marL="0" indent="0" algn="just" hangingPunct="0">
              <a:buNone/>
            </a:pPr>
            <a:r>
              <a:rPr lang="zh-TW" altLang="en-US" sz="2400" dirty="0">
                <a:solidFill>
                  <a:schemeClr val="tx1"/>
                </a:solidFill>
                <a:latin typeface="DFKai-SB" panose="03000509000000000000" pitchFamily="65" charset="-120"/>
                <a:ea typeface="DFKai-SB" panose="03000509000000000000" pitchFamily="65" charset="-120"/>
              </a:rPr>
              <a:t>「</a:t>
            </a:r>
            <a:r>
              <a:rPr lang="zh-TW" altLang="zh-HK" sz="2400" dirty="0">
                <a:solidFill>
                  <a:schemeClr val="tx1"/>
                </a:solidFill>
                <a:latin typeface="DFKai-SB" panose="03000509000000000000" pitchFamily="65" charset="-120"/>
                <a:ea typeface="DFKai-SB" panose="03000509000000000000" pitchFamily="65" charset="-120"/>
              </a:rPr>
              <a:t>香港特別行政區行政長官、主要官員、行政會議成員、立法會議員、各級法院法官和其他司法人員在就職時必須依法宣誓擁護中華人民共和國香港特別行政區基本法，效忠中華人民共和國香港特別行政區。</a:t>
            </a:r>
            <a:r>
              <a:rPr lang="zh-TW" altLang="en-US" sz="2400" dirty="0">
                <a:solidFill>
                  <a:schemeClr val="tx1"/>
                </a:solidFill>
                <a:latin typeface="DFKai-SB" panose="03000509000000000000" pitchFamily="65" charset="-120"/>
                <a:ea typeface="DFKai-SB" panose="03000509000000000000" pitchFamily="65" charset="-120"/>
              </a:rPr>
              <a:t>」</a:t>
            </a:r>
            <a:endParaRPr lang="en-US" altLang="zh-TW" sz="2400" dirty="0">
              <a:solidFill>
                <a:schemeClr val="tx1"/>
              </a:solidFill>
              <a:latin typeface="DFKai-SB" panose="03000509000000000000" pitchFamily="65" charset="-120"/>
              <a:ea typeface="DFKai-SB" panose="03000509000000000000" pitchFamily="65" charset="-120"/>
            </a:endParaRPr>
          </a:p>
          <a:p>
            <a:pPr marL="0" indent="0" algn="just" hangingPunct="0">
              <a:buNone/>
            </a:pPr>
            <a:endParaRPr lang="en-US" altLang="zh-HK" sz="2400" dirty="0">
              <a:solidFill>
                <a:schemeClr val="tx1"/>
              </a:solidFill>
              <a:latin typeface="DFKai-SB" panose="03000509000000000000" pitchFamily="65" charset="-120"/>
              <a:ea typeface="DFKai-SB" panose="03000509000000000000" pitchFamily="65" charset="-120"/>
            </a:endParaRPr>
          </a:p>
          <a:p>
            <a:pPr marL="0" indent="0" algn="just" hangingPunct="0">
              <a:buNone/>
            </a:pPr>
            <a:r>
              <a:rPr lang="zh-TW" altLang="en-US" sz="2400" dirty="0">
                <a:solidFill>
                  <a:schemeClr val="tx1"/>
                </a:solidFill>
                <a:latin typeface="DFKai-SB" panose="03000509000000000000" pitchFamily="65" charset="-120"/>
                <a:ea typeface="DFKai-SB" panose="03000509000000000000" pitchFamily="65" charset="-120"/>
              </a:rPr>
              <a:t>行政</a:t>
            </a:r>
            <a:r>
              <a:rPr lang="zh-TW" altLang="zh-HK" sz="2400" dirty="0">
                <a:solidFill>
                  <a:schemeClr val="tx1"/>
                </a:solidFill>
                <a:latin typeface="DFKai-SB" panose="03000509000000000000" pitchFamily="65" charset="-120"/>
                <a:ea typeface="DFKai-SB" panose="03000509000000000000" pitchFamily="65" charset="-120"/>
              </a:rPr>
              <a:t>長官或其授權人士為立法會議員宣誓的監誓人。</a:t>
            </a:r>
            <a:endParaRPr lang="en-US" altLang="zh-HK" sz="2400" dirty="0">
              <a:solidFill>
                <a:schemeClr val="tx1"/>
              </a:solidFill>
              <a:latin typeface="DFKai-SB" panose="03000509000000000000" pitchFamily="65" charset="-120"/>
              <a:ea typeface="DFKai-SB" panose="03000509000000000000" pitchFamily="65" charset="-120"/>
            </a:endParaRPr>
          </a:p>
          <a:p>
            <a:pPr marL="0" indent="0" algn="just" hangingPunct="0">
              <a:buNone/>
            </a:pPr>
            <a:endParaRPr lang="en-US" altLang="zh-HK" sz="2400" dirty="0">
              <a:solidFill>
                <a:schemeClr val="tx1"/>
              </a:solidFill>
              <a:latin typeface="DFKai-SB" panose="03000509000000000000" pitchFamily="65" charset="-120"/>
              <a:ea typeface="DFKai-SB" panose="03000509000000000000" pitchFamily="65" charset="-120"/>
            </a:endParaRPr>
          </a:p>
          <a:p>
            <a:pPr marL="0" indent="0" algn="just" hangingPunct="0">
              <a:buNone/>
            </a:pPr>
            <a:endParaRPr lang="en-US" altLang="zh-HK" sz="2400" dirty="0">
              <a:solidFill>
                <a:schemeClr val="tx1"/>
              </a:solidFill>
            </a:endParaRPr>
          </a:p>
        </p:txBody>
      </p:sp>
      <p:sp>
        <p:nvSpPr>
          <p:cNvPr id="9" name="文字方塊 8">
            <a:extLst>
              <a:ext uri="{FF2B5EF4-FFF2-40B4-BE49-F238E27FC236}">
                <a16:creationId xmlns:a16="http://schemas.microsoft.com/office/drawing/2014/main" id="{35528097-833B-3885-17AC-585A656B7733}"/>
              </a:ext>
            </a:extLst>
          </p:cNvPr>
          <p:cNvSpPr txBox="1"/>
          <p:nvPr/>
        </p:nvSpPr>
        <p:spPr>
          <a:xfrm>
            <a:off x="7246962" y="5707915"/>
            <a:ext cx="4528774" cy="738664"/>
          </a:xfrm>
          <a:prstGeom prst="rect">
            <a:avLst/>
          </a:prstGeom>
          <a:noFill/>
        </p:spPr>
        <p:txBody>
          <a:bodyPr wrap="square">
            <a:spAutoFit/>
          </a:bodyPr>
          <a:lstStyle/>
          <a:p>
            <a:r>
              <a:rPr lang="zh-HK" altLang="en-US" sz="1400" dirty="0">
                <a:latin typeface="Times New Roman" panose="02020603050405020304" pitchFamily="18" charset="0"/>
                <a:ea typeface="DFKai-SB" panose="03000509000000000000" pitchFamily="65" charset="-120"/>
                <a:cs typeface="Times New Roman" panose="02020603050405020304" pitchFamily="18" charset="0"/>
              </a:rPr>
              <a:t>資料來源</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HK" sz="1400" dirty="0">
              <a:latin typeface="Times New Roman" panose="02020603050405020304" pitchFamily="18" charset="0"/>
              <a:ea typeface="DFKai-SB" panose="03000509000000000000" pitchFamily="65" charset="-120"/>
              <a:cs typeface="Times New Roman" panose="02020603050405020304" pitchFamily="18" charset="0"/>
              <a:hlinkClick r:id="rId2">
                <a:extLst>
                  <a:ext uri="{A12FA001-AC4F-418D-AE19-62706E023703}">
                    <ahyp:hlinkClr xmlns:ahyp="http://schemas.microsoft.com/office/drawing/2018/hyperlinkcolor" val="tx"/>
                  </a:ext>
                </a:extLst>
              </a:hlinkClick>
            </a:endParaRPr>
          </a:p>
          <a:p>
            <a:r>
              <a:rPr lang="zh-HK" altLang="en-US" sz="1400" dirty="0">
                <a:solidFill>
                  <a:srgbClr val="6B9F25"/>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https://www.info.gov.hk/gia/general/202201/03/P2022010300520.htm</a:t>
            </a:r>
            <a:endParaRPr lang="en-US" altLang="zh-HK" sz="1400" dirty="0">
              <a:latin typeface="Times New Roman" panose="02020603050405020304" pitchFamily="18" charset="0"/>
              <a:cs typeface="Times New Roman" panose="02020603050405020304" pitchFamily="18" charset="0"/>
            </a:endParaRPr>
          </a:p>
        </p:txBody>
      </p:sp>
      <p:sp>
        <p:nvSpPr>
          <p:cNvPr id="11" name="文字方塊 10">
            <a:extLst>
              <a:ext uri="{FF2B5EF4-FFF2-40B4-BE49-F238E27FC236}">
                <a16:creationId xmlns:a16="http://schemas.microsoft.com/office/drawing/2014/main" id="{824947F2-AD94-08EC-2FBF-780FD1C18B9F}"/>
              </a:ext>
            </a:extLst>
          </p:cNvPr>
          <p:cNvSpPr txBox="1"/>
          <p:nvPr/>
        </p:nvSpPr>
        <p:spPr>
          <a:xfrm>
            <a:off x="838200" y="5156021"/>
            <a:ext cx="6291470" cy="1200329"/>
          </a:xfrm>
          <a:prstGeom prst="rect">
            <a:avLst/>
          </a:prstGeom>
          <a:noFill/>
          <a:ln w="38100">
            <a:solidFill>
              <a:srgbClr val="C00000"/>
            </a:solidFill>
          </a:ln>
        </p:spPr>
        <p:txBody>
          <a:bodyPr wrap="square">
            <a:spAutoFit/>
          </a:bodyPr>
          <a:lstStyle/>
          <a:p>
            <a:pPr>
              <a:buNone/>
            </a:pPr>
            <a:r>
              <a:rPr lang="zh-TW" altLang="en-US" sz="2000" dirty="0">
                <a:effectLst/>
                <a:latin typeface="Times New Roman" panose="02020603050405020304" pitchFamily="18" charset="0"/>
                <a:ea typeface="DFKai-SB" panose="03000509000000000000" pitchFamily="65" charset="-120"/>
                <a:cs typeface="Times New Roman" panose="02020603050405020304" pitchFamily="18" charset="0"/>
              </a:rPr>
              <a:t>參考資料：</a:t>
            </a:r>
            <a:r>
              <a:rPr lang="zh-TW" altLang="zh-HK" sz="2000" dirty="0">
                <a:effectLst/>
                <a:latin typeface="Times New Roman" panose="02020603050405020304" pitchFamily="18" charset="0"/>
                <a:ea typeface="DFKai-SB" panose="03000509000000000000" pitchFamily="65" charset="-120"/>
                <a:cs typeface="Times New Roman" panose="02020603050405020304" pitchFamily="18" charset="0"/>
              </a:rPr>
              <a:t>全國人民代表大會常務委員會關於</a:t>
            </a:r>
            <a:endParaRPr lang="en-US" altLang="zh-TW" sz="2000" dirty="0">
              <a:effectLst/>
              <a:latin typeface="Times New Roman" panose="02020603050405020304" pitchFamily="18" charset="0"/>
              <a:ea typeface="DFKai-SB" panose="03000509000000000000" pitchFamily="65" charset="-120"/>
              <a:cs typeface="Times New Roman" panose="02020603050405020304" pitchFamily="18" charset="0"/>
            </a:endParaRPr>
          </a:p>
          <a:p>
            <a:pPr>
              <a:buNone/>
            </a:pPr>
            <a:r>
              <a:rPr lang="zh-TW" altLang="zh-HK" sz="2000" dirty="0">
                <a:effectLst/>
                <a:latin typeface="Times New Roman" panose="02020603050405020304" pitchFamily="18" charset="0"/>
                <a:ea typeface="DFKai-SB" panose="03000509000000000000" pitchFamily="65" charset="-120"/>
                <a:cs typeface="Times New Roman" panose="02020603050405020304" pitchFamily="18" charset="0"/>
              </a:rPr>
              <a:t>《中華人民共和國香港特別行政區基本法》第一百零四條的解釋</a:t>
            </a:r>
          </a:p>
          <a:p>
            <a:pPr>
              <a:buNone/>
            </a:pPr>
            <a:r>
              <a:rPr lang="en-US" altLang="zh-HK" sz="1200" dirty="0">
                <a:solidFill>
                  <a:srgbClr val="555555"/>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https://www.basiclaw.gov.hk/filemanager/content/tc/files/basiclawtext/basiclawtext_doc27.pdf</a:t>
            </a:r>
            <a:endParaRPr lang="en-US" altLang="zh-HK" sz="1200" dirty="0">
              <a:solidFill>
                <a:srgbClr val="55555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2">
            <a:extLst>
              <a:ext uri="{FF2B5EF4-FFF2-40B4-BE49-F238E27FC236}">
                <a16:creationId xmlns:a16="http://schemas.microsoft.com/office/drawing/2014/main" id="{C80C3FE3-7402-CBD8-9112-2F860720D092}"/>
              </a:ext>
            </a:extLst>
          </p:cNvPr>
          <p:cNvSpPr>
            <a:spLocks noChangeArrowheads="1"/>
          </p:cNvSpPr>
          <p:nvPr/>
        </p:nvSpPr>
        <p:spPr bwMode="auto">
          <a:xfrm flipV="1">
            <a:off x="8606264" y="1317197"/>
            <a:ext cx="100812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HK" altLang="en-US"/>
          </a:p>
        </p:txBody>
      </p:sp>
      <p:pic>
        <p:nvPicPr>
          <p:cNvPr id="8193" name="圖片 1">
            <a:extLst>
              <a:ext uri="{FF2B5EF4-FFF2-40B4-BE49-F238E27FC236}">
                <a16:creationId xmlns:a16="http://schemas.microsoft.com/office/drawing/2014/main" id="{F4C346ED-DCF1-A5E0-4FBF-6C040124E0D8}"/>
              </a:ext>
            </a:extLst>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7246962" y="1541242"/>
            <a:ext cx="4749420" cy="3021317"/>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6BAE8215-ECB2-7084-2A0C-618D548A61C6}"/>
              </a:ext>
            </a:extLst>
          </p:cNvPr>
          <p:cNvSpPr txBox="1"/>
          <p:nvPr/>
        </p:nvSpPr>
        <p:spPr>
          <a:xfrm>
            <a:off x="7535935" y="4694862"/>
            <a:ext cx="4171474" cy="707886"/>
          </a:xfrm>
          <a:prstGeom prst="rect">
            <a:avLst/>
          </a:prstGeom>
          <a:noFill/>
          <a:ln w="38100">
            <a:solidFill>
              <a:schemeClr val="tx1"/>
            </a:solidFill>
          </a:ln>
        </p:spPr>
        <p:txBody>
          <a:bodyPr wrap="square">
            <a:spAutoFit/>
          </a:bodyPr>
          <a:lstStyle/>
          <a:p>
            <a:pPr algn="just"/>
            <a:r>
              <a:rPr lang="zh-TW" altLang="zh-HK" sz="2000" kern="0" dirty="0">
                <a:effectLst/>
                <a:latin typeface="DFKai-SB" panose="03000509000000000000" pitchFamily="65" charset="-120"/>
                <a:ea typeface="DFKai-SB" panose="03000509000000000000" pitchFamily="65" charset="-120"/>
                <a:cs typeface="Times New Roman" panose="02020603050405020304" pitchFamily="18" charset="0"/>
              </a:rPr>
              <a:t>行政長官在立法會綜合大樓會議廳為第七屆立法會議員監誓</a:t>
            </a:r>
            <a:r>
              <a:rPr lang="zh-TW" altLang="zh-HK" sz="2000" dirty="0">
                <a:effectLst/>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p:txBody>
      </p:sp>
      <p:sp>
        <p:nvSpPr>
          <p:cNvPr id="10" name="投影片編號版面配置區 5">
            <a:extLst>
              <a:ext uri="{FF2B5EF4-FFF2-40B4-BE49-F238E27FC236}">
                <a16:creationId xmlns:a16="http://schemas.microsoft.com/office/drawing/2014/main" id="{5D79289D-248C-4564-B900-3CF469B0F78A}"/>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32</a:t>
            </a:fld>
            <a:endParaRPr lang="zh-CN" altLang="en-US" dirty="0">
              <a:solidFill>
                <a:schemeClr val="tx1"/>
              </a:solidFill>
            </a:endParaRPr>
          </a:p>
        </p:txBody>
      </p:sp>
    </p:spTree>
    <p:extLst>
      <p:ext uri="{BB962C8B-B14F-4D97-AF65-F5344CB8AC3E}">
        <p14:creationId xmlns:p14="http://schemas.microsoft.com/office/powerpoint/2010/main" val="2641866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7" name="投影片編號版面配置區 5"/>
          <p:cNvSpPr>
            <a:spLocks noGrp="1"/>
          </p:cNvSpPr>
          <p:nvPr>
            <p:ph type="sldNum" sz="quarter" idx="12"/>
          </p:nvPr>
        </p:nvSpPr>
        <p:spPr>
          <a:xfrm>
            <a:off x="11144128" y="6317884"/>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23674C67-3D81-4CFE-AE0B-0C535140EFB6}" type="slidenum">
              <a:rPr lang="zh-CN" altLang="en-US" smtClean="0">
                <a:solidFill>
                  <a:schemeClr val="tx1"/>
                </a:solidFill>
              </a:rPr>
              <a:pPr>
                <a:spcBef>
                  <a:spcPct val="0"/>
                </a:spcBef>
                <a:buClrTx/>
                <a:buFontTx/>
                <a:buNone/>
              </a:pPr>
              <a:t>33</a:t>
            </a:fld>
            <a:endParaRPr lang="zh-CN" altLang="en-US" dirty="0">
              <a:solidFill>
                <a:schemeClr val="tx1"/>
              </a:solidFill>
            </a:endParaRPr>
          </a:p>
        </p:txBody>
      </p:sp>
      <p:sp>
        <p:nvSpPr>
          <p:cNvPr id="52230" name="文本框 10"/>
          <p:cNvSpPr txBox="1">
            <a:spLocks noChangeArrowheads="1"/>
          </p:cNvSpPr>
          <p:nvPr/>
        </p:nvSpPr>
        <p:spPr bwMode="auto">
          <a:xfrm>
            <a:off x="328612" y="1417030"/>
            <a:ext cx="5767388"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20000"/>
              </a:lnSpc>
              <a:spcBef>
                <a:spcPts val="600"/>
              </a:spcBef>
              <a:buClrTx/>
              <a:buFontTx/>
              <a:buNone/>
            </a:pP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31</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日起，香港特別行政區立法會議員每屆</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90</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人，組成如下：</a:t>
            </a:r>
          </a:p>
        </p:txBody>
      </p:sp>
      <p:sp>
        <p:nvSpPr>
          <p:cNvPr id="7" name="内容占位符 2">
            <a:extLst>
              <a:ext uri="{FF2B5EF4-FFF2-40B4-BE49-F238E27FC236}">
                <a16:creationId xmlns:a16="http://schemas.microsoft.com/office/drawing/2014/main" id="{6AEDA592-8019-4C5F-AD36-AD0A6B9D1FF8}"/>
              </a:ext>
            </a:extLst>
          </p:cNvPr>
          <p:cNvSpPr txBox="1">
            <a:spLocks noChangeArrowheads="1"/>
          </p:cNvSpPr>
          <p:nvPr/>
        </p:nvSpPr>
        <p:spPr bwMode="auto">
          <a:xfrm>
            <a:off x="6370608" y="1685365"/>
            <a:ext cx="5582574" cy="417755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342900" indent="-342900">
              <a:lnSpc>
                <a:spcPct val="115000"/>
              </a:lnSpc>
              <a:spcBef>
                <a:spcPct val="0"/>
              </a:spcBef>
              <a:spcAft>
                <a:spcPts val="800"/>
              </a:spcAft>
              <a:buClrTx/>
              <a:buFont typeface="Wingdings" pitchFamily="2" charset="2"/>
              <a:buChar char="l"/>
            </a:pPr>
            <a:r>
              <a:rPr lang="zh-HK" altLang="zh-HK"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立法會議員的產生有地方選區直接選舉</a:t>
            </a:r>
            <a:r>
              <a:rPr lang="zh-TW"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HK" altLang="zh-HK"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功能界別選舉</a:t>
            </a:r>
            <a:r>
              <a:rPr lang="zh-HK"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和</a:t>
            </a:r>
            <a:r>
              <a:rPr lang="zh-TW"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選舉委員會界別產生的議員，共有三種方式</a:t>
            </a:r>
            <a:r>
              <a:rPr lang="zh-HK" altLang="zh-HK"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endParaRPr lang="en-US" altLang="zh-HK"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a:p>
            <a:pPr marL="342900" indent="-342900">
              <a:lnSpc>
                <a:spcPct val="115000"/>
              </a:lnSpc>
              <a:spcBef>
                <a:spcPct val="0"/>
              </a:spcBef>
              <a:spcAft>
                <a:spcPts val="800"/>
              </a:spcAft>
              <a:buClrTx/>
              <a:buFont typeface="Wingdings" pitchFamily="2" charset="2"/>
              <a:buChar char="l"/>
            </a:pPr>
            <a:r>
              <a:rPr lang="zh-TW"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立法會產生的具體辦法和法案、議案的表決程序由附件二</a:t>
            </a:r>
            <a:r>
              <a:rPr lang="en-US" altLang="zh-TW"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香港特別行政區立法會的產生辦法和表決程序</a:t>
            </a:r>
            <a:r>
              <a:rPr lang="en-US" altLang="zh-TW"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規定。</a:t>
            </a:r>
            <a:endParaRPr lang="en-US" altLang="zh-TW" sz="2400" dirty="0">
              <a:solidFill>
                <a:schemeClr val="tx1"/>
              </a:solidFill>
            </a:endParaRPr>
          </a:p>
          <a:p>
            <a:pPr defTabSz="914400" eaLnBrk="1" hangingPunct="1">
              <a:lnSpc>
                <a:spcPct val="90000"/>
              </a:lnSpc>
              <a:buClrTx/>
              <a:buFont typeface="Arial" panose="020B0604020202020204" pitchFamily="34" charset="0"/>
              <a:buNone/>
            </a:pPr>
            <a:endParaRPr lang="zh-TW" altLang="zh-HK" sz="2800" dirty="0">
              <a:solidFill>
                <a:schemeClr val="tx1"/>
              </a:solidFill>
              <a:latin typeface="PMingLiU" panose="02020500000000000000" pitchFamily="18" charset="-120"/>
              <a:ea typeface="PMingLiU" panose="02020500000000000000" pitchFamily="18" charset="-120"/>
            </a:endParaRPr>
          </a:p>
        </p:txBody>
      </p:sp>
      <p:sp>
        <p:nvSpPr>
          <p:cNvPr id="8" name="標題 1">
            <a:extLst>
              <a:ext uri="{FF2B5EF4-FFF2-40B4-BE49-F238E27FC236}">
                <a16:creationId xmlns:a16="http://schemas.microsoft.com/office/drawing/2014/main" id="{1BB2241D-3910-4DFC-8B6E-18E941CFE54A}"/>
              </a:ext>
            </a:extLst>
          </p:cNvPr>
          <p:cNvSpPr>
            <a:spLocks noGrp="1"/>
          </p:cNvSpPr>
          <p:nvPr>
            <p:ph type="title"/>
          </p:nvPr>
        </p:nvSpPr>
        <p:spPr>
          <a:xfrm>
            <a:off x="625041" y="370060"/>
            <a:ext cx="10605247" cy="732155"/>
          </a:xfrm>
          <a:solidFill>
            <a:schemeClr val="accent6">
              <a:lumMod val="60000"/>
              <a:lumOff val="40000"/>
            </a:schemeClr>
          </a:solidFill>
        </p:spPr>
        <p:txBody>
          <a:bodyPr/>
          <a:lstStyle/>
          <a:p>
            <a:pPr algn="ctr"/>
            <a:r>
              <a:rPr kumimoji="1" lang="zh-TW" altLang="en-US" b="1" dirty="0">
                <a:latin typeface="DFKai-SB" panose="03000509000000000000" pitchFamily="65" charset="-120"/>
                <a:ea typeface="DFKai-SB" panose="03000509000000000000" pitchFamily="65" charset="-120"/>
              </a:rPr>
              <a:t>立法會的組成與產生辦法</a:t>
            </a:r>
          </a:p>
        </p:txBody>
      </p:sp>
      <p:pic>
        <p:nvPicPr>
          <p:cNvPr id="3" name="Picture 2">
            <a:extLst>
              <a:ext uri="{FF2B5EF4-FFF2-40B4-BE49-F238E27FC236}">
                <a16:creationId xmlns:a16="http://schemas.microsoft.com/office/drawing/2014/main" id="{1A817627-31B7-4019-AE99-1E358B986C8E}"/>
              </a:ext>
            </a:extLst>
          </p:cNvPr>
          <p:cNvPicPr>
            <a:picLocks noChangeAspect="1"/>
          </p:cNvPicPr>
          <p:nvPr/>
        </p:nvPicPr>
        <p:blipFill>
          <a:blip r:embed="rId2"/>
          <a:stretch>
            <a:fillRect/>
          </a:stretch>
        </p:blipFill>
        <p:spPr>
          <a:xfrm>
            <a:off x="73815" y="2517164"/>
            <a:ext cx="6022185" cy="382513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20BDC-A7B6-517C-1DE0-06646854630A}"/>
            </a:ext>
          </a:extLst>
        </p:cNvPr>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D377A6BF-FD0D-9C4F-1923-D6B383F81A14}"/>
              </a:ext>
            </a:extLst>
          </p:cNvPr>
          <p:cNvSpPr>
            <a:spLocks noGrp="1"/>
          </p:cNvSpPr>
          <p:nvPr>
            <p:ph type="sldNum" sz="quarter" idx="12"/>
          </p:nvPr>
        </p:nvSpPr>
        <p:spPr/>
        <p:txBody>
          <a:bodyPr/>
          <a:lstStyle/>
          <a:p>
            <a:pPr>
              <a:defRPr/>
            </a:pPr>
            <a:fld id="{0C28C3C1-3421-490E-B585-281A7EE3BF6E}" type="slidenum">
              <a:rPr lang="zh-CN" altLang="en-US" smtClean="0"/>
              <a:pPr>
                <a:defRPr/>
              </a:pPr>
              <a:t>34</a:t>
            </a:fld>
            <a:endParaRPr lang="zh-CN" altLang="en-US" dirty="0"/>
          </a:p>
        </p:txBody>
      </p:sp>
      <p:sp>
        <p:nvSpPr>
          <p:cNvPr id="11" name="文字方塊 10">
            <a:extLst>
              <a:ext uri="{FF2B5EF4-FFF2-40B4-BE49-F238E27FC236}">
                <a16:creationId xmlns:a16="http://schemas.microsoft.com/office/drawing/2014/main" id="{5B26C45E-AA1D-9B04-E882-154C6C2AA160}"/>
              </a:ext>
            </a:extLst>
          </p:cNvPr>
          <p:cNvSpPr txBox="1"/>
          <p:nvPr/>
        </p:nvSpPr>
        <p:spPr>
          <a:xfrm>
            <a:off x="406662" y="5473005"/>
            <a:ext cx="6951710" cy="1384995"/>
          </a:xfrm>
          <a:prstGeom prst="rect">
            <a:avLst/>
          </a:prstGeom>
          <a:noFill/>
        </p:spPr>
        <p:txBody>
          <a:bodyPr wrap="square">
            <a:spAutoFit/>
          </a:bodyPr>
          <a:lstStyle/>
          <a:p>
            <a:pPr algn="just" hangingPunct="0"/>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參考資料：</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行政長官出席「行政立法同心治港創未來」研討會致辭</a:t>
            </a:r>
          </a:p>
          <a:p>
            <a:pPr algn="just" hangingPunct="0"/>
            <a:r>
              <a:rPr lang="en-US" altLang="zh-HK" sz="1200" dirty="0">
                <a:latin typeface="Times New Roman" panose="02020603050405020304" pitchFamily="18" charset="0"/>
                <a:ea typeface="標楷體" panose="03000509000000000000" pitchFamily="65" charset="-120"/>
                <a:cs typeface="Times New Roman" panose="02020603050405020304" pitchFamily="18" charset="0"/>
                <a:hlinkClick r:id="rId3"/>
              </a:rPr>
              <a:t>https://www.info.gov.hk/gia/general/202510/16/P2025101600321.htm</a:t>
            </a:r>
            <a:endParaRPr lang="en-US" altLang="zh-HK" sz="12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zh-HK" sz="1200" dirty="0">
                <a:latin typeface="Times New Roman" panose="02020603050405020304" pitchFamily="18" charset="0"/>
                <a:ea typeface="DFKai-SB" panose="03000509000000000000" pitchFamily="65" charset="-120"/>
                <a:cs typeface="Times New Roman" panose="02020603050405020304" pitchFamily="18" charset="0"/>
              </a:rPr>
              <a:t>立法會主席年結記者會發言全文</a:t>
            </a:r>
          </a:p>
          <a:p>
            <a:r>
              <a:rPr lang="zh-HK" altLang="en-US" sz="1200" dirty="0">
                <a:latin typeface="Times New Roman" panose="02020603050405020304" pitchFamily="18" charset="0"/>
                <a:cs typeface="Times New Roman" panose="02020603050405020304" pitchFamily="18" charset="0"/>
                <a:hlinkClick r:id="rId4"/>
              </a:rPr>
              <a:t>https://www.info.gov.hk/gia/general/202510/22/P2025102200560.htm</a:t>
            </a:r>
            <a:endParaRPr lang="en-US" altLang="zh-HK" sz="1200" dirty="0">
              <a:latin typeface="Times New Roman" panose="02020603050405020304" pitchFamily="18" charset="0"/>
              <a:cs typeface="Times New Roman" panose="02020603050405020304" pitchFamily="18" charset="0"/>
            </a:endParaRPr>
          </a:p>
          <a:p>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維護國家安全條例</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HK" sz="12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HK" sz="1200" dirty="0">
                <a:latin typeface="Times New Roman" panose="02020603050405020304" pitchFamily="18" charset="0"/>
                <a:cs typeface="Times New Roman" panose="02020603050405020304" pitchFamily="18" charset="0"/>
                <a:hlinkClick r:id="rId5"/>
              </a:rPr>
              <a:t>https://www.sb.gov.hk/chi/bl23/consultation.html</a:t>
            </a:r>
            <a:endParaRPr lang="en-US" altLang="zh-HK" sz="1200" dirty="0">
              <a:latin typeface="Times New Roman" panose="02020603050405020304" pitchFamily="18" charset="0"/>
              <a:cs typeface="Times New Roman" panose="02020603050405020304" pitchFamily="18" charset="0"/>
            </a:endParaRPr>
          </a:p>
        </p:txBody>
      </p:sp>
      <p:sp>
        <p:nvSpPr>
          <p:cNvPr id="7" name="文字方塊 13">
            <a:extLst>
              <a:ext uri="{FF2B5EF4-FFF2-40B4-BE49-F238E27FC236}">
                <a16:creationId xmlns:a16="http://schemas.microsoft.com/office/drawing/2014/main" id="{CEF8A561-AD89-495B-8701-D200455B25C1}"/>
              </a:ext>
            </a:extLst>
          </p:cNvPr>
          <p:cNvSpPr txBox="1"/>
          <p:nvPr/>
        </p:nvSpPr>
        <p:spPr>
          <a:xfrm>
            <a:off x="531813" y="1261050"/>
            <a:ext cx="11430789" cy="3970318"/>
          </a:xfrm>
          <a:prstGeom prst="rect">
            <a:avLst/>
          </a:prstGeom>
          <a:noFill/>
          <a:ln w="38100">
            <a:solidFill>
              <a:srgbClr val="FF0000"/>
            </a:solidFill>
          </a:ln>
        </p:spPr>
        <p:txBody>
          <a:bodyPr wrap="square">
            <a:spAutoFit/>
          </a:bodyPr>
          <a:lstStyle/>
          <a:p>
            <a:pPr algn="just" hangingPunct="0"/>
            <a:endParaRPr lang="en-US" altLang="zh-TW" sz="2800" dirty="0">
              <a:latin typeface="標楷體" panose="03000509000000000000" pitchFamily="65" charset="-120"/>
              <a:ea typeface="標楷體" panose="03000509000000000000" pitchFamily="65" charset="-120"/>
            </a:endParaRPr>
          </a:p>
          <a:p>
            <a:pPr marL="342900" indent="-342900" algn="just" hangingPunct="0">
              <a:buFont typeface="Arial" panose="020B0604020202020204" pitchFamily="34" charset="0"/>
              <a:buChar char="•"/>
            </a:pPr>
            <a:r>
              <a:rPr lang="zh-TW" altLang="en-US" sz="2800" b="1" kern="0"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經完善選舉制度與落實「愛國者治港」原則後產生的第七屆立法會，制定了很多對香港長遠發展、改善民生極為重要的法案。</a:t>
            </a:r>
            <a:endParaRPr lang="en-US" altLang="zh-HK" sz="2800" dirty="0">
              <a:latin typeface="DFKai-SB" panose="03000509000000000000" pitchFamily="65" charset="-120"/>
              <a:ea typeface="DFKai-SB" panose="03000509000000000000" pitchFamily="65" charset="-120"/>
            </a:endParaRPr>
          </a:p>
          <a:p>
            <a:pPr marL="342900" indent="-342900" algn="just" hangingPunct="0">
              <a:buFont typeface="Arial" panose="020B0604020202020204" pitchFamily="34" charset="0"/>
              <a:buChar char="•"/>
            </a:pPr>
            <a:endParaRPr lang="en-US" altLang="zh-HK" sz="2800" dirty="0">
              <a:latin typeface="DFKai-SB" panose="03000509000000000000" pitchFamily="65" charset="-120"/>
              <a:ea typeface="DFKai-SB" panose="03000509000000000000" pitchFamily="65" charset="-120"/>
            </a:endParaRPr>
          </a:p>
          <a:p>
            <a:pPr marL="342900" indent="-342900" algn="just" hangingPunct="0">
              <a:buFont typeface="Arial" panose="020B0604020202020204" pitchFamily="34" charset="0"/>
              <a:buChar char="•"/>
            </a:pPr>
            <a:r>
              <a:rPr lang="zh-HK" altLang="en-US" sz="2800" dirty="0">
                <a:latin typeface="DFKai-SB" panose="03000509000000000000" pitchFamily="65" charset="-120"/>
                <a:ea typeface="DFKai-SB" panose="03000509000000000000" pitchFamily="65" charset="-120"/>
              </a:rPr>
              <a:t>第七屆立法會</a:t>
            </a:r>
            <a:r>
              <a:rPr lang="zh-TW" altLang="en-US" sz="2800" dirty="0">
                <a:latin typeface="標楷體" panose="03000509000000000000" pitchFamily="65" charset="-120"/>
                <a:ea typeface="標楷體" panose="03000509000000000000" pitchFamily="65" charset="-120"/>
              </a:rPr>
              <a:t>審議通過的法案約</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130</a:t>
            </a:r>
            <a:r>
              <a:rPr lang="zh-TW" altLang="en-US" sz="2800" dirty="0">
                <a:latin typeface="標楷體" panose="03000509000000000000" pitchFamily="65" charset="-120"/>
                <a:ea typeface="標楷體" panose="03000509000000000000" pitchFamily="65" charset="-120"/>
              </a:rPr>
              <a:t>條，較上屆立法會同期的</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81</a:t>
            </a:r>
            <a:r>
              <a:rPr lang="zh-TW" altLang="en-US" sz="2800" dirty="0">
                <a:latin typeface="標楷體" panose="03000509000000000000" pitchFamily="65" charset="-120"/>
                <a:ea typeface="標楷體" panose="03000509000000000000" pitchFamily="65" charset="-120"/>
              </a:rPr>
              <a:t>項超出百分之</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當中包括</a:t>
            </a:r>
            <a:r>
              <a:rPr lang="zh-TW" altLang="zh-HK" sz="2800" dirty="0">
                <a:latin typeface="DFKai-SB" panose="03000509000000000000" pitchFamily="65" charset="-120"/>
                <a:ea typeface="DFKai-SB" panose="03000509000000000000" pitchFamily="65" charset="-120"/>
              </a:rPr>
              <a:t>全體議員全票三讀通過</a:t>
            </a:r>
            <a:r>
              <a:rPr lang="zh-TW" altLang="en-US" sz="2800" dirty="0">
                <a:latin typeface="DFKai-SB" panose="03000509000000000000" pitchFamily="65" charset="-120"/>
                <a:ea typeface="DFKai-SB" panose="03000509000000000000" pitchFamily="65" charset="-120"/>
              </a:rPr>
              <a:t>的</a:t>
            </a:r>
            <a:r>
              <a:rPr lang="zh-TW" altLang="zh-HK" sz="2800" dirty="0">
                <a:latin typeface="DFKai-SB" panose="03000509000000000000" pitchFamily="65" charset="-120"/>
                <a:ea typeface="DFKai-SB" panose="03000509000000000000" pitchFamily="65" charset="-120"/>
              </a:rPr>
              <a:t>《維護國家安全條例》，完成了《基本法》第二十三條本地立法</a:t>
            </a:r>
            <a:r>
              <a:rPr lang="zh-TW" altLang="en-US" sz="2800" dirty="0">
                <a:latin typeface="DFKai-SB" panose="03000509000000000000" pitchFamily="65" charset="-120"/>
                <a:ea typeface="DFKai-SB" panose="03000509000000000000" pitchFamily="65" charset="-120"/>
              </a:rPr>
              <a:t>，成功履行</a:t>
            </a:r>
            <a:r>
              <a:rPr lang="zh-TW" altLang="zh-HK" sz="2800" dirty="0">
                <a:latin typeface="DFKai-SB" panose="03000509000000000000" pitchFamily="65" charset="-120"/>
                <a:ea typeface="DFKai-SB" panose="03000509000000000000" pitchFamily="65" charset="-120"/>
              </a:rPr>
              <a:t>憲制責任和歷史使命</a:t>
            </a:r>
            <a:r>
              <a:rPr lang="zh-TW" altLang="en-US" sz="2800" dirty="0">
                <a:latin typeface="DFKai-SB" panose="03000509000000000000" pitchFamily="65" charset="-120"/>
                <a:ea typeface="DFKai-SB" panose="03000509000000000000" pitchFamily="65" charset="-120"/>
              </a:rPr>
              <a:t>。</a:t>
            </a:r>
            <a:r>
              <a:rPr lang="zh-HK" altLang="en-US" sz="2800" dirty="0">
                <a:latin typeface="DFKai-SB" panose="03000509000000000000" pitchFamily="65" charset="-120"/>
                <a:ea typeface="DFKai-SB" panose="03000509000000000000" pitchFamily="65" charset="-120"/>
              </a:rPr>
              <a:t>立法會</a:t>
            </a:r>
            <a:r>
              <a:rPr lang="zh-TW" altLang="en-US" sz="2800" dirty="0">
                <a:latin typeface="標楷體" panose="03000509000000000000" pitchFamily="65" charset="-120"/>
                <a:ea typeface="標楷體" panose="03000509000000000000" pitchFamily="65" charset="-120"/>
              </a:rPr>
              <a:t>財委會審批了</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261</a:t>
            </a:r>
            <a:r>
              <a:rPr lang="zh-TW" altLang="en-US" sz="2800" dirty="0">
                <a:latin typeface="標楷體" panose="03000509000000000000" pitchFamily="65" charset="-120"/>
                <a:ea typeface="標楷體" panose="03000509000000000000" pitchFamily="65" charset="-120"/>
              </a:rPr>
              <a:t>個項目，當中包括撥款約</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5200</a:t>
            </a:r>
            <a:r>
              <a:rPr lang="zh-TW" altLang="en-US" sz="2800" dirty="0">
                <a:latin typeface="標楷體" panose="03000509000000000000" pitchFamily="65" charset="-120"/>
                <a:ea typeface="標楷體" panose="03000509000000000000" pitchFamily="65" charset="-120"/>
              </a:rPr>
              <a:t>億元支持</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124</a:t>
            </a:r>
            <a:r>
              <a:rPr lang="zh-TW" altLang="en-US" sz="2800" dirty="0">
                <a:latin typeface="標楷體" panose="03000509000000000000" pitchFamily="65" charset="-120"/>
                <a:ea typeface="標楷體" panose="03000509000000000000" pitchFamily="65" charset="-120"/>
              </a:rPr>
              <a:t>個工程項目，助力香港發展。</a:t>
            </a:r>
            <a:endParaRPr lang="en-US" altLang="zh-TW" sz="2800" dirty="0">
              <a:latin typeface="標楷體" panose="03000509000000000000" pitchFamily="65" charset="-120"/>
              <a:ea typeface="標楷體" panose="03000509000000000000" pitchFamily="65" charset="-120"/>
            </a:endParaRPr>
          </a:p>
        </p:txBody>
      </p:sp>
      <p:sp>
        <p:nvSpPr>
          <p:cNvPr id="6" name="標題 5">
            <a:extLst>
              <a:ext uri="{FF2B5EF4-FFF2-40B4-BE49-F238E27FC236}">
                <a16:creationId xmlns:a16="http://schemas.microsoft.com/office/drawing/2014/main" id="{E4E1C3EE-E719-DC39-C730-37ED7F2778A5}"/>
              </a:ext>
            </a:extLst>
          </p:cNvPr>
          <p:cNvSpPr>
            <a:spLocks noGrp="1"/>
          </p:cNvSpPr>
          <p:nvPr>
            <p:ph type="title"/>
          </p:nvPr>
        </p:nvSpPr>
        <p:spPr>
          <a:xfrm>
            <a:off x="655236" y="319808"/>
            <a:ext cx="11430789" cy="832717"/>
          </a:xfrm>
          <a:solidFill>
            <a:schemeClr val="accent6">
              <a:lumMod val="60000"/>
              <a:lumOff val="40000"/>
            </a:schemeClr>
          </a:solidFill>
        </p:spPr>
        <p:txBody>
          <a:bodyPr>
            <a:normAutofit/>
          </a:bodyPr>
          <a:lstStyle/>
          <a:p>
            <a:pPr algn="ctr"/>
            <a:r>
              <a:rPr lang="zh-TW" altLang="en-US" b="1" dirty="0">
                <a:latin typeface="DFKai-SB" panose="03000509000000000000" pitchFamily="65" charset="-120"/>
                <a:ea typeface="DFKai-SB" panose="03000509000000000000" pitchFamily="65" charset="-120"/>
              </a:rPr>
              <a:t>第七屆立法會的工作成果 </a:t>
            </a:r>
            <a:r>
              <a:rPr lang="en-US" altLang="zh-TW" b="1" dirty="0">
                <a:latin typeface="DFKai-SB" panose="03000509000000000000" pitchFamily="65" charset="-120"/>
                <a:ea typeface="DFKai-SB" panose="03000509000000000000" pitchFamily="65" charset="-120"/>
              </a:rPr>
              <a:t>(</a:t>
            </a:r>
            <a:r>
              <a:rPr lang="zh-TW" altLang="en-US" b="1" dirty="0">
                <a:latin typeface="DFKai-SB" panose="03000509000000000000" pitchFamily="65" charset="-120"/>
                <a:ea typeface="DFKai-SB" panose="03000509000000000000" pitchFamily="65" charset="-120"/>
              </a:rPr>
              <a:t>舉隅</a:t>
            </a:r>
            <a:r>
              <a:rPr lang="en-US" altLang="zh-TW" b="1" dirty="0">
                <a:latin typeface="DFKai-SB" panose="03000509000000000000" pitchFamily="65" charset="-120"/>
                <a:ea typeface="DFKai-SB" panose="03000509000000000000" pitchFamily="65" charset="-120"/>
              </a:rPr>
              <a:t>)</a:t>
            </a:r>
            <a:endParaRPr lang="en-US" b="1" dirty="0">
              <a:latin typeface="DFKai-SB" panose="03000509000000000000" pitchFamily="65" charset="-120"/>
              <a:ea typeface="DFKai-SB" panose="03000509000000000000" pitchFamily="65" charset="-120"/>
            </a:endParaRPr>
          </a:p>
        </p:txBody>
      </p:sp>
      <p:sp>
        <p:nvSpPr>
          <p:cNvPr id="8" name="投影片編號版面配置區 5">
            <a:extLst>
              <a:ext uri="{FF2B5EF4-FFF2-40B4-BE49-F238E27FC236}">
                <a16:creationId xmlns:a16="http://schemas.microsoft.com/office/drawing/2014/main" id="{255E6C0C-9554-4924-B37F-527746CAA939}"/>
              </a:ext>
            </a:extLst>
          </p:cNvPr>
          <p:cNvSpPr txBox="1">
            <a:spLocks/>
          </p:cNvSpPr>
          <p:nvPr/>
        </p:nvSpPr>
        <p:spPr bwMode="gray">
          <a:xfrm>
            <a:off x="11239500" y="6318250"/>
            <a:ext cx="7794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20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34</a:t>
            </a:fld>
            <a:endParaRPr lang="zh-CN" altLang="en-US" dirty="0">
              <a:solidFill>
                <a:schemeClr val="tx1"/>
              </a:solidFill>
            </a:endParaRPr>
          </a:p>
        </p:txBody>
      </p:sp>
      <p:pic>
        <p:nvPicPr>
          <p:cNvPr id="9" name="Picture 8">
            <a:extLst>
              <a:ext uri="{FF2B5EF4-FFF2-40B4-BE49-F238E27FC236}">
                <a16:creationId xmlns:a16="http://schemas.microsoft.com/office/drawing/2014/main" id="{33DF4058-3AF7-4142-B41B-9F1A7F70956B}"/>
              </a:ext>
            </a:extLst>
          </p:cNvPr>
          <p:cNvPicPr>
            <a:picLocks noChangeAspect="1"/>
          </p:cNvPicPr>
          <p:nvPr/>
        </p:nvPicPr>
        <p:blipFill>
          <a:blip r:embed="rId6"/>
          <a:stretch>
            <a:fillRect/>
          </a:stretch>
        </p:blipFill>
        <p:spPr>
          <a:xfrm>
            <a:off x="105975" y="123302"/>
            <a:ext cx="1657581" cy="638264"/>
          </a:xfrm>
          <a:prstGeom prst="rect">
            <a:avLst/>
          </a:prstGeom>
        </p:spPr>
      </p:pic>
    </p:spTree>
    <p:extLst>
      <p:ext uri="{BB962C8B-B14F-4D97-AF65-F5344CB8AC3E}">
        <p14:creationId xmlns:p14="http://schemas.microsoft.com/office/powerpoint/2010/main" val="1764303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470E81-E4FC-EF4F-B14C-40EB43236288}"/>
              </a:ext>
            </a:extLst>
          </p:cNvPr>
          <p:cNvSpPr>
            <a:spLocks noGrp="1"/>
          </p:cNvSpPr>
          <p:nvPr>
            <p:ph type="title"/>
          </p:nvPr>
        </p:nvSpPr>
        <p:spPr>
          <a:xfrm>
            <a:off x="838200" y="365126"/>
            <a:ext cx="10648950" cy="735706"/>
          </a:xfrm>
          <a:solidFill>
            <a:schemeClr val="accent6">
              <a:lumMod val="60000"/>
              <a:lumOff val="40000"/>
            </a:schemeClr>
          </a:solidFill>
        </p:spPr>
        <p:txBody>
          <a:bodyPr>
            <a:normAutofit/>
          </a:bodyPr>
          <a:lstStyle/>
          <a:p>
            <a:pPr algn="ctr"/>
            <a:r>
              <a:rPr kumimoji="1" lang="en-US" altLang="zh-HK" b="1" dirty="0">
                <a:latin typeface="Times New Roman" panose="02020603050405020304" pitchFamily="18" charset="0"/>
                <a:ea typeface="DFKai-SB" panose="03000509000000000000" pitchFamily="65" charset="-120"/>
                <a:cs typeface="Times New Roman" panose="02020603050405020304" pitchFamily="18" charset="0"/>
              </a:rPr>
              <a:t>2</a:t>
            </a:r>
            <a:r>
              <a:rPr kumimoji="1" lang="en-US" altLang="zh-TW" b="1" dirty="0">
                <a:latin typeface="Times New Roman" panose="02020603050405020304" pitchFamily="18" charset="0"/>
                <a:ea typeface="DFKai-SB" panose="03000509000000000000" pitchFamily="65" charset="-120"/>
                <a:cs typeface="Times New Roman" panose="02020603050405020304" pitchFamily="18" charset="0"/>
              </a:rPr>
              <a:t>025</a:t>
            </a:r>
            <a:r>
              <a:rPr kumimoji="1" lang="zh-TW" altLang="en-US" b="1" dirty="0">
                <a:latin typeface="DFKai-SB" panose="03000509000000000000" pitchFamily="65" charset="-120"/>
                <a:ea typeface="DFKai-SB" panose="03000509000000000000" pitchFamily="65" charset="-120"/>
              </a:rPr>
              <a:t>立法會換屆選舉</a:t>
            </a:r>
            <a:endParaRPr kumimoji="1" lang="zh-HK" altLang="en-US" b="1" dirty="0">
              <a:latin typeface="DFKai-SB" panose="03000509000000000000" pitchFamily="65" charset="-120"/>
              <a:ea typeface="DFKai-SB" panose="03000509000000000000" pitchFamily="65" charset="-120"/>
            </a:endParaRPr>
          </a:p>
        </p:txBody>
      </p:sp>
      <p:sp>
        <p:nvSpPr>
          <p:cNvPr id="16" name="文字方塊 15">
            <a:extLst>
              <a:ext uri="{FF2B5EF4-FFF2-40B4-BE49-F238E27FC236}">
                <a16:creationId xmlns:a16="http://schemas.microsoft.com/office/drawing/2014/main" id="{48FE4974-3A70-4162-BDD7-0CCB9C6086D0}"/>
              </a:ext>
            </a:extLst>
          </p:cNvPr>
          <p:cNvSpPr txBox="1"/>
          <p:nvPr/>
        </p:nvSpPr>
        <p:spPr>
          <a:xfrm>
            <a:off x="114207" y="1511115"/>
            <a:ext cx="8867902" cy="3082895"/>
          </a:xfrm>
          <a:prstGeom prst="rect">
            <a:avLst/>
          </a:prstGeom>
          <a:solidFill>
            <a:srgbClr val="FFFFCC"/>
          </a:solidFill>
          <a:ln>
            <a:solidFill>
              <a:srgbClr val="FF0000"/>
            </a:solidFill>
          </a:ln>
        </p:spPr>
        <p:txBody>
          <a:bodyPr wrap="square">
            <a:spAutoFit/>
          </a:bodyPr>
          <a:lstStyle/>
          <a:p>
            <a:pPr algn="just" hangingPunct="0"/>
            <a:r>
              <a:rPr lang="zh-TW" altLang="zh-HK" sz="3100" dirty="0">
                <a:latin typeface="標楷體" panose="03000509000000000000" pitchFamily="65" charset="-120"/>
                <a:ea typeface="標楷體" panose="03000509000000000000" pitchFamily="65" charset="-120"/>
              </a:rPr>
              <a:t>完善選舉制度</a:t>
            </a:r>
            <a:r>
              <a:rPr lang="zh-TW" altLang="en-US" sz="3100" dirty="0">
                <a:latin typeface="標楷體" panose="03000509000000000000" pitchFamily="65" charset="-120"/>
                <a:ea typeface="標楷體" panose="03000509000000000000" pitchFamily="65" charset="-120"/>
              </a:rPr>
              <a:t>、</a:t>
            </a:r>
            <a:r>
              <a:rPr lang="zh-TW" altLang="zh-HK" sz="3100" dirty="0">
                <a:latin typeface="標楷體" panose="03000509000000000000" pitchFamily="65" charset="-120"/>
                <a:ea typeface="標楷體" panose="03000509000000000000" pitchFamily="65" charset="-120"/>
              </a:rPr>
              <a:t>全面落實「愛國者治港」原則，</a:t>
            </a:r>
            <a:r>
              <a:rPr lang="zh-TW" altLang="en-US" sz="3100" dirty="0">
                <a:latin typeface="標楷體" panose="03000509000000000000" pitchFamily="65" charset="-120"/>
                <a:ea typeface="標楷體" panose="03000509000000000000" pitchFamily="65" charset="-120"/>
              </a:rPr>
              <a:t>對確保「</a:t>
            </a:r>
            <a:r>
              <a:rPr lang="zh-TW" altLang="zh-HK" sz="3100" dirty="0">
                <a:latin typeface="標楷體" panose="03000509000000000000" pitchFamily="65" charset="-120"/>
                <a:ea typeface="標楷體" panose="03000509000000000000" pitchFamily="65" charset="-120"/>
              </a:rPr>
              <a:t>一國兩制</a:t>
            </a:r>
            <a:r>
              <a:rPr lang="zh-TW" altLang="en-US" sz="3100" dirty="0">
                <a:latin typeface="標楷體" panose="03000509000000000000" pitchFamily="65" charset="-120"/>
                <a:ea typeface="標楷體" panose="03000509000000000000" pitchFamily="65" charset="-120"/>
              </a:rPr>
              <a:t>」</a:t>
            </a:r>
            <a:r>
              <a:rPr lang="zh-TW" altLang="zh-HK" sz="3100" dirty="0">
                <a:latin typeface="標楷體" panose="03000509000000000000" pitchFamily="65" charset="-120"/>
                <a:ea typeface="標楷體" panose="03000509000000000000" pitchFamily="65" charset="-120"/>
              </a:rPr>
              <a:t>行穩致遠</a:t>
            </a:r>
            <a:r>
              <a:rPr lang="zh-TW" altLang="en-US" sz="3100" dirty="0">
                <a:latin typeface="標楷體" panose="03000509000000000000" pitchFamily="65" charset="-120"/>
                <a:ea typeface="標楷體" panose="03000509000000000000" pitchFamily="65" charset="-120"/>
              </a:rPr>
              <a:t>至關重要。</a:t>
            </a:r>
            <a:endParaRPr lang="en-US" altLang="zh-TW" sz="3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spcBef>
                <a:spcPts val="1000"/>
              </a:spcBef>
              <a:defRPr/>
            </a:pPr>
            <a:r>
              <a:rPr kumimoji="0" lang="en-US" altLang="zh-TW" sz="31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2025</a:t>
            </a:r>
            <a:r>
              <a:rPr kumimoji="0" lang="zh-TW" altLang="en-US" sz="31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立法會換屆選舉</a:t>
            </a:r>
            <a:r>
              <a:rPr lang="zh-TW" altLang="en-US" sz="3100" dirty="0">
                <a:latin typeface="標楷體" panose="03000509000000000000" pitchFamily="65" charset="-120"/>
                <a:ea typeface="標楷體" panose="03000509000000000000" pitchFamily="65" charset="-120"/>
              </a:rPr>
              <a:t>為第八屆立法會選舉，</a:t>
            </a:r>
            <a:r>
              <a:rPr lang="zh-CN" altLang="en-US" sz="3100" dirty="0">
                <a:solidFill>
                  <a:prstClr val="black"/>
                </a:solidFill>
                <a:latin typeface="標楷體" panose="03000509000000000000" pitchFamily="65" charset="-120"/>
                <a:ea typeface="標楷體" panose="03000509000000000000" pitchFamily="65" charset="-120"/>
              </a:rPr>
              <a:t>是香港特別行政區在</a:t>
            </a:r>
            <a:r>
              <a:rPr lang="zh-TW" altLang="en-US" sz="3100" dirty="0">
                <a:solidFill>
                  <a:prstClr val="black"/>
                </a:solidFill>
                <a:latin typeface="標楷體" panose="03000509000000000000" pitchFamily="65" charset="-120"/>
                <a:ea typeface="標楷體" panose="03000509000000000000" pitchFamily="65" charset="-120"/>
              </a:rPr>
              <a:t>完善選舉制度</a:t>
            </a:r>
            <a:r>
              <a:rPr lang="zh-CN" altLang="en-US" sz="3100" dirty="0">
                <a:solidFill>
                  <a:prstClr val="black"/>
                </a:solidFill>
                <a:latin typeface="標楷體" panose="03000509000000000000" pitchFamily="65" charset="-120"/>
                <a:ea typeface="標楷體" panose="03000509000000000000" pitchFamily="65" charset="-120"/>
              </a:rPr>
              <a:t>、落</a:t>
            </a:r>
            <a:r>
              <a:rPr lang="zh-TW" altLang="en-US" sz="3100" dirty="0">
                <a:solidFill>
                  <a:prstClr val="black"/>
                </a:solidFill>
                <a:latin typeface="標楷體" panose="03000509000000000000" pitchFamily="65" charset="-120"/>
                <a:ea typeface="標楷體" panose="03000509000000000000" pitchFamily="65" charset="-120"/>
              </a:rPr>
              <a:t>實「愛國者治港」</a:t>
            </a:r>
            <a:r>
              <a:rPr lang="zh-CN" altLang="en-US" sz="3100" dirty="0">
                <a:solidFill>
                  <a:prstClr val="black"/>
                </a:solidFill>
                <a:latin typeface="標楷體" panose="03000509000000000000" pitchFamily="65" charset="-120"/>
                <a:ea typeface="標楷體" panose="03000509000000000000" pitchFamily="65" charset="-120"/>
              </a:rPr>
              <a:t>原</a:t>
            </a:r>
            <a:r>
              <a:rPr lang="zh-TW" altLang="en-US" sz="3100" dirty="0">
                <a:solidFill>
                  <a:prstClr val="black"/>
                </a:solidFill>
                <a:latin typeface="標楷體" panose="03000509000000000000" pitchFamily="65" charset="-120"/>
                <a:ea typeface="標楷體" panose="03000509000000000000" pitchFamily="65" charset="-120"/>
              </a:rPr>
              <a:t>則後舉</a:t>
            </a:r>
            <a:r>
              <a:rPr lang="zh-CN" altLang="en-US" sz="3100" dirty="0">
                <a:solidFill>
                  <a:prstClr val="black"/>
                </a:solidFill>
                <a:latin typeface="標楷體" panose="03000509000000000000" pitchFamily="65" charset="-120"/>
                <a:ea typeface="標楷體" panose="03000509000000000000" pitchFamily="65" charset="-120"/>
              </a:rPr>
              <a:t>行的又一次重要</a:t>
            </a:r>
            <a:r>
              <a:rPr lang="zh-TW" altLang="en-US" sz="3100" dirty="0">
                <a:solidFill>
                  <a:prstClr val="black"/>
                </a:solidFill>
                <a:latin typeface="標楷體" panose="03000509000000000000" pitchFamily="65" charset="-120"/>
                <a:ea typeface="標楷體" panose="03000509000000000000" pitchFamily="65" charset="-120"/>
              </a:rPr>
              <a:t>選舉</a:t>
            </a:r>
            <a:r>
              <a:rPr lang="zh-CN" altLang="en-US" sz="3100" dirty="0">
                <a:solidFill>
                  <a:prstClr val="black"/>
                </a:solidFill>
                <a:latin typeface="標楷體" panose="03000509000000000000" pitchFamily="65" charset="-120"/>
                <a:ea typeface="標楷體" panose="03000509000000000000" pitchFamily="65" charset="-120"/>
              </a:rPr>
              <a:t>，受到社</a:t>
            </a:r>
            <a:r>
              <a:rPr lang="zh-TW" altLang="en-US" sz="3100" dirty="0">
                <a:solidFill>
                  <a:prstClr val="black"/>
                </a:solidFill>
                <a:latin typeface="標楷體" panose="03000509000000000000" pitchFamily="65" charset="-120"/>
                <a:ea typeface="標楷體" panose="03000509000000000000" pitchFamily="65" charset="-120"/>
              </a:rPr>
              <a:t>會</a:t>
            </a:r>
            <a:r>
              <a:rPr lang="zh-CN" altLang="en-US" sz="3100" dirty="0">
                <a:solidFill>
                  <a:prstClr val="black"/>
                </a:solidFill>
                <a:latin typeface="標楷體" panose="03000509000000000000" pitchFamily="65" charset="-120"/>
                <a:ea typeface="標楷體" panose="03000509000000000000" pitchFamily="65" charset="-120"/>
              </a:rPr>
              <a:t>各界高度</a:t>
            </a:r>
            <a:r>
              <a:rPr lang="zh-TW" altLang="en-US" sz="3100" dirty="0">
                <a:solidFill>
                  <a:prstClr val="black"/>
                </a:solidFill>
                <a:latin typeface="標楷體" panose="03000509000000000000" pitchFamily="65" charset="-120"/>
                <a:ea typeface="標楷體" panose="03000509000000000000" pitchFamily="65" charset="-120"/>
              </a:rPr>
              <a:t>關</a:t>
            </a:r>
            <a:r>
              <a:rPr lang="zh-CN" altLang="en-US" sz="3100" dirty="0">
                <a:solidFill>
                  <a:prstClr val="black"/>
                </a:solidFill>
                <a:latin typeface="標楷體" panose="03000509000000000000" pitchFamily="65" charset="-120"/>
                <a:ea typeface="標楷體" panose="03000509000000000000" pitchFamily="65" charset="-120"/>
              </a:rPr>
              <a:t>注。</a:t>
            </a:r>
            <a:endParaRPr lang="en-US" altLang="zh-CN" sz="3100" dirty="0">
              <a:solidFill>
                <a:prstClr val="black"/>
              </a:solidFill>
              <a:latin typeface="標楷體" panose="03000509000000000000" pitchFamily="65" charset="-120"/>
              <a:ea typeface="標楷體" panose="03000509000000000000" pitchFamily="65" charset="-120"/>
            </a:endParaRPr>
          </a:p>
        </p:txBody>
      </p:sp>
      <p:sp>
        <p:nvSpPr>
          <p:cNvPr id="10" name="文字方塊 9">
            <a:extLst>
              <a:ext uri="{FF2B5EF4-FFF2-40B4-BE49-F238E27FC236}">
                <a16:creationId xmlns:a16="http://schemas.microsoft.com/office/drawing/2014/main" id="{E7E0E2D8-4088-4E75-A4DB-D39230DD4F49}"/>
              </a:ext>
            </a:extLst>
          </p:cNvPr>
          <p:cNvSpPr txBox="1"/>
          <p:nvPr/>
        </p:nvSpPr>
        <p:spPr>
          <a:xfrm>
            <a:off x="322730" y="5004293"/>
            <a:ext cx="7360023" cy="1384995"/>
          </a:xfrm>
          <a:prstGeom prst="rect">
            <a:avLst/>
          </a:prstGeom>
          <a:noFill/>
        </p:spPr>
        <p:txBody>
          <a:bodyPr wrap="square">
            <a:spAutoFit/>
          </a:bodyPr>
          <a:lstStyle/>
          <a:p>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參考資料：</a:t>
            </a:r>
            <a:endParaRPr lang="en-US" altLang="zh-TW" sz="1600" dirty="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dirty="0">
                <a:latin typeface="Times New Roman" panose="02020603050405020304" pitchFamily="18" charset="0"/>
                <a:ea typeface="DFKai-SB" panose="03000509000000000000" pitchFamily="65" charset="-120"/>
                <a:cs typeface="Times New Roman" panose="02020603050405020304" pitchFamily="18" charset="0"/>
              </a:rPr>
              <a:t>行政長官出席「行政立法同心治港創未來」研討會致辭</a:t>
            </a:r>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hlinkClick r:id="rId3"/>
              </a:rPr>
              <a:t>https://www.info.gov.hk/gia/general/202510/16/P2025101600321.htm</a:t>
            </a:r>
            <a:endParaRPr lang="en-US" sz="1600" dirty="0">
              <a:latin typeface="Times New Roman" panose="02020603050405020304" pitchFamily="18" charset="0"/>
              <a:cs typeface="Times New Roman" panose="02020603050405020304" pitchFamily="18" charset="0"/>
            </a:endParaRPr>
          </a:p>
          <a:p>
            <a:r>
              <a:rPr lang="zh-TW" altLang="en-US" dirty="0">
                <a:latin typeface="Times New Roman" panose="02020603050405020304" pitchFamily="18" charset="0"/>
                <a:ea typeface="DFKai-SB" panose="03000509000000000000" pitchFamily="65" charset="-120"/>
                <a:cs typeface="Times New Roman" panose="02020603050405020304" pitchFamily="18" charset="0"/>
              </a:rPr>
              <a:t>香港第八屆立法會選舉有序展開 再次彰顯新選制優勢</a:t>
            </a:r>
            <a:endParaRPr lang="en-US" dirty="0">
              <a:latin typeface="Times New Roman" panose="02020603050405020304" pitchFamily="18" charset="0"/>
              <a:ea typeface="DFKai-SB" panose="03000509000000000000" pitchFamily="65" charset="-12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hlinkClick r:id="rId4"/>
              </a:rPr>
              <a:t>http://www.news.cn/gangao/20251029/cc2bef23cea94344b30a77dd608a6456/c.html</a:t>
            </a:r>
            <a:endParaRPr lang="en-US" sz="1600" dirty="0">
              <a:latin typeface="Times New Roman" panose="02020603050405020304" pitchFamily="18" charset="0"/>
              <a:cs typeface="Times New Roman" panose="02020603050405020304" pitchFamily="18" charset="0"/>
            </a:endParaRPr>
          </a:p>
        </p:txBody>
      </p:sp>
      <p:pic>
        <p:nvPicPr>
          <p:cNvPr id="3" name="Content Placeholder 2" descr="2025年立法會換屆選舉- 主頁">
            <a:extLst>
              <a:ext uri="{FF2B5EF4-FFF2-40B4-BE49-F238E27FC236}">
                <a16:creationId xmlns:a16="http://schemas.microsoft.com/office/drawing/2014/main" id="{16F96BD5-B32C-93D7-9C40-DDFD37AF7012}"/>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9040940" y="1320621"/>
            <a:ext cx="2978022" cy="4216758"/>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F6164DC0-A80C-4A00-69F4-994326EF9B2A}"/>
              </a:ext>
            </a:extLst>
          </p:cNvPr>
          <p:cNvSpPr txBox="1"/>
          <p:nvPr/>
        </p:nvSpPr>
        <p:spPr>
          <a:xfrm>
            <a:off x="8767482" y="5527704"/>
            <a:ext cx="3753493" cy="4001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sz="2000" b="1" dirty="0">
                <a:solidFill>
                  <a:schemeClr val="tx1"/>
                </a:solidFill>
                <a:latin typeface="標楷體" panose="03000509000000000000" pitchFamily="65" charset="-120"/>
                <a:ea typeface="標楷體" panose="03000509000000000000" pitchFamily="65" charset="-120"/>
              </a:rPr>
              <a:t>立法會換屆選舉宣傳海報</a:t>
            </a:r>
            <a:endParaRPr lang="en-US" sz="2000" b="1" dirty="0">
              <a:solidFill>
                <a:schemeClr val="tx1"/>
              </a:solidFill>
              <a:latin typeface="標楷體" panose="03000509000000000000" pitchFamily="65" charset="-120"/>
              <a:ea typeface="標楷體" panose="03000509000000000000" pitchFamily="65" charset="-120"/>
            </a:endParaRPr>
          </a:p>
        </p:txBody>
      </p:sp>
      <p:sp>
        <p:nvSpPr>
          <p:cNvPr id="7" name="投影片編號版面配置區 5">
            <a:extLst>
              <a:ext uri="{FF2B5EF4-FFF2-40B4-BE49-F238E27FC236}">
                <a16:creationId xmlns:a16="http://schemas.microsoft.com/office/drawing/2014/main" id="{A541D795-4827-4692-83E4-FAA3F2B3E4AC}"/>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35</a:t>
            </a:fld>
            <a:endParaRPr lang="zh-CN" altLang="en-US" dirty="0">
              <a:solidFill>
                <a:schemeClr val="tx1"/>
              </a:solidFill>
            </a:endParaRPr>
          </a:p>
        </p:txBody>
      </p:sp>
      <p:pic>
        <p:nvPicPr>
          <p:cNvPr id="8" name="Picture 7">
            <a:extLst>
              <a:ext uri="{FF2B5EF4-FFF2-40B4-BE49-F238E27FC236}">
                <a16:creationId xmlns:a16="http://schemas.microsoft.com/office/drawing/2014/main" id="{32B43E6E-188F-4511-A05C-3853456DE87F}"/>
              </a:ext>
            </a:extLst>
          </p:cNvPr>
          <p:cNvPicPr>
            <a:picLocks noChangeAspect="1"/>
          </p:cNvPicPr>
          <p:nvPr/>
        </p:nvPicPr>
        <p:blipFill>
          <a:blip r:embed="rId6"/>
          <a:stretch>
            <a:fillRect/>
          </a:stretch>
        </p:blipFill>
        <p:spPr>
          <a:xfrm>
            <a:off x="114207" y="94715"/>
            <a:ext cx="1657581" cy="638264"/>
          </a:xfrm>
          <a:prstGeom prst="rect">
            <a:avLst/>
          </a:prstGeom>
        </p:spPr>
      </p:pic>
    </p:spTree>
    <p:extLst>
      <p:ext uri="{BB962C8B-B14F-4D97-AF65-F5344CB8AC3E}">
        <p14:creationId xmlns:p14="http://schemas.microsoft.com/office/powerpoint/2010/main" val="2419220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44C194-F8D0-4379-4838-42349268AE52}"/>
              </a:ext>
            </a:extLst>
          </p:cNvPr>
          <p:cNvSpPr>
            <a:spLocks noGrp="1"/>
          </p:cNvSpPr>
          <p:nvPr>
            <p:ph type="title"/>
          </p:nvPr>
        </p:nvSpPr>
        <p:spPr>
          <a:xfrm>
            <a:off x="838200" y="365126"/>
            <a:ext cx="10515600" cy="811318"/>
          </a:xfrm>
          <a:solidFill>
            <a:schemeClr val="accent6">
              <a:lumMod val="60000"/>
              <a:lumOff val="40000"/>
            </a:schemeClr>
          </a:solidFill>
        </p:spPr>
        <p:txBody>
          <a:bodyPr/>
          <a:lstStyle/>
          <a:p>
            <a:pPr algn="ctr"/>
            <a:r>
              <a:rPr kumimoji="1" lang="zh-HK" altLang="en-US" b="1" dirty="0">
                <a:latin typeface="Times New Roman" panose="02020603050405020304" pitchFamily="18" charset="0"/>
                <a:ea typeface="標楷體" panose="03000509000000000000" pitchFamily="65" charset="-120"/>
                <a:cs typeface="Times New Roman" panose="02020603050405020304" pitchFamily="18" charset="0"/>
              </a:rPr>
              <a:t>了解更多</a:t>
            </a:r>
            <a:r>
              <a:rPr kumimoji="1" lang="en-US" altLang="zh-HK" b="1" dirty="0">
                <a:latin typeface="Times New Roman" panose="02020603050405020304" pitchFamily="18" charset="0"/>
                <a:ea typeface="標楷體" panose="03000509000000000000" pitchFamily="65" charset="-120"/>
                <a:cs typeface="Times New Roman" panose="02020603050405020304" pitchFamily="18" charset="0"/>
              </a:rPr>
              <a:t>2</a:t>
            </a:r>
            <a:r>
              <a:rPr kumimoji="1" lang="en-US" altLang="zh-TW" b="1" dirty="0">
                <a:latin typeface="Times New Roman" panose="02020603050405020304" pitchFamily="18" charset="0"/>
                <a:ea typeface="標楷體" panose="03000509000000000000" pitchFamily="65" charset="-120"/>
                <a:cs typeface="Times New Roman" panose="02020603050405020304" pitchFamily="18" charset="0"/>
              </a:rPr>
              <a:t>025</a:t>
            </a:r>
            <a:r>
              <a:rPr kumimoji="1" lang="zh-TW" altLang="en-US" b="1" dirty="0">
                <a:latin typeface="標楷體" panose="03000509000000000000" pitchFamily="65" charset="-120"/>
                <a:ea typeface="標楷體" panose="03000509000000000000" pitchFamily="65" charset="-120"/>
              </a:rPr>
              <a:t>立法會換屆選舉</a:t>
            </a:r>
            <a:endParaRPr lang="zh-HK" altLang="en-US" b="1" dirty="0"/>
          </a:p>
        </p:txBody>
      </p:sp>
      <p:pic>
        <p:nvPicPr>
          <p:cNvPr id="7" name="圖片 6" descr="一張含有 服裝, 螢幕擷取畫面, 樹狀, 戶外 的圖片&#10;&#10;AI 產生的內容可能不正確。">
            <a:hlinkClick r:id="rId2"/>
            <a:extLst>
              <a:ext uri="{FF2B5EF4-FFF2-40B4-BE49-F238E27FC236}">
                <a16:creationId xmlns:a16="http://schemas.microsoft.com/office/drawing/2014/main" id="{53D7B17F-BF6A-40EA-ABAE-19ECF09BFDD6}"/>
              </a:ext>
            </a:extLst>
          </p:cNvPr>
          <p:cNvPicPr>
            <a:picLocks noChangeAspect="1"/>
          </p:cNvPicPr>
          <p:nvPr/>
        </p:nvPicPr>
        <p:blipFill>
          <a:blip r:embed="rId3" cstate="print">
            <a:extLst>
              <a:ext uri="{28A0092B-C50C-407E-A947-70E740481C1C}">
                <a14:useLocalDpi xmlns:a14="http://schemas.microsoft.com/office/drawing/2010/main" val="0"/>
              </a:ext>
            </a:extLst>
          </a:blip>
          <a:srcRect l="17804" t="26422" r="21294" b="9939"/>
          <a:stretch>
            <a:fillRect/>
          </a:stretch>
        </p:blipFill>
        <p:spPr>
          <a:xfrm>
            <a:off x="649941" y="1591092"/>
            <a:ext cx="5035826" cy="3374106"/>
          </a:xfrm>
          <a:prstGeom prst="rect">
            <a:avLst/>
          </a:prstGeom>
        </p:spPr>
      </p:pic>
      <p:pic>
        <p:nvPicPr>
          <p:cNvPr id="10" name="圖片 9" descr="一張含有 文字, 螢幕擷取畫面, 網頁, 軟體 的圖片&#10;&#10;AI 產生的內容可能不正確。">
            <a:hlinkClick r:id="rId4"/>
            <a:extLst>
              <a:ext uri="{FF2B5EF4-FFF2-40B4-BE49-F238E27FC236}">
                <a16:creationId xmlns:a16="http://schemas.microsoft.com/office/drawing/2014/main" id="{2BD0B0ED-FD76-4894-88E6-4B678A66B3F4}"/>
              </a:ext>
            </a:extLst>
          </p:cNvPr>
          <p:cNvPicPr>
            <a:picLocks noChangeAspect="1"/>
          </p:cNvPicPr>
          <p:nvPr/>
        </p:nvPicPr>
        <p:blipFill>
          <a:blip r:embed="rId5" cstate="print">
            <a:extLst>
              <a:ext uri="{28A0092B-C50C-407E-A947-70E740481C1C}">
                <a14:useLocalDpi xmlns:a14="http://schemas.microsoft.com/office/drawing/2010/main" val="0"/>
              </a:ext>
            </a:extLst>
          </a:blip>
          <a:srcRect t="16047" r="-392" b="53459"/>
          <a:stretch>
            <a:fillRect/>
          </a:stretch>
        </p:blipFill>
        <p:spPr>
          <a:xfrm>
            <a:off x="5981700" y="4277265"/>
            <a:ext cx="5802448" cy="1101559"/>
          </a:xfrm>
          <a:prstGeom prst="rect">
            <a:avLst/>
          </a:prstGeom>
        </p:spPr>
      </p:pic>
      <p:sp>
        <p:nvSpPr>
          <p:cNvPr id="11" name="文字方塊 10">
            <a:extLst>
              <a:ext uri="{FF2B5EF4-FFF2-40B4-BE49-F238E27FC236}">
                <a16:creationId xmlns:a16="http://schemas.microsoft.com/office/drawing/2014/main" id="{2465A32B-680E-42CD-8409-AEF5E0AC6BC2}"/>
              </a:ext>
            </a:extLst>
          </p:cNvPr>
          <p:cNvSpPr txBox="1"/>
          <p:nvPr/>
        </p:nvSpPr>
        <p:spPr>
          <a:xfrm>
            <a:off x="5981700" y="5387315"/>
            <a:ext cx="5802448" cy="707886"/>
          </a:xfrm>
          <a:prstGeom prst="rect">
            <a:avLst/>
          </a:prstGeom>
          <a:noFill/>
          <a:ln w="28575">
            <a:solidFill>
              <a:schemeClr val="tx1"/>
            </a:solidFill>
          </a:ln>
        </p:spPr>
        <p:txBody>
          <a:bodyPr wrap="square" rtlCol="0">
            <a:spAutoFit/>
          </a:bodyPr>
          <a:lstStyle/>
          <a:p>
            <a:pPr algn="ctr"/>
            <a:r>
              <a:rPr kumimoji="1" lang="zh-HK" altLang="en-US" sz="2000" b="1" dirty="0">
                <a:latin typeface="標楷體" panose="03000509000000000000" pitchFamily="65" charset="-120"/>
                <a:ea typeface="標楷體" panose="03000509000000000000" pitchFamily="65" charset="-120"/>
              </a:rPr>
              <a:t>按圖登入</a:t>
            </a:r>
            <a:r>
              <a:rPr kumimoji="1" lang="en-US" altLang="zh-HK" sz="2000" b="1" dirty="0">
                <a:latin typeface="Times New Roman" panose="02020603050405020304" pitchFamily="18" charset="0"/>
                <a:ea typeface="標楷體" panose="03000509000000000000" pitchFamily="65" charset="-120"/>
                <a:cs typeface="Times New Roman" panose="02020603050405020304" pitchFamily="18" charset="0"/>
              </a:rPr>
              <a:t>2</a:t>
            </a:r>
            <a:r>
              <a:rPr kumimoji="1" lang="en-US" altLang="zh-TW" sz="2000" b="1" dirty="0">
                <a:latin typeface="Times New Roman" panose="02020603050405020304" pitchFamily="18" charset="0"/>
                <a:ea typeface="標楷體" panose="03000509000000000000" pitchFamily="65" charset="-120"/>
                <a:cs typeface="Times New Roman" panose="02020603050405020304" pitchFamily="18" charset="0"/>
              </a:rPr>
              <a:t>025</a:t>
            </a:r>
            <a:r>
              <a:rPr kumimoji="1" lang="zh-TW" altLang="en-US" sz="2000" b="1" dirty="0">
                <a:latin typeface="標楷體" panose="03000509000000000000" pitchFamily="65" charset="-120"/>
                <a:ea typeface="標楷體" panose="03000509000000000000" pitchFamily="65" charset="-120"/>
              </a:rPr>
              <a:t>立法會換屆選舉網站</a:t>
            </a:r>
            <a:endParaRPr kumimoji="1" lang="en-US" altLang="zh-TW" sz="2000" b="1" dirty="0">
              <a:latin typeface="標楷體" panose="03000509000000000000" pitchFamily="65" charset="-120"/>
              <a:ea typeface="標楷體" panose="03000509000000000000" pitchFamily="65" charset="-120"/>
            </a:endParaRPr>
          </a:p>
          <a:p>
            <a:pPr algn="ctr"/>
            <a:r>
              <a:rPr kumimoji="1" lang="zh-TW" altLang="en-US" sz="2000" b="1" dirty="0">
                <a:latin typeface="標楷體" panose="03000509000000000000" pitchFamily="65" charset="-120"/>
                <a:ea typeface="標楷體" panose="03000509000000000000" pitchFamily="65" charset="-120"/>
              </a:rPr>
              <a:t>時常留意與選舉相關的資訊</a:t>
            </a:r>
            <a:endParaRPr kumimoji="1" lang="zh-HK" altLang="en-US" sz="2000" b="1" dirty="0">
              <a:latin typeface="標楷體" panose="03000509000000000000" pitchFamily="65" charset="-120"/>
              <a:ea typeface="標楷體" panose="03000509000000000000" pitchFamily="65" charset="-120"/>
            </a:endParaRPr>
          </a:p>
        </p:txBody>
      </p:sp>
      <p:sp>
        <p:nvSpPr>
          <p:cNvPr id="14" name="文字方塊 13">
            <a:extLst>
              <a:ext uri="{FF2B5EF4-FFF2-40B4-BE49-F238E27FC236}">
                <a16:creationId xmlns:a16="http://schemas.microsoft.com/office/drawing/2014/main" id="{DD859398-D035-47D2-8DC7-D4617C6356FB}"/>
              </a:ext>
            </a:extLst>
          </p:cNvPr>
          <p:cNvSpPr txBox="1"/>
          <p:nvPr/>
        </p:nvSpPr>
        <p:spPr>
          <a:xfrm>
            <a:off x="649941" y="4978714"/>
            <a:ext cx="5035826" cy="400110"/>
          </a:xfrm>
          <a:prstGeom prst="rect">
            <a:avLst/>
          </a:prstGeom>
          <a:noFill/>
          <a:ln w="28575">
            <a:solidFill>
              <a:schemeClr val="tx1"/>
            </a:solidFill>
          </a:ln>
        </p:spPr>
        <p:txBody>
          <a:bodyPr wrap="square" rtlCol="0">
            <a:spAutoFit/>
          </a:bodyPr>
          <a:lstStyle/>
          <a:p>
            <a:pPr algn="ctr"/>
            <a:r>
              <a:rPr kumimoji="1" lang="zh-HK" altLang="en-US" sz="2000" b="1" dirty="0">
                <a:latin typeface="標楷體" panose="03000509000000000000" pitchFamily="65" charset="-120"/>
                <a:ea typeface="標楷體" panose="03000509000000000000" pitchFamily="65" charset="-120"/>
              </a:rPr>
              <a:t>按圖觀看選舉宣傳短片</a:t>
            </a:r>
          </a:p>
        </p:txBody>
      </p:sp>
      <p:sp>
        <p:nvSpPr>
          <p:cNvPr id="22" name="文字方塊 21">
            <a:extLst>
              <a:ext uri="{FF2B5EF4-FFF2-40B4-BE49-F238E27FC236}">
                <a16:creationId xmlns:a16="http://schemas.microsoft.com/office/drawing/2014/main" id="{C8A0A17F-0E62-4F99-A169-99F4F639164C}"/>
              </a:ext>
            </a:extLst>
          </p:cNvPr>
          <p:cNvSpPr txBox="1"/>
          <p:nvPr/>
        </p:nvSpPr>
        <p:spPr>
          <a:xfrm>
            <a:off x="5981700" y="1591092"/>
            <a:ext cx="5802448" cy="2492990"/>
          </a:xfrm>
          <a:prstGeom prst="rect">
            <a:avLst/>
          </a:prstGeom>
          <a:solidFill>
            <a:srgbClr val="F8E6F6"/>
          </a:solidFill>
          <a:ln>
            <a:solidFill>
              <a:srgbClr val="00B050"/>
            </a:solidFill>
          </a:ln>
        </p:spPr>
        <p:txBody>
          <a:bodyPr wrap="square">
            <a:spAutoFit/>
          </a:bodyPr>
          <a:lstStyle/>
          <a:p>
            <a:pPr algn="ctr"/>
            <a:r>
              <a:rPr lang="zh-TW" altLang="en-US" sz="2400" b="1" dirty="0">
                <a:latin typeface="Times New Roman" panose="02020603050405020304" pitchFamily="18" charset="0"/>
                <a:ea typeface="DFKai-SB" panose="03000509000000000000" pitchFamily="65" charset="-120"/>
                <a:cs typeface="Times New Roman" panose="02020603050405020304" pitchFamily="18" charset="0"/>
              </a:rPr>
              <a:t>學與教提示：</a:t>
            </a:r>
            <a:endParaRPr lang="en-US" altLang="zh-TW" sz="2400" b="1"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教師安排學生瀏覽政府新聞處網站，觀看是次選舉的宣傳短片，加深了解</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2025</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立法會換屆選舉的重要性。</a:t>
            </a:r>
            <a:endParaRPr lang="en-US" altLang="zh-TW" sz="2400"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sz="2400" dirty="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dirty="0">
                <a:latin typeface="Times New Roman" panose="02020603050405020304" pitchFamily="18" charset="0"/>
                <a:ea typeface="DFKai-SB" panose="03000509000000000000" pitchFamily="65" charset="-120"/>
                <a:cs typeface="Times New Roman" panose="02020603050405020304" pitchFamily="18" charset="0"/>
              </a:rPr>
              <a:t>參考資料：政府新聞處網站</a:t>
            </a:r>
            <a:endParaRPr lang="en-US" altLang="zh-TW" dirty="0">
              <a:latin typeface="Times New Roman" panose="02020603050405020304" pitchFamily="18" charset="0"/>
              <a:ea typeface="DFKai-SB" panose="03000509000000000000" pitchFamily="65" charset="-120"/>
              <a:cs typeface="Times New Roman" panose="02020603050405020304" pitchFamily="18" charset="0"/>
              <a:hlinkClick r:id="rId6"/>
            </a:endParaRPr>
          </a:p>
          <a:p>
            <a:r>
              <a:rPr lang="en-US" altLang="zh-TW" dirty="0">
                <a:latin typeface="Times New Roman" panose="02020603050405020304" pitchFamily="18" charset="0"/>
                <a:cs typeface="Times New Roman" panose="02020603050405020304" pitchFamily="18" charset="0"/>
                <a:hlinkClick r:id="rId6"/>
              </a:rPr>
              <a:t>https://www.isd.gov.hk/chi/tvapi.htm</a:t>
            </a:r>
            <a:endParaRPr lang="en-US" altLang="zh-TW" dirty="0">
              <a:latin typeface="Times New Roman" panose="02020603050405020304" pitchFamily="18" charset="0"/>
              <a:cs typeface="Times New Roman" panose="02020603050405020304" pitchFamily="18" charset="0"/>
            </a:endParaRPr>
          </a:p>
        </p:txBody>
      </p:sp>
      <p:sp>
        <p:nvSpPr>
          <p:cNvPr id="8" name="投影片編號版面配置區 5">
            <a:extLst>
              <a:ext uri="{FF2B5EF4-FFF2-40B4-BE49-F238E27FC236}">
                <a16:creationId xmlns:a16="http://schemas.microsoft.com/office/drawing/2014/main" id="{84494496-E9E9-47AA-9097-D1E8119E1783}"/>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36</a:t>
            </a:fld>
            <a:endParaRPr lang="zh-CN" altLang="en-US" dirty="0">
              <a:solidFill>
                <a:schemeClr val="tx1"/>
              </a:solidFill>
            </a:endParaRPr>
          </a:p>
        </p:txBody>
      </p:sp>
      <p:pic>
        <p:nvPicPr>
          <p:cNvPr id="9" name="Picture 8">
            <a:extLst>
              <a:ext uri="{FF2B5EF4-FFF2-40B4-BE49-F238E27FC236}">
                <a16:creationId xmlns:a16="http://schemas.microsoft.com/office/drawing/2014/main" id="{806787D0-7A40-48A4-87D2-0B0186FF0E7C}"/>
              </a:ext>
            </a:extLst>
          </p:cNvPr>
          <p:cNvPicPr>
            <a:picLocks noChangeAspect="1"/>
          </p:cNvPicPr>
          <p:nvPr/>
        </p:nvPicPr>
        <p:blipFill>
          <a:blip r:embed="rId7"/>
          <a:stretch>
            <a:fillRect/>
          </a:stretch>
        </p:blipFill>
        <p:spPr>
          <a:xfrm>
            <a:off x="248611" y="132521"/>
            <a:ext cx="1657581" cy="638264"/>
          </a:xfrm>
          <a:prstGeom prst="rect">
            <a:avLst/>
          </a:prstGeom>
        </p:spPr>
      </p:pic>
    </p:spTree>
    <p:extLst>
      <p:ext uri="{BB962C8B-B14F-4D97-AF65-F5344CB8AC3E}">
        <p14:creationId xmlns:p14="http://schemas.microsoft.com/office/powerpoint/2010/main" val="3795689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A60BC6-60A4-5493-C92B-B659C92C7151}"/>
              </a:ext>
            </a:extLst>
          </p:cNvPr>
          <p:cNvSpPr>
            <a:spLocks noGrp="1"/>
          </p:cNvSpPr>
          <p:nvPr>
            <p:ph type="title"/>
          </p:nvPr>
        </p:nvSpPr>
        <p:spPr>
          <a:xfrm>
            <a:off x="603129" y="285607"/>
            <a:ext cx="11221317" cy="751886"/>
          </a:xfrm>
          <a:solidFill>
            <a:schemeClr val="accent6">
              <a:lumMod val="60000"/>
              <a:lumOff val="40000"/>
            </a:schemeClr>
          </a:solidFill>
        </p:spPr>
        <p:txBody>
          <a:bodyPr/>
          <a:lstStyle/>
          <a:p>
            <a:pPr algn="ctr"/>
            <a:r>
              <a:rPr kumimoji="1" lang="zh-HK" altLang="en-US" b="1" dirty="0">
                <a:latin typeface="標楷體" panose="03000509000000000000" pitchFamily="65" charset="-120"/>
                <a:ea typeface="標楷體" panose="03000509000000000000" pitchFamily="65" charset="-120"/>
              </a:rPr>
              <a:t>踴躍投票</a:t>
            </a:r>
            <a:r>
              <a:rPr kumimoji="1" lang="zh-TW" altLang="en-US" b="1" dirty="0">
                <a:latin typeface="標楷體" panose="03000509000000000000" pitchFamily="65" charset="-120"/>
                <a:ea typeface="標楷體" panose="03000509000000000000" pitchFamily="65" charset="-120"/>
              </a:rPr>
              <a:t> 共建美好將來</a:t>
            </a:r>
            <a:endParaRPr kumimoji="1" lang="zh-HK" altLang="en-US" b="1" dirty="0">
              <a:latin typeface="標楷體" panose="03000509000000000000" pitchFamily="65" charset="-120"/>
              <a:ea typeface="標楷體" panose="03000509000000000000" pitchFamily="65" charset="-120"/>
            </a:endParaRPr>
          </a:p>
        </p:txBody>
      </p:sp>
      <p:sp>
        <p:nvSpPr>
          <p:cNvPr id="11" name="文字方塊 10">
            <a:extLst>
              <a:ext uri="{FF2B5EF4-FFF2-40B4-BE49-F238E27FC236}">
                <a16:creationId xmlns:a16="http://schemas.microsoft.com/office/drawing/2014/main" id="{5C362CD7-8A6B-4111-8239-2D52ACE04BFA}"/>
              </a:ext>
            </a:extLst>
          </p:cNvPr>
          <p:cNvSpPr txBox="1"/>
          <p:nvPr/>
        </p:nvSpPr>
        <p:spPr>
          <a:xfrm>
            <a:off x="603129" y="1301480"/>
            <a:ext cx="11221317" cy="1569660"/>
          </a:xfrm>
          <a:prstGeom prst="rect">
            <a:avLst/>
          </a:prstGeom>
          <a:solidFill>
            <a:schemeClr val="accent6">
              <a:lumMod val="20000"/>
              <a:lumOff val="80000"/>
            </a:schemeClr>
          </a:solidFill>
          <a:ln w="38100">
            <a:solidFill>
              <a:srgbClr val="FF0000"/>
            </a:solidFill>
          </a:ln>
        </p:spPr>
        <p:txBody>
          <a:bodyPr wrap="square">
            <a:spAutoFit/>
          </a:bodyPr>
          <a:lstStyle/>
          <a:p>
            <a:pPr algn="just" hangingPunct="0"/>
            <a:r>
              <a:rPr lang="zh-TW" altLang="en-US" sz="3200" dirty="0">
                <a:latin typeface="DFKai-SB" panose="03000509000000000000" pitchFamily="65" charset="-120"/>
                <a:ea typeface="DFKai-SB" panose="03000509000000000000" pitchFamily="65" charset="-120"/>
              </a:rPr>
              <a:t>立法會對香港發展起重要作用，我們應該支持立法會選舉，透過選票，選出有能力、有擔當、熱心服務市民的優秀人才成為立法會議員，推動香港發展，為我們謀求福祉。</a:t>
            </a:r>
            <a:endParaRPr lang="en-US" altLang="zh-TW" sz="2400" dirty="0">
              <a:latin typeface="DFKai-SB" panose="03000509000000000000" pitchFamily="65" charset="-120"/>
              <a:ea typeface="DFKai-SB" panose="03000509000000000000" pitchFamily="65" charset="-120"/>
            </a:endParaRPr>
          </a:p>
        </p:txBody>
      </p:sp>
      <p:sp>
        <p:nvSpPr>
          <p:cNvPr id="3" name="文字方塊 2">
            <a:extLst>
              <a:ext uri="{FF2B5EF4-FFF2-40B4-BE49-F238E27FC236}">
                <a16:creationId xmlns:a16="http://schemas.microsoft.com/office/drawing/2014/main" id="{1DD7C65A-6A89-513B-7120-63DCA717B155}"/>
              </a:ext>
            </a:extLst>
          </p:cNvPr>
          <p:cNvSpPr txBox="1"/>
          <p:nvPr/>
        </p:nvSpPr>
        <p:spPr>
          <a:xfrm>
            <a:off x="838199" y="6136700"/>
            <a:ext cx="7295867" cy="584775"/>
          </a:xfrm>
          <a:prstGeom prst="rect">
            <a:avLst/>
          </a:prstGeom>
          <a:noFill/>
          <a:ln w="38100">
            <a:noFill/>
          </a:ln>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參考資料：選舉管理委員會主席出席</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年立法會換屆選舉啟動禮致辭</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r>
              <a:rPr lang="en-US" sz="1600" dirty="0">
                <a:latin typeface="Times New Roman" panose="02020603050405020304" pitchFamily="18" charset="0"/>
                <a:ea typeface="微軟正黑體" panose="020B0604030504040204" pitchFamily="34" charset="-120"/>
                <a:cs typeface="Times New Roman" panose="02020603050405020304" pitchFamily="18" charset="0"/>
                <a:hlinkClick r:id="rId2"/>
              </a:rPr>
              <a:t>https://www.info.gov.hk/gia/general/202510/23/P2025102300477.htm</a:t>
            </a:r>
            <a:endParaRPr lang="en-US" sz="16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9" name="文字方塊 8">
            <a:extLst>
              <a:ext uri="{FF2B5EF4-FFF2-40B4-BE49-F238E27FC236}">
                <a16:creationId xmlns:a16="http://schemas.microsoft.com/office/drawing/2014/main" id="{EFCA8370-A289-4F06-8657-1D79C65580D9}"/>
              </a:ext>
            </a:extLst>
          </p:cNvPr>
          <p:cNvSpPr txBox="1"/>
          <p:nvPr/>
        </p:nvSpPr>
        <p:spPr>
          <a:xfrm>
            <a:off x="603129" y="3085061"/>
            <a:ext cx="11284071" cy="2554545"/>
          </a:xfrm>
          <a:prstGeom prst="rect">
            <a:avLst/>
          </a:prstGeom>
          <a:solidFill>
            <a:srgbClr val="CCFFFF"/>
          </a:solidFill>
        </p:spPr>
        <p:txBody>
          <a:bodyPr wrap="square">
            <a:spAutoFit/>
          </a:bodyPr>
          <a:lstStyle/>
          <a:p>
            <a:pPr algn="just"/>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基本法</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已保障香港特區永久性居民依法享有選舉權和被選舉權。而且，新一屆立法會同樣影響到社會未來的發展，所以投票是承載着每個人對社會未來的期望，是參與塑造香港未來的過程，也是直接關係到全社會每個市民的切身福祉，市民應該盡公民責任。</a:t>
            </a:r>
          </a:p>
        </p:txBody>
      </p:sp>
      <p:sp>
        <p:nvSpPr>
          <p:cNvPr id="6" name="投影片編號版面配置區 5">
            <a:extLst>
              <a:ext uri="{FF2B5EF4-FFF2-40B4-BE49-F238E27FC236}">
                <a16:creationId xmlns:a16="http://schemas.microsoft.com/office/drawing/2014/main" id="{5CE84EE4-178E-4449-A238-75A03FCBF396}"/>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37</a:t>
            </a:fld>
            <a:endParaRPr lang="zh-CN" altLang="en-US" dirty="0">
              <a:solidFill>
                <a:schemeClr val="tx1"/>
              </a:solidFill>
            </a:endParaRPr>
          </a:p>
        </p:txBody>
      </p:sp>
    </p:spTree>
    <p:extLst>
      <p:ext uri="{BB962C8B-B14F-4D97-AF65-F5344CB8AC3E}">
        <p14:creationId xmlns:p14="http://schemas.microsoft.com/office/powerpoint/2010/main" val="1360330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644E41-DD80-6BD1-08A5-4AA2B7AF2FEA}"/>
              </a:ext>
            </a:extLst>
          </p:cNvPr>
          <p:cNvSpPr>
            <a:spLocks noGrp="1"/>
          </p:cNvSpPr>
          <p:nvPr>
            <p:ph type="title"/>
          </p:nvPr>
        </p:nvSpPr>
        <p:spPr>
          <a:xfrm>
            <a:off x="838200" y="296324"/>
            <a:ext cx="10515600" cy="644710"/>
          </a:xfrm>
          <a:solidFill>
            <a:schemeClr val="accent6">
              <a:lumMod val="60000"/>
              <a:lumOff val="40000"/>
            </a:schemeClr>
          </a:solidFill>
        </p:spPr>
        <p:txBody>
          <a:bodyPr/>
          <a:lstStyle/>
          <a:p>
            <a:pPr algn="ctr"/>
            <a:r>
              <a:rPr lang="zh-TW" altLang="en-US" b="1" dirty="0">
                <a:latin typeface="標楷體" panose="03000509000000000000" pitchFamily="65" charset="-120"/>
                <a:ea typeface="標楷體" panose="03000509000000000000" pitchFamily="65" charset="-120"/>
                <a:cs typeface="Times New Roman" panose="02020603050405020304" pitchFamily="18" charset="0"/>
              </a:rPr>
              <a:t>關心</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b="1" dirty="0">
                <a:latin typeface="標楷體" panose="03000509000000000000" pitchFamily="65" charset="-120"/>
                <a:ea typeface="標楷體" panose="03000509000000000000" pitchFamily="65" charset="-120"/>
              </a:rPr>
              <a:t>立法會換屆選舉</a:t>
            </a:r>
            <a:endParaRPr lang="zh-HK" altLang="en-US" b="1" dirty="0"/>
          </a:p>
        </p:txBody>
      </p:sp>
      <p:sp>
        <p:nvSpPr>
          <p:cNvPr id="3" name="內容版面配置區 2">
            <a:extLst>
              <a:ext uri="{FF2B5EF4-FFF2-40B4-BE49-F238E27FC236}">
                <a16:creationId xmlns:a16="http://schemas.microsoft.com/office/drawing/2014/main" id="{B65EB03D-A27F-5BAE-832D-AC07E9677FEF}"/>
              </a:ext>
            </a:extLst>
          </p:cNvPr>
          <p:cNvSpPr>
            <a:spLocks noGrp="1"/>
          </p:cNvSpPr>
          <p:nvPr>
            <p:ph idx="1"/>
          </p:nvPr>
        </p:nvSpPr>
        <p:spPr>
          <a:xfrm>
            <a:off x="838200" y="1233955"/>
            <a:ext cx="10515600" cy="1383314"/>
          </a:xfrm>
        </p:spPr>
        <p:txBody>
          <a:bodyPr>
            <a:normAutofit fontScale="85000" lnSpcReduction="20000"/>
          </a:bodyPr>
          <a:lstStyle/>
          <a:p>
            <a:pPr marL="0" indent="0" algn="just" hangingPunct="0">
              <a:lnSpc>
                <a:spcPct val="160000"/>
              </a:lnSpc>
              <a:buNone/>
            </a:pPr>
            <a:r>
              <a:rPr lang="zh-TW" altLang="en-US" sz="3500" dirty="0">
                <a:solidFill>
                  <a:schemeClr val="tx1"/>
                </a:solidFill>
                <a:latin typeface="標楷體" panose="03000509000000000000" pitchFamily="65" charset="-120"/>
                <a:ea typeface="標楷體" panose="03000509000000000000" pitchFamily="65" charset="-120"/>
              </a:rPr>
              <a:t>香港市民除了在</a:t>
            </a:r>
            <a:r>
              <a:rPr lang="en-US" altLang="zh-TW" sz="35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3500" dirty="0">
                <a:solidFill>
                  <a:schemeClr val="tx1"/>
                </a:solidFill>
                <a:latin typeface="標楷體" panose="03000509000000000000" pitchFamily="65" charset="-120"/>
                <a:ea typeface="標楷體" panose="03000509000000000000" pitchFamily="65" charset="-120"/>
              </a:rPr>
              <a:t>月</a:t>
            </a:r>
            <a:r>
              <a:rPr lang="en-US" altLang="zh-TW" sz="35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sz="3500" dirty="0">
                <a:solidFill>
                  <a:schemeClr val="tx1"/>
                </a:solidFill>
                <a:latin typeface="標楷體" panose="03000509000000000000" pitchFamily="65" charset="-120"/>
                <a:ea typeface="標楷體" panose="03000509000000000000" pitchFamily="65" charset="-120"/>
              </a:rPr>
              <a:t>日選舉日積極投票，我們作為學生也可以透過不同方式關注</a:t>
            </a:r>
            <a:r>
              <a:rPr lang="en-US" altLang="zh-TW" sz="35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sz="3500" dirty="0">
                <a:solidFill>
                  <a:schemeClr val="tx1"/>
                </a:solidFill>
                <a:latin typeface="標楷體" panose="03000509000000000000" pitchFamily="65" charset="-120"/>
                <a:ea typeface="標楷體" panose="03000509000000000000" pitchFamily="65" charset="-120"/>
              </a:rPr>
              <a:t>立法會換屆選舉，例如：</a:t>
            </a:r>
            <a:endParaRPr lang="en-US" altLang="zh-TW" sz="3500" dirty="0">
              <a:solidFill>
                <a:schemeClr val="tx1"/>
              </a:solidFill>
              <a:latin typeface="標楷體" panose="03000509000000000000" pitchFamily="65" charset="-120"/>
              <a:ea typeface="標楷體" panose="03000509000000000000" pitchFamily="65" charset="-120"/>
            </a:endParaRPr>
          </a:p>
          <a:p>
            <a:pPr marL="0" indent="0" algn="just" hangingPunct="0">
              <a:buNone/>
            </a:pPr>
            <a:endParaRPr lang="en-US" altLang="zh-TW" dirty="0">
              <a:solidFill>
                <a:schemeClr val="tx1"/>
              </a:solidFill>
              <a:latin typeface="標楷體" panose="03000509000000000000" pitchFamily="65" charset="-120"/>
              <a:ea typeface="標楷體" panose="03000509000000000000" pitchFamily="65" charset="-120"/>
            </a:endParaRPr>
          </a:p>
        </p:txBody>
      </p:sp>
      <p:graphicFrame>
        <p:nvGraphicFramePr>
          <p:cNvPr id="8" name="資料庫圖表 7">
            <a:extLst>
              <a:ext uri="{FF2B5EF4-FFF2-40B4-BE49-F238E27FC236}">
                <a16:creationId xmlns:a16="http://schemas.microsoft.com/office/drawing/2014/main" id="{7D02A2A3-EE89-40D6-8EF4-28CE8F1C090D}"/>
              </a:ext>
            </a:extLst>
          </p:cNvPr>
          <p:cNvGraphicFramePr/>
          <p:nvPr>
            <p:extLst>
              <p:ext uri="{D42A27DB-BD31-4B8C-83A1-F6EECF244321}">
                <p14:modId xmlns:p14="http://schemas.microsoft.com/office/powerpoint/2010/main" val="1712844991"/>
              </p:ext>
            </p:extLst>
          </p:nvPr>
        </p:nvGraphicFramePr>
        <p:xfrm>
          <a:off x="1068865" y="2643738"/>
          <a:ext cx="10284935" cy="4104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5">
            <a:extLst>
              <a:ext uri="{FF2B5EF4-FFF2-40B4-BE49-F238E27FC236}">
                <a16:creationId xmlns:a16="http://schemas.microsoft.com/office/drawing/2014/main" id="{367868E7-4770-4774-BD0B-31EA42C68D3B}"/>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38</a:t>
            </a:fld>
            <a:endParaRPr lang="zh-CN" altLang="en-US" dirty="0">
              <a:solidFill>
                <a:schemeClr val="tx1"/>
              </a:solidFill>
            </a:endParaRPr>
          </a:p>
        </p:txBody>
      </p:sp>
      <p:pic>
        <p:nvPicPr>
          <p:cNvPr id="6" name="Picture 5">
            <a:extLst>
              <a:ext uri="{FF2B5EF4-FFF2-40B4-BE49-F238E27FC236}">
                <a16:creationId xmlns:a16="http://schemas.microsoft.com/office/drawing/2014/main" id="{8E21274C-A783-4001-A459-759B911781C6}"/>
              </a:ext>
            </a:extLst>
          </p:cNvPr>
          <p:cNvPicPr>
            <a:picLocks noChangeAspect="1"/>
          </p:cNvPicPr>
          <p:nvPr/>
        </p:nvPicPr>
        <p:blipFill>
          <a:blip r:embed="rId7"/>
          <a:stretch>
            <a:fillRect/>
          </a:stretch>
        </p:blipFill>
        <p:spPr>
          <a:xfrm>
            <a:off x="248611" y="132521"/>
            <a:ext cx="1657581" cy="638264"/>
          </a:xfrm>
          <a:prstGeom prst="rect">
            <a:avLst/>
          </a:prstGeom>
        </p:spPr>
      </p:pic>
    </p:spTree>
    <p:extLst>
      <p:ext uri="{BB962C8B-B14F-4D97-AF65-F5344CB8AC3E}">
        <p14:creationId xmlns:p14="http://schemas.microsoft.com/office/powerpoint/2010/main" val="4165270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4E8375-3347-F461-7B95-45F21A6140EC}"/>
              </a:ext>
            </a:extLst>
          </p:cNvPr>
          <p:cNvSpPr>
            <a:spLocks noGrp="1"/>
          </p:cNvSpPr>
          <p:nvPr>
            <p:ph type="title"/>
          </p:nvPr>
        </p:nvSpPr>
        <p:spPr>
          <a:xfrm>
            <a:off x="748553" y="208831"/>
            <a:ext cx="10605247" cy="732155"/>
          </a:xfrm>
          <a:solidFill>
            <a:schemeClr val="accent6">
              <a:lumMod val="60000"/>
              <a:lumOff val="40000"/>
            </a:schemeClr>
          </a:solidFill>
        </p:spPr>
        <p:txBody>
          <a:bodyPr/>
          <a:lstStyle/>
          <a:p>
            <a:pPr algn="ctr"/>
            <a:r>
              <a:rPr kumimoji="1" lang="zh-HK" altLang="en-US" b="1" dirty="0">
                <a:latin typeface="DFKai-SB" panose="03000509000000000000" pitchFamily="65" charset="-120"/>
                <a:ea typeface="DFKai-SB" panose="03000509000000000000" pitchFamily="65" charset="-120"/>
              </a:rPr>
              <a:t>學與教活動</a:t>
            </a:r>
            <a:r>
              <a:rPr kumimoji="1" lang="zh-TW" altLang="en-US" b="1" dirty="0">
                <a:latin typeface="DFKai-SB" panose="03000509000000000000" pitchFamily="65" charset="-120"/>
                <a:ea typeface="DFKai-SB" panose="03000509000000000000" pitchFamily="65" charset="-120"/>
              </a:rPr>
              <a:t>建議</a:t>
            </a:r>
            <a:endParaRPr lang="zh-HK" altLang="en-US" dirty="0">
              <a:latin typeface="DFKai-SB" panose="03000509000000000000" pitchFamily="65" charset="-120"/>
              <a:ea typeface="DFKai-SB" panose="03000509000000000000" pitchFamily="65" charset="-120"/>
            </a:endParaRPr>
          </a:p>
        </p:txBody>
      </p:sp>
      <p:sp>
        <p:nvSpPr>
          <p:cNvPr id="8" name="文字方塊 7">
            <a:extLst>
              <a:ext uri="{FF2B5EF4-FFF2-40B4-BE49-F238E27FC236}">
                <a16:creationId xmlns:a16="http://schemas.microsoft.com/office/drawing/2014/main" id="{C67D0F4A-719E-4FFC-AB5E-D95C2690A530}"/>
              </a:ext>
            </a:extLst>
          </p:cNvPr>
          <p:cNvSpPr txBox="1"/>
          <p:nvPr/>
        </p:nvSpPr>
        <p:spPr>
          <a:xfrm>
            <a:off x="667870" y="1419916"/>
            <a:ext cx="10914530" cy="1955600"/>
          </a:xfrm>
          <a:prstGeom prst="rect">
            <a:avLst/>
          </a:prstGeom>
          <a:solidFill>
            <a:srgbClr val="F8E6F6"/>
          </a:solidFill>
          <a:ln w="38100">
            <a:solidFill>
              <a:schemeClr val="bg1"/>
            </a:solidFill>
          </a:ln>
        </p:spPr>
        <p:txBody>
          <a:bodyPr wrap="square">
            <a:spAutoFit/>
          </a:bodyPr>
          <a:lstStyle/>
          <a:p>
            <a:pPr algn="just">
              <a:lnSpc>
                <a:spcPct val="110000"/>
              </a:lnSpc>
              <a:defRPr/>
            </a:pPr>
            <a:r>
              <a:rPr lang="zh-TW" altLang="en-US" sz="2800" dirty="0">
                <a:latin typeface="標楷體" panose="03000509000000000000" pitchFamily="65" charset="-120"/>
                <a:ea typeface="標楷體" panose="03000509000000000000" pitchFamily="65" charset="-120"/>
              </a:rPr>
              <a:t>教師可指導學生設計有關介紹</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sz="2800" dirty="0">
                <a:latin typeface="標楷體" panose="03000509000000000000" pitchFamily="65" charset="-120"/>
                <a:ea typeface="標楷體" panose="03000509000000000000" pitchFamily="65" charset="-120"/>
              </a:rPr>
              <a:t>立法會換屆選舉的海報、短片等，在校園推廣有關完善選舉制度、「愛國者治港」原則、與立法會選舉對我們的重要性、與鼓勵家人踴躍投票等，以鞏固學生所學、建立正確價值觀。</a:t>
            </a:r>
            <a:endParaRPr lang="en-US" altLang="zh-TW" sz="2800" dirty="0">
              <a:latin typeface="標楷體" panose="03000509000000000000" pitchFamily="65" charset="-120"/>
              <a:ea typeface="標楷體" panose="03000509000000000000" pitchFamily="65" charset="-120"/>
            </a:endParaRPr>
          </a:p>
        </p:txBody>
      </p:sp>
      <p:sp>
        <p:nvSpPr>
          <p:cNvPr id="10" name="文字方塊 9">
            <a:extLst>
              <a:ext uri="{FF2B5EF4-FFF2-40B4-BE49-F238E27FC236}">
                <a16:creationId xmlns:a16="http://schemas.microsoft.com/office/drawing/2014/main" id="{D2C14E83-0F60-4DA4-BF81-7254B39927D0}"/>
              </a:ext>
            </a:extLst>
          </p:cNvPr>
          <p:cNvSpPr txBox="1"/>
          <p:nvPr/>
        </p:nvSpPr>
        <p:spPr>
          <a:xfrm>
            <a:off x="667871" y="3854447"/>
            <a:ext cx="10914529" cy="2501903"/>
          </a:xfrm>
          <a:prstGeom prst="rect">
            <a:avLst/>
          </a:prstGeom>
          <a:solidFill>
            <a:schemeClr val="accent3">
              <a:lumMod val="60000"/>
              <a:lumOff val="40000"/>
            </a:schemeClr>
          </a:solidFill>
          <a:ln w="38100">
            <a:solidFill>
              <a:schemeClr val="bg1"/>
            </a:solidFill>
          </a:ln>
        </p:spPr>
        <p:txBody>
          <a:bodyPr wrap="square">
            <a:spAutoFit/>
          </a:bodyPr>
          <a:lstStyle/>
          <a:p>
            <a:pPr algn="ctr" hangingPunct="0">
              <a:lnSpc>
                <a:spcPct val="110000"/>
              </a:lnSpc>
              <a:defRPr/>
            </a:pPr>
            <a:r>
              <a:rPr lang="zh-TW" altLang="en-US" sz="2400" dirty="0">
                <a:latin typeface="標楷體" panose="03000509000000000000" pitchFamily="65" charset="-120"/>
                <a:ea typeface="標楷體" panose="03000509000000000000" pitchFamily="65" charset="-120"/>
              </a:rPr>
              <a:t>學與教提示：</a:t>
            </a:r>
            <a:endParaRPr lang="en-US" altLang="zh-TW" sz="2400" dirty="0">
              <a:latin typeface="標楷體" panose="03000509000000000000" pitchFamily="65" charset="-120"/>
              <a:ea typeface="標楷體" panose="03000509000000000000" pitchFamily="65" charset="-120"/>
            </a:endParaRPr>
          </a:p>
          <a:p>
            <a:pPr marL="457200" indent="-457200" algn="just" hangingPunct="0">
              <a:lnSpc>
                <a:spcPct val="110000"/>
              </a:lnSpc>
              <a:buFont typeface="Arial" panose="020B0604020202020204" pitchFamily="34" charset="0"/>
              <a:buChar char="•"/>
              <a:defRPr/>
            </a:pPr>
            <a:r>
              <a:rPr lang="zh-TW" altLang="en-US" sz="2400" dirty="0">
                <a:latin typeface="標楷體" panose="03000509000000000000" pitchFamily="65" charset="-120"/>
                <a:ea typeface="標楷體" panose="03000509000000000000" pitchFamily="65" charset="-120"/>
              </a:rPr>
              <a:t>教師應指導學生運用本資源提供的參考資料，以及其他官方資訊等，構思作品內容，讓學生作品所表達的內容與本資源的學習重點緊密連繫，從而達到教學效果。</a:t>
            </a:r>
            <a:endParaRPr lang="en-US" altLang="zh-TW" sz="2400" dirty="0">
              <a:latin typeface="標楷體" panose="03000509000000000000" pitchFamily="65" charset="-120"/>
              <a:ea typeface="標楷體" panose="03000509000000000000" pitchFamily="65" charset="-120"/>
            </a:endParaRPr>
          </a:p>
          <a:p>
            <a:pPr marL="457200" indent="-457200" algn="just" hangingPunct="0">
              <a:lnSpc>
                <a:spcPct val="110000"/>
              </a:lnSpc>
              <a:buFont typeface="Arial" panose="020B0604020202020204" pitchFamily="34" charset="0"/>
              <a:buChar char="•"/>
              <a:defRPr/>
            </a:pPr>
            <a:r>
              <a:rPr lang="zh-TW" altLang="en-US" sz="2400" dirty="0">
                <a:latin typeface="標楷體" panose="03000509000000000000" pitchFamily="65" charset="-120"/>
                <a:ea typeface="標楷體" panose="03000509000000000000" pitchFamily="65" charset="-120"/>
              </a:rPr>
              <a:t>為進一步營造良好的校園氛圍，教師可選取優異的作品以不同方式在校園展示與推廣，讓學生有機會應用所學，表達對立法會選舉的關心。</a:t>
            </a:r>
            <a:endParaRPr lang="en-US" altLang="zh-TW" sz="2400" dirty="0">
              <a:latin typeface="標楷體" panose="03000509000000000000" pitchFamily="65" charset="-120"/>
              <a:ea typeface="標楷體" panose="03000509000000000000" pitchFamily="65" charset="-120"/>
            </a:endParaRPr>
          </a:p>
        </p:txBody>
      </p:sp>
      <p:sp>
        <p:nvSpPr>
          <p:cNvPr id="5" name="投影片編號版面配置區 5">
            <a:extLst>
              <a:ext uri="{FF2B5EF4-FFF2-40B4-BE49-F238E27FC236}">
                <a16:creationId xmlns:a16="http://schemas.microsoft.com/office/drawing/2014/main" id="{013226FA-EBA3-449D-8683-94DBE7EA3587}"/>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39</a:t>
            </a:fld>
            <a:endParaRPr lang="zh-CN" altLang="en-US" dirty="0">
              <a:solidFill>
                <a:schemeClr val="tx1"/>
              </a:solidFill>
            </a:endParaRPr>
          </a:p>
        </p:txBody>
      </p:sp>
      <p:pic>
        <p:nvPicPr>
          <p:cNvPr id="6" name="Picture 5">
            <a:extLst>
              <a:ext uri="{FF2B5EF4-FFF2-40B4-BE49-F238E27FC236}">
                <a16:creationId xmlns:a16="http://schemas.microsoft.com/office/drawing/2014/main" id="{13214211-2190-4716-910C-426C19CF28B4}"/>
              </a:ext>
            </a:extLst>
          </p:cNvPr>
          <p:cNvPicPr>
            <a:picLocks noChangeAspect="1"/>
          </p:cNvPicPr>
          <p:nvPr/>
        </p:nvPicPr>
        <p:blipFill>
          <a:blip r:embed="rId2"/>
          <a:stretch>
            <a:fillRect/>
          </a:stretch>
        </p:blipFill>
        <p:spPr>
          <a:xfrm>
            <a:off x="248611" y="132521"/>
            <a:ext cx="1657581" cy="638264"/>
          </a:xfrm>
          <a:prstGeom prst="rect">
            <a:avLst/>
          </a:prstGeom>
        </p:spPr>
      </p:pic>
    </p:spTree>
    <p:extLst>
      <p:ext uri="{BB962C8B-B14F-4D97-AF65-F5344CB8AC3E}">
        <p14:creationId xmlns:p14="http://schemas.microsoft.com/office/powerpoint/2010/main" val="3830358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標題 1"/>
          <p:cNvSpPr>
            <a:spLocks noGrp="1"/>
          </p:cNvSpPr>
          <p:nvPr>
            <p:ph type="title"/>
          </p:nvPr>
        </p:nvSpPr>
        <p:spPr>
          <a:xfrm>
            <a:off x="1687513" y="436563"/>
            <a:ext cx="1403350" cy="989012"/>
          </a:xfrm>
        </p:spPr>
        <p:txBody>
          <a:bodyPr/>
          <a:lstStyle/>
          <a:p>
            <a:pPr eaLnBrk="1" hangingPunct="1"/>
            <a:r>
              <a:rPr lang="zh-TW" altLang="en-US" dirty="0">
                <a:solidFill>
                  <a:schemeClr val="tx1"/>
                </a:solidFill>
                <a:latin typeface="DFKai-SB" panose="03000509000000000000" pitchFamily="65" charset="-120"/>
                <a:ea typeface="DFKai-SB" panose="03000509000000000000" pitchFamily="65" charset="-120"/>
              </a:rPr>
              <a:t>答案</a:t>
            </a:r>
            <a:endParaRPr lang="zh-CN" altLang="zh-TW" dirty="0">
              <a:solidFill>
                <a:schemeClr val="tx1"/>
              </a:solidFill>
              <a:latin typeface="DFKai-SB" panose="03000509000000000000" pitchFamily="65" charset="-120"/>
              <a:ea typeface="DFKai-SB" panose="03000509000000000000" pitchFamily="65" charset="-120"/>
            </a:endParaRPr>
          </a:p>
        </p:txBody>
      </p:sp>
      <p:pic>
        <p:nvPicPr>
          <p:cNvPr id="25603"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1635" y="1311673"/>
            <a:ext cx="478631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3424" y="2899965"/>
            <a:ext cx="511968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文字方塊 6"/>
          <p:cNvSpPr txBox="1">
            <a:spLocks noChangeArrowheads="1"/>
          </p:cNvSpPr>
          <p:nvPr/>
        </p:nvSpPr>
        <p:spPr bwMode="auto">
          <a:xfrm>
            <a:off x="1365250" y="5465763"/>
            <a:ext cx="8443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2000" b="1">
                <a:solidFill>
                  <a:schemeClr val="tx1"/>
                </a:solidFill>
                <a:latin typeface="DFKai-SB" panose="03000509000000000000" pitchFamily="65" charset="-120"/>
                <a:ea typeface="DFKai-SB" panose="03000509000000000000" pitchFamily="65" charset="-120"/>
              </a:rPr>
              <a:t>想一想</a:t>
            </a:r>
            <a:endParaRPr lang="en-US" altLang="zh-TW" sz="2000" b="1">
              <a:solidFill>
                <a:schemeClr val="tx1"/>
              </a:solidFill>
              <a:latin typeface="DFKai-SB" panose="03000509000000000000" pitchFamily="65" charset="-120"/>
              <a:ea typeface="DFKai-SB" panose="03000509000000000000" pitchFamily="65" charset="-120"/>
            </a:endParaRPr>
          </a:p>
          <a:p>
            <a:pPr eaLnBrk="1" hangingPunct="1">
              <a:spcBef>
                <a:spcPct val="0"/>
              </a:spcBef>
              <a:buClrTx/>
              <a:buFontTx/>
              <a:buNone/>
            </a:pPr>
            <a:r>
              <a:rPr lang="zh-TW" altLang="en-US" sz="2000">
                <a:solidFill>
                  <a:schemeClr val="tx1"/>
                </a:solidFill>
                <a:latin typeface="DFKai-SB" panose="03000509000000000000" pitchFamily="65" charset="-120"/>
                <a:ea typeface="DFKai-SB" panose="03000509000000000000" pitchFamily="65" charset="-120"/>
              </a:rPr>
              <a:t>以上屬香港事務的甚麼範疇？</a:t>
            </a:r>
            <a:r>
              <a:rPr lang="zh-CN" altLang="zh-TW" sz="2000">
                <a:solidFill>
                  <a:schemeClr val="tx1"/>
                </a:solidFill>
                <a:latin typeface="DFKai-SB" panose="03000509000000000000" pitchFamily="65" charset="-120"/>
                <a:ea typeface="DFKai-SB" panose="03000509000000000000" pitchFamily="65" charset="-120"/>
              </a:rPr>
              <a:t>由哪個</a:t>
            </a:r>
            <a:r>
              <a:rPr lang="zh-CN" altLang="en-US" sz="2000">
                <a:solidFill>
                  <a:schemeClr val="tx1"/>
                </a:solidFill>
                <a:latin typeface="DFKai-SB" panose="03000509000000000000" pitchFamily="65" charset="-120"/>
                <a:ea typeface="DFKai-SB" panose="03000509000000000000" pitchFamily="65" charset="-120"/>
              </a:rPr>
              <a:t>政府部門</a:t>
            </a:r>
            <a:r>
              <a:rPr lang="zh-CN" altLang="zh-TW" sz="2000">
                <a:solidFill>
                  <a:schemeClr val="tx1"/>
                </a:solidFill>
                <a:latin typeface="DFKai-SB" panose="03000509000000000000" pitchFamily="65" charset="-120"/>
                <a:ea typeface="DFKai-SB" panose="03000509000000000000" pitchFamily="65" charset="-120"/>
              </a:rPr>
              <a:t>負責？</a:t>
            </a:r>
            <a:endParaRPr lang="zh-CN" altLang="zh-TW" sz="2000">
              <a:solidFill>
                <a:srgbClr val="FF0000"/>
              </a:solidFill>
              <a:latin typeface="DFKai-SB" panose="03000509000000000000" pitchFamily="65" charset="-120"/>
              <a:ea typeface="DFKai-SB" panose="03000509000000000000" pitchFamily="65" charset="-120"/>
            </a:endParaRPr>
          </a:p>
        </p:txBody>
      </p:sp>
      <p:sp>
        <p:nvSpPr>
          <p:cNvPr id="25608" name="投影片編號版面配置區 4"/>
          <p:cNvSpPr>
            <a:spLocks noGrp="1"/>
          </p:cNvSpPr>
          <p:nvPr>
            <p:ph type="sldNum" sz="quarter" idx="12"/>
          </p:nvPr>
        </p:nvSpPr>
        <p:spPr>
          <a:xfrm>
            <a:off x="10307638" y="6173788"/>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7BA9402-8011-4541-B40C-3B06A79FD270}" type="slidenum">
              <a:rPr lang="zh-CN" altLang="en-US" smtClean="0">
                <a:solidFill>
                  <a:schemeClr val="tx1"/>
                </a:solidFill>
              </a:rPr>
              <a:pPr>
                <a:spcBef>
                  <a:spcPct val="0"/>
                </a:spcBef>
                <a:buClrTx/>
                <a:buFontTx/>
                <a:buNone/>
              </a:pPr>
              <a:t>4</a:t>
            </a:fld>
            <a:endParaRPr lang="zh-CN" altLang="en-US" dirty="0">
              <a:solidFill>
                <a:schemeClr val="tx1"/>
              </a:solidFill>
            </a:endParaRPr>
          </a:p>
        </p:txBody>
      </p:sp>
      <p:sp>
        <p:nvSpPr>
          <p:cNvPr id="25609" name="文字方塊 1"/>
          <p:cNvSpPr txBox="1">
            <a:spLocks noChangeArrowheads="1"/>
          </p:cNvSpPr>
          <p:nvPr/>
        </p:nvSpPr>
        <p:spPr bwMode="auto">
          <a:xfrm>
            <a:off x="7869236" y="2899965"/>
            <a:ext cx="3063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000" dirty="0">
                <a:solidFill>
                  <a:srgbClr val="FF0000"/>
                </a:solidFill>
                <a:latin typeface="DFKai-SB" panose="03000509000000000000" pitchFamily="65" charset="-120"/>
                <a:ea typeface="DFKai-SB" panose="03000509000000000000" pitchFamily="65" charset="-120"/>
              </a:rPr>
              <a:t>政府資訊科技總監辦公室</a:t>
            </a:r>
            <a:endParaRPr lang="en-US" altLang="en-US" sz="2000" dirty="0">
              <a:solidFill>
                <a:srgbClr val="FF0000"/>
              </a:solidFill>
              <a:latin typeface="DFKai-SB" panose="03000509000000000000" pitchFamily="65" charset="-120"/>
              <a:ea typeface="DFKai-SB" panose="03000509000000000000" pitchFamily="65" charset="-120"/>
            </a:endParaRPr>
          </a:p>
        </p:txBody>
      </p:sp>
      <p:sp>
        <p:nvSpPr>
          <p:cNvPr id="25610" name="文字方塊 10"/>
          <p:cNvSpPr txBox="1">
            <a:spLocks noChangeArrowheads="1"/>
          </p:cNvSpPr>
          <p:nvPr/>
        </p:nvSpPr>
        <p:spPr bwMode="auto">
          <a:xfrm>
            <a:off x="1468931" y="1352550"/>
            <a:ext cx="2408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000" dirty="0">
                <a:solidFill>
                  <a:srgbClr val="FF0000"/>
                </a:solidFill>
                <a:latin typeface="DFKai-SB" panose="03000509000000000000" pitchFamily="65" charset="-120"/>
                <a:ea typeface="DFKai-SB" panose="03000509000000000000" pitchFamily="65" charset="-120"/>
              </a:rPr>
              <a:t>政制及內地事務局</a:t>
            </a:r>
            <a:endParaRPr lang="en-US" altLang="en-US" sz="2000" dirty="0">
              <a:solidFill>
                <a:srgbClr val="FF0000"/>
              </a:solidFill>
              <a:latin typeface="DFKai-SB" panose="03000509000000000000" pitchFamily="65" charset="-120"/>
              <a:ea typeface="DFKai-SB" panose="03000509000000000000" pitchFamily="65" charset="-120"/>
            </a:endParaRPr>
          </a:p>
        </p:txBody>
      </p:sp>
      <p:sp>
        <p:nvSpPr>
          <p:cNvPr id="25612" name="AutoShape 2" descr="正向家長運動】教育局製作電視宣傳短片推廣「正向家長運動」 | 星島日報"/>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en-US" altLang="en-US">
              <a:solidFill>
                <a:schemeClr val="tx1"/>
              </a:solidFill>
            </a:endParaRPr>
          </a:p>
        </p:txBody>
      </p:sp>
      <p:pic>
        <p:nvPicPr>
          <p:cNvPr id="25613" name="Picture 6" descr="正向家長運動】教育局製作電視宣傳短片推廣「正向家長運動」 | 星島日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3376613"/>
            <a:ext cx="519112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文字方塊 16"/>
          <p:cNvSpPr txBox="1">
            <a:spLocks noChangeArrowheads="1"/>
          </p:cNvSpPr>
          <p:nvPr/>
        </p:nvSpPr>
        <p:spPr bwMode="auto">
          <a:xfrm>
            <a:off x="4765674" y="3395709"/>
            <a:ext cx="1047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000" dirty="0">
                <a:solidFill>
                  <a:srgbClr val="FF0000"/>
                </a:solidFill>
                <a:latin typeface="DFKai-SB" panose="03000509000000000000" pitchFamily="65" charset="-120"/>
                <a:ea typeface="DFKai-SB" panose="03000509000000000000" pitchFamily="65" charset="-120"/>
              </a:rPr>
              <a:t>教育局</a:t>
            </a:r>
            <a:endParaRPr lang="en-US" altLang="en-US" sz="2000" dirty="0">
              <a:solidFill>
                <a:srgbClr val="FF0000"/>
              </a:solidFill>
              <a:latin typeface="DFKai-SB" panose="03000509000000000000" pitchFamily="65" charset="-120"/>
              <a:ea typeface="DFKai-SB" panose="03000509000000000000" pitchFamily="65" charset="-12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859BCBE7-0355-406A-A15C-D349141F51F9}" type="slidenum">
              <a:rPr lang="zh-CN" altLang="en-US" smtClean="0">
                <a:solidFill>
                  <a:schemeClr val="tx1"/>
                </a:solidFill>
              </a:rPr>
              <a:pPr fontAlgn="base">
                <a:spcBef>
                  <a:spcPct val="0"/>
                </a:spcBef>
                <a:spcAft>
                  <a:spcPct val="0"/>
                </a:spcAft>
                <a:buClrTx/>
                <a:buFontTx/>
                <a:buNone/>
              </a:pPr>
              <a:t>40</a:t>
            </a:fld>
            <a:endParaRPr lang="zh-CN" altLang="en-US" dirty="0">
              <a:solidFill>
                <a:schemeClr val="tx1"/>
              </a:solidFill>
            </a:endParaRPr>
          </a:p>
        </p:txBody>
      </p:sp>
      <p:sp>
        <p:nvSpPr>
          <p:cNvPr id="5" name="文字方塊 14"/>
          <p:cNvSpPr txBox="1"/>
          <p:nvPr/>
        </p:nvSpPr>
        <p:spPr>
          <a:xfrm>
            <a:off x="2801938" y="1218059"/>
            <a:ext cx="6318250" cy="622477"/>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CN" altLang="en-US" sz="3600" b="1" dirty="0">
                <a:latin typeface="DFKai-SB" panose="03000509000000000000" pitchFamily="65" charset="-120"/>
                <a:ea typeface="DFKai-SB" panose="03000509000000000000" pitchFamily="65" charset="-120"/>
              </a:rPr>
              <a:t>互相制約</a:t>
            </a:r>
            <a:endParaRPr lang="zh-HK" altLang="en-US" sz="3600" b="1" dirty="0">
              <a:latin typeface="DFKai-SB" panose="03000509000000000000" pitchFamily="65" charset="-120"/>
              <a:ea typeface="DFKai-SB" panose="03000509000000000000" pitchFamily="65" charset="-120"/>
            </a:endParaRPr>
          </a:p>
        </p:txBody>
      </p:sp>
      <p:sp>
        <p:nvSpPr>
          <p:cNvPr id="6" name="內容版面配置區 2"/>
          <p:cNvSpPr txBox="1"/>
          <p:nvPr/>
        </p:nvSpPr>
        <p:spPr>
          <a:xfrm>
            <a:off x="1742829" y="356577"/>
            <a:ext cx="8385910" cy="745064"/>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TW" altLang="en-US" sz="4400" b="1" dirty="0">
                <a:solidFill>
                  <a:srgbClr val="FFFFFF"/>
                </a:solidFill>
                <a:latin typeface="DFKai-SB" panose="03000509000000000000" pitchFamily="65" charset="-120"/>
                <a:ea typeface="DFKai-SB" panose="03000509000000000000" pitchFamily="65" charset="-120"/>
              </a:rPr>
              <a:t>行政和立法</a:t>
            </a:r>
            <a:r>
              <a:rPr lang="zh-CN" altLang="en-US" sz="4400" b="1" dirty="0">
                <a:solidFill>
                  <a:srgbClr val="FFFFFF"/>
                </a:solidFill>
                <a:latin typeface="DFKai-SB" panose="03000509000000000000" pitchFamily="65" charset="-120"/>
                <a:ea typeface="DFKai-SB" panose="03000509000000000000" pitchFamily="65" charset="-120"/>
              </a:rPr>
              <a:t>機關</a:t>
            </a:r>
            <a:r>
              <a:rPr lang="zh-TW" altLang="en-US" sz="4400" b="1" dirty="0">
                <a:solidFill>
                  <a:srgbClr val="FFFFFF"/>
                </a:solidFill>
                <a:latin typeface="DFKai-SB" panose="03000509000000000000" pitchFamily="65" charset="-120"/>
                <a:ea typeface="DFKai-SB" panose="03000509000000000000" pitchFamily="65" charset="-120"/>
              </a:rPr>
              <a:t>的制約</a:t>
            </a:r>
            <a:r>
              <a:rPr lang="zh-CN" altLang="en-US" sz="4400" b="1" dirty="0">
                <a:solidFill>
                  <a:srgbClr val="FFFFFF"/>
                </a:solidFill>
                <a:latin typeface="DFKai-SB" panose="03000509000000000000" pitchFamily="65" charset="-120"/>
                <a:ea typeface="DFKai-SB" panose="03000509000000000000" pitchFamily="65" charset="-120"/>
              </a:rPr>
              <a:t>與</a:t>
            </a:r>
            <a:r>
              <a:rPr lang="zh-TW" altLang="en-US" sz="4400" b="1" dirty="0">
                <a:solidFill>
                  <a:srgbClr val="FFFFFF"/>
                </a:solidFill>
                <a:latin typeface="DFKai-SB" panose="03000509000000000000" pitchFamily="65" charset="-120"/>
                <a:ea typeface="DFKai-SB" panose="03000509000000000000" pitchFamily="65" charset="-120"/>
              </a:rPr>
              <a:t>配合</a:t>
            </a:r>
            <a:endParaRPr lang="en-US" altLang="zh-CN" sz="4400" b="1" dirty="0">
              <a:solidFill>
                <a:srgbClr val="FFFFFF"/>
              </a:solidFill>
              <a:latin typeface="DFKai-SB" panose="03000509000000000000" pitchFamily="65" charset="-120"/>
              <a:ea typeface="DFKai-SB" panose="03000509000000000000" pitchFamily="65" charset="-120"/>
            </a:endParaRPr>
          </a:p>
        </p:txBody>
      </p:sp>
      <p:sp>
        <p:nvSpPr>
          <p:cNvPr id="56325" name="文本框 17"/>
          <p:cNvSpPr txBox="1">
            <a:spLocks noChangeArrowheads="1"/>
          </p:cNvSpPr>
          <p:nvPr/>
        </p:nvSpPr>
        <p:spPr bwMode="auto">
          <a:xfrm>
            <a:off x="395654" y="3428126"/>
            <a:ext cx="1160914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spcBef>
                <a:spcPct val="0"/>
              </a:spcBef>
              <a:buClrTx/>
              <a:buFont typeface="Arial" panose="020B0604020202020204" pitchFamily="34" charset="0"/>
              <a:buChar char="•"/>
            </a:pPr>
            <a:r>
              <a:rPr lang="zh-CN" altLang="en-US" sz="3200" dirty="0">
                <a:solidFill>
                  <a:schemeClr val="tx1"/>
                </a:solidFill>
                <a:latin typeface="DFKai-SB" panose="03000509000000000000" pitchFamily="65" charset="-120"/>
                <a:ea typeface="DFKai-SB" panose="03000509000000000000" pitchFamily="65" charset="-120"/>
              </a:rPr>
              <a:t>行政機關對立法機關的制約：</a:t>
            </a:r>
            <a:endParaRPr lang="en-US" altLang="zh-CN" sz="3200" dirty="0">
              <a:solidFill>
                <a:schemeClr val="tx1"/>
              </a:solidFill>
              <a:latin typeface="DFKai-SB" panose="03000509000000000000" pitchFamily="65" charset="-120"/>
              <a:ea typeface="DFKai-SB" panose="03000509000000000000" pitchFamily="65" charset="-120"/>
            </a:endParaRPr>
          </a:p>
          <a:p>
            <a:pPr lvl="1">
              <a:lnSpc>
                <a:spcPct val="150000"/>
              </a:lnSpc>
              <a:spcBef>
                <a:spcPct val="0"/>
              </a:spcBef>
              <a:buClrTx/>
              <a:buFont typeface="Wingdings" panose="05000000000000000000" pitchFamily="2" charset="2"/>
              <a:buChar char="Ø"/>
            </a:pPr>
            <a:r>
              <a:rPr lang="zh-CN" altLang="en-US" sz="3200" dirty="0">
                <a:solidFill>
                  <a:schemeClr val="tx1"/>
                </a:solidFill>
                <a:latin typeface="DFKai-SB" panose="03000509000000000000" pitchFamily="65" charset="-120"/>
                <a:ea typeface="DFKai-SB" panose="03000509000000000000" pitchFamily="65" charset="-120"/>
              </a:rPr>
              <a:t>行政機關提出法案、議案，立法會議員的提案權是有限的；</a:t>
            </a:r>
            <a:endParaRPr lang="en-US" altLang="zh-CN" sz="3200" dirty="0">
              <a:solidFill>
                <a:schemeClr val="tx1"/>
              </a:solidFill>
              <a:latin typeface="DFKai-SB" panose="03000509000000000000" pitchFamily="65" charset="-120"/>
              <a:ea typeface="DFKai-SB" panose="03000509000000000000" pitchFamily="65" charset="-120"/>
            </a:endParaRPr>
          </a:p>
          <a:p>
            <a:pPr lvl="1">
              <a:lnSpc>
                <a:spcPct val="150000"/>
              </a:lnSpc>
              <a:spcBef>
                <a:spcPct val="0"/>
              </a:spcBef>
              <a:buClrTx/>
              <a:buFont typeface="Wingdings" panose="05000000000000000000" pitchFamily="2" charset="2"/>
              <a:buChar char="Ø"/>
            </a:pPr>
            <a:r>
              <a:rPr lang="zh-CN" altLang="en-US" sz="3200" dirty="0">
                <a:solidFill>
                  <a:schemeClr val="tx1"/>
                </a:solidFill>
                <a:latin typeface="DFKai-SB" panose="03000509000000000000" pitchFamily="65" charset="-120"/>
                <a:ea typeface="DFKai-SB" panose="03000509000000000000" pitchFamily="65" charset="-120"/>
              </a:rPr>
              <a:t>行政長官簽署法案是法案生效的前提要件；</a:t>
            </a:r>
            <a:endParaRPr lang="en-US" altLang="zh-CN" sz="3200" dirty="0">
              <a:solidFill>
                <a:schemeClr val="tx1"/>
              </a:solidFill>
              <a:latin typeface="DFKai-SB" panose="03000509000000000000" pitchFamily="65" charset="-120"/>
              <a:ea typeface="DFKai-SB" panose="03000509000000000000" pitchFamily="65" charset="-120"/>
            </a:endParaRPr>
          </a:p>
          <a:p>
            <a:pPr lvl="1">
              <a:lnSpc>
                <a:spcPct val="150000"/>
              </a:lnSpc>
              <a:spcBef>
                <a:spcPct val="0"/>
              </a:spcBef>
              <a:buClrTx/>
              <a:buFont typeface="Wingdings" panose="05000000000000000000" pitchFamily="2" charset="2"/>
              <a:buChar char="Ø"/>
            </a:pPr>
            <a:r>
              <a:rPr lang="zh-CN" altLang="en-US" sz="3200" dirty="0">
                <a:solidFill>
                  <a:schemeClr val="tx1"/>
                </a:solidFill>
                <a:latin typeface="DFKai-SB" panose="03000509000000000000" pitchFamily="65" charset="-120"/>
                <a:ea typeface="DFKai-SB" panose="03000509000000000000" pitchFamily="65" charset="-120"/>
              </a:rPr>
              <a:t>在特定條件下，行政長官可以解散立法會。</a:t>
            </a:r>
          </a:p>
        </p:txBody>
      </p:sp>
      <p:sp>
        <p:nvSpPr>
          <p:cNvPr id="56326" name="文本框 19"/>
          <p:cNvSpPr txBox="1">
            <a:spLocks noChangeArrowheads="1"/>
          </p:cNvSpPr>
          <p:nvPr/>
        </p:nvSpPr>
        <p:spPr bwMode="auto">
          <a:xfrm>
            <a:off x="453780" y="1956954"/>
            <a:ext cx="10964008" cy="147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40000"/>
              </a:lnSpc>
              <a:spcBef>
                <a:spcPct val="0"/>
              </a:spcBef>
              <a:buClrTx/>
              <a:buFont typeface="Arial" panose="020B0604020202020204" pitchFamily="34" charset="0"/>
              <a:buChar char="•"/>
            </a:pPr>
            <a:r>
              <a:rPr lang="zh-CN" altLang="en-US" sz="3200" dirty="0">
                <a:solidFill>
                  <a:schemeClr val="tx1"/>
                </a:solidFill>
                <a:latin typeface="DFKai-SB" panose="03000509000000000000" pitchFamily="65" charset="-120"/>
                <a:ea typeface="DFKai-SB" panose="03000509000000000000" pitchFamily="65" charset="-120"/>
              </a:rPr>
              <a:t>行政主導下，不表示立法機關與行政機關之間沒有制約關係；相反，</a:t>
            </a:r>
            <a:r>
              <a:rPr lang="en-US" altLang="zh-CN" sz="3200" dirty="0">
                <a:solidFill>
                  <a:schemeClr val="tx1"/>
                </a:solidFill>
                <a:latin typeface="DFKai-SB" panose="03000509000000000000" pitchFamily="65" charset="-120"/>
                <a:ea typeface="DFKai-SB" panose="03000509000000000000" pitchFamily="65" charset="-120"/>
              </a:rPr>
              <a:t>《</a:t>
            </a:r>
            <a:r>
              <a:rPr lang="zh-CN" altLang="en-US" sz="3200" dirty="0">
                <a:solidFill>
                  <a:schemeClr val="tx1"/>
                </a:solidFill>
                <a:latin typeface="DFKai-SB" panose="03000509000000000000" pitchFamily="65" charset="-120"/>
                <a:ea typeface="DFKai-SB" panose="03000509000000000000" pitchFamily="65" charset="-120"/>
              </a:rPr>
              <a:t>基本法</a:t>
            </a:r>
            <a:r>
              <a:rPr lang="en-US" altLang="zh-CN" sz="3200" dirty="0">
                <a:solidFill>
                  <a:schemeClr val="tx1"/>
                </a:solidFill>
                <a:latin typeface="DFKai-SB" panose="03000509000000000000" pitchFamily="65" charset="-120"/>
                <a:ea typeface="DFKai-SB" panose="03000509000000000000" pitchFamily="65" charset="-120"/>
              </a:rPr>
              <a:t>》</a:t>
            </a:r>
            <a:r>
              <a:rPr lang="zh-CN" altLang="en-US" sz="3200" dirty="0">
                <a:solidFill>
                  <a:schemeClr val="tx1"/>
                </a:solidFill>
                <a:latin typeface="DFKai-SB" panose="03000509000000000000" pitchFamily="65" charset="-120"/>
                <a:ea typeface="DFKai-SB" panose="03000509000000000000" pitchFamily="65" charset="-120"/>
              </a:rPr>
              <a:t>規定了兩者之間的制衡關係。</a:t>
            </a:r>
            <a:endParaRPr lang="en-US" altLang="zh-CN" sz="3200" dirty="0">
              <a:solidFill>
                <a:schemeClr val="tx1"/>
              </a:solidFill>
              <a:latin typeface="DFKai-SB" panose="03000509000000000000" pitchFamily="65" charset="-120"/>
              <a:ea typeface="DFKai-SB" panose="03000509000000000000" pitchFamily="65" charset="-12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13F48AD1-3E25-46C5-BDA7-B096753BEE64}" type="slidenum">
              <a:rPr lang="zh-CN" altLang="en-US" smtClean="0">
                <a:solidFill>
                  <a:schemeClr val="tx1"/>
                </a:solidFill>
              </a:rPr>
              <a:pPr fontAlgn="base">
                <a:spcBef>
                  <a:spcPct val="0"/>
                </a:spcBef>
                <a:spcAft>
                  <a:spcPct val="0"/>
                </a:spcAft>
                <a:buClrTx/>
                <a:buFontTx/>
                <a:buNone/>
              </a:pPr>
              <a:t>41</a:t>
            </a:fld>
            <a:endParaRPr lang="zh-CN" altLang="en-US" dirty="0">
              <a:solidFill>
                <a:schemeClr val="tx1"/>
              </a:solidFill>
            </a:endParaRPr>
          </a:p>
        </p:txBody>
      </p:sp>
      <p:sp>
        <p:nvSpPr>
          <p:cNvPr id="57347" name="内容占位符 2"/>
          <p:cNvSpPr>
            <a:spLocks noGrp="1"/>
          </p:cNvSpPr>
          <p:nvPr>
            <p:ph idx="4294967295"/>
          </p:nvPr>
        </p:nvSpPr>
        <p:spPr>
          <a:xfrm>
            <a:off x="671513" y="1695500"/>
            <a:ext cx="10515600" cy="4247317"/>
          </a:xfrm>
        </p:spPr>
        <p:txBody>
          <a:bodyPr>
            <a:spAutoFit/>
          </a:bodyPr>
          <a:lstStyle/>
          <a:p>
            <a:pPr marL="0" indent="0">
              <a:lnSpc>
                <a:spcPct val="150000"/>
              </a:lnSpc>
              <a:buFont typeface="Wingdings 3" panose="05040102010807070707" pitchFamily="18" charset="2"/>
              <a:buNone/>
            </a:pPr>
            <a:r>
              <a:rPr lang="en-US" altLang="zh-CN" sz="3600" dirty="0">
                <a:solidFill>
                  <a:schemeClr val="tx1"/>
                </a:solidFill>
                <a:latin typeface="DFKai-SB" panose="03000509000000000000" pitchFamily="65" charset="-120"/>
                <a:ea typeface="DFKai-SB" panose="03000509000000000000" pitchFamily="65" charset="-120"/>
              </a:rPr>
              <a:t>    </a:t>
            </a:r>
            <a:r>
              <a:rPr lang="zh-TW" altLang="en-US" sz="3600" dirty="0">
                <a:solidFill>
                  <a:schemeClr val="tx1"/>
                </a:solidFill>
                <a:latin typeface="DFKai-SB" panose="03000509000000000000" pitchFamily="65" charset="-120"/>
                <a:ea typeface="DFKai-SB" panose="03000509000000000000" pitchFamily="65" charset="-120"/>
              </a:rPr>
              <a:t>根據</a:t>
            </a:r>
            <a:r>
              <a:rPr lang="en-US" altLang="zh-CN"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基本法</a:t>
            </a:r>
            <a:r>
              <a:rPr lang="en-US" altLang="zh-CN"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第</a:t>
            </a:r>
            <a:r>
              <a:rPr lang="zh-TW"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七十四</a:t>
            </a:r>
            <a:r>
              <a:rPr lang="zh-CN" altLang="en-US" sz="3600" dirty="0">
                <a:solidFill>
                  <a:schemeClr val="tx1"/>
                </a:solidFill>
                <a:latin typeface="DFKai-SB" panose="03000509000000000000" pitchFamily="65" charset="-120"/>
                <a:ea typeface="DFKai-SB" panose="03000509000000000000" pitchFamily="65" charset="-120"/>
              </a:rPr>
              <a:t>條，</a:t>
            </a:r>
            <a:r>
              <a:rPr lang="zh-TW" altLang="en-US" sz="3600" dirty="0">
                <a:solidFill>
                  <a:schemeClr val="tx1"/>
                </a:solidFill>
                <a:latin typeface="DFKai-SB" panose="03000509000000000000" pitchFamily="65" charset="-120"/>
                <a:ea typeface="DFKai-SB" panose="03000509000000000000" pitchFamily="65" charset="-120"/>
              </a:rPr>
              <a:t>香港特別行政區立法會議員根據本法規定並依照法定程序提出法律草案，凡不涉及公共開支或政治體制或政府運作者，可由立法會議員個別或聯名提出。凡涉及政府政策者，在提出前必須得到行政長官的書面同意。</a:t>
            </a:r>
            <a:endParaRPr lang="zh-CN" altLang="en-US" sz="3600" dirty="0">
              <a:solidFill>
                <a:schemeClr val="tx1"/>
              </a:solidFill>
              <a:latin typeface="DFKai-SB" panose="03000509000000000000" pitchFamily="65" charset="-120"/>
              <a:ea typeface="DFKai-SB" panose="03000509000000000000" pitchFamily="65" charset="-120"/>
            </a:endParaRPr>
          </a:p>
        </p:txBody>
      </p:sp>
      <p:sp>
        <p:nvSpPr>
          <p:cNvPr id="57348" name="文本框 4"/>
          <p:cNvSpPr txBox="1">
            <a:spLocks noChangeArrowheads="1"/>
          </p:cNvSpPr>
          <p:nvPr/>
        </p:nvSpPr>
        <p:spPr bwMode="auto">
          <a:xfrm>
            <a:off x="3202537" y="451098"/>
            <a:ext cx="55694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zh-CN" altLang="en-US" sz="4400" b="1" dirty="0">
                <a:solidFill>
                  <a:schemeClr val="tx1"/>
                </a:solidFill>
                <a:latin typeface="DFKai-SB" panose="03000509000000000000" pitchFamily="65" charset="-120"/>
                <a:ea typeface="DFKai-SB" panose="03000509000000000000" pitchFamily="65" charset="-120"/>
              </a:rPr>
              <a:t>立法會議員的提案權</a:t>
            </a:r>
          </a:p>
        </p:txBody>
      </p:sp>
      <p:sp>
        <p:nvSpPr>
          <p:cNvPr id="6" name="矩形 5"/>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7" name="矩形 6"/>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57351" name="文本框 8"/>
          <p:cNvSpPr txBox="1">
            <a:spLocks noChangeArrowheads="1"/>
          </p:cNvSpPr>
          <p:nvPr/>
        </p:nvSpPr>
        <p:spPr bwMode="auto">
          <a:xfrm>
            <a:off x="911225" y="512763"/>
            <a:ext cx="1584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CN" altLang="en-US" sz="3600" b="1">
                <a:solidFill>
                  <a:srgbClr val="000000"/>
                </a:solidFill>
                <a:latin typeface="DFKai-SB" panose="03000509000000000000" pitchFamily="65" charset="-120"/>
                <a:ea typeface="DFKai-SB" panose="03000509000000000000" pitchFamily="65" charset="-120"/>
              </a:rPr>
              <a:t>知多點</a:t>
            </a:r>
          </a:p>
        </p:txBody>
      </p:sp>
      <p:cxnSp>
        <p:nvCxnSpPr>
          <p:cNvPr id="9" name="直接连接符 8"/>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D1503E55-6D9D-4642-9B00-3A016CC51B5D}" type="slidenum">
              <a:rPr lang="zh-CN" altLang="en-US" smtClean="0">
                <a:solidFill>
                  <a:schemeClr val="tx1"/>
                </a:solidFill>
              </a:rPr>
              <a:pPr fontAlgn="base">
                <a:spcBef>
                  <a:spcPct val="0"/>
                </a:spcBef>
                <a:spcAft>
                  <a:spcPct val="0"/>
                </a:spcAft>
                <a:buClrTx/>
                <a:buFontTx/>
                <a:buNone/>
              </a:pPr>
              <a:t>42</a:t>
            </a:fld>
            <a:endParaRPr lang="zh-CN" altLang="en-US" dirty="0">
              <a:solidFill>
                <a:schemeClr val="tx1"/>
              </a:solidFill>
            </a:endParaRPr>
          </a:p>
        </p:txBody>
      </p:sp>
      <p:sp>
        <p:nvSpPr>
          <p:cNvPr id="8" name="任意多边形: 形状 7"/>
          <p:cNvSpPr/>
          <p:nvPr/>
        </p:nvSpPr>
        <p:spPr>
          <a:xfrm>
            <a:off x="1930644" y="295275"/>
            <a:ext cx="8204200" cy="771525"/>
          </a:xfrm>
          <a:custGeom>
            <a:avLst/>
            <a:gdLst>
              <a:gd name="connsiteX0" fmla="*/ 0 w 6203660"/>
              <a:gd name="connsiteY0" fmla="*/ 58423 h 584228"/>
              <a:gd name="connsiteX1" fmla="*/ 58423 w 6203660"/>
              <a:gd name="connsiteY1" fmla="*/ 0 h 584228"/>
              <a:gd name="connsiteX2" fmla="*/ 6145237 w 6203660"/>
              <a:gd name="connsiteY2" fmla="*/ 0 h 584228"/>
              <a:gd name="connsiteX3" fmla="*/ 6203660 w 6203660"/>
              <a:gd name="connsiteY3" fmla="*/ 58423 h 584228"/>
              <a:gd name="connsiteX4" fmla="*/ 6203660 w 6203660"/>
              <a:gd name="connsiteY4" fmla="*/ 525805 h 584228"/>
              <a:gd name="connsiteX5" fmla="*/ 6145237 w 6203660"/>
              <a:gd name="connsiteY5" fmla="*/ 584228 h 584228"/>
              <a:gd name="connsiteX6" fmla="*/ 58423 w 6203660"/>
              <a:gd name="connsiteY6" fmla="*/ 584228 h 584228"/>
              <a:gd name="connsiteX7" fmla="*/ 0 w 6203660"/>
              <a:gd name="connsiteY7" fmla="*/ 525805 h 584228"/>
              <a:gd name="connsiteX8" fmla="*/ 0 w 6203660"/>
              <a:gd name="connsiteY8" fmla="*/ 58423 h 58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3660" h="584228">
                <a:moveTo>
                  <a:pt x="0" y="58423"/>
                </a:moveTo>
                <a:cubicBezTo>
                  <a:pt x="0" y="26157"/>
                  <a:pt x="26157" y="0"/>
                  <a:pt x="58423" y="0"/>
                </a:cubicBezTo>
                <a:lnTo>
                  <a:pt x="6145237" y="0"/>
                </a:lnTo>
                <a:cubicBezTo>
                  <a:pt x="6177503" y="0"/>
                  <a:pt x="6203660" y="26157"/>
                  <a:pt x="6203660" y="58423"/>
                </a:cubicBezTo>
                <a:lnTo>
                  <a:pt x="6203660" y="525805"/>
                </a:lnTo>
                <a:cubicBezTo>
                  <a:pt x="6203660" y="558071"/>
                  <a:pt x="6177503" y="584228"/>
                  <a:pt x="6145237" y="584228"/>
                </a:cubicBezTo>
                <a:lnTo>
                  <a:pt x="58423" y="584228"/>
                </a:lnTo>
                <a:cubicBezTo>
                  <a:pt x="26157" y="584228"/>
                  <a:pt x="0" y="558071"/>
                  <a:pt x="0" y="525805"/>
                </a:cubicBezTo>
                <a:lnTo>
                  <a:pt x="0" y="58423"/>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5211" tIns="42511" rIns="55211" bIns="42511" anchor="ctr"/>
          <a:lstStyle>
            <a:lvl1pPr defTabSz="889000">
              <a:defRPr>
                <a:solidFill>
                  <a:schemeClr val="tx1"/>
                </a:solidFill>
                <a:latin typeface="Century Gothic" panose="020B0502020202020204" pitchFamily="34" charset="0"/>
              </a:defRPr>
            </a:lvl1pPr>
            <a:lvl2pPr marL="742950" indent="-285750" defTabSz="889000">
              <a:defRPr>
                <a:solidFill>
                  <a:schemeClr val="tx1"/>
                </a:solidFill>
                <a:latin typeface="Century Gothic" panose="020B0502020202020204" pitchFamily="34" charset="0"/>
              </a:defRPr>
            </a:lvl2pPr>
            <a:lvl3pPr marL="1143000" indent="-228600" defTabSz="889000">
              <a:defRPr>
                <a:solidFill>
                  <a:schemeClr val="tx1"/>
                </a:solidFill>
                <a:latin typeface="Century Gothic" panose="020B0502020202020204" pitchFamily="34" charset="0"/>
              </a:defRPr>
            </a:lvl3pPr>
            <a:lvl4pPr marL="1600200" indent="-228600" defTabSz="889000">
              <a:defRPr>
                <a:solidFill>
                  <a:schemeClr val="tx1"/>
                </a:solidFill>
                <a:latin typeface="Century Gothic" panose="020B0502020202020204" pitchFamily="34" charset="0"/>
              </a:defRPr>
            </a:lvl4pPr>
            <a:lvl5pPr marL="2057400" indent="-228600" defTabSz="889000">
              <a:defRPr>
                <a:solidFill>
                  <a:schemeClr val="tx1"/>
                </a:solidFill>
                <a:latin typeface="Century Gothic" panose="020B0502020202020204" pitchFamily="34" charset="0"/>
              </a:defRPr>
            </a:lvl5pPr>
            <a:lvl6pPr marL="2514600" indent="-228600" defTabSz="8890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8890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8890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8890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TW" altLang="en-US" sz="4400" b="1" dirty="0">
                <a:latin typeface="DFKai-SB" panose="03000509000000000000" pitchFamily="65" charset="-120"/>
                <a:ea typeface="DFKai-SB" panose="03000509000000000000" pitchFamily="65" charset="-120"/>
              </a:rPr>
              <a:t>立法機關對行政機關的制約</a:t>
            </a:r>
            <a:endParaRPr lang="zh-CN" altLang="en-US" sz="4400" b="1" dirty="0">
              <a:latin typeface="DFKai-SB" panose="03000509000000000000" pitchFamily="65" charset="-120"/>
              <a:ea typeface="DFKai-SB" panose="03000509000000000000" pitchFamily="65" charset="-120"/>
            </a:endParaRPr>
          </a:p>
        </p:txBody>
      </p:sp>
      <p:sp>
        <p:nvSpPr>
          <p:cNvPr id="10" name="任意多边形: 形状 9"/>
          <p:cNvSpPr/>
          <p:nvPr/>
        </p:nvSpPr>
        <p:spPr>
          <a:xfrm>
            <a:off x="456650" y="1163637"/>
            <a:ext cx="11152187" cy="5218113"/>
          </a:xfrm>
          <a:custGeom>
            <a:avLst/>
            <a:gdLst>
              <a:gd name="connsiteX0" fmla="*/ 0 w 5982037"/>
              <a:gd name="connsiteY0" fmla="*/ 177980 h 1067669"/>
              <a:gd name="connsiteX1" fmla="*/ 177980 w 5982037"/>
              <a:gd name="connsiteY1" fmla="*/ 0 h 1067669"/>
              <a:gd name="connsiteX2" fmla="*/ 5804057 w 5982037"/>
              <a:gd name="connsiteY2" fmla="*/ 0 h 1067669"/>
              <a:gd name="connsiteX3" fmla="*/ 5982037 w 5982037"/>
              <a:gd name="connsiteY3" fmla="*/ 177980 h 1067669"/>
              <a:gd name="connsiteX4" fmla="*/ 5982037 w 5982037"/>
              <a:gd name="connsiteY4" fmla="*/ 889689 h 1067669"/>
              <a:gd name="connsiteX5" fmla="*/ 5804057 w 5982037"/>
              <a:gd name="connsiteY5" fmla="*/ 1067669 h 1067669"/>
              <a:gd name="connsiteX6" fmla="*/ 177980 w 5982037"/>
              <a:gd name="connsiteY6" fmla="*/ 1067669 h 1067669"/>
              <a:gd name="connsiteX7" fmla="*/ 0 w 5982037"/>
              <a:gd name="connsiteY7" fmla="*/ 889689 h 1067669"/>
              <a:gd name="connsiteX8" fmla="*/ 0 w 5982037"/>
              <a:gd name="connsiteY8" fmla="*/ 177980 h 10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2037" h="1067669">
                <a:moveTo>
                  <a:pt x="0" y="177980"/>
                </a:moveTo>
                <a:cubicBezTo>
                  <a:pt x="0" y="79684"/>
                  <a:pt x="79684" y="0"/>
                  <a:pt x="177980" y="0"/>
                </a:cubicBezTo>
                <a:lnTo>
                  <a:pt x="5804057" y="0"/>
                </a:lnTo>
                <a:cubicBezTo>
                  <a:pt x="5902353" y="0"/>
                  <a:pt x="5982037" y="79684"/>
                  <a:pt x="5982037" y="177980"/>
                </a:cubicBezTo>
                <a:lnTo>
                  <a:pt x="5982037" y="889689"/>
                </a:lnTo>
                <a:cubicBezTo>
                  <a:pt x="5982037" y="987985"/>
                  <a:pt x="5902353" y="1067669"/>
                  <a:pt x="5804057" y="1067669"/>
                </a:cubicBezTo>
                <a:lnTo>
                  <a:pt x="177980" y="1067669"/>
                </a:lnTo>
                <a:cubicBezTo>
                  <a:pt x="79684" y="1067669"/>
                  <a:pt x="0" y="987985"/>
                  <a:pt x="0" y="889689"/>
                </a:cubicBezTo>
                <a:lnTo>
                  <a:pt x="0" y="17798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94369" tIns="194369" rIns="194369" bIns="194369" anchor="ctr">
            <a:spAutoFit/>
          </a:bodyPr>
          <a:lstStyle>
            <a:lvl1pPr marL="342900" indent="-342900" defTabSz="8890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8890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8890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8890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8890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8890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8890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8890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8890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spcBef>
                <a:spcPct val="0"/>
              </a:spcBef>
              <a:spcAft>
                <a:spcPct val="35000"/>
              </a:spcAft>
              <a:buClrTx/>
              <a:buFont typeface="Wingdings" panose="05000000000000000000" pitchFamily="2" charset="2"/>
              <a:buChar char="Ø"/>
            </a:pPr>
            <a:r>
              <a:rPr lang="zh-TW" altLang="en-US" sz="2800" dirty="0">
                <a:solidFill>
                  <a:schemeClr val="tx1"/>
                </a:solidFill>
                <a:latin typeface="DFKai-SB" panose="03000509000000000000" pitchFamily="65" charset="-120"/>
                <a:ea typeface="DFKai-SB" panose="03000509000000000000" pitchFamily="65" charset="-120"/>
              </a:rPr>
              <a:t>行政機關向立法會負責</a:t>
            </a:r>
            <a:r>
              <a:rPr lang="zh-CN"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執行立法會通過的法律</a:t>
            </a:r>
            <a:r>
              <a:rPr lang="zh-CN"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定期向立法會作施政報告</a:t>
            </a:r>
            <a:r>
              <a:rPr lang="zh-CN"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答覆立法會質詢</a:t>
            </a:r>
            <a:r>
              <a:rPr lang="zh-CN"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徵稅和公共開支須經立法會批准。</a:t>
            </a:r>
            <a:endParaRPr lang="en-US" altLang="zh-TW" sz="2800" dirty="0">
              <a:solidFill>
                <a:schemeClr val="tx1"/>
              </a:solidFill>
              <a:latin typeface="DFKai-SB" panose="03000509000000000000" pitchFamily="65" charset="-120"/>
              <a:ea typeface="DFKai-SB" panose="03000509000000000000" pitchFamily="65" charset="-120"/>
            </a:endParaRPr>
          </a:p>
          <a:p>
            <a:pPr>
              <a:lnSpc>
                <a:spcPct val="150000"/>
              </a:lnSpc>
              <a:spcBef>
                <a:spcPct val="0"/>
              </a:spcBef>
              <a:spcAft>
                <a:spcPct val="35000"/>
              </a:spcAft>
              <a:buClrTx/>
              <a:buFont typeface="Wingdings" panose="05000000000000000000" pitchFamily="2" charset="2"/>
              <a:buChar char="Ø"/>
            </a:pPr>
            <a:r>
              <a:rPr lang="zh-TW" altLang="en-US" sz="2800" dirty="0">
                <a:solidFill>
                  <a:schemeClr val="tx1"/>
                </a:solidFill>
                <a:latin typeface="DFKai-SB" panose="03000509000000000000" pitchFamily="65" charset="-120"/>
                <a:ea typeface="DFKai-SB" panose="03000509000000000000" pitchFamily="65" charset="-120"/>
              </a:rPr>
              <a:t>因兩次拒絕簽署立法會通過的法案而解散立法會，重選的立法會仍以全體議員三分之二通過原議案，行政長官仍拒絕簽署；或因立法會拒絕通過財政預算案或其他重要法案而解散立法會，重選立法會繼續拒絕通過原議案，行政長官必須辭職。</a:t>
            </a:r>
            <a:endParaRPr lang="en-US" altLang="zh-TW" sz="2800" dirty="0">
              <a:solidFill>
                <a:schemeClr val="tx1"/>
              </a:solidFill>
              <a:latin typeface="DFKai-SB" panose="03000509000000000000" pitchFamily="65" charset="-120"/>
              <a:ea typeface="DFKai-SB" panose="03000509000000000000" pitchFamily="65" charset="-120"/>
            </a:endParaRPr>
          </a:p>
          <a:p>
            <a:pPr>
              <a:lnSpc>
                <a:spcPct val="150000"/>
              </a:lnSpc>
              <a:spcBef>
                <a:spcPct val="0"/>
              </a:spcBef>
              <a:spcAft>
                <a:spcPct val="35000"/>
              </a:spcAft>
              <a:buClrTx/>
              <a:buFont typeface="Wingdings" panose="05000000000000000000" pitchFamily="2" charset="2"/>
              <a:buChar char="Ø"/>
            </a:pPr>
            <a:r>
              <a:rPr lang="zh-TW" altLang="en-US" sz="2800" dirty="0">
                <a:solidFill>
                  <a:schemeClr val="tx1"/>
                </a:solidFill>
                <a:latin typeface="DFKai-SB" panose="03000509000000000000" pitchFamily="65" charset="-120"/>
                <a:ea typeface="DFKai-SB" panose="03000509000000000000" pitchFamily="65" charset="-120"/>
              </a:rPr>
              <a:t>特定情況下，立法會可以按</a:t>
            </a:r>
            <a:r>
              <a:rPr lang="en-US"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基本法</a:t>
            </a:r>
            <a:r>
              <a:rPr lang="en-US"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規定的程序彈劾行政長官。</a:t>
            </a:r>
            <a:endParaRPr lang="zh-CN" altLang="en-US" sz="2800" dirty="0">
              <a:solidFill>
                <a:schemeClr val="tx1"/>
              </a:solidFill>
              <a:latin typeface="DFKai-SB" panose="03000509000000000000" pitchFamily="65" charset="-120"/>
              <a:ea typeface="DFKai-SB" panose="03000509000000000000" pitchFamily="65" charset="-120"/>
            </a:endParaRPr>
          </a:p>
        </p:txBody>
      </p:sp>
      <p:sp>
        <p:nvSpPr>
          <p:cNvPr id="12" name="任意多边形: 形状 11"/>
          <p:cNvSpPr/>
          <p:nvPr/>
        </p:nvSpPr>
        <p:spPr>
          <a:xfrm>
            <a:off x="2622550" y="3638550"/>
            <a:ext cx="7878763" cy="1412875"/>
          </a:xfrm>
          <a:custGeom>
            <a:avLst/>
            <a:gdLst>
              <a:gd name="connsiteX0" fmla="*/ 0 w 5957236"/>
              <a:gd name="connsiteY0" fmla="*/ 177980 h 1067669"/>
              <a:gd name="connsiteX1" fmla="*/ 177980 w 5957236"/>
              <a:gd name="connsiteY1" fmla="*/ 0 h 1067669"/>
              <a:gd name="connsiteX2" fmla="*/ 5779256 w 5957236"/>
              <a:gd name="connsiteY2" fmla="*/ 0 h 1067669"/>
              <a:gd name="connsiteX3" fmla="*/ 5957236 w 5957236"/>
              <a:gd name="connsiteY3" fmla="*/ 177980 h 1067669"/>
              <a:gd name="connsiteX4" fmla="*/ 5957236 w 5957236"/>
              <a:gd name="connsiteY4" fmla="*/ 889689 h 1067669"/>
              <a:gd name="connsiteX5" fmla="*/ 5779256 w 5957236"/>
              <a:gd name="connsiteY5" fmla="*/ 1067669 h 1067669"/>
              <a:gd name="connsiteX6" fmla="*/ 177980 w 5957236"/>
              <a:gd name="connsiteY6" fmla="*/ 1067669 h 1067669"/>
              <a:gd name="connsiteX7" fmla="*/ 0 w 5957236"/>
              <a:gd name="connsiteY7" fmla="*/ 889689 h 1067669"/>
              <a:gd name="connsiteX8" fmla="*/ 0 w 5957236"/>
              <a:gd name="connsiteY8" fmla="*/ 177980 h 10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7236" h="1067669">
                <a:moveTo>
                  <a:pt x="0" y="177980"/>
                </a:moveTo>
                <a:cubicBezTo>
                  <a:pt x="0" y="79684"/>
                  <a:pt x="79684" y="0"/>
                  <a:pt x="177980" y="0"/>
                </a:cubicBezTo>
                <a:lnTo>
                  <a:pt x="5779256" y="0"/>
                </a:lnTo>
                <a:cubicBezTo>
                  <a:pt x="5877552" y="0"/>
                  <a:pt x="5957236" y="79684"/>
                  <a:pt x="5957236" y="177980"/>
                </a:cubicBezTo>
                <a:lnTo>
                  <a:pt x="5957236" y="889689"/>
                </a:lnTo>
                <a:cubicBezTo>
                  <a:pt x="5957236" y="987985"/>
                  <a:pt x="5877552" y="1067669"/>
                  <a:pt x="5779256" y="1067669"/>
                </a:cubicBezTo>
                <a:lnTo>
                  <a:pt x="177980" y="1067669"/>
                </a:lnTo>
                <a:cubicBezTo>
                  <a:pt x="79684" y="1067669"/>
                  <a:pt x="0" y="987985"/>
                  <a:pt x="0" y="889689"/>
                </a:cubicBezTo>
                <a:lnTo>
                  <a:pt x="0" y="17798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0145" tIns="180145" rIns="180145" bIns="180145" spcCol="1270" anchor="ctr"/>
          <a:lstStyle/>
          <a:p>
            <a:pPr defTabSz="800100">
              <a:lnSpc>
                <a:spcPct val="90000"/>
              </a:lnSpc>
              <a:spcAft>
                <a:spcPct val="35000"/>
              </a:spcAft>
              <a:defRPr/>
            </a:pPr>
            <a:endParaRPr lang="zh-CN" altLang="en-US" dirty="0">
              <a:solidFill>
                <a:schemeClr val="tx1"/>
              </a:solidFill>
              <a:latin typeface="DFKai-SB" panose="03000509000000000000" pitchFamily="65" charset="-120"/>
              <a:ea typeface="DFKai-SB" panose="03000509000000000000" pitchFamily="65" charset="-12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FA923032-728B-440D-9761-988C3F922ABA}" type="slidenum">
              <a:rPr lang="zh-CN" altLang="en-US" smtClean="0">
                <a:solidFill>
                  <a:schemeClr val="tx1"/>
                </a:solidFill>
              </a:rPr>
              <a:pPr fontAlgn="base">
                <a:spcBef>
                  <a:spcPct val="0"/>
                </a:spcBef>
                <a:spcAft>
                  <a:spcPct val="0"/>
                </a:spcAft>
                <a:buClrTx/>
                <a:buFontTx/>
                <a:buNone/>
              </a:pPr>
              <a:t>43</a:t>
            </a:fld>
            <a:endParaRPr lang="zh-CN" altLang="en-US" dirty="0">
              <a:solidFill>
                <a:schemeClr val="tx1"/>
              </a:solidFill>
            </a:endParaRPr>
          </a:p>
        </p:txBody>
      </p:sp>
      <p:sp>
        <p:nvSpPr>
          <p:cNvPr id="6" name="文本1"/>
          <p:cNvSpPr>
            <a:spLocks noChangeArrowheads="1"/>
          </p:cNvSpPr>
          <p:nvPr/>
        </p:nvSpPr>
        <p:spPr bwMode="auto">
          <a:xfrm>
            <a:off x="2003425" y="1624807"/>
            <a:ext cx="8485188" cy="752475"/>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srgbClr val="404040"/>
              </a:solidFill>
              <a:latin typeface="微软雅黑" panose="020B0503020204020204" pitchFamily="34" charset="-122"/>
              <a:ea typeface="微软雅黑" panose="020B0503020204020204" pitchFamily="34" charset="-122"/>
            </a:endParaRPr>
          </a:p>
        </p:txBody>
      </p:sp>
      <p:sp>
        <p:nvSpPr>
          <p:cNvPr id="7" name="文本2"/>
          <p:cNvSpPr>
            <a:spLocks noChangeArrowheads="1"/>
          </p:cNvSpPr>
          <p:nvPr/>
        </p:nvSpPr>
        <p:spPr bwMode="auto">
          <a:xfrm>
            <a:off x="2003425" y="2646747"/>
            <a:ext cx="8485188" cy="750887"/>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8" name="文本3"/>
          <p:cNvSpPr>
            <a:spLocks noChangeArrowheads="1"/>
          </p:cNvSpPr>
          <p:nvPr/>
        </p:nvSpPr>
        <p:spPr bwMode="auto">
          <a:xfrm>
            <a:off x="2009775" y="3577963"/>
            <a:ext cx="8485188" cy="809625"/>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9" name="文本3"/>
          <p:cNvSpPr>
            <a:spLocks noChangeArrowheads="1"/>
          </p:cNvSpPr>
          <p:nvPr/>
        </p:nvSpPr>
        <p:spPr bwMode="auto">
          <a:xfrm>
            <a:off x="2019300" y="4582550"/>
            <a:ext cx="8485187" cy="757647"/>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10" name="文本3"/>
          <p:cNvSpPr>
            <a:spLocks noChangeArrowheads="1"/>
          </p:cNvSpPr>
          <p:nvPr/>
        </p:nvSpPr>
        <p:spPr bwMode="auto">
          <a:xfrm>
            <a:off x="2022475" y="5490223"/>
            <a:ext cx="8485187" cy="845899"/>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59400" name="矩形: 圆角 21"/>
          <p:cNvSpPr>
            <a:spLocks noChangeArrowheads="1"/>
          </p:cNvSpPr>
          <p:nvPr/>
        </p:nvSpPr>
        <p:spPr bwMode="auto">
          <a:xfrm>
            <a:off x="2006600" y="2528384"/>
            <a:ext cx="8482013" cy="9194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行政機關擬定並提出法案、議案，立法會審議通過，作為有效的規範性文件，被社會普遍遵守。</a:t>
            </a:r>
          </a:p>
        </p:txBody>
      </p:sp>
      <p:sp>
        <p:nvSpPr>
          <p:cNvPr id="59401" name="矩形: 圆角 22"/>
          <p:cNvSpPr>
            <a:spLocks noChangeArrowheads="1"/>
          </p:cNvSpPr>
          <p:nvPr/>
        </p:nvSpPr>
        <p:spPr bwMode="auto">
          <a:xfrm>
            <a:off x="2088357" y="1521409"/>
            <a:ext cx="8485188" cy="9194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行政機關編制並提出財政預算，立法會批准，保障公共服務和社會設施的輰順運作。</a:t>
            </a:r>
          </a:p>
        </p:txBody>
      </p:sp>
      <p:sp>
        <p:nvSpPr>
          <p:cNvPr id="59402" name="矩形: 圆角 23"/>
          <p:cNvSpPr>
            <a:spLocks noChangeArrowheads="1"/>
          </p:cNvSpPr>
          <p:nvPr/>
        </p:nvSpPr>
        <p:spPr bwMode="auto">
          <a:xfrm>
            <a:off x="2019300" y="3555761"/>
            <a:ext cx="8491538" cy="9194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行政會議作爲協助行政長官的決策機構，</a:t>
            </a:r>
            <a:r>
              <a:rPr lang="zh-CN"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成員</a:t>
            </a: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包括來自立法機關的議員，保障在決策階段能與立法會有效溝通。</a:t>
            </a:r>
          </a:p>
        </p:txBody>
      </p:sp>
      <p:sp>
        <p:nvSpPr>
          <p:cNvPr id="59403" name="矩形: 圆角 24"/>
          <p:cNvSpPr>
            <a:spLocks noChangeArrowheads="1"/>
          </p:cNvSpPr>
          <p:nvPr/>
        </p:nvSpPr>
        <p:spPr bwMode="auto">
          <a:xfrm>
            <a:off x="2009775" y="4518025"/>
            <a:ext cx="8632825" cy="9194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立法會舉行會議時，政府委派官員列席</a:t>
            </a:r>
            <a:r>
              <a:rPr lang="zh-CN"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並</a:t>
            </a: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代表政府發言，以便相互</a:t>
            </a:r>
            <a:r>
              <a:rPr lang="zh-CN"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了</a:t>
            </a: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解。</a:t>
            </a:r>
          </a:p>
        </p:txBody>
      </p:sp>
      <p:sp>
        <p:nvSpPr>
          <p:cNvPr id="59404" name="矩形: 圆角 25"/>
          <p:cNvSpPr>
            <a:spLocks noChangeArrowheads="1"/>
          </p:cNvSpPr>
          <p:nvPr/>
        </p:nvSpPr>
        <p:spPr bwMode="auto">
          <a:xfrm>
            <a:off x="2088357" y="5528682"/>
            <a:ext cx="8480425" cy="9194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在</a:t>
            </a: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2021</a:t>
            </a: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年之後的選舉中，選舉委員會選舉產生行政長官，並選出部分立法會議員，</a:t>
            </a:r>
            <a:r>
              <a:rPr lang="zh-CN"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進一步</a:t>
            </a: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強化了兩者的良性互動。</a:t>
            </a:r>
          </a:p>
        </p:txBody>
      </p:sp>
      <p:sp>
        <p:nvSpPr>
          <p:cNvPr id="16" name="标题3"/>
          <p:cNvSpPr>
            <a:spLocks noChangeArrowheads="1"/>
          </p:cNvSpPr>
          <p:nvPr/>
        </p:nvSpPr>
        <p:spPr bwMode="auto">
          <a:xfrm>
            <a:off x="1666875" y="3514725"/>
            <a:ext cx="490538" cy="493713"/>
          </a:xfrm>
          <a:prstGeom prst="roundRect">
            <a:avLst>
              <a:gd name="adj" fmla="val 11921"/>
            </a:avLst>
          </a:prstGeom>
          <a:solidFill>
            <a:srgbClr val="FAC9BE"/>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pitchFamily="34" charset="-122"/>
              <a:ea typeface="微软雅黑" panose="020B0503020204020204" pitchFamily="34" charset="-122"/>
            </a:endParaRPr>
          </a:p>
        </p:txBody>
      </p:sp>
      <p:sp>
        <p:nvSpPr>
          <p:cNvPr id="17" name="标题1"/>
          <p:cNvSpPr>
            <a:spLocks noChangeArrowheads="1"/>
          </p:cNvSpPr>
          <p:nvPr/>
        </p:nvSpPr>
        <p:spPr bwMode="auto">
          <a:xfrm>
            <a:off x="1662113" y="1600004"/>
            <a:ext cx="490538" cy="493712"/>
          </a:xfrm>
          <a:prstGeom prst="roundRect">
            <a:avLst>
              <a:gd name="adj" fmla="val 11921"/>
            </a:avLst>
          </a:prstGeom>
          <a:solidFill>
            <a:srgbClr val="FFBF53"/>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pitchFamily="34" charset="-122"/>
              <a:ea typeface="微软雅黑" panose="020B0503020204020204" pitchFamily="34" charset="-122"/>
            </a:endParaRPr>
          </a:p>
        </p:txBody>
      </p:sp>
      <p:sp>
        <p:nvSpPr>
          <p:cNvPr id="18" name="标题2"/>
          <p:cNvSpPr>
            <a:spLocks noChangeArrowheads="1"/>
          </p:cNvSpPr>
          <p:nvPr/>
        </p:nvSpPr>
        <p:spPr bwMode="auto">
          <a:xfrm>
            <a:off x="1666875" y="2589213"/>
            <a:ext cx="490538" cy="493712"/>
          </a:xfrm>
          <a:prstGeom prst="roundRect">
            <a:avLst>
              <a:gd name="adj" fmla="val 11921"/>
            </a:avLst>
          </a:prstGeom>
          <a:solidFill>
            <a:srgbClr val="A6DFDA"/>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pitchFamily="34" charset="-122"/>
              <a:ea typeface="微软雅黑" panose="020B0503020204020204" pitchFamily="34" charset="-122"/>
            </a:endParaRPr>
          </a:p>
        </p:txBody>
      </p:sp>
      <p:sp>
        <p:nvSpPr>
          <p:cNvPr id="19" name="标题3"/>
          <p:cNvSpPr>
            <a:spLocks noChangeArrowheads="1"/>
          </p:cNvSpPr>
          <p:nvPr/>
        </p:nvSpPr>
        <p:spPr bwMode="auto">
          <a:xfrm>
            <a:off x="1662113" y="4432300"/>
            <a:ext cx="490537" cy="493713"/>
          </a:xfrm>
          <a:prstGeom prst="roundRect">
            <a:avLst>
              <a:gd name="adj" fmla="val 11921"/>
            </a:avLst>
          </a:prstGeom>
          <a:solidFill>
            <a:srgbClr val="FFE4B2"/>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pitchFamily="34" charset="-122"/>
              <a:ea typeface="微软雅黑" panose="020B0503020204020204" pitchFamily="34" charset="-122"/>
            </a:endParaRPr>
          </a:p>
        </p:txBody>
      </p:sp>
      <p:sp>
        <p:nvSpPr>
          <p:cNvPr id="20" name="标题3"/>
          <p:cNvSpPr>
            <a:spLocks noChangeArrowheads="1"/>
          </p:cNvSpPr>
          <p:nvPr/>
        </p:nvSpPr>
        <p:spPr bwMode="auto">
          <a:xfrm>
            <a:off x="1662113" y="5349875"/>
            <a:ext cx="490537" cy="493713"/>
          </a:xfrm>
          <a:prstGeom prst="roundRect">
            <a:avLst>
              <a:gd name="adj" fmla="val 11921"/>
            </a:avLst>
          </a:prstGeom>
          <a:solidFill>
            <a:srgbClr val="E6D6F2"/>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pitchFamily="34" charset="-122"/>
              <a:ea typeface="微软雅黑" panose="020B0503020204020204" pitchFamily="34" charset="-122"/>
            </a:endParaRPr>
          </a:p>
        </p:txBody>
      </p:sp>
      <p:sp>
        <p:nvSpPr>
          <p:cNvPr id="21" name="文字方塊 14"/>
          <p:cNvSpPr txBox="1"/>
          <p:nvPr/>
        </p:nvSpPr>
        <p:spPr>
          <a:xfrm>
            <a:off x="2494574" y="461583"/>
            <a:ext cx="6319838"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CN" altLang="en-US" sz="4400" b="1" dirty="0">
                <a:latin typeface="DFKai-SB" panose="03000509000000000000" pitchFamily="65" charset="-120"/>
                <a:ea typeface="DFKai-SB" panose="03000509000000000000" pitchFamily="65" charset="-120"/>
              </a:rPr>
              <a:t>互相配合</a:t>
            </a:r>
            <a:endParaRPr lang="zh-HK" altLang="en-US" sz="4400" b="1" dirty="0">
              <a:latin typeface="DFKai-SB" panose="03000509000000000000" pitchFamily="65" charset="-120"/>
              <a:ea typeface="DFKai-SB" panose="03000509000000000000" pitchFamily="65" charset="-12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0419" name="内容占位符 2"/>
          <p:cNvSpPr txBox="1">
            <a:spLocks noChangeArrowheads="1"/>
          </p:cNvSpPr>
          <p:nvPr/>
        </p:nvSpPr>
        <p:spPr bwMode="auto">
          <a:xfrm>
            <a:off x="5184346" y="1460500"/>
            <a:ext cx="6318616"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914400" eaLnBrk="1" hangingPunct="1">
              <a:lnSpc>
                <a:spcPct val="150000"/>
              </a:lnSpc>
              <a:buClrTx/>
              <a:buFont typeface="Arial" panose="020B0604020202020204" pitchFamily="34" charset="0"/>
              <a:buChar char="•"/>
            </a:pPr>
            <a:r>
              <a:rPr lang="zh-CN" altLang="en-US" sz="3200" dirty="0">
                <a:solidFill>
                  <a:srgbClr val="000000"/>
                </a:solidFill>
                <a:latin typeface="DFKai-SB" panose="03000509000000000000" pitchFamily="65" charset="-120"/>
                <a:ea typeface="DFKai-SB" panose="03000509000000000000" pitchFamily="65" charset="-120"/>
              </a:rPr>
              <a:t>香港特別行政區各級法院是香港特別行政區的司法機關，行使香港特別行政區的審判權。</a:t>
            </a:r>
            <a:endParaRPr lang="en-US" altLang="zh-CN" sz="3200" dirty="0">
              <a:solidFill>
                <a:srgbClr val="000000"/>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r>
              <a:rPr lang="zh-CN" altLang="en-US" sz="3200" dirty="0">
                <a:solidFill>
                  <a:srgbClr val="000000"/>
                </a:solidFill>
                <a:latin typeface="DFKai-SB" panose="03000509000000000000" pitchFamily="65" charset="-120"/>
                <a:ea typeface="DFKai-SB" panose="03000509000000000000" pitchFamily="65" charset="-120"/>
              </a:rPr>
              <a:t>香港特別行政區法院獨立進行審判，不受任何干涉，司法人員履行審判職責的行爲不受法律追究。</a:t>
            </a:r>
            <a:endParaRPr lang="en-US" altLang="zh-CN" sz="3200" dirty="0">
              <a:solidFill>
                <a:srgbClr val="000000"/>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endParaRPr lang="zh-CN" altLang="en-US" sz="2800" dirty="0">
              <a:solidFill>
                <a:srgbClr val="000000"/>
              </a:solidFill>
              <a:latin typeface="DFKai-SB" panose="03000509000000000000" pitchFamily="65" charset="-120"/>
              <a:ea typeface="DFKai-SB" panose="03000509000000000000" pitchFamily="65" charset="-120"/>
            </a:endParaRPr>
          </a:p>
        </p:txBody>
      </p:sp>
      <p:sp>
        <p:nvSpPr>
          <p:cNvPr id="60420" name="标题 1"/>
          <p:cNvSpPr>
            <a:spLocks noGrp="1"/>
          </p:cNvSpPr>
          <p:nvPr>
            <p:ph type="title"/>
          </p:nvPr>
        </p:nvSpPr>
        <p:spPr>
          <a:xfrm>
            <a:off x="3320561" y="162720"/>
            <a:ext cx="5349875" cy="935037"/>
          </a:xfrm>
        </p:spPr>
        <p:txBody>
          <a:bodyPr/>
          <a:lstStyle/>
          <a:p>
            <a:pPr algn="ctr" eaLnBrk="1" hangingPunct="1">
              <a:lnSpc>
                <a:spcPct val="150000"/>
              </a:lnSpc>
            </a:pPr>
            <a:r>
              <a:rPr lang="zh-TW" altLang="en-US" sz="4400" b="1" dirty="0">
                <a:latin typeface="DFKai-SB" panose="03000509000000000000" pitchFamily="65" charset="-120"/>
                <a:ea typeface="DFKai-SB" panose="03000509000000000000" pitchFamily="65" charset="-120"/>
              </a:rPr>
              <a:t>司</a:t>
            </a:r>
            <a:r>
              <a:rPr lang="zh-CN" altLang="en-US" sz="4400" b="1" dirty="0">
                <a:latin typeface="DFKai-SB" panose="03000509000000000000" pitchFamily="65" charset="-120"/>
                <a:ea typeface="DFKai-SB" panose="03000509000000000000" pitchFamily="65" charset="-120"/>
              </a:rPr>
              <a:t>法機關</a:t>
            </a:r>
          </a:p>
        </p:txBody>
      </p:sp>
      <p:sp>
        <p:nvSpPr>
          <p:cNvPr id="60421" name="文本框 2"/>
          <p:cNvSpPr txBox="1">
            <a:spLocks noChangeArrowheads="1"/>
          </p:cNvSpPr>
          <p:nvPr/>
        </p:nvSpPr>
        <p:spPr bwMode="auto">
          <a:xfrm>
            <a:off x="1790700" y="5878513"/>
            <a:ext cx="1598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kumimoji="1" lang="zh-CN" altLang="en-US" dirty="0">
                <a:solidFill>
                  <a:schemeClr val="tx1"/>
                </a:solidFill>
                <a:latin typeface="DFKai-SB" panose="03000509000000000000" pitchFamily="65" charset="-120"/>
                <a:ea typeface="DFKai-SB" panose="03000509000000000000" pitchFamily="65" charset="-120"/>
              </a:rPr>
              <a:t>香港司法機關</a:t>
            </a:r>
          </a:p>
        </p:txBody>
      </p:sp>
      <p:sp>
        <p:nvSpPr>
          <p:cNvPr id="60423" name="投影片編號版面配置區 4"/>
          <p:cNvSpPr>
            <a:spLocks noGrp="1"/>
          </p:cNvSpPr>
          <p:nvPr>
            <p:ph type="sldNum" sz="quarter" idx="12"/>
          </p:nvPr>
        </p:nvSpPr>
        <p:spPr>
          <a:xfrm>
            <a:off x="11007726" y="6230938"/>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077A7357-0945-41B7-9C14-2EC5E53BD951}" type="slidenum">
              <a:rPr lang="zh-CN" altLang="en-US" smtClean="0">
                <a:solidFill>
                  <a:schemeClr val="tx1"/>
                </a:solidFill>
              </a:rPr>
              <a:pPr>
                <a:spcBef>
                  <a:spcPct val="0"/>
                </a:spcBef>
                <a:buClrTx/>
                <a:buFontTx/>
                <a:buNone/>
              </a:pPr>
              <a:t>44</a:t>
            </a:fld>
            <a:endParaRPr lang="zh-CN" altLang="en-US" dirty="0">
              <a:solidFill>
                <a:schemeClr val="tx1"/>
              </a:solidFill>
            </a:endParaRPr>
          </a:p>
        </p:txBody>
      </p:sp>
      <p:pic>
        <p:nvPicPr>
          <p:cNvPr id="60424" name="内容占位符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76521" y="1712911"/>
            <a:ext cx="4216400" cy="4079875"/>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3" name="内容占位符 2"/>
          <p:cNvSpPr txBox="1">
            <a:spLocks noChangeArrowheads="1"/>
          </p:cNvSpPr>
          <p:nvPr/>
        </p:nvSpPr>
        <p:spPr bwMode="auto">
          <a:xfrm>
            <a:off x="3338513" y="215900"/>
            <a:ext cx="55149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90000"/>
              </a:lnSpc>
              <a:buClrTx/>
              <a:buFont typeface="Arial" panose="020B0604020202020204" pitchFamily="34" charset="0"/>
              <a:buNone/>
            </a:pPr>
            <a:r>
              <a:rPr lang="zh-CN" altLang="en-US" sz="4000" b="1" dirty="0">
                <a:solidFill>
                  <a:srgbClr val="000000"/>
                </a:solidFill>
                <a:latin typeface="DFKai-SB" panose="03000509000000000000" pitchFamily="65" charset="-120"/>
                <a:ea typeface="DFKai-SB" panose="03000509000000000000" pitchFamily="65" charset="-120"/>
                <a:cs typeface="Mongolian Baiti" panose="03000500000000000000" pitchFamily="66" charset="0"/>
              </a:rPr>
              <a:t>司法機關的設置</a:t>
            </a:r>
            <a:endParaRPr lang="en-US" altLang="zh-CN" sz="4000" b="1" dirty="0">
              <a:solidFill>
                <a:srgbClr val="000000"/>
              </a:solidFill>
              <a:latin typeface="DFKai-SB" panose="03000509000000000000" pitchFamily="65" charset="-120"/>
              <a:ea typeface="DFKai-SB" panose="03000509000000000000" pitchFamily="65" charset="-120"/>
              <a:cs typeface="Mongolian Baiti" panose="03000500000000000000" pitchFamily="66" charset="0"/>
            </a:endParaRPr>
          </a:p>
          <a:p>
            <a:pPr algn="just" defTabSz="914400" eaLnBrk="1" hangingPunct="1">
              <a:lnSpc>
                <a:spcPct val="150000"/>
              </a:lnSpc>
              <a:buClrTx/>
              <a:buFont typeface="Arial" panose="020B0604020202020204" pitchFamily="34" charset="0"/>
              <a:buChar char="•"/>
            </a:pPr>
            <a:endParaRPr lang="zh-CN" altLang="en-US" sz="2800" dirty="0">
              <a:solidFill>
                <a:srgbClr val="000000"/>
              </a:solidFill>
              <a:latin typeface="PMingLiU" panose="02020500000000000000" pitchFamily="18" charset="-120"/>
              <a:ea typeface="PMingLiU" panose="02020500000000000000" pitchFamily="18" charset="-120"/>
              <a:cs typeface="Mongolian Baiti" panose="03000500000000000000" pitchFamily="66" charset="0"/>
            </a:endParaRPr>
          </a:p>
        </p:txBody>
      </p:sp>
      <p:sp>
        <p:nvSpPr>
          <p:cNvPr id="61445" name="投影片編號版面配置區 4"/>
          <p:cNvSpPr>
            <a:spLocks noGrp="1"/>
          </p:cNvSpPr>
          <p:nvPr>
            <p:ph type="sldNum" sz="quarter" idx="12"/>
          </p:nvPr>
        </p:nvSpPr>
        <p:spPr>
          <a:xfrm>
            <a:off x="11222832" y="6308725"/>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BDD7D1E4-D89D-44AB-B9A8-16076574A83E}" type="slidenum">
              <a:rPr lang="zh-CN" altLang="en-US" smtClean="0">
                <a:solidFill>
                  <a:schemeClr val="tx1"/>
                </a:solidFill>
              </a:rPr>
              <a:pPr>
                <a:spcBef>
                  <a:spcPct val="0"/>
                </a:spcBef>
                <a:buClrTx/>
                <a:buFontTx/>
                <a:buNone/>
              </a:pPr>
              <a:t>45</a:t>
            </a:fld>
            <a:endParaRPr lang="zh-CN" altLang="en-US" dirty="0">
              <a:solidFill>
                <a:schemeClr val="tx1"/>
              </a:solidFill>
            </a:endParaRPr>
          </a:p>
        </p:txBody>
      </p:sp>
      <p:pic>
        <p:nvPicPr>
          <p:cNvPr id="61446"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207" y="903664"/>
            <a:ext cx="8133739" cy="567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2467" name="内容占位符 2"/>
          <p:cNvSpPr txBox="1">
            <a:spLocks noChangeArrowheads="1"/>
          </p:cNvSpPr>
          <p:nvPr/>
        </p:nvSpPr>
        <p:spPr bwMode="auto">
          <a:xfrm>
            <a:off x="233242" y="1347787"/>
            <a:ext cx="6517182"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914400" eaLnBrk="1" hangingPunct="1">
              <a:lnSpc>
                <a:spcPct val="150000"/>
              </a:lnSpc>
              <a:buClrTx/>
              <a:buFont typeface="Arial" panose="020B0604020202020204" pitchFamily="34" charset="0"/>
              <a:buChar char="•"/>
            </a:pPr>
            <a:r>
              <a:rPr lang="zh-CN" altLang="zh-CN" sz="2800" dirty="0">
                <a:solidFill>
                  <a:schemeClr val="tx1"/>
                </a:solidFill>
                <a:latin typeface="DFKai-SB" panose="03000509000000000000" pitchFamily="65" charset="-120"/>
                <a:ea typeface="DFKai-SB" panose="03000509000000000000" pitchFamily="65" charset="-120"/>
              </a:rPr>
              <a:t>終審法院行使香港特別行政區的終審權</a:t>
            </a:r>
            <a:r>
              <a:rPr lang="zh-CN" altLang="en-US" sz="2800" dirty="0">
                <a:solidFill>
                  <a:schemeClr val="tx1"/>
                </a:solidFill>
                <a:latin typeface="DFKai-SB" panose="03000509000000000000" pitchFamily="65" charset="-120"/>
                <a:ea typeface="DFKai-SB" panose="03000509000000000000" pitchFamily="65" charset="-120"/>
              </a:rPr>
              <a:t>。</a:t>
            </a:r>
            <a:endParaRPr lang="en-US" altLang="zh-CN" sz="2800" dirty="0">
              <a:solidFill>
                <a:schemeClr val="tx1"/>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r>
              <a:rPr lang="zh-CN" altLang="en-US" sz="2800" dirty="0">
                <a:solidFill>
                  <a:schemeClr val="tx1"/>
                </a:solidFill>
                <a:latin typeface="DFKai-SB" panose="03000509000000000000" pitchFamily="65" charset="-120"/>
                <a:ea typeface="DFKai-SB" panose="03000509000000000000" pitchFamily="65" charset="-120"/>
              </a:rPr>
              <a:t>終審法院根據</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香港法例第</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484</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章</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香港終審法院條例</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及其他法例行使權力，處理針對高等法院（上訴法庭及原訟法庭）的民事及刑事判決而作出的上訴及有關事項</a:t>
            </a:r>
            <a:r>
              <a:rPr lang="zh-CN" altLang="en-US" sz="2800" dirty="0">
                <a:solidFill>
                  <a:schemeClr val="tx1"/>
                </a:solidFill>
                <a:latin typeface="DFKai-SB" panose="03000509000000000000" pitchFamily="65" charset="-120"/>
                <a:ea typeface="DFKai-SB" panose="03000509000000000000" pitchFamily="65" charset="-120"/>
              </a:rPr>
              <a:t>。</a:t>
            </a:r>
            <a:endParaRPr lang="en-US" altLang="zh-CN" sz="2800" dirty="0">
              <a:solidFill>
                <a:schemeClr val="tx1"/>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endParaRPr lang="en-US" altLang="zh-CN" sz="2400" dirty="0">
              <a:solidFill>
                <a:schemeClr val="tx1"/>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endParaRPr lang="zh-CN" altLang="en-US" sz="2400" dirty="0">
              <a:solidFill>
                <a:schemeClr val="tx1"/>
              </a:solidFill>
              <a:latin typeface="DFKai-SB" panose="03000509000000000000" pitchFamily="65" charset="-120"/>
              <a:ea typeface="DFKai-SB" panose="03000509000000000000" pitchFamily="65" charset="-120"/>
            </a:endParaRPr>
          </a:p>
        </p:txBody>
      </p:sp>
      <p:sp>
        <p:nvSpPr>
          <p:cNvPr id="62468"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1675F87-2410-4A2B-84C8-D59DAA9441F6}" type="slidenum">
              <a:rPr lang="zh-CN" altLang="en-US" smtClean="0">
                <a:solidFill>
                  <a:schemeClr val="tx1"/>
                </a:solidFill>
              </a:rPr>
              <a:pPr fontAlgn="base">
                <a:spcBef>
                  <a:spcPct val="0"/>
                </a:spcBef>
                <a:spcAft>
                  <a:spcPct val="0"/>
                </a:spcAft>
                <a:buClrTx/>
                <a:buFontTx/>
                <a:buNone/>
              </a:pPr>
              <a:t>46</a:t>
            </a:fld>
            <a:endParaRPr lang="zh-CN" altLang="en-US" dirty="0">
              <a:solidFill>
                <a:schemeClr val="tx1"/>
              </a:solidFill>
            </a:endParaRPr>
          </a:p>
        </p:txBody>
      </p:sp>
      <p:sp>
        <p:nvSpPr>
          <p:cNvPr id="9" name="文字方塊 14"/>
          <p:cNvSpPr txBox="1"/>
          <p:nvPr/>
        </p:nvSpPr>
        <p:spPr>
          <a:xfrm>
            <a:off x="4503738" y="483925"/>
            <a:ext cx="3184525"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CN" altLang="en-US" sz="4400" b="1" dirty="0">
                <a:latin typeface="DFKai-SB" panose="03000509000000000000" pitchFamily="65" charset="-120"/>
                <a:ea typeface="DFKai-SB" panose="03000509000000000000" pitchFamily="65" charset="-120"/>
              </a:rPr>
              <a:t>終審法院</a:t>
            </a:r>
            <a:endParaRPr lang="zh-HK" altLang="en-US" sz="4400" b="1" dirty="0">
              <a:latin typeface="DFKai-SB" panose="03000509000000000000" pitchFamily="65" charset="-120"/>
              <a:ea typeface="DFKai-SB" panose="03000509000000000000" pitchFamily="65" charset="-120"/>
            </a:endParaRPr>
          </a:p>
        </p:txBody>
      </p:sp>
      <p:pic>
        <p:nvPicPr>
          <p:cNvPr id="62470"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4980" y="1691582"/>
            <a:ext cx="4709538" cy="336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矩形 9"/>
          <p:cNvSpPr>
            <a:spLocks noChangeArrowheads="1"/>
          </p:cNvSpPr>
          <p:nvPr/>
        </p:nvSpPr>
        <p:spPr bwMode="auto">
          <a:xfrm>
            <a:off x="6990457" y="5096527"/>
            <a:ext cx="4968301"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dirty="0">
                <a:solidFill>
                  <a:schemeClr val="tx1"/>
                </a:solidFill>
                <a:latin typeface="DFKai-SB" panose="03000509000000000000" pitchFamily="65" charset="-120"/>
                <a:ea typeface="DFKai-SB" panose="03000509000000000000" pitchFamily="65" charset="-120"/>
              </a:rPr>
              <a:t>來源：香港終審法院網頁 </a:t>
            </a:r>
            <a:endParaRPr lang="en-US" altLang="zh-CN" dirty="0">
              <a:solidFill>
                <a:schemeClr val="tx1"/>
              </a:solidFill>
              <a:latin typeface="DFKai-SB" panose="03000509000000000000" pitchFamily="65" charset="-120"/>
              <a:ea typeface="DFKai-SB" panose="03000509000000000000" pitchFamily="65" charset="-120"/>
            </a:endParaRPr>
          </a:p>
          <a:p>
            <a:pPr>
              <a:spcBef>
                <a:spcPct val="0"/>
              </a:spcBef>
              <a:buClrTx/>
              <a:buFontTx/>
              <a:buNone/>
            </a:pPr>
            <a:r>
              <a:rPr lang="en-US" altLang="zh-CN" sz="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https://www.hkcfa.hk/tc/about/cfa_building/CFAB_PhotoGallery/index.html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3491" name="内容占位符 2"/>
          <p:cNvSpPr txBox="1">
            <a:spLocks noChangeArrowheads="1"/>
          </p:cNvSpPr>
          <p:nvPr/>
        </p:nvSpPr>
        <p:spPr bwMode="auto">
          <a:xfrm>
            <a:off x="891381" y="1670050"/>
            <a:ext cx="10409238" cy="465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914400" eaLnBrk="1" hangingPunct="1">
              <a:lnSpc>
                <a:spcPct val="150000"/>
              </a:lnSpc>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高等法院由上訴法庭及原訟法庭組成，具</a:t>
            </a:r>
            <a:r>
              <a:rPr lang="zh-CN" altLang="en-US" sz="3200" dirty="0">
                <a:solidFill>
                  <a:schemeClr val="tx1"/>
                </a:solidFill>
                <a:latin typeface="DFKai-SB" panose="03000509000000000000" pitchFamily="65" charset="-120"/>
                <a:ea typeface="DFKai-SB" panose="03000509000000000000" pitchFamily="65" charset="-120"/>
              </a:rPr>
              <a:t>有</a:t>
            </a:r>
            <a:r>
              <a:rPr lang="zh-TW" altLang="en-US" sz="3200" dirty="0">
                <a:solidFill>
                  <a:schemeClr val="tx1"/>
                </a:solidFill>
                <a:latin typeface="DFKai-SB" panose="03000509000000000000" pitchFamily="65" charset="-120"/>
                <a:ea typeface="DFKai-SB" panose="03000509000000000000" pitchFamily="65" charset="-120"/>
              </a:rPr>
              <a:t>上訴及原訟司法管轄權，可以審理上訴及初審案件。</a:t>
            </a:r>
            <a:endParaRPr lang="en-US" altLang="zh-TW" sz="3200" dirty="0">
              <a:solidFill>
                <a:schemeClr val="tx1"/>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上訴權是香港法律制度的重要一環，因為上級法院可藉此覆核下級法院的判決。旨在確保任何據稱在法庭聆訊或甚至調查過程中出現的失誤，或與法庭聆訊有關的失誤，可藉上訴而得以糾正。</a:t>
            </a:r>
            <a:endParaRPr lang="zh-CN" altLang="en-US" sz="3200" dirty="0">
              <a:solidFill>
                <a:schemeClr val="tx1"/>
              </a:solidFill>
              <a:latin typeface="DFKai-SB" panose="03000509000000000000" pitchFamily="65" charset="-120"/>
              <a:ea typeface="DFKai-SB" panose="03000509000000000000" pitchFamily="65" charset="-120"/>
            </a:endParaRPr>
          </a:p>
        </p:txBody>
      </p:sp>
      <p:sp>
        <p:nvSpPr>
          <p:cNvPr id="63492"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7CE2A4B7-2FC8-4842-9786-CD14A2A7823E}" type="slidenum">
              <a:rPr lang="zh-CN" altLang="en-US" smtClean="0">
                <a:solidFill>
                  <a:schemeClr val="tx1"/>
                </a:solidFill>
              </a:rPr>
              <a:pPr fontAlgn="base">
                <a:spcBef>
                  <a:spcPct val="0"/>
                </a:spcBef>
                <a:spcAft>
                  <a:spcPct val="0"/>
                </a:spcAft>
                <a:buClrTx/>
                <a:buFontTx/>
                <a:buNone/>
              </a:pPr>
              <a:t>47</a:t>
            </a:fld>
            <a:endParaRPr lang="zh-CN" altLang="en-US" dirty="0">
              <a:solidFill>
                <a:schemeClr val="tx1"/>
              </a:solidFill>
            </a:endParaRPr>
          </a:p>
        </p:txBody>
      </p:sp>
      <p:sp>
        <p:nvSpPr>
          <p:cNvPr id="9" name="文字方塊 14"/>
          <p:cNvSpPr txBox="1"/>
          <p:nvPr/>
        </p:nvSpPr>
        <p:spPr>
          <a:xfrm>
            <a:off x="4184650" y="710856"/>
            <a:ext cx="3822700"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CN" altLang="en-US" sz="4400" b="1" dirty="0">
                <a:latin typeface="DFKai-SB" panose="03000509000000000000" pitchFamily="65" charset="-120"/>
                <a:ea typeface="DFKai-SB" panose="03000509000000000000" pitchFamily="65" charset="-120"/>
              </a:rPr>
              <a:t>高等法院</a:t>
            </a:r>
            <a:endParaRPr lang="zh-HK" altLang="en-US" sz="4400" b="1" dirty="0">
              <a:latin typeface="DFKai-SB" panose="03000509000000000000" pitchFamily="65" charset="-120"/>
              <a:ea typeface="DFKai-SB" panose="03000509000000000000" pitchFamily="65" charset="-12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内容占位符 2"/>
          <p:cNvSpPr txBox="1">
            <a:spLocks noChangeArrowheads="1"/>
          </p:cNvSpPr>
          <p:nvPr/>
        </p:nvSpPr>
        <p:spPr bwMode="auto">
          <a:xfrm>
            <a:off x="6178550" y="1595438"/>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4515" name="内容占位符 2"/>
          <p:cNvSpPr txBox="1">
            <a:spLocks noChangeArrowheads="1"/>
          </p:cNvSpPr>
          <p:nvPr/>
        </p:nvSpPr>
        <p:spPr bwMode="auto">
          <a:xfrm>
            <a:off x="682717" y="299733"/>
            <a:ext cx="10756717" cy="507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buClrTx/>
              <a:buFont typeface="Arial" panose="020B0604020202020204" pitchFamily="34" charset="0"/>
              <a:buNone/>
            </a:pPr>
            <a:r>
              <a:rPr lang="zh-CN" altLang="en-US" sz="4000" b="1" dirty="0">
                <a:solidFill>
                  <a:schemeClr val="tx1"/>
                </a:solidFill>
                <a:latin typeface="DFKai-SB" panose="03000509000000000000" pitchFamily="65" charset="-120"/>
                <a:ea typeface="DFKai-SB" panose="03000509000000000000" pitchFamily="65" charset="-120"/>
              </a:rPr>
              <a:t>司法機關的</a:t>
            </a:r>
            <a:r>
              <a:rPr lang="zh-TW" altLang="en-US" sz="4000" b="1" dirty="0">
                <a:solidFill>
                  <a:schemeClr val="tx1"/>
                </a:solidFill>
                <a:latin typeface="DFKai-SB" panose="03000509000000000000" pitchFamily="65" charset="-120"/>
                <a:ea typeface="DFKai-SB" panose="03000509000000000000" pitchFamily="65" charset="-120"/>
              </a:rPr>
              <a:t>首席法官</a:t>
            </a:r>
            <a:endParaRPr lang="en-US" altLang="zh-TW" sz="4000" b="1" dirty="0">
              <a:solidFill>
                <a:schemeClr val="tx1"/>
              </a:solidFill>
              <a:latin typeface="DFKai-SB" panose="03000509000000000000" pitchFamily="65" charset="-120"/>
              <a:ea typeface="DFKai-SB" panose="03000509000000000000" pitchFamily="65" charset="-120"/>
            </a:endParaRPr>
          </a:p>
          <a:p>
            <a:pPr defTabSz="914400" eaLnBrk="1" hangingPunct="1">
              <a:buClrTx/>
              <a:buFont typeface="Arial" panose="020B0604020202020204" pitchFamily="34" charset="0"/>
              <a:buNone/>
            </a:pPr>
            <a:endParaRPr lang="en-US" altLang="zh-TW" sz="2400" b="1" dirty="0">
              <a:solidFill>
                <a:schemeClr val="tx1"/>
              </a:solidFill>
              <a:latin typeface="DFKai-SB" panose="03000509000000000000" pitchFamily="65" charset="-120"/>
              <a:ea typeface="DFKai-SB" panose="03000509000000000000" pitchFamily="65" charset="-120"/>
            </a:endParaRPr>
          </a:p>
          <a:p>
            <a:pPr defTabSz="914400" eaLnBrk="1" hangingPunct="1">
              <a:buClrTx/>
              <a:buFont typeface="Arial" panose="020B0604020202020204" pitchFamily="34" charset="0"/>
              <a:buNone/>
            </a:pPr>
            <a:r>
              <a:rPr lang="zh-TW" altLang="en-US" sz="3200" dirty="0">
                <a:solidFill>
                  <a:schemeClr val="tx1"/>
                </a:solidFill>
                <a:latin typeface="DFKai-SB" panose="03000509000000000000" pitchFamily="65" charset="-120"/>
                <a:ea typeface="DFKai-SB" panose="03000509000000000000" pitchFamily="65" charset="-120"/>
              </a:rPr>
              <a:t>香港特別行政區法院的法官，根據當地法官和法律界及其他方面知名人士組成的獨立委員會推薦，由行政長官任命。</a:t>
            </a:r>
          </a:p>
          <a:p>
            <a:pPr algn="just" defTabSz="914400" eaLnBrk="1" hangingPunct="1">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根據</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基本法</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第</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九十</a:t>
            </a:r>
            <a:r>
              <a:rPr lang="zh-TW" altLang="en-US" sz="3200" dirty="0">
                <a:solidFill>
                  <a:schemeClr val="tx1"/>
                </a:solidFill>
                <a:latin typeface="DFKai-SB" panose="03000509000000000000" pitchFamily="65" charset="-120"/>
                <a:ea typeface="DFKai-SB" panose="03000509000000000000" pitchFamily="65" charset="-120"/>
              </a:rPr>
              <a:t>條，香港特別行政區終審法院和高等法院的首席法官，應由在外國無居留權的香港特別行政區永久性居民中的中國公民擔任。</a:t>
            </a:r>
          </a:p>
          <a:p>
            <a:pPr algn="just" defTabSz="914400" eaLnBrk="1" hangingPunct="1">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香港特別行政區終審法院的法官和</a:t>
            </a:r>
            <a:r>
              <a:rPr lang="zh-TW" altLang="en-US" sz="3200" dirty="0">
                <a:solidFill>
                  <a:srgbClr val="000000"/>
                </a:solidFill>
                <a:latin typeface="DFKai-SB" panose="03000509000000000000" pitchFamily="65" charset="-120"/>
                <a:ea typeface="DFKai-SB" panose="03000509000000000000" pitchFamily="65" charset="-120"/>
              </a:rPr>
              <a:t>高等法院首席法官的任命或免職，還須由行政長官徵得立法會同意，並報全國人民代表大會常務委員會備案。</a:t>
            </a:r>
          </a:p>
          <a:p>
            <a:pPr algn="just" defTabSz="914400" eaLnBrk="1" hangingPunct="1">
              <a:buClrTx/>
              <a:buFont typeface="Arial" panose="020B0604020202020204" pitchFamily="34" charset="0"/>
              <a:buChar char="•"/>
            </a:pPr>
            <a:endParaRPr lang="zh-CN" altLang="en-US" sz="2400" dirty="0">
              <a:solidFill>
                <a:srgbClr val="000000"/>
              </a:solidFill>
              <a:latin typeface="PMingLiU" panose="02020500000000000000" pitchFamily="18" charset="-120"/>
              <a:ea typeface="PMingLiU" panose="02020500000000000000" pitchFamily="18" charset="-120"/>
            </a:endParaRPr>
          </a:p>
        </p:txBody>
      </p:sp>
      <p:sp>
        <p:nvSpPr>
          <p:cNvPr id="64516" name="AutoShape 6"/>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zh-CN" altLang="en-US">
              <a:solidFill>
                <a:schemeClr val="tx1"/>
              </a:solidFill>
            </a:endParaRPr>
          </a:p>
        </p:txBody>
      </p:sp>
      <p:sp>
        <p:nvSpPr>
          <p:cNvPr id="64517" name="投影片編號版面配置區 4"/>
          <p:cNvSpPr>
            <a:spLocks noGrp="1"/>
          </p:cNvSpPr>
          <p:nvPr>
            <p:ph type="sldNum" sz="quarter" idx="12"/>
          </p:nvPr>
        </p:nvSpPr>
        <p:spPr>
          <a:xfrm>
            <a:off x="11152921" y="6300177"/>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2E0C4C0A-CA86-4806-A7D7-EF7868DB38C7}" type="slidenum">
              <a:rPr lang="zh-CN" altLang="en-US" smtClean="0">
                <a:solidFill>
                  <a:schemeClr val="tx1"/>
                </a:solidFill>
              </a:rPr>
              <a:pPr>
                <a:spcBef>
                  <a:spcPct val="0"/>
                </a:spcBef>
                <a:buClrTx/>
                <a:buFontTx/>
                <a:buNone/>
              </a:pPr>
              <a:t>48</a:t>
            </a:fld>
            <a:endParaRPr lang="zh-CN" altLang="en-US" dirty="0">
              <a:solidFill>
                <a:schemeClr val="tx1"/>
              </a:solidFill>
            </a:endParaRPr>
          </a:p>
        </p:txBody>
      </p:sp>
      <p:sp>
        <p:nvSpPr>
          <p:cNvPr id="64518" name="矩形 16"/>
          <p:cNvSpPr>
            <a:spLocks noChangeArrowheads="1"/>
          </p:cNvSpPr>
          <p:nvPr/>
        </p:nvSpPr>
        <p:spPr bwMode="auto">
          <a:xfrm>
            <a:off x="983456" y="6188380"/>
            <a:ext cx="7953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1400" dirty="0">
                <a:solidFill>
                  <a:schemeClr val="tx1"/>
                </a:solidFill>
                <a:latin typeface="DFKai-SB" panose="03000509000000000000" pitchFamily="65" charset="-120"/>
                <a:ea typeface="DFKai-SB" panose="03000509000000000000" pitchFamily="65" charset="-120"/>
              </a:rPr>
              <a:t>來源：</a:t>
            </a:r>
            <a:r>
              <a:rPr lang="en-US" altLang="zh-TW" sz="1400" dirty="0">
                <a:solidFill>
                  <a:schemeClr val="tx1"/>
                </a:solidFill>
                <a:latin typeface="DFKai-SB" panose="03000509000000000000" pitchFamily="65" charset="-120"/>
                <a:ea typeface="DFKai-SB" panose="03000509000000000000" pitchFamily="65" charset="-120"/>
              </a:rPr>
              <a:t>《</a:t>
            </a:r>
            <a:r>
              <a:rPr lang="zh-TW" altLang="en-US" sz="1400" dirty="0">
                <a:solidFill>
                  <a:schemeClr val="tx1"/>
                </a:solidFill>
                <a:latin typeface="DFKai-SB" panose="03000509000000000000" pitchFamily="65" charset="-120"/>
                <a:ea typeface="DFKai-SB" panose="03000509000000000000" pitchFamily="65" charset="-120"/>
              </a:rPr>
              <a:t>基本法</a:t>
            </a:r>
            <a:r>
              <a:rPr lang="en-US" altLang="zh-TW" sz="1400" dirty="0">
                <a:solidFill>
                  <a:schemeClr val="tx1"/>
                </a:solidFill>
                <a:latin typeface="DFKai-SB" panose="03000509000000000000" pitchFamily="65" charset="-120"/>
                <a:ea typeface="DFKai-SB" panose="03000509000000000000" pitchFamily="65" charset="-120"/>
              </a:rPr>
              <a:t>》</a:t>
            </a:r>
            <a:r>
              <a:rPr lang="zh-TW" altLang="en-US" sz="1400" dirty="0">
                <a:solidFill>
                  <a:schemeClr val="tx1"/>
                </a:solidFill>
                <a:latin typeface="DFKai-SB" panose="03000509000000000000" pitchFamily="65" charset="-120"/>
                <a:ea typeface="DFKai-SB" panose="03000509000000000000" pitchFamily="65" charset="-120"/>
              </a:rPr>
              <a:t>第四章 </a:t>
            </a:r>
            <a:r>
              <a:rPr lang="en-GB"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https://www.basiclaw.gov.hk/tc/basiclaw/chapter4.html</a:t>
            </a:r>
            <a:endPar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5539" name="内容占位符 2"/>
          <p:cNvSpPr txBox="1">
            <a:spLocks noChangeArrowheads="1"/>
          </p:cNvSpPr>
          <p:nvPr/>
        </p:nvSpPr>
        <p:spPr bwMode="auto">
          <a:xfrm>
            <a:off x="653807" y="235561"/>
            <a:ext cx="10615124"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40000"/>
              </a:lnSpc>
              <a:buClrTx/>
              <a:buFont typeface="Arial" panose="020B0604020202020204" pitchFamily="34" charset="0"/>
              <a:buNone/>
            </a:pPr>
            <a:r>
              <a:rPr lang="zh-CN" altLang="en-US" sz="3600" b="1" dirty="0">
                <a:solidFill>
                  <a:schemeClr val="tx1"/>
                </a:solidFill>
                <a:latin typeface="DFKai-SB" panose="03000509000000000000" pitchFamily="65" charset="-120"/>
                <a:ea typeface="DFKai-SB" panose="03000509000000000000" pitchFamily="65" charset="-120"/>
              </a:rPr>
              <a:t>司法人員的委任制度</a:t>
            </a:r>
            <a:endParaRPr lang="en-US" altLang="zh-CN" sz="3600" b="1"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行政長官根據司法人員推薦委員會的建議，委任法官及司法人員。該委員會爲一個獨立的法定組織，由法官、法律界專業人士及其他方面的知名人士組成。</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法官及司法人員的委任均根據其本人的司法和專業才能選用，</a:t>
            </a:r>
            <a:r>
              <a:rPr lang="zh-TW" altLang="en-US" sz="24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並</a:t>
            </a:r>
            <a:r>
              <a:rPr lang="zh-CN" altLang="en-US" sz="2400" dirty="0">
                <a:solidFill>
                  <a:schemeClr val="tx1"/>
                </a:solidFill>
                <a:latin typeface="DFKai-SB" panose="03000509000000000000" pitchFamily="65" charset="-120"/>
                <a:ea typeface="DFKai-SB" panose="03000509000000000000" pitchFamily="65" charset="-120"/>
              </a:rPr>
              <a:t>可從其他普通法適用地區聘用。</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根據</a:t>
            </a:r>
            <a:r>
              <a:rPr lang="en-US" altLang="zh-CN" sz="2400" dirty="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基本法</a:t>
            </a:r>
            <a:r>
              <a:rPr lang="en-US" altLang="zh-CN" sz="2400" dirty="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，香港特別行政區法院享有獨立的司法權和終審權。</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特別行政區法院獨立於行政機關和立法機關之外，其審判不受干涉。司法人員履行審判職責的行爲不受法律追究。</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司法獨立不代表司法機關完全不受限制，行政長官有權任免法官。</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司法機關須遵守全國人大常委會對</a:t>
            </a:r>
            <a:r>
              <a:rPr lang="en-US" altLang="zh-CN" sz="2400" dirty="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基本法</a:t>
            </a:r>
            <a:r>
              <a:rPr lang="en-US" altLang="zh-CN" sz="2400" dirty="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的解釋。</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endParaRPr lang="zh-CN" altLang="en-US" sz="2000" dirty="0">
              <a:solidFill>
                <a:schemeClr val="tx1"/>
              </a:solidFill>
              <a:latin typeface="PMingLiU" panose="02020500000000000000" pitchFamily="18" charset="-120"/>
              <a:ea typeface="PMingLiU" panose="02020500000000000000" pitchFamily="18" charset="-120"/>
            </a:endParaRPr>
          </a:p>
        </p:txBody>
      </p:sp>
      <p:sp>
        <p:nvSpPr>
          <p:cNvPr id="65540" name="投影片編號版面配置區 4"/>
          <p:cNvSpPr>
            <a:spLocks noGrp="1"/>
          </p:cNvSpPr>
          <p:nvPr>
            <p:ph type="sldNum" sz="quarter" idx="12"/>
          </p:nvPr>
        </p:nvSpPr>
        <p:spPr>
          <a:xfrm>
            <a:off x="11031538" y="6207125"/>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B7BD521A-1B11-4FD0-BA3C-50E2BEC6CFC5}" type="slidenum">
              <a:rPr lang="zh-CN" altLang="en-US" smtClean="0">
                <a:solidFill>
                  <a:schemeClr val="tx1"/>
                </a:solidFill>
              </a:rPr>
              <a:pPr>
                <a:spcBef>
                  <a:spcPct val="0"/>
                </a:spcBef>
                <a:buClrTx/>
                <a:buFontTx/>
                <a:buNone/>
              </a:pPr>
              <a:t>49</a:t>
            </a:fld>
            <a:endParaRPr lang="zh-CN" altLang="en-US"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E8DCEB25-C7EE-4B1E-9BA4-A14F1699DCBD}" type="slidenum">
              <a:rPr lang="zh-CN" altLang="en-US" smtClean="0">
                <a:solidFill>
                  <a:schemeClr val="tx1"/>
                </a:solidFill>
              </a:rPr>
              <a:pPr fontAlgn="base">
                <a:spcBef>
                  <a:spcPct val="0"/>
                </a:spcBef>
                <a:spcAft>
                  <a:spcPct val="0"/>
                </a:spcAft>
                <a:buClrTx/>
                <a:buFontTx/>
                <a:buNone/>
              </a:pPr>
              <a:t>5</a:t>
            </a:fld>
            <a:endParaRPr lang="zh-CN" altLang="en-US" dirty="0">
              <a:solidFill>
                <a:schemeClr val="tx1"/>
              </a:solidFill>
            </a:endParaRPr>
          </a:p>
        </p:txBody>
      </p:sp>
      <p:sp>
        <p:nvSpPr>
          <p:cNvPr id="26627" name="内容占位符 2"/>
          <p:cNvSpPr>
            <a:spLocks noGrp="1"/>
          </p:cNvSpPr>
          <p:nvPr>
            <p:ph idx="4294967295"/>
          </p:nvPr>
        </p:nvSpPr>
        <p:spPr>
          <a:xfrm>
            <a:off x="430823" y="1803400"/>
            <a:ext cx="5281002" cy="2678113"/>
          </a:xfrm>
        </p:spPr>
        <p:txBody>
          <a:bodyPr wrap="square">
            <a:spAutoFit/>
          </a:bodyPr>
          <a:lstStyle/>
          <a:p>
            <a:pPr marL="0" indent="0">
              <a:lnSpc>
                <a:spcPct val="150000"/>
              </a:lnSpc>
              <a:spcBef>
                <a:spcPct val="0"/>
              </a:spcBef>
              <a:buFont typeface="Wingdings 3" panose="05040102010807070707" pitchFamily="18" charset="2"/>
              <a:buNone/>
            </a:pP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，全國人民代表大會行使</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決</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定特別行政區制度的權力，作出</a:t>
            </a:r>
            <a:r>
              <a:rPr lang="en-US" altLang="zh-CN"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關</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於</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完善香港特別行政區選舉制度的</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決</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定</a:t>
            </a:r>
            <a:r>
              <a:rPr lang="en-US" altLang="zh-CN"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p>
        </p:txBody>
      </p:sp>
      <p:pic>
        <p:nvPicPr>
          <p:cNvPr id="266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4113" y="1511300"/>
            <a:ext cx="473392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文本框 4"/>
          <p:cNvSpPr txBox="1">
            <a:spLocks noChangeArrowheads="1"/>
          </p:cNvSpPr>
          <p:nvPr/>
        </p:nvSpPr>
        <p:spPr bwMode="auto">
          <a:xfrm>
            <a:off x="547688" y="5711825"/>
            <a:ext cx="105457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2800" dirty="0">
                <a:solidFill>
                  <a:schemeClr val="tx1"/>
                </a:solidFill>
                <a:latin typeface="DFKai-SB" panose="03000509000000000000" pitchFamily="65" charset="-120"/>
                <a:ea typeface="DFKai-SB" panose="03000509000000000000" pitchFamily="65" charset="-120"/>
              </a:rPr>
              <a:t>    </a:t>
            </a:r>
            <a:r>
              <a:rPr lang="zh-CN" altLang="en-US" sz="2800" b="1" dirty="0">
                <a:solidFill>
                  <a:srgbClr val="C00000"/>
                </a:solidFill>
                <a:latin typeface="DFKai-SB" panose="03000509000000000000" pitchFamily="65" charset="-120"/>
                <a:ea typeface="DFKai-SB" panose="03000509000000000000" pitchFamily="65" charset="-120"/>
              </a:rPr>
              <a:t>想一想：</a:t>
            </a:r>
            <a:r>
              <a:rPr lang="zh-CN" altLang="en-US" sz="2800" dirty="0">
                <a:solidFill>
                  <a:schemeClr val="tx1"/>
                </a:solidFill>
                <a:latin typeface="DFKai-SB" panose="03000509000000000000" pitchFamily="65" charset="-120"/>
                <a:ea typeface="DFKai-SB" panose="03000509000000000000" pitchFamily="65" charset="-120"/>
              </a:rPr>
              <a:t>香港特別行政區的政治體制由中央決定</a:t>
            </a:r>
            <a:r>
              <a:rPr lang="zh-TW" altLang="en-US" sz="2800" dirty="0">
                <a:solidFill>
                  <a:schemeClr val="tx1"/>
                </a:solidFill>
                <a:latin typeface="DFKai-SB" panose="03000509000000000000" pitchFamily="65" charset="-120"/>
                <a:ea typeface="DFKai-SB" panose="03000509000000000000" pitchFamily="65" charset="-120"/>
              </a:rPr>
              <a:t>的理由</a:t>
            </a:r>
            <a:r>
              <a:rPr lang="zh-CN" altLang="en-US" sz="2800" dirty="0">
                <a:solidFill>
                  <a:schemeClr val="tx1"/>
                </a:solidFill>
                <a:latin typeface="DFKai-SB" panose="03000509000000000000" pitchFamily="65" charset="-120"/>
                <a:ea typeface="DFKai-SB" panose="03000509000000000000" pitchFamily="65" charset="-120"/>
              </a:rPr>
              <a:t>？</a:t>
            </a:r>
            <a:endParaRPr lang="zh-CN" altLang="en-US" sz="2800" dirty="0">
              <a:solidFill>
                <a:schemeClr val="tx1"/>
              </a:solidFill>
            </a:endParaRPr>
          </a:p>
        </p:txBody>
      </p:sp>
      <p:sp>
        <p:nvSpPr>
          <p:cNvPr id="7" name="矩形 6"/>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9" name="矩形 8"/>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cxnSp>
        <p:nvCxnSpPr>
          <p:cNvPr id="11" name="直接连接符 10"/>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6633" name="文本框 3"/>
          <p:cNvSpPr txBox="1">
            <a:spLocks noChangeArrowheads="1"/>
          </p:cNvSpPr>
          <p:nvPr/>
        </p:nvSpPr>
        <p:spPr bwMode="auto">
          <a:xfrm>
            <a:off x="5956300" y="4700588"/>
            <a:ext cx="5626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11</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日，第十三屆全國人民代表大會第四次會議通過</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關於完善香港特別行政區選舉制度的決定</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标题 1"/>
          <p:cNvSpPr>
            <a:spLocks noGrp="1"/>
          </p:cNvSpPr>
          <p:nvPr>
            <p:ph type="title"/>
          </p:nvPr>
        </p:nvSpPr>
        <p:spPr>
          <a:xfrm>
            <a:off x="4107229" y="706804"/>
            <a:ext cx="3063875" cy="923925"/>
          </a:xfrm>
        </p:spPr>
        <p:txBody>
          <a:bodyPr/>
          <a:lstStyle/>
          <a:p>
            <a:pPr algn="ctr" eaLnBrk="1" hangingPunct="1">
              <a:lnSpc>
                <a:spcPct val="150000"/>
              </a:lnSpc>
            </a:pPr>
            <a:r>
              <a:rPr lang="zh-CN" altLang="en-US" sz="4400" b="1" dirty="0">
                <a:latin typeface="DFKai-SB" panose="03000509000000000000" pitchFamily="65" charset="-120"/>
                <a:ea typeface="DFKai-SB" panose="03000509000000000000" pitchFamily="65" charset="-120"/>
              </a:rPr>
              <a:t>區域組織</a:t>
            </a:r>
          </a:p>
        </p:txBody>
      </p:sp>
      <p:sp>
        <p:nvSpPr>
          <p:cNvPr id="66563" name="内容占位符 2"/>
          <p:cNvSpPr txBox="1">
            <a:spLocks noChangeArrowheads="1"/>
          </p:cNvSpPr>
          <p:nvPr/>
        </p:nvSpPr>
        <p:spPr bwMode="auto">
          <a:xfrm>
            <a:off x="644892" y="2110886"/>
            <a:ext cx="10960954"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921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r>
              <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基本法</a:t>
            </a:r>
            <a:r>
              <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第</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九十七</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條規定</a:t>
            </a:r>
            <a:r>
              <a:rPr lang="zh-CN"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香港特別行政區可設立非政權性的區域組織，接受</a:t>
            </a:r>
            <a:r>
              <a:rPr lang="zh-CN" altLang="en-US" sz="3200"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香港特別行政區政府就有關地區管理和其他事務的諮詢，或負責提供文化、康樂、環境衛生等</a:t>
            </a:r>
            <a:r>
              <a:rPr lang="zh-CN"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服務</a:t>
            </a:r>
            <a:r>
              <a:rPr lang="zh-CN" altLang="en-US" sz="3200" dirty="0">
                <a:solidFill>
                  <a:srgbClr val="0070C0"/>
                </a:solidFill>
                <a:latin typeface="DFKai-SB" panose="03000509000000000000" pitchFamily="65" charset="-120"/>
                <a:ea typeface="DFKai-SB" panose="03000509000000000000" pitchFamily="65" charset="-120"/>
                <a:cs typeface="Times New Roman" panose="02020603050405020304" pitchFamily="18" charset="0"/>
              </a:rPr>
              <a:t> </a:t>
            </a:r>
            <a:r>
              <a:rPr lang="zh-CN" altLang="en-US" sz="3200"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a:t>
            </a:r>
            <a:endParaRPr lang="en-US" altLang="zh-CN" sz="3200" dirty="0">
              <a:solidFill>
                <a:srgbClr val="000000"/>
              </a:solidFill>
              <a:latin typeface="DFKai-SB" panose="03000509000000000000" pitchFamily="65" charset="-120"/>
              <a:ea typeface="DFKai-SB" panose="03000509000000000000" pitchFamily="65" charset="-120"/>
              <a:cs typeface="Times New Roman" panose="02020603050405020304" pitchFamily="18" charset="0"/>
            </a:endParaRPr>
          </a:p>
          <a:p>
            <a:pPr defTabSz="914400" eaLnBrk="1" hangingPunct="1">
              <a:lnSpc>
                <a:spcPct val="150000"/>
              </a:lnSpc>
              <a:buClrTx/>
              <a:buFont typeface="Arial" panose="020B0604020202020204" pitchFamily="34" charset="0"/>
              <a:buChar char="•"/>
            </a:pPr>
            <a:r>
              <a:rPr lang="zh-CN" altLang="en-US" sz="3200"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區議會是香港特別行政區的非政權性區域組織。</a:t>
            </a:r>
          </a:p>
        </p:txBody>
      </p:sp>
      <p:sp>
        <p:nvSpPr>
          <p:cNvPr id="66564" name="投影片編號版面配置區 5"/>
          <p:cNvSpPr>
            <a:spLocks noGrp="1"/>
          </p:cNvSpPr>
          <p:nvPr>
            <p:ph type="sldNum" sz="quarter" idx="12"/>
          </p:nvPr>
        </p:nvSpPr>
        <p:spPr>
          <a:xfrm>
            <a:off x="11029829" y="6212254"/>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3F8918D3-CB54-44F4-BF31-66503BEE6ED1}" type="slidenum">
              <a:rPr lang="zh-CN" altLang="en-US" smtClean="0">
                <a:solidFill>
                  <a:schemeClr val="tx1"/>
                </a:solidFill>
              </a:rPr>
              <a:pPr>
                <a:spcBef>
                  <a:spcPct val="0"/>
                </a:spcBef>
                <a:buClrTx/>
                <a:buFontTx/>
                <a:buNone/>
              </a:pPr>
              <a:t>50</a:t>
            </a:fld>
            <a:endParaRPr lang="zh-CN" altLang="en-US" dirty="0">
              <a:solidFill>
                <a:schemeClr val="tx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592" y="687009"/>
            <a:ext cx="8651019" cy="712421"/>
          </a:xfrm>
        </p:spPr>
        <p:txBody>
          <a:bodyPr/>
          <a:lstStyle/>
          <a:p>
            <a:pPr algn="ctr"/>
            <a:r>
              <a:rPr lang="en-US" altLang="zh-TW" dirty="0">
                <a:solidFill>
                  <a:srgbClr val="000000"/>
                </a:solidFill>
                <a:latin typeface="標楷體" panose="03000509000000000000" pitchFamily="65" charset="-120"/>
                <a:ea typeface="標楷體" panose="03000509000000000000" pitchFamily="65" charset="-120"/>
              </a:rPr>
              <a:t>《</a:t>
            </a:r>
            <a: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zh-TW" altLang="en-US" dirty="0">
                <a:solidFill>
                  <a:srgbClr val="000000"/>
                </a:solidFill>
                <a:latin typeface="標楷體" panose="03000509000000000000" pitchFamily="65" charset="-120"/>
                <a:ea typeface="標楷體" panose="03000509000000000000" pitchFamily="65" charset="-120"/>
              </a:rPr>
              <a:t>區議會（修訂）條例</a:t>
            </a:r>
            <a:r>
              <a:rPr lang="en-US" altLang="zh-TW" dirty="0">
                <a:solidFill>
                  <a:srgbClr val="000000"/>
                </a:solidFill>
                <a:latin typeface="標楷體" panose="03000509000000000000" pitchFamily="65" charset="-120"/>
                <a:ea typeface="標楷體" panose="03000509000000000000" pitchFamily="65" charset="-120"/>
              </a:rPr>
              <a:t>》</a:t>
            </a:r>
            <a:r>
              <a:rPr lang="zh-TW" altLang="en-US" dirty="0">
                <a:solidFill>
                  <a:srgbClr val="000000"/>
                </a:solidFill>
                <a:latin typeface="標楷體" panose="03000509000000000000" pitchFamily="65" charset="-120"/>
                <a:ea typeface="標楷體" panose="03000509000000000000" pitchFamily="65" charset="-120"/>
              </a:rPr>
              <a:t>刊憲生效</a:t>
            </a:r>
            <a:endParaRPr lang="en-US" dirty="0">
              <a:latin typeface="標楷體" panose="03000509000000000000" pitchFamily="65" charset="-120"/>
              <a:ea typeface="標楷體" panose="03000509000000000000" pitchFamily="65" charset="-120"/>
            </a:endParaRPr>
          </a:p>
        </p:txBody>
      </p:sp>
      <p:sp>
        <p:nvSpPr>
          <p:cNvPr id="3" name="Content Placeholder 2"/>
          <p:cNvSpPr>
            <a:spLocks noGrp="1"/>
          </p:cNvSpPr>
          <p:nvPr>
            <p:ph idx="1"/>
          </p:nvPr>
        </p:nvSpPr>
        <p:spPr>
          <a:xfrm>
            <a:off x="401011" y="1499138"/>
            <a:ext cx="11311260" cy="4536841"/>
          </a:xfrm>
        </p:spPr>
        <p:txBody>
          <a:bodyPr/>
          <a:lstStyle/>
          <a:p>
            <a:r>
              <a:rPr lang="en-US" altLang="zh-TW" sz="240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年區議會（修訂）條例</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日正式刊憲生效。</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重塑區議會與強化地區治理架構，以達致提升地區治理效能。</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重塑區議會是完善地區治理工作的重要一環。隨着</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的落實，在制度上全面貫徹落實</a:t>
            </a:r>
            <a:r>
              <a:rPr lang="zh-TW"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愛國者治港</a:t>
            </a:r>
            <a:r>
              <a:rPr lang="zh-TW"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原則，區議會將重回</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基本法</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的初心，重新發揮其應有的服務及諮詢功能，配合特區政府落實地區工作，提升地區治理的效能，實現良政善治，提升市民的幸福感和獲得感。</a:t>
            </a:r>
            <a:endParaRPr lang="en-US" altLang="zh-TW" sz="2400" strike="sngStrike" dirty="0">
              <a:solidFill>
                <a:srgbClr val="00B0F0"/>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刊憲生效後新一屆區議會於</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2024</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日組成。有關區議會的職能與是次區議選舉的相關資訊可參考以下網頁</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p>
          <a:p>
            <a:pPr lvl="1">
              <a:buClr>
                <a:srgbClr val="A53010"/>
              </a:buClr>
              <a:buFont typeface="Arial" panose="020B0604020202020204" pitchFamily="34" charset="0"/>
              <a:buChar char="•"/>
            </a:pPr>
            <a:r>
              <a:rPr lang="zh-TW"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政府政制及內地事務局</a:t>
            </a:r>
            <a:r>
              <a:rPr lang="zh-TW" altLang="en-US" sz="18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https://www.cmab.gov.hk/tc/issues/improve_district.htm</a:t>
            </a:r>
          </a:p>
          <a:p>
            <a:pPr lvl="1">
              <a:buClr>
                <a:srgbClr val="A53010"/>
              </a:buClr>
              <a:buFont typeface="Arial" panose="020B0604020202020204" pitchFamily="34" charset="0"/>
              <a:buChar char="•"/>
            </a:pPr>
            <a:r>
              <a:rPr lang="en-US" altLang="zh-TW" sz="1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1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內容</a:t>
            </a:r>
            <a:r>
              <a:rPr lang="en-US" altLang="zh-TW" sz="1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https://www.elegislation.gov.hk/hk/2023/19!zh-hant-hk</a:t>
            </a:r>
          </a:p>
          <a:p>
            <a:pPr marL="0" lvl="0" indent="0">
              <a:buClr>
                <a:srgbClr val="A53010"/>
              </a:buClr>
              <a:buNone/>
            </a:pPr>
            <a:endParaRPr lang="en-US" sz="1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88299A09-2081-489E-B6C1-5B959CC30B3C}" type="slidenum">
              <a:rPr lang="zh-CN" altLang="en-US" smtClean="0"/>
              <a:pPr>
                <a:defRPr/>
              </a:pPr>
              <a:t>51</a:t>
            </a:fld>
            <a:endParaRPr lang="zh-CN" altLang="en-US"/>
          </a:p>
        </p:txBody>
      </p:sp>
      <p:pic>
        <p:nvPicPr>
          <p:cNvPr id="7" name="Picture 6"/>
          <p:cNvPicPr>
            <a:picLocks noChangeAspect="1"/>
          </p:cNvPicPr>
          <p:nvPr/>
        </p:nvPicPr>
        <p:blipFill>
          <a:blip r:embed="rId2"/>
          <a:stretch>
            <a:fillRect/>
          </a:stretch>
        </p:blipFill>
        <p:spPr>
          <a:xfrm>
            <a:off x="401011" y="468268"/>
            <a:ext cx="1657581" cy="638264"/>
          </a:xfrm>
          <a:prstGeom prst="rect">
            <a:avLst/>
          </a:prstGeom>
        </p:spPr>
      </p:pic>
      <p:sp>
        <p:nvSpPr>
          <p:cNvPr id="8" name="投影片編號版面配置區 5">
            <a:extLst>
              <a:ext uri="{FF2B5EF4-FFF2-40B4-BE49-F238E27FC236}">
                <a16:creationId xmlns:a16="http://schemas.microsoft.com/office/drawing/2014/main" id="{0D74A34A-7945-444A-8F73-F17DF37CC76F}"/>
              </a:ext>
            </a:extLst>
          </p:cNvPr>
          <p:cNvSpPr txBox="1">
            <a:spLocks/>
          </p:cNvSpPr>
          <p:nvPr/>
        </p:nvSpPr>
        <p:spPr bwMode="gray">
          <a:xfrm>
            <a:off x="11239500" y="6318250"/>
            <a:ext cx="7794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20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51</a:t>
            </a:fld>
            <a:endParaRPr lang="zh-CN" altLang="en-US" dirty="0">
              <a:solidFill>
                <a:schemeClr val="tx1"/>
              </a:solidFill>
            </a:endParaRPr>
          </a:p>
        </p:txBody>
      </p:sp>
    </p:spTree>
    <p:extLst>
      <p:ext uri="{BB962C8B-B14F-4D97-AF65-F5344CB8AC3E}">
        <p14:creationId xmlns:p14="http://schemas.microsoft.com/office/powerpoint/2010/main" val="3504665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7587" name="内容占位符 2"/>
          <p:cNvSpPr txBox="1">
            <a:spLocks noChangeArrowheads="1"/>
          </p:cNvSpPr>
          <p:nvPr/>
        </p:nvSpPr>
        <p:spPr bwMode="auto">
          <a:xfrm>
            <a:off x="293709" y="878748"/>
            <a:ext cx="11233150" cy="228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921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r>
              <a:rPr lang="zh-CN" altLang="en-US" sz="3200" dirty="0">
                <a:solidFill>
                  <a:srgbClr val="000000"/>
                </a:solidFill>
                <a:latin typeface="DFKai-SB" panose="03000509000000000000" pitchFamily="65" charset="-120"/>
                <a:ea typeface="DFKai-SB" panose="03000509000000000000" pitchFamily="65" charset="-120"/>
              </a:rPr>
              <a:t>在香港特別行政區政府各部門任職的公務</a:t>
            </a:r>
            <a:r>
              <a:rPr lang="zh-TW" altLang="en-US" sz="3200" dirty="0">
                <a:solidFill>
                  <a:srgbClr val="000000"/>
                </a:solidFill>
                <a:latin typeface="DFKai-SB" panose="03000509000000000000" pitchFamily="65" charset="-120"/>
                <a:ea typeface="DFKai-SB" panose="03000509000000000000" pitchFamily="65" charset="-120"/>
              </a:rPr>
              <a:t>人</a:t>
            </a:r>
            <a:r>
              <a:rPr lang="zh-CN" altLang="en-US" sz="3200" dirty="0">
                <a:solidFill>
                  <a:srgbClr val="000000"/>
                </a:solidFill>
                <a:latin typeface="DFKai-SB" panose="03000509000000000000" pitchFamily="65" charset="-120"/>
                <a:ea typeface="DFKai-SB" panose="03000509000000000000" pitchFamily="65" charset="-120"/>
              </a:rPr>
              <a:t>員必須是香港特別行政區永久性居民。公務</a:t>
            </a:r>
            <a:r>
              <a:rPr lang="zh-TW" altLang="en-US" sz="3200" dirty="0">
                <a:solidFill>
                  <a:srgbClr val="000000"/>
                </a:solidFill>
                <a:latin typeface="DFKai-SB" panose="03000509000000000000" pitchFamily="65" charset="-120"/>
                <a:ea typeface="DFKai-SB" panose="03000509000000000000" pitchFamily="65" charset="-120"/>
              </a:rPr>
              <a:t>人</a:t>
            </a:r>
            <a:r>
              <a:rPr lang="zh-CN" altLang="en-US" sz="3200" dirty="0">
                <a:solidFill>
                  <a:srgbClr val="000000"/>
                </a:solidFill>
                <a:latin typeface="DFKai-SB" panose="03000509000000000000" pitchFamily="65" charset="-120"/>
                <a:ea typeface="DFKai-SB" panose="03000509000000000000" pitchFamily="65" charset="-120"/>
              </a:rPr>
              <a:t>員必須盡忠職守，對香港特別行政區政府負責。</a:t>
            </a:r>
            <a:endParaRPr lang="en-US" altLang="zh-CN" sz="3200" dirty="0">
              <a:solidFill>
                <a:srgbClr val="000000"/>
              </a:solidFill>
              <a:latin typeface="DFKai-SB" panose="03000509000000000000" pitchFamily="65" charset="-120"/>
              <a:ea typeface="DFKai-SB" panose="03000509000000000000" pitchFamily="65" charset="-120"/>
            </a:endParaRPr>
          </a:p>
          <a:p>
            <a:pPr defTabSz="914400" eaLnBrk="1" hangingPunct="1">
              <a:lnSpc>
                <a:spcPct val="150000"/>
              </a:lnSpc>
              <a:buClrTx/>
              <a:buFont typeface="Arial" panose="020B0604020202020204" pitchFamily="34" charset="0"/>
              <a:buChar char="•"/>
            </a:pPr>
            <a:endParaRPr lang="en-US" altLang="zh-CN" sz="2400" dirty="0">
              <a:solidFill>
                <a:srgbClr val="000000"/>
              </a:solidFill>
              <a:latin typeface="PMingLiU" panose="02020500000000000000" pitchFamily="18" charset="-120"/>
              <a:ea typeface="PMingLiU" panose="02020500000000000000" pitchFamily="18" charset="-120"/>
            </a:endParaRPr>
          </a:p>
          <a:p>
            <a:pPr defTabSz="914400" eaLnBrk="1" hangingPunct="1">
              <a:lnSpc>
                <a:spcPct val="150000"/>
              </a:lnSpc>
              <a:buClrTx/>
              <a:buFont typeface="Arial" panose="020B0604020202020204" pitchFamily="34" charset="0"/>
              <a:buChar char="•"/>
            </a:pPr>
            <a:endParaRPr lang="zh-CN" altLang="en-US" sz="2400" dirty="0">
              <a:solidFill>
                <a:srgbClr val="000000"/>
              </a:solidFill>
              <a:latin typeface="PMingLiU" panose="02020500000000000000" pitchFamily="18" charset="-120"/>
              <a:ea typeface="PMingLiU" panose="02020500000000000000" pitchFamily="18" charset="-120"/>
            </a:endParaRPr>
          </a:p>
          <a:p>
            <a:pPr defTabSz="914400" eaLnBrk="1" hangingPunct="1">
              <a:lnSpc>
                <a:spcPct val="150000"/>
              </a:lnSpc>
              <a:buClrTx/>
              <a:buFont typeface="Arial" panose="020B0604020202020204" pitchFamily="34" charset="0"/>
              <a:buChar char="•"/>
            </a:pPr>
            <a:endParaRPr lang="en-US" altLang="zh-CN" sz="2400" dirty="0">
              <a:solidFill>
                <a:srgbClr val="000000"/>
              </a:solidFill>
              <a:latin typeface="PMingLiU" panose="02020500000000000000" pitchFamily="18" charset="-120"/>
              <a:ea typeface="PMingLiU" panose="02020500000000000000" pitchFamily="18" charset="-120"/>
            </a:endParaRPr>
          </a:p>
        </p:txBody>
      </p:sp>
      <p:sp>
        <p:nvSpPr>
          <p:cNvPr id="67588" name="内容占位符 2"/>
          <p:cNvSpPr txBox="1">
            <a:spLocks noChangeArrowheads="1"/>
          </p:cNvSpPr>
          <p:nvPr/>
        </p:nvSpPr>
        <p:spPr bwMode="auto">
          <a:xfrm>
            <a:off x="7930997" y="3270768"/>
            <a:ext cx="2916298" cy="67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None/>
            </a:pPr>
            <a:r>
              <a:rPr lang="zh-CN" altLang="en-US" sz="2000" dirty="0">
                <a:solidFill>
                  <a:srgbClr val="000000"/>
                </a:solidFill>
                <a:latin typeface="PMingLiU" panose="02020500000000000000" pitchFamily="18" charset="-120"/>
                <a:ea typeface="PMingLiU" panose="02020500000000000000" pitchFamily="18" charset="-120"/>
                <a:sym typeface="Wingdings 3" panose="05040102010807070707" pitchFamily="18" charset="2"/>
              </a:rPr>
              <a:t></a:t>
            </a:r>
            <a:r>
              <a:rPr lang="zh-CN" altLang="en-US" sz="2000" dirty="0">
                <a:solidFill>
                  <a:srgbClr val="000000"/>
                </a:solidFill>
                <a:latin typeface="DFKai-SB" panose="03000509000000000000" pitchFamily="65" charset="-120"/>
                <a:ea typeface="DFKai-SB" panose="03000509000000000000" pitchFamily="65" charset="-120"/>
              </a:rPr>
              <a:t>公務</a:t>
            </a:r>
            <a:r>
              <a:rPr lang="zh-TW" altLang="en-US" sz="2000" dirty="0">
                <a:solidFill>
                  <a:srgbClr val="000000"/>
                </a:solidFill>
                <a:latin typeface="DFKai-SB" panose="03000509000000000000" pitchFamily="65" charset="-120"/>
                <a:ea typeface="DFKai-SB" panose="03000509000000000000" pitchFamily="65" charset="-120"/>
              </a:rPr>
              <a:t>人</a:t>
            </a:r>
            <a:r>
              <a:rPr lang="zh-CN" altLang="en-US" sz="2000" dirty="0">
                <a:solidFill>
                  <a:srgbClr val="000000"/>
                </a:solidFill>
                <a:latin typeface="DFKai-SB" panose="03000509000000000000" pitchFamily="65" charset="-120"/>
                <a:ea typeface="DFKai-SB" panose="03000509000000000000" pitchFamily="65" charset="-120"/>
              </a:rPr>
              <a:t>員</a:t>
            </a:r>
            <a:r>
              <a:rPr lang="zh-TW" altLang="en-US" sz="2000" dirty="0">
                <a:solidFill>
                  <a:srgbClr val="000000"/>
                </a:solidFill>
                <a:latin typeface="DFKai-SB" panose="03000509000000000000" pitchFamily="65" charset="-120"/>
                <a:ea typeface="DFKai-SB" panose="03000509000000000000" pitchFamily="65" charset="-120"/>
              </a:rPr>
              <a:t>宣誓</a:t>
            </a:r>
            <a:r>
              <a:rPr lang="en-US" altLang="zh-TW" sz="2000" dirty="0">
                <a:solidFill>
                  <a:srgbClr val="000000"/>
                </a:solidFill>
                <a:latin typeface="DFKai-SB" panose="03000509000000000000" pitchFamily="65" charset="-120"/>
                <a:ea typeface="DFKai-SB" panose="03000509000000000000" pitchFamily="65" charset="-120"/>
              </a:rPr>
              <a:t>  </a:t>
            </a:r>
            <a:endParaRPr lang="en-US" altLang="zh-CN" dirty="0">
              <a:solidFill>
                <a:srgbClr val="000000"/>
              </a:solidFill>
              <a:latin typeface="DFKai-SB" panose="03000509000000000000" pitchFamily="65" charset="-120"/>
              <a:ea typeface="DFKai-SB" panose="03000509000000000000" pitchFamily="65" charset="-120"/>
            </a:endParaRPr>
          </a:p>
          <a:p>
            <a:pPr defTabSz="914400" eaLnBrk="1" hangingPunct="1">
              <a:lnSpc>
                <a:spcPct val="150000"/>
              </a:lnSpc>
              <a:buClrTx/>
              <a:buFont typeface="Arial" panose="020B0604020202020204" pitchFamily="34" charset="0"/>
              <a:buChar char="•"/>
            </a:pPr>
            <a:endParaRPr lang="en-US" altLang="zh-CN" sz="2000" dirty="0">
              <a:solidFill>
                <a:srgbClr val="000000"/>
              </a:solidFill>
              <a:latin typeface="PMingLiU" panose="02020500000000000000" pitchFamily="18" charset="-120"/>
              <a:ea typeface="PMingLiU" panose="02020500000000000000" pitchFamily="18" charset="-120"/>
            </a:endParaRPr>
          </a:p>
          <a:p>
            <a:pPr defTabSz="914400" eaLnBrk="1" hangingPunct="1">
              <a:lnSpc>
                <a:spcPct val="150000"/>
              </a:lnSpc>
              <a:buClrTx/>
              <a:buFont typeface="Arial" panose="020B0604020202020204" pitchFamily="34" charset="0"/>
              <a:buChar char="•"/>
            </a:pPr>
            <a:endParaRPr lang="zh-CN" altLang="en-US" sz="2000" dirty="0">
              <a:solidFill>
                <a:srgbClr val="000000"/>
              </a:solidFill>
              <a:latin typeface="PMingLiU" panose="02020500000000000000" pitchFamily="18" charset="-120"/>
              <a:ea typeface="PMingLiU" panose="02020500000000000000" pitchFamily="18" charset="-120"/>
            </a:endParaRPr>
          </a:p>
          <a:p>
            <a:pPr defTabSz="914400" eaLnBrk="1" hangingPunct="1">
              <a:lnSpc>
                <a:spcPct val="150000"/>
              </a:lnSpc>
              <a:buClrTx/>
              <a:buFont typeface="Arial" panose="020B0604020202020204" pitchFamily="34" charset="0"/>
              <a:buChar char="•"/>
            </a:pPr>
            <a:endParaRPr lang="en-US" altLang="zh-CN" sz="2000" dirty="0">
              <a:solidFill>
                <a:srgbClr val="000000"/>
              </a:solidFill>
              <a:latin typeface="PMingLiU" panose="02020500000000000000" pitchFamily="18" charset="-120"/>
              <a:ea typeface="PMingLiU" panose="02020500000000000000" pitchFamily="18" charset="-120"/>
            </a:endParaRPr>
          </a:p>
        </p:txBody>
      </p:sp>
      <p:sp>
        <p:nvSpPr>
          <p:cNvPr id="67589" name="标题 1"/>
          <p:cNvSpPr>
            <a:spLocks noGrp="1"/>
          </p:cNvSpPr>
          <p:nvPr>
            <p:ph type="title"/>
          </p:nvPr>
        </p:nvSpPr>
        <p:spPr>
          <a:xfrm>
            <a:off x="4216400" y="48323"/>
            <a:ext cx="3063875" cy="545170"/>
          </a:xfrm>
        </p:spPr>
        <p:txBody>
          <a:bodyPr/>
          <a:lstStyle/>
          <a:p>
            <a:pPr algn="ctr" eaLnBrk="1" hangingPunct="1">
              <a:lnSpc>
                <a:spcPct val="150000"/>
              </a:lnSpc>
            </a:pPr>
            <a:r>
              <a:rPr lang="zh-TW" altLang="en-US" sz="4400" b="1" dirty="0">
                <a:latin typeface="DFKai-SB" panose="03000509000000000000" pitchFamily="65" charset="-120"/>
                <a:ea typeface="DFKai-SB" panose="03000509000000000000" pitchFamily="65" charset="-120"/>
              </a:rPr>
              <a:t>公務人員</a:t>
            </a:r>
            <a:endParaRPr lang="zh-CN" altLang="en-US" sz="4400" b="1" dirty="0">
              <a:latin typeface="DFKai-SB" panose="03000509000000000000" pitchFamily="65" charset="-120"/>
              <a:ea typeface="DFKai-SB" panose="03000509000000000000" pitchFamily="65" charset="-120"/>
            </a:endParaRPr>
          </a:p>
        </p:txBody>
      </p:sp>
      <p:sp>
        <p:nvSpPr>
          <p:cNvPr id="67592" name="投影片編號版面配置區 4"/>
          <p:cNvSpPr>
            <a:spLocks noGrp="1"/>
          </p:cNvSpPr>
          <p:nvPr>
            <p:ph type="sldNum" sz="quarter" idx="12"/>
          </p:nvPr>
        </p:nvSpPr>
        <p:spPr>
          <a:xfrm>
            <a:off x="11003452" y="6215369"/>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A7C9622E-144F-4D21-8A9B-6E74E1E72CD8}" type="slidenum">
              <a:rPr lang="zh-CN" altLang="en-US" smtClean="0">
                <a:solidFill>
                  <a:schemeClr val="tx1"/>
                </a:solidFill>
              </a:rPr>
              <a:pPr>
                <a:spcBef>
                  <a:spcPct val="0"/>
                </a:spcBef>
                <a:buClrTx/>
                <a:buFontTx/>
                <a:buNone/>
              </a:pPr>
              <a:t>52</a:t>
            </a:fld>
            <a:endParaRPr lang="zh-CN" altLang="en-US" dirty="0">
              <a:solidFill>
                <a:schemeClr val="tx1"/>
              </a:solidFill>
            </a:endParaRPr>
          </a:p>
        </p:txBody>
      </p:sp>
      <p:sp>
        <p:nvSpPr>
          <p:cNvPr id="8" name="文字方塊 7"/>
          <p:cNvSpPr txBox="1"/>
          <p:nvPr/>
        </p:nvSpPr>
        <p:spPr>
          <a:xfrm>
            <a:off x="3111826" y="6177079"/>
            <a:ext cx="5968348" cy="523220"/>
          </a:xfrm>
          <a:prstGeom prst="rect">
            <a:avLst/>
          </a:prstGeom>
          <a:noFill/>
        </p:spPr>
        <p:txBody>
          <a:bodyPr wrap="square" rtlCol="0">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HK" sz="1400" dirty="0">
                <a:latin typeface="Times New Roman" panose="02020603050405020304" pitchFamily="18" charset="0"/>
                <a:cs typeface="Times New Roman" panose="02020603050405020304" pitchFamily="18" charset="0"/>
              </a:rPr>
              <a:t> https://www.news.gov.hk/chi/2022/07/20220701/20220701_122112_073.html</a:t>
            </a:r>
            <a:endParaRPr lang="zh-HK" altLang="en-US" sz="1400" dirty="0">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D60945C1-7B3B-48B5-9A81-03C20C6E3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5055" y="3159009"/>
            <a:ext cx="4569759" cy="304650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D05FCDA-4B3F-4AEB-9CCE-D01B84D7171E}" type="slidenum">
              <a:rPr lang="zh-CN" altLang="en-US" smtClean="0">
                <a:solidFill>
                  <a:schemeClr val="tx1"/>
                </a:solidFill>
              </a:rPr>
              <a:pPr fontAlgn="base">
                <a:spcBef>
                  <a:spcPct val="0"/>
                </a:spcBef>
                <a:spcAft>
                  <a:spcPct val="0"/>
                </a:spcAft>
                <a:buClrTx/>
                <a:buFontTx/>
                <a:buNone/>
              </a:pPr>
              <a:t>53</a:t>
            </a:fld>
            <a:endParaRPr lang="zh-CN" altLang="en-US" dirty="0">
              <a:solidFill>
                <a:schemeClr val="tx1"/>
              </a:solidFill>
            </a:endParaRPr>
          </a:p>
        </p:txBody>
      </p:sp>
      <p:sp>
        <p:nvSpPr>
          <p:cNvPr id="68611" name="内容占位符 2"/>
          <p:cNvSpPr>
            <a:spLocks noGrp="1"/>
          </p:cNvSpPr>
          <p:nvPr>
            <p:ph idx="4294967295"/>
          </p:nvPr>
        </p:nvSpPr>
        <p:spPr>
          <a:xfrm>
            <a:off x="1189283" y="1544966"/>
            <a:ext cx="9150106" cy="4319504"/>
          </a:xfrm>
        </p:spPr>
        <p:txBody>
          <a:bodyPr/>
          <a:lstStyle/>
          <a:p>
            <a:pPr marL="0" indent="0">
              <a:lnSpc>
                <a:spcPct val="150000"/>
              </a:lnSpc>
              <a:buFont typeface="Wingdings 3" panose="05040102010807070707" pitchFamily="18" charset="2"/>
              <a:buNone/>
            </a:pPr>
            <a:r>
              <a:rPr lang="zh-CN" altLang="en-US" sz="2800" dirty="0">
                <a:latin typeface="DFKai-SB" panose="03000509000000000000" pitchFamily="65" charset="-120"/>
                <a:ea typeface="DFKai-SB" panose="03000509000000000000" pitchFamily="65" charset="-120"/>
              </a:rPr>
              <a:t>    </a:t>
            </a:r>
            <a:r>
              <a:rPr lang="zh-CN" altLang="en-US" sz="3200" dirty="0">
                <a:solidFill>
                  <a:schemeClr val="tx1"/>
                </a:solidFill>
                <a:latin typeface="DFKai-SB" panose="03000509000000000000" pitchFamily="65" charset="-120"/>
                <a:ea typeface="DFKai-SB" panose="03000509000000000000" pitchFamily="65" charset="-120"/>
              </a:rPr>
              <a:t>港人治港有個界綫和標準，就是必須由以愛國者</a:t>
            </a:r>
            <a:r>
              <a:rPr lang="zh-TW" altLang="en-US" sz="3200" dirty="0">
                <a:solidFill>
                  <a:schemeClr val="tx1"/>
                </a:solidFill>
                <a:latin typeface="DFKai-SB" panose="03000509000000000000" pitchFamily="65" charset="-120"/>
                <a:ea typeface="DFKai-SB" panose="03000509000000000000" pitchFamily="65" charset="-120"/>
              </a:rPr>
              <a:t>為</a:t>
            </a:r>
            <a:r>
              <a:rPr lang="zh-CN" altLang="en-US" sz="3200" dirty="0">
                <a:solidFill>
                  <a:schemeClr val="tx1"/>
                </a:solidFill>
                <a:latin typeface="DFKai-SB" panose="03000509000000000000" pitchFamily="65" charset="-120"/>
                <a:ea typeface="DFKai-SB" panose="03000509000000000000" pitchFamily="65" charset="-120"/>
              </a:rPr>
              <a:t>主體的港人來治理香港。甚麽叫愛國者？愛國者的標準是，尊重自己民族，誠心誠意擁護祖國恢復行使對香港的主權，不損害香港的繁榮和穩定。</a:t>
            </a:r>
            <a:endParaRPr lang="en-US" altLang="zh-CN" sz="3200" dirty="0">
              <a:solidFill>
                <a:schemeClr val="tx1"/>
              </a:solidFill>
              <a:latin typeface="DFKai-SB" panose="03000509000000000000" pitchFamily="65" charset="-120"/>
              <a:ea typeface="DFKai-SB" panose="03000509000000000000" pitchFamily="65" charset="-120"/>
            </a:endParaRPr>
          </a:p>
          <a:p>
            <a:pPr marL="0" indent="0" algn="ctr">
              <a:lnSpc>
                <a:spcPct val="150000"/>
              </a:lnSpc>
              <a:buFont typeface="Wingdings 3" panose="05040102010807070707" pitchFamily="18" charset="2"/>
              <a:buNone/>
            </a:pPr>
            <a:r>
              <a:rPr lang="en-US" altLang="zh-CN" sz="2000" dirty="0">
                <a:latin typeface="DFKai-SB" panose="03000509000000000000" pitchFamily="65" charset="-120"/>
                <a:ea typeface="DFKai-SB" panose="03000509000000000000" pitchFamily="65" charset="-120"/>
              </a:rPr>
              <a:t>                               </a:t>
            </a:r>
            <a:r>
              <a:rPr lang="zh-TW" altLang="en-US" sz="2000" dirty="0">
                <a:solidFill>
                  <a:schemeClr val="tx1"/>
                </a:solidFill>
                <a:latin typeface="DFKai-SB" panose="03000509000000000000" pitchFamily="65" charset="-120"/>
                <a:ea typeface="DFKai-SB" panose="03000509000000000000" pitchFamily="65" charset="-120"/>
              </a:rPr>
              <a:t>來源</a:t>
            </a:r>
            <a:r>
              <a:rPr lang="en-US" altLang="zh-TW" sz="2000" dirty="0">
                <a:solidFill>
                  <a:schemeClr val="tx1"/>
                </a:solidFill>
                <a:latin typeface="DFKai-SB" panose="03000509000000000000" pitchFamily="65" charset="-120"/>
                <a:ea typeface="DFKai-SB" panose="03000509000000000000" pitchFamily="65" charset="-120"/>
              </a:rPr>
              <a:t>:</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選自</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鄧小平論香港</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，第二版，</a:t>
            </a:r>
            <a:endPar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r">
              <a:spcBef>
                <a:spcPct val="0"/>
              </a:spcBef>
              <a:buFont typeface="Wingdings 3" panose="05040102010807070707" pitchFamily="18" charset="2"/>
              <a:buNone/>
            </a:pP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三聯書店（香港）有限公司，第</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8</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頁</a:t>
            </a:r>
            <a:endPar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r">
              <a:lnSpc>
                <a:spcPct val="150000"/>
              </a:lnSpc>
              <a:buFont typeface="Wingdings 3" panose="05040102010807070707" pitchFamily="18" charset="2"/>
              <a:buNone/>
            </a:pPr>
            <a:endParaRPr lang="zh-CN" altLang="en-US" sz="2400" dirty="0">
              <a:latin typeface="DFKai-SB" panose="03000509000000000000" pitchFamily="65" charset="-120"/>
              <a:ea typeface="DFKai-SB" panose="03000509000000000000" pitchFamily="65" charset="-120"/>
            </a:endParaRPr>
          </a:p>
        </p:txBody>
      </p:sp>
      <p:sp>
        <p:nvSpPr>
          <p:cNvPr id="7" name="文字方塊 14"/>
          <p:cNvSpPr txBox="1"/>
          <p:nvPr/>
        </p:nvSpPr>
        <p:spPr>
          <a:xfrm>
            <a:off x="1535357" y="503061"/>
            <a:ext cx="8689731" cy="62247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en-US" altLang="zh-TW" sz="3600" b="1" dirty="0">
                <a:solidFill>
                  <a:schemeClr val="bg1"/>
                </a:solidFill>
                <a:latin typeface="DFKai-SB" panose="03000509000000000000" pitchFamily="65" charset="-120"/>
                <a:ea typeface="DFKai-SB" panose="03000509000000000000" pitchFamily="65" charset="-120"/>
              </a:rPr>
              <a:t>《</a:t>
            </a:r>
            <a:r>
              <a:rPr lang="zh-TW" altLang="en-US" sz="3600" b="1" dirty="0">
                <a:solidFill>
                  <a:schemeClr val="bg1"/>
                </a:solidFill>
                <a:latin typeface="DFKai-SB" panose="03000509000000000000" pitchFamily="65" charset="-120"/>
                <a:ea typeface="DFKai-SB" panose="03000509000000000000" pitchFamily="65" charset="-120"/>
              </a:rPr>
              <a:t>基本法</a:t>
            </a:r>
            <a:r>
              <a:rPr lang="en-US" altLang="zh-TW" sz="3600" b="1" dirty="0">
                <a:solidFill>
                  <a:schemeClr val="bg1"/>
                </a:solidFill>
                <a:latin typeface="DFKai-SB" panose="03000509000000000000" pitchFamily="65" charset="-120"/>
                <a:ea typeface="DFKai-SB" panose="03000509000000000000" pitchFamily="65" charset="-120"/>
              </a:rPr>
              <a:t>》</a:t>
            </a:r>
            <a:r>
              <a:rPr lang="zh-TW" altLang="en-US" sz="3600" b="1" dirty="0">
                <a:solidFill>
                  <a:schemeClr val="bg1"/>
                </a:solidFill>
                <a:latin typeface="DFKai-SB" panose="03000509000000000000" pitchFamily="65" charset="-120"/>
                <a:ea typeface="DFKai-SB" panose="03000509000000000000" pitchFamily="65" charset="-120"/>
              </a:rPr>
              <a:t>貫穿「愛國者治港」原則</a:t>
            </a:r>
            <a:endParaRPr lang="zh-HK" altLang="en-US" sz="3600" b="1" dirty="0">
              <a:solidFill>
                <a:schemeClr val="bg1"/>
              </a:solidFill>
              <a:latin typeface="DFKai-SB" panose="03000509000000000000" pitchFamily="65" charset="-120"/>
              <a:ea typeface="DFKai-SB" panose="03000509000000000000" pitchFamily="65" charset="-120"/>
            </a:endParaRPr>
          </a:p>
        </p:txBody>
      </p:sp>
      <p:sp>
        <p:nvSpPr>
          <p:cNvPr id="9" name="矩形 8"/>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10" name="矩形 9"/>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cxnSp>
        <p:nvCxnSpPr>
          <p:cNvPr id="12" name="直接连接符 11"/>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04985780-A508-440D-BB1C-BDAED7122A12}" type="slidenum">
              <a:rPr lang="zh-CN" altLang="en-US" smtClean="0">
                <a:solidFill>
                  <a:schemeClr val="tx1"/>
                </a:solidFill>
              </a:rPr>
              <a:pPr fontAlgn="base">
                <a:spcBef>
                  <a:spcPct val="0"/>
                </a:spcBef>
                <a:spcAft>
                  <a:spcPct val="0"/>
                </a:spcAft>
                <a:buClrTx/>
                <a:buFontTx/>
                <a:buNone/>
              </a:pPr>
              <a:t>54</a:t>
            </a:fld>
            <a:endParaRPr lang="zh-CN" altLang="en-US" dirty="0">
              <a:solidFill>
                <a:schemeClr val="tx1"/>
              </a:solidFill>
            </a:endParaRPr>
          </a:p>
        </p:txBody>
      </p:sp>
      <p:sp>
        <p:nvSpPr>
          <p:cNvPr id="69635" name="文本框 7"/>
          <p:cNvSpPr txBox="1">
            <a:spLocks noChangeArrowheads="1"/>
          </p:cNvSpPr>
          <p:nvPr/>
        </p:nvSpPr>
        <p:spPr bwMode="auto">
          <a:xfrm>
            <a:off x="808037" y="460294"/>
            <a:ext cx="1054283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spcBef>
                <a:spcPct val="0"/>
              </a:spcBef>
              <a:buClrTx/>
              <a:buFont typeface="Arial" panose="020B0604020202020204" pitchFamily="34" charset="0"/>
              <a:buChar char="•"/>
            </a:pPr>
            <a:r>
              <a:rPr lang="zh-CN" altLang="en-US" sz="3000" dirty="0">
                <a:solidFill>
                  <a:schemeClr val="tx1"/>
                </a:solidFill>
                <a:latin typeface="DFKai-SB" panose="03000509000000000000" pitchFamily="65" charset="-120"/>
                <a:ea typeface="DFKai-SB" panose="03000509000000000000" pitchFamily="65" charset="-120"/>
              </a:rPr>
              <a:t>根據</a:t>
            </a:r>
            <a:r>
              <a:rPr lang="en-US" altLang="zh-CN" sz="3000" dirty="0">
                <a:solidFill>
                  <a:schemeClr val="tx1"/>
                </a:solidFill>
                <a:latin typeface="DFKai-SB" panose="03000509000000000000" pitchFamily="65" charset="-120"/>
                <a:ea typeface="DFKai-SB" panose="03000509000000000000" pitchFamily="65" charset="-120"/>
              </a:rPr>
              <a:t>《</a:t>
            </a:r>
            <a:r>
              <a:rPr lang="zh-CN" altLang="en-US" sz="3000" dirty="0">
                <a:solidFill>
                  <a:schemeClr val="tx1"/>
                </a:solidFill>
                <a:latin typeface="DFKai-SB" panose="03000509000000000000" pitchFamily="65" charset="-120"/>
                <a:ea typeface="DFKai-SB" panose="03000509000000000000" pitchFamily="65" charset="-120"/>
              </a:rPr>
              <a:t>基本法</a:t>
            </a:r>
            <a:r>
              <a:rPr lang="en-US" altLang="zh-CN" sz="3000" dirty="0">
                <a:solidFill>
                  <a:schemeClr val="tx1"/>
                </a:solidFill>
                <a:latin typeface="DFKai-SB" panose="03000509000000000000" pitchFamily="65" charset="-120"/>
                <a:ea typeface="DFKai-SB" panose="03000509000000000000" pitchFamily="65" charset="-120"/>
              </a:rPr>
              <a:t>》</a:t>
            </a:r>
            <a:r>
              <a:rPr lang="zh-CN" altLang="en-US" sz="3000" dirty="0">
                <a:solidFill>
                  <a:schemeClr val="tx1"/>
                </a:solidFill>
                <a:latin typeface="DFKai-SB" panose="03000509000000000000" pitchFamily="65" charset="-120"/>
                <a:ea typeface="DFKai-SB" panose="03000509000000000000" pitchFamily="65" charset="-120"/>
              </a:rPr>
              <a:t>的規定，</a:t>
            </a:r>
            <a:r>
              <a:rPr lang="zh-CN" altLang="zh-CN" sz="3000" dirty="0">
                <a:solidFill>
                  <a:schemeClr val="tx1"/>
                </a:solidFill>
                <a:latin typeface="DFKai-SB" panose="03000509000000000000" pitchFamily="65" charset="-120"/>
                <a:ea typeface="DFKai-SB" panose="03000509000000000000" pitchFamily="65" charset="-120"/>
              </a:rPr>
              <a:t>香港特別行政區行政長官、行政會議成員、立法會主席、政府主要官員、終審法院和高等法院首席法官</a:t>
            </a:r>
            <a:r>
              <a:rPr lang="zh-CN" altLang="en-US" sz="3000" dirty="0">
                <a:solidFill>
                  <a:schemeClr val="tx1"/>
                </a:solidFill>
                <a:latin typeface="DFKai-SB" panose="03000509000000000000" pitchFamily="65" charset="-120"/>
                <a:ea typeface="DFKai-SB" panose="03000509000000000000" pitchFamily="65" charset="-120"/>
              </a:rPr>
              <a:t>，</a:t>
            </a:r>
            <a:r>
              <a:rPr lang="zh-CN" altLang="zh-CN" sz="3000" dirty="0">
                <a:solidFill>
                  <a:schemeClr val="tx1"/>
                </a:solidFill>
                <a:latin typeface="DFKai-SB" panose="03000509000000000000" pitchFamily="65" charset="-120"/>
                <a:ea typeface="DFKai-SB" panose="03000509000000000000" pitchFamily="65" charset="-120"/>
              </a:rPr>
              <a:t>必須是在外國無居留權的香港特別行政區永久性居民中的中國公民</a:t>
            </a:r>
            <a:r>
              <a:rPr lang="zh-CN" altLang="en-US" sz="3000" dirty="0">
                <a:solidFill>
                  <a:schemeClr val="tx1"/>
                </a:solidFill>
                <a:latin typeface="DFKai-SB" panose="03000509000000000000" pitchFamily="65" charset="-120"/>
                <a:ea typeface="DFKai-SB" panose="03000509000000000000" pitchFamily="65" charset="-120"/>
              </a:rPr>
              <a:t>。</a:t>
            </a:r>
            <a:endParaRPr lang="en-US" altLang="zh-CN" sz="3000" dirty="0">
              <a:solidFill>
                <a:schemeClr val="tx1"/>
              </a:solidFill>
              <a:latin typeface="DFKai-SB" panose="03000509000000000000" pitchFamily="65" charset="-120"/>
              <a:ea typeface="DFKai-SB" panose="03000509000000000000" pitchFamily="65" charset="-120"/>
            </a:endParaRPr>
          </a:p>
        </p:txBody>
      </p:sp>
      <p:sp>
        <p:nvSpPr>
          <p:cNvPr id="69636" name="内容占位符 2"/>
          <p:cNvSpPr txBox="1">
            <a:spLocks noChangeArrowheads="1"/>
          </p:cNvSpPr>
          <p:nvPr/>
        </p:nvSpPr>
        <p:spPr bwMode="auto">
          <a:xfrm>
            <a:off x="808038" y="3322616"/>
            <a:ext cx="1054283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spcBef>
                <a:spcPct val="0"/>
              </a:spcBef>
              <a:buClrTx/>
              <a:buFont typeface="Arial" panose="020B0604020202020204" pitchFamily="34" charset="0"/>
              <a:buChar char="•"/>
            </a:pPr>
            <a:r>
              <a:rPr lang="zh-CN" altLang="en-US" sz="3000" dirty="0">
                <a:solidFill>
                  <a:schemeClr val="tx1"/>
                </a:solidFill>
                <a:latin typeface="DFKai-SB" panose="03000509000000000000" pitchFamily="65" charset="-120"/>
                <a:ea typeface="DFKai-SB" panose="03000509000000000000" pitchFamily="65" charset="-120"/>
              </a:rPr>
              <a:t>根據</a:t>
            </a:r>
            <a:r>
              <a:rPr lang="en-US" altLang="zh-CN" sz="3000" dirty="0">
                <a:solidFill>
                  <a:schemeClr val="tx1"/>
                </a:solidFill>
                <a:latin typeface="DFKai-SB" panose="03000509000000000000" pitchFamily="65" charset="-120"/>
                <a:ea typeface="DFKai-SB" panose="03000509000000000000" pitchFamily="65" charset="-120"/>
              </a:rPr>
              <a:t>《</a:t>
            </a:r>
            <a:r>
              <a:rPr lang="zh-CN" altLang="en-US" sz="3000" dirty="0">
                <a:solidFill>
                  <a:schemeClr val="tx1"/>
                </a:solidFill>
                <a:latin typeface="DFKai-SB" panose="03000509000000000000" pitchFamily="65" charset="-120"/>
                <a:ea typeface="DFKai-SB" panose="03000509000000000000" pitchFamily="65" charset="-120"/>
              </a:rPr>
              <a:t>基本法</a:t>
            </a:r>
            <a:r>
              <a:rPr lang="en-US" altLang="zh-CN" sz="3000" dirty="0">
                <a:solidFill>
                  <a:schemeClr val="tx1"/>
                </a:solidFill>
                <a:latin typeface="DFKai-SB" panose="03000509000000000000" pitchFamily="65" charset="-120"/>
                <a:ea typeface="DFKai-SB" panose="03000509000000000000" pitchFamily="65" charset="-120"/>
              </a:rPr>
              <a:t>》</a:t>
            </a:r>
            <a:r>
              <a:rPr lang="zh-CN" altLang="en-US" sz="3000" dirty="0">
                <a:solidFill>
                  <a:schemeClr val="tx1"/>
                </a:solidFill>
                <a:latin typeface="DFKai-SB" panose="03000509000000000000" pitchFamily="65" charset="-120"/>
                <a:ea typeface="DFKai-SB" panose="03000509000000000000" pitchFamily="65" charset="-120"/>
              </a:rPr>
              <a:t>的規定，香港特別行政區行政長官、主要官員、行政會議成員、立法會議員、各級法院的法官和其他司法人員在就職時，必須依法宣誓擁護中華人民共和國香港特別行政區基本法，效忠中華人民共和國香港特別行政區。</a:t>
            </a:r>
            <a:endParaRPr lang="en-US" altLang="zh-CN" sz="3000" dirty="0">
              <a:solidFill>
                <a:schemeClr val="tx1"/>
              </a:solidFill>
              <a:latin typeface="DFKai-SB" panose="03000509000000000000" pitchFamily="65" charset="-120"/>
              <a:ea typeface="DFKai-SB" panose="03000509000000000000" pitchFamily="65" charset="-12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88067E11-F49B-4B57-A90B-6264BBD2221D}" type="slidenum">
              <a:rPr lang="zh-CN" altLang="en-US" smtClean="0">
                <a:solidFill>
                  <a:schemeClr val="tx1"/>
                </a:solidFill>
              </a:rPr>
              <a:pPr fontAlgn="base">
                <a:spcBef>
                  <a:spcPct val="0"/>
                </a:spcBef>
                <a:spcAft>
                  <a:spcPct val="0"/>
                </a:spcAft>
                <a:buClrTx/>
                <a:buFontTx/>
                <a:buNone/>
              </a:pPr>
              <a:t>55</a:t>
            </a:fld>
            <a:endParaRPr lang="zh-CN" altLang="en-US" dirty="0">
              <a:solidFill>
                <a:schemeClr val="tx1"/>
              </a:solidFill>
            </a:endParaRPr>
          </a:p>
        </p:txBody>
      </p:sp>
      <p:sp>
        <p:nvSpPr>
          <p:cNvPr id="5" name="文本框 3"/>
          <p:cNvSpPr txBox="1">
            <a:spLocks noChangeArrowheads="1"/>
          </p:cNvSpPr>
          <p:nvPr/>
        </p:nvSpPr>
        <p:spPr bwMode="auto">
          <a:xfrm>
            <a:off x="5948363" y="2587380"/>
            <a:ext cx="6057709"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kumimoji="1" lang="zh-TW" altLang="en-US" sz="4800" dirty="0">
                <a:solidFill>
                  <a:schemeClr val="tx1"/>
                </a:solidFill>
                <a:latin typeface="DFKai-SB" panose="03000509000000000000" pitchFamily="65" charset="-120"/>
                <a:ea typeface="DFKai-SB" panose="03000509000000000000" pitchFamily="65" charset="-120"/>
                <a:sym typeface="Wingdings 3" panose="05040102010807070707" pitchFamily="18" charset="2"/>
              </a:rPr>
              <a:t></a:t>
            </a:r>
            <a:r>
              <a:rPr kumimoji="1" lang="zh-TW" altLang="en-US" sz="4800" dirty="0">
                <a:solidFill>
                  <a:schemeClr val="tx1"/>
                </a:solidFill>
                <a:latin typeface="DFKai-SB" panose="03000509000000000000" pitchFamily="65" charset="-120"/>
                <a:ea typeface="DFKai-SB" panose="03000509000000000000" pitchFamily="65" charset="-120"/>
              </a:rPr>
              <a:t>行政長官</a:t>
            </a:r>
            <a:r>
              <a:rPr kumimoji="1" lang="zh-CN" altLang="en-US" sz="4800" dirty="0">
                <a:solidFill>
                  <a:schemeClr val="tx1"/>
                </a:solidFill>
                <a:latin typeface="DFKai-SB" panose="03000509000000000000" pitchFamily="65" charset="-120"/>
                <a:ea typeface="DFKai-SB" panose="03000509000000000000" pitchFamily="65" charset="-120"/>
              </a:rPr>
              <a:t>宣誓</a:t>
            </a:r>
            <a:endParaRPr kumimoji="1" lang="en-US" altLang="zh-CN" sz="4800" dirty="0">
              <a:solidFill>
                <a:schemeClr val="tx1"/>
              </a:solidFill>
              <a:latin typeface="DFKai-SB" panose="03000509000000000000" pitchFamily="65" charset="-120"/>
              <a:ea typeface="DFKai-SB" panose="03000509000000000000" pitchFamily="65" charset="-120"/>
            </a:endParaRPr>
          </a:p>
          <a:p>
            <a:pPr>
              <a:spcBef>
                <a:spcPct val="0"/>
              </a:spcBef>
              <a:buClrTx/>
              <a:buFontTx/>
              <a:buNone/>
            </a:pPr>
            <a:endParaRPr kumimoji="1"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hlinkClick r:id="rId2"/>
            </a:endParaRPr>
          </a:p>
          <a:p>
            <a:pPr>
              <a:spcBef>
                <a:spcPct val="0"/>
              </a:spcBef>
              <a:buClrTx/>
              <a:buFontTx/>
              <a:buNone/>
            </a:pPr>
            <a:r>
              <a:rPr kumimoji="1" lang="zh-TW"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圖片來源</a:t>
            </a:r>
            <a:r>
              <a:rPr kumimoji="1"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http://cpc.people.com.cn/BIG5/n1/2022/0702/c64094-32463932.html</a:t>
            </a:r>
            <a:endParaRPr kumimoji="1"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spcBef>
                <a:spcPct val="0"/>
              </a:spcBef>
              <a:buClrTx/>
              <a:buFontTx/>
              <a:buNone/>
            </a:pPr>
            <a:endParaRPr kumimoji="1" lang="zh-CN" altLang="en-US" dirty="0">
              <a:solidFill>
                <a:schemeClr val="tx1"/>
              </a:solidFill>
              <a:latin typeface="DFKai-SB" panose="03000509000000000000" pitchFamily="65" charset="-120"/>
              <a:ea typeface="DFKai-SB" panose="03000509000000000000" pitchFamily="65" charset="-120"/>
            </a:endParaRPr>
          </a:p>
        </p:txBody>
      </p:sp>
      <p:pic>
        <p:nvPicPr>
          <p:cNvPr id="6" name="圖片 5"/>
          <p:cNvPicPr>
            <a:picLocks noChangeAspect="1"/>
          </p:cNvPicPr>
          <p:nvPr/>
        </p:nvPicPr>
        <p:blipFill>
          <a:blip r:embed="rId3"/>
          <a:stretch>
            <a:fillRect/>
          </a:stretch>
        </p:blipFill>
        <p:spPr>
          <a:xfrm>
            <a:off x="761619" y="1973880"/>
            <a:ext cx="4743450" cy="298132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rgbClr val="000000"/>
              </a:solidFill>
              <a:latin typeface="DengXian Light" panose="02010600030101010101" pitchFamily="2" charset="-122"/>
              <a:ea typeface="DengXian Light" panose="02010600030101010101" pitchFamily="2" charset="-122"/>
            </a:endParaRPr>
          </a:p>
        </p:txBody>
      </p:sp>
      <p:sp>
        <p:nvSpPr>
          <p:cNvPr id="71683" name="内容占位符 2"/>
          <p:cNvSpPr txBox="1">
            <a:spLocks noChangeArrowheads="1"/>
          </p:cNvSpPr>
          <p:nvPr/>
        </p:nvSpPr>
        <p:spPr bwMode="auto">
          <a:xfrm>
            <a:off x="4155562" y="5090379"/>
            <a:ext cx="17748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buClrTx/>
              <a:buFont typeface="Arial" panose="020B0604020202020204" pitchFamily="34" charset="0"/>
              <a:buNone/>
            </a:pPr>
            <a:r>
              <a:rPr lang="zh-CN" altLang="en-US" sz="2000" dirty="0">
                <a:solidFill>
                  <a:srgbClr val="000000"/>
                </a:solidFill>
                <a:latin typeface="DFKai-SB" panose="03000509000000000000" pitchFamily="65" charset="-120"/>
                <a:ea typeface="DFKai-SB" panose="03000509000000000000" pitchFamily="65" charset="-120"/>
              </a:rPr>
              <a:t>公務員</a:t>
            </a:r>
            <a:r>
              <a:rPr lang="zh-TW" altLang="en-US" sz="2000" dirty="0">
                <a:solidFill>
                  <a:srgbClr val="000000"/>
                </a:solidFill>
                <a:latin typeface="DFKai-SB" panose="03000509000000000000" pitchFamily="65" charset="-120"/>
                <a:ea typeface="DFKai-SB" panose="03000509000000000000" pitchFamily="65" charset="-120"/>
              </a:rPr>
              <a:t>宣誓</a:t>
            </a:r>
            <a:endParaRPr lang="zh-CN" altLang="en-US" sz="2000" dirty="0">
              <a:solidFill>
                <a:srgbClr val="000000"/>
              </a:solidFill>
              <a:latin typeface="DFKai-SB" panose="03000509000000000000" pitchFamily="65" charset="-120"/>
              <a:ea typeface="DFKai-SB" panose="03000509000000000000" pitchFamily="65" charset="-120"/>
            </a:endParaRPr>
          </a:p>
          <a:p>
            <a:pPr algn="ctr" defTabSz="914400" eaLnBrk="1" hangingPunct="1">
              <a:lnSpc>
                <a:spcPct val="150000"/>
              </a:lnSpc>
              <a:buClrTx/>
              <a:buFont typeface="Arial" panose="020B0604020202020204" pitchFamily="34" charset="0"/>
              <a:buChar char="•"/>
            </a:pPr>
            <a:endParaRPr lang="en-US" altLang="zh-CN" sz="2000" dirty="0">
              <a:solidFill>
                <a:srgbClr val="000000"/>
              </a:solidFill>
              <a:latin typeface="DFKai-SB" panose="03000509000000000000" pitchFamily="65" charset="-120"/>
              <a:ea typeface="DFKai-SB" panose="03000509000000000000" pitchFamily="65" charset="-120"/>
            </a:endParaRPr>
          </a:p>
        </p:txBody>
      </p:sp>
      <p:sp>
        <p:nvSpPr>
          <p:cNvPr id="71684"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0"/>
              </a:spcBef>
              <a:spcAft>
                <a:spcPct val="0"/>
              </a:spcAft>
              <a:buClrTx/>
              <a:buFontTx/>
              <a:buNone/>
            </a:pPr>
            <a:fld id="{124DC565-1EED-4712-B271-E19F2011C73E}" type="slidenum">
              <a:rPr lang="zh-CN" altLang="en-US" sz="1800" smtClean="0">
                <a:solidFill>
                  <a:schemeClr val="tx1"/>
                </a:solidFill>
                <a:latin typeface="DengXian" panose="02010600030101010101" pitchFamily="2" charset="-122"/>
                <a:ea typeface="DengXian" panose="02010600030101010101" pitchFamily="2" charset="-122"/>
              </a:rPr>
              <a:pPr defTabSz="914400" fontAlgn="base">
                <a:spcBef>
                  <a:spcPct val="0"/>
                </a:spcBef>
                <a:spcAft>
                  <a:spcPct val="0"/>
                </a:spcAft>
                <a:buClrTx/>
                <a:buFontTx/>
                <a:buNone/>
              </a:pPr>
              <a:t>56</a:t>
            </a:fld>
            <a:endParaRPr lang="zh-CN" altLang="en-US" sz="1800" dirty="0">
              <a:solidFill>
                <a:schemeClr val="tx1"/>
              </a:solidFill>
              <a:latin typeface="DengXian" panose="02010600030101010101" pitchFamily="2" charset="-122"/>
              <a:ea typeface="DengXian" panose="02010600030101010101" pitchFamily="2" charset="-122"/>
            </a:endParaRPr>
          </a:p>
        </p:txBody>
      </p:sp>
      <p:pic>
        <p:nvPicPr>
          <p:cNvPr id="71685"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850" y="3874430"/>
            <a:ext cx="3815240" cy="214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文本框 9"/>
          <p:cNvSpPr txBox="1">
            <a:spLocks noChangeArrowheads="1"/>
          </p:cNvSpPr>
          <p:nvPr/>
        </p:nvSpPr>
        <p:spPr bwMode="auto">
          <a:xfrm>
            <a:off x="6174581" y="1297820"/>
            <a:ext cx="5359400" cy="444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None/>
            </a:pPr>
            <a:r>
              <a:rPr lang="zh-TW" altLang="en-US" sz="2800" b="1" dirty="0">
                <a:solidFill>
                  <a:srgbClr val="000000"/>
                </a:solidFill>
                <a:latin typeface="DFKai-SB" panose="03000509000000000000" pitchFamily="65" charset="-120"/>
                <a:ea typeface="DFKai-SB" panose="03000509000000000000" pitchFamily="65" charset="-120"/>
              </a:rPr>
              <a:t>誓言／聲明內容</a:t>
            </a:r>
            <a:endParaRPr lang="en-US" altLang="zh-TW" sz="2800" b="1" dirty="0">
              <a:solidFill>
                <a:srgbClr val="FF0000"/>
              </a:solidFill>
              <a:latin typeface="DFKai-SB" panose="03000509000000000000" pitchFamily="65" charset="-120"/>
              <a:ea typeface="DFKai-SB" panose="03000509000000000000" pitchFamily="65" charset="-120"/>
            </a:endParaRPr>
          </a:p>
          <a:p>
            <a:pPr defTabSz="914400" eaLnBrk="1" hangingPunct="1">
              <a:lnSpc>
                <a:spcPct val="120000"/>
              </a:lnSpc>
              <a:buClrTx/>
              <a:buFont typeface="Arial" panose="020B0604020202020204" pitchFamily="34" charset="0"/>
              <a:buNone/>
            </a:pPr>
            <a:r>
              <a:rPr lang="zh-TW" altLang="en-US" sz="2800" dirty="0">
                <a:solidFill>
                  <a:srgbClr val="000000"/>
                </a:solidFill>
                <a:latin typeface="DFKai-SB" panose="03000509000000000000" pitchFamily="65" charset="-120"/>
                <a:ea typeface="DFKai-SB" panose="03000509000000000000" pitchFamily="65" charset="-120"/>
              </a:rPr>
              <a:t>我謹此聲明：本人為中華人民共和國香港特別行政區政府公務員，定當擁護</a:t>
            </a:r>
            <a:r>
              <a:rPr lang="en-US" altLang="zh-TW" sz="2800" dirty="0">
                <a:solidFill>
                  <a:srgbClr val="000000"/>
                </a:solidFill>
                <a:latin typeface="DFKai-SB" panose="03000509000000000000" pitchFamily="65" charset="-120"/>
                <a:ea typeface="DFKai-SB" panose="03000509000000000000" pitchFamily="65" charset="-120"/>
              </a:rPr>
              <a:t>《</a:t>
            </a:r>
            <a:r>
              <a:rPr lang="zh-TW" altLang="en-US" sz="2800" dirty="0">
                <a:solidFill>
                  <a:srgbClr val="000000"/>
                </a:solidFill>
                <a:latin typeface="DFKai-SB" panose="03000509000000000000" pitchFamily="65" charset="-120"/>
                <a:ea typeface="DFKai-SB" panose="03000509000000000000" pitchFamily="65" charset="-120"/>
              </a:rPr>
              <a:t>中華人民共和國香港特別行政區基本法</a:t>
            </a:r>
            <a:r>
              <a:rPr lang="en-US" altLang="zh-TW" sz="2800" dirty="0">
                <a:solidFill>
                  <a:srgbClr val="000000"/>
                </a:solidFill>
                <a:latin typeface="DFKai-SB" panose="03000509000000000000" pitchFamily="65" charset="-120"/>
                <a:ea typeface="DFKai-SB" panose="03000509000000000000" pitchFamily="65" charset="-120"/>
              </a:rPr>
              <a:t>》</a:t>
            </a:r>
            <a:r>
              <a:rPr lang="zh-TW" altLang="en-US" sz="2800" dirty="0">
                <a:solidFill>
                  <a:srgbClr val="000000"/>
                </a:solidFill>
                <a:latin typeface="DFKai-SB" panose="03000509000000000000" pitchFamily="65" charset="-120"/>
                <a:ea typeface="DFKai-SB" panose="03000509000000000000" pitchFamily="65" charset="-120"/>
              </a:rPr>
              <a:t>，效忠中華人民共和國香港特別行政區，盡忠職守，對香港特別行政區政府負責。</a:t>
            </a:r>
            <a:endParaRPr lang="en-US" altLang="zh-CN" sz="2800" dirty="0">
              <a:solidFill>
                <a:srgbClr val="000000"/>
              </a:solidFill>
              <a:latin typeface="DFKai-SB" panose="03000509000000000000" pitchFamily="65" charset="-120"/>
              <a:ea typeface="DFKai-SB" panose="03000509000000000000" pitchFamily="65" charset="-120"/>
            </a:endParaRPr>
          </a:p>
        </p:txBody>
      </p:sp>
      <p:sp>
        <p:nvSpPr>
          <p:cNvPr id="8" name="矩形 7"/>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latin typeface="DFKai-SB" panose="03000509000000000000" pitchFamily="65" charset="-120"/>
              <a:ea typeface="DFKai-SB" panose="03000509000000000000" pitchFamily="65" charset="-120"/>
            </a:endParaRPr>
          </a:p>
        </p:txBody>
      </p:sp>
      <p:sp>
        <p:nvSpPr>
          <p:cNvPr id="11" name="矩形 10"/>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latin typeface="DFKai-SB" panose="03000509000000000000" pitchFamily="65" charset="-120"/>
              <a:ea typeface="DFKai-SB" panose="03000509000000000000" pitchFamily="65" charset="-120"/>
            </a:endParaRPr>
          </a:p>
        </p:txBody>
      </p:sp>
      <p:sp>
        <p:nvSpPr>
          <p:cNvPr id="71689" name="文本框 8"/>
          <p:cNvSpPr txBox="1">
            <a:spLocks noChangeArrowheads="1"/>
          </p:cNvSpPr>
          <p:nvPr/>
        </p:nvSpPr>
        <p:spPr bwMode="auto">
          <a:xfrm>
            <a:off x="911225" y="512763"/>
            <a:ext cx="1584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CN" altLang="en-US" sz="3600" b="1">
                <a:solidFill>
                  <a:srgbClr val="000000"/>
                </a:solidFill>
                <a:latin typeface="DFKai-SB" panose="03000509000000000000" pitchFamily="65" charset="-120"/>
                <a:ea typeface="DFKai-SB" panose="03000509000000000000" pitchFamily="65" charset="-120"/>
              </a:rPr>
              <a:t>知多點</a:t>
            </a:r>
          </a:p>
        </p:txBody>
      </p:sp>
      <p:cxnSp>
        <p:nvCxnSpPr>
          <p:cNvPr id="13" name="直接连接符 12"/>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633" y="1359758"/>
            <a:ext cx="3510755" cy="23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3"/>
          <p:cNvSpPr txBox="1">
            <a:spLocks noChangeArrowheads="1"/>
          </p:cNvSpPr>
          <p:nvPr/>
        </p:nvSpPr>
        <p:spPr bwMode="auto">
          <a:xfrm>
            <a:off x="166432" y="1744880"/>
            <a:ext cx="24145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kumimoji="1"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2020</a:t>
            </a:r>
            <a:r>
              <a:rPr kumimoji="1" lang="zh-CN"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年高級公務員宣誓</a:t>
            </a:r>
            <a:r>
              <a:rPr kumimoji="1" lang="zh-CN" altLang="en-US" sz="16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Wingdings 3" panose="05040102010807070707" pitchFamily="18" charset="2"/>
              </a:rPr>
              <a:t></a:t>
            </a:r>
            <a:endParaRPr kumimoji="1" lang="en-US" altLang="zh-CN" sz="1600"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a:p>
            <a:pPr>
              <a:spcBef>
                <a:spcPct val="0"/>
              </a:spcBef>
              <a:buClrTx/>
              <a:buFontTx/>
              <a:buNone/>
            </a:pPr>
            <a:r>
              <a:rPr kumimoji="1"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https://www.info.gov.hk/gia/general/202012/18/P2020121800230.htm</a:t>
            </a:r>
          </a:p>
          <a:p>
            <a:pPr algn="r">
              <a:spcBef>
                <a:spcPct val="0"/>
              </a:spcBef>
              <a:buClrTx/>
              <a:buFontTx/>
              <a:buNone/>
            </a:pPr>
            <a:endParaRPr kumimoji="1" lang="zh-CN"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文字方塊 14"/>
          <p:cNvSpPr txBox="1"/>
          <p:nvPr/>
        </p:nvSpPr>
        <p:spPr>
          <a:xfrm>
            <a:off x="6473952" y="5843066"/>
            <a:ext cx="4932744" cy="523220"/>
          </a:xfrm>
          <a:prstGeom prst="rect">
            <a:avLst/>
          </a:prstGeom>
          <a:noFill/>
        </p:spPr>
        <p:txBody>
          <a:bodyPr wrap="square" rtlCol="0">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來源：</a:t>
            </a:r>
            <a:r>
              <a:rPr lang="en-GB" altLang="zh-HK" sz="1400" dirty="0">
                <a:latin typeface="Times New Roman" panose="02020603050405020304" pitchFamily="18" charset="0"/>
                <a:cs typeface="Times New Roman" panose="02020603050405020304" pitchFamily="18" charset="0"/>
              </a:rPr>
              <a:t> https://www.csb.gov.hk/tc_chi/admin/oathserving/2769.html</a:t>
            </a:r>
            <a:endParaRPr lang="zh-HK" altLang="en-US"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9B95AAE8-D362-443C-BC8C-C416F3391DD4}" type="slidenum">
              <a:rPr lang="zh-CN" altLang="en-US" smtClean="0">
                <a:solidFill>
                  <a:schemeClr val="tx1"/>
                </a:solidFill>
              </a:rPr>
              <a:pPr fontAlgn="base">
                <a:spcBef>
                  <a:spcPct val="0"/>
                </a:spcBef>
                <a:spcAft>
                  <a:spcPct val="0"/>
                </a:spcAft>
                <a:buClrTx/>
                <a:buFontTx/>
                <a:buNone/>
              </a:pPr>
              <a:t>57</a:t>
            </a:fld>
            <a:endParaRPr lang="zh-CN" altLang="en-US" dirty="0">
              <a:solidFill>
                <a:schemeClr val="tx1"/>
              </a:solidFill>
            </a:endParaRPr>
          </a:p>
        </p:txBody>
      </p:sp>
      <p:sp>
        <p:nvSpPr>
          <p:cNvPr id="72707" name="内容占位符 2"/>
          <p:cNvSpPr>
            <a:spLocks noGrp="1"/>
          </p:cNvSpPr>
          <p:nvPr>
            <p:ph idx="4294967295"/>
          </p:nvPr>
        </p:nvSpPr>
        <p:spPr>
          <a:xfrm>
            <a:off x="1518834" y="2742956"/>
            <a:ext cx="9484963" cy="1154113"/>
          </a:xfrm>
        </p:spPr>
        <p:txBody>
          <a:bodyPr/>
          <a:lstStyle/>
          <a:p>
            <a:pPr marL="0" indent="0" algn="ctr">
              <a:buFont typeface="Wingdings 3" panose="05040102010807070707" pitchFamily="18" charset="2"/>
              <a:buNone/>
            </a:pPr>
            <a:r>
              <a:rPr lang="en-US" altLang="zh-TW" b="1" dirty="0">
                <a:latin typeface="DFKai-SB" panose="03000509000000000000" pitchFamily="65" charset="-120"/>
                <a:ea typeface="DFKai-SB" panose="03000509000000000000" pitchFamily="65" charset="-120"/>
              </a:rPr>
              <a:t> </a:t>
            </a:r>
            <a:endParaRPr lang="en-US" altLang="zh-CN" b="1" dirty="0">
              <a:latin typeface="DFKai-SB" panose="03000509000000000000" pitchFamily="65" charset="-120"/>
              <a:ea typeface="DFKai-SB" panose="03000509000000000000" pitchFamily="65" charset="-120"/>
            </a:endParaRPr>
          </a:p>
          <a:p>
            <a:pPr marL="0" indent="0" algn="ctr">
              <a:buFont typeface="Wingdings 3" panose="05040102010807070707" pitchFamily="18" charset="2"/>
              <a:buNone/>
            </a:pPr>
            <a:r>
              <a:rPr lang="zh-TW" altLang="en-US" sz="4800" b="1" dirty="0">
                <a:solidFill>
                  <a:schemeClr val="tx1"/>
                </a:solidFill>
                <a:latin typeface="DFKai-SB" panose="03000509000000000000" pitchFamily="65" charset="-120"/>
                <a:ea typeface="DFKai-SB" panose="03000509000000000000" pitchFamily="65" charset="-120"/>
              </a:rPr>
              <a:t>為</a:t>
            </a:r>
            <a:r>
              <a:rPr lang="zh-CN" altLang="en-US" sz="4800" b="1" dirty="0">
                <a:solidFill>
                  <a:schemeClr val="tx1"/>
                </a:solidFill>
                <a:latin typeface="DFKai-SB" panose="03000509000000000000" pitchFamily="65" charset="-120"/>
                <a:ea typeface="DFKai-SB" panose="03000509000000000000" pitchFamily="65" charset="-120"/>
              </a:rPr>
              <a:t>甚麽公務</a:t>
            </a:r>
            <a:r>
              <a:rPr lang="zh-TW" altLang="en-US" sz="4800" b="1" dirty="0">
                <a:solidFill>
                  <a:schemeClr val="tx1"/>
                </a:solidFill>
                <a:latin typeface="DFKai-SB" panose="03000509000000000000" pitchFamily="65" charset="-120"/>
                <a:ea typeface="DFKai-SB" panose="03000509000000000000" pitchFamily="65" charset="-120"/>
              </a:rPr>
              <a:t>人</a:t>
            </a:r>
            <a:r>
              <a:rPr lang="zh-CN" altLang="en-US" sz="4800" b="1" dirty="0">
                <a:solidFill>
                  <a:schemeClr val="tx1"/>
                </a:solidFill>
                <a:latin typeface="DFKai-SB" panose="03000509000000000000" pitchFamily="65" charset="-120"/>
                <a:ea typeface="DFKai-SB" panose="03000509000000000000" pitchFamily="65" charset="-120"/>
              </a:rPr>
              <a:t>員要進行宣誓效忠？</a:t>
            </a:r>
          </a:p>
        </p:txBody>
      </p:sp>
      <p:sp>
        <p:nvSpPr>
          <p:cNvPr id="8" name="矩形 7"/>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latin typeface="DFKai-SB" panose="03000509000000000000" pitchFamily="65" charset="-120"/>
              <a:ea typeface="DFKai-SB" panose="03000509000000000000" pitchFamily="65" charset="-120"/>
            </a:endParaRPr>
          </a:p>
        </p:txBody>
      </p:sp>
      <p:sp>
        <p:nvSpPr>
          <p:cNvPr id="9" name="矩形 8"/>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latin typeface="DFKai-SB" panose="03000509000000000000" pitchFamily="65" charset="-120"/>
              <a:ea typeface="DFKai-SB" panose="03000509000000000000" pitchFamily="65" charset="-120"/>
            </a:endParaRPr>
          </a:p>
        </p:txBody>
      </p:sp>
      <p:sp>
        <p:nvSpPr>
          <p:cNvPr id="72710" name="文本框 8"/>
          <p:cNvSpPr txBox="1">
            <a:spLocks noChangeArrowheads="1"/>
          </p:cNvSpPr>
          <p:nvPr/>
        </p:nvSpPr>
        <p:spPr bwMode="auto">
          <a:xfrm>
            <a:off x="911225" y="512763"/>
            <a:ext cx="1584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CN" altLang="en-US" sz="3600" b="1">
                <a:solidFill>
                  <a:srgbClr val="000000"/>
                </a:solidFill>
                <a:latin typeface="DFKai-SB" panose="03000509000000000000" pitchFamily="65" charset="-120"/>
                <a:ea typeface="DFKai-SB" panose="03000509000000000000" pitchFamily="65" charset="-120"/>
              </a:rPr>
              <a:t>想一想</a:t>
            </a:r>
          </a:p>
        </p:txBody>
      </p:sp>
      <p:cxnSp>
        <p:nvCxnSpPr>
          <p:cNvPr id="15" name="直接连接符 14"/>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C452CF0-1450-487C-9980-1128374CF05D}" type="slidenum">
              <a:rPr lang="zh-CN" altLang="en-US" smtClean="0">
                <a:solidFill>
                  <a:schemeClr val="tx1"/>
                </a:solidFill>
              </a:rPr>
              <a:pPr fontAlgn="base">
                <a:spcBef>
                  <a:spcPct val="0"/>
                </a:spcBef>
                <a:spcAft>
                  <a:spcPct val="0"/>
                </a:spcAft>
                <a:buClrTx/>
                <a:buFontTx/>
                <a:buNone/>
              </a:pPr>
              <a:t>58</a:t>
            </a:fld>
            <a:endParaRPr lang="zh-CN" altLang="en-US" dirty="0">
              <a:solidFill>
                <a:schemeClr val="tx1"/>
              </a:solidFill>
            </a:endParaRPr>
          </a:p>
        </p:txBody>
      </p:sp>
      <p:sp>
        <p:nvSpPr>
          <p:cNvPr id="73731" name="内容占位符 2"/>
          <p:cNvSpPr txBox="1">
            <a:spLocks noChangeArrowheads="1"/>
          </p:cNvSpPr>
          <p:nvPr/>
        </p:nvSpPr>
        <p:spPr bwMode="auto">
          <a:xfrm>
            <a:off x="438515" y="378681"/>
            <a:ext cx="10982693"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buClrTx/>
              <a:buNone/>
            </a:pPr>
            <a:r>
              <a:rPr lang="zh-TW" altLang="en-US" sz="4400" b="1" dirty="0">
                <a:solidFill>
                  <a:schemeClr val="tx1"/>
                </a:solidFill>
                <a:latin typeface="DFKai-SB" panose="03000509000000000000" pitchFamily="65" charset="-120"/>
                <a:ea typeface="DFKai-SB" panose="03000509000000000000" pitchFamily="65" charset="-120"/>
              </a:rPr>
              <a:t>參考</a:t>
            </a:r>
            <a:r>
              <a:rPr lang="zh-CN" altLang="en-US" sz="4400" b="1" dirty="0">
                <a:solidFill>
                  <a:schemeClr val="tx1"/>
                </a:solidFill>
                <a:latin typeface="DFKai-SB" panose="03000509000000000000" pitchFamily="65" charset="-120"/>
                <a:ea typeface="DFKai-SB" panose="03000509000000000000" pitchFamily="65" charset="-120"/>
              </a:rPr>
              <a:t>答案：</a:t>
            </a:r>
            <a:endParaRPr lang="zh-TW" altLang="en-US" sz="4400" b="1" dirty="0">
              <a:solidFill>
                <a:schemeClr val="tx1"/>
              </a:solidFill>
              <a:latin typeface="DFKai-SB" panose="03000509000000000000" pitchFamily="65" charset="-120"/>
              <a:ea typeface="DFKai-SB" panose="03000509000000000000" pitchFamily="65" charset="-120"/>
            </a:endParaRPr>
          </a:p>
          <a:p>
            <a:pPr defTabSz="914400" eaLnBrk="1" hangingPunct="1">
              <a:lnSpc>
                <a:spcPct val="150000"/>
              </a:lnSpc>
              <a:buClrTx/>
              <a:buFont typeface="Arial" panose="020B0604020202020204" pitchFamily="34" charset="0"/>
              <a:buChar char="•"/>
            </a:pPr>
            <a:r>
              <a:rPr lang="zh-TW" altLang="en-US" sz="2800" dirty="0">
                <a:solidFill>
                  <a:schemeClr val="tx1"/>
                </a:solidFill>
                <a:latin typeface="DFKai-SB" panose="03000509000000000000" pitchFamily="65" charset="-120"/>
                <a:ea typeface="DFKai-SB" panose="03000509000000000000" pitchFamily="65" charset="-120"/>
              </a:rPr>
              <a:t>根據</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基本法</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，香港特別行政區政府的公務人員必須盡忠職守，對香港特別行政區政府負責</a:t>
            </a:r>
            <a:r>
              <a:rPr lang="zh-CN" altLang="en-US" sz="2800" dirty="0">
                <a:solidFill>
                  <a:schemeClr val="tx1"/>
                </a:solidFill>
                <a:latin typeface="DFKai-SB" panose="03000509000000000000" pitchFamily="65" charset="-120"/>
                <a:ea typeface="DFKai-SB" panose="03000509000000000000" pitchFamily="65" charset="-120"/>
              </a:rPr>
              <a:t>，這是法定要求</a:t>
            </a:r>
            <a:r>
              <a:rPr lang="zh-TW" altLang="en-US" sz="2800" dirty="0">
                <a:solidFill>
                  <a:schemeClr val="tx1"/>
                </a:solidFill>
                <a:latin typeface="DFKai-SB" panose="03000509000000000000" pitchFamily="65" charset="-120"/>
                <a:ea typeface="DFKai-SB" panose="03000509000000000000" pitchFamily="65" charset="-120"/>
              </a:rPr>
              <a:t>。</a:t>
            </a:r>
            <a:endParaRPr lang="en-US" altLang="zh-TW" sz="2800" dirty="0">
              <a:solidFill>
                <a:schemeClr val="tx1"/>
              </a:solidFill>
              <a:latin typeface="DFKai-SB" panose="03000509000000000000" pitchFamily="65" charset="-120"/>
              <a:ea typeface="DFKai-SB" panose="03000509000000000000" pitchFamily="65" charset="-120"/>
            </a:endParaRPr>
          </a:p>
          <a:p>
            <a:pPr defTabSz="914400" eaLnBrk="1" hangingPunct="1">
              <a:lnSpc>
                <a:spcPct val="150000"/>
              </a:lnSpc>
              <a:buClrTx/>
              <a:buFont typeface="Arial" panose="020B0604020202020204" pitchFamily="34" charset="0"/>
              <a:buChar char="•"/>
            </a:pPr>
            <a:r>
              <a:rPr lang="zh-TW" altLang="en-US" sz="2800" dirty="0">
                <a:solidFill>
                  <a:schemeClr val="tx1"/>
                </a:solidFill>
                <a:latin typeface="DFKai-SB" panose="03000509000000000000" pitchFamily="65" charset="-120"/>
                <a:ea typeface="DFKai-SB" panose="03000509000000000000" pitchFamily="65" charset="-120"/>
              </a:rPr>
              <a:t>宣誓擁護</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基本法</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和效忠香港特區，許下莊嚴的承諾，向社會真切體現他們對</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基本法</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和香港特區的忠誠和承擔，增強公眾對</a:t>
            </a:r>
            <a:r>
              <a:rPr lang="zh-CN" altLang="en-US" sz="2800" dirty="0">
                <a:solidFill>
                  <a:schemeClr val="tx1"/>
                </a:solidFill>
                <a:latin typeface="DFKai-SB" panose="03000509000000000000" pitchFamily="65" charset="-120"/>
                <a:ea typeface="DFKai-SB" panose="03000509000000000000" pitchFamily="65" charset="-120"/>
              </a:rPr>
              <a:t>公務人</a:t>
            </a:r>
            <a:r>
              <a:rPr lang="zh-TW" altLang="en-US" sz="2800" dirty="0">
                <a:solidFill>
                  <a:schemeClr val="tx1"/>
                </a:solidFill>
                <a:latin typeface="DFKai-SB" panose="03000509000000000000" pitchFamily="65" charset="-120"/>
                <a:ea typeface="DFKai-SB" panose="03000509000000000000" pitchFamily="65" charset="-120"/>
              </a:rPr>
              <a:t>員的信心。</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501650"/>
            <a:ext cx="108727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782FCD1A-FCAA-49F9-BA1D-6082E077E096}" type="slidenum">
              <a:rPr lang="zh-CN" altLang="en-US" smtClean="0">
                <a:solidFill>
                  <a:schemeClr val="tx1"/>
                </a:solidFill>
              </a:rPr>
              <a:pPr fontAlgn="base">
                <a:spcBef>
                  <a:spcPct val="0"/>
                </a:spcBef>
                <a:spcAft>
                  <a:spcPct val="0"/>
                </a:spcAft>
                <a:buClrTx/>
                <a:buFontTx/>
                <a:buNone/>
              </a:pPr>
              <a:t>59</a:t>
            </a:fld>
            <a:endParaRPr lang="zh-CN" altLang="en-US" dirty="0">
              <a:solidFill>
                <a:schemeClr val="tx1"/>
              </a:solidFill>
            </a:endParaRPr>
          </a:p>
        </p:txBody>
      </p:sp>
      <p:sp>
        <p:nvSpPr>
          <p:cNvPr id="74756" name="内容占位符 2"/>
          <p:cNvSpPr>
            <a:spLocks noGrp="1"/>
          </p:cNvSpPr>
          <p:nvPr>
            <p:ph idx="4294967295"/>
          </p:nvPr>
        </p:nvSpPr>
        <p:spPr>
          <a:xfrm>
            <a:off x="917575" y="1252538"/>
            <a:ext cx="10199688" cy="4352925"/>
          </a:xfrm>
        </p:spPr>
        <p:txBody>
          <a:bodyPr/>
          <a:lstStyle/>
          <a:p>
            <a:pPr marL="0" indent="457200">
              <a:lnSpc>
                <a:spcPct val="130000"/>
              </a:lnSpc>
              <a:buFont typeface="Wingdings 3" panose="05040102010807070707" pitchFamily="18" charset="2"/>
              <a:buNone/>
            </a:pPr>
            <a:r>
              <a:rPr lang="zh-TW" altLang="en-US" sz="2600" dirty="0">
                <a:solidFill>
                  <a:schemeClr val="tx1"/>
                </a:solidFill>
                <a:latin typeface="DFKai-SB" panose="03000509000000000000" pitchFamily="65" charset="-120"/>
                <a:ea typeface="DFKai-SB" panose="03000509000000000000" pitchFamily="65" charset="-120"/>
              </a:rPr>
              <a:t>香港由亂及治的重大轉折，再次昭示了一個深刻道理，那就是要確保「一國兩制」實踐行穩致遠，必須始終堅持「愛國者治港」。這是事關國家主權、安全、發展利益，事關香港長期繁榮穩定的根本原則。只有做到「愛國者治港」，中央對特別行政區的全面管治權才能得到有效落實，憲法和基本法確立的憲制秩序才能得到有效維護，各種深層次問題才能得到有效解決，香港才能實現長治久安，</a:t>
            </a:r>
            <a:r>
              <a:rPr lang="zh-CN" altLang="en-US" sz="2600" dirty="0">
                <a:solidFill>
                  <a:schemeClr val="tx1"/>
                </a:solidFill>
                <a:latin typeface="DFKai-SB" panose="03000509000000000000" pitchFamily="65" charset="-120"/>
                <a:ea typeface="DFKai-SB" panose="03000509000000000000" pitchFamily="65" charset="-120"/>
              </a:rPr>
              <a:t>並</a:t>
            </a:r>
            <a:r>
              <a:rPr lang="zh-TW" altLang="en-US" sz="2600" dirty="0">
                <a:solidFill>
                  <a:schemeClr val="tx1"/>
                </a:solidFill>
                <a:latin typeface="DFKai-SB" panose="03000509000000000000" pitchFamily="65" charset="-120"/>
                <a:ea typeface="DFKai-SB" panose="03000509000000000000" pitchFamily="65" charset="-120"/>
              </a:rPr>
              <a:t>為實現中華民族偉大復興作出應有的貢獻。</a:t>
            </a:r>
            <a:endParaRPr lang="en-US" altLang="zh-TW" sz="2600" dirty="0">
              <a:solidFill>
                <a:schemeClr val="tx1"/>
              </a:solidFill>
              <a:latin typeface="DFKai-SB" panose="03000509000000000000" pitchFamily="65" charset="-120"/>
              <a:ea typeface="DFKai-SB" panose="03000509000000000000" pitchFamily="65" charset="-120"/>
            </a:endParaRPr>
          </a:p>
          <a:p>
            <a:pPr marL="0" indent="457200" algn="r">
              <a:lnSpc>
                <a:spcPct val="130000"/>
              </a:lnSpc>
              <a:buFont typeface="Wingdings 3" panose="05040102010807070707" pitchFamily="18" charset="2"/>
              <a:buNone/>
            </a:pPr>
            <a:r>
              <a:rPr lang="en-US" altLang="zh-CN" sz="2200" dirty="0">
                <a:solidFill>
                  <a:schemeClr val="tx1"/>
                </a:solidFill>
                <a:latin typeface="DFKai-SB" panose="03000509000000000000" pitchFamily="65" charset="-120"/>
                <a:ea typeface="DFKai-SB" panose="03000509000000000000" pitchFamily="65" charset="-120"/>
              </a:rPr>
              <a:t>——</a:t>
            </a:r>
            <a:r>
              <a:rPr lang="zh-TW" altLang="en-US" sz="2200" dirty="0">
                <a:solidFill>
                  <a:schemeClr val="tx1"/>
                </a:solidFill>
                <a:latin typeface="DFKai-SB" panose="03000509000000000000" pitchFamily="65" charset="-120"/>
                <a:ea typeface="DFKai-SB" panose="03000509000000000000" pitchFamily="65" charset="-120"/>
              </a:rPr>
              <a:t>節錄自</a:t>
            </a:r>
            <a:r>
              <a:rPr lang="zh-CN" altLang="en-US" sz="2200" dirty="0">
                <a:solidFill>
                  <a:schemeClr val="tx1"/>
                </a:solidFill>
                <a:latin typeface="DFKai-SB" panose="03000509000000000000" pitchFamily="65" charset="-120"/>
                <a:ea typeface="DFKai-SB" panose="03000509000000000000" pitchFamily="65" charset="-120"/>
              </a:rPr>
              <a:t>習近平在聽取林鄭月娥</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年度述職報告時的講話</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0"/>
              </a:spcBef>
              <a:spcAft>
                <a:spcPct val="0"/>
              </a:spcAft>
              <a:buClrTx/>
              <a:buFontTx/>
              <a:buNone/>
            </a:pPr>
            <a:fld id="{9CD0EA03-13A1-49DB-B695-96B9A3C815A7}" type="slidenum">
              <a:rPr lang="zh-CN" altLang="en-US" sz="1600" smtClean="0">
                <a:solidFill>
                  <a:schemeClr val="tx1"/>
                </a:solidFill>
                <a:latin typeface="DengXian" panose="02010600030101010101" pitchFamily="2" charset="-122"/>
                <a:ea typeface="DengXian" panose="02010600030101010101" pitchFamily="2" charset="-122"/>
              </a:rPr>
              <a:pPr defTabSz="914400" fontAlgn="base">
                <a:spcBef>
                  <a:spcPct val="0"/>
                </a:spcBef>
                <a:spcAft>
                  <a:spcPct val="0"/>
                </a:spcAft>
                <a:buClrTx/>
                <a:buFontTx/>
                <a:buNone/>
              </a:pPr>
              <a:t>6</a:t>
            </a:fld>
            <a:endParaRPr lang="zh-CN" altLang="en-US" sz="1600" dirty="0">
              <a:solidFill>
                <a:schemeClr val="tx1"/>
              </a:solidFill>
              <a:latin typeface="DengXian" panose="02010600030101010101" pitchFamily="2" charset="-122"/>
              <a:ea typeface="DengXian" panose="02010600030101010101" pitchFamily="2" charset="-122"/>
            </a:endParaRPr>
          </a:p>
        </p:txBody>
      </p:sp>
      <p:sp>
        <p:nvSpPr>
          <p:cNvPr id="5" name="标题 4"/>
          <p:cNvSpPr>
            <a:spLocks noGrp="1"/>
          </p:cNvSpPr>
          <p:nvPr>
            <p:ph type="title" idx="4294967295"/>
          </p:nvPr>
        </p:nvSpPr>
        <p:spPr>
          <a:xfrm>
            <a:off x="2176463" y="1196975"/>
            <a:ext cx="7534275" cy="547688"/>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p>
            <a:pPr algn="ctr" defTabSz="977900">
              <a:spcAft>
                <a:spcPct val="35000"/>
              </a:spcAft>
              <a:defRPr/>
            </a:pPr>
            <a:r>
              <a:rPr lang="zh-TW" altLang="en-US" sz="2800" b="1">
                <a:solidFill>
                  <a:srgbClr val="FFFFFF"/>
                </a:solidFill>
                <a:latin typeface="DFKai-SB" panose="03000509000000000000" pitchFamily="65" charset="-120"/>
                <a:ea typeface="DFKai-SB" panose="03000509000000000000" pitchFamily="65" charset="-120"/>
              </a:rPr>
              <a:t>香港特別行政區</a:t>
            </a:r>
            <a:r>
              <a:rPr lang="zh-CN" altLang="en-US" sz="2800" b="1">
                <a:solidFill>
                  <a:srgbClr val="FFFFFF"/>
                </a:solidFill>
                <a:latin typeface="DFKai-SB" panose="03000509000000000000" pitchFamily="65" charset="-120"/>
                <a:ea typeface="DFKai-SB" panose="03000509000000000000" pitchFamily="65" charset="-120"/>
              </a:rPr>
              <a:t>政治體制的決定權在中央</a:t>
            </a:r>
          </a:p>
        </p:txBody>
      </p:sp>
      <p:sp>
        <p:nvSpPr>
          <p:cNvPr id="6" name="任意多边形: 形状 5"/>
          <p:cNvSpPr/>
          <p:nvPr/>
        </p:nvSpPr>
        <p:spPr>
          <a:xfrm>
            <a:off x="5313363" y="2544763"/>
            <a:ext cx="3289300" cy="4676775"/>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9" name="矩形: 圆顶角 8"/>
          <p:cNvSpPr/>
          <p:nvPr/>
        </p:nvSpPr>
        <p:spPr>
          <a:xfrm>
            <a:off x="1627188" y="2173288"/>
            <a:ext cx="9255125" cy="987425"/>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10" name="星形: 四角 9"/>
          <p:cNvSpPr/>
          <p:nvPr/>
        </p:nvSpPr>
        <p:spPr>
          <a:xfrm>
            <a:off x="1169988" y="2173288"/>
            <a:ext cx="962025" cy="987425"/>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矩形: 圆顶角 10"/>
          <p:cNvSpPr/>
          <p:nvPr/>
        </p:nvSpPr>
        <p:spPr>
          <a:xfrm>
            <a:off x="1627188" y="3549650"/>
            <a:ext cx="9255125" cy="984250"/>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12" name="星形: 四角 11"/>
          <p:cNvSpPr/>
          <p:nvPr/>
        </p:nvSpPr>
        <p:spPr>
          <a:xfrm>
            <a:off x="1157288" y="3546475"/>
            <a:ext cx="962025" cy="985838"/>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矩形: 圆顶角 12"/>
          <p:cNvSpPr/>
          <p:nvPr/>
        </p:nvSpPr>
        <p:spPr>
          <a:xfrm>
            <a:off x="1627188" y="4921250"/>
            <a:ext cx="9255125" cy="985838"/>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14" name="星形: 四角 13"/>
          <p:cNvSpPr/>
          <p:nvPr/>
        </p:nvSpPr>
        <p:spPr>
          <a:xfrm>
            <a:off x="1157288" y="4918075"/>
            <a:ext cx="962025" cy="987425"/>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660" name="文本框 16"/>
          <p:cNvSpPr txBox="1">
            <a:spLocks noChangeArrowheads="1"/>
          </p:cNvSpPr>
          <p:nvPr/>
        </p:nvSpPr>
        <p:spPr bwMode="auto">
          <a:xfrm>
            <a:off x="2281238" y="2265363"/>
            <a:ext cx="84883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2400">
                <a:solidFill>
                  <a:schemeClr val="tx1"/>
                </a:solidFill>
                <a:latin typeface="DFKai-SB" panose="03000509000000000000" pitchFamily="65" charset="-120"/>
                <a:ea typeface="DFKai-SB" panose="03000509000000000000" pitchFamily="65" charset="-120"/>
              </a:rPr>
              <a:t>香港特別行政區是國</a:t>
            </a:r>
            <a:r>
              <a:rPr lang="zh-TW" altLang="en-US" sz="2400">
                <a:solidFill>
                  <a:schemeClr val="tx1"/>
                </a:solidFill>
                <a:latin typeface="DFKai-SB" panose="03000509000000000000" pitchFamily="65" charset="-120"/>
                <a:ea typeface="DFKai-SB" panose="03000509000000000000" pitchFamily="65" charset="-120"/>
              </a:rPr>
              <a:t>家</a:t>
            </a:r>
            <a:r>
              <a:rPr lang="zh-CN" altLang="en-US" sz="2400">
                <a:solidFill>
                  <a:schemeClr val="tx1"/>
                </a:solidFill>
                <a:latin typeface="DFKai-SB" panose="03000509000000000000" pitchFamily="65" charset="-120"/>
                <a:ea typeface="DFKai-SB" panose="03000509000000000000" pitchFamily="65" charset="-120"/>
              </a:rPr>
              <a:t>的一個地方行政區域，直轄</a:t>
            </a:r>
            <a:r>
              <a:rPr lang="zh-TW" altLang="en-US" sz="2400">
                <a:solidFill>
                  <a:schemeClr val="tx1"/>
                </a:solidFill>
                <a:latin typeface="DFKai-SB" panose="03000509000000000000" pitchFamily="65" charset="-120"/>
                <a:ea typeface="DFKai-SB" panose="03000509000000000000" pitchFamily="65" charset="-120"/>
              </a:rPr>
              <a:t>於</a:t>
            </a:r>
            <a:r>
              <a:rPr lang="zh-CN" altLang="en-US" sz="2400">
                <a:solidFill>
                  <a:schemeClr val="tx1"/>
                </a:solidFill>
                <a:latin typeface="DFKai-SB" panose="03000509000000000000" pitchFamily="65" charset="-120"/>
                <a:ea typeface="DFKai-SB" panose="03000509000000000000" pitchFamily="65" charset="-120"/>
              </a:rPr>
              <a:t>中央人民政府。</a:t>
            </a:r>
            <a:endParaRPr lang="en-US" altLang="zh-CN" sz="2400">
              <a:solidFill>
                <a:schemeClr val="tx1"/>
              </a:solidFill>
              <a:latin typeface="DFKai-SB" panose="03000509000000000000" pitchFamily="65" charset="-120"/>
              <a:ea typeface="DFKai-SB" panose="03000509000000000000" pitchFamily="65" charset="-120"/>
            </a:endParaRPr>
          </a:p>
        </p:txBody>
      </p:sp>
      <p:sp>
        <p:nvSpPr>
          <p:cNvPr id="27661" name="文本框 17"/>
          <p:cNvSpPr txBox="1">
            <a:spLocks noChangeArrowheads="1"/>
          </p:cNvSpPr>
          <p:nvPr/>
        </p:nvSpPr>
        <p:spPr bwMode="auto">
          <a:xfrm>
            <a:off x="2281238" y="3773488"/>
            <a:ext cx="8620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2400">
                <a:solidFill>
                  <a:schemeClr val="tx1"/>
                </a:solidFill>
                <a:latin typeface="DFKai-SB" panose="03000509000000000000" pitchFamily="65" charset="-120"/>
                <a:ea typeface="DFKai-SB" panose="03000509000000000000" pitchFamily="65" charset="-120"/>
              </a:rPr>
              <a:t>香港特別行政區的高度自治權是中央授予的。</a:t>
            </a:r>
            <a:endParaRPr lang="en-US" altLang="zh-CN" sz="2400">
              <a:solidFill>
                <a:schemeClr val="tx1"/>
              </a:solidFill>
              <a:latin typeface="DFKai-SB" panose="03000509000000000000" pitchFamily="65" charset="-120"/>
              <a:ea typeface="DFKai-SB" panose="03000509000000000000" pitchFamily="65" charset="-120"/>
            </a:endParaRPr>
          </a:p>
        </p:txBody>
      </p:sp>
      <p:sp>
        <p:nvSpPr>
          <p:cNvPr id="27662" name="文本框 19"/>
          <p:cNvSpPr txBox="1">
            <a:spLocks noChangeArrowheads="1"/>
          </p:cNvSpPr>
          <p:nvPr/>
        </p:nvSpPr>
        <p:spPr bwMode="auto">
          <a:xfrm>
            <a:off x="2281238" y="4995863"/>
            <a:ext cx="8620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2400">
                <a:solidFill>
                  <a:schemeClr val="tx1"/>
                </a:solidFill>
                <a:latin typeface="DFKai-SB" panose="03000509000000000000" pitchFamily="65" charset="-120"/>
                <a:ea typeface="DFKai-SB" panose="03000509000000000000" pitchFamily="65" charset="-120"/>
                <a:sym typeface="+mn-ea"/>
              </a:rPr>
              <a:t>在特別行政區內實行的制度，包括特別行政區的政治體制，按照具體情</a:t>
            </a:r>
            <a:r>
              <a:rPr lang="zh-TW" altLang="en-US" sz="2400">
                <a:solidFill>
                  <a:schemeClr val="tx1"/>
                </a:solidFill>
                <a:latin typeface="DFKai-SB" panose="03000509000000000000" pitchFamily="65" charset="-120"/>
                <a:ea typeface="DFKai-SB" panose="03000509000000000000" pitchFamily="65" charset="-120"/>
                <a:sym typeface="+mn-ea"/>
              </a:rPr>
              <a:t>況，</a:t>
            </a:r>
            <a:r>
              <a:rPr lang="zh-CN" altLang="en-US" sz="2400">
                <a:solidFill>
                  <a:schemeClr val="tx1"/>
                </a:solidFill>
                <a:latin typeface="DFKai-SB" panose="03000509000000000000" pitchFamily="65" charset="-120"/>
                <a:ea typeface="DFKai-SB" panose="03000509000000000000" pitchFamily="65" charset="-120"/>
                <a:sym typeface="+mn-ea"/>
              </a:rPr>
              <a:t>由全國人民代表大會以法律規定。</a:t>
            </a:r>
            <a:endParaRPr lang="zh-CN" altLang="en-US" sz="2400">
              <a:solidFill>
                <a:schemeClr val="tx1"/>
              </a:solidFill>
            </a:endParaRPr>
          </a:p>
        </p:txBody>
      </p:sp>
      <p:sp>
        <p:nvSpPr>
          <p:cNvPr id="27663" name="文字方塊 1"/>
          <p:cNvSpPr txBox="1">
            <a:spLocks noChangeArrowheads="1"/>
          </p:cNvSpPr>
          <p:nvPr/>
        </p:nvSpPr>
        <p:spPr bwMode="auto">
          <a:xfrm>
            <a:off x="5048617" y="381000"/>
            <a:ext cx="210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800" b="1" dirty="0">
                <a:solidFill>
                  <a:schemeClr val="tx1"/>
                </a:solidFill>
                <a:latin typeface="DFKai-SB" panose="03000509000000000000" pitchFamily="65" charset="-120"/>
                <a:ea typeface="DFKai-SB" panose="03000509000000000000" pitchFamily="65" charset="-120"/>
              </a:rPr>
              <a:t>建議答案：</a:t>
            </a:r>
            <a:endParaRPr lang="en-US" altLang="en-US" sz="2800" b="1" dirty="0">
              <a:solidFill>
                <a:schemeClr val="tx1"/>
              </a:solidFill>
              <a:latin typeface="DFKai-SB" panose="03000509000000000000" pitchFamily="65" charset="-120"/>
              <a:ea typeface="DFKai-SB" panose="03000509000000000000" pitchFamily="65" charset="-12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箭头: 右 21"/>
          <p:cNvSpPr/>
          <p:nvPr/>
        </p:nvSpPr>
        <p:spPr>
          <a:xfrm>
            <a:off x="4290645" y="5024438"/>
            <a:ext cx="2919047" cy="400050"/>
          </a:xfrm>
          <a:prstGeom prst="rightArrow">
            <a:avLst>
              <a:gd name="adj1" fmla="val 50000"/>
              <a:gd name="adj2" fmla="val 77618"/>
            </a:avLst>
          </a:prstGeom>
          <a:solidFill>
            <a:srgbClr val="14446E"/>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3" name="箭头: 右 2"/>
          <p:cNvSpPr/>
          <p:nvPr/>
        </p:nvSpPr>
        <p:spPr>
          <a:xfrm>
            <a:off x="4176345" y="2841304"/>
            <a:ext cx="2920023" cy="400050"/>
          </a:xfrm>
          <a:prstGeom prst="rightArrow">
            <a:avLst>
              <a:gd name="adj1" fmla="val 50000"/>
              <a:gd name="adj2" fmla="val 77618"/>
            </a:avLst>
          </a:prstGeom>
          <a:solidFill>
            <a:srgbClr val="14446E"/>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75780"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2A11201E-4C11-4B5F-A796-77EB7DE5D43D}" type="slidenum">
              <a:rPr lang="zh-CN" altLang="en-US" smtClean="0">
                <a:solidFill>
                  <a:schemeClr val="tx1"/>
                </a:solidFill>
              </a:rPr>
              <a:pPr fontAlgn="base">
                <a:spcBef>
                  <a:spcPct val="0"/>
                </a:spcBef>
                <a:spcAft>
                  <a:spcPct val="0"/>
                </a:spcAft>
                <a:buClrTx/>
                <a:buFontTx/>
                <a:buNone/>
              </a:pPr>
              <a:t>60</a:t>
            </a:fld>
            <a:endParaRPr lang="zh-CN" altLang="en-US" dirty="0">
              <a:solidFill>
                <a:schemeClr val="tx1"/>
              </a:solidFill>
            </a:endParaRPr>
          </a:p>
        </p:txBody>
      </p:sp>
      <p:sp>
        <p:nvSpPr>
          <p:cNvPr id="11" name="文字方塊 14"/>
          <p:cNvSpPr txBox="1"/>
          <p:nvPr/>
        </p:nvSpPr>
        <p:spPr>
          <a:xfrm>
            <a:off x="866775" y="438972"/>
            <a:ext cx="10425112" cy="68377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en-US" altLang="zh-CN" sz="4000" b="1" dirty="0">
                <a:solidFill>
                  <a:srgbClr val="FFFFFF"/>
                </a:solidFill>
                <a:latin typeface="DFKai-SB" panose="03000509000000000000" pitchFamily="65" charset="-120"/>
                <a:ea typeface="DFKai-SB" panose="03000509000000000000" pitchFamily="65" charset="-120"/>
              </a:rPr>
              <a:t>《</a:t>
            </a:r>
            <a:r>
              <a:rPr lang="zh-CN" altLang="en-US" sz="4000" b="1" dirty="0">
                <a:solidFill>
                  <a:srgbClr val="FFFFFF"/>
                </a:solidFill>
                <a:latin typeface="DFKai-SB" panose="03000509000000000000" pitchFamily="65" charset="-120"/>
                <a:ea typeface="DFKai-SB" panose="03000509000000000000" pitchFamily="65" charset="-120"/>
              </a:rPr>
              <a:t>香港國安法</a:t>
            </a:r>
            <a:r>
              <a:rPr lang="en-US" altLang="zh-CN" sz="4000" b="1" dirty="0">
                <a:solidFill>
                  <a:schemeClr val="bg1"/>
                </a:solidFill>
                <a:latin typeface="DFKai-SB" panose="03000509000000000000" pitchFamily="65" charset="-120"/>
                <a:ea typeface="DFKai-SB" panose="03000509000000000000" pitchFamily="65" charset="-120"/>
              </a:rPr>
              <a:t>》</a:t>
            </a:r>
            <a:r>
              <a:rPr lang="zh-CN" altLang="en-US" sz="4000" b="1" dirty="0">
                <a:solidFill>
                  <a:schemeClr val="bg1"/>
                </a:solidFill>
                <a:latin typeface="DFKai-SB" panose="03000509000000000000" pitchFamily="65" charset="-120"/>
                <a:ea typeface="DFKai-SB" panose="03000509000000000000" pitchFamily="65" charset="-120"/>
              </a:rPr>
              <a:t>有關</a:t>
            </a:r>
            <a:r>
              <a:rPr lang="zh-TW" altLang="en-US" sz="4000" b="1" dirty="0">
                <a:solidFill>
                  <a:schemeClr val="bg1"/>
                </a:solidFill>
                <a:latin typeface="DFKai-SB" panose="03000509000000000000" pitchFamily="65" charset="-120"/>
                <a:ea typeface="DFKai-SB" panose="03000509000000000000" pitchFamily="65" charset="-120"/>
              </a:rPr>
              <a:t>「愛國者治港」</a:t>
            </a:r>
            <a:r>
              <a:rPr lang="zh-CN" altLang="en-US" sz="4000" b="1" dirty="0">
                <a:solidFill>
                  <a:schemeClr val="bg1"/>
                </a:solidFill>
                <a:latin typeface="DFKai-SB" panose="03000509000000000000" pitchFamily="65" charset="-120"/>
                <a:ea typeface="DFKai-SB" panose="03000509000000000000" pitchFamily="65" charset="-120"/>
              </a:rPr>
              <a:t>的規定</a:t>
            </a:r>
            <a:endParaRPr lang="zh-CN" altLang="en-US" sz="4000" b="1" dirty="0">
              <a:solidFill>
                <a:srgbClr val="FF0000"/>
              </a:solidFill>
              <a:latin typeface="DFKai-SB" panose="03000509000000000000" pitchFamily="65" charset="-120"/>
              <a:ea typeface="DFKai-SB" panose="03000509000000000000" pitchFamily="65" charset="-120"/>
            </a:endParaRPr>
          </a:p>
        </p:txBody>
      </p:sp>
      <p:sp>
        <p:nvSpPr>
          <p:cNvPr id="75782" name="内容占位符 2"/>
          <p:cNvSpPr txBox="1">
            <a:spLocks noChangeArrowheads="1"/>
          </p:cNvSpPr>
          <p:nvPr/>
        </p:nvSpPr>
        <p:spPr bwMode="auto">
          <a:xfrm>
            <a:off x="7354888" y="1836308"/>
            <a:ext cx="4679706"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spcBef>
                <a:spcPts val="1200"/>
              </a:spcBef>
              <a:buClrTx/>
              <a:buFont typeface="Arial" panose="020B0604020202020204" pitchFamily="34" charset="0"/>
              <a:buChar char="•"/>
            </a:pPr>
            <a:r>
              <a:rPr lang="zh-CN" altLang="en-US" sz="2400" dirty="0">
                <a:solidFill>
                  <a:srgbClr val="333333"/>
                </a:solidFill>
                <a:latin typeface="DFKai-SB" panose="03000509000000000000" pitchFamily="65" charset="-120"/>
                <a:ea typeface="DFKai-SB" panose="03000509000000000000" pitchFamily="65" charset="-120"/>
              </a:rPr>
              <a:t>不得作</a:t>
            </a:r>
            <a:r>
              <a:rPr lang="zh-TW" altLang="en-US" sz="2400" dirty="0">
                <a:solidFill>
                  <a:srgbClr val="333333"/>
                </a:solidFill>
                <a:latin typeface="DFKai-SB" panose="03000509000000000000" pitchFamily="65" charset="-120"/>
                <a:ea typeface="DFKai-SB" panose="03000509000000000000" pitchFamily="65" charset="-120"/>
              </a:rPr>
              <a:t>為</a:t>
            </a:r>
            <a:r>
              <a:rPr lang="zh-CN" altLang="en-US" sz="2400" dirty="0">
                <a:solidFill>
                  <a:srgbClr val="333333"/>
                </a:solidFill>
                <a:latin typeface="DFKai-SB" panose="03000509000000000000" pitchFamily="65" charset="-120"/>
                <a:ea typeface="DFKai-SB" panose="03000509000000000000" pitchFamily="65" charset="-120"/>
              </a:rPr>
              <a:t>候選人參選立法會、區議會</a:t>
            </a:r>
            <a:endParaRPr lang="en-US" altLang="zh-CN" sz="2400" dirty="0">
              <a:solidFill>
                <a:srgbClr val="333333"/>
              </a:solidFill>
              <a:latin typeface="DFKai-SB" panose="03000509000000000000" pitchFamily="65" charset="-120"/>
              <a:ea typeface="DFKai-SB" panose="03000509000000000000" pitchFamily="65" charset="-120"/>
            </a:endParaRPr>
          </a:p>
          <a:p>
            <a:pPr defTabSz="914400" eaLnBrk="1" hangingPunct="1">
              <a:spcBef>
                <a:spcPts val="1200"/>
              </a:spcBef>
              <a:buClrTx/>
              <a:buFont typeface="Arial" panose="020B0604020202020204" pitchFamily="34" charset="0"/>
              <a:buChar char="•"/>
            </a:pPr>
            <a:r>
              <a:rPr lang="zh-CN" altLang="en-US" sz="2400" dirty="0">
                <a:solidFill>
                  <a:srgbClr val="333333"/>
                </a:solidFill>
                <a:latin typeface="DFKai-SB" panose="03000509000000000000" pitchFamily="65" charset="-120"/>
                <a:ea typeface="DFKai-SB" panose="03000509000000000000" pitchFamily="65" charset="-120"/>
              </a:rPr>
              <a:t>不得出任特別行政區公職或行政長官選舉委員會委員</a:t>
            </a:r>
            <a:endParaRPr lang="en-US" altLang="zh-CN" sz="2400" dirty="0">
              <a:solidFill>
                <a:srgbClr val="333333"/>
              </a:solidFill>
              <a:latin typeface="DFKai-SB" panose="03000509000000000000" pitchFamily="65" charset="-120"/>
              <a:ea typeface="DFKai-SB" panose="03000509000000000000" pitchFamily="65" charset="-120"/>
            </a:endParaRPr>
          </a:p>
        </p:txBody>
      </p:sp>
      <p:sp>
        <p:nvSpPr>
          <p:cNvPr id="75783" name="文本框 50"/>
          <p:cNvSpPr txBox="1">
            <a:spLocks noChangeArrowheads="1"/>
          </p:cNvSpPr>
          <p:nvPr/>
        </p:nvSpPr>
        <p:spPr bwMode="auto">
          <a:xfrm>
            <a:off x="1520578" y="2560583"/>
            <a:ext cx="1684338" cy="58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r" defTabSz="914400" eaLnBrk="1" hangingPunct="1">
              <a:lnSpc>
                <a:spcPct val="150000"/>
              </a:lnSpc>
              <a:spcBef>
                <a:spcPct val="0"/>
              </a:spcBef>
              <a:buClrTx/>
              <a:buFontTx/>
              <a:buNone/>
            </a:pPr>
            <a:r>
              <a:rPr lang="zh-CN" altLang="en-US" sz="2400" dirty="0">
                <a:solidFill>
                  <a:srgbClr val="333333"/>
                </a:solidFill>
                <a:latin typeface="DFKai-SB" panose="03000509000000000000" pitchFamily="65" charset="-120"/>
                <a:ea typeface="DFKai-SB" panose="03000509000000000000" pitchFamily="65" charset="-120"/>
              </a:rPr>
              <a:t>任何人</a:t>
            </a:r>
            <a:endParaRPr lang="en-US" altLang="zh-CN" sz="2400" dirty="0">
              <a:solidFill>
                <a:srgbClr val="333333"/>
              </a:solidFill>
              <a:latin typeface="DFKai-SB" panose="03000509000000000000" pitchFamily="65" charset="-120"/>
              <a:ea typeface="DFKai-SB" panose="03000509000000000000" pitchFamily="65" charset="-120"/>
            </a:endParaRPr>
          </a:p>
        </p:txBody>
      </p:sp>
      <p:sp>
        <p:nvSpPr>
          <p:cNvPr id="75784" name="文本框 51"/>
          <p:cNvSpPr txBox="1">
            <a:spLocks noChangeArrowheads="1"/>
          </p:cNvSpPr>
          <p:nvPr/>
        </p:nvSpPr>
        <p:spPr bwMode="auto">
          <a:xfrm>
            <a:off x="3945671" y="1736091"/>
            <a:ext cx="30861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spcBef>
                <a:spcPct val="0"/>
              </a:spcBef>
              <a:buClrTx/>
              <a:buFontTx/>
              <a:buNone/>
            </a:pPr>
            <a:r>
              <a:rPr lang="zh-CN" altLang="en-US" sz="2800" b="1" dirty="0">
                <a:solidFill>
                  <a:schemeClr val="tx1"/>
                </a:solidFill>
                <a:latin typeface="DFKai-SB" panose="03000509000000000000" pitchFamily="65" charset="-120"/>
                <a:ea typeface="DFKai-SB" panose="03000509000000000000" pitchFamily="65" charset="-120"/>
              </a:rPr>
              <a:t>經法院判決犯危害</a:t>
            </a:r>
            <a:endParaRPr lang="en-US" altLang="zh-CN" sz="2800" b="1" dirty="0">
              <a:solidFill>
                <a:schemeClr val="tx1"/>
              </a:solidFill>
              <a:latin typeface="DFKai-SB" panose="03000509000000000000" pitchFamily="65" charset="-120"/>
              <a:ea typeface="DFKai-SB" panose="03000509000000000000" pitchFamily="65" charset="-120"/>
            </a:endParaRPr>
          </a:p>
          <a:p>
            <a:pPr algn="ctr" defTabSz="914400" eaLnBrk="1" hangingPunct="1">
              <a:spcBef>
                <a:spcPct val="0"/>
              </a:spcBef>
              <a:buClrTx/>
              <a:buFontTx/>
              <a:buNone/>
            </a:pPr>
            <a:r>
              <a:rPr lang="zh-CN" altLang="en-US" sz="2800" b="1" dirty="0">
                <a:solidFill>
                  <a:schemeClr val="tx1"/>
                </a:solidFill>
                <a:latin typeface="DFKai-SB" panose="03000509000000000000" pitchFamily="65" charset="-120"/>
                <a:ea typeface="DFKai-SB" panose="03000509000000000000" pitchFamily="65" charset="-120"/>
              </a:rPr>
              <a:t>國家安全罪行</a:t>
            </a:r>
            <a:endParaRPr lang="en-US" altLang="zh-CN" sz="2800" b="1" dirty="0">
              <a:solidFill>
                <a:schemeClr val="tx1"/>
              </a:solidFill>
              <a:latin typeface="DFKai-SB" panose="03000509000000000000" pitchFamily="65" charset="-120"/>
              <a:ea typeface="DFKai-SB" panose="03000509000000000000" pitchFamily="65" charset="-120"/>
            </a:endParaRPr>
          </a:p>
        </p:txBody>
      </p:sp>
      <p:sp>
        <p:nvSpPr>
          <p:cNvPr id="75785" name="文本框 57"/>
          <p:cNvSpPr txBox="1">
            <a:spLocks noChangeArrowheads="1"/>
          </p:cNvSpPr>
          <p:nvPr/>
        </p:nvSpPr>
        <p:spPr bwMode="auto">
          <a:xfrm>
            <a:off x="4054231" y="3983647"/>
            <a:ext cx="30861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spcBef>
                <a:spcPct val="0"/>
              </a:spcBef>
              <a:buClrTx/>
              <a:buFontTx/>
              <a:buNone/>
            </a:pPr>
            <a:r>
              <a:rPr lang="zh-CN" altLang="en-US" sz="2800" b="1" dirty="0">
                <a:solidFill>
                  <a:schemeClr val="tx1"/>
                </a:solidFill>
                <a:latin typeface="DFKai-SB" panose="03000509000000000000" pitchFamily="65" charset="-120"/>
                <a:ea typeface="DFKai-SB" panose="03000509000000000000" pitchFamily="65" charset="-120"/>
              </a:rPr>
              <a:t>經法院判決犯危害</a:t>
            </a:r>
            <a:endParaRPr lang="en-US" altLang="zh-CN" sz="2800" b="1" dirty="0">
              <a:solidFill>
                <a:schemeClr val="tx1"/>
              </a:solidFill>
              <a:latin typeface="DFKai-SB" panose="03000509000000000000" pitchFamily="65" charset="-120"/>
              <a:ea typeface="DFKai-SB" panose="03000509000000000000" pitchFamily="65" charset="-120"/>
            </a:endParaRPr>
          </a:p>
          <a:p>
            <a:pPr algn="ctr" defTabSz="914400" eaLnBrk="1" hangingPunct="1">
              <a:spcBef>
                <a:spcPct val="0"/>
              </a:spcBef>
              <a:buClrTx/>
              <a:buFontTx/>
              <a:buNone/>
            </a:pPr>
            <a:r>
              <a:rPr lang="zh-CN" altLang="en-US" sz="2800" b="1" dirty="0">
                <a:solidFill>
                  <a:schemeClr val="tx1"/>
                </a:solidFill>
                <a:latin typeface="DFKai-SB" panose="03000509000000000000" pitchFamily="65" charset="-120"/>
                <a:ea typeface="DFKai-SB" panose="03000509000000000000" pitchFamily="65" charset="-120"/>
              </a:rPr>
              <a:t>國家安全罪行</a:t>
            </a:r>
            <a:endParaRPr lang="en-US" altLang="zh-CN" sz="2800" b="1" dirty="0">
              <a:solidFill>
                <a:schemeClr val="tx1"/>
              </a:solidFill>
              <a:latin typeface="DFKai-SB" panose="03000509000000000000" pitchFamily="65" charset="-120"/>
              <a:ea typeface="DFKai-SB" panose="03000509000000000000" pitchFamily="65" charset="-120"/>
            </a:endParaRPr>
          </a:p>
        </p:txBody>
      </p:sp>
      <p:sp>
        <p:nvSpPr>
          <p:cNvPr id="75786" name="文本框 58"/>
          <p:cNvSpPr txBox="1">
            <a:spLocks noChangeArrowheads="1"/>
          </p:cNvSpPr>
          <p:nvPr/>
        </p:nvSpPr>
        <p:spPr bwMode="auto">
          <a:xfrm>
            <a:off x="268316" y="3983647"/>
            <a:ext cx="3851031"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立法會議員</a:t>
            </a:r>
            <a:endParaRPr lang="en-US" altLang="zh-CN" sz="2400" dirty="0">
              <a:solidFill>
                <a:schemeClr val="tx1"/>
              </a:solidFill>
              <a:latin typeface="DFKai-SB" panose="03000509000000000000" pitchFamily="65" charset="-120"/>
              <a:ea typeface="DFKai-SB" panose="03000509000000000000" pitchFamily="65" charset="-120"/>
            </a:endParaRPr>
          </a:p>
          <a:p>
            <a:pPr>
              <a:spcBef>
                <a:spcPct val="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政府官員及公務人員</a:t>
            </a:r>
            <a:endParaRPr lang="en-US" altLang="zh-CN" sz="2400" dirty="0">
              <a:solidFill>
                <a:schemeClr val="tx1"/>
              </a:solidFill>
              <a:latin typeface="DFKai-SB" panose="03000509000000000000" pitchFamily="65" charset="-120"/>
              <a:ea typeface="DFKai-SB" panose="03000509000000000000" pitchFamily="65" charset="-120"/>
            </a:endParaRPr>
          </a:p>
          <a:p>
            <a:pPr>
              <a:spcBef>
                <a:spcPct val="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行政會議成員</a:t>
            </a:r>
            <a:endParaRPr lang="en-US" altLang="zh-CN" sz="2400" dirty="0">
              <a:solidFill>
                <a:schemeClr val="tx1"/>
              </a:solidFill>
              <a:latin typeface="DFKai-SB" panose="03000509000000000000" pitchFamily="65" charset="-120"/>
              <a:ea typeface="DFKai-SB" panose="03000509000000000000" pitchFamily="65" charset="-120"/>
            </a:endParaRPr>
          </a:p>
          <a:p>
            <a:pPr>
              <a:spcBef>
                <a:spcPct val="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法官及其他司法人員</a:t>
            </a:r>
            <a:endParaRPr lang="en-US" altLang="zh-CN" sz="2400" dirty="0">
              <a:solidFill>
                <a:schemeClr val="tx1"/>
              </a:solidFill>
              <a:latin typeface="DFKai-SB" panose="03000509000000000000" pitchFamily="65" charset="-120"/>
              <a:ea typeface="DFKai-SB" panose="03000509000000000000" pitchFamily="65" charset="-120"/>
            </a:endParaRPr>
          </a:p>
          <a:p>
            <a:pPr>
              <a:spcBef>
                <a:spcPct val="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區議員</a:t>
            </a:r>
          </a:p>
        </p:txBody>
      </p:sp>
      <p:sp>
        <p:nvSpPr>
          <p:cNvPr id="75787" name="文本框 59"/>
          <p:cNvSpPr txBox="1">
            <a:spLocks noChangeArrowheads="1"/>
          </p:cNvSpPr>
          <p:nvPr/>
        </p:nvSpPr>
        <p:spPr bwMode="auto">
          <a:xfrm>
            <a:off x="7354888" y="4568947"/>
            <a:ext cx="4408487"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ts val="120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即時喪失職務</a:t>
            </a:r>
            <a:endParaRPr lang="en-US" altLang="zh-CN" sz="2400" dirty="0">
              <a:solidFill>
                <a:schemeClr val="tx1"/>
              </a:solidFill>
              <a:latin typeface="DFKai-SB" panose="03000509000000000000" pitchFamily="65" charset="-120"/>
              <a:ea typeface="DFKai-SB" panose="03000509000000000000" pitchFamily="65" charset="-120"/>
            </a:endParaRPr>
          </a:p>
          <a:p>
            <a:pPr>
              <a:spcBef>
                <a:spcPts val="120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喪失參選或者出任上述職務的資格</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057" y="501649"/>
            <a:ext cx="10872787" cy="611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1340B730-63FD-4A14-A144-348E99440559}" type="slidenum">
              <a:rPr lang="zh-CN" altLang="en-US" smtClean="0">
                <a:solidFill>
                  <a:schemeClr val="tx1"/>
                </a:solidFill>
              </a:rPr>
              <a:pPr fontAlgn="base">
                <a:spcBef>
                  <a:spcPct val="0"/>
                </a:spcBef>
                <a:spcAft>
                  <a:spcPct val="0"/>
                </a:spcAft>
                <a:buClrTx/>
                <a:buFontTx/>
                <a:buNone/>
              </a:pPr>
              <a:t>61</a:t>
            </a:fld>
            <a:endParaRPr lang="zh-CN" altLang="en-US" dirty="0">
              <a:solidFill>
                <a:schemeClr val="tx1"/>
              </a:solidFill>
            </a:endParaRPr>
          </a:p>
        </p:txBody>
      </p:sp>
      <p:sp>
        <p:nvSpPr>
          <p:cNvPr id="76804" name="文本框 5"/>
          <p:cNvSpPr txBox="1">
            <a:spLocks noChangeArrowheads="1"/>
          </p:cNvSpPr>
          <p:nvPr/>
        </p:nvSpPr>
        <p:spPr bwMode="auto">
          <a:xfrm>
            <a:off x="1294057" y="510442"/>
            <a:ext cx="9374187" cy="593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30000"/>
              </a:lnSpc>
              <a:spcBef>
                <a:spcPct val="0"/>
              </a:spcBef>
              <a:buClrTx/>
              <a:buFontTx/>
              <a:buNone/>
            </a:pPr>
            <a:r>
              <a:rPr lang="en-US" altLang="zh-CN" sz="2800" b="1" dirty="0">
                <a:solidFill>
                  <a:srgbClr val="333333"/>
                </a:solidFill>
                <a:latin typeface="DFKai-SB" panose="03000509000000000000" pitchFamily="65" charset="-120"/>
                <a:ea typeface="DFKai-SB" panose="03000509000000000000" pitchFamily="65" charset="-120"/>
              </a:rPr>
              <a:t>    </a:t>
            </a:r>
            <a:r>
              <a:rPr lang="en-US" altLang="zh-CN" sz="4000" b="1" dirty="0">
                <a:solidFill>
                  <a:srgbClr val="333333"/>
                </a:solidFill>
                <a:latin typeface="DFKai-SB" panose="03000509000000000000" pitchFamily="65" charset="-120"/>
                <a:ea typeface="DFKai-SB" panose="03000509000000000000" pitchFamily="65" charset="-120"/>
              </a:rPr>
              <a:t>《</a:t>
            </a:r>
            <a:r>
              <a:rPr lang="zh-CN" altLang="en-US" sz="4000" b="1" dirty="0">
                <a:solidFill>
                  <a:srgbClr val="333333"/>
                </a:solidFill>
                <a:latin typeface="DFKai-SB" panose="03000509000000000000" pitchFamily="65" charset="-120"/>
                <a:ea typeface="DFKai-SB" panose="03000509000000000000" pitchFamily="65" charset="-120"/>
              </a:rPr>
              <a:t>香港國安法</a:t>
            </a:r>
            <a:r>
              <a:rPr lang="en-US" altLang="zh-CN" sz="4000" b="1" dirty="0">
                <a:solidFill>
                  <a:srgbClr val="333333"/>
                </a:solidFill>
                <a:latin typeface="DFKai-SB" panose="03000509000000000000" pitchFamily="65" charset="-120"/>
                <a:ea typeface="DFKai-SB" panose="03000509000000000000" pitchFamily="65" charset="-120"/>
              </a:rPr>
              <a:t>》</a:t>
            </a:r>
            <a:r>
              <a:rPr lang="zh-CN" altLang="en-US" sz="4000" b="1" dirty="0">
                <a:solidFill>
                  <a:srgbClr val="333333"/>
                </a:solidFill>
                <a:latin typeface="DFKai-SB" panose="03000509000000000000" pitchFamily="65" charset="-120"/>
                <a:ea typeface="DFKai-SB" panose="03000509000000000000" pitchFamily="65" charset="-120"/>
              </a:rPr>
              <a:t>第三十五條 ：</a:t>
            </a:r>
            <a:endParaRPr lang="en-US" altLang="zh-CN" sz="4000" b="1" dirty="0">
              <a:solidFill>
                <a:srgbClr val="333333"/>
              </a:solidFill>
              <a:latin typeface="DFKai-SB" panose="03000509000000000000" pitchFamily="65" charset="-120"/>
              <a:ea typeface="DFKai-SB" panose="03000509000000000000" pitchFamily="65" charset="-120"/>
            </a:endParaRPr>
          </a:p>
          <a:p>
            <a:pPr algn="ctr">
              <a:lnSpc>
                <a:spcPct val="130000"/>
              </a:lnSpc>
              <a:spcBef>
                <a:spcPct val="0"/>
              </a:spcBef>
              <a:buClrTx/>
              <a:buFontTx/>
              <a:buNone/>
            </a:pPr>
            <a:endParaRPr lang="en-US" altLang="zh-CN" sz="2800" b="1" dirty="0">
              <a:solidFill>
                <a:srgbClr val="333333"/>
              </a:solidFill>
              <a:latin typeface="DFKai-SB" panose="03000509000000000000" pitchFamily="65" charset="-120"/>
              <a:ea typeface="DFKai-SB" panose="03000509000000000000" pitchFamily="65" charset="-120"/>
            </a:endParaRPr>
          </a:p>
          <a:p>
            <a:pPr>
              <a:lnSpc>
                <a:spcPct val="130000"/>
              </a:lnSpc>
              <a:spcBef>
                <a:spcPct val="0"/>
              </a:spcBef>
              <a:buClrTx/>
              <a:buFontTx/>
              <a:buNone/>
            </a:pPr>
            <a:r>
              <a:rPr lang="zh-CN" altLang="en-US"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a:t>
            </a:r>
            <a:r>
              <a:rPr lang="zh-CN" altLang="en-US" sz="2800" dirty="0">
                <a:solidFill>
                  <a:schemeClr val="tx1"/>
                </a:solidFill>
                <a:latin typeface="DFKai-SB" panose="03000509000000000000" pitchFamily="65" charset="-120"/>
                <a:ea typeface="DFKai-SB" panose="03000509000000000000" pitchFamily="65" charset="-120"/>
              </a:rPr>
              <a:t>任何人經法院判決犯危害國家安全罪行的，即喪失作爲候選人參加香港特別行政區舉行的立法會、區議會選舉或者出任香港特別行政區任何公職或者行政長官選舉委員會委員的資格；曾經宣誓或者聲明擁護中華人民共和國香港特別行政區基本法、效忠中華人民共和國香港特別行政區的立法會議員、政府官員及公務人員、行政會議成員、法官及其他司法人員、區議員，即時喪失該等職務，並喪失參選或者出任上述職務的資格。</a:t>
            </a:r>
            <a:r>
              <a:rPr lang="zh-TW" altLang="en-US" sz="2800" dirty="0">
                <a:solidFill>
                  <a:schemeClr val="tx1"/>
                </a:solidFill>
                <a:latin typeface="DFKai-SB" panose="03000509000000000000" pitchFamily="65" charset="-120"/>
                <a:ea typeface="DFKai-SB" panose="03000509000000000000" pitchFamily="65" charset="-120"/>
              </a:rPr>
              <a:t>」</a:t>
            </a:r>
            <a:endParaRPr lang="zh-CN" altLang="en-US" sz="2800" dirty="0">
              <a:solidFill>
                <a:schemeClr val="tx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9"/>
          <p:cNvSpPr txBox="1"/>
          <p:nvPr/>
        </p:nvSpPr>
        <p:spPr>
          <a:xfrm>
            <a:off x="0" y="530522"/>
            <a:ext cx="12192000" cy="707886"/>
          </a:xfrm>
          <a:prstGeom prst="rect">
            <a:avLst/>
          </a:prstGeom>
          <a:noFill/>
        </p:spPr>
        <p:txBody>
          <a:bodyPr wrap="square" rtlCol="0">
            <a:spAutoFit/>
          </a:bodyPr>
          <a:lstStyle/>
          <a:p>
            <a:pPr algn="ctr" defTabSz="457200"/>
            <a:r>
              <a:rPr lang="zh-TW" altLang="en-US" sz="4000" dirty="0">
                <a:solidFill>
                  <a:prstClr val="black"/>
                </a:solidFill>
                <a:latin typeface="DFKai-SB" panose="03000509000000000000" pitchFamily="65" charset="-120"/>
                <a:ea typeface="DFKai-SB" panose="03000509000000000000" pitchFamily="65" charset="-120"/>
              </a:rPr>
              <a:t>相關參考資料</a:t>
            </a:r>
            <a:endParaRPr lang="en-US" altLang="zh-TW" sz="4000" dirty="0">
              <a:solidFill>
                <a:prstClr val="black"/>
              </a:solidFill>
              <a:latin typeface="DFKai-SB" panose="03000509000000000000" pitchFamily="65" charset="-120"/>
              <a:ea typeface="DFKai-SB" panose="03000509000000000000" pitchFamily="65" charset="-120"/>
            </a:endParaRPr>
          </a:p>
        </p:txBody>
      </p:sp>
      <p:sp>
        <p:nvSpPr>
          <p:cNvPr id="3" name="Rectangle 2"/>
          <p:cNvSpPr/>
          <p:nvPr/>
        </p:nvSpPr>
        <p:spPr>
          <a:xfrm>
            <a:off x="3728302" y="2628781"/>
            <a:ext cx="4752840" cy="800219"/>
          </a:xfrm>
          <a:prstGeom prst="rect">
            <a:avLst/>
          </a:prstGeom>
        </p:spPr>
        <p:txBody>
          <a:bodyPr wrap="none">
            <a:spAutoFit/>
          </a:bodyPr>
          <a:lstStyle/>
          <a:p>
            <a:pPr marL="342900" indent="-342900" algn="just" fontAlgn="base">
              <a:buFont typeface="Arial" panose="020B0604020202020204" pitchFamily="34" charset="0"/>
              <a:buChar char="•"/>
            </a:pPr>
            <a:r>
              <a:rPr lang="zh-TW" altLang="en-US" sz="2200" dirty="0">
                <a:latin typeface="標楷體" panose="03000509000000000000" pitchFamily="65" charset="-120"/>
                <a:ea typeface="標楷體" panose="03000509000000000000" pitchFamily="65" charset="-120"/>
              </a:rPr>
              <a:t>香港電台</a:t>
            </a:r>
            <a:r>
              <a:rPr lang="en-US" altLang="zh-TW" sz="2200" dirty="0">
                <a:latin typeface="標楷體" panose="03000509000000000000" pitchFamily="65" charset="-120"/>
                <a:ea typeface="標楷體" panose="03000509000000000000" pitchFamily="65" charset="-120"/>
              </a:rPr>
              <a:t>- </a:t>
            </a:r>
            <a:r>
              <a:rPr lang="ja-JP" altLang="en-US" sz="2200" dirty="0">
                <a:latin typeface="標楷體" panose="03000509000000000000" pitchFamily="65" charset="-120"/>
                <a:ea typeface="標楷體" panose="03000509000000000000" pitchFamily="65" charset="-120"/>
              </a:rPr>
              <a:t>憲法傳萬家</a:t>
            </a:r>
            <a:r>
              <a:rPr lang="en-US" altLang="zh-TW" sz="2200" dirty="0">
                <a:latin typeface="標楷體" panose="03000509000000000000" pitchFamily="65" charset="-120"/>
                <a:ea typeface="標楷體" panose="03000509000000000000" pitchFamily="65" charset="-120"/>
              </a:rPr>
              <a:t>: </a:t>
            </a:r>
          </a:p>
          <a:p>
            <a:pPr algn="just" fontAlgn="base"/>
            <a:r>
              <a:rPr lang="en-US" altLang="ja-JP"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ja-JP" sz="1200" dirty="0">
                <a:latin typeface="Times New Roman" panose="02020603050405020304" pitchFamily="18" charset="0"/>
                <a:ea typeface="標楷體" panose="03000509000000000000" pitchFamily="65" charset="-120"/>
                <a:cs typeface="Times New Roman" panose="02020603050405020304" pitchFamily="18" charset="0"/>
                <a:hlinkClick r:id="rId2"/>
              </a:rPr>
              <a:t>http://www.rthk.hk/tv/dtt31/programme/rootorigintheconstitution</a:t>
            </a:r>
            <a:endParaRPr lang="en-US" altLang="ja-JP" sz="1200" dirty="0">
              <a:latin typeface="Times New Roman" panose="02020603050405020304" pitchFamily="18" charset="0"/>
              <a:ea typeface="標楷體" panose="03000509000000000000" pitchFamily="65" charset="-120"/>
              <a:cs typeface="Times New Roman" panose="02020603050405020304" pitchFamily="18" charset="0"/>
            </a:endParaRPr>
          </a:p>
          <a:p>
            <a:pPr algn="just"/>
            <a:r>
              <a:rPr lang="en-US" altLang="ja-JP"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ja-JP" sz="1200" dirty="0">
                <a:latin typeface="Times New Roman" panose="02020603050405020304" pitchFamily="18" charset="0"/>
                <a:ea typeface="標楷體" panose="03000509000000000000" pitchFamily="65" charset="-120"/>
                <a:cs typeface="Times New Roman" panose="02020603050405020304" pitchFamily="18" charset="0"/>
                <a:hlinkClick r:id="rId3"/>
              </a:rPr>
              <a:t>http://www.rthk.hk/tv/dtt31/programme/rootorigintheconstitution2</a:t>
            </a:r>
            <a:endParaRPr lang="ja-JP" altLang="en-US" sz="120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3">
            <a:hlinkClick r:id="rId4"/>
          </p:cNvPr>
          <p:cNvPicPr>
            <a:picLocks noChangeAspect="1"/>
          </p:cNvPicPr>
          <p:nvPr/>
        </p:nvPicPr>
        <p:blipFill>
          <a:blip r:embed="rId5"/>
          <a:stretch>
            <a:fillRect/>
          </a:stretch>
        </p:blipFill>
        <p:spPr>
          <a:xfrm>
            <a:off x="2497977" y="2449894"/>
            <a:ext cx="1080000" cy="1080000"/>
          </a:xfrm>
          <a:prstGeom prst="rect">
            <a:avLst/>
          </a:prstGeom>
        </p:spPr>
      </p:pic>
      <p:sp>
        <p:nvSpPr>
          <p:cNvPr id="5" name="Rectangle 4"/>
          <p:cNvSpPr/>
          <p:nvPr/>
        </p:nvSpPr>
        <p:spPr>
          <a:xfrm>
            <a:off x="3728302" y="3643821"/>
            <a:ext cx="7328957" cy="800219"/>
          </a:xfrm>
          <a:prstGeom prst="rect">
            <a:avLst/>
          </a:prstGeom>
        </p:spPr>
        <p:txBody>
          <a:bodyPr wrap="square">
            <a:spAutoFit/>
          </a:bodyPr>
          <a:lstStyle/>
          <a:p>
            <a:pPr marL="342900" indent="-342900">
              <a:buFont typeface="Arial" panose="020B0604020202020204" pitchFamily="34" charset="0"/>
              <a:buChar char="•"/>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The China Current: </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「一國兩制」下的香港</a:t>
            </a:r>
          </a:p>
          <a:p>
            <a:pPr latinLnBrk="1"/>
            <a:r>
              <a:rPr lang="en-US" altLang="ja-JP" sz="1200" dirty="0">
                <a:latin typeface="Times New Roman" panose="02020603050405020304" pitchFamily="18" charset="0"/>
                <a:cs typeface="Times New Roman" panose="02020603050405020304" pitchFamily="18" charset="0"/>
              </a:rPr>
              <a:t>	</a:t>
            </a:r>
            <a:r>
              <a:rPr lang="en-US" altLang="ja-JP" sz="1200" dirty="0">
                <a:latin typeface="Times New Roman" panose="02020603050405020304" pitchFamily="18" charset="0"/>
                <a:ea typeface="DFKai-SB" panose="03000509000000000000" pitchFamily="65" charset="-120"/>
                <a:cs typeface="Times New Roman" panose="02020603050405020304" pitchFamily="18" charset="0"/>
                <a:hlinkClick r:id="rId6"/>
              </a:rPr>
              <a:t>http://chinacurrent.com/education/category/%E3%80%8C%E4%B8%80%E5%9C%8B%E5%85%A9%E5    </a:t>
            </a:r>
            <a:r>
              <a:rPr lang="en-US" altLang="ja-JP" sz="1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ja-JP" sz="1200" dirty="0">
                <a:latin typeface="Times New Roman" panose="02020603050405020304" pitchFamily="18" charset="0"/>
                <a:ea typeface="DFKai-SB" panose="03000509000000000000" pitchFamily="65" charset="-120"/>
                <a:cs typeface="Times New Roman" panose="02020603050405020304" pitchFamily="18" charset="0"/>
                <a:hlinkClick r:id="rId6"/>
              </a:rPr>
              <a:t>%88%B6%E3%80%8D%E4%B8%8B%E7%9A%84%E9%A6%99%E6%B8%AF </a:t>
            </a:r>
            <a:endParaRPr lang="ja-JP"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Picture 5">
            <a:hlinkClick r:id="rId6"/>
          </p:cNvPr>
          <p:cNvPicPr>
            <a:picLocks noChangeAspect="1"/>
          </p:cNvPicPr>
          <p:nvPr/>
        </p:nvPicPr>
        <p:blipFill>
          <a:blip r:embed="rId7"/>
          <a:stretch>
            <a:fillRect/>
          </a:stretch>
        </p:blipFill>
        <p:spPr>
          <a:xfrm>
            <a:off x="1134741" y="3813690"/>
            <a:ext cx="1763478" cy="720000"/>
          </a:xfrm>
          <a:prstGeom prst="rect">
            <a:avLst/>
          </a:prstGeom>
        </p:spPr>
      </p:pic>
      <p:sp>
        <p:nvSpPr>
          <p:cNvPr id="7" name="Rectangle 6"/>
          <p:cNvSpPr/>
          <p:nvPr/>
        </p:nvSpPr>
        <p:spPr>
          <a:xfrm>
            <a:off x="3728302" y="1317882"/>
            <a:ext cx="7900929" cy="1172629"/>
          </a:xfrm>
          <a:prstGeom prst="rect">
            <a:avLst/>
          </a:prstGeom>
        </p:spPr>
        <p:txBody>
          <a:bodyPr wrap="square">
            <a:spAutoFit/>
          </a:bodyPr>
          <a:lstStyle/>
          <a:p>
            <a:pPr>
              <a:lnSpc>
                <a:spcPct val="90000"/>
              </a:lnSpc>
              <a:buFont typeface="Arial" panose="020B0604020202020204" pitchFamily="34" charset="0"/>
              <a:buChar char="•"/>
            </a:pP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中華人民共和國香港特別行政區基本法</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全文及相關文件 </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hlinkClick r:id="rId8"/>
              </a:rPr>
              <a:t>http://www.basiclaw.gov.hk/tc/basiclawtext/index.html</a:t>
            </a:r>
            <a:endParaRPr lang="en-US" altLang="zh-TW" sz="1200"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90000"/>
              </a:lnSpc>
              <a:buFont typeface="Arial" panose="020B0604020202020204" pitchFamily="34" charset="0"/>
              <a:buChar char="•"/>
            </a:pPr>
            <a:r>
              <a:rPr lang="en-US" altLang="ja-JP" sz="2200" dirty="0">
                <a:latin typeface="Times New Roman" panose="02020603050405020304" pitchFamily="18" charset="0"/>
                <a:ea typeface="DFKai-SB" panose="03000509000000000000" pitchFamily="65" charset="-120"/>
                <a:cs typeface="Times New Roman" panose="02020603050405020304" pitchFamily="18" charset="0"/>
              </a:rPr>
              <a:t>《</a:t>
            </a:r>
            <a:r>
              <a:rPr lang="ja-JP" altLang="en-US" sz="2200" dirty="0">
                <a:latin typeface="Times New Roman" panose="02020603050405020304" pitchFamily="18" charset="0"/>
                <a:ea typeface="DFKai-SB" panose="03000509000000000000" pitchFamily="65" charset="-120"/>
                <a:cs typeface="Times New Roman" panose="02020603050405020304" pitchFamily="18" charset="0"/>
              </a:rPr>
              <a:t>基本法</a:t>
            </a:r>
            <a:r>
              <a:rPr lang="en-US" altLang="ja-JP" sz="2200" dirty="0">
                <a:latin typeface="Times New Roman" panose="02020603050405020304" pitchFamily="18" charset="0"/>
                <a:ea typeface="DFKai-SB" panose="03000509000000000000" pitchFamily="65" charset="-120"/>
                <a:cs typeface="Times New Roman" panose="02020603050405020304" pitchFamily="18" charset="0"/>
              </a:rPr>
              <a:t>》</a:t>
            </a:r>
            <a:r>
              <a:rPr lang="ja-JP" altLang="en-US" sz="2200" dirty="0">
                <a:latin typeface="Times New Roman" panose="02020603050405020304" pitchFamily="18" charset="0"/>
                <a:ea typeface="DFKai-SB" panose="03000509000000000000" pitchFamily="65" charset="-120"/>
                <a:cs typeface="Times New Roman" panose="02020603050405020304" pitchFamily="18" charset="0"/>
              </a:rPr>
              <a:t>網站</a:t>
            </a:r>
            <a:r>
              <a:rPr lang="ja-JP" altLang="en-US" sz="12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ja-JP" sz="1200" dirty="0">
              <a:latin typeface="Times New Roman" panose="02020603050405020304" pitchFamily="18" charset="0"/>
              <a:ea typeface="DFKai-SB" panose="03000509000000000000" pitchFamily="65" charset="-120"/>
              <a:cs typeface="Times New Roman" panose="02020603050405020304" pitchFamily="18" charset="0"/>
            </a:endParaRPr>
          </a:p>
          <a:p>
            <a:pPr lvl="1">
              <a:lnSpc>
                <a:spcPct val="90000"/>
              </a:lnSpc>
            </a:pPr>
            <a:r>
              <a:rPr lang="en-US" altLang="zh-CN" sz="1200" dirty="0">
                <a:latin typeface="Times New Roman" panose="02020603050405020304" pitchFamily="18" charset="0"/>
                <a:ea typeface="DFKai-SB" panose="03000509000000000000" pitchFamily="65" charset="-120"/>
                <a:cs typeface="Times New Roman" panose="02020603050405020304" pitchFamily="18" charset="0"/>
                <a:hlinkClick r:id="rId9"/>
              </a:rPr>
              <a:t>http://www.basiclaw.gov.hk/tc/index/index.html</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Picture 7"/>
          <p:cNvPicPr>
            <a:picLocks noChangeAspect="1"/>
          </p:cNvPicPr>
          <p:nvPr/>
        </p:nvPicPr>
        <p:blipFill>
          <a:blip r:embed="rId10"/>
          <a:stretch>
            <a:fillRect/>
          </a:stretch>
        </p:blipFill>
        <p:spPr>
          <a:xfrm>
            <a:off x="907685" y="1317882"/>
            <a:ext cx="1873124" cy="720000"/>
          </a:xfrm>
          <a:prstGeom prst="rect">
            <a:avLst/>
          </a:prstGeom>
        </p:spPr>
      </p:pic>
      <p:sp>
        <p:nvSpPr>
          <p:cNvPr id="9" name="AutoShape 2" descr="RTHK 首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 name="Picture 9"/>
          <p:cNvPicPr>
            <a:picLocks noChangeAspect="1"/>
          </p:cNvPicPr>
          <p:nvPr/>
        </p:nvPicPr>
        <p:blipFill>
          <a:blip r:embed="rId11"/>
          <a:stretch>
            <a:fillRect/>
          </a:stretch>
        </p:blipFill>
        <p:spPr>
          <a:xfrm>
            <a:off x="650450" y="2565000"/>
            <a:ext cx="1692878" cy="864000"/>
          </a:xfrm>
          <a:prstGeom prst="rect">
            <a:avLst/>
          </a:prstGeom>
        </p:spPr>
      </p:pic>
      <p:sp>
        <p:nvSpPr>
          <p:cNvPr id="11" name="投影片編號版面配置區 5">
            <a:extLst>
              <a:ext uri="{FF2B5EF4-FFF2-40B4-BE49-F238E27FC236}">
                <a16:creationId xmlns:a16="http://schemas.microsoft.com/office/drawing/2014/main" id="{D415A6FE-D922-45D4-8557-6DF15F2B1DCF}"/>
              </a:ext>
            </a:extLst>
          </p:cNvPr>
          <p:cNvSpPr txBox="1">
            <a:spLocks/>
          </p:cNvSpPr>
          <p:nvPr/>
        </p:nvSpPr>
        <p:spPr>
          <a:xfrm>
            <a:off x="11239500" y="6318250"/>
            <a:ext cx="7794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62</a:t>
            </a:fld>
            <a:endParaRPr lang="zh-CN" altLang="en-US" dirty="0">
              <a:solidFill>
                <a:schemeClr val="tx1"/>
              </a:solidFill>
            </a:endParaRPr>
          </a:p>
        </p:txBody>
      </p:sp>
      <p:sp>
        <p:nvSpPr>
          <p:cNvPr id="13" name="文字方塊 12">
            <a:extLst>
              <a:ext uri="{FF2B5EF4-FFF2-40B4-BE49-F238E27FC236}">
                <a16:creationId xmlns:a16="http://schemas.microsoft.com/office/drawing/2014/main" id="{1D78CF6F-CC17-400D-8888-D4DC7D792B78}"/>
              </a:ext>
            </a:extLst>
          </p:cNvPr>
          <p:cNvSpPr txBox="1"/>
          <p:nvPr/>
        </p:nvSpPr>
        <p:spPr>
          <a:xfrm>
            <a:off x="3728302" y="4561324"/>
            <a:ext cx="8176653" cy="2339102"/>
          </a:xfrm>
          <a:prstGeom prst="rect">
            <a:avLst/>
          </a:prstGeom>
          <a:noFill/>
        </p:spPr>
        <p:txBody>
          <a:bodyPr wrap="square">
            <a:spAutoFit/>
          </a:bodyPr>
          <a:lstStyle/>
          <a:p>
            <a:pPr marL="342900" indent="-342900" algn="just">
              <a:buFont typeface="Arial" panose="020B0604020202020204" pitchFamily="34" charset="0"/>
              <a:buChar char="•"/>
            </a:pPr>
            <a:r>
              <a:rPr lang="en-US" sz="2200" dirty="0">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立法會換屆選舉網頁</a:t>
            </a:r>
            <a:endParaRPr lang="en-US" sz="2200" dirty="0">
              <a:latin typeface="Times New Roman" panose="02020603050405020304" pitchFamily="18" charset="0"/>
              <a:ea typeface="標楷體" panose="03000509000000000000" pitchFamily="65" charset="-120"/>
              <a:cs typeface="Times New Roman" panose="02020603050405020304" pitchFamily="18" charset="0"/>
            </a:endParaRPr>
          </a:p>
          <a:p>
            <a:r>
              <a:rPr 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ea typeface="標楷體" panose="03000509000000000000" pitchFamily="65" charset="-120"/>
                <a:cs typeface="Times New Roman" panose="02020603050405020304" pitchFamily="18" charset="0"/>
                <a:hlinkClick r:id="rId12"/>
              </a:rPr>
              <a:t>http://www.elections.gov.hk/legco2025/chi/index.html</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政制及內地事務局專題資料：選舉事務</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20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a:latin typeface="Times New Roman" panose="02020603050405020304" pitchFamily="18" charset="0"/>
                <a:ea typeface="標楷體" panose="03000509000000000000" pitchFamily="65" charset="-120"/>
                <a:cs typeface="Times New Roman" panose="02020603050405020304" pitchFamily="18" charset="0"/>
                <a:hlinkClick r:id="rId13"/>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hlinkClick r:id="rId13"/>
              </a:rPr>
              <a:t>www.cmab.gov.hk/tc/issues/electoral.htm</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選舉事務委員會新聞公報</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r>
              <a:rPr 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ea typeface="標楷體" panose="03000509000000000000" pitchFamily="65" charset="-120"/>
                <a:cs typeface="Times New Roman" panose="02020603050405020304" pitchFamily="18" charset="0"/>
                <a:hlinkClick r:id="rId14"/>
              </a:rPr>
              <a:t>http://www.reo.gov.hk/tc/whats-new/press-releases.html#2025</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行政長官出席「行政立法同心治港創未來」研討會致辭全文</a:t>
            </a:r>
          </a:p>
          <a:p>
            <a:r>
              <a:rPr 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ea typeface="標楷體" panose="03000509000000000000" pitchFamily="65" charset="-120"/>
                <a:cs typeface="Times New Roman" panose="02020603050405020304" pitchFamily="18" charset="0"/>
                <a:hlinkClick r:id="rId15"/>
              </a:rPr>
              <a:t>http://www.info.gov.hk/gia/general/202510/16/P2025101600321.htm</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5" name="圖片 14">
            <a:extLst>
              <a:ext uri="{FF2B5EF4-FFF2-40B4-BE49-F238E27FC236}">
                <a16:creationId xmlns:a16="http://schemas.microsoft.com/office/drawing/2014/main" id="{68D2042F-2FAD-4CD9-9DAD-EE192BA1F92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247" y="5390004"/>
            <a:ext cx="3600000" cy="720000"/>
          </a:xfrm>
          <a:prstGeom prst="rect">
            <a:avLst/>
          </a:prstGeom>
        </p:spPr>
      </p:pic>
    </p:spTree>
    <p:extLst>
      <p:ext uri="{BB962C8B-B14F-4D97-AF65-F5344CB8AC3E}">
        <p14:creationId xmlns:p14="http://schemas.microsoft.com/office/powerpoint/2010/main" val="4074176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p:cNvSpPr txBox="1"/>
          <p:nvPr/>
        </p:nvSpPr>
        <p:spPr>
          <a:xfrm>
            <a:off x="650450" y="530522"/>
            <a:ext cx="11076495" cy="707886"/>
          </a:xfrm>
          <a:prstGeom prst="rect">
            <a:avLst/>
          </a:prstGeom>
          <a:noFill/>
        </p:spPr>
        <p:txBody>
          <a:bodyPr wrap="square" rtlCol="0">
            <a:spAutoFit/>
          </a:bodyPr>
          <a:lstStyle/>
          <a:p>
            <a:pPr algn="ctr" defTabSz="457200"/>
            <a:r>
              <a:rPr lang="zh-TW" altLang="en-US" sz="4000" dirty="0">
                <a:solidFill>
                  <a:prstClr val="black"/>
                </a:solidFill>
                <a:latin typeface="DFKai-SB" panose="03000509000000000000" pitchFamily="65" charset="-120"/>
                <a:ea typeface="DFKai-SB" panose="03000509000000000000" pitchFamily="65" charset="-120"/>
              </a:rPr>
              <a:t>教育局</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憲法</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和</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基本法</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相關學與</a:t>
            </a:r>
            <a:r>
              <a:rPr lang="zh-TW" altLang="en-US" sz="4000">
                <a:solidFill>
                  <a:prstClr val="black"/>
                </a:solidFill>
                <a:latin typeface="DFKai-SB" panose="03000509000000000000" pitchFamily="65" charset="-120"/>
                <a:ea typeface="DFKai-SB" panose="03000509000000000000" pitchFamily="65" charset="-120"/>
              </a:rPr>
              <a:t>教資源</a:t>
            </a:r>
            <a:endParaRPr lang="en-US" altLang="zh-TW" sz="4000" dirty="0">
              <a:solidFill>
                <a:prstClr val="black"/>
              </a:solidFill>
              <a:latin typeface="DFKai-SB" panose="03000509000000000000" pitchFamily="65" charset="-120"/>
              <a:ea typeface="DFKai-SB" panose="03000509000000000000" pitchFamily="65" charset="-120"/>
            </a:endParaRPr>
          </a:p>
        </p:txBody>
      </p:sp>
      <p:sp>
        <p:nvSpPr>
          <p:cNvPr id="11" name="文字方塊 10"/>
          <p:cNvSpPr txBox="1"/>
          <p:nvPr/>
        </p:nvSpPr>
        <p:spPr>
          <a:xfrm>
            <a:off x="1668544" y="2248476"/>
            <a:ext cx="9852896" cy="3785652"/>
          </a:xfrm>
          <a:prstGeom prst="rect">
            <a:avLst/>
          </a:prstGeom>
          <a:noFill/>
        </p:spPr>
        <p:txBody>
          <a:bodyPr wrap="square" rtlCol="0">
            <a:spAutoFit/>
          </a:bodyPr>
          <a:lstStyle/>
          <a:p>
            <a:pPr defTabSz="457200"/>
            <a:endParaRPr lang="en-US" altLang="zh-TW" sz="2800" u="sng" dirty="0">
              <a:solidFill>
                <a:prstClr val="black"/>
              </a:solidFill>
              <a:latin typeface="DFKai-SB" panose="03000509000000000000" pitchFamily="65" charset="-120"/>
              <a:ea typeface="DFKai-SB" panose="03000509000000000000" pitchFamily="65" charset="-120"/>
            </a:endParaRPr>
          </a:p>
          <a:p>
            <a:pPr marL="285750" indent="-285750" defTabSz="457200">
              <a:buFont typeface="Arial" panose="020B0604020202020204" pitchFamily="34" charset="0"/>
              <a:buChar char="•"/>
            </a:pP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中華人民共和國憲法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教學資源</a:t>
            </a:r>
            <a:endParaRPr lang="en-US" altLang="zh-TW" sz="2800" dirty="0">
              <a:solidFill>
                <a:prstClr val="black"/>
              </a:solidFill>
              <a:latin typeface="DFKai-SB" panose="03000509000000000000" pitchFamily="65" charset="-120"/>
              <a:ea typeface="DFKai-SB" panose="03000509000000000000" pitchFamily="65" charset="-120"/>
            </a:endParaRPr>
          </a:p>
          <a:p>
            <a:pPr defTabSz="457200"/>
            <a:r>
              <a:rPr lang="en-US" altLang="zh-TW" sz="2800" dirty="0">
                <a:solidFill>
                  <a:prstClr val="black"/>
                </a:solidFill>
                <a:latin typeface="DFKai-SB" panose="03000509000000000000" pitchFamily="65" charset="-120"/>
                <a:ea typeface="DFKai-SB" panose="03000509000000000000" pitchFamily="65" charset="-120"/>
              </a:rPr>
              <a:t>  【</a:t>
            </a:r>
            <a:r>
              <a:rPr lang="zh-TW" altLang="en-US" sz="2800" dirty="0">
                <a:solidFill>
                  <a:prstClr val="black"/>
                </a:solidFill>
                <a:latin typeface="DFKai-SB" panose="03000509000000000000" pitchFamily="65" charset="-120"/>
                <a:ea typeface="DFKai-SB" panose="03000509000000000000" pitchFamily="65" charset="-120"/>
              </a:rPr>
              <a:t>個人、社會及人文教育學習領域初中課程</a:t>
            </a:r>
            <a:r>
              <a:rPr lang="en-US" altLang="zh-TW" sz="2800" dirty="0">
                <a:solidFill>
                  <a:prstClr val="black"/>
                </a:solidFill>
                <a:latin typeface="DFKai-SB" panose="03000509000000000000" pitchFamily="65" charset="-120"/>
                <a:ea typeface="DFKai-SB" panose="03000509000000000000" pitchFamily="65" charset="-120"/>
              </a:rPr>
              <a:t>】</a:t>
            </a:r>
          </a:p>
          <a:p>
            <a:pPr marL="285750" indent="-285750" defTabSz="457200">
              <a:buFont typeface="Arial" panose="020B0604020202020204" pitchFamily="34" charset="0"/>
              <a:buChar char="•"/>
            </a:pP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憲法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和</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基本法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海報資源套</a:t>
            </a:r>
            <a:endParaRPr lang="en-US" altLang="zh-TW" sz="2800" dirty="0">
              <a:solidFill>
                <a:prstClr val="black"/>
              </a:solidFill>
              <a:latin typeface="DFKai-SB" panose="03000509000000000000" pitchFamily="65" charset="-120"/>
              <a:ea typeface="DFKai-SB" panose="03000509000000000000" pitchFamily="65" charset="-120"/>
            </a:endParaRPr>
          </a:p>
          <a:p>
            <a:pPr marL="285750" indent="-285750" defTabSz="457200">
              <a:buFont typeface="Arial" panose="020B0604020202020204" pitchFamily="34" charset="0"/>
              <a:buChar char="•"/>
            </a:pP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基本法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中學生網上自學課程</a:t>
            </a:r>
            <a:endParaRPr lang="en-US" altLang="zh-TW" sz="2800" dirty="0">
              <a:solidFill>
                <a:prstClr val="black"/>
              </a:solidFill>
              <a:latin typeface="DFKai-SB" panose="03000509000000000000" pitchFamily="65" charset="-120"/>
              <a:ea typeface="DFKai-SB" panose="03000509000000000000" pitchFamily="65" charset="-120"/>
            </a:endParaRPr>
          </a:p>
          <a:p>
            <a:pPr marL="285750" indent="-285750" defTabSz="457200">
              <a:buFont typeface="Arial" panose="020B0604020202020204" pitchFamily="34" charset="0"/>
              <a:buChar char="•"/>
            </a:pPr>
            <a:r>
              <a:rPr lang="zh-TW" altLang="en-US" sz="2800" dirty="0">
                <a:solidFill>
                  <a:prstClr val="black"/>
                </a:solidFill>
                <a:latin typeface="DFKai-SB" panose="03000509000000000000" pitchFamily="65" charset="-120"/>
                <a:ea typeface="DFKai-SB" panose="03000509000000000000" pitchFamily="65" charset="-120"/>
              </a:rPr>
              <a:t>「憲法與</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基本法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」學與教資源 </a:t>
            </a:r>
            <a:endParaRPr lang="en-US" altLang="zh-TW" sz="2800" dirty="0">
              <a:solidFill>
                <a:prstClr val="black"/>
              </a:solidFill>
              <a:latin typeface="DFKai-SB" panose="03000509000000000000" pitchFamily="65" charset="-120"/>
              <a:ea typeface="DFKai-SB" panose="03000509000000000000" pitchFamily="65" charset="-120"/>
            </a:endParaRPr>
          </a:p>
          <a:p>
            <a:pPr defTabSz="457200"/>
            <a:endParaRPr lang="en-US" dirty="0">
              <a:solidFill>
                <a:prstClr val="black"/>
              </a:solidFill>
              <a:latin typeface="DFKai-SB" panose="03000509000000000000" pitchFamily="65" charset="-120"/>
              <a:ea typeface="DFKai-SB" panose="03000509000000000000" pitchFamily="65" charset="-120"/>
            </a:endParaRPr>
          </a:p>
          <a:p>
            <a:pPr defTabSz="457200"/>
            <a:r>
              <a:rPr lang="zh-TW" altLang="en-US" dirty="0">
                <a:solidFill>
                  <a:prstClr val="black"/>
                </a:solidFill>
                <a:latin typeface="DFKai-SB" panose="03000509000000000000" pitchFamily="65" charset="-120"/>
                <a:ea typeface="DFKai-SB" panose="03000509000000000000" pitchFamily="65" charset="-120"/>
              </a:rPr>
              <a:t>網址：</a:t>
            </a:r>
            <a:r>
              <a:rPr lang="zh-TW" altLang="en-US" dirty="0">
                <a:solidFill>
                  <a:prstClr val="black"/>
                </a:solidFill>
                <a:latin typeface="DFKai-SB" panose="03000509000000000000" pitchFamily="65" charset="-120"/>
                <a:ea typeface="DFKai-SB" panose="03000509000000000000" pitchFamily="65" charset="-120"/>
                <a:hlinkClick r:id="rId2"/>
              </a:rPr>
              <a:t> </a:t>
            </a:r>
            <a:endParaRPr lang="en-US" altLang="zh-TW" dirty="0">
              <a:solidFill>
                <a:prstClr val="black"/>
              </a:solidFill>
              <a:latin typeface="DFKai-SB" panose="03000509000000000000" pitchFamily="65" charset="-120"/>
              <a:ea typeface="DFKai-SB" panose="03000509000000000000" pitchFamily="65" charset="-120"/>
              <a:hlinkClick r:id="rId2"/>
            </a:endParaRPr>
          </a:p>
          <a:p>
            <a:pPr defTabSz="457200"/>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https://www.edb.gov.hk/tc/curriculum-development/kla/pshe/basic-law-education.html</a:t>
            </a:r>
          </a:p>
          <a:p>
            <a:pPr defTabSz="457200"/>
            <a:endParaRPr lang="en-US" dirty="0">
              <a:solidFill>
                <a:srgbClr val="00B050"/>
              </a:solidFill>
              <a:latin typeface="Century Gothic" panose="020B0502020202020204"/>
            </a:endParaRPr>
          </a:p>
        </p:txBody>
      </p:sp>
      <p:sp>
        <p:nvSpPr>
          <p:cNvPr id="5" name="灯片编号占位符 2">
            <a:extLst>
              <a:ext uri="{FF2B5EF4-FFF2-40B4-BE49-F238E27FC236}">
                <a16:creationId xmlns:a16="http://schemas.microsoft.com/office/drawing/2014/main" id="{5A368764-87CA-4179-9737-6388C97F089E}"/>
              </a:ext>
            </a:extLst>
          </p:cNvPr>
          <p:cNvSpPr txBox="1">
            <a:spLocks/>
          </p:cNvSpPr>
          <p:nvPr/>
        </p:nvSpPr>
        <p:spPr>
          <a:xfrm>
            <a:off x="10644188" y="6192795"/>
            <a:ext cx="496659" cy="37791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0C913308-F349-4B6D-A68A-DD1791B4A57B}" type="slidenum">
              <a:rPr lang="zh-CN" altLang="en-US" smtClean="0">
                <a:solidFill>
                  <a:prstClr val="black"/>
                </a:solidFill>
                <a:latin typeface="Century Gothic" panose="020B0502020202020204"/>
              </a:rPr>
              <a:pPr defTabSz="457200"/>
              <a:t>63</a:t>
            </a:fld>
            <a:endParaRPr lang="zh-CN" altLang="en-US" dirty="0">
              <a:solidFill>
                <a:prstClr val="black"/>
              </a:solidFill>
              <a:latin typeface="Century Gothic" panose="020B0502020202020204"/>
            </a:endParaRPr>
          </a:p>
        </p:txBody>
      </p:sp>
    </p:spTree>
    <p:extLst>
      <p:ext uri="{BB962C8B-B14F-4D97-AF65-F5344CB8AC3E}">
        <p14:creationId xmlns:p14="http://schemas.microsoft.com/office/powerpoint/2010/main" val="30919373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已提供有關網址，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。歡迎教師指正未盡完善之處，亦歡迎提供更新資料，以增潤內容，供所有教師參考之用。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64916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a:xfrm>
            <a:off x="2278063" y="309076"/>
            <a:ext cx="7646987" cy="738187"/>
          </a:xfrm>
        </p:spPr>
        <p:txBody>
          <a:bodyPr/>
          <a:lstStyle/>
          <a:p>
            <a:pPr algn="ctr" defTabSz="977900">
              <a:spcAft>
                <a:spcPct val="35000"/>
              </a:spcAft>
            </a:pPr>
            <a:r>
              <a:rPr lang="zh-TW" altLang="en-US" b="1">
                <a:latin typeface="DFKai-SB" panose="03000509000000000000" pitchFamily="65" charset="-120"/>
                <a:ea typeface="DFKai-SB" panose="03000509000000000000" pitchFamily="65" charset="-120"/>
              </a:rPr>
              <a:t>香港特別行政區政治體制的特點</a:t>
            </a:r>
            <a:endParaRPr lang="zh-CN" altLang="en-US" b="1">
              <a:latin typeface="DFKai-SB" panose="03000509000000000000" pitchFamily="65" charset="-120"/>
              <a:ea typeface="DFKai-SB" panose="03000509000000000000" pitchFamily="65" charset="-120"/>
            </a:endParaRPr>
          </a:p>
        </p:txBody>
      </p:sp>
      <p:sp>
        <p:nvSpPr>
          <p:cNvPr id="4" name="文字方塊 3"/>
          <p:cNvSpPr txBox="1"/>
          <p:nvPr/>
        </p:nvSpPr>
        <p:spPr>
          <a:xfrm>
            <a:off x="252047" y="1794730"/>
            <a:ext cx="4970463" cy="4339650"/>
          </a:xfrm>
          <a:prstGeom prst="rect">
            <a:avLst/>
          </a:prstGeom>
          <a:noFill/>
        </p:spPr>
        <p:txBody>
          <a:bodyPr>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US" altLang="zh-CN" sz="2400" b="1" dirty="0">
              <a:latin typeface="PMingLiU" panose="02020500000000000000" pitchFamily="18" charset="-120"/>
              <a:ea typeface="PMingLiU" panose="02020500000000000000" pitchFamily="18" charset="-120"/>
            </a:endParaRPr>
          </a:p>
          <a:p>
            <a:pPr eaLnBrk="1" hangingPunct="1">
              <a:buFont typeface="Arial" panose="020B0604020202020204" pitchFamily="34" charset="0"/>
              <a:buChar char="•"/>
            </a:pPr>
            <a:r>
              <a:rPr lang="zh-CN" altLang="en-US" sz="3200" b="1" dirty="0">
                <a:latin typeface="DFKai-SB" panose="03000509000000000000" pitchFamily="65" charset="-120"/>
                <a:ea typeface="DFKai-SB" panose="03000509000000000000" pitchFamily="65" charset="-120"/>
                <a:cs typeface="Times New Roman" panose="02020603050405020304" pitchFamily="18" charset="0"/>
              </a:rPr>
              <a:t>香港特別行政區政治體制是行政主導，行政與立法相互制衡、相互配合，司法獨立。</a:t>
            </a:r>
            <a:endParaRPr lang="en-US" altLang="zh-CN" sz="3200" b="1" dirty="0">
              <a:latin typeface="DFKai-SB" panose="03000509000000000000" pitchFamily="65" charset="-120"/>
              <a:ea typeface="DFKai-SB" panose="03000509000000000000" pitchFamily="65" charset="-120"/>
              <a:cs typeface="Times New Roman" panose="02020603050405020304" pitchFamily="18" charset="0"/>
            </a:endParaRPr>
          </a:p>
          <a:p>
            <a:pPr eaLnBrk="1" hangingPunct="1">
              <a:buFont typeface="Arial" panose="020B0604020202020204" pitchFamily="34" charset="0"/>
              <a:buChar char="•"/>
            </a:pPr>
            <a:endParaRPr lang="zh-CN" altLang="en-US" sz="3200" b="1" dirty="0">
              <a:latin typeface="DFKai-SB" panose="03000509000000000000" pitchFamily="65" charset="-120"/>
              <a:ea typeface="DFKai-SB" panose="03000509000000000000" pitchFamily="65" charset="-120"/>
              <a:cs typeface="Times New Roman" panose="02020603050405020304" pitchFamily="18" charset="0"/>
            </a:endParaRPr>
          </a:p>
          <a:p>
            <a:pPr eaLnBrk="1" hangingPunct="1">
              <a:buFont typeface="Arial" panose="020B0604020202020204" pitchFamily="34" charset="0"/>
              <a:buChar char="•"/>
            </a:pPr>
            <a:r>
              <a:rPr lang="zh-CN" altLang="zh-CN" sz="3200" b="1" dirty="0">
                <a:latin typeface="DFKai-SB" panose="03000509000000000000" pitchFamily="65" charset="-120"/>
                <a:ea typeface="DFKai-SB" panose="03000509000000000000" pitchFamily="65" charset="-120"/>
                <a:cs typeface="Times New Roman" panose="02020603050405020304" pitchFamily="18" charset="0"/>
              </a:rPr>
              <a:t>行政長官代表</a:t>
            </a:r>
            <a:r>
              <a:rPr lang="zh-TW" altLang="en-US" sz="3200" b="1" dirty="0">
                <a:latin typeface="DFKai-SB" panose="03000509000000000000" pitchFamily="65" charset="-120"/>
                <a:ea typeface="DFKai-SB" panose="03000509000000000000" pitchFamily="65" charset="-120"/>
                <a:cs typeface="Times New Roman" panose="02020603050405020304" pitchFamily="18" charset="0"/>
              </a:rPr>
              <a:t>香港</a:t>
            </a:r>
            <a:r>
              <a:rPr lang="zh-CN" altLang="zh-CN" sz="3200" b="1" dirty="0">
                <a:latin typeface="DFKai-SB" panose="03000509000000000000" pitchFamily="65" charset="-120"/>
                <a:ea typeface="DFKai-SB" panose="03000509000000000000" pitchFamily="65" charset="-120"/>
                <a:cs typeface="Times New Roman" panose="02020603050405020304" pitchFamily="18" charset="0"/>
              </a:rPr>
              <a:t>特別行政區向中央負責</a:t>
            </a:r>
            <a:r>
              <a:rPr lang="zh-CN" altLang="en-US" sz="3200" b="1" dirty="0">
                <a:latin typeface="DFKai-SB" panose="03000509000000000000" pitchFamily="65" charset="-120"/>
                <a:ea typeface="DFKai-SB" panose="03000509000000000000" pitchFamily="65" charset="-120"/>
                <a:cs typeface="Times New Roman" panose="02020603050405020304" pitchFamily="18" charset="0"/>
              </a:rPr>
              <a:t>。</a:t>
            </a:r>
            <a:endParaRPr lang="en-US" altLang="zh-CN" sz="3200" b="1" dirty="0">
              <a:latin typeface="DFKai-SB" panose="03000509000000000000" pitchFamily="65" charset="-120"/>
              <a:ea typeface="DFKai-SB" panose="03000509000000000000" pitchFamily="65" charset="-120"/>
              <a:cs typeface="Times New Roman" panose="02020603050405020304" pitchFamily="18" charset="0"/>
            </a:endParaRPr>
          </a:p>
          <a:p>
            <a:pPr eaLnBrk="1" hangingPunct="1"/>
            <a:endParaRPr lang="zh-HK" altLang="en-US" sz="28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29700" name="Rectangle 1"/>
          <p:cNvSpPr>
            <a:spLocks noChangeArrowheads="1"/>
          </p:cNvSpPr>
          <p:nvPr/>
        </p:nvSpPr>
        <p:spPr bwMode="auto">
          <a:xfrm>
            <a:off x="5537200" y="1492567"/>
            <a:ext cx="6096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000" dirty="0">
                <a:solidFill>
                  <a:schemeClr val="tx1"/>
                </a:solidFill>
                <a:latin typeface="DFKai-SB" panose="03000509000000000000" pitchFamily="65" charset="-120"/>
                <a:ea typeface="DFKai-SB" panose="03000509000000000000" pitchFamily="65" charset="-120"/>
              </a:rPr>
              <a:t>香港特別行政區享有的權力來自中央授權，以行政</a:t>
            </a:r>
            <a:r>
              <a:rPr lang="zh-CN" altLang="en-US" sz="2000" dirty="0">
                <a:solidFill>
                  <a:schemeClr val="tx1"/>
                </a:solidFill>
                <a:latin typeface="DFKai-SB" panose="03000509000000000000" pitchFamily="65" charset="-120"/>
                <a:ea typeface="DFKai-SB" panose="03000509000000000000" pitchFamily="65" charset="-120"/>
              </a:rPr>
              <a:t>為</a:t>
            </a:r>
            <a:r>
              <a:rPr lang="zh-TW" altLang="en-US" sz="2000" dirty="0">
                <a:solidFill>
                  <a:schemeClr val="tx1"/>
                </a:solidFill>
                <a:latin typeface="DFKai-SB" panose="03000509000000000000" pitchFamily="65" charset="-120"/>
                <a:ea typeface="DFKai-SB" panose="03000509000000000000" pitchFamily="65" charset="-120"/>
              </a:rPr>
              <a:t>主導。行政、立法和司法三權各司其職，互相配合，</a:t>
            </a:r>
            <a:r>
              <a:rPr lang="zh-CN" altLang="en-US" sz="2000" dirty="0">
                <a:solidFill>
                  <a:schemeClr val="tx1"/>
                </a:solidFill>
                <a:latin typeface="DFKai-SB" panose="03000509000000000000" pitchFamily="65" charset="-120"/>
                <a:ea typeface="DFKai-SB" panose="03000509000000000000" pitchFamily="65" charset="-120"/>
              </a:rPr>
              <a:t>司法獨立</a:t>
            </a:r>
            <a:r>
              <a:rPr lang="zh-TW" altLang="en-US" sz="2000" dirty="0">
                <a:solidFill>
                  <a:schemeClr val="tx1"/>
                </a:solidFill>
                <a:latin typeface="DFKai-SB" panose="03000509000000000000" pitchFamily="65" charset="-120"/>
                <a:ea typeface="DFKai-SB" panose="03000509000000000000" pitchFamily="65" charset="-120"/>
              </a:rPr>
              <a:t>。</a:t>
            </a:r>
            <a:r>
              <a:rPr lang="zh-CN" altLang="en-US" sz="2000" dirty="0">
                <a:solidFill>
                  <a:schemeClr val="tx1"/>
                </a:solidFill>
                <a:latin typeface="DFKai-SB" panose="03000509000000000000" pitchFamily="65" charset="-120"/>
                <a:ea typeface="DFKai-SB" panose="03000509000000000000" pitchFamily="65" charset="-120"/>
              </a:rPr>
              <a:t>行政長官向中央人民政府負責。</a:t>
            </a:r>
            <a:endParaRPr lang="en-US" altLang="zh-CN" sz="2000" dirty="0">
              <a:solidFill>
                <a:schemeClr val="tx1"/>
              </a:solidFill>
              <a:latin typeface="DFKai-SB" panose="03000509000000000000" pitchFamily="65" charset="-120"/>
              <a:ea typeface="DFKai-SB" panose="03000509000000000000" pitchFamily="65" charset="-120"/>
            </a:endParaRPr>
          </a:p>
          <a:p>
            <a:pPr>
              <a:spcBef>
                <a:spcPct val="0"/>
              </a:spcBef>
              <a:buClrTx/>
              <a:buFontTx/>
              <a:buNone/>
            </a:pPr>
            <a:endParaRPr lang="en-US" altLang="zh-TW" sz="2000" dirty="0">
              <a:solidFill>
                <a:schemeClr val="tx1"/>
              </a:solidFill>
              <a:latin typeface="DFKai-SB" panose="03000509000000000000" pitchFamily="65" charset="-120"/>
              <a:ea typeface="DFKai-SB" panose="03000509000000000000" pitchFamily="65" charset="-120"/>
            </a:endParaRPr>
          </a:p>
          <a:p>
            <a:pPr>
              <a:spcBef>
                <a:spcPct val="0"/>
              </a:spcBef>
              <a:buClrTx/>
              <a:buFontTx/>
              <a:buNone/>
            </a:pPr>
            <a:r>
              <a:rPr lang="zh-TW" altLang="en-US" sz="1400" dirty="0">
                <a:solidFill>
                  <a:schemeClr val="tx1"/>
                </a:solidFill>
                <a:latin typeface="DFKai-SB" panose="03000509000000000000" pitchFamily="65" charset="-120"/>
                <a:ea typeface="DFKai-SB" panose="03000509000000000000" pitchFamily="65" charset="-120"/>
              </a:rPr>
              <a:t>來源</a:t>
            </a:r>
            <a:r>
              <a:rPr lang="en-US" altLang="zh-TW" sz="1400" dirty="0">
                <a:solidFill>
                  <a:schemeClr val="tx1"/>
                </a:solidFill>
                <a:latin typeface="DFKai-SB" panose="03000509000000000000" pitchFamily="65" charset="-120"/>
                <a:ea typeface="DFKai-SB" panose="03000509000000000000" pitchFamily="65" charset="-120"/>
              </a:rPr>
              <a:t>:</a:t>
            </a:r>
            <a:endParaRPr lang="en-US" altLang="zh-TW" sz="1400" dirty="0">
              <a:solidFill>
                <a:schemeClr val="tx1"/>
              </a:solidFill>
              <a:latin typeface="DFKai-SB" panose="03000509000000000000" pitchFamily="65" charset="-120"/>
              <a:ea typeface="DFKai-SB" panose="03000509000000000000" pitchFamily="65" charset="-120"/>
              <a:hlinkClick r:id="rId2"/>
            </a:endParaRPr>
          </a:p>
          <a:p>
            <a:pPr>
              <a:spcBef>
                <a:spcPct val="0"/>
              </a:spcBef>
              <a:buClrTx/>
              <a:buFontTx/>
              <a:buNone/>
            </a:pPr>
            <a:r>
              <a:rPr lang="en-GB" altLang="zh-TW" sz="1400" dirty="0">
                <a:solidFill>
                  <a:schemeClr val="tx1"/>
                </a:solidFill>
                <a:latin typeface="Times New Roman" panose="02020603050405020304" pitchFamily="18" charset="0"/>
                <a:cs typeface="Times New Roman" panose="02020603050405020304" pitchFamily="18" charset="0"/>
              </a:rPr>
              <a:t>https://www.news.gov.hk/chi/2020/09/20200901/20200901_110605_194.html</a:t>
            </a:r>
          </a:p>
          <a:p>
            <a:pPr>
              <a:spcBef>
                <a:spcPct val="0"/>
              </a:spcBef>
              <a:buClrTx/>
              <a:buNone/>
            </a:pPr>
            <a:r>
              <a:rPr lang="en-US" altLang="en-US" sz="1400" dirty="0">
                <a:solidFill>
                  <a:schemeClr val="tx1"/>
                </a:solidFill>
                <a:latin typeface="Times New Roman" panose="02020603050405020304" pitchFamily="18" charset="0"/>
                <a:cs typeface="Times New Roman" panose="02020603050405020304" pitchFamily="18" charset="0"/>
              </a:rPr>
              <a:t>https://www.doj.gov.hk/tc/community_engagement/sj_blog/20200905_blog1.html</a:t>
            </a:r>
            <a:endParaRPr lang="en-GB" altLang="zh-TW" sz="1400" dirty="0">
              <a:solidFill>
                <a:schemeClr val="tx1"/>
              </a:solidFill>
              <a:latin typeface="Times New Roman" panose="02020603050405020304" pitchFamily="18" charset="0"/>
              <a:cs typeface="Times New Roman" panose="02020603050405020304" pitchFamily="18" charset="0"/>
            </a:endParaRPr>
          </a:p>
        </p:txBody>
      </p:sp>
      <p:pic>
        <p:nvPicPr>
          <p:cNvPr id="29701"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4838" y="3462337"/>
            <a:ext cx="58007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2"/>
          <p:cNvSpPr txBox="1">
            <a:spLocks/>
          </p:cNvSpPr>
          <p:nvPr/>
        </p:nvSpPr>
        <p:spPr>
          <a:xfrm>
            <a:off x="9296035" y="629602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9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9144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9144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9144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9144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defTabSz="914400">
              <a:spcBef>
                <a:spcPct val="0"/>
              </a:spcBef>
              <a:buClrTx/>
              <a:buFontTx/>
              <a:buNone/>
            </a:pPr>
            <a:fld id="{9CD0EA03-13A1-49DB-B695-96B9A3C815A7}" type="slidenum">
              <a:rPr lang="zh-CN" altLang="en-US" sz="1600" smtClean="0">
                <a:solidFill>
                  <a:schemeClr val="tx1"/>
                </a:solidFill>
                <a:latin typeface="DengXian" panose="02010600030101010101" pitchFamily="2" charset="-122"/>
                <a:ea typeface="DengXian" panose="02010600030101010101" pitchFamily="2" charset="-122"/>
              </a:rPr>
              <a:pPr defTabSz="914400">
                <a:spcBef>
                  <a:spcPct val="0"/>
                </a:spcBef>
                <a:buClrTx/>
                <a:buFontTx/>
                <a:buNone/>
              </a:pPr>
              <a:t>7</a:t>
            </a:fld>
            <a:endParaRPr lang="zh-CN" altLang="en-US" sz="1600" dirty="0">
              <a:solidFill>
                <a:schemeClr val="tx1"/>
              </a:solidFill>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477260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文字方塊 3"/>
          <p:cNvSpPr txBox="1">
            <a:spLocks noChangeArrowheads="1"/>
          </p:cNvSpPr>
          <p:nvPr/>
        </p:nvSpPr>
        <p:spPr bwMode="auto">
          <a:xfrm>
            <a:off x="409575" y="1155169"/>
            <a:ext cx="748735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 typeface="Arial" panose="020B0604020202020204" pitchFamily="34" charset="0"/>
              <a:buChar char="•"/>
            </a:pPr>
            <a:r>
              <a:rPr lang="zh-CN" altLang="en-US" sz="3600" dirty="0">
                <a:solidFill>
                  <a:schemeClr val="tx1"/>
                </a:solidFill>
                <a:latin typeface="DFKai-SB" panose="03000509000000000000" pitchFamily="65" charset="-120"/>
                <a:ea typeface="DFKai-SB" panose="03000509000000000000" pitchFamily="65" charset="-120"/>
              </a:rPr>
              <a:t>「行政主導</a:t>
            </a:r>
            <a:r>
              <a:rPr lang="zh-TW" altLang="en-US"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是指以行政長官</a:t>
            </a:r>
            <a:r>
              <a:rPr lang="zh-TW" altLang="en-US" sz="3600" dirty="0">
                <a:solidFill>
                  <a:schemeClr val="tx1"/>
                </a:solidFill>
                <a:latin typeface="DFKai-SB" panose="03000509000000000000" pitchFamily="65" charset="-120"/>
                <a:ea typeface="DFKai-SB" panose="03000509000000000000" pitchFamily="65" charset="-120"/>
              </a:rPr>
              <a:t>為</a:t>
            </a:r>
            <a:r>
              <a:rPr lang="zh-CN" altLang="en-US" sz="3600" dirty="0">
                <a:solidFill>
                  <a:schemeClr val="tx1"/>
                </a:solidFill>
                <a:latin typeface="DFKai-SB" panose="03000509000000000000" pitchFamily="65" charset="-120"/>
                <a:ea typeface="DFKai-SB" panose="03000509000000000000" pitchFamily="65" charset="-120"/>
              </a:rPr>
              <a:t>首的行政機關在整個政權運作中處</a:t>
            </a:r>
            <a:r>
              <a:rPr lang="zh-TW" altLang="en-US" sz="3600" dirty="0">
                <a:solidFill>
                  <a:schemeClr val="tx1"/>
                </a:solidFill>
                <a:latin typeface="DFKai-SB" panose="03000509000000000000" pitchFamily="65" charset="-120"/>
                <a:ea typeface="DFKai-SB" panose="03000509000000000000" pitchFamily="65" charset="-120"/>
              </a:rPr>
              <a:t>於</a:t>
            </a:r>
            <a:r>
              <a:rPr lang="zh-CN" altLang="en-US" sz="3600" dirty="0">
                <a:solidFill>
                  <a:schemeClr val="tx1"/>
                </a:solidFill>
                <a:latin typeface="DFKai-SB" panose="03000509000000000000" pitchFamily="65" charset="-120"/>
                <a:ea typeface="DFKai-SB" panose="03000509000000000000" pitchFamily="65" charset="-120"/>
              </a:rPr>
              <a:t>主導性地位</a:t>
            </a:r>
            <a:r>
              <a:rPr lang="zh-TW" altLang="en-US" sz="3600" dirty="0">
                <a:solidFill>
                  <a:schemeClr val="tx1"/>
                </a:solidFill>
                <a:latin typeface="DFKai-SB" panose="03000509000000000000" pitchFamily="65" charset="-120"/>
                <a:ea typeface="DFKai-SB" panose="03000509000000000000" pitchFamily="65" charset="-120"/>
              </a:rPr>
              <a:t>。</a:t>
            </a:r>
            <a:endParaRPr lang="zh-HK" altLang="en-US" sz="3600" dirty="0">
              <a:solidFill>
                <a:schemeClr val="tx1"/>
              </a:solidFill>
              <a:latin typeface="DFKai-SB" panose="03000509000000000000" pitchFamily="65" charset="-120"/>
              <a:ea typeface="DFKai-SB" panose="03000509000000000000" pitchFamily="65" charset="-120"/>
            </a:endParaRPr>
          </a:p>
        </p:txBody>
      </p:sp>
      <p:sp>
        <p:nvSpPr>
          <p:cNvPr id="30723" name="文字方塊 4"/>
          <p:cNvSpPr txBox="1">
            <a:spLocks noChangeArrowheads="1"/>
          </p:cNvSpPr>
          <p:nvPr/>
        </p:nvSpPr>
        <p:spPr bwMode="auto">
          <a:xfrm>
            <a:off x="409575" y="2835756"/>
            <a:ext cx="748735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 typeface="Arial" panose="020B0604020202020204" pitchFamily="34" charset="0"/>
              <a:buChar char="•"/>
            </a:pPr>
            <a:r>
              <a:rPr lang="zh-TW" altLang="zh-HK" sz="3600" dirty="0">
                <a:solidFill>
                  <a:schemeClr val="tx1"/>
                </a:solidFill>
                <a:latin typeface="DFKai-SB" panose="03000509000000000000" pitchFamily="65" charset="-120"/>
                <a:ea typeface="DFKai-SB" panose="03000509000000000000" pitchFamily="65" charset="-120"/>
              </a:rPr>
              <a:t>行政機關在制訂公共政策、立法議程和政府運作上，處於主動和主導地位</a:t>
            </a:r>
            <a:r>
              <a:rPr lang="zh-TW" altLang="en-US"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    </a:t>
            </a:r>
            <a:endParaRPr lang="zh-HK" altLang="en-US" sz="3600" dirty="0">
              <a:solidFill>
                <a:schemeClr val="tx1"/>
              </a:solidFill>
              <a:latin typeface="DFKai-SB" panose="03000509000000000000" pitchFamily="65" charset="-120"/>
              <a:ea typeface="DFKai-SB" panose="03000509000000000000" pitchFamily="65" charset="-120"/>
            </a:endParaRPr>
          </a:p>
        </p:txBody>
      </p:sp>
      <p:sp>
        <p:nvSpPr>
          <p:cNvPr id="30724"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6475621-5E68-4B6F-982E-0EC3D15F82A5}" type="slidenum">
              <a:rPr lang="zh-CN" altLang="en-US" smtClean="0">
                <a:solidFill>
                  <a:schemeClr val="tx1"/>
                </a:solidFill>
              </a:rPr>
              <a:pPr fontAlgn="base">
                <a:spcBef>
                  <a:spcPct val="0"/>
                </a:spcBef>
                <a:spcAft>
                  <a:spcPct val="0"/>
                </a:spcAft>
                <a:buClrTx/>
                <a:buFontTx/>
                <a:buNone/>
              </a:pPr>
              <a:t>8</a:t>
            </a:fld>
            <a:endParaRPr lang="zh-CN" altLang="en-US" dirty="0">
              <a:solidFill>
                <a:schemeClr val="tx1"/>
              </a:solidFill>
            </a:endParaRPr>
          </a:p>
        </p:txBody>
      </p:sp>
      <p:sp>
        <p:nvSpPr>
          <p:cNvPr id="8" name="标题 1"/>
          <p:cNvSpPr>
            <a:spLocks noGrp="1"/>
          </p:cNvSpPr>
          <p:nvPr>
            <p:ph type="title" idx="4294967295"/>
          </p:nvPr>
        </p:nvSpPr>
        <p:spPr>
          <a:xfrm>
            <a:off x="3658088" y="232933"/>
            <a:ext cx="4930042" cy="819978"/>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p>
            <a:pPr algn="ctr" defTabSz="977900">
              <a:spcAft>
                <a:spcPct val="35000"/>
              </a:spcAft>
              <a:defRPr/>
            </a:pPr>
            <a:r>
              <a:rPr lang="zh-CN" altLang="en-US" sz="4400" b="1" dirty="0">
                <a:solidFill>
                  <a:srgbClr val="FFFFFF"/>
                </a:solidFill>
                <a:latin typeface="DFKai-SB" panose="03000509000000000000" pitchFamily="65" charset="-120"/>
                <a:ea typeface="DFKai-SB" panose="03000509000000000000" pitchFamily="65" charset="-120"/>
              </a:rPr>
              <a:t>甚麽是行政主導</a:t>
            </a:r>
            <a:endParaRPr lang="en-US" altLang="zh-CN" sz="4400" b="1" dirty="0">
              <a:solidFill>
                <a:srgbClr val="FFFFFF"/>
              </a:solidFill>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2"/>
          <a:stretch>
            <a:fillRect/>
          </a:stretch>
        </p:blipFill>
        <p:spPr>
          <a:xfrm>
            <a:off x="2576146" y="4692340"/>
            <a:ext cx="5168347" cy="1871972"/>
          </a:xfrm>
          <a:prstGeom prst="rect">
            <a:avLst/>
          </a:prstGeom>
        </p:spPr>
      </p:pic>
      <p:pic>
        <p:nvPicPr>
          <p:cNvPr id="5" name="Picture 4">
            <a:hlinkClick r:id="rId3"/>
          </p:cNvPr>
          <p:cNvPicPr>
            <a:picLocks noChangeAspect="1"/>
          </p:cNvPicPr>
          <p:nvPr/>
        </p:nvPicPr>
        <p:blipFill>
          <a:blip r:embed="rId4"/>
          <a:stretch>
            <a:fillRect/>
          </a:stretch>
        </p:blipFill>
        <p:spPr>
          <a:xfrm>
            <a:off x="8176064" y="1852072"/>
            <a:ext cx="3610479" cy="2114845"/>
          </a:xfrm>
          <a:prstGeom prst="rect">
            <a:avLst/>
          </a:prstGeom>
        </p:spPr>
      </p:pic>
      <p:sp>
        <p:nvSpPr>
          <p:cNvPr id="6" name="Rectangle 5"/>
          <p:cNvSpPr/>
          <p:nvPr/>
        </p:nvSpPr>
        <p:spPr>
          <a:xfrm>
            <a:off x="8561683" y="3966917"/>
            <a:ext cx="2839239" cy="646331"/>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影片</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認識香港的政治體制</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來源</a:t>
            </a:r>
            <a:r>
              <a:rPr lang="en-US" altLang="zh-TW" dirty="0">
                <a:latin typeface="標楷體" panose="03000509000000000000" pitchFamily="65" charset="-120"/>
                <a:ea typeface="標楷體" panose="03000509000000000000" pitchFamily="65" charset="-12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The China Current</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Rectangle 10"/>
          <p:cNvSpPr/>
          <p:nvPr/>
        </p:nvSpPr>
        <p:spPr>
          <a:xfrm>
            <a:off x="8965639" y="1405778"/>
            <a:ext cx="2031325"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點搫下圖觀看影片</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內容版面配置區 2"/>
          <p:cNvSpPr>
            <a:spLocks noGrp="1"/>
          </p:cNvSpPr>
          <p:nvPr>
            <p:ph idx="1"/>
          </p:nvPr>
        </p:nvSpPr>
        <p:spPr>
          <a:xfrm>
            <a:off x="386862" y="1325563"/>
            <a:ext cx="11124101" cy="5260608"/>
          </a:xfrm>
        </p:spPr>
        <p:txBody>
          <a:bodyPr/>
          <a:lstStyle/>
          <a:p>
            <a:pPr marL="0" indent="0" algn="just" eaLnBrk="1" hangingPunct="1">
              <a:lnSpc>
                <a:spcPct val="150000"/>
              </a:lnSpc>
              <a:buFont typeface="Wingdings 3" panose="05040102010807070707" pitchFamily="18" charset="2"/>
              <a:buNone/>
            </a:pPr>
            <a:r>
              <a:rPr lang="zh-TW" altLang="en-US" sz="3600" dirty="0">
                <a:solidFill>
                  <a:schemeClr val="tx1"/>
                </a:solidFill>
                <a:latin typeface="DFKai-SB" panose="03000509000000000000" pitchFamily="65" charset="-120"/>
                <a:ea typeface="DFKai-SB" panose="03000509000000000000" pitchFamily="65" charset="-120"/>
              </a:rPr>
              <a:t>行政主導</a:t>
            </a:r>
            <a:endParaRPr lang="en-US" altLang="zh-CN" sz="3600" dirty="0">
              <a:solidFill>
                <a:schemeClr val="tx1"/>
              </a:solidFill>
              <a:latin typeface="DFKai-SB" panose="03000509000000000000" pitchFamily="65" charset="-120"/>
              <a:ea typeface="DFKai-SB" panose="03000509000000000000" pitchFamily="65" charset="-120"/>
            </a:endParaRPr>
          </a:p>
          <a:p>
            <a:pPr marL="0" indent="0" algn="just" eaLnBrk="1" hangingPunct="1">
              <a:lnSpc>
                <a:spcPct val="150000"/>
              </a:lnSpc>
            </a:pPr>
            <a:r>
              <a:rPr lang="zh-CN" altLang="en-US" sz="3600" dirty="0">
                <a:solidFill>
                  <a:schemeClr val="tx1"/>
                </a:solidFill>
                <a:latin typeface="DFKai-SB" panose="03000509000000000000" pitchFamily="65" charset="-120"/>
                <a:ea typeface="DFKai-SB" panose="03000509000000000000" pitchFamily="65" charset="-120"/>
              </a:rPr>
              <a:t>香港回歸祖國前是</a:t>
            </a:r>
            <a:r>
              <a:rPr lang="zh-TW" altLang="en-US"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行政主導</a:t>
            </a:r>
            <a:r>
              <a:rPr lang="zh-TW" altLang="en-US"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模式。</a:t>
            </a:r>
            <a:r>
              <a:rPr lang="zh-CN" altLang="zh-CN" sz="3600" dirty="0">
                <a:solidFill>
                  <a:schemeClr val="tx1"/>
                </a:solidFill>
                <a:latin typeface="DFKai-SB" panose="03000509000000000000" pitchFamily="65" charset="-120"/>
                <a:ea typeface="DFKai-SB" panose="03000509000000000000" pitchFamily="65" charset="-120"/>
              </a:rPr>
              <a:t>起草</a:t>
            </a:r>
            <a:r>
              <a:rPr lang="en-US" altLang="zh-CN" sz="3600" dirty="0">
                <a:solidFill>
                  <a:schemeClr val="tx1"/>
                </a:solidFill>
                <a:latin typeface="DFKai-SB" panose="03000509000000000000" pitchFamily="65" charset="-120"/>
                <a:ea typeface="DFKai-SB" panose="03000509000000000000" pitchFamily="65" charset="-120"/>
              </a:rPr>
              <a:t>《</a:t>
            </a:r>
            <a:r>
              <a:rPr lang="zh-CN" altLang="zh-CN" sz="3600" dirty="0">
                <a:solidFill>
                  <a:schemeClr val="tx1"/>
                </a:solidFill>
                <a:latin typeface="DFKai-SB" panose="03000509000000000000" pitchFamily="65" charset="-120"/>
                <a:ea typeface="DFKai-SB" panose="03000509000000000000" pitchFamily="65" charset="-120"/>
              </a:rPr>
              <a:t>基本法</a:t>
            </a:r>
            <a:r>
              <a:rPr lang="en-US" altLang="zh-CN" sz="3600" dirty="0">
                <a:solidFill>
                  <a:schemeClr val="tx1"/>
                </a:solidFill>
                <a:latin typeface="DFKai-SB" panose="03000509000000000000" pitchFamily="65" charset="-120"/>
                <a:ea typeface="DFKai-SB" panose="03000509000000000000" pitchFamily="65" charset="-120"/>
              </a:rPr>
              <a:t>》</a:t>
            </a:r>
            <a:r>
              <a:rPr lang="zh-CN" altLang="zh-CN" sz="3600" dirty="0">
                <a:solidFill>
                  <a:schemeClr val="tx1"/>
                </a:solidFill>
                <a:latin typeface="DFKai-SB" panose="03000509000000000000" pitchFamily="65" charset="-120"/>
                <a:ea typeface="DFKai-SB" panose="03000509000000000000" pitchFamily="65" charset="-120"/>
              </a:rPr>
              <a:t>時，中央明確提出，要借鑒香港原有行之有效的制度，更好地維護香港社會穩定和整體利益。</a:t>
            </a:r>
            <a:endParaRPr lang="en-US" altLang="zh-CN" sz="3600" dirty="0">
              <a:solidFill>
                <a:schemeClr val="tx1"/>
              </a:solidFill>
              <a:latin typeface="DFKai-SB" panose="03000509000000000000" pitchFamily="65" charset="-120"/>
              <a:ea typeface="DFKai-SB" panose="03000509000000000000" pitchFamily="65" charset="-120"/>
            </a:endParaRPr>
          </a:p>
          <a:p>
            <a:pPr marL="0" indent="0" algn="just" eaLnBrk="1" hangingPunct="1">
              <a:lnSpc>
                <a:spcPct val="150000"/>
              </a:lnSpc>
            </a:pPr>
            <a:r>
              <a:rPr lang="en-US" altLang="zh-CN"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基本法</a:t>
            </a:r>
            <a:r>
              <a:rPr lang="en-US" altLang="zh-CN" sz="3600" dirty="0">
                <a:solidFill>
                  <a:schemeClr val="tx1"/>
                </a:solidFill>
                <a:latin typeface="DFKai-SB" panose="03000509000000000000" pitchFamily="65" charset="-120"/>
                <a:ea typeface="DFKai-SB" panose="03000509000000000000" pitchFamily="65" charset="-120"/>
              </a:rPr>
              <a:t>》</a:t>
            </a:r>
            <a:r>
              <a:rPr lang="zh-TW" altLang="en-US" sz="3600" dirty="0">
                <a:solidFill>
                  <a:schemeClr val="tx1"/>
                </a:solidFill>
                <a:latin typeface="DFKai-SB" panose="03000509000000000000" pitchFamily="65" charset="-120"/>
                <a:ea typeface="DFKai-SB" panose="03000509000000000000" pitchFamily="65" charset="-120"/>
              </a:rPr>
              <a:t>第四十三條和</a:t>
            </a:r>
            <a:r>
              <a:rPr lang="zh-TW" altLang="en-US" sz="3600" dirty="0">
                <a:solidFill>
                  <a:schemeClr val="tx1"/>
                </a:solidFill>
                <a:latin typeface="Times New Roman" panose="02020603050405020304" pitchFamily="18" charset="0"/>
                <a:ea typeface="DFKai-SB" panose="03000509000000000000" pitchFamily="65" charset="-120"/>
              </a:rPr>
              <a:t>四十八</a:t>
            </a:r>
            <a:r>
              <a:rPr lang="zh-TW" altLang="en-US" sz="3600" dirty="0">
                <a:solidFill>
                  <a:schemeClr val="tx1"/>
                </a:solidFill>
                <a:latin typeface="DFKai-SB" panose="03000509000000000000" pitchFamily="65" charset="-120"/>
                <a:ea typeface="DFKai-SB" panose="03000509000000000000" pitchFamily="65" charset="-120"/>
              </a:rPr>
              <a:t>條</a:t>
            </a:r>
            <a:r>
              <a:rPr lang="zh-CN" altLang="en-US" sz="3600" dirty="0">
                <a:solidFill>
                  <a:schemeClr val="tx1"/>
                </a:solidFill>
                <a:latin typeface="DFKai-SB" panose="03000509000000000000" pitchFamily="65" charset="-120"/>
                <a:ea typeface="DFKai-SB" panose="03000509000000000000" pitchFamily="65" charset="-120"/>
              </a:rPr>
              <a:t>規定行政長官的法律地位和權力，體現了行政主導的原則。</a:t>
            </a:r>
            <a:endParaRPr lang="en-US" altLang="zh-CN" sz="3600" dirty="0">
              <a:solidFill>
                <a:schemeClr val="tx1"/>
              </a:solidFill>
              <a:latin typeface="DFKai-SB" panose="03000509000000000000" pitchFamily="65" charset="-120"/>
              <a:ea typeface="DFKai-SB" panose="03000509000000000000" pitchFamily="65" charset="-120"/>
            </a:endParaRPr>
          </a:p>
          <a:p>
            <a:pPr marL="0" indent="0" eaLnBrk="1" hangingPunct="1"/>
            <a:endParaRPr lang="zh-HK" altLang="en-US" dirty="0">
              <a:solidFill>
                <a:schemeClr val="tx1"/>
              </a:solidFill>
              <a:latin typeface="DFKai-SB" panose="03000509000000000000" pitchFamily="65" charset="-120"/>
              <a:ea typeface="DFKai-SB" panose="03000509000000000000" pitchFamily="65" charset="-120"/>
            </a:endParaRPr>
          </a:p>
        </p:txBody>
      </p:sp>
      <p:sp>
        <p:nvSpPr>
          <p:cNvPr id="31748" name="投影片編號版面配置區 5"/>
          <p:cNvSpPr>
            <a:spLocks noGrp="1"/>
          </p:cNvSpPr>
          <p:nvPr>
            <p:ph type="sldNum" sz="quarter" idx="12"/>
          </p:nvPr>
        </p:nvSpPr>
        <p:spPr>
          <a:xfrm>
            <a:off x="10731501" y="6221046"/>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E8F003AC-281F-499A-ADBD-EF3AF06E6A4B}" type="slidenum">
              <a:rPr lang="zh-CN" altLang="en-US" smtClean="0">
                <a:solidFill>
                  <a:schemeClr val="tx1"/>
                </a:solidFill>
              </a:rPr>
              <a:pPr>
                <a:spcBef>
                  <a:spcPct val="0"/>
                </a:spcBef>
                <a:buClrTx/>
                <a:buFontTx/>
                <a:buNone/>
              </a:pPr>
              <a:t>9</a:t>
            </a:fld>
            <a:endParaRPr lang="zh-CN" altLang="en-US" dirty="0">
              <a:solidFill>
                <a:schemeClr val="tx1"/>
              </a:solidFill>
            </a:endParaRPr>
          </a:p>
        </p:txBody>
      </p:sp>
      <p:sp>
        <p:nvSpPr>
          <p:cNvPr id="7" name="标题 1"/>
          <p:cNvSpPr>
            <a:spLocks noGrp="1"/>
          </p:cNvSpPr>
          <p:nvPr>
            <p:ph type="title" idx="4294967295"/>
          </p:nvPr>
        </p:nvSpPr>
        <p:spPr>
          <a:xfrm>
            <a:off x="3194050" y="505585"/>
            <a:ext cx="4903666" cy="819978"/>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p>
            <a:pPr algn="ctr" defTabSz="977900">
              <a:spcAft>
                <a:spcPct val="35000"/>
              </a:spcAft>
              <a:defRPr/>
            </a:pPr>
            <a:r>
              <a:rPr lang="zh-CN" altLang="en-US" sz="4400" b="1" dirty="0">
                <a:solidFill>
                  <a:srgbClr val="FFFFFF"/>
                </a:solidFill>
                <a:latin typeface="DFKai-SB" panose="03000509000000000000" pitchFamily="65" charset="-120"/>
                <a:ea typeface="DFKai-SB" panose="03000509000000000000" pitchFamily="65" charset="-120"/>
              </a:rPr>
              <a:t>甚麽是行政主導</a:t>
            </a:r>
            <a:endParaRPr lang="en-US" altLang="zh-CN" sz="4400" b="1" dirty="0">
              <a:solidFill>
                <a:srgbClr val="FFFFFF"/>
              </a:solidFill>
              <a:latin typeface="DFKai-SB" panose="03000509000000000000" pitchFamily="65" charset="-120"/>
              <a:ea typeface="DFKai-SB" panose="03000509000000000000" pitchFamily="65" charset="-12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10791</Words>
  <Application>Microsoft Office PowerPoint</Application>
  <PresentationFormat>Widescreen</PresentationFormat>
  <Paragraphs>477</Paragraphs>
  <Slides>64</Slides>
  <Notes>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64</vt:i4>
      </vt:variant>
    </vt:vector>
  </HeadingPairs>
  <TitlesOfParts>
    <vt:vector size="77" baseType="lpstr">
      <vt:lpstr>DengXian</vt:lpstr>
      <vt:lpstr>DengXian Light</vt:lpstr>
      <vt:lpstr>微软雅黑</vt:lpstr>
      <vt:lpstr>PMingLiU</vt:lpstr>
      <vt:lpstr>DFKai-SB</vt:lpstr>
      <vt:lpstr>DFKai-SB</vt:lpstr>
      <vt:lpstr>Arial</vt:lpstr>
      <vt:lpstr>Calibri</vt:lpstr>
      <vt:lpstr>Century Gothic</vt:lpstr>
      <vt:lpstr>Times New Roman</vt:lpstr>
      <vt:lpstr>Wingdings</vt:lpstr>
      <vt:lpstr>Wingdings 3</vt:lpstr>
      <vt:lpstr>Wisp</vt:lpstr>
      <vt:lpstr>學習重點: 香港特別行政區的政治體制</vt:lpstr>
      <vt:lpstr>學習目標</vt:lpstr>
      <vt:lpstr>課堂導入</vt:lpstr>
      <vt:lpstr>答案</vt:lpstr>
      <vt:lpstr>PowerPoint Presentation</vt:lpstr>
      <vt:lpstr>香港特別行政區政治體制的決定權在中央</vt:lpstr>
      <vt:lpstr>香港特別行政區政治體制的特點</vt:lpstr>
      <vt:lpstr>甚麽是行政主導</vt:lpstr>
      <vt:lpstr>甚麽是行政主導</vt:lpstr>
      <vt:lpstr>甚麽是行政主導</vt:lpstr>
      <vt:lpstr>PowerPoint Presentation</vt:lpstr>
      <vt:lpstr>PowerPoint Presentation</vt:lpstr>
      <vt:lpstr>中央人民政府任命香港特別行政區長官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政務司、財政司、律政司</vt:lpstr>
      <vt:lpstr>PowerPoint Presentation</vt:lpstr>
      <vt:lpstr>PowerPoint Presentation</vt:lpstr>
      <vt:lpstr>PowerPoint Presentation</vt:lpstr>
      <vt:lpstr>完善選舉制度立法歷程</vt:lpstr>
      <vt:lpstr>完善選舉制度的基本原則</vt:lpstr>
      <vt:lpstr>完善選舉制度體現「愛國者治港」原則</vt:lpstr>
      <vt:lpstr>立法會議員就職宣誓體現「愛國者治港」原則</vt:lpstr>
      <vt:lpstr>立法會的組成與產生辦法</vt:lpstr>
      <vt:lpstr>第七屆立法會的工作成果 (舉隅)</vt:lpstr>
      <vt:lpstr>2025立法會換屆選舉</vt:lpstr>
      <vt:lpstr>了解更多2025立法會換屆選舉</vt:lpstr>
      <vt:lpstr>踴躍投票 共建美好將來</vt:lpstr>
      <vt:lpstr>關心2025立法會換屆選舉</vt:lpstr>
      <vt:lpstr>學與教活動建議</vt:lpstr>
      <vt:lpstr>PowerPoint Presentation</vt:lpstr>
      <vt:lpstr>PowerPoint Presentation</vt:lpstr>
      <vt:lpstr>PowerPoint Presentation</vt:lpstr>
      <vt:lpstr>PowerPoint Presentation</vt:lpstr>
      <vt:lpstr>司法機關</vt:lpstr>
      <vt:lpstr>PowerPoint Presentation</vt:lpstr>
      <vt:lpstr>PowerPoint Presentation</vt:lpstr>
      <vt:lpstr>PowerPoint Presentation</vt:lpstr>
      <vt:lpstr>PowerPoint Presentation</vt:lpstr>
      <vt:lpstr>PowerPoint Presentation</vt:lpstr>
      <vt:lpstr>區域組織</vt:lpstr>
      <vt:lpstr>《2023年區議會（修訂）條例》刊憲生效</vt:lpstr>
      <vt:lpstr>公務人員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2021-06-02T10:56:13Z</dcterms:created>
  <dcterms:modified xsi:type="dcterms:W3CDTF">2025-12-02T03:50:17Z</dcterms:modified>
</cp:coreProperties>
</file>