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 id="2147483684" r:id="rId3"/>
    <p:sldMasterId id="2147483697" r:id="rId4"/>
    <p:sldMasterId id="2147483710" r:id="rId5"/>
    <p:sldMasterId id="2147483723" r:id="rId6"/>
  </p:sldMasterIdLst>
  <p:notesMasterIdLst>
    <p:notesMasterId r:id="rId46"/>
  </p:notesMasterIdLst>
  <p:handoutMasterIdLst>
    <p:handoutMasterId r:id="rId47"/>
  </p:handoutMasterIdLst>
  <p:sldIdLst>
    <p:sldId id="257" r:id="rId7"/>
    <p:sldId id="258" r:id="rId8"/>
    <p:sldId id="259" r:id="rId9"/>
    <p:sldId id="260" r:id="rId10"/>
    <p:sldId id="261" r:id="rId11"/>
    <p:sldId id="262" r:id="rId12"/>
    <p:sldId id="263" r:id="rId13"/>
    <p:sldId id="264" r:id="rId14"/>
    <p:sldId id="265" r:id="rId15"/>
    <p:sldId id="266"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9" r:id="rId43"/>
    <p:sldId id="296" r:id="rId44"/>
    <p:sldId id="300" r:id="rId45"/>
  </p:sldIdLst>
  <p:sldSz cx="12192000" cy="6858000"/>
  <p:notesSz cx="7010400" cy="92964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9" d="100"/>
          <a:sy n="109" d="100"/>
        </p:scale>
        <p:origin x="10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E58A5F6-1B9B-416E-8766-877D113920F2}" type="datetimeFigureOut">
              <a:rPr lang="en-US" smtClean="0"/>
              <a:t>7/31/2023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FF8AE5E-4C6E-4344-9F5D-DDD88C0C0CF2}" type="slidenum">
              <a:rPr lang="en-US" smtClean="0"/>
              <a:t>‹#›</a:t>
            </a:fld>
            <a:endParaRPr lang="en-US"/>
          </a:p>
        </p:txBody>
      </p:sp>
    </p:spTree>
    <p:extLst>
      <p:ext uri="{BB962C8B-B14F-4D97-AF65-F5344CB8AC3E}">
        <p14:creationId xmlns:p14="http://schemas.microsoft.com/office/powerpoint/2010/main" val="3974304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zh-TW" altLang="en-US"/>
          </a:p>
        </p:txBody>
      </p:sp>
      <p:sp>
        <p:nvSpPr>
          <p:cNvPr id="3" name="日期版面配置區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8304BAF-2095-4845-A2C9-4E66816FF8C7}" type="datetimeFigureOut">
              <a:rPr lang="zh-TW" altLang="en-US" smtClean="0"/>
              <a:t>2023/7/31</a:t>
            </a:fld>
            <a:endParaRPr lang="zh-TW" altLang="en-US"/>
          </a:p>
        </p:txBody>
      </p:sp>
      <p:sp>
        <p:nvSpPr>
          <p:cNvPr id="4" name="投影片圖像版面配置區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zh-TW" altLang="en-US"/>
          </a:p>
        </p:txBody>
      </p:sp>
      <p:sp>
        <p:nvSpPr>
          <p:cNvPr id="5" name="備忘稿版面配置區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5DD6625-FC6A-4A59-8B5C-EBD923155265}" type="slidenum">
              <a:rPr lang="zh-TW" altLang="en-US" smtClean="0"/>
              <a:t>‹#›</a:t>
            </a:fld>
            <a:endParaRPr lang="zh-TW" altLang="en-US"/>
          </a:p>
        </p:txBody>
      </p:sp>
    </p:spTree>
    <p:extLst>
      <p:ext uri="{BB962C8B-B14F-4D97-AF65-F5344CB8AC3E}">
        <p14:creationId xmlns:p14="http://schemas.microsoft.com/office/powerpoint/2010/main" val="251548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4874" y="4857591"/>
            <a:ext cx="5558988" cy="3974393"/>
          </a:xfrm>
          <a:prstGeom prst="rect">
            <a:avLst/>
          </a:prstGeom>
        </p:spPr>
        <p:txBody>
          <a:bodyPr/>
          <a:lstStyle/>
          <a:p>
            <a:endParaRPr lang="zh-HK" altLang="en-US" dirty="0"/>
          </a:p>
        </p:txBody>
      </p:sp>
      <p:sp>
        <p:nvSpPr>
          <p:cNvPr id="4" name="Date Placeholder 3"/>
          <p:cNvSpPr>
            <a:spLocks noGrp="1"/>
          </p:cNvSpPr>
          <p:nvPr>
            <p:ph type="dt" idx="10"/>
          </p:nvPr>
        </p:nvSpPr>
        <p:spPr/>
        <p:txBody>
          <a:bodyPr/>
          <a:lstStyle/>
          <a:p>
            <a:pPr defTabSz="931774" fontAlgn="base">
              <a:spcBef>
                <a:spcPct val="0"/>
              </a:spcBef>
              <a:spcAft>
                <a:spcPct val="0"/>
              </a:spcAft>
              <a:defRPr/>
            </a:pPr>
            <a:fld id="{01D884D7-8EEA-40A5-8B0D-E42D19FA079C}" type="datetime1">
              <a:rPr lang="zh-CN" altLang="en-US" b="1" i="1">
                <a:solidFill>
                  <a:srgbClr val="000000"/>
                </a:solidFill>
                <a:latin typeface="Arial" panose="020B0604020202020204" pitchFamily="34" charset="0"/>
                <a:ea typeface="宋体" panose="02010600030101010101" pitchFamily="2" charset="-122"/>
              </a:rPr>
              <a:pPr defTabSz="931774" fontAlgn="base">
                <a:spcBef>
                  <a:spcPct val="0"/>
                </a:spcBef>
                <a:spcAft>
                  <a:spcPct val="0"/>
                </a:spcAft>
                <a:defRPr/>
              </a:pPr>
              <a:t>2023/7/31</a:t>
            </a:fld>
            <a:endParaRPr lang="zh-CN" altLang="en-US" sz="1800">
              <a:solidFill>
                <a:srgbClr val="000000"/>
              </a:solidFill>
              <a:latin typeface="Arial" panose="020B0604020202020204" pitchFamily="34" charset="0"/>
              <a:ea typeface="宋体" panose="02010600030101010101" pitchFamily="2" charset="-122"/>
            </a:endParaRPr>
          </a:p>
        </p:txBody>
      </p:sp>
      <p:sp>
        <p:nvSpPr>
          <p:cNvPr id="5" name="Slide Number Placeholder 4"/>
          <p:cNvSpPr>
            <a:spLocks noGrp="1"/>
          </p:cNvSpPr>
          <p:nvPr>
            <p:ph type="sldNum" sz="quarter" idx="11"/>
          </p:nvPr>
        </p:nvSpPr>
        <p:spPr/>
        <p:txBody>
          <a:bodyPr/>
          <a:lstStyle/>
          <a:p>
            <a:pPr defTabSz="931774" fontAlgn="base">
              <a:spcBef>
                <a:spcPct val="0"/>
              </a:spcBef>
              <a:spcAft>
                <a:spcPct val="0"/>
              </a:spcAft>
              <a:defRPr/>
            </a:pPr>
            <a:fld id="{E98D353D-A2F3-6343-9181-C1AD279D0C35}" type="slidenum">
              <a:rPr lang="zh-CN" altLang="en-US">
                <a:solidFill>
                  <a:srgbClr val="000000"/>
                </a:solidFill>
                <a:latin typeface="Arial" panose="020B0604020202020204" pitchFamily="34" charset="0"/>
                <a:ea typeface="宋体" panose="02010600030101010101" pitchFamily="2" charset="-122"/>
              </a:rPr>
              <a:pPr defTabSz="931774" fontAlgn="base">
                <a:spcBef>
                  <a:spcPct val="0"/>
                </a:spcBef>
                <a:spcAft>
                  <a:spcPct val="0"/>
                </a:spcAft>
                <a:defRPr/>
              </a:pPr>
              <a:t>3</a:t>
            </a:fld>
            <a:endParaRPr lang="zh-CN" altLang="en-US" sz="1800">
              <a:solidFill>
                <a:srgbClr val="000000"/>
              </a:solidFill>
              <a:latin typeface="Arial" panose="020B0604020202020204" pitchFamily="34" charset="0"/>
              <a:ea typeface="宋体" panose="02010600030101010101" pitchFamily="2" charset="-122"/>
            </a:endParaRPr>
          </a:p>
        </p:txBody>
      </p:sp>
      <p:sp>
        <p:nvSpPr>
          <p:cNvPr id="6" name="Header Placeholder 5"/>
          <p:cNvSpPr>
            <a:spLocks noGrp="1"/>
          </p:cNvSpPr>
          <p:nvPr>
            <p:ph type="hdr" sz="quarter" idx="12"/>
          </p:nvPr>
        </p:nvSpPr>
        <p:spPr/>
        <p:txBody>
          <a:bodyPr/>
          <a:lstStyle/>
          <a:p>
            <a:pPr defTabSz="931774" fontAlgn="base">
              <a:spcBef>
                <a:spcPct val="0"/>
              </a:spcBef>
              <a:spcAft>
                <a:spcPct val="0"/>
              </a:spcAft>
              <a:defRPr/>
            </a:pPr>
            <a:r>
              <a:rPr lang="en-HK" altLang="zh-CN" sz="1800">
                <a:solidFill>
                  <a:srgbClr val="000000"/>
                </a:solidFill>
                <a:latin typeface="Arial" panose="020B0604020202020204" pitchFamily="34" charset="0"/>
                <a:ea typeface="宋体" panose="02010600030101010101" pitchFamily="2" charset="-122"/>
              </a:rPr>
              <a:t>Confidential</a:t>
            </a:r>
            <a:endParaRPr lang="zh-CN" altLang="zh-CN" sz="180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230397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a:extLst>
              <a:ext uri="{FF2B5EF4-FFF2-40B4-BE49-F238E27FC236}">
                <a16:creationId xmlns:a16="http://schemas.microsoft.com/office/drawing/2014/main" id="{0085B3F4-4CD7-3142-9520-1FD8DF830061}"/>
              </a:ext>
            </a:extLst>
          </p:cNvPr>
          <p:cNvSpPr>
            <a:spLocks noGrp="1" noRot="1" noChangeAspect="1" noChangeArrowheads="1" noTextEdit="1"/>
          </p:cNvSpPr>
          <p:nvPr>
            <p:ph type="sldImg" idx="4294967295"/>
          </p:nvPr>
        </p:nvSpPr>
        <p:spPr>
          <a:ln>
            <a:miter lim="800000"/>
          </a:ln>
        </p:spPr>
      </p:sp>
      <p:sp>
        <p:nvSpPr>
          <p:cNvPr id="22531" name="备注占位符 2">
            <a:extLst>
              <a:ext uri="{FF2B5EF4-FFF2-40B4-BE49-F238E27FC236}">
                <a16:creationId xmlns:a16="http://schemas.microsoft.com/office/drawing/2014/main" id="{11118B3A-5B0E-FA47-BB45-28EE66E39F54}"/>
              </a:ext>
            </a:extLst>
          </p:cNvPr>
          <p:cNvSpPr>
            <a:spLocks noGrp="1" noChangeArrowheads="1"/>
          </p:cNvSpPr>
          <p:nvPr>
            <p:ph type="body" idx="4294967295"/>
          </p:nvPr>
        </p:nvSpPr>
        <p:spPr/>
        <p:txBody>
          <a:bodyPr/>
          <a:lstStyle/>
          <a:p>
            <a:endParaRPr lang="zh-CN" altLang="en-US"/>
          </a:p>
        </p:txBody>
      </p:sp>
      <p:sp>
        <p:nvSpPr>
          <p:cNvPr id="22532" name="灯片编号占位符 3">
            <a:extLst>
              <a:ext uri="{FF2B5EF4-FFF2-40B4-BE49-F238E27FC236}">
                <a16:creationId xmlns:a16="http://schemas.microsoft.com/office/drawing/2014/main" id="{D016C262-D89C-8C40-BA04-97B53C9B63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57066" indent="-291179">
              <a:defRPr>
                <a:solidFill>
                  <a:schemeClr val="tx1"/>
                </a:solidFill>
                <a:latin typeface="Arial" panose="020B0604020202020204" pitchFamily="34" charset="0"/>
                <a:ea typeface="宋体" panose="02010600030101010101" pitchFamily="2" charset="-122"/>
              </a:defRPr>
            </a:lvl2pPr>
            <a:lvl3pPr marL="1164717" indent="-232943">
              <a:defRPr>
                <a:solidFill>
                  <a:schemeClr val="tx1"/>
                </a:solidFill>
                <a:latin typeface="Arial" panose="020B0604020202020204" pitchFamily="34" charset="0"/>
                <a:ea typeface="宋体" panose="02010600030101010101" pitchFamily="2" charset="-122"/>
              </a:defRPr>
            </a:lvl3pPr>
            <a:lvl4pPr marL="1630604" indent="-232943">
              <a:defRPr>
                <a:solidFill>
                  <a:schemeClr val="tx1"/>
                </a:solidFill>
                <a:latin typeface="Arial" panose="020B0604020202020204" pitchFamily="34" charset="0"/>
                <a:ea typeface="宋体" panose="02010600030101010101" pitchFamily="2" charset="-122"/>
              </a:defRPr>
            </a:lvl4pPr>
            <a:lvl5pPr marL="2096491" indent="-232943">
              <a:defRPr>
                <a:solidFill>
                  <a:schemeClr val="tx1"/>
                </a:solidFill>
                <a:latin typeface="Arial" panose="020B0604020202020204" pitchFamily="34" charset="0"/>
                <a:ea typeface="宋体" panose="02010600030101010101" pitchFamily="2" charset="-122"/>
              </a:defRPr>
            </a:lvl5pPr>
            <a:lvl6pPr marL="2562377" indent="-23294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028264" indent="-23294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94151" indent="-23294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960038" indent="-23294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31774" fontAlgn="base">
              <a:spcBef>
                <a:spcPct val="0"/>
              </a:spcBef>
              <a:spcAft>
                <a:spcPct val="0"/>
              </a:spcAft>
              <a:defRPr/>
            </a:pPr>
            <a:fld id="{5497CCFE-4A18-1245-BDE7-E44AC85BD863}" type="slidenum">
              <a:rPr lang="en-US" altLang="en-US">
                <a:solidFill>
                  <a:srgbClr val="000000"/>
                </a:solidFill>
              </a:rPr>
              <a:pPr defTabSz="931774" fontAlgn="base">
                <a:spcBef>
                  <a:spcPct val="0"/>
                </a:spcBef>
                <a:spcAft>
                  <a:spcPct val="0"/>
                </a:spcAft>
                <a:defRPr/>
              </a:pPr>
              <a:t>5</a:t>
            </a:fld>
            <a:endParaRPr lang="en-US" altLang="en-US">
              <a:solidFill>
                <a:srgbClr val="000000"/>
              </a:solidFill>
            </a:endParaRPr>
          </a:p>
        </p:txBody>
      </p:sp>
    </p:spTree>
    <p:extLst>
      <p:ext uri="{BB962C8B-B14F-4D97-AF65-F5344CB8AC3E}">
        <p14:creationId xmlns:p14="http://schemas.microsoft.com/office/powerpoint/2010/main" val="3217655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68610" name="幻灯片图像占位符 1">
            <a:extLst>
              <a:ext uri="{FF2B5EF4-FFF2-40B4-BE49-F238E27FC236}">
                <a16:creationId xmlns:a16="http://schemas.microsoft.com/office/drawing/2014/main" id="{246034D0-7FEC-054F-AAC9-823426096838}"/>
              </a:ext>
            </a:extLst>
          </p:cNvPr>
          <p:cNvSpPr>
            <a:spLocks noGrp="1" noRot="1" noChangeAspect="1" noChangeArrowheads="1" noTextEdit="1"/>
          </p:cNvSpPr>
          <p:nvPr>
            <p:ph type="sldImg" idx="4294967295"/>
          </p:nvPr>
        </p:nvSpPr>
        <p:spPr>
          <a:xfrm>
            <a:off x="1901825" y="3548063"/>
            <a:ext cx="5603875" cy="3152775"/>
          </a:xfrm>
        </p:spPr>
      </p:sp>
      <p:sp>
        <p:nvSpPr>
          <p:cNvPr id="68611" name="备注占位符 2">
            <a:extLst>
              <a:ext uri="{FF2B5EF4-FFF2-40B4-BE49-F238E27FC236}">
                <a16:creationId xmlns:a16="http://schemas.microsoft.com/office/drawing/2014/main" id="{BCAB2328-A722-0E4B-924C-FDD5FC3062D8}"/>
              </a:ext>
            </a:extLst>
          </p:cNvPr>
          <p:cNvSpPr>
            <a:spLocks noGrp="1" noRot="1" noChangeAspect="1" noChangeArrowheads="1"/>
          </p:cNvSpPr>
          <p:nvPr>
            <p:ph type="body" idx="1"/>
          </p:nvPr>
        </p:nvSpPr>
        <p:spPr bwMode="auto">
          <a:xfrm>
            <a:off x="508288" y="1794436"/>
            <a:ext cx="8246797" cy="446155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2" name="Header Placeholder 1"/>
          <p:cNvSpPr>
            <a:spLocks noGrp="1"/>
          </p:cNvSpPr>
          <p:nvPr>
            <p:ph type="hdr" sz="quarter" idx="10"/>
          </p:nvPr>
        </p:nvSpPr>
        <p:spPr/>
        <p:txBody>
          <a:bodyPr/>
          <a:lstStyle/>
          <a:p>
            <a:pPr defTabSz="931774" fontAlgn="base">
              <a:spcBef>
                <a:spcPct val="0"/>
              </a:spcBef>
              <a:spcAft>
                <a:spcPct val="0"/>
              </a:spcAft>
              <a:defRPr/>
            </a:pPr>
            <a:r>
              <a:rPr lang="en-HK" altLang="zh-CN" sz="1800">
                <a:solidFill>
                  <a:srgbClr val="000000"/>
                </a:solidFill>
                <a:latin typeface="Arial" panose="020B0604020202020204" pitchFamily="34" charset="0"/>
                <a:ea typeface="宋体" panose="02010600030101010101" pitchFamily="2" charset="-122"/>
              </a:rPr>
              <a:t>Confidential</a:t>
            </a:r>
            <a:endParaRPr lang="zh-CN" altLang="zh-CN" sz="180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4264895521"/>
      </p:ext>
    </p:extLst>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a:xfrm>
            <a:off x="694549" y="4795071"/>
            <a:ext cx="5559637" cy="4541679"/>
          </a:xfrm>
          <a:prstGeom prst="rect">
            <a:avLst/>
          </a:prstGeom>
        </p:spPr>
        <p:txBody>
          <a:bodyPr>
            <a:normAutofit/>
          </a:bodyPr>
          <a:lstStyle/>
          <a:p>
            <a:endParaRPr lang="zh-TW" altLang="en-US" dirty="0"/>
          </a:p>
        </p:txBody>
      </p:sp>
      <p:sp>
        <p:nvSpPr>
          <p:cNvPr id="4" name="頁首版面配置區 3"/>
          <p:cNvSpPr>
            <a:spLocks noGrp="1"/>
          </p:cNvSpPr>
          <p:nvPr>
            <p:ph type="hdr" sz="quarter" idx="10"/>
          </p:nvPr>
        </p:nvSpPr>
        <p:spPr/>
        <p:txBody>
          <a:bodyPr/>
          <a:lstStyle/>
          <a:p>
            <a:pPr defTabSz="931774" fontAlgn="base">
              <a:spcBef>
                <a:spcPct val="0"/>
              </a:spcBef>
              <a:spcAft>
                <a:spcPct val="0"/>
              </a:spcAft>
              <a:defRPr/>
            </a:pPr>
            <a:r>
              <a:rPr lang="en-HK" altLang="zh-CN" sz="1800">
                <a:solidFill>
                  <a:srgbClr val="000000"/>
                </a:solidFill>
                <a:latin typeface="Arial" panose="020B0604020202020204" pitchFamily="34" charset="0"/>
                <a:ea typeface="宋体" panose="02010600030101010101" pitchFamily="2" charset="-122"/>
              </a:rPr>
              <a:t>Confidential</a:t>
            </a:r>
            <a:endParaRPr lang="zh-CN" altLang="zh-CN" sz="1800">
              <a:solidFill>
                <a:srgbClr val="000000"/>
              </a:solidFill>
              <a:latin typeface="Arial" panose="020B0604020202020204" pitchFamily="34" charset="0"/>
              <a:ea typeface="宋体" panose="02010600030101010101" pitchFamily="2" charset="-122"/>
            </a:endParaRPr>
          </a:p>
        </p:txBody>
      </p:sp>
      <p:sp>
        <p:nvSpPr>
          <p:cNvPr id="5" name="日期版面配置區 4"/>
          <p:cNvSpPr>
            <a:spLocks noGrp="1"/>
          </p:cNvSpPr>
          <p:nvPr>
            <p:ph type="dt" idx="11"/>
          </p:nvPr>
        </p:nvSpPr>
        <p:spPr/>
        <p:txBody>
          <a:bodyPr/>
          <a:lstStyle/>
          <a:p>
            <a:pPr defTabSz="931774" fontAlgn="base">
              <a:spcBef>
                <a:spcPct val="0"/>
              </a:spcBef>
              <a:spcAft>
                <a:spcPct val="0"/>
              </a:spcAft>
              <a:defRPr/>
            </a:pPr>
            <a:fld id="{A260C676-E39E-43CC-A5AA-D939F3612811}" type="datetime1">
              <a:rPr lang="zh-CN" altLang="en-US" b="1" i="1">
                <a:solidFill>
                  <a:srgbClr val="000000"/>
                </a:solidFill>
                <a:latin typeface="Arial" panose="020B0604020202020204" pitchFamily="34" charset="0"/>
                <a:ea typeface="宋体" panose="02010600030101010101" pitchFamily="2" charset="-122"/>
              </a:rPr>
              <a:pPr defTabSz="931774" fontAlgn="base">
                <a:spcBef>
                  <a:spcPct val="0"/>
                </a:spcBef>
                <a:spcAft>
                  <a:spcPct val="0"/>
                </a:spcAft>
                <a:defRPr/>
              </a:pPr>
              <a:t>2023/7/31</a:t>
            </a:fld>
            <a:endParaRPr lang="zh-CN" altLang="en-US" sz="1800">
              <a:solidFill>
                <a:srgbClr val="000000"/>
              </a:solidFill>
              <a:latin typeface="Arial" panose="020B0604020202020204" pitchFamily="34" charset="0"/>
              <a:ea typeface="宋体" panose="02010600030101010101" pitchFamily="2" charset="-122"/>
            </a:endParaRPr>
          </a:p>
        </p:txBody>
      </p:sp>
      <p:sp>
        <p:nvSpPr>
          <p:cNvPr id="6" name="投影片編號版面配置區 5"/>
          <p:cNvSpPr>
            <a:spLocks noGrp="1"/>
          </p:cNvSpPr>
          <p:nvPr>
            <p:ph type="sldNum" sz="quarter" idx="12"/>
          </p:nvPr>
        </p:nvSpPr>
        <p:spPr/>
        <p:txBody>
          <a:bodyPr/>
          <a:lstStyle/>
          <a:p>
            <a:pPr defTabSz="931774" fontAlgn="base">
              <a:spcBef>
                <a:spcPct val="0"/>
              </a:spcBef>
              <a:spcAft>
                <a:spcPct val="0"/>
              </a:spcAft>
              <a:defRPr/>
            </a:pPr>
            <a:fld id="{E98D353D-A2F3-6343-9181-C1AD279D0C35}" type="slidenum">
              <a:rPr lang="zh-CN" altLang="en-US">
                <a:solidFill>
                  <a:srgbClr val="000000"/>
                </a:solidFill>
                <a:latin typeface="Arial" panose="020B0604020202020204" pitchFamily="34" charset="0"/>
                <a:ea typeface="宋体" panose="02010600030101010101" pitchFamily="2" charset="-122"/>
              </a:rPr>
              <a:pPr defTabSz="931774" fontAlgn="base">
                <a:spcBef>
                  <a:spcPct val="0"/>
                </a:spcBef>
                <a:spcAft>
                  <a:spcPct val="0"/>
                </a:spcAft>
                <a:defRPr/>
              </a:pPr>
              <a:t>29</a:t>
            </a:fld>
            <a:endParaRPr lang="zh-CN" altLang="en-US" sz="180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886225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幻灯片图像占位符 1">
            <a:extLst>
              <a:ext uri="{FF2B5EF4-FFF2-40B4-BE49-F238E27FC236}">
                <a16:creationId xmlns:a16="http://schemas.microsoft.com/office/drawing/2014/main" id="{668536A4-386D-F340-95A9-A19E27D3FEFD}"/>
              </a:ext>
            </a:extLst>
          </p:cNvPr>
          <p:cNvSpPr>
            <a:spLocks noGrp="1" noRot="1" noChangeAspect="1" noChangeArrowheads="1" noTextEdit="1"/>
          </p:cNvSpPr>
          <p:nvPr>
            <p:ph type="sldImg" idx="4294967295"/>
          </p:nvPr>
        </p:nvSpPr>
        <p:spPr>
          <a:ln>
            <a:miter lim="800000"/>
          </a:ln>
        </p:spPr>
      </p:sp>
      <p:sp>
        <p:nvSpPr>
          <p:cNvPr id="75779" name="备注占位符 2">
            <a:extLst>
              <a:ext uri="{FF2B5EF4-FFF2-40B4-BE49-F238E27FC236}">
                <a16:creationId xmlns:a16="http://schemas.microsoft.com/office/drawing/2014/main" id="{E96CEAEE-078B-5A4B-B58D-9357F577FD68}"/>
              </a:ext>
            </a:extLst>
          </p:cNvPr>
          <p:cNvSpPr>
            <a:spLocks noGrp="1" noChangeArrowheads="1"/>
          </p:cNvSpPr>
          <p:nvPr>
            <p:ph type="body" idx="4294967295"/>
          </p:nvPr>
        </p:nvSpPr>
        <p:spPr/>
        <p:txBody>
          <a:bodyPr/>
          <a:lstStyle/>
          <a:p>
            <a:endParaRPr lang="zh-CN" altLang="en-US"/>
          </a:p>
        </p:txBody>
      </p:sp>
      <p:sp>
        <p:nvSpPr>
          <p:cNvPr id="75780" name="灯片编号占位符 3">
            <a:extLst>
              <a:ext uri="{FF2B5EF4-FFF2-40B4-BE49-F238E27FC236}">
                <a16:creationId xmlns:a16="http://schemas.microsoft.com/office/drawing/2014/main" id="{38716D88-B3F5-C643-8DDA-4813DB41A4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57066" indent="-291179">
              <a:defRPr>
                <a:solidFill>
                  <a:schemeClr val="tx1"/>
                </a:solidFill>
                <a:latin typeface="Arial" panose="020B0604020202020204" pitchFamily="34" charset="0"/>
                <a:ea typeface="宋体" panose="02010600030101010101" pitchFamily="2" charset="-122"/>
              </a:defRPr>
            </a:lvl2pPr>
            <a:lvl3pPr marL="1164717" indent="-232943">
              <a:defRPr>
                <a:solidFill>
                  <a:schemeClr val="tx1"/>
                </a:solidFill>
                <a:latin typeface="Arial" panose="020B0604020202020204" pitchFamily="34" charset="0"/>
                <a:ea typeface="宋体" panose="02010600030101010101" pitchFamily="2" charset="-122"/>
              </a:defRPr>
            </a:lvl3pPr>
            <a:lvl4pPr marL="1630604" indent="-232943">
              <a:defRPr>
                <a:solidFill>
                  <a:schemeClr val="tx1"/>
                </a:solidFill>
                <a:latin typeface="Arial" panose="020B0604020202020204" pitchFamily="34" charset="0"/>
                <a:ea typeface="宋体" panose="02010600030101010101" pitchFamily="2" charset="-122"/>
              </a:defRPr>
            </a:lvl4pPr>
            <a:lvl5pPr marL="2096491" indent="-232943">
              <a:defRPr>
                <a:solidFill>
                  <a:schemeClr val="tx1"/>
                </a:solidFill>
                <a:latin typeface="Arial" panose="020B0604020202020204" pitchFamily="34" charset="0"/>
                <a:ea typeface="宋体" panose="02010600030101010101" pitchFamily="2" charset="-122"/>
              </a:defRPr>
            </a:lvl5pPr>
            <a:lvl6pPr marL="2562377" indent="-23294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3028264" indent="-23294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94151" indent="-23294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960038" indent="-232943"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31774" fontAlgn="base">
              <a:spcBef>
                <a:spcPct val="0"/>
              </a:spcBef>
              <a:spcAft>
                <a:spcPct val="0"/>
              </a:spcAft>
              <a:defRPr/>
            </a:pPr>
            <a:fld id="{5F2A8777-ECFB-6940-9836-30AB601F3E3F}" type="slidenum">
              <a:rPr lang="en-US" altLang="en-US">
                <a:solidFill>
                  <a:srgbClr val="000000"/>
                </a:solidFill>
              </a:rPr>
              <a:pPr defTabSz="931774" fontAlgn="base">
                <a:spcBef>
                  <a:spcPct val="0"/>
                </a:spcBef>
                <a:spcAft>
                  <a:spcPct val="0"/>
                </a:spcAft>
                <a:defRPr/>
              </a:pPr>
              <a:t>32</a:t>
            </a:fld>
            <a:endParaRPr lang="en-US" altLang="en-US">
              <a:solidFill>
                <a:srgbClr val="000000"/>
              </a:solidFill>
            </a:endParaRPr>
          </a:p>
        </p:txBody>
      </p:sp>
    </p:spTree>
    <p:extLst>
      <p:ext uri="{BB962C8B-B14F-4D97-AF65-F5344CB8AC3E}">
        <p14:creationId xmlns:p14="http://schemas.microsoft.com/office/powerpoint/2010/main" val="3254453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1027">
            <a:extLst>
              <a:ext uri="{FF2B5EF4-FFF2-40B4-BE49-F238E27FC236}">
                <a16:creationId xmlns:a16="http://schemas.microsoft.com/office/drawing/2014/main" id="{00A20BAB-08D9-B44F-9D2F-AF45637018B6}"/>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1909F121-5DF3-2243-A8EE-39191C3C42AE}"/>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82B54C0C-CD63-8E49-B791-816AB5E7703F}"/>
              </a:ext>
            </a:extLst>
          </p:cNvPr>
          <p:cNvSpPr>
            <a:spLocks noGrp="1" noChangeArrowheads="1"/>
          </p:cNvSpPr>
          <p:nvPr>
            <p:ph type="sldNum" sz="quarter" idx="12"/>
          </p:nvPr>
        </p:nvSpPr>
        <p:spPr>
          <a:ln/>
        </p:spPr>
        <p:txBody>
          <a:bodyPr/>
          <a:lstStyle>
            <a:lvl1pPr>
              <a:defRPr/>
            </a:lvl1pPr>
          </a:lstStyle>
          <a:p>
            <a:fld id="{B35F7B21-71F6-3348-BE24-4F3D7F40A5ED}" type="slidenum">
              <a:rPr lang="zh-CN" altLang="en-US"/>
              <a:pPr/>
              <a:t>‹#›</a:t>
            </a:fld>
            <a:endParaRPr lang="zh-CN" altLang="en-US" sz="1800"/>
          </a:p>
        </p:txBody>
      </p:sp>
    </p:spTree>
    <p:extLst>
      <p:ext uri="{BB962C8B-B14F-4D97-AF65-F5344CB8AC3E}">
        <p14:creationId xmlns:p14="http://schemas.microsoft.com/office/powerpoint/2010/main" val="4019133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1027">
            <a:extLst>
              <a:ext uri="{FF2B5EF4-FFF2-40B4-BE49-F238E27FC236}">
                <a16:creationId xmlns:a16="http://schemas.microsoft.com/office/drawing/2014/main" id="{FB2B2B7C-4F6D-5545-A633-BBC00BEA80EC}"/>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0F5DAF59-A145-2F48-A712-B7B8E497ED0B}"/>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2088C356-6ADC-724C-A662-D766B496A057}"/>
              </a:ext>
            </a:extLst>
          </p:cNvPr>
          <p:cNvSpPr>
            <a:spLocks noGrp="1" noChangeArrowheads="1"/>
          </p:cNvSpPr>
          <p:nvPr>
            <p:ph type="sldNum" sz="quarter" idx="12"/>
          </p:nvPr>
        </p:nvSpPr>
        <p:spPr>
          <a:ln/>
        </p:spPr>
        <p:txBody>
          <a:bodyPr/>
          <a:lstStyle>
            <a:lvl1pPr>
              <a:defRPr/>
            </a:lvl1pPr>
          </a:lstStyle>
          <a:p>
            <a:fld id="{255B5F4F-ECC1-7C44-B950-E75F5CCC66DA}" type="slidenum">
              <a:rPr lang="zh-CN" altLang="en-US"/>
              <a:pPr/>
              <a:t>‹#›</a:t>
            </a:fld>
            <a:endParaRPr lang="zh-CN" altLang="en-US" sz="1800"/>
          </a:p>
        </p:txBody>
      </p:sp>
    </p:spTree>
    <p:extLst>
      <p:ext uri="{BB962C8B-B14F-4D97-AF65-F5344CB8AC3E}">
        <p14:creationId xmlns:p14="http://schemas.microsoft.com/office/powerpoint/2010/main" val="3171536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1027">
            <a:extLst>
              <a:ext uri="{FF2B5EF4-FFF2-40B4-BE49-F238E27FC236}">
                <a16:creationId xmlns:a16="http://schemas.microsoft.com/office/drawing/2014/main" id="{27909498-29E5-A245-8FFC-C863797C0F30}"/>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03579ED6-66C6-7A43-8197-7D614056C46E}"/>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9502FF1C-1F07-8D42-B03C-DA3B034B7EDD}"/>
              </a:ext>
            </a:extLst>
          </p:cNvPr>
          <p:cNvSpPr>
            <a:spLocks noGrp="1" noChangeArrowheads="1"/>
          </p:cNvSpPr>
          <p:nvPr>
            <p:ph type="sldNum" sz="quarter" idx="12"/>
          </p:nvPr>
        </p:nvSpPr>
        <p:spPr>
          <a:ln/>
        </p:spPr>
        <p:txBody>
          <a:bodyPr/>
          <a:lstStyle>
            <a:lvl1pPr>
              <a:defRPr/>
            </a:lvl1pPr>
          </a:lstStyle>
          <a:p>
            <a:fld id="{54000ABF-21A8-E342-8E2E-150165DF018F}" type="slidenum">
              <a:rPr lang="zh-CN" altLang="en-US"/>
              <a:pPr/>
              <a:t>‹#›</a:t>
            </a:fld>
            <a:endParaRPr lang="zh-CN" altLang="en-US" sz="1800"/>
          </a:p>
        </p:txBody>
      </p:sp>
    </p:spTree>
    <p:extLst>
      <p:ext uri="{BB962C8B-B14F-4D97-AF65-F5344CB8AC3E}">
        <p14:creationId xmlns:p14="http://schemas.microsoft.com/office/powerpoint/2010/main" val="698701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1027">
            <a:extLst>
              <a:ext uri="{FF2B5EF4-FFF2-40B4-BE49-F238E27FC236}">
                <a16:creationId xmlns:a16="http://schemas.microsoft.com/office/drawing/2014/main" id="{AF74DD3B-8722-DD4A-9E2F-8B8820FB5AA5}"/>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45E6F169-5B8B-E547-A5CC-B8835451F5AC}"/>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68F3D9EB-3324-104E-B9A5-C1DAF2E1013A}"/>
              </a:ext>
            </a:extLst>
          </p:cNvPr>
          <p:cNvSpPr>
            <a:spLocks noGrp="1" noChangeArrowheads="1"/>
          </p:cNvSpPr>
          <p:nvPr>
            <p:ph type="sldNum" sz="quarter" idx="12"/>
          </p:nvPr>
        </p:nvSpPr>
        <p:spPr>
          <a:ln/>
        </p:spPr>
        <p:txBody>
          <a:bodyPr/>
          <a:lstStyle>
            <a:lvl1pPr>
              <a:defRPr/>
            </a:lvl1pPr>
          </a:lstStyle>
          <a:p>
            <a:fld id="{DC8599B5-EA2C-744B-8D95-26AE5B975143}" type="slidenum">
              <a:rPr lang="zh-CN" altLang="en-US"/>
              <a:pPr/>
              <a:t>‹#›</a:t>
            </a:fld>
            <a:endParaRPr lang="zh-CN" altLang="en-US" sz="1800"/>
          </a:p>
        </p:txBody>
      </p:sp>
    </p:spTree>
    <p:extLst>
      <p:ext uri="{BB962C8B-B14F-4D97-AF65-F5344CB8AC3E}">
        <p14:creationId xmlns:p14="http://schemas.microsoft.com/office/powerpoint/2010/main" val="3234879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1027">
            <a:extLst>
              <a:ext uri="{FF2B5EF4-FFF2-40B4-BE49-F238E27FC236}">
                <a16:creationId xmlns:a16="http://schemas.microsoft.com/office/drawing/2014/main" id="{D7C03D6F-804A-594B-A095-73672D4396DB}"/>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8171461B-C735-594E-AB4F-7DC72AFFC8BE}"/>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57DB2273-9881-8549-9F63-A46AE072D0CD}"/>
              </a:ext>
            </a:extLst>
          </p:cNvPr>
          <p:cNvSpPr>
            <a:spLocks noGrp="1" noChangeArrowheads="1"/>
          </p:cNvSpPr>
          <p:nvPr>
            <p:ph type="sldNum" sz="quarter" idx="12"/>
          </p:nvPr>
        </p:nvSpPr>
        <p:spPr>
          <a:ln/>
        </p:spPr>
        <p:txBody>
          <a:bodyPr/>
          <a:lstStyle>
            <a:lvl1pPr>
              <a:defRPr/>
            </a:lvl1pPr>
          </a:lstStyle>
          <a:p>
            <a:fld id="{DE3FAE36-D782-5343-9F8A-158D1FEA4783}" type="slidenum">
              <a:rPr lang="zh-CN" altLang="en-US"/>
              <a:pPr/>
              <a:t>‹#›</a:t>
            </a:fld>
            <a:endParaRPr lang="zh-CN" altLang="en-US" sz="1800"/>
          </a:p>
        </p:txBody>
      </p:sp>
    </p:spTree>
    <p:extLst>
      <p:ext uri="{BB962C8B-B14F-4D97-AF65-F5344CB8AC3E}">
        <p14:creationId xmlns:p14="http://schemas.microsoft.com/office/powerpoint/2010/main" val="1669144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1027">
            <a:extLst>
              <a:ext uri="{FF2B5EF4-FFF2-40B4-BE49-F238E27FC236}">
                <a16:creationId xmlns:a16="http://schemas.microsoft.com/office/drawing/2014/main" id="{CA0F31C1-95B9-574E-924C-E691DA729BF5}"/>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1A6F1672-25B2-FD49-86B8-6065F0E3FF8D}"/>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8B831EFD-97D7-3744-AEFE-1BADCBEBE4B9}"/>
              </a:ext>
            </a:extLst>
          </p:cNvPr>
          <p:cNvSpPr>
            <a:spLocks noGrp="1" noChangeArrowheads="1"/>
          </p:cNvSpPr>
          <p:nvPr>
            <p:ph type="sldNum" sz="quarter" idx="12"/>
          </p:nvPr>
        </p:nvSpPr>
        <p:spPr>
          <a:ln/>
        </p:spPr>
        <p:txBody>
          <a:bodyPr/>
          <a:lstStyle>
            <a:lvl1pPr>
              <a:defRPr/>
            </a:lvl1pPr>
          </a:lstStyle>
          <a:p>
            <a:fld id="{75AA5DF7-089F-7F4F-B572-ED78CADA278F}" type="slidenum">
              <a:rPr lang="zh-CN" altLang="en-US"/>
              <a:pPr/>
              <a:t>‹#›</a:t>
            </a:fld>
            <a:endParaRPr lang="zh-CN" altLang="en-US" sz="1800"/>
          </a:p>
        </p:txBody>
      </p:sp>
    </p:spTree>
    <p:extLst>
      <p:ext uri="{BB962C8B-B14F-4D97-AF65-F5344CB8AC3E}">
        <p14:creationId xmlns:p14="http://schemas.microsoft.com/office/powerpoint/2010/main" val="1065278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600201"/>
            <a:ext cx="53848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1027">
            <a:extLst>
              <a:ext uri="{FF2B5EF4-FFF2-40B4-BE49-F238E27FC236}">
                <a16:creationId xmlns:a16="http://schemas.microsoft.com/office/drawing/2014/main" id="{25DDC921-3EDE-4A4A-9650-0E53BFC3BD67}"/>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6" name="页脚占位符 1028">
            <a:extLst>
              <a:ext uri="{FF2B5EF4-FFF2-40B4-BE49-F238E27FC236}">
                <a16:creationId xmlns:a16="http://schemas.microsoft.com/office/drawing/2014/main" id="{619B5B7A-963C-844B-AB3D-08EEA3292516}"/>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7" name="灯片编号占位符 1029">
            <a:extLst>
              <a:ext uri="{FF2B5EF4-FFF2-40B4-BE49-F238E27FC236}">
                <a16:creationId xmlns:a16="http://schemas.microsoft.com/office/drawing/2014/main" id="{37F8CD1B-DCF2-234F-928F-F8F7986651FA}"/>
              </a:ext>
            </a:extLst>
          </p:cNvPr>
          <p:cNvSpPr>
            <a:spLocks noGrp="1" noChangeArrowheads="1"/>
          </p:cNvSpPr>
          <p:nvPr>
            <p:ph type="sldNum" sz="quarter" idx="12"/>
          </p:nvPr>
        </p:nvSpPr>
        <p:spPr>
          <a:ln/>
        </p:spPr>
        <p:txBody>
          <a:bodyPr/>
          <a:lstStyle>
            <a:lvl1pPr>
              <a:defRPr/>
            </a:lvl1pPr>
          </a:lstStyle>
          <a:p>
            <a:fld id="{FB371FE6-6856-FC47-9D92-FA3CF82CDCB2}" type="slidenum">
              <a:rPr lang="zh-CN" altLang="en-US"/>
              <a:pPr/>
              <a:t>‹#›</a:t>
            </a:fld>
            <a:endParaRPr lang="zh-CN" altLang="en-US" sz="1800"/>
          </a:p>
        </p:txBody>
      </p:sp>
    </p:spTree>
    <p:extLst>
      <p:ext uri="{BB962C8B-B14F-4D97-AF65-F5344CB8AC3E}">
        <p14:creationId xmlns:p14="http://schemas.microsoft.com/office/powerpoint/2010/main" val="746692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40318" y="2505075"/>
            <a:ext cx="5158316"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1027">
            <a:extLst>
              <a:ext uri="{FF2B5EF4-FFF2-40B4-BE49-F238E27FC236}">
                <a16:creationId xmlns:a16="http://schemas.microsoft.com/office/drawing/2014/main" id="{DC57B6B9-0FFB-A84B-BAB0-6919235168A8}"/>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8" name="页脚占位符 1028">
            <a:extLst>
              <a:ext uri="{FF2B5EF4-FFF2-40B4-BE49-F238E27FC236}">
                <a16:creationId xmlns:a16="http://schemas.microsoft.com/office/drawing/2014/main" id="{2D475CC1-4482-4B44-8C9C-BE6B5F4DA5A0}"/>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9" name="灯片编号占位符 1029">
            <a:extLst>
              <a:ext uri="{FF2B5EF4-FFF2-40B4-BE49-F238E27FC236}">
                <a16:creationId xmlns:a16="http://schemas.microsoft.com/office/drawing/2014/main" id="{98A01ACD-85A5-0D48-9FC3-B1521785D72C}"/>
              </a:ext>
            </a:extLst>
          </p:cNvPr>
          <p:cNvSpPr>
            <a:spLocks noGrp="1" noChangeArrowheads="1"/>
          </p:cNvSpPr>
          <p:nvPr>
            <p:ph type="sldNum" sz="quarter" idx="12"/>
          </p:nvPr>
        </p:nvSpPr>
        <p:spPr>
          <a:ln/>
        </p:spPr>
        <p:txBody>
          <a:bodyPr/>
          <a:lstStyle>
            <a:lvl1pPr>
              <a:defRPr/>
            </a:lvl1pPr>
          </a:lstStyle>
          <a:p>
            <a:fld id="{C83FA73A-6844-6748-823A-9313D752889F}" type="slidenum">
              <a:rPr lang="zh-CN" altLang="en-US"/>
              <a:pPr/>
              <a:t>‹#›</a:t>
            </a:fld>
            <a:endParaRPr lang="zh-CN" altLang="en-US" sz="1800"/>
          </a:p>
        </p:txBody>
      </p:sp>
    </p:spTree>
    <p:extLst>
      <p:ext uri="{BB962C8B-B14F-4D97-AF65-F5344CB8AC3E}">
        <p14:creationId xmlns:p14="http://schemas.microsoft.com/office/powerpoint/2010/main" val="1077487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1027">
            <a:extLst>
              <a:ext uri="{FF2B5EF4-FFF2-40B4-BE49-F238E27FC236}">
                <a16:creationId xmlns:a16="http://schemas.microsoft.com/office/drawing/2014/main" id="{47ECE3DA-8274-7444-80FD-69BB84EAB155}"/>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4" name="页脚占位符 1028">
            <a:extLst>
              <a:ext uri="{FF2B5EF4-FFF2-40B4-BE49-F238E27FC236}">
                <a16:creationId xmlns:a16="http://schemas.microsoft.com/office/drawing/2014/main" id="{8FA4D465-5FBD-0849-97F4-9122E669ADA3}"/>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5" name="灯片编号占位符 1029">
            <a:extLst>
              <a:ext uri="{FF2B5EF4-FFF2-40B4-BE49-F238E27FC236}">
                <a16:creationId xmlns:a16="http://schemas.microsoft.com/office/drawing/2014/main" id="{2AE03AD1-B3A3-6F4E-9D85-535CE1522C30}"/>
              </a:ext>
            </a:extLst>
          </p:cNvPr>
          <p:cNvSpPr>
            <a:spLocks noGrp="1" noChangeArrowheads="1"/>
          </p:cNvSpPr>
          <p:nvPr>
            <p:ph type="sldNum" sz="quarter" idx="12"/>
          </p:nvPr>
        </p:nvSpPr>
        <p:spPr>
          <a:ln/>
        </p:spPr>
        <p:txBody>
          <a:bodyPr/>
          <a:lstStyle>
            <a:lvl1pPr>
              <a:defRPr/>
            </a:lvl1pPr>
          </a:lstStyle>
          <a:p>
            <a:fld id="{9F3932F6-8D10-2047-BDD7-FFC5F9F4F04C}" type="slidenum">
              <a:rPr lang="zh-CN" altLang="en-US"/>
              <a:pPr/>
              <a:t>‹#›</a:t>
            </a:fld>
            <a:endParaRPr lang="zh-CN" altLang="en-US" sz="1800"/>
          </a:p>
        </p:txBody>
      </p:sp>
    </p:spTree>
    <p:extLst>
      <p:ext uri="{BB962C8B-B14F-4D97-AF65-F5344CB8AC3E}">
        <p14:creationId xmlns:p14="http://schemas.microsoft.com/office/powerpoint/2010/main" val="435463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027">
            <a:extLst>
              <a:ext uri="{FF2B5EF4-FFF2-40B4-BE49-F238E27FC236}">
                <a16:creationId xmlns:a16="http://schemas.microsoft.com/office/drawing/2014/main" id="{F6319961-914C-A043-BB38-F0EEF9BA6FC6}"/>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3" name="页脚占位符 1028">
            <a:extLst>
              <a:ext uri="{FF2B5EF4-FFF2-40B4-BE49-F238E27FC236}">
                <a16:creationId xmlns:a16="http://schemas.microsoft.com/office/drawing/2014/main" id="{2CE13FAD-3D9B-D641-B6C3-6C30DAD069B9}"/>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4" name="灯片编号占位符 1029">
            <a:extLst>
              <a:ext uri="{FF2B5EF4-FFF2-40B4-BE49-F238E27FC236}">
                <a16:creationId xmlns:a16="http://schemas.microsoft.com/office/drawing/2014/main" id="{8AC7157E-045D-974B-ACE7-264028935298}"/>
              </a:ext>
            </a:extLst>
          </p:cNvPr>
          <p:cNvSpPr>
            <a:spLocks noGrp="1" noChangeArrowheads="1"/>
          </p:cNvSpPr>
          <p:nvPr>
            <p:ph type="sldNum" sz="quarter" idx="12"/>
          </p:nvPr>
        </p:nvSpPr>
        <p:spPr>
          <a:ln/>
        </p:spPr>
        <p:txBody>
          <a:bodyPr/>
          <a:lstStyle>
            <a:lvl1pPr>
              <a:defRPr/>
            </a:lvl1pPr>
          </a:lstStyle>
          <a:p>
            <a:fld id="{05462721-7DC4-6C46-AB6B-84A4BF1CCF5B}" type="slidenum">
              <a:rPr lang="zh-CN" altLang="en-US"/>
              <a:pPr/>
              <a:t>‹#›</a:t>
            </a:fld>
            <a:endParaRPr lang="zh-CN" altLang="en-US" sz="1800"/>
          </a:p>
        </p:txBody>
      </p:sp>
    </p:spTree>
    <p:extLst>
      <p:ext uri="{BB962C8B-B14F-4D97-AF65-F5344CB8AC3E}">
        <p14:creationId xmlns:p14="http://schemas.microsoft.com/office/powerpoint/2010/main" val="1116164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1027">
            <a:extLst>
              <a:ext uri="{FF2B5EF4-FFF2-40B4-BE49-F238E27FC236}">
                <a16:creationId xmlns:a16="http://schemas.microsoft.com/office/drawing/2014/main" id="{AF0F285E-CD15-764B-90EC-9562286C3538}"/>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6" name="页脚占位符 1028">
            <a:extLst>
              <a:ext uri="{FF2B5EF4-FFF2-40B4-BE49-F238E27FC236}">
                <a16:creationId xmlns:a16="http://schemas.microsoft.com/office/drawing/2014/main" id="{C3E0D289-D074-094E-B85D-4CF17D2E74AA}"/>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7" name="灯片编号占位符 1029">
            <a:extLst>
              <a:ext uri="{FF2B5EF4-FFF2-40B4-BE49-F238E27FC236}">
                <a16:creationId xmlns:a16="http://schemas.microsoft.com/office/drawing/2014/main" id="{54BCDB86-CE34-7A46-802C-EDE07A793AF4}"/>
              </a:ext>
            </a:extLst>
          </p:cNvPr>
          <p:cNvSpPr>
            <a:spLocks noGrp="1" noChangeArrowheads="1"/>
          </p:cNvSpPr>
          <p:nvPr>
            <p:ph type="sldNum" sz="quarter" idx="12"/>
          </p:nvPr>
        </p:nvSpPr>
        <p:spPr>
          <a:ln/>
        </p:spPr>
        <p:txBody>
          <a:bodyPr/>
          <a:lstStyle>
            <a:lvl1pPr>
              <a:defRPr/>
            </a:lvl1pPr>
          </a:lstStyle>
          <a:p>
            <a:fld id="{468D835D-651C-7E42-A47A-76AF44A5DCAC}" type="slidenum">
              <a:rPr lang="zh-CN" altLang="en-US"/>
              <a:pPr/>
              <a:t>‹#›</a:t>
            </a:fld>
            <a:endParaRPr lang="zh-CN" altLang="en-US" sz="1800"/>
          </a:p>
        </p:txBody>
      </p:sp>
    </p:spTree>
    <p:extLst>
      <p:ext uri="{BB962C8B-B14F-4D97-AF65-F5344CB8AC3E}">
        <p14:creationId xmlns:p14="http://schemas.microsoft.com/office/powerpoint/2010/main" val="1752471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1027">
            <a:extLst>
              <a:ext uri="{FF2B5EF4-FFF2-40B4-BE49-F238E27FC236}">
                <a16:creationId xmlns:a16="http://schemas.microsoft.com/office/drawing/2014/main" id="{295E685B-1C7B-E04B-88AC-9385B47D371A}"/>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EC152118-6864-B349-97F5-9C21DC828394}"/>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9F8CBC0B-EB00-1E4F-AD18-FD0C828BA043}"/>
              </a:ext>
            </a:extLst>
          </p:cNvPr>
          <p:cNvSpPr>
            <a:spLocks noGrp="1" noChangeArrowheads="1"/>
          </p:cNvSpPr>
          <p:nvPr>
            <p:ph type="sldNum" sz="quarter" idx="12"/>
          </p:nvPr>
        </p:nvSpPr>
        <p:spPr>
          <a:ln/>
        </p:spPr>
        <p:txBody>
          <a:bodyPr/>
          <a:lstStyle>
            <a:lvl1pPr>
              <a:defRPr/>
            </a:lvl1pPr>
          </a:lstStyle>
          <a:p>
            <a:fld id="{813DBB3C-1538-CB42-A40A-3138E6F8BD18}" type="slidenum">
              <a:rPr lang="zh-CN" altLang="en-US"/>
              <a:pPr/>
              <a:t>‹#›</a:t>
            </a:fld>
            <a:endParaRPr lang="zh-CN" altLang="en-US" sz="1800"/>
          </a:p>
        </p:txBody>
      </p:sp>
    </p:spTree>
    <p:extLst>
      <p:ext uri="{BB962C8B-B14F-4D97-AF65-F5344CB8AC3E}">
        <p14:creationId xmlns:p14="http://schemas.microsoft.com/office/powerpoint/2010/main" val="15233492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Arial" panose="020B0604020202020204" pitchFamily="34" charset="0"/>
            </a:endParaRPr>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1027">
            <a:extLst>
              <a:ext uri="{FF2B5EF4-FFF2-40B4-BE49-F238E27FC236}">
                <a16:creationId xmlns:a16="http://schemas.microsoft.com/office/drawing/2014/main" id="{4EC08717-06B4-5348-85F5-8F57067D5BFA}"/>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6" name="页脚占位符 1028">
            <a:extLst>
              <a:ext uri="{FF2B5EF4-FFF2-40B4-BE49-F238E27FC236}">
                <a16:creationId xmlns:a16="http://schemas.microsoft.com/office/drawing/2014/main" id="{CCD03CCB-C180-104A-A32C-089539EC7297}"/>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7" name="灯片编号占位符 1029">
            <a:extLst>
              <a:ext uri="{FF2B5EF4-FFF2-40B4-BE49-F238E27FC236}">
                <a16:creationId xmlns:a16="http://schemas.microsoft.com/office/drawing/2014/main" id="{8D299D0D-76A0-8A45-AD51-4E47C2CFE5FB}"/>
              </a:ext>
            </a:extLst>
          </p:cNvPr>
          <p:cNvSpPr>
            <a:spLocks noGrp="1" noChangeArrowheads="1"/>
          </p:cNvSpPr>
          <p:nvPr>
            <p:ph type="sldNum" sz="quarter" idx="12"/>
          </p:nvPr>
        </p:nvSpPr>
        <p:spPr>
          <a:ln/>
        </p:spPr>
        <p:txBody>
          <a:bodyPr/>
          <a:lstStyle>
            <a:lvl1pPr>
              <a:defRPr/>
            </a:lvl1pPr>
          </a:lstStyle>
          <a:p>
            <a:fld id="{D005A342-DCD1-C04E-9B6C-4C56A59F8F52}" type="slidenum">
              <a:rPr lang="zh-CN" altLang="en-US"/>
              <a:pPr/>
              <a:t>‹#›</a:t>
            </a:fld>
            <a:endParaRPr lang="zh-CN" altLang="en-US" sz="1800"/>
          </a:p>
        </p:txBody>
      </p:sp>
    </p:spTree>
    <p:extLst>
      <p:ext uri="{BB962C8B-B14F-4D97-AF65-F5344CB8AC3E}">
        <p14:creationId xmlns:p14="http://schemas.microsoft.com/office/powerpoint/2010/main" val="154143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1027">
            <a:extLst>
              <a:ext uri="{FF2B5EF4-FFF2-40B4-BE49-F238E27FC236}">
                <a16:creationId xmlns:a16="http://schemas.microsoft.com/office/drawing/2014/main" id="{EDE52FA5-3C93-224B-BD8D-55DACB27B85D}"/>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0937F519-7E98-084C-8FF6-1B0D798BC99D}"/>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471CF0A7-053A-E24C-96C3-4FEA88DD5254}"/>
              </a:ext>
            </a:extLst>
          </p:cNvPr>
          <p:cNvSpPr>
            <a:spLocks noGrp="1" noChangeArrowheads="1"/>
          </p:cNvSpPr>
          <p:nvPr>
            <p:ph type="sldNum" sz="quarter" idx="12"/>
          </p:nvPr>
        </p:nvSpPr>
        <p:spPr>
          <a:ln/>
        </p:spPr>
        <p:txBody>
          <a:bodyPr/>
          <a:lstStyle>
            <a:lvl1pPr>
              <a:defRPr/>
            </a:lvl1pPr>
          </a:lstStyle>
          <a:p>
            <a:fld id="{160804CE-ECC1-4647-8AF2-E0AEB1F23C5C}" type="slidenum">
              <a:rPr lang="zh-CN" altLang="en-US"/>
              <a:pPr/>
              <a:t>‹#›</a:t>
            </a:fld>
            <a:endParaRPr lang="zh-CN" altLang="en-US" sz="1800"/>
          </a:p>
        </p:txBody>
      </p:sp>
    </p:spTree>
    <p:extLst>
      <p:ext uri="{BB962C8B-B14F-4D97-AF65-F5344CB8AC3E}">
        <p14:creationId xmlns:p14="http://schemas.microsoft.com/office/powerpoint/2010/main" val="2736817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1027">
            <a:extLst>
              <a:ext uri="{FF2B5EF4-FFF2-40B4-BE49-F238E27FC236}">
                <a16:creationId xmlns:a16="http://schemas.microsoft.com/office/drawing/2014/main" id="{A584FEBC-5E15-7245-B695-93F2FF684AE0}"/>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795ED4E1-8095-2844-AEA1-620EEEC3C704}"/>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78120E26-AE17-C443-9714-09FFD80D7608}"/>
              </a:ext>
            </a:extLst>
          </p:cNvPr>
          <p:cNvSpPr>
            <a:spLocks noGrp="1" noChangeArrowheads="1"/>
          </p:cNvSpPr>
          <p:nvPr>
            <p:ph type="sldNum" sz="quarter" idx="12"/>
          </p:nvPr>
        </p:nvSpPr>
        <p:spPr>
          <a:ln/>
        </p:spPr>
        <p:txBody>
          <a:bodyPr/>
          <a:lstStyle>
            <a:lvl1pPr>
              <a:defRPr/>
            </a:lvl1pPr>
          </a:lstStyle>
          <a:p>
            <a:fld id="{59716DF8-2005-0B49-8E43-8930043D7DC0}" type="slidenum">
              <a:rPr lang="zh-CN" altLang="en-US"/>
              <a:pPr/>
              <a:t>‹#›</a:t>
            </a:fld>
            <a:endParaRPr lang="zh-CN" altLang="en-US" sz="1800"/>
          </a:p>
        </p:txBody>
      </p:sp>
    </p:spTree>
    <p:extLst>
      <p:ext uri="{BB962C8B-B14F-4D97-AF65-F5344CB8AC3E}">
        <p14:creationId xmlns:p14="http://schemas.microsoft.com/office/powerpoint/2010/main" val="1862817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3B330C8-56F8-D842-8C79-31FFF5017BF1}"/>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D476A811-15F5-D643-8E26-217FFB32018A}"/>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5">
            <a:extLst>
              <a:ext uri="{FF2B5EF4-FFF2-40B4-BE49-F238E27FC236}">
                <a16:creationId xmlns:a16="http://schemas.microsoft.com/office/drawing/2014/main" id="{A48B99CE-7E1C-7B4B-8BEB-0FB727096997}"/>
              </a:ext>
            </a:extLst>
          </p:cNvPr>
          <p:cNvSpPr>
            <a:spLocks noGrp="1" noChangeArrowheads="1"/>
          </p:cNvSpPr>
          <p:nvPr>
            <p:ph type="sldNum" sz="quarter" idx="12"/>
          </p:nvPr>
        </p:nvSpPr>
        <p:spPr>
          <a:ln/>
        </p:spPr>
        <p:txBody>
          <a:bodyPr/>
          <a:lstStyle>
            <a:lvl1pPr>
              <a:defRPr/>
            </a:lvl1pPr>
          </a:lstStyle>
          <a:p>
            <a:fld id="{613F10FC-366F-3C4E-A70E-35D657733A3F}"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1526576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3BE7DB-6BF5-2C4D-B743-D898BE843FFE}"/>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E4F713B3-1159-BF43-A147-6893BFC86543}"/>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5">
            <a:extLst>
              <a:ext uri="{FF2B5EF4-FFF2-40B4-BE49-F238E27FC236}">
                <a16:creationId xmlns:a16="http://schemas.microsoft.com/office/drawing/2014/main" id="{2ADC4AB2-F0D8-0345-A96E-6981E4E60303}"/>
              </a:ext>
            </a:extLst>
          </p:cNvPr>
          <p:cNvSpPr>
            <a:spLocks noGrp="1" noChangeArrowheads="1"/>
          </p:cNvSpPr>
          <p:nvPr>
            <p:ph type="sldNum" sz="quarter" idx="12"/>
          </p:nvPr>
        </p:nvSpPr>
        <p:spPr>
          <a:ln/>
        </p:spPr>
        <p:txBody>
          <a:bodyPr/>
          <a:lstStyle>
            <a:lvl1pPr>
              <a:defRPr/>
            </a:lvl1pPr>
          </a:lstStyle>
          <a:p>
            <a:fld id="{AAB418A7-C5BB-DF40-BF0B-0E4C8529690F}"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1474240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48F29EE-54A9-7148-BC0A-F03069722A66}"/>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9565CFE7-EA24-A245-A039-A644AA40088D}"/>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5">
            <a:extLst>
              <a:ext uri="{FF2B5EF4-FFF2-40B4-BE49-F238E27FC236}">
                <a16:creationId xmlns:a16="http://schemas.microsoft.com/office/drawing/2014/main" id="{33EE0DDE-2FA5-E94F-B569-D0681827BDBE}"/>
              </a:ext>
            </a:extLst>
          </p:cNvPr>
          <p:cNvSpPr>
            <a:spLocks noGrp="1" noChangeArrowheads="1"/>
          </p:cNvSpPr>
          <p:nvPr>
            <p:ph type="sldNum" sz="quarter" idx="12"/>
          </p:nvPr>
        </p:nvSpPr>
        <p:spPr>
          <a:ln/>
        </p:spPr>
        <p:txBody>
          <a:bodyPr/>
          <a:lstStyle>
            <a:lvl1pPr>
              <a:defRPr/>
            </a:lvl1pPr>
          </a:lstStyle>
          <a:p>
            <a:fld id="{0FB74AF0-5204-4841-AFB5-B426B7D7B9F4}"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48231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68867" y="1577976"/>
            <a:ext cx="5325533" cy="404177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577976"/>
            <a:ext cx="5325533" cy="404177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8A75DAD7-20C1-284E-81A5-0D42997212B2}"/>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AC227929-F1DC-9F42-968D-E0E52307DD72}"/>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7" name="灯片编号占位符 5">
            <a:extLst>
              <a:ext uri="{FF2B5EF4-FFF2-40B4-BE49-F238E27FC236}">
                <a16:creationId xmlns:a16="http://schemas.microsoft.com/office/drawing/2014/main" id="{9E0A03D9-72D2-D54B-833B-96AC5EB2C752}"/>
              </a:ext>
            </a:extLst>
          </p:cNvPr>
          <p:cNvSpPr>
            <a:spLocks noGrp="1" noChangeArrowheads="1"/>
          </p:cNvSpPr>
          <p:nvPr>
            <p:ph type="sldNum" sz="quarter" idx="12"/>
          </p:nvPr>
        </p:nvSpPr>
        <p:spPr>
          <a:ln/>
        </p:spPr>
        <p:txBody>
          <a:bodyPr/>
          <a:lstStyle>
            <a:lvl1pPr>
              <a:defRPr/>
            </a:lvl1pPr>
          </a:lstStyle>
          <a:p>
            <a:fld id="{5A5F80CB-69C1-9E43-B899-D0CCA5E6247E}"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655836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40318" y="2505075"/>
            <a:ext cx="5158316"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1E89E028-E67B-9849-8550-C4F1A2F58322}"/>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8" name="页脚占位符 4">
            <a:extLst>
              <a:ext uri="{FF2B5EF4-FFF2-40B4-BE49-F238E27FC236}">
                <a16:creationId xmlns:a16="http://schemas.microsoft.com/office/drawing/2014/main" id="{047500A3-AA09-994C-BA22-FC692C27BF14}"/>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9" name="灯片编号占位符 5">
            <a:extLst>
              <a:ext uri="{FF2B5EF4-FFF2-40B4-BE49-F238E27FC236}">
                <a16:creationId xmlns:a16="http://schemas.microsoft.com/office/drawing/2014/main" id="{F16303A3-8ECB-5248-B0D2-5A6BC8EF72CC}"/>
              </a:ext>
            </a:extLst>
          </p:cNvPr>
          <p:cNvSpPr>
            <a:spLocks noGrp="1" noChangeArrowheads="1"/>
          </p:cNvSpPr>
          <p:nvPr>
            <p:ph type="sldNum" sz="quarter" idx="12"/>
          </p:nvPr>
        </p:nvSpPr>
        <p:spPr>
          <a:ln/>
        </p:spPr>
        <p:txBody>
          <a:bodyPr/>
          <a:lstStyle>
            <a:lvl1pPr>
              <a:defRPr/>
            </a:lvl1pPr>
          </a:lstStyle>
          <a:p>
            <a:fld id="{191F2FEA-6B41-D049-9EB0-77890B44AEEF}"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2104784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77EB14E8-C8C8-B642-A15D-396CCE578300}"/>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4" name="页脚占位符 4">
            <a:extLst>
              <a:ext uri="{FF2B5EF4-FFF2-40B4-BE49-F238E27FC236}">
                <a16:creationId xmlns:a16="http://schemas.microsoft.com/office/drawing/2014/main" id="{A41E38CF-BE43-B246-BC4F-966332F4BA84}"/>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5" name="灯片编号占位符 5">
            <a:extLst>
              <a:ext uri="{FF2B5EF4-FFF2-40B4-BE49-F238E27FC236}">
                <a16:creationId xmlns:a16="http://schemas.microsoft.com/office/drawing/2014/main" id="{90058B99-5CA9-DA4C-8C7F-C01E76570519}"/>
              </a:ext>
            </a:extLst>
          </p:cNvPr>
          <p:cNvSpPr>
            <a:spLocks noGrp="1" noChangeArrowheads="1"/>
          </p:cNvSpPr>
          <p:nvPr>
            <p:ph type="sldNum" sz="quarter" idx="12"/>
          </p:nvPr>
        </p:nvSpPr>
        <p:spPr>
          <a:ln/>
        </p:spPr>
        <p:txBody>
          <a:bodyPr/>
          <a:lstStyle>
            <a:lvl1pPr>
              <a:defRPr/>
            </a:lvl1pPr>
          </a:lstStyle>
          <a:p>
            <a:fld id="{F792010A-E84A-A04E-85B1-7DDECC12F8E4}"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792170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9DA1C1CD-0DE4-A04C-9630-658BB129E0DF}"/>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3" name="页脚占位符 4">
            <a:extLst>
              <a:ext uri="{FF2B5EF4-FFF2-40B4-BE49-F238E27FC236}">
                <a16:creationId xmlns:a16="http://schemas.microsoft.com/office/drawing/2014/main" id="{3C5DFE2C-0A3D-5F4F-903E-C33A0C14C0AF}"/>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4" name="灯片编号占位符 5">
            <a:extLst>
              <a:ext uri="{FF2B5EF4-FFF2-40B4-BE49-F238E27FC236}">
                <a16:creationId xmlns:a16="http://schemas.microsoft.com/office/drawing/2014/main" id="{A1976E3D-B02B-6545-9EB9-EF1EEA80F787}"/>
              </a:ext>
            </a:extLst>
          </p:cNvPr>
          <p:cNvSpPr>
            <a:spLocks noGrp="1" noChangeArrowheads="1"/>
          </p:cNvSpPr>
          <p:nvPr>
            <p:ph type="sldNum" sz="quarter" idx="12"/>
          </p:nvPr>
        </p:nvSpPr>
        <p:spPr>
          <a:ln/>
        </p:spPr>
        <p:txBody>
          <a:bodyPr/>
          <a:lstStyle>
            <a:lvl1pPr>
              <a:defRPr/>
            </a:lvl1pPr>
          </a:lstStyle>
          <a:p>
            <a:fld id="{1911A615-1251-0547-8910-8CB19DAE1910}"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1247315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1027">
            <a:extLst>
              <a:ext uri="{FF2B5EF4-FFF2-40B4-BE49-F238E27FC236}">
                <a16:creationId xmlns:a16="http://schemas.microsoft.com/office/drawing/2014/main" id="{9F316ADE-1828-8045-8811-0B760E93C829}"/>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643ED65E-1114-5945-A1FF-49AB81F97F02}"/>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CC575671-166A-0F44-A4F2-63179A7B4082}"/>
              </a:ext>
            </a:extLst>
          </p:cNvPr>
          <p:cNvSpPr>
            <a:spLocks noGrp="1" noChangeArrowheads="1"/>
          </p:cNvSpPr>
          <p:nvPr>
            <p:ph type="sldNum" sz="quarter" idx="12"/>
          </p:nvPr>
        </p:nvSpPr>
        <p:spPr>
          <a:ln/>
        </p:spPr>
        <p:txBody>
          <a:bodyPr/>
          <a:lstStyle>
            <a:lvl1pPr>
              <a:defRPr/>
            </a:lvl1pPr>
          </a:lstStyle>
          <a:p>
            <a:fld id="{9EF265C8-35BF-5740-9A6A-A4C2D86B1AAC}" type="slidenum">
              <a:rPr lang="zh-CN" altLang="en-US"/>
              <a:pPr/>
              <a:t>‹#›</a:t>
            </a:fld>
            <a:endParaRPr lang="zh-CN" altLang="en-US" sz="1800"/>
          </a:p>
        </p:txBody>
      </p:sp>
    </p:spTree>
    <p:extLst>
      <p:ext uri="{BB962C8B-B14F-4D97-AF65-F5344CB8AC3E}">
        <p14:creationId xmlns:p14="http://schemas.microsoft.com/office/powerpoint/2010/main" val="10175730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BE81E0E-6477-864E-A918-CFCFB9AD7C54}"/>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267217BB-F0DA-BA4C-B2B1-4794E94D1A99}"/>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7" name="灯片编号占位符 5">
            <a:extLst>
              <a:ext uri="{FF2B5EF4-FFF2-40B4-BE49-F238E27FC236}">
                <a16:creationId xmlns:a16="http://schemas.microsoft.com/office/drawing/2014/main" id="{3882CC15-8D7A-5C41-82EC-6FF2D07121AF}"/>
              </a:ext>
            </a:extLst>
          </p:cNvPr>
          <p:cNvSpPr>
            <a:spLocks noGrp="1" noChangeArrowheads="1"/>
          </p:cNvSpPr>
          <p:nvPr>
            <p:ph type="sldNum" sz="quarter" idx="12"/>
          </p:nvPr>
        </p:nvSpPr>
        <p:spPr>
          <a:ln/>
        </p:spPr>
        <p:txBody>
          <a:bodyPr/>
          <a:lstStyle>
            <a:lvl1pPr>
              <a:defRPr/>
            </a:lvl1pPr>
          </a:lstStyle>
          <a:p>
            <a:fld id="{BE6EF626-CDAC-6C43-8F18-E78C9B74BED9}"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2436070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Arial" panose="020B0604020202020204" pitchFamily="34" charset="0"/>
            </a:endParaRPr>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EC5272B-1433-6D45-8407-B97D3DACAAF3}"/>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BCE0A913-1CEA-0D4D-8AEB-7EF3CA06D0D2}"/>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7" name="灯片编号占位符 5">
            <a:extLst>
              <a:ext uri="{FF2B5EF4-FFF2-40B4-BE49-F238E27FC236}">
                <a16:creationId xmlns:a16="http://schemas.microsoft.com/office/drawing/2014/main" id="{7EC493E0-C2C0-5646-94BB-24C73924330B}"/>
              </a:ext>
            </a:extLst>
          </p:cNvPr>
          <p:cNvSpPr>
            <a:spLocks noGrp="1" noChangeArrowheads="1"/>
          </p:cNvSpPr>
          <p:nvPr>
            <p:ph type="sldNum" sz="quarter" idx="12"/>
          </p:nvPr>
        </p:nvSpPr>
        <p:spPr>
          <a:ln/>
        </p:spPr>
        <p:txBody>
          <a:bodyPr/>
          <a:lstStyle>
            <a:lvl1pPr>
              <a:defRPr/>
            </a:lvl1pPr>
          </a:lstStyle>
          <a:p>
            <a:fld id="{1A61178B-E580-0145-A500-A9A8280A34A8}"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264826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F60B0E-3031-6F4C-AE9A-6C3EC2C44425}"/>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ACD3F4F8-BD94-F048-99F1-81B0FAB1DD3E}"/>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5">
            <a:extLst>
              <a:ext uri="{FF2B5EF4-FFF2-40B4-BE49-F238E27FC236}">
                <a16:creationId xmlns:a16="http://schemas.microsoft.com/office/drawing/2014/main" id="{9B196946-85A5-D144-93A2-9C29FC06CC72}"/>
              </a:ext>
            </a:extLst>
          </p:cNvPr>
          <p:cNvSpPr>
            <a:spLocks noGrp="1" noChangeArrowheads="1"/>
          </p:cNvSpPr>
          <p:nvPr>
            <p:ph type="sldNum" sz="quarter" idx="12"/>
          </p:nvPr>
        </p:nvSpPr>
        <p:spPr>
          <a:ln/>
        </p:spPr>
        <p:txBody>
          <a:bodyPr/>
          <a:lstStyle>
            <a:lvl1pPr>
              <a:defRPr/>
            </a:lvl1pPr>
          </a:lstStyle>
          <a:p>
            <a:fld id="{A9E95530-893B-424C-B7E9-EC754BA2C007}"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2435541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09567" y="1189038"/>
            <a:ext cx="2713567" cy="443071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68867" y="1189038"/>
            <a:ext cx="7937500" cy="4430712"/>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EAC3E2-744D-7544-A866-9A0490A3E11C}"/>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C9AA6B25-1DDD-864B-B2F6-FF2E19A97EAD}"/>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5">
            <a:extLst>
              <a:ext uri="{FF2B5EF4-FFF2-40B4-BE49-F238E27FC236}">
                <a16:creationId xmlns:a16="http://schemas.microsoft.com/office/drawing/2014/main" id="{E7662251-878F-B44B-BA1C-00645CF244F2}"/>
              </a:ext>
            </a:extLst>
          </p:cNvPr>
          <p:cNvSpPr>
            <a:spLocks noGrp="1" noChangeArrowheads="1"/>
          </p:cNvSpPr>
          <p:nvPr>
            <p:ph type="sldNum" sz="quarter" idx="12"/>
          </p:nvPr>
        </p:nvSpPr>
        <p:spPr>
          <a:ln/>
        </p:spPr>
        <p:txBody>
          <a:bodyPr/>
          <a:lstStyle>
            <a:lvl1pPr>
              <a:defRPr/>
            </a:lvl1pPr>
          </a:lstStyle>
          <a:p>
            <a:fld id="{3D6F13F6-7180-2949-B062-F43744BF67DE}"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1503787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C094BCB-CD40-D64D-A216-B945F0F6874D}"/>
              </a:ext>
            </a:extLst>
          </p:cNvPr>
          <p:cNvSpPr/>
          <p:nvPr/>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3" name="灯片编号占位符 3">
            <a:extLst>
              <a:ext uri="{FF2B5EF4-FFF2-40B4-BE49-F238E27FC236}">
                <a16:creationId xmlns:a16="http://schemas.microsoft.com/office/drawing/2014/main" id="{B68155A2-BB2C-DA42-B407-0C12E4ADFFE1}"/>
              </a:ext>
            </a:extLst>
          </p:cNvPr>
          <p:cNvSpPr>
            <a:spLocks noGrp="1"/>
          </p:cNvSpPr>
          <p:nvPr>
            <p:ph type="sldNum" sz="quarter" idx="10"/>
          </p:nvPr>
        </p:nvSpPr>
        <p:spPr>
          <a:xfrm>
            <a:off x="9120188" y="6381752"/>
            <a:ext cx="2743200" cy="365125"/>
          </a:xfrm>
        </p:spPr>
        <p:txBody>
          <a:bodyPr/>
          <a:lstStyle>
            <a:lvl1pPr>
              <a:defRPr/>
            </a:lvl1pPr>
          </a:lstStyle>
          <a:p>
            <a:pPr>
              <a:defRPr/>
            </a:pPr>
            <a:fld id="{488F71F9-4430-0749-A8D8-AAD6935A6151}" type="slidenum">
              <a:rPr lang="en-US" altLang="en-US"/>
              <a:pPr>
                <a:defRPr/>
              </a:pPr>
              <a:t>‹#›</a:t>
            </a:fld>
            <a:endParaRPr lang="en-US" altLang="en-US"/>
          </a:p>
        </p:txBody>
      </p:sp>
    </p:spTree>
    <p:extLst>
      <p:ext uri="{BB962C8B-B14F-4D97-AF65-F5344CB8AC3E}">
        <p14:creationId xmlns:p14="http://schemas.microsoft.com/office/powerpoint/2010/main" val="3195761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1027">
            <a:extLst>
              <a:ext uri="{FF2B5EF4-FFF2-40B4-BE49-F238E27FC236}">
                <a16:creationId xmlns:a16="http://schemas.microsoft.com/office/drawing/2014/main" id="{CA005457-3242-FF4F-8237-62C83CF2F3BF}"/>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7948106A-49A6-6A48-A9DC-545BA2A05276}"/>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A80CCFB6-B40C-054D-BA01-D62FD95293A7}"/>
              </a:ext>
            </a:extLst>
          </p:cNvPr>
          <p:cNvSpPr>
            <a:spLocks noGrp="1" noChangeArrowheads="1"/>
          </p:cNvSpPr>
          <p:nvPr>
            <p:ph type="sldNum" sz="quarter" idx="12"/>
          </p:nvPr>
        </p:nvSpPr>
        <p:spPr>
          <a:ln/>
        </p:spPr>
        <p:txBody>
          <a:bodyPr/>
          <a:lstStyle>
            <a:lvl1pPr>
              <a:defRPr/>
            </a:lvl1pPr>
          </a:lstStyle>
          <a:p>
            <a:fld id="{119F7C22-CADF-1B49-A7F9-C6F4CD9B0251}" type="slidenum">
              <a:rPr lang="zh-CN" altLang="en-US"/>
              <a:pPr/>
              <a:t>‹#›</a:t>
            </a:fld>
            <a:endParaRPr lang="zh-CN" altLang="en-US" sz="1800"/>
          </a:p>
        </p:txBody>
      </p:sp>
    </p:spTree>
    <p:extLst>
      <p:ext uri="{BB962C8B-B14F-4D97-AF65-F5344CB8AC3E}">
        <p14:creationId xmlns:p14="http://schemas.microsoft.com/office/powerpoint/2010/main" val="10510505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1027">
            <a:extLst>
              <a:ext uri="{FF2B5EF4-FFF2-40B4-BE49-F238E27FC236}">
                <a16:creationId xmlns:a16="http://schemas.microsoft.com/office/drawing/2014/main" id="{E83793BA-7AE5-424E-A689-93C60C64F706}"/>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B649F944-24D8-3D4E-90D2-E0D55EB5D0CD}"/>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6A704123-5322-6343-B8FE-A8ECB13ED5AB}"/>
              </a:ext>
            </a:extLst>
          </p:cNvPr>
          <p:cNvSpPr>
            <a:spLocks noGrp="1" noChangeArrowheads="1"/>
          </p:cNvSpPr>
          <p:nvPr>
            <p:ph type="sldNum" sz="quarter" idx="12"/>
          </p:nvPr>
        </p:nvSpPr>
        <p:spPr>
          <a:ln/>
        </p:spPr>
        <p:txBody>
          <a:bodyPr/>
          <a:lstStyle>
            <a:lvl1pPr>
              <a:defRPr/>
            </a:lvl1pPr>
          </a:lstStyle>
          <a:p>
            <a:fld id="{4124D0D4-AA10-7A4D-B78F-A2975CB0F07A}" type="slidenum">
              <a:rPr lang="zh-CN" altLang="en-US"/>
              <a:pPr/>
              <a:t>‹#›</a:t>
            </a:fld>
            <a:endParaRPr lang="zh-CN" altLang="en-US" sz="1800"/>
          </a:p>
        </p:txBody>
      </p:sp>
    </p:spTree>
    <p:extLst>
      <p:ext uri="{BB962C8B-B14F-4D97-AF65-F5344CB8AC3E}">
        <p14:creationId xmlns:p14="http://schemas.microsoft.com/office/powerpoint/2010/main" val="14001489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1027">
            <a:extLst>
              <a:ext uri="{FF2B5EF4-FFF2-40B4-BE49-F238E27FC236}">
                <a16:creationId xmlns:a16="http://schemas.microsoft.com/office/drawing/2014/main" id="{AC75D5FC-02CC-6548-B9C1-7F93F621AC75}"/>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DA2AB146-BF1C-9145-84C5-1A2F4DA2A455}"/>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38BE916D-5D96-B348-80F2-CFFD7157493F}"/>
              </a:ext>
            </a:extLst>
          </p:cNvPr>
          <p:cNvSpPr>
            <a:spLocks noGrp="1" noChangeArrowheads="1"/>
          </p:cNvSpPr>
          <p:nvPr>
            <p:ph type="sldNum" sz="quarter" idx="12"/>
          </p:nvPr>
        </p:nvSpPr>
        <p:spPr>
          <a:ln/>
        </p:spPr>
        <p:txBody>
          <a:bodyPr/>
          <a:lstStyle>
            <a:lvl1pPr>
              <a:defRPr/>
            </a:lvl1pPr>
          </a:lstStyle>
          <a:p>
            <a:fld id="{9CB4B679-B977-A646-8A52-2142819D8F59}" type="slidenum">
              <a:rPr lang="zh-CN" altLang="en-US"/>
              <a:pPr/>
              <a:t>‹#›</a:t>
            </a:fld>
            <a:endParaRPr lang="zh-CN" altLang="en-US" sz="1800"/>
          </a:p>
        </p:txBody>
      </p:sp>
    </p:spTree>
    <p:extLst>
      <p:ext uri="{BB962C8B-B14F-4D97-AF65-F5344CB8AC3E}">
        <p14:creationId xmlns:p14="http://schemas.microsoft.com/office/powerpoint/2010/main" val="28972698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600201"/>
            <a:ext cx="53848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1027">
            <a:extLst>
              <a:ext uri="{FF2B5EF4-FFF2-40B4-BE49-F238E27FC236}">
                <a16:creationId xmlns:a16="http://schemas.microsoft.com/office/drawing/2014/main" id="{649788DC-546A-E640-8D3D-C51A9926E3BD}"/>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6" name="页脚占位符 1028">
            <a:extLst>
              <a:ext uri="{FF2B5EF4-FFF2-40B4-BE49-F238E27FC236}">
                <a16:creationId xmlns:a16="http://schemas.microsoft.com/office/drawing/2014/main" id="{D1B15FB7-A79C-D74C-80EE-D4416A6BDFAB}"/>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7" name="灯片编号占位符 1029">
            <a:extLst>
              <a:ext uri="{FF2B5EF4-FFF2-40B4-BE49-F238E27FC236}">
                <a16:creationId xmlns:a16="http://schemas.microsoft.com/office/drawing/2014/main" id="{F5F55099-65E4-2F42-9A28-95EB659A0BCD}"/>
              </a:ext>
            </a:extLst>
          </p:cNvPr>
          <p:cNvSpPr>
            <a:spLocks noGrp="1" noChangeArrowheads="1"/>
          </p:cNvSpPr>
          <p:nvPr>
            <p:ph type="sldNum" sz="quarter" idx="12"/>
          </p:nvPr>
        </p:nvSpPr>
        <p:spPr>
          <a:ln/>
        </p:spPr>
        <p:txBody>
          <a:bodyPr/>
          <a:lstStyle>
            <a:lvl1pPr>
              <a:defRPr/>
            </a:lvl1pPr>
          </a:lstStyle>
          <a:p>
            <a:fld id="{7A09AF3E-1C33-D442-8790-1C7C3F520C37}" type="slidenum">
              <a:rPr lang="zh-CN" altLang="en-US"/>
              <a:pPr/>
              <a:t>‹#›</a:t>
            </a:fld>
            <a:endParaRPr lang="zh-CN" altLang="en-US" sz="1800"/>
          </a:p>
        </p:txBody>
      </p:sp>
    </p:spTree>
    <p:extLst>
      <p:ext uri="{BB962C8B-B14F-4D97-AF65-F5344CB8AC3E}">
        <p14:creationId xmlns:p14="http://schemas.microsoft.com/office/powerpoint/2010/main" val="35295132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40318" y="2505075"/>
            <a:ext cx="5158316"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1027">
            <a:extLst>
              <a:ext uri="{FF2B5EF4-FFF2-40B4-BE49-F238E27FC236}">
                <a16:creationId xmlns:a16="http://schemas.microsoft.com/office/drawing/2014/main" id="{99E973ED-5F4C-9744-B7B1-FDFA7721BAD4}"/>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8" name="页脚占位符 1028">
            <a:extLst>
              <a:ext uri="{FF2B5EF4-FFF2-40B4-BE49-F238E27FC236}">
                <a16:creationId xmlns:a16="http://schemas.microsoft.com/office/drawing/2014/main" id="{C9791308-77DA-F940-8CAC-A93A39C7E732}"/>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9" name="灯片编号占位符 1029">
            <a:extLst>
              <a:ext uri="{FF2B5EF4-FFF2-40B4-BE49-F238E27FC236}">
                <a16:creationId xmlns:a16="http://schemas.microsoft.com/office/drawing/2014/main" id="{9C7B15B3-1AFC-DD4E-8B5F-4F69360712FC}"/>
              </a:ext>
            </a:extLst>
          </p:cNvPr>
          <p:cNvSpPr>
            <a:spLocks noGrp="1" noChangeArrowheads="1"/>
          </p:cNvSpPr>
          <p:nvPr>
            <p:ph type="sldNum" sz="quarter" idx="12"/>
          </p:nvPr>
        </p:nvSpPr>
        <p:spPr>
          <a:ln/>
        </p:spPr>
        <p:txBody>
          <a:bodyPr/>
          <a:lstStyle>
            <a:lvl1pPr>
              <a:defRPr/>
            </a:lvl1pPr>
          </a:lstStyle>
          <a:p>
            <a:fld id="{77591442-3A6C-124B-8078-41676F468899}" type="slidenum">
              <a:rPr lang="zh-CN" altLang="en-US"/>
              <a:pPr/>
              <a:t>‹#›</a:t>
            </a:fld>
            <a:endParaRPr lang="zh-CN" altLang="en-US" sz="1800"/>
          </a:p>
        </p:txBody>
      </p:sp>
    </p:spTree>
    <p:extLst>
      <p:ext uri="{BB962C8B-B14F-4D97-AF65-F5344CB8AC3E}">
        <p14:creationId xmlns:p14="http://schemas.microsoft.com/office/powerpoint/2010/main" val="3412652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600201"/>
            <a:ext cx="53848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1027">
            <a:extLst>
              <a:ext uri="{FF2B5EF4-FFF2-40B4-BE49-F238E27FC236}">
                <a16:creationId xmlns:a16="http://schemas.microsoft.com/office/drawing/2014/main" id="{928AD394-9181-3246-AF1A-690BEA082C91}"/>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6" name="页脚占位符 1028">
            <a:extLst>
              <a:ext uri="{FF2B5EF4-FFF2-40B4-BE49-F238E27FC236}">
                <a16:creationId xmlns:a16="http://schemas.microsoft.com/office/drawing/2014/main" id="{6C87BA45-4237-BA4F-A2B6-12BD690B3300}"/>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7" name="灯片编号占位符 1029">
            <a:extLst>
              <a:ext uri="{FF2B5EF4-FFF2-40B4-BE49-F238E27FC236}">
                <a16:creationId xmlns:a16="http://schemas.microsoft.com/office/drawing/2014/main" id="{5AD2DB4D-F97E-EE45-869F-AFC70D0B4DF4}"/>
              </a:ext>
            </a:extLst>
          </p:cNvPr>
          <p:cNvSpPr>
            <a:spLocks noGrp="1" noChangeArrowheads="1"/>
          </p:cNvSpPr>
          <p:nvPr>
            <p:ph type="sldNum" sz="quarter" idx="12"/>
          </p:nvPr>
        </p:nvSpPr>
        <p:spPr>
          <a:ln/>
        </p:spPr>
        <p:txBody>
          <a:bodyPr/>
          <a:lstStyle>
            <a:lvl1pPr>
              <a:defRPr/>
            </a:lvl1pPr>
          </a:lstStyle>
          <a:p>
            <a:fld id="{409A8276-B8B9-AD4E-A142-970F01E2C7ED}" type="slidenum">
              <a:rPr lang="zh-CN" altLang="en-US"/>
              <a:pPr/>
              <a:t>‹#›</a:t>
            </a:fld>
            <a:endParaRPr lang="zh-CN" altLang="en-US" sz="1800"/>
          </a:p>
        </p:txBody>
      </p:sp>
    </p:spTree>
    <p:extLst>
      <p:ext uri="{BB962C8B-B14F-4D97-AF65-F5344CB8AC3E}">
        <p14:creationId xmlns:p14="http://schemas.microsoft.com/office/powerpoint/2010/main" val="3816707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1027">
            <a:extLst>
              <a:ext uri="{FF2B5EF4-FFF2-40B4-BE49-F238E27FC236}">
                <a16:creationId xmlns:a16="http://schemas.microsoft.com/office/drawing/2014/main" id="{A9C8FCAD-5F01-C649-A7F3-A8819D70F3F0}"/>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4" name="页脚占位符 1028">
            <a:extLst>
              <a:ext uri="{FF2B5EF4-FFF2-40B4-BE49-F238E27FC236}">
                <a16:creationId xmlns:a16="http://schemas.microsoft.com/office/drawing/2014/main" id="{EDFB918D-492D-9D4C-9EBE-A81DD01F2B68}"/>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5" name="灯片编号占位符 1029">
            <a:extLst>
              <a:ext uri="{FF2B5EF4-FFF2-40B4-BE49-F238E27FC236}">
                <a16:creationId xmlns:a16="http://schemas.microsoft.com/office/drawing/2014/main" id="{C13E3D66-14EC-4A4C-8F74-14C99E5EDF23}"/>
              </a:ext>
            </a:extLst>
          </p:cNvPr>
          <p:cNvSpPr>
            <a:spLocks noGrp="1" noChangeArrowheads="1"/>
          </p:cNvSpPr>
          <p:nvPr>
            <p:ph type="sldNum" sz="quarter" idx="12"/>
          </p:nvPr>
        </p:nvSpPr>
        <p:spPr>
          <a:ln/>
        </p:spPr>
        <p:txBody>
          <a:bodyPr/>
          <a:lstStyle>
            <a:lvl1pPr>
              <a:defRPr/>
            </a:lvl1pPr>
          </a:lstStyle>
          <a:p>
            <a:fld id="{27B466B2-DE94-1849-9C0D-8551EF4D34F3}" type="slidenum">
              <a:rPr lang="zh-CN" altLang="en-US"/>
              <a:pPr/>
              <a:t>‹#›</a:t>
            </a:fld>
            <a:endParaRPr lang="zh-CN" altLang="en-US" sz="1800"/>
          </a:p>
        </p:txBody>
      </p:sp>
    </p:spTree>
    <p:extLst>
      <p:ext uri="{BB962C8B-B14F-4D97-AF65-F5344CB8AC3E}">
        <p14:creationId xmlns:p14="http://schemas.microsoft.com/office/powerpoint/2010/main" val="3295219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027">
            <a:extLst>
              <a:ext uri="{FF2B5EF4-FFF2-40B4-BE49-F238E27FC236}">
                <a16:creationId xmlns:a16="http://schemas.microsoft.com/office/drawing/2014/main" id="{271FDFBB-3CCA-304D-8C50-D63A2A837D4C}"/>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3" name="页脚占位符 1028">
            <a:extLst>
              <a:ext uri="{FF2B5EF4-FFF2-40B4-BE49-F238E27FC236}">
                <a16:creationId xmlns:a16="http://schemas.microsoft.com/office/drawing/2014/main" id="{FA488386-94AB-AD4A-A623-00BDAE3859DF}"/>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4" name="灯片编号占位符 1029">
            <a:extLst>
              <a:ext uri="{FF2B5EF4-FFF2-40B4-BE49-F238E27FC236}">
                <a16:creationId xmlns:a16="http://schemas.microsoft.com/office/drawing/2014/main" id="{9549C6F6-8234-1F4E-9F42-52141A04BAFF}"/>
              </a:ext>
            </a:extLst>
          </p:cNvPr>
          <p:cNvSpPr>
            <a:spLocks noGrp="1" noChangeArrowheads="1"/>
          </p:cNvSpPr>
          <p:nvPr>
            <p:ph type="sldNum" sz="quarter" idx="12"/>
          </p:nvPr>
        </p:nvSpPr>
        <p:spPr>
          <a:ln/>
        </p:spPr>
        <p:txBody>
          <a:bodyPr/>
          <a:lstStyle>
            <a:lvl1pPr>
              <a:defRPr/>
            </a:lvl1pPr>
          </a:lstStyle>
          <a:p>
            <a:fld id="{B18C97A9-A984-C84F-83D8-663F6E52F4B8}" type="slidenum">
              <a:rPr lang="zh-CN" altLang="en-US"/>
              <a:pPr/>
              <a:t>‹#›</a:t>
            </a:fld>
            <a:endParaRPr lang="zh-CN" altLang="en-US" sz="1800"/>
          </a:p>
        </p:txBody>
      </p:sp>
    </p:spTree>
    <p:extLst>
      <p:ext uri="{BB962C8B-B14F-4D97-AF65-F5344CB8AC3E}">
        <p14:creationId xmlns:p14="http://schemas.microsoft.com/office/powerpoint/2010/main" val="9157367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1027">
            <a:extLst>
              <a:ext uri="{FF2B5EF4-FFF2-40B4-BE49-F238E27FC236}">
                <a16:creationId xmlns:a16="http://schemas.microsoft.com/office/drawing/2014/main" id="{CB456B81-478C-4E40-90D7-7DD72DC2E899}"/>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6" name="页脚占位符 1028">
            <a:extLst>
              <a:ext uri="{FF2B5EF4-FFF2-40B4-BE49-F238E27FC236}">
                <a16:creationId xmlns:a16="http://schemas.microsoft.com/office/drawing/2014/main" id="{7F66A5EE-44D1-4F46-97C4-8B00A973BE1C}"/>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7" name="灯片编号占位符 1029">
            <a:extLst>
              <a:ext uri="{FF2B5EF4-FFF2-40B4-BE49-F238E27FC236}">
                <a16:creationId xmlns:a16="http://schemas.microsoft.com/office/drawing/2014/main" id="{5F751206-4681-5343-806C-D457C0E6A780}"/>
              </a:ext>
            </a:extLst>
          </p:cNvPr>
          <p:cNvSpPr>
            <a:spLocks noGrp="1" noChangeArrowheads="1"/>
          </p:cNvSpPr>
          <p:nvPr>
            <p:ph type="sldNum" sz="quarter" idx="12"/>
          </p:nvPr>
        </p:nvSpPr>
        <p:spPr>
          <a:ln/>
        </p:spPr>
        <p:txBody>
          <a:bodyPr/>
          <a:lstStyle>
            <a:lvl1pPr>
              <a:defRPr/>
            </a:lvl1pPr>
          </a:lstStyle>
          <a:p>
            <a:fld id="{5332DA66-6615-FD45-B43A-E2D7C93A0EDB}" type="slidenum">
              <a:rPr lang="zh-CN" altLang="en-US"/>
              <a:pPr/>
              <a:t>‹#›</a:t>
            </a:fld>
            <a:endParaRPr lang="zh-CN" altLang="en-US" sz="1800"/>
          </a:p>
        </p:txBody>
      </p:sp>
    </p:spTree>
    <p:extLst>
      <p:ext uri="{BB962C8B-B14F-4D97-AF65-F5344CB8AC3E}">
        <p14:creationId xmlns:p14="http://schemas.microsoft.com/office/powerpoint/2010/main" val="32329662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Arial" panose="020B0604020202020204" pitchFamily="34" charset="0"/>
            </a:endParaRPr>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1027">
            <a:extLst>
              <a:ext uri="{FF2B5EF4-FFF2-40B4-BE49-F238E27FC236}">
                <a16:creationId xmlns:a16="http://schemas.microsoft.com/office/drawing/2014/main" id="{8139E114-8AF9-4245-80E3-455215B65F22}"/>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6" name="页脚占位符 1028">
            <a:extLst>
              <a:ext uri="{FF2B5EF4-FFF2-40B4-BE49-F238E27FC236}">
                <a16:creationId xmlns:a16="http://schemas.microsoft.com/office/drawing/2014/main" id="{188ACA08-2E53-6A4A-BBFA-375800E66E24}"/>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7" name="灯片编号占位符 1029">
            <a:extLst>
              <a:ext uri="{FF2B5EF4-FFF2-40B4-BE49-F238E27FC236}">
                <a16:creationId xmlns:a16="http://schemas.microsoft.com/office/drawing/2014/main" id="{4EFED796-5642-704C-94FB-80E85FAE848B}"/>
              </a:ext>
            </a:extLst>
          </p:cNvPr>
          <p:cNvSpPr>
            <a:spLocks noGrp="1" noChangeArrowheads="1"/>
          </p:cNvSpPr>
          <p:nvPr>
            <p:ph type="sldNum" sz="quarter" idx="12"/>
          </p:nvPr>
        </p:nvSpPr>
        <p:spPr>
          <a:ln/>
        </p:spPr>
        <p:txBody>
          <a:bodyPr/>
          <a:lstStyle>
            <a:lvl1pPr>
              <a:defRPr/>
            </a:lvl1pPr>
          </a:lstStyle>
          <a:p>
            <a:fld id="{64B37D2B-1E6E-D045-A937-A7353C259139}" type="slidenum">
              <a:rPr lang="zh-CN" altLang="en-US"/>
              <a:pPr/>
              <a:t>‹#›</a:t>
            </a:fld>
            <a:endParaRPr lang="zh-CN" altLang="en-US" sz="1800"/>
          </a:p>
        </p:txBody>
      </p:sp>
    </p:spTree>
    <p:extLst>
      <p:ext uri="{BB962C8B-B14F-4D97-AF65-F5344CB8AC3E}">
        <p14:creationId xmlns:p14="http://schemas.microsoft.com/office/powerpoint/2010/main" val="1824671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1027">
            <a:extLst>
              <a:ext uri="{FF2B5EF4-FFF2-40B4-BE49-F238E27FC236}">
                <a16:creationId xmlns:a16="http://schemas.microsoft.com/office/drawing/2014/main" id="{9C96220F-6DB3-3F4C-894F-A3C802C5CAF7}"/>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9BCAAD2B-A19C-3346-B11D-01F6B13D14FC}"/>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3B8FEEE9-919F-EF40-88DD-C8E0974928C7}"/>
              </a:ext>
            </a:extLst>
          </p:cNvPr>
          <p:cNvSpPr>
            <a:spLocks noGrp="1" noChangeArrowheads="1"/>
          </p:cNvSpPr>
          <p:nvPr>
            <p:ph type="sldNum" sz="quarter" idx="12"/>
          </p:nvPr>
        </p:nvSpPr>
        <p:spPr>
          <a:ln/>
        </p:spPr>
        <p:txBody>
          <a:bodyPr/>
          <a:lstStyle>
            <a:lvl1pPr>
              <a:defRPr/>
            </a:lvl1pPr>
          </a:lstStyle>
          <a:p>
            <a:fld id="{AE9627A8-FFE1-4945-88C5-1E5B0479BA46}" type="slidenum">
              <a:rPr lang="zh-CN" altLang="en-US"/>
              <a:pPr/>
              <a:t>‹#›</a:t>
            </a:fld>
            <a:endParaRPr lang="zh-CN" altLang="en-US" sz="1800"/>
          </a:p>
        </p:txBody>
      </p:sp>
    </p:spTree>
    <p:extLst>
      <p:ext uri="{BB962C8B-B14F-4D97-AF65-F5344CB8AC3E}">
        <p14:creationId xmlns:p14="http://schemas.microsoft.com/office/powerpoint/2010/main" val="20234392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1027">
            <a:extLst>
              <a:ext uri="{FF2B5EF4-FFF2-40B4-BE49-F238E27FC236}">
                <a16:creationId xmlns:a16="http://schemas.microsoft.com/office/drawing/2014/main" id="{129F8A8D-4C2D-8E47-A0DC-F54CE9C67271}"/>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DF282874-C7C3-C343-A723-5826F4220CBD}"/>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2C998F7F-6FC8-5B41-A96D-E92EB9ABFC00}"/>
              </a:ext>
            </a:extLst>
          </p:cNvPr>
          <p:cNvSpPr>
            <a:spLocks noGrp="1" noChangeArrowheads="1"/>
          </p:cNvSpPr>
          <p:nvPr>
            <p:ph type="sldNum" sz="quarter" idx="12"/>
          </p:nvPr>
        </p:nvSpPr>
        <p:spPr>
          <a:ln/>
        </p:spPr>
        <p:txBody>
          <a:bodyPr/>
          <a:lstStyle>
            <a:lvl1pPr>
              <a:defRPr/>
            </a:lvl1pPr>
          </a:lstStyle>
          <a:p>
            <a:fld id="{011A802E-0FBB-9F45-977F-9DF922C015A0}" type="slidenum">
              <a:rPr lang="zh-CN" altLang="en-US"/>
              <a:pPr/>
              <a:t>‹#›</a:t>
            </a:fld>
            <a:endParaRPr lang="zh-CN" altLang="en-US" sz="1800"/>
          </a:p>
        </p:txBody>
      </p:sp>
    </p:spTree>
    <p:extLst>
      <p:ext uri="{BB962C8B-B14F-4D97-AF65-F5344CB8AC3E}">
        <p14:creationId xmlns:p14="http://schemas.microsoft.com/office/powerpoint/2010/main" val="2562578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C094BCB-CD40-D64D-A216-B945F0F6874D}"/>
              </a:ext>
            </a:extLst>
          </p:cNvPr>
          <p:cNvSpPr/>
          <p:nvPr/>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3" name="灯片编号占位符 3">
            <a:extLst>
              <a:ext uri="{FF2B5EF4-FFF2-40B4-BE49-F238E27FC236}">
                <a16:creationId xmlns:a16="http://schemas.microsoft.com/office/drawing/2014/main" id="{B68155A2-BB2C-DA42-B407-0C12E4ADFFE1}"/>
              </a:ext>
            </a:extLst>
          </p:cNvPr>
          <p:cNvSpPr>
            <a:spLocks noGrp="1"/>
          </p:cNvSpPr>
          <p:nvPr>
            <p:ph type="sldNum" sz="quarter" idx="10"/>
          </p:nvPr>
        </p:nvSpPr>
        <p:spPr>
          <a:xfrm>
            <a:off x="9120188" y="6381752"/>
            <a:ext cx="2743200" cy="365125"/>
          </a:xfrm>
        </p:spPr>
        <p:txBody>
          <a:bodyPr/>
          <a:lstStyle>
            <a:lvl1pPr>
              <a:defRPr/>
            </a:lvl1pPr>
          </a:lstStyle>
          <a:p>
            <a:pPr>
              <a:defRPr/>
            </a:pPr>
            <a:fld id="{488F71F9-4430-0749-A8D8-AAD6935A6151}" type="slidenum">
              <a:rPr lang="en-US" altLang="en-US"/>
              <a:pPr>
                <a:defRPr/>
              </a:pPr>
              <a:t>‹#›</a:t>
            </a:fld>
            <a:endParaRPr lang="en-US" altLang="en-US"/>
          </a:p>
        </p:txBody>
      </p:sp>
    </p:spTree>
    <p:extLst>
      <p:ext uri="{BB962C8B-B14F-4D97-AF65-F5344CB8AC3E}">
        <p14:creationId xmlns:p14="http://schemas.microsoft.com/office/powerpoint/2010/main" val="19686212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CFC884-D3B4-814B-9930-E80B19A5434B}"/>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86F76A3E-A3B0-164E-A44B-969F8CB0F7E5}"/>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5">
            <a:extLst>
              <a:ext uri="{FF2B5EF4-FFF2-40B4-BE49-F238E27FC236}">
                <a16:creationId xmlns:a16="http://schemas.microsoft.com/office/drawing/2014/main" id="{4ABEAF01-D5F7-474A-A364-52D43C785F7D}"/>
              </a:ext>
            </a:extLst>
          </p:cNvPr>
          <p:cNvSpPr>
            <a:spLocks noGrp="1" noChangeArrowheads="1"/>
          </p:cNvSpPr>
          <p:nvPr>
            <p:ph type="sldNum" sz="quarter" idx="12"/>
          </p:nvPr>
        </p:nvSpPr>
        <p:spPr>
          <a:ln/>
        </p:spPr>
        <p:txBody>
          <a:bodyPr/>
          <a:lstStyle>
            <a:lvl1pPr>
              <a:defRPr/>
            </a:lvl1pPr>
          </a:lstStyle>
          <a:p>
            <a:fld id="{5BA8DC60-C290-5346-A4CE-D98C8EBC3DC1}"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2405003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566547-9CD0-1544-9B81-9DF0DAFBA8CE}"/>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E1846A9B-F06E-2D4A-8780-D31288365B29}"/>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5">
            <a:extLst>
              <a:ext uri="{FF2B5EF4-FFF2-40B4-BE49-F238E27FC236}">
                <a16:creationId xmlns:a16="http://schemas.microsoft.com/office/drawing/2014/main" id="{97D7C45A-C5BE-D345-B912-B5C426307089}"/>
              </a:ext>
            </a:extLst>
          </p:cNvPr>
          <p:cNvSpPr>
            <a:spLocks noGrp="1" noChangeArrowheads="1"/>
          </p:cNvSpPr>
          <p:nvPr>
            <p:ph type="sldNum" sz="quarter" idx="12"/>
          </p:nvPr>
        </p:nvSpPr>
        <p:spPr>
          <a:ln/>
        </p:spPr>
        <p:txBody>
          <a:bodyPr/>
          <a:lstStyle>
            <a:lvl1pPr>
              <a:defRPr/>
            </a:lvl1pPr>
          </a:lstStyle>
          <a:p>
            <a:fld id="{BBE3C3AC-1EDF-ED47-BB35-1774B92FA3F6}"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8848800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604DE95-1203-1549-85AC-E5CEA8823C33}"/>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8FE402A3-21EB-4F46-A303-161444A20F54}"/>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5">
            <a:extLst>
              <a:ext uri="{FF2B5EF4-FFF2-40B4-BE49-F238E27FC236}">
                <a16:creationId xmlns:a16="http://schemas.microsoft.com/office/drawing/2014/main" id="{BEC7D811-A6E2-F741-A378-27B0A6AF381E}"/>
              </a:ext>
            </a:extLst>
          </p:cNvPr>
          <p:cNvSpPr>
            <a:spLocks noGrp="1" noChangeArrowheads="1"/>
          </p:cNvSpPr>
          <p:nvPr>
            <p:ph type="sldNum" sz="quarter" idx="12"/>
          </p:nvPr>
        </p:nvSpPr>
        <p:spPr>
          <a:ln/>
        </p:spPr>
        <p:txBody>
          <a:bodyPr/>
          <a:lstStyle>
            <a:lvl1pPr>
              <a:defRPr/>
            </a:lvl1pPr>
          </a:lstStyle>
          <a:p>
            <a:fld id="{A0FEE0A4-2E39-CF41-8604-86284B611200}"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1559628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40318" y="2505075"/>
            <a:ext cx="5158316"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1027">
            <a:extLst>
              <a:ext uri="{FF2B5EF4-FFF2-40B4-BE49-F238E27FC236}">
                <a16:creationId xmlns:a16="http://schemas.microsoft.com/office/drawing/2014/main" id="{CD4417E2-8A7C-BD46-B5FD-521A00309F93}"/>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8" name="页脚占位符 1028">
            <a:extLst>
              <a:ext uri="{FF2B5EF4-FFF2-40B4-BE49-F238E27FC236}">
                <a16:creationId xmlns:a16="http://schemas.microsoft.com/office/drawing/2014/main" id="{BC7C9991-230A-914B-B2D0-B94A84EF40DC}"/>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9" name="灯片编号占位符 1029">
            <a:extLst>
              <a:ext uri="{FF2B5EF4-FFF2-40B4-BE49-F238E27FC236}">
                <a16:creationId xmlns:a16="http://schemas.microsoft.com/office/drawing/2014/main" id="{D68CAF69-9C90-494F-BD61-09850EBB35F8}"/>
              </a:ext>
            </a:extLst>
          </p:cNvPr>
          <p:cNvSpPr>
            <a:spLocks noGrp="1" noChangeArrowheads="1"/>
          </p:cNvSpPr>
          <p:nvPr>
            <p:ph type="sldNum" sz="quarter" idx="12"/>
          </p:nvPr>
        </p:nvSpPr>
        <p:spPr>
          <a:ln/>
        </p:spPr>
        <p:txBody>
          <a:bodyPr/>
          <a:lstStyle>
            <a:lvl1pPr>
              <a:defRPr/>
            </a:lvl1pPr>
          </a:lstStyle>
          <a:p>
            <a:fld id="{81858014-41F2-544F-9486-133BD666CA19}" type="slidenum">
              <a:rPr lang="zh-CN" altLang="en-US"/>
              <a:pPr/>
              <a:t>‹#›</a:t>
            </a:fld>
            <a:endParaRPr lang="zh-CN" altLang="en-US" sz="1800"/>
          </a:p>
        </p:txBody>
      </p:sp>
    </p:spTree>
    <p:extLst>
      <p:ext uri="{BB962C8B-B14F-4D97-AF65-F5344CB8AC3E}">
        <p14:creationId xmlns:p14="http://schemas.microsoft.com/office/powerpoint/2010/main" val="2970430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68867" y="1577976"/>
            <a:ext cx="5325533" cy="404177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577976"/>
            <a:ext cx="5325533" cy="404177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CC092F5C-003E-794A-BEB5-168E5481B649}"/>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64569AE0-0D31-734A-B566-B2CBB73E47EC}"/>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7" name="灯片编号占位符 5">
            <a:extLst>
              <a:ext uri="{FF2B5EF4-FFF2-40B4-BE49-F238E27FC236}">
                <a16:creationId xmlns:a16="http://schemas.microsoft.com/office/drawing/2014/main" id="{622EC667-D97C-394F-A841-AE65F7C91FBB}"/>
              </a:ext>
            </a:extLst>
          </p:cNvPr>
          <p:cNvSpPr>
            <a:spLocks noGrp="1" noChangeArrowheads="1"/>
          </p:cNvSpPr>
          <p:nvPr>
            <p:ph type="sldNum" sz="quarter" idx="12"/>
          </p:nvPr>
        </p:nvSpPr>
        <p:spPr>
          <a:ln/>
        </p:spPr>
        <p:txBody>
          <a:bodyPr/>
          <a:lstStyle>
            <a:lvl1pPr>
              <a:defRPr/>
            </a:lvl1pPr>
          </a:lstStyle>
          <a:p>
            <a:fld id="{8B162B3C-EAF6-9B4F-AB7F-1D0B93AB3889}"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19746640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40318" y="2505075"/>
            <a:ext cx="5158316"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27F2E1BB-2BB2-A744-8313-75A825497CAF}"/>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8" name="页脚占位符 4">
            <a:extLst>
              <a:ext uri="{FF2B5EF4-FFF2-40B4-BE49-F238E27FC236}">
                <a16:creationId xmlns:a16="http://schemas.microsoft.com/office/drawing/2014/main" id="{38878698-2A22-BE41-A1A7-F0BCC979311E}"/>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9" name="灯片编号占位符 5">
            <a:extLst>
              <a:ext uri="{FF2B5EF4-FFF2-40B4-BE49-F238E27FC236}">
                <a16:creationId xmlns:a16="http://schemas.microsoft.com/office/drawing/2014/main" id="{F18CB411-5ACB-CE4D-A132-D7ADD9362A66}"/>
              </a:ext>
            </a:extLst>
          </p:cNvPr>
          <p:cNvSpPr>
            <a:spLocks noGrp="1" noChangeArrowheads="1"/>
          </p:cNvSpPr>
          <p:nvPr>
            <p:ph type="sldNum" sz="quarter" idx="12"/>
          </p:nvPr>
        </p:nvSpPr>
        <p:spPr>
          <a:ln/>
        </p:spPr>
        <p:txBody>
          <a:bodyPr/>
          <a:lstStyle>
            <a:lvl1pPr>
              <a:defRPr/>
            </a:lvl1pPr>
          </a:lstStyle>
          <a:p>
            <a:fld id="{BBAECAEB-80F7-FA42-89F2-9EEFC07CF084}"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33499074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9D4D787B-09DC-7A4E-8423-2F39326869ED}"/>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4" name="页脚占位符 4">
            <a:extLst>
              <a:ext uri="{FF2B5EF4-FFF2-40B4-BE49-F238E27FC236}">
                <a16:creationId xmlns:a16="http://schemas.microsoft.com/office/drawing/2014/main" id="{DBB65294-6E55-2443-84D6-CE077E8964F5}"/>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5" name="灯片编号占位符 5">
            <a:extLst>
              <a:ext uri="{FF2B5EF4-FFF2-40B4-BE49-F238E27FC236}">
                <a16:creationId xmlns:a16="http://schemas.microsoft.com/office/drawing/2014/main" id="{B60F4EEF-C75D-8740-AD40-03BDAC0724F9}"/>
              </a:ext>
            </a:extLst>
          </p:cNvPr>
          <p:cNvSpPr>
            <a:spLocks noGrp="1" noChangeArrowheads="1"/>
          </p:cNvSpPr>
          <p:nvPr>
            <p:ph type="sldNum" sz="quarter" idx="12"/>
          </p:nvPr>
        </p:nvSpPr>
        <p:spPr>
          <a:ln/>
        </p:spPr>
        <p:txBody>
          <a:bodyPr/>
          <a:lstStyle>
            <a:lvl1pPr>
              <a:defRPr/>
            </a:lvl1pPr>
          </a:lstStyle>
          <a:p>
            <a:fld id="{24989558-EC0E-8646-B96E-769007E1B1E0}"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4470705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C3804BFC-A677-3D43-8E3A-D8E80834819C}"/>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3" name="页脚占位符 4">
            <a:extLst>
              <a:ext uri="{FF2B5EF4-FFF2-40B4-BE49-F238E27FC236}">
                <a16:creationId xmlns:a16="http://schemas.microsoft.com/office/drawing/2014/main" id="{D94C2CAE-7D64-F64C-9FD7-AA2FDE37C306}"/>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4" name="灯片编号占位符 5">
            <a:extLst>
              <a:ext uri="{FF2B5EF4-FFF2-40B4-BE49-F238E27FC236}">
                <a16:creationId xmlns:a16="http://schemas.microsoft.com/office/drawing/2014/main" id="{EB37C5FE-BB60-214E-BAFC-46ECB09A5FE4}"/>
              </a:ext>
            </a:extLst>
          </p:cNvPr>
          <p:cNvSpPr>
            <a:spLocks noGrp="1" noChangeArrowheads="1"/>
          </p:cNvSpPr>
          <p:nvPr>
            <p:ph type="sldNum" sz="quarter" idx="12"/>
          </p:nvPr>
        </p:nvSpPr>
        <p:spPr>
          <a:ln/>
        </p:spPr>
        <p:txBody>
          <a:bodyPr/>
          <a:lstStyle>
            <a:lvl1pPr>
              <a:defRPr/>
            </a:lvl1pPr>
          </a:lstStyle>
          <a:p>
            <a:fld id="{AABE36F7-7D1A-CF45-A559-381D54AAFC92}"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23973458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CA6544A8-BFFE-CE42-900C-2E54E4E9ADEB}"/>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9659ED3D-9E75-3245-B383-3CD36C69095B}"/>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7" name="灯片编号占位符 5">
            <a:extLst>
              <a:ext uri="{FF2B5EF4-FFF2-40B4-BE49-F238E27FC236}">
                <a16:creationId xmlns:a16="http://schemas.microsoft.com/office/drawing/2014/main" id="{ED869D8C-997B-2A47-A7F7-D26E7CD30E39}"/>
              </a:ext>
            </a:extLst>
          </p:cNvPr>
          <p:cNvSpPr>
            <a:spLocks noGrp="1" noChangeArrowheads="1"/>
          </p:cNvSpPr>
          <p:nvPr>
            <p:ph type="sldNum" sz="quarter" idx="12"/>
          </p:nvPr>
        </p:nvSpPr>
        <p:spPr>
          <a:ln/>
        </p:spPr>
        <p:txBody>
          <a:bodyPr/>
          <a:lstStyle>
            <a:lvl1pPr>
              <a:defRPr/>
            </a:lvl1pPr>
          </a:lstStyle>
          <a:p>
            <a:fld id="{2741E688-C3BA-9D49-ACDD-1D9F61EE7A13}"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2859115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Arial" panose="020B0604020202020204" pitchFamily="34" charset="0"/>
            </a:endParaRPr>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5554A991-5645-F54E-A4EB-68A07220FAC9}"/>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6" name="页脚占位符 4">
            <a:extLst>
              <a:ext uri="{FF2B5EF4-FFF2-40B4-BE49-F238E27FC236}">
                <a16:creationId xmlns:a16="http://schemas.microsoft.com/office/drawing/2014/main" id="{293B8865-8655-EF46-BB0F-24871B7962F9}"/>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7" name="灯片编号占位符 5">
            <a:extLst>
              <a:ext uri="{FF2B5EF4-FFF2-40B4-BE49-F238E27FC236}">
                <a16:creationId xmlns:a16="http://schemas.microsoft.com/office/drawing/2014/main" id="{FB6677AB-ACF1-DA45-9C1C-6665BEEFADBB}"/>
              </a:ext>
            </a:extLst>
          </p:cNvPr>
          <p:cNvSpPr>
            <a:spLocks noGrp="1" noChangeArrowheads="1"/>
          </p:cNvSpPr>
          <p:nvPr>
            <p:ph type="sldNum" sz="quarter" idx="12"/>
          </p:nvPr>
        </p:nvSpPr>
        <p:spPr>
          <a:ln/>
        </p:spPr>
        <p:txBody>
          <a:bodyPr/>
          <a:lstStyle>
            <a:lvl1pPr>
              <a:defRPr/>
            </a:lvl1pPr>
          </a:lstStyle>
          <a:p>
            <a:fld id="{8550AF6C-B4BF-9942-B59A-1C09A850DD01}"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193916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826289-EDEF-1944-88DC-0A3741795B4F}"/>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9242065B-74F7-2B49-A5D1-28069A7D4BBC}"/>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5">
            <a:extLst>
              <a:ext uri="{FF2B5EF4-FFF2-40B4-BE49-F238E27FC236}">
                <a16:creationId xmlns:a16="http://schemas.microsoft.com/office/drawing/2014/main" id="{031DF772-3224-2742-9947-E5CB9993BB26}"/>
              </a:ext>
            </a:extLst>
          </p:cNvPr>
          <p:cNvSpPr>
            <a:spLocks noGrp="1" noChangeArrowheads="1"/>
          </p:cNvSpPr>
          <p:nvPr>
            <p:ph type="sldNum" sz="quarter" idx="12"/>
          </p:nvPr>
        </p:nvSpPr>
        <p:spPr>
          <a:ln/>
        </p:spPr>
        <p:txBody>
          <a:bodyPr/>
          <a:lstStyle>
            <a:lvl1pPr>
              <a:defRPr/>
            </a:lvl1pPr>
          </a:lstStyle>
          <a:p>
            <a:fld id="{B234B8C9-A6F2-214D-A92A-738E9A7769BC}"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3561324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09567" y="1189038"/>
            <a:ext cx="2713567" cy="443071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68867" y="1189038"/>
            <a:ext cx="7937500" cy="4430712"/>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44E499-17FD-894A-BF29-A3693F8B8DAE}"/>
              </a:ext>
            </a:extLst>
          </p:cNvPr>
          <p:cNvSpPr>
            <a:spLocks noGrp="1" noChangeArrowheads="1"/>
          </p:cNvSpPr>
          <p:nvPr>
            <p:ph type="dt" sz="half" idx="10"/>
          </p:nvPr>
        </p:nvSpPr>
        <p:spPr>
          <a:ln/>
        </p:spPr>
        <p:txBody>
          <a:bodyPr/>
          <a:lstStyle>
            <a:lvl1pPr>
              <a:defRPr/>
            </a:lvl1pPr>
          </a:lstStyle>
          <a:p>
            <a:pPr>
              <a:defRPr/>
            </a:pPr>
            <a:endParaRPr lang="zh-CN" altLang="en-US"/>
          </a:p>
        </p:txBody>
      </p:sp>
      <p:sp>
        <p:nvSpPr>
          <p:cNvPr id="5" name="页脚占位符 4">
            <a:extLst>
              <a:ext uri="{FF2B5EF4-FFF2-40B4-BE49-F238E27FC236}">
                <a16:creationId xmlns:a16="http://schemas.microsoft.com/office/drawing/2014/main" id="{4702227F-59DC-624C-BAE0-59327C869EBB}"/>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5">
            <a:extLst>
              <a:ext uri="{FF2B5EF4-FFF2-40B4-BE49-F238E27FC236}">
                <a16:creationId xmlns:a16="http://schemas.microsoft.com/office/drawing/2014/main" id="{78E9DED0-69B5-5444-BF4A-D07290100397}"/>
              </a:ext>
            </a:extLst>
          </p:cNvPr>
          <p:cNvSpPr>
            <a:spLocks noGrp="1" noChangeArrowheads="1"/>
          </p:cNvSpPr>
          <p:nvPr>
            <p:ph type="sldNum" sz="quarter" idx="12"/>
          </p:nvPr>
        </p:nvSpPr>
        <p:spPr>
          <a:ln/>
        </p:spPr>
        <p:txBody>
          <a:bodyPr/>
          <a:lstStyle>
            <a:lvl1pPr>
              <a:defRPr/>
            </a:lvl1pPr>
          </a:lstStyle>
          <a:p>
            <a:fld id="{DA1CCE8F-7BFF-6644-ACDA-4C2C8AA52526}" type="slidenum">
              <a:rPr lang="zh-CN" altLang="en-US"/>
              <a:pPr/>
              <a:t>‹#›</a:t>
            </a:fld>
            <a:endParaRPr lang="zh-CN" altLang="en-US" sz="1800">
              <a:solidFill>
                <a:schemeClr val="tx1"/>
              </a:solidFill>
              <a:ea typeface="宋体" panose="02010600030101010101" pitchFamily="2" charset="-122"/>
            </a:endParaRPr>
          </a:p>
        </p:txBody>
      </p:sp>
    </p:spTree>
    <p:extLst>
      <p:ext uri="{BB962C8B-B14F-4D97-AF65-F5344CB8AC3E}">
        <p14:creationId xmlns:p14="http://schemas.microsoft.com/office/powerpoint/2010/main" val="7702117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C094BCB-CD40-D64D-A216-B945F0F6874D}"/>
              </a:ext>
            </a:extLst>
          </p:cNvPr>
          <p:cNvSpPr/>
          <p:nvPr/>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p>
        </p:txBody>
      </p:sp>
      <p:sp>
        <p:nvSpPr>
          <p:cNvPr id="3" name="灯片编号占位符 3">
            <a:extLst>
              <a:ext uri="{FF2B5EF4-FFF2-40B4-BE49-F238E27FC236}">
                <a16:creationId xmlns:a16="http://schemas.microsoft.com/office/drawing/2014/main" id="{B68155A2-BB2C-DA42-B407-0C12E4ADFFE1}"/>
              </a:ext>
            </a:extLst>
          </p:cNvPr>
          <p:cNvSpPr>
            <a:spLocks noGrp="1"/>
          </p:cNvSpPr>
          <p:nvPr>
            <p:ph type="sldNum" sz="quarter" idx="10"/>
          </p:nvPr>
        </p:nvSpPr>
        <p:spPr>
          <a:xfrm>
            <a:off x="9120188" y="6381752"/>
            <a:ext cx="2743200" cy="365125"/>
          </a:xfrm>
        </p:spPr>
        <p:txBody>
          <a:bodyPr/>
          <a:lstStyle>
            <a:lvl1pPr>
              <a:defRPr/>
            </a:lvl1pPr>
          </a:lstStyle>
          <a:p>
            <a:pPr>
              <a:defRPr/>
            </a:pPr>
            <a:fld id="{488F71F9-4430-0749-A8D8-AAD6935A6151}" type="slidenum">
              <a:rPr lang="en-US" altLang="en-US"/>
              <a:pPr>
                <a:defRPr/>
              </a:pPr>
              <a:t>‹#›</a:t>
            </a:fld>
            <a:endParaRPr lang="en-US" altLang="en-US"/>
          </a:p>
        </p:txBody>
      </p:sp>
    </p:spTree>
    <p:extLst>
      <p:ext uri="{BB962C8B-B14F-4D97-AF65-F5344CB8AC3E}">
        <p14:creationId xmlns:p14="http://schemas.microsoft.com/office/powerpoint/2010/main" val="27499257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1027">
            <a:extLst>
              <a:ext uri="{FF2B5EF4-FFF2-40B4-BE49-F238E27FC236}">
                <a16:creationId xmlns:a16="http://schemas.microsoft.com/office/drawing/2014/main" id="{DA884B7B-D099-EC46-88A8-AB913256AEC5}"/>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36488C01-CE6D-7B45-BCD5-E5C0956F6143}"/>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6B6AA5C9-555C-074A-B55F-31FACB12E215}"/>
              </a:ext>
            </a:extLst>
          </p:cNvPr>
          <p:cNvSpPr>
            <a:spLocks noGrp="1" noChangeArrowheads="1"/>
          </p:cNvSpPr>
          <p:nvPr>
            <p:ph type="sldNum" sz="quarter" idx="12"/>
          </p:nvPr>
        </p:nvSpPr>
        <p:spPr>
          <a:ln/>
        </p:spPr>
        <p:txBody>
          <a:bodyPr/>
          <a:lstStyle>
            <a:lvl1pPr>
              <a:defRPr/>
            </a:lvl1pPr>
          </a:lstStyle>
          <a:p>
            <a:fld id="{12C1355C-AFCB-2247-B7F0-125E71D82BCE}" type="slidenum">
              <a:rPr lang="zh-CN" altLang="en-US"/>
              <a:pPr/>
              <a:t>‹#›</a:t>
            </a:fld>
            <a:endParaRPr lang="zh-CN" altLang="en-US" sz="1800"/>
          </a:p>
        </p:txBody>
      </p:sp>
    </p:spTree>
    <p:extLst>
      <p:ext uri="{BB962C8B-B14F-4D97-AF65-F5344CB8AC3E}">
        <p14:creationId xmlns:p14="http://schemas.microsoft.com/office/powerpoint/2010/main" val="3803555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1027">
            <a:extLst>
              <a:ext uri="{FF2B5EF4-FFF2-40B4-BE49-F238E27FC236}">
                <a16:creationId xmlns:a16="http://schemas.microsoft.com/office/drawing/2014/main" id="{72BE99A1-1B7F-2D49-A300-E36E67141D84}"/>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4" name="页脚占位符 1028">
            <a:extLst>
              <a:ext uri="{FF2B5EF4-FFF2-40B4-BE49-F238E27FC236}">
                <a16:creationId xmlns:a16="http://schemas.microsoft.com/office/drawing/2014/main" id="{70D7773B-E473-2140-8FEF-EA0576A84A11}"/>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5" name="灯片编号占位符 1029">
            <a:extLst>
              <a:ext uri="{FF2B5EF4-FFF2-40B4-BE49-F238E27FC236}">
                <a16:creationId xmlns:a16="http://schemas.microsoft.com/office/drawing/2014/main" id="{65652088-2CFD-CF4B-958C-4412111A9197}"/>
              </a:ext>
            </a:extLst>
          </p:cNvPr>
          <p:cNvSpPr>
            <a:spLocks noGrp="1" noChangeArrowheads="1"/>
          </p:cNvSpPr>
          <p:nvPr>
            <p:ph type="sldNum" sz="quarter" idx="12"/>
          </p:nvPr>
        </p:nvSpPr>
        <p:spPr>
          <a:ln/>
        </p:spPr>
        <p:txBody>
          <a:bodyPr/>
          <a:lstStyle>
            <a:lvl1pPr>
              <a:defRPr/>
            </a:lvl1pPr>
          </a:lstStyle>
          <a:p>
            <a:fld id="{055EC4AC-3EDB-0942-81E2-D6A8D7456C17}" type="slidenum">
              <a:rPr lang="zh-CN" altLang="en-US"/>
              <a:pPr/>
              <a:t>‹#›</a:t>
            </a:fld>
            <a:endParaRPr lang="zh-CN" altLang="en-US" sz="1800"/>
          </a:p>
        </p:txBody>
      </p:sp>
    </p:spTree>
    <p:extLst>
      <p:ext uri="{BB962C8B-B14F-4D97-AF65-F5344CB8AC3E}">
        <p14:creationId xmlns:p14="http://schemas.microsoft.com/office/powerpoint/2010/main" val="31568966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1027">
            <a:extLst>
              <a:ext uri="{FF2B5EF4-FFF2-40B4-BE49-F238E27FC236}">
                <a16:creationId xmlns:a16="http://schemas.microsoft.com/office/drawing/2014/main" id="{B3BF7C22-1F8B-114E-8718-B1543AA777A5}"/>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EF0DB00F-5CE9-144C-8558-1DE813CFB26E}"/>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E661CC3D-3F97-D04D-AB75-30B02D673574}"/>
              </a:ext>
            </a:extLst>
          </p:cNvPr>
          <p:cNvSpPr>
            <a:spLocks noGrp="1" noChangeArrowheads="1"/>
          </p:cNvSpPr>
          <p:nvPr>
            <p:ph type="sldNum" sz="quarter" idx="12"/>
          </p:nvPr>
        </p:nvSpPr>
        <p:spPr>
          <a:ln/>
        </p:spPr>
        <p:txBody>
          <a:bodyPr/>
          <a:lstStyle>
            <a:lvl1pPr>
              <a:defRPr/>
            </a:lvl1pPr>
          </a:lstStyle>
          <a:p>
            <a:fld id="{39DFD526-15E3-BB44-9B21-0BD66C17B192}" type="slidenum">
              <a:rPr lang="zh-CN" altLang="en-US"/>
              <a:pPr/>
              <a:t>‹#›</a:t>
            </a:fld>
            <a:endParaRPr lang="zh-CN" altLang="en-US" sz="1800"/>
          </a:p>
        </p:txBody>
      </p:sp>
    </p:spTree>
    <p:extLst>
      <p:ext uri="{BB962C8B-B14F-4D97-AF65-F5344CB8AC3E}">
        <p14:creationId xmlns:p14="http://schemas.microsoft.com/office/powerpoint/2010/main" val="42411717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单击此处编辑母版文本样式</a:t>
            </a:r>
          </a:p>
        </p:txBody>
      </p:sp>
      <p:sp>
        <p:nvSpPr>
          <p:cNvPr id="4" name="日期占位符 1027">
            <a:extLst>
              <a:ext uri="{FF2B5EF4-FFF2-40B4-BE49-F238E27FC236}">
                <a16:creationId xmlns:a16="http://schemas.microsoft.com/office/drawing/2014/main" id="{493BBC4F-49F0-D743-AD0A-6DC08B74DBA8}"/>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1FF31EE4-E8B2-3341-91E3-3E3F0E46DF2B}"/>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093F061C-D17F-B441-8D37-E92267CEB896}"/>
              </a:ext>
            </a:extLst>
          </p:cNvPr>
          <p:cNvSpPr>
            <a:spLocks noGrp="1" noChangeArrowheads="1"/>
          </p:cNvSpPr>
          <p:nvPr>
            <p:ph type="sldNum" sz="quarter" idx="12"/>
          </p:nvPr>
        </p:nvSpPr>
        <p:spPr>
          <a:ln/>
        </p:spPr>
        <p:txBody>
          <a:bodyPr/>
          <a:lstStyle>
            <a:lvl1pPr>
              <a:defRPr/>
            </a:lvl1pPr>
          </a:lstStyle>
          <a:p>
            <a:fld id="{2460AEBC-3447-1645-B29B-2CF327B63793}" type="slidenum">
              <a:rPr lang="zh-CN" altLang="en-US"/>
              <a:pPr/>
              <a:t>‹#›</a:t>
            </a:fld>
            <a:endParaRPr lang="zh-CN" altLang="en-US" sz="1800"/>
          </a:p>
        </p:txBody>
      </p:sp>
    </p:spTree>
    <p:extLst>
      <p:ext uri="{BB962C8B-B14F-4D97-AF65-F5344CB8AC3E}">
        <p14:creationId xmlns:p14="http://schemas.microsoft.com/office/powerpoint/2010/main" val="41204272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97600" y="1600201"/>
            <a:ext cx="5384800" cy="452596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1027">
            <a:extLst>
              <a:ext uri="{FF2B5EF4-FFF2-40B4-BE49-F238E27FC236}">
                <a16:creationId xmlns:a16="http://schemas.microsoft.com/office/drawing/2014/main" id="{C3360021-4B44-6840-BEBC-97173025017C}"/>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6" name="页脚占位符 1028">
            <a:extLst>
              <a:ext uri="{FF2B5EF4-FFF2-40B4-BE49-F238E27FC236}">
                <a16:creationId xmlns:a16="http://schemas.microsoft.com/office/drawing/2014/main" id="{BB1DFEF3-94C7-CF4A-9321-75E787B949E9}"/>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7" name="灯片编号占位符 1029">
            <a:extLst>
              <a:ext uri="{FF2B5EF4-FFF2-40B4-BE49-F238E27FC236}">
                <a16:creationId xmlns:a16="http://schemas.microsoft.com/office/drawing/2014/main" id="{791F8784-FB30-4E4F-B481-A8B704C4B545}"/>
              </a:ext>
            </a:extLst>
          </p:cNvPr>
          <p:cNvSpPr>
            <a:spLocks noGrp="1" noChangeArrowheads="1"/>
          </p:cNvSpPr>
          <p:nvPr>
            <p:ph type="sldNum" sz="quarter" idx="12"/>
          </p:nvPr>
        </p:nvSpPr>
        <p:spPr>
          <a:ln/>
        </p:spPr>
        <p:txBody>
          <a:bodyPr/>
          <a:lstStyle>
            <a:lvl1pPr>
              <a:defRPr/>
            </a:lvl1pPr>
          </a:lstStyle>
          <a:p>
            <a:fld id="{304314D9-3011-5F43-B277-28194FE1D372}" type="slidenum">
              <a:rPr lang="zh-CN" altLang="en-US"/>
              <a:pPr/>
              <a:t>‹#›</a:t>
            </a:fld>
            <a:endParaRPr lang="zh-CN" altLang="en-US" sz="1800"/>
          </a:p>
        </p:txBody>
      </p:sp>
    </p:spTree>
    <p:extLst>
      <p:ext uri="{BB962C8B-B14F-4D97-AF65-F5344CB8AC3E}">
        <p14:creationId xmlns:p14="http://schemas.microsoft.com/office/powerpoint/2010/main" val="3863764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40318" y="2505075"/>
            <a:ext cx="5158316"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1027">
            <a:extLst>
              <a:ext uri="{FF2B5EF4-FFF2-40B4-BE49-F238E27FC236}">
                <a16:creationId xmlns:a16="http://schemas.microsoft.com/office/drawing/2014/main" id="{CC711393-1B5F-ED45-B4CD-853169A6BC75}"/>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8" name="页脚占位符 1028">
            <a:extLst>
              <a:ext uri="{FF2B5EF4-FFF2-40B4-BE49-F238E27FC236}">
                <a16:creationId xmlns:a16="http://schemas.microsoft.com/office/drawing/2014/main" id="{D053CA59-7598-6949-B4FC-FB8213DFB544}"/>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9" name="灯片编号占位符 1029">
            <a:extLst>
              <a:ext uri="{FF2B5EF4-FFF2-40B4-BE49-F238E27FC236}">
                <a16:creationId xmlns:a16="http://schemas.microsoft.com/office/drawing/2014/main" id="{EFEEF0C3-7759-3A4B-943A-2D2E0AB59782}"/>
              </a:ext>
            </a:extLst>
          </p:cNvPr>
          <p:cNvSpPr>
            <a:spLocks noGrp="1" noChangeArrowheads="1"/>
          </p:cNvSpPr>
          <p:nvPr>
            <p:ph type="sldNum" sz="quarter" idx="12"/>
          </p:nvPr>
        </p:nvSpPr>
        <p:spPr>
          <a:ln/>
        </p:spPr>
        <p:txBody>
          <a:bodyPr/>
          <a:lstStyle>
            <a:lvl1pPr>
              <a:defRPr/>
            </a:lvl1pPr>
          </a:lstStyle>
          <a:p>
            <a:fld id="{C8CD58D3-9DCA-464E-8E48-383A412380D8}" type="slidenum">
              <a:rPr lang="zh-CN" altLang="en-US"/>
              <a:pPr/>
              <a:t>‹#›</a:t>
            </a:fld>
            <a:endParaRPr lang="zh-CN" altLang="en-US" sz="1800"/>
          </a:p>
        </p:txBody>
      </p:sp>
    </p:spTree>
    <p:extLst>
      <p:ext uri="{BB962C8B-B14F-4D97-AF65-F5344CB8AC3E}">
        <p14:creationId xmlns:p14="http://schemas.microsoft.com/office/powerpoint/2010/main" val="26893955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1027">
            <a:extLst>
              <a:ext uri="{FF2B5EF4-FFF2-40B4-BE49-F238E27FC236}">
                <a16:creationId xmlns:a16="http://schemas.microsoft.com/office/drawing/2014/main" id="{A6EA0A2B-6CA5-714E-96EF-BBF82A1750F4}"/>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4" name="页脚占位符 1028">
            <a:extLst>
              <a:ext uri="{FF2B5EF4-FFF2-40B4-BE49-F238E27FC236}">
                <a16:creationId xmlns:a16="http://schemas.microsoft.com/office/drawing/2014/main" id="{D558D596-E688-D949-894D-8F129131A24A}"/>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5" name="灯片编号占位符 1029">
            <a:extLst>
              <a:ext uri="{FF2B5EF4-FFF2-40B4-BE49-F238E27FC236}">
                <a16:creationId xmlns:a16="http://schemas.microsoft.com/office/drawing/2014/main" id="{1C51D7F2-0FF1-F444-8785-1B06D3F1DA4C}"/>
              </a:ext>
            </a:extLst>
          </p:cNvPr>
          <p:cNvSpPr>
            <a:spLocks noGrp="1" noChangeArrowheads="1"/>
          </p:cNvSpPr>
          <p:nvPr>
            <p:ph type="sldNum" sz="quarter" idx="12"/>
          </p:nvPr>
        </p:nvSpPr>
        <p:spPr>
          <a:ln/>
        </p:spPr>
        <p:txBody>
          <a:bodyPr/>
          <a:lstStyle>
            <a:lvl1pPr>
              <a:defRPr/>
            </a:lvl1pPr>
          </a:lstStyle>
          <a:p>
            <a:fld id="{7DF1EC86-9C3E-7947-93D3-EBCCF772DDDF}" type="slidenum">
              <a:rPr lang="zh-CN" altLang="en-US"/>
              <a:pPr/>
              <a:t>‹#›</a:t>
            </a:fld>
            <a:endParaRPr lang="zh-CN" altLang="en-US" sz="1800"/>
          </a:p>
        </p:txBody>
      </p:sp>
    </p:spTree>
    <p:extLst>
      <p:ext uri="{BB962C8B-B14F-4D97-AF65-F5344CB8AC3E}">
        <p14:creationId xmlns:p14="http://schemas.microsoft.com/office/powerpoint/2010/main" val="4545924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027">
            <a:extLst>
              <a:ext uri="{FF2B5EF4-FFF2-40B4-BE49-F238E27FC236}">
                <a16:creationId xmlns:a16="http://schemas.microsoft.com/office/drawing/2014/main" id="{A46FAD94-9920-E34F-8412-8B5A56FE706F}"/>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3" name="页脚占位符 1028">
            <a:extLst>
              <a:ext uri="{FF2B5EF4-FFF2-40B4-BE49-F238E27FC236}">
                <a16:creationId xmlns:a16="http://schemas.microsoft.com/office/drawing/2014/main" id="{0F503E74-AB47-3649-A1A4-8EBB0E4D5D09}"/>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4" name="灯片编号占位符 1029">
            <a:extLst>
              <a:ext uri="{FF2B5EF4-FFF2-40B4-BE49-F238E27FC236}">
                <a16:creationId xmlns:a16="http://schemas.microsoft.com/office/drawing/2014/main" id="{F12103EA-ABB9-9548-8508-0FF92C0DFF80}"/>
              </a:ext>
            </a:extLst>
          </p:cNvPr>
          <p:cNvSpPr>
            <a:spLocks noGrp="1" noChangeArrowheads="1"/>
          </p:cNvSpPr>
          <p:nvPr>
            <p:ph type="sldNum" sz="quarter" idx="12"/>
          </p:nvPr>
        </p:nvSpPr>
        <p:spPr>
          <a:ln/>
        </p:spPr>
        <p:txBody>
          <a:bodyPr/>
          <a:lstStyle>
            <a:lvl1pPr>
              <a:defRPr/>
            </a:lvl1pPr>
          </a:lstStyle>
          <a:p>
            <a:fld id="{2A4F9BE8-F57C-5D4D-A77A-31CF4F94B79E}" type="slidenum">
              <a:rPr lang="zh-CN" altLang="en-US"/>
              <a:pPr/>
              <a:t>‹#›</a:t>
            </a:fld>
            <a:endParaRPr lang="zh-CN" altLang="en-US" sz="1800"/>
          </a:p>
        </p:txBody>
      </p:sp>
    </p:spTree>
    <p:extLst>
      <p:ext uri="{BB962C8B-B14F-4D97-AF65-F5344CB8AC3E}">
        <p14:creationId xmlns:p14="http://schemas.microsoft.com/office/powerpoint/2010/main" val="7456056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1027">
            <a:extLst>
              <a:ext uri="{FF2B5EF4-FFF2-40B4-BE49-F238E27FC236}">
                <a16:creationId xmlns:a16="http://schemas.microsoft.com/office/drawing/2014/main" id="{3C38FA76-6456-7348-B2F7-EEA19F481A57}"/>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6" name="页脚占位符 1028">
            <a:extLst>
              <a:ext uri="{FF2B5EF4-FFF2-40B4-BE49-F238E27FC236}">
                <a16:creationId xmlns:a16="http://schemas.microsoft.com/office/drawing/2014/main" id="{16C011F0-2400-404B-A10C-E33C458CF2D7}"/>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7" name="灯片编号占位符 1029">
            <a:extLst>
              <a:ext uri="{FF2B5EF4-FFF2-40B4-BE49-F238E27FC236}">
                <a16:creationId xmlns:a16="http://schemas.microsoft.com/office/drawing/2014/main" id="{40A6BB54-C5DA-1C46-B9D4-3E332DCC0A5A}"/>
              </a:ext>
            </a:extLst>
          </p:cNvPr>
          <p:cNvSpPr>
            <a:spLocks noGrp="1" noChangeArrowheads="1"/>
          </p:cNvSpPr>
          <p:nvPr>
            <p:ph type="sldNum" sz="quarter" idx="12"/>
          </p:nvPr>
        </p:nvSpPr>
        <p:spPr>
          <a:ln/>
        </p:spPr>
        <p:txBody>
          <a:bodyPr/>
          <a:lstStyle>
            <a:lvl1pPr>
              <a:defRPr/>
            </a:lvl1pPr>
          </a:lstStyle>
          <a:p>
            <a:fld id="{504676DE-FC34-E540-BE38-3429AF1754D0}" type="slidenum">
              <a:rPr lang="zh-CN" altLang="en-US"/>
              <a:pPr/>
              <a:t>‹#›</a:t>
            </a:fld>
            <a:endParaRPr lang="zh-CN" altLang="en-US" sz="1800"/>
          </a:p>
        </p:txBody>
      </p:sp>
    </p:spTree>
    <p:extLst>
      <p:ext uri="{BB962C8B-B14F-4D97-AF65-F5344CB8AC3E}">
        <p14:creationId xmlns:p14="http://schemas.microsoft.com/office/powerpoint/2010/main" val="37567022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Arial" panose="020B0604020202020204" pitchFamily="34" charset="0"/>
            </a:endParaRPr>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1027">
            <a:extLst>
              <a:ext uri="{FF2B5EF4-FFF2-40B4-BE49-F238E27FC236}">
                <a16:creationId xmlns:a16="http://schemas.microsoft.com/office/drawing/2014/main" id="{3A7771FB-E0DF-9E4E-8CA5-1D49EA8AB422}"/>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6" name="页脚占位符 1028">
            <a:extLst>
              <a:ext uri="{FF2B5EF4-FFF2-40B4-BE49-F238E27FC236}">
                <a16:creationId xmlns:a16="http://schemas.microsoft.com/office/drawing/2014/main" id="{17F7C884-93D8-BA49-9928-5AD92D5D421D}"/>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7" name="灯片编号占位符 1029">
            <a:extLst>
              <a:ext uri="{FF2B5EF4-FFF2-40B4-BE49-F238E27FC236}">
                <a16:creationId xmlns:a16="http://schemas.microsoft.com/office/drawing/2014/main" id="{8D65C311-437D-E748-94E7-CB55ADD39041}"/>
              </a:ext>
            </a:extLst>
          </p:cNvPr>
          <p:cNvSpPr>
            <a:spLocks noGrp="1" noChangeArrowheads="1"/>
          </p:cNvSpPr>
          <p:nvPr>
            <p:ph type="sldNum" sz="quarter" idx="12"/>
          </p:nvPr>
        </p:nvSpPr>
        <p:spPr>
          <a:ln/>
        </p:spPr>
        <p:txBody>
          <a:bodyPr/>
          <a:lstStyle>
            <a:lvl1pPr>
              <a:defRPr/>
            </a:lvl1pPr>
          </a:lstStyle>
          <a:p>
            <a:fld id="{77F9F3E8-1E16-B94F-955B-7743CC34CE8B}" type="slidenum">
              <a:rPr lang="zh-CN" altLang="en-US"/>
              <a:pPr/>
              <a:t>‹#›</a:t>
            </a:fld>
            <a:endParaRPr lang="zh-CN" altLang="en-US" sz="1800"/>
          </a:p>
        </p:txBody>
      </p:sp>
    </p:spTree>
    <p:extLst>
      <p:ext uri="{BB962C8B-B14F-4D97-AF65-F5344CB8AC3E}">
        <p14:creationId xmlns:p14="http://schemas.microsoft.com/office/powerpoint/2010/main" val="10487819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1027">
            <a:extLst>
              <a:ext uri="{FF2B5EF4-FFF2-40B4-BE49-F238E27FC236}">
                <a16:creationId xmlns:a16="http://schemas.microsoft.com/office/drawing/2014/main" id="{D3083314-FB1C-D74F-84C2-7ECD5AD27F8B}"/>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9AA23690-9665-4B46-B574-64EA1BC5FA2B}"/>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88FF5538-5C0B-864A-BAB9-840139CA5796}"/>
              </a:ext>
            </a:extLst>
          </p:cNvPr>
          <p:cNvSpPr>
            <a:spLocks noGrp="1" noChangeArrowheads="1"/>
          </p:cNvSpPr>
          <p:nvPr>
            <p:ph type="sldNum" sz="quarter" idx="12"/>
          </p:nvPr>
        </p:nvSpPr>
        <p:spPr>
          <a:ln/>
        </p:spPr>
        <p:txBody>
          <a:bodyPr/>
          <a:lstStyle>
            <a:lvl1pPr>
              <a:defRPr/>
            </a:lvl1pPr>
          </a:lstStyle>
          <a:p>
            <a:fld id="{8D53254D-900E-F641-9109-E2B5663EEAB6}" type="slidenum">
              <a:rPr lang="zh-CN" altLang="en-US"/>
              <a:pPr/>
              <a:t>‹#›</a:t>
            </a:fld>
            <a:endParaRPr lang="zh-CN" altLang="en-US" sz="1800"/>
          </a:p>
        </p:txBody>
      </p:sp>
    </p:spTree>
    <p:extLst>
      <p:ext uri="{BB962C8B-B14F-4D97-AF65-F5344CB8AC3E}">
        <p14:creationId xmlns:p14="http://schemas.microsoft.com/office/powerpoint/2010/main" val="8979744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1027">
            <a:extLst>
              <a:ext uri="{FF2B5EF4-FFF2-40B4-BE49-F238E27FC236}">
                <a16:creationId xmlns:a16="http://schemas.microsoft.com/office/drawing/2014/main" id="{60239429-9877-BE41-B15F-9B013AC4FAB0}"/>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5" name="页脚占位符 1028">
            <a:extLst>
              <a:ext uri="{FF2B5EF4-FFF2-40B4-BE49-F238E27FC236}">
                <a16:creationId xmlns:a16="http://schemas.microsoft.com/office/drawing/2014/main" id="{80C260BA-12DD-7D4D-8583-3A3C736ACE10}"/>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6" name="灯片编号占位符 1029">
            <a:extLst>
              <a:ext uri="{FF2B5EF4-FFF2-40B4-BE49-F238E27FC236}">
                <a16:creationId xmlns:a16="http://schemas.microsoft.com/office/drawing/2014/main" id="{87064CE8-1C32-F143-97BD-922BF0C4AD7D}"/>
              </a:ext>
            </a:extLst>
          </p:cNvPr>
          <p:cNvSpPr>
            <a:spLocks noGrp="1" noChangeArrowheads="1"/>
          </p:cNvSpPr>
          <p:nvPr>
            <p:ph type="sldNum" sz="quarter" idx="12"/>
          </p:nvPr>
        </p:nvSpPr>
        <p:spPr>
          <a:ln/>
        </p:spPr>
        <p:txBody>
          <a:bodyPr/>
          <a:lstStyle>
            <a:lvl1pPr>
              <a:defRPr/>
            </a:lvl1pPr>
          </a:lstStyle>
          <a:p>
            <a:fld id="{67F3A248-9D02-814A-920C-FF653CE373E4}" type="slidenum">
              <a:rPr lang="zh-CN" altLang="en-US"/>
              <a:pPr/>
              <a:t>‹#›</a:t>
            </a:fld>
            <a:endParaRPr lang="zh-CN" altLang="en-US" sz="1800"/>
          </a:p>
        </p:txBody>
      </p:sp>
    </p:spTree>
    <p:extLst>
      <p:ext uri="{BB962C8B-B14F-4D97-AF65-F5344CB8AC3E}">
        <p14:creationId xmlns:p14="http://schemas.microsoft.com/office/powerpoint/2010/main" val="3630306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027">
            <a:extLst>
              <a:ext uri="{FF2B5EF4-FFF2-40B4-BE49-F238E27FC236}">
                <a16:creationId xmlns:a16="http://schemas.microsoft.com/office/drawing/2014/main" id="{B1D6BA55-58D4-C147-8298-8A42745322C6}"/>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3" name="页脚占位符 1028">
            <a:extLst>
              <a:ext uri="{FF2B5EF4-FFF2-40B4-BE49-F238E27FC236}">
                <a16:creationId xmlns:a16="http://schemas.microsoft.com/office/drawing/2014/main" id="{DCD6C1D2-13D4-C444-AACA-4904FFD59885}"/>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4" name="灯片编号占位符 1029">
            <a:extLst>
              <a:ext uri="{FF2B5EF4-FFF2-40B4-BE49-F238E27FC236}">
                <a16:creationId xmlns:a16="http://schemas.microsoft.com/office/drawing/2014/main" id="{5AC82B78-0231-5640-8C6B-6D1954A8502D}"/>
              </a:ext>
            </a:extLst>
          </p:cNvPr>
          <p:cNvSpPr>
            <a:spLocks noGrp="1" noChangeArrowheads="1"/>
          </p:cNvSpPr>
          <p:nvPr>
            <p:ph type="sldNum" sz="quarter" idx="12"/>
          </p:nvPr>
        </p:nvSpPr>
        <p:spPr>
          <a:ln/>
        </p:spPr>
        <p:txBody>
          <a:bodyPr/>
          <a:lstStyle>
            <a:lvl1pPr>
              <a:defRPr/>
            </a:lvl1pPr>
          </a:lstStyle>
          <a:p>
            <a:fld id="{46226E23-606E-2E40-B82B-EF91CF59B5C4}" type="slidenum">
              <a:rPr lang="zh-CN" altLang="en-US"/>
              <a:pPr/>
              <a:t>‹#›</a:t>
            </a:fld>
            <a:endParaRPr lang="zh-CN" altLang="en-US" sz="1800"/>
          </a:p>
        </p:txBody>
      </p:sp>
    </p:spTree>
    <p:extLst>
      <p:ext uri="{BB962C8B-B14F-4D97-AF65-F5344CB8AC3E}">
        <p14:creationId xmlns:p14="http://schemas.microsoft.com/office/powerpoint/2010/main" val="3544626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1027">
            <a:extLst>
              <a:ext uri="{FF2B5EF4-FFF2-40B4-BE49-F238E27FC236}">
                <a16:creationId xmlns:a16="http://schemas.microsoft.com/office/drawing/2014/main" id="{6CB06E4D-5065-8341-9E6A-225DF8BF1D3D}"/>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6" name="页脚占位符 1028">
            <a:extLst>
              <a:ext uri="{FF2B5EF4-FFF2-40B4-BE49-F238E27FC236}">
                <a16:creationId xmlns:a16="http://schemas.microsoft.com/office/drawing/2014/main" id="{F4ECF58F-DD01-0F48-9683-E0DE2A88C029}"/>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7" name="灯片编号占位符 1029">
            <a:extLst>
              <a:ext uri="{FF2B5EF4-FFF2-40B4-BE49-F238E27FC236}">
                <a16:creationId xmlns:a16="http://schemas.microsoft.com/office/drawing/2014/main" id="{B48DF0EE-5A1E-494C-8B64-5622C6A16409}"/>
              </a:ext>
            </a:extLst>
          </p:cNvPr>
          <p:cNvSpPr>
            <a:spLocks noGrp="1" noChangeArrowheads="1"/>
          </p:cNvSpPr>
          <p:nvPr>
            <p:ph type="sldNum" sz="quarter" idx="12"/>
          </p:nvPr>
        </p:nvSpPr>
        <p:spPr>
          <a:ln/>
        </p:spPr>
        <p:txBody>
          <a:bodyPr/>
          <a:lstStyle>
            <a:lvl1pPr>
              <a:defRPr/>
            </a:lvl1pPr>
          </a:lstStyle>
          <a:p>
            <a:fld id="{F700903C-0511-574A-AB46-BBFEFC5A9F8B}" type="slidenum">
              <a:rPr lang="zh-CN" altLang="en-US"/>
              <a:pPr/>
              <a:t>‹#›</a:t>
            </a:fld>
            <a:endParaRPr lang="zh-CN" altLang="en-US" sz="1800"/>
          </a:p>
        </p:txBody>
      </p:sp>
    </p:spTree>
    <p:extLst>
      <p:ext uri="{BB962C8B-B14F-4D97-AF65-F5344CB8AC3E}">
        <p14:creationId xmlns:p14="http://schemas.microsoft.com/office/powerpoint/2010/main" val="934691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sym typeface="Arial" panose="020B0604020202020204" pitchFamily="34" charset="0"/>
            </a:endParaRPr>
          </a:p>
        </p:txBody>
      </p:sp>
      <p:sp>
        <p:nvSpPr>
          <p:cNvPr id="4" name="文本占位符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1027">
            <a:extLst>
              <a:ext uri="{FF2B5EF4-FFF2-40B4-BE49-F238E27FC236}">
                <a16:creationId xmlns:a16="http://schemas.microsoft.com/office/drawing/2014/main" id="{284CFC3E-3217-AE48-9C87-36FA3140C770}"/>
              </a:ext>
            </a:extLst>
          </p:cNvPr>
          <p:cNvSpPr>
            <a:spLocks noGrp="1" noChangeArrowheads="1"/>
          </p:cNvSpPr>
          <p:nvPr>
            <p:ph type="dt" sz="half" idx="10"/>
          </p:nvPr>
        </p:nvSpPr>
        <p:spPr>
          <a:ln/>
        </p:spPr>
        <p:txBody>
          <a:bodyPr/>
          <a:lstStyle>
            <a:lvl1pPr>
              <a:defRPr/>
            </a:lvl1pPr>
          </a:lstStyle>
          <a:p>
            <a:pPr>
              <a:defRPr/>
            </a:pPr>
            <a:endParaRPr lang="zh-CN" altLang="zh-CN"/>
          </a:p>
        </p:txBody>
      </p:sp>
      <p:sp>
        <p:nvSpPr>
          <p:cNvPr id="6" name="页脚占位符 1028">
            <a:extLst>
              <a:ext uri="{FF2B5EF4-FFF2-40B4-BE49-F238E27FC236}">
                <a16:creationId xmlns:a16="http://schemas.microsoft.com/office/drawing/2014/main" id="{F06751CD-C952-C045-89E2-422614BF3197}"/>
              </a:ext>
            </a:extLst>
          </p:cNvPr>
          <p:cNvSpPr>
            <a:spLocks noGrp="1" noChangeArrowheads="1"/>
          </p:cNvSpPr>
          <p:nvPr>
            <p:ph type="ftr" sz="quarter" idx="11"/>
          </p:nvPr>
        </p:nvSpPr>
        <p:spPr>
          <a:ln/>
        </p:spPr>
        <p:txBody>
          <a:bodyPr/>
          <a:lstStyle>
            <a:lvl1pPr>
              <a:defRPr/>
            </a:lvl1pPr>
          </a:lstStyle>
          <a:p>
            <a:pPr>
              <a:defRPr/>
            </a:pPr>
            <a:r>
              <a:rPr lang="en-HK" altLang="zh-CN"/>
              <a:t>Confidential</a:t>
            </a:r>
            <a:endParaRPr lang="zh-CN" altLang="zh-CN"/>
          </a:p>
        </p:txBody>
      </p:sp>
      <p:sp>
        <p:nvSpPr>
          <p:cNvPr id="7" name="灯片编号占位符 1029">
            <a:extLst>
              <a:ext uri="{FF2B5EF4-FFF2-40B4-BE49-F238E27FC236}">
                <a16:creationId xmlns:a16="http://schemas.microsoft.com/office/drawing/2014/main" id="{F0A3755D-3C28-5C47-9D98-A5B42D8EE58D}"/>
              </a:ext>
            </a:extLst>
          </p:cNvPr>
          <p:cNvSpPr>
            <a:spLocks noGrp="1" noChangeArrowheads="1"/>
          </p:cNvSpPr>
          <p:nvPr>
            <p:ph type="sldNum" sz="quarter" idx="12"/>
          </p:nvPr>
        </p:nvSpPr>
        <p:spPr>
          <a:ln/>
        </p:spPr>
        <p:txBody>
          <a:bodyPr/>
          <a:lstStyle>
            <a:lvl1pPr>
              <a:defRPr/>
            </a:lvl1pPr>
          </a:lstStyle>
          <a:p>
            <a:fld id="{E8A48FDA-5EB1-2E4D-832F-CB1C27908EAA}" type="slidenum">
              <a:rPr lang="zh-CN" altLang="en-US"/>
              <a:pPr/>
              <a:t>‹#›</a:t>
            </a:fld>
            <a:endParaRPr lang="zh-CN" altLang="en-US" sz="1800"/>
          </a:p>
        </p:txBody>
      </p:sp>
    </p:spTree>
    <p:extLst>
      <p:ext uri="{BB962C8B-B14F-4D97-AF65-F5344CB8AC3E}">
        <p14:creationId xmlns:p14="http://schemas.microsoft.com/office/powerpoint/2010/main" val="1699811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gradFill flip="none" rotWithShape="1">
          <a:gsLst>
            <a:gs pos="0">
              <a:srgbClr val="DFE5F4"/>
            </a:gs>
            <a:gs pos="4000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1026" name="标题 1025">
            <a:extLst>
              <a:ext uri="{FF2B5EF4-FFF2-40B4-BE49-F238E27FC236}">
                <a16:creationId xmlns:a16="http://schemas.microsoft.com/office/drawing/2014/main" id="{DE99534E-D0EE-9F49-9E9E-CA45DE25452A}"/>
              </a:ext>
            </a:extLst>
          </p:cNvPr>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sym typeface="Arial" panose="020B0604020202020204" pitchFamily="34" charset="0"/>
              </a:rPr>
              <a:t>单击此处编辑母版标题样式</a:t>
            </a:r>
          </a:p>
        </p:txBody>
      </p:sp>
      <p:sp>
        <p:nvSpPr>
          <p:cNvPr id="1027" name="文本占位符 1026">
            <a:extLst>
              <a:ext uri="{FF2B5EF4-FFF2-40B4-BE49-F238E27FC236}">
                <a16:creationId xmlns:a16="http://schemas.microsoft.com/office/drawing/2014/main" id="{5316B098-2373-8542-8EC1-417B086AE233}"/>
              </a:ext>
            </a:extLst>
          </p:cNvPr>
          <p:cNvSpPr>
            <a:spLocks noGrp="1" noChangeArrowheads="1"/>
          </p:cNvSpPr>
          <p:nvPr>
            <p:ph type="body" idx="4294967295"/>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sym typeface="Arial" panose="020B0604020202020204" pitchFamily="34" charset="0"/>
              </a:rPr>
              <a:t>单击此处编辑母版文本样式</a:t>
            </a:r>
          </a:p>
          <a:p>
            <a:pPr lvl="1"/>
            <a:r>
              <a:rPr lang="zh-CN" altLang="zh-CN">
                <a:sym typeface="Arial" panose="020B0604020202020204" pitchFamily="34" charset="0"/>
              </a:rPr>
              <a:t>第二级</a:t>
            </a:r>
          </a:p>
          <a:p>
            <a:pPr lvl="2"/>
            <a:r>
              <a:rPr lang="zh-CN" altLang="zh-CN">
                <a:sym typeface="Arial" panose="020B0604020202020204" pitchFamily="34" charset="0"/>
              </a:rPr>
              <a:t>第三级</a:t>
            </a:r>
          </a:p>
          <a:p>
            <a:pPr lvl="3"/>
            <a:r>
              <a:rPr lang="zh-CN" altLang="zh-CN">
                <a:sym typeface="Arial" panose="020B0604020202020204" pitchFamily="34" charset="0"/>
              </a:rPr>
              <a:t>第四级</a:t>
            </a:r>
          </a:p>
          <a:p>
            <a:pPr lvl="4"/>
            <a:r>
              <a:rPr lang="zh-CN" altLang="zh-CN">
                <a:sym typeface="Arial" panose="020B0604020202020204" pitchFamily="34" charset="0"/>
              </a:rPr>
              <a:t>第五级</a:t>
            </a:r>
          </a:p>
        </p:txBody>
      </p:sp>
      <p:sp>
        <p:nvSpPr>
          <p:cNvPr id="1028" name="日期占位符 1027">
            <a:extLst>
              <a:ext uri="{FF2B5EF4-FFF2-40B4-BE49-F238E27FC236}">
                <a16:creationId xmlns:a16="http://schemas.microsoft.com/office/drawing/2014/main" id="{C97E5C80-5BCC-4649-94F1-3294CC7B7051}"/>
              </a:ext>
            </a:extLst>
          </p:cNvPr>
          <p:cNvSpPr>
            <a:spLocks noGrp="1" noChangeArrowheads="1"/>
          </p:cNvSpPr>
          <p:nvPr>
            <p:ph type="dt" sz="half" idx="2"/>
          </p:nvPr>
        </p:nvSpPr>
        <p:spPr bwMode="auto">
          <a:xfrm>
            <a:off x="609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zh-CN" altLang="zh-CN"/>
          </a:p>
        </p:txBody>
      </p:sp>
      <p:sp>
        <p:nvSpPr>
          <p:cNvPr id="1029" name="页脚占位符 1028">
            <a:extLst>
              <a:ext uri="{FF2B5EF4-FFF2-40B4-BE49-F238E27FC236}">
                <a16:creationId xmlns:a16="http://schemas.microsoft.com/office/drawing/2014/main" id="{AD35682C-366F-754B-917D-5C9CBD4E4FD9}"/>
              </a:ext>
            </a:extLst>
          </p:cNvPr>
          <p:cNvSpPr>
            <a:spLocks noGrp="1" noChangeArrowheads="1"/>
          </p:cNvSpPr>
          <p:nvPr>
            <p:ph type="ftr" sz="quarter" idx="3"/>
          </p:nvPr>
        </p:nvSpPr>
        <p:spPr bwMode="auto">
          <a:xfrm>
            <a:off x="4165600" y="6245225"/>
            <a:ext cx="3860800" cy="476250"/>
          </a:xfrm>
          <a:prstGeom prst="rect">
            <a:avLst/>
          </a:prstGeom>
          <a:noFill/>
          <a:ln>
            <a:noFill/>
          </a:ln>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r>
              <a:rPr lang="en-HK" altLang="zh-CN"/>
              <a:t>Confidential</a:t>
            </a:r>
            <a:endParaRPr lang="zh-CN" altLang="zh-CN"/>
          </a:p>
        </p:txBody>
      </p:sp>
      <p:sp>
        <p:nvSpPr>
          <p:cNvPr id="1030" name="灯片编号占位符 1029">
            <a:extLst>
              <a:ext uri="{FF2B5EF4-FFF2-40B4-BE49-F238E27FC236}">
                <a16:creationId xmlns:a16="http://schemas.microsoft.com/office/drawing/2014/main" id="{0B49DA53-3928-A143-810E-300813AD6EF4}"/>
              </a:ext>
            </a:extLst>
          </p:cNvPr>
          <p:cNvSpPr>
            <a:spLocks noGrp="1" noChangeArrowheads="1"/>
          </p:cNvSpPr>
          <p:nvPr>
            <p:ph type="sldNum" sz="quarter" idx="4"/>
          </p:nvPr>
        </p:nvSpPr>
        <p:spPr bwMode="auto">
          <a:xfrm>
            <a:off x="8737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lvl1pPr>
          </a:lstStyle>
          <a:p>
            <a:fld id="{F5600D8D-40DC-5543-80A0-6578C62FFA14}" type="slidenum">
              <a:rPr lang="zh-CN" altLang="en-US"/>
              <a:pPr/>
              <a:t>‹#›</a:t>
            </a:fld>
            <a:endParaRPr lang="zh-CN" altLang="en-US" sz="1800"/>
          </a:p>
        </p:txBody>
      </p:sp>
    </p:spTree>
    <p:extLst>
      <p:ext uri="{BB962C8B-B14F-4D97-AF65-F5344CB8AC3E}">
        <p14:creationId xmlns:p14="http://schemas.microsoft.com/office/powerpoint/2010/main" val="3094559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sym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9pPr>
    </p:titleStyle>
    <p:bodyStyle>
      <a:lvl1pPr marL="342900" indent="-342900" algn="l" defTabSz="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defTabSz="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defTabSz="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defTabSz="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defTabSz="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gradFill flip="none" rotWithShape="1">
          <a:gsLst>
            <a:gs pos="0">
              <a:srgbClr val="DFE5F4"/>
            </a:gs>
            <a:gs pos="4000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3074" name="标题 1025">
            <a:extLst>
              <a:ext uri="{FF2B5EF4-FFF2-40B4-BE49-F238E27FC236}">
                <a16:creationId xmlns:a16="http://schemas.microsoft.com/office/drawing/2014/main" id="{86631D05-5D2E-6040-839F-54F79DA12F8D}"/>
              </a:ext>
            </a:extLst>
          </p:cNvPr>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sym typeface="Arial" panose="020B0604020202020204" pitchFamily="34" charset="0"/>
              </a:rPr>
              <a:t>单击此处编辑母版标题样式</a:t>
            </a:r>
          </a:p>
        </p:txBody>
      </p:sp>
      <p:sp>
        <p:nvSpPr>
          <p:cNvPr id="3075" name="文本占位符 1026">
            <a:extLst>
              <a:ext uri="{FF2B5EF4-FFF2-40B4-BE49-F238E27FC236}">
                <a16:creationId xmlns:a16="http://schemas.microsoft.com/office/drawing/2014/main" id="{5146C2C8-708B-E54C-B077-664BD2ED8A07}"/>
              </a:ext>
            </a:extLst>
          </p:cNvPr>
          <p:cNvSpPr>
            <a:spLocks noGrp="1" noChangeArrowheads="1"/>
          </p:cNvSpPr>
          <p:nvPr>
            <p:ph type="body" idx="4294967295"/>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sym typeface="Arial" panose="020B0604020202020204" pitchFamily="34" charset="0"/>
              </a:rPr>
              <a:t>单击此处编辑母版文本样式</a:t>
            </a:r>
          </a:p>
          <a:p>
            <a:pPr lvl="1"/>
            <a:r>
              <a:rPr lang="zh-CN" altLang="zh-CN">
                <a:sym typeface="Arial" panose="020B0604020202020204" pitchFamily="34" charset="0"/>
              </a:rPr>
              <a:t>第二级</a:t>
            </a:r>
          </a:p>
          <a:p>
            <a:pPr lvl="2"/>
            <a:r>
              <a:rPr lang="zh-CN" altLang="zh-CN">
                <a:sym typeface="Arial" panose="020B0604020202020204" pitchFamily="34" charset="0"/>
              </a:rPr>
              <a:t>第三级</a:t>
            </a:r>
          </a:p>
          <a:p>
            <a:pPr lvl="3"/>
            <a:r>
              <a:rPr lang="zh-CN" altLang="zh-CN">
                <a:sym typeface="Arial" panose="020B0604020202020204" pitchFamily="34" charset="0"/>
              </a:rPr>
              <a:t>第四级</a:t>
            </a:r>
          </a:p>
          <a:p>
            <a:pPr lvl="4"/>
            <a:r>
              <a:rPr lang="zh-CN" altLang="zh-CN">
                <a:sym typeface="Arial" panose="020B0604020202020204" pitchFamily="34" charset="0"/>
              </a:rPr>
              <a:t>第五级</a:t>
            </a:r>
          </a:p>
        </p:txBody>
      </p:sp>
      <p:sp>
        <p:nvSpPr>
          <p:cNvPr id="5124" name="日期占位符 1027">
            <a:extLst>
              <a:ext uri="{FF2B5EF4-FFF2-40B4-BE49-F238E27FC236}">
                <a16:creationId xmlns:a16="http://schemas.microsoft.com/office/drawing/2014/main" id="{9BE4FE53-A3FB-C24B-8C57-4F25FF5D8808}"/>
              </a:ext>
            </a:extLst>
          </p:cNvPr>
          <p:cNvSpPr>
            <a:spLocks noGrp="1" noChangeArrowheads="1"/>
          </p:cNvSpPr>
          <p:nvPr>
            <p:ph type="dt" sz="half" idx="2"/>
          </p:nvPr>
        </p:nvSpPr>
        <p:spPr bwMode="auto">
          <a:xfrm>
            <a:off x="609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zh-CN" altLang="zh-CN"/>
          </a:p>
        </p:txBody>
      </p:sp>
      <p:sp>
        <p:nvSpPr>
          <p:cNvPr id="5125" name="页脚占位符 1028">
            <a:extLst>
              <a:ext uri="{FF2B5EF4-FFF2-40B4-BE49-F238E27FC236}">
                <a16:creationId xmlns:a16="http://schemas.microsoft.com/office/drawing/2014/main" id="{F40E5ECC-51FF-404D-97B1-A7C54B0D3AB8}"/>
              </a:ext>
            </a:extLst>
          </p:cNvPr>
          <p:cNvSpPr>
            <a:spLocks noGrp="1" noChangeArrowheads="1"/>
          </p:cNvSpPr>
          <p:nvPr>
            <p:ph type="ftr" sz="quarter" idx="3"/>
          </p:nvPr>
        </p:nvSpPr>
        <p:spPr bwMode="auto">
          <a:xfrm>
            <a:off x="4165600" y="6245225"/>
            <a:ext cx="3860800" cy="476250"/>
          </a:xfrm>
          <a:prstGeom prst="rect">
            <a:avLst/>
          </a:prstGeom>
          <a:noFill/>
          <a:ln>
            <a:noFill/>
          </a:ln>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r>
              <a:rPr lang="en-HK" altLang="zh-CN"/>
              <a:t>Confidential</a:t>
            </a:r>
            <a:endParaRPr lang="zh-CN" altLang="zh-CN"/>
          </a:p>
        </p:txBody>
      </p:sp>
      <p:sp>
        <p:nvSpPr>
          <p:cNvPr id="5126" name="灯片编号占位符 1029">
            <a:extLst>
              <a:ext uri="{FF2B5EF4-FFF2-40B4-BE49-F238E27FC236}">
                <a16:creationId xmlns:a16="http://schemas.microsoft.com/office/drawing/2014/main" id="{9931017F-F561-F445-B1EC-CA2C4CE7C868}"/>
              </a:ext>
            </a:extLst>
          </p:cNvPr>
          <p:cNvSpPr>
            <a:spLocks noGrp="1" noChangeArrowheads="1"/>
          </p:cNvSpPr>
          <p:nvPr>
            <p:ph type="sldNum" sz="quarter" idx="4"/>
          </p:nvPr>
        </p:nvSpPr>
        <p:spPr bwMode="auto">
          <a:xfrm>
            <a:off x="8737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lvl1pPr>
          </a:lstStyle>
          <a:p>
            <a:fld id="{541D0D27-AFD9-D44D-AEFB-7F6CC21D44F0}" type="slidenum">
              <a:rPr lang="zh-CN" altLang="en-US"/>
              <a:pPr/>
              <a:t>‹#›</a:t>
            </a:fld>
            <a:endParaRPr lang="zh-CN" altLang="en-US" sz="1800"/>
          </a:p>
        </p:txBody>
      </p:sp>
    </p:spTree>
    <p:extLst>
      <p:ext uri="{BB962C8B-B14F-4D97-AF65-F5344CB8AC3E}">
        <p14:creationId xmlns:p14="http://schemas.microsoft.com/office/powerpoint/2010/main" val="16417061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sym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9pPr>
    </p:titleStyle>
    <p:bodyStyle>
      <a:lvl1pPr marL="342900" indent="-342900" algn="l" defTabSz="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defTabSz="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defTabSz="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defTabSz="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defTabSz="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gradFill flip="none" rotWithShape="1">
          <a:gsLst>
            <a:gs pos="0">
              <a:srgbClr val="DFE5F4"/>
            </a:gs>
            <a:gs pos="4000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098" name="标题占位符 1">
            <a:extLst>
              <a:ext uri="{FF2B5EF4-FFF2-40B4-BE49-F238E27FC236}">
                <a16:creationId xmlns:a16="http://schemas.microsoft.com/office/drawing/2014/main" id="{4FBB6125-72AB-3143-BBD5-8C18E2B7C20D}"/>
              </a:ext>
            </a:extLst>
          </p:cNvPr>
          <p:cNvSpPr>
            <a:spLocks noGrp="1" noChangeArrowheads="1"/>
          </p:cNvSpPr>
          <p:nvPr>
            <p:ph type="title" idx="4294967295"/>
          </p:nvPr>
        </p:nvSpPr>
        <p:spPr bwMode="auto">
          <a:xfrm>
            <a:off x="668867" y="1189039"/>
            <a:ext cx="10854267"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170" tIns="46990" rIns="90170" bIns="46990" numCol="1" anchor="ctr" anchorCtr="0" compatLnSpc="1">
            <a:prstTxWarp prst="textNoShape">
              <a:avLst/>
            </a:prstTxWarp>
          </a:bodyPr>
          <a:lstStyle/>
          <a:p>
            <a:pPr lvl="0"/>
            <a:r>
              <a:rPr lang="zh-CN" altLang="zh-CN">
                <a:sym typeface="Arial" panose="020B0604020202020204" pitchFamily="34" charset="0"/>
              </a:rPr>
              <a:t>单击此处编辑母版标题样式</a:t>
            </a:r>
          </a:p>
        </p:txBody>
      </p:sp>
      <p:sp>
        <p:nvSpPr>
          <p:cNvPr id="4099" name="文本占位符 2">
            <a:extLst>
              <a:ext uri="{FF2B5EF4-FFF2-40B4-BE49-F238E27FC236}">
                <a16:creationId xmlns:a16="http://schemas.microsoft.com/office/drawing/2014/main" id="{722C3FC1-4823-684F-BDDF-BA57AA6EC892}"/>
              </a:ext>
            </a:extLst>
          </p:cNvPr>
          <p:cNvSpPr>
            <a:spLocks noGrp="1" noChangeArrowheads="1"/>
          </p:cNvSpPr>
          <p:nvPr>
            <p:ph type="body" idx="9"/>
          </p:nvPr>
        </p:nvSpPr>
        <p:spPr bwMode="auto">
          <a:xfrm>
            <a:off x="668867" y="1577976"/>
            <a:ext cx="10854267"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170" tIns="46990" rIns="90170" bIns="46990" numCol="1" anchor="t" anchorCtr="0" compatLnSpc="1">
            <a:prstTxWarp prst="textNoShape">
              <a:avLst/>
            </a:prstTxWarp>
          </a:bodyPr>
          <a:lstStyle/>
          <a:p>
            <a:pPr lvl="0"/>
            <a:r>
              <a:rPr lang="zh-CN" altLang="zh-CN">
                <a:sym typeface="Arial" panose="020B0604020202020204" pitchFamily="34" charset="0"/>
              </a:rPr>
              <a:t>单击此处编辑母版文本样式</a:t>
            </a:r>
          </a:p>
          <a:p>
            <a:pPr lvl="1"/>
            <a:r>
              <a:rPr lang="zh-CN" altLang="zh-CN">
                <a:sym typeface="Arial" panose="020B0604020202020204" pitchFamily="34" charset="0"/>
              </a:rPr>
              <a:t>第二级</a:t>
            </a:r>
          </a:p>
          <a:p>
            <a:pPr lvl="2"/>
            <a:r>
              <a:rPr lang="zh-CN" altLang="zh-CN">
                <a:sym typeface="Arial" panose="020B0604020202020204" pitchFamily="34" charset="0"/>
              </a:rPr>
              <a:t>第三级</a:t>
            </a:r>
          </a:p>
          <a:p>
            <a:pPr lvl="3"/>
            <a:r>
              <a:rPr lang="zh-CN" altLang="zh-CN">
                <a:sym typeface="Arial" panose="020B0604020202020204" pitchFamily="34" charset="0"/>
              </a:rPr>
              <a:t>第四级</a:t>
            </a:r>
          </a:p>
          <a:p>
            <a:pPr lvl="4"/>
            <a:r>
              <a:rPr lang="zh-CN" altLang="zh-CN">
                <a:sym typeface="Arial" panose="020B0604020202020204" pitchFamily="34" charset="0"/>
              </a:rPr>
              <a:t>第五级</a:t>
            </a:r>
          </a:p>
        </p:txBody>
      </p:sp>
      <p:sp>
        <p:nvSpPr>
          <p:cNvPr id="6148" name="日期占位符 3">
            <a:extLst>
              <a:ext uri="{FF2B5EF4-FFF2-40B4-BE49-F238E27FC236}">
                <a16:creationId xmlns:a16="http://schemas.microsoft.com/office/drawing/2014/main" id="{FB56691F-E385-0241-87A7-6BACAB334954}"/>
              </a:ext>
            </a:extLst>
          </p:cNvPr>
          <p:cNvSpPr>
            <a:spLocks noGrp="1" noChangeArrowheads="1"/>
          </p:cNvSpPr>
          <p:nvPr>
            <p:ph type="dt" sz="half" idx="2"/>
          </p:nvPr>
        </p:nvSpPr>
        <p:spPr bwMode="auto">
          <a:xfrm>
            <a:off x="880534" y="5619751"/>
            <a:ext cx="2698751" cy="238125"/>
          </a:xfrm>
          <a:prstGeom prst="rect">
            <a:avLst/>
          </a:prstGeom>
          <a:noFill/>
          <a:ln>
            <a:noFill/>
          </a:ln>
        </p:spPr>
        <p:txBody>
          <a:bodyPr vert="horz" wrap="square" lIns="91440" tIns="45720" rIns="91440" bIns="45720" numCol="1" anchor="ctr" anchorCtr="0" compatLnSpc="1">
            <a:prstTxWarp prst="textNoShape">
              <a:avLst/>
            </a:prstTxWarp>
          </a:bodyPr>
          <a:lstStyle>
            <a:lvl1pPr>
              <a:defRPr sz="1800">
                <a:solidFill>
                  <a:schemeClr val="tx1"/>
                </a:solidFill>
                <a:ea typeface="宋体" panose="02010600030101010101" pitchFamily="2" charset="-122"/>
                <a:sym typeface="Arial" panose="020B0604020202020204" pitchFamily="34" charset="0"/>
              </a:defRPr>
            </a:lvl1pPr>
          </a:lstStyle>
          <a:p>
            <a:pPr>
              <a:defRPr/>
            </a:pPr>
            <a:endParaRPr lang="zh-CN" altLang="en-US"/>
          </a:p>
        </p:txBody>
      </p:sp>
      <p:sp>
        <p:nvSpPr>
          <p:cNvPr id="6149" name="页脚占位符 4">
            <a:extLst>
              <a:ext uri="{FF2B5EF4-FFF2-40B4-BE49-F238E27FC236}">
                <a16:creationId xmlns:a16="http://schemas.microsoft.com/office/drawing/2014/main" id="{A52AD96C-E310-5943-B8E0-5DF2E7693811}"/>
              </a:ext>
            </a:extLst>
          </p:cNvPr>
          <p:cNvSpPr>
            <a:spLocks noGrp="1" noChangeArrowheads="1"/>
          </p:cNvSpPr>
          <p:nvPr>
            <p:ph type="ftr" sz="quarter" idx="3"/>
          </p:nvPr>
        </p:nvSpPr>
        <p:spPr bwMode="auto">
          <a:xfrm>
            <a:off x="4116918" y="5619751"/>
            <a:ext cx="3958167" cy="23812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sz="900">
                <a:solidFill>
                  <a:srgbClr val="898989"/>
                </a:solidFill>
                <a:ea typeface="+mn-ea"/>
                <a:sym typeface="Arial" panose="020B0604020202020204" pitchFamily="34" charset="0"/>
              </a:defRPr>
            </a:lvl1pPr>
          </a:lstStyle>
          <a:p>
            <a:pPr>
              <a:defRPr/>
            </a:pPr>
            <a:r>
              <a:rPr lang="en-HK" altLang="zh-CN"/>
              <a:t>Confidential</a:t>
            </a:r>
            <a:endParaRPr lang="zh-CN" altLang="zh-CN"/>
          </a:p>
        </p:txBody>
      </p:sp>
      <p:sp>
        <p:nvSpPr>
          <p:cNvPr id="6150" name="灯片编号占位符 5">
            <a:extLst>
              <a:ext uri="{FF2B5EF4-FFF2-40B4-BE49-F238E27FC236}">
                <a16:creationId xmlns:a16="http://schemas.microsoft.com/office/drawing/2014/main" id="{8583DAB2-B915-9241-A4B1-43ADFEB4CE07}"/>
              </a:ext>
            </a:extLst>
          </p:cNvPr>
          <p:cNvSpPr>
            <a:spLocks noGrp="1" noChangeArrowheads="1"/>
          </p:cNvSpPr>
          <p:nvPr>
            <p:ph type="sldNum" sz="quarter" idx="4"/>
          </p:nvPr>
        </p:nvSpPr>
        <p:spPr bwMode="auto">
          <a:xfrm>
            <a:off x="8610600" y="5619751"/>
            <a:ext cx="2700867" cy="238125"/>
          </a:xfrm>
          <a:prstGeom prst="rect">
            <a:avLst/>
          </a:prstGeom>
          <a:noFill/>
          <a:ln>
            <a:noFill/>
          </a:ln>
        </p:spPr>
        <p:txBody>
          <a:bodyPr vert="horz" wrap="square" lIns="91440" tIns="45720" rIns="91440" bIns="45720" numCol="1" anchor="ctr" anchorCtr="0" compatLnSpc="1">
            <a:prstTxWarp prst="textNoShape">
              <a:avLst/>
            </a:prstTxWarp>
          </a:bodyPr>
          <a:lstStyle>
            <a:lvl1pPr algn="r">
              <a:defRPr sz="900">
                <a:solidFill>
                  <a:srgbClr val="898989"/>
                </a:solidFill>
                <a:ea typeface="微软雅黑" panose="020B0503020204020204" pitchFamily="34" charset="-122"/>
              </a:defRPr>
            </a:lvl1pPr>
          </a:lstStyle>
          <a:p>
            <a:fld id="{7D48F9BD-4885-8C4D-9DE0-4950FBF0A456}" type="slidenum">
              <a:rPr lang="zh-CN" altLang="en-US"/>
              <a:pPr/>
              <a:t>‹#›</a:t>
            </a:fld>
            <a:endParaRPr lang="zh-CN" altLang="en-US" sz="1800">
              <a:solidFill>
                <a:schemeClr val="tx1"/>
              </a:solidFill>
              <a:ea typeface="宋体" panose="02010600030101010101" pitchFamily="2" charset="-122"/>
            </a:endParaRPr>
          </a:p>
        </p:txBody>
      </p:sp>
      <p:sp>
        <p:nvSpPr>
          <p:cNvPr id="6151" name="KSO_TEMPLATE" hidden="1">
            <a:extLst>
              <a:ext uri="{FF2B5EF4-FFF2-40B4-BE49-F238E27FC236}">
                <a16:creationId xmlns:a16="http://schemas.microsoft.com/office/drawing/2014/main" id="{B529E93C-D17E-A045-A4F5-73BFB666F5AA}"/>
              </a:ext>
            </a:extLst>
          </p:cNvPr>
          <p:cNvSpPr>
            <a:spLocks noChangeArrowheads="1"/>
          </p:cNvSpPr>
          <p:nvPr/>
        </p:nvSpPr>
        <p:spPr bwMode="auto">
          <a:xfrm>
            <a:off x="0" y="857250"/>
            <a:ext cx="0" cy="0"/>
          </a:xfrm>
          <a:prstGeom prst="rect">
            <a:avLst/>
          </a:prstGeom>
          <a:solidFill>
            <a:schemeClr val="accent1"/>
          </a:solidFill>
          <a:ln w="12700" cap="flat" cmpd="sng">
            <a:solidFill>
              <a:srgbClr val="285B98"/>
            </a:solidFill>
            <a:miter lim="800000"/>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zh-CN" sz="1300" b="1" i="1">
              <a:solidFill>
                <a:srgbClr val="FFFFFF"/>
              </a:solidFill>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8535664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marL="685800" indent="-685800" algn="l" rtl="0" eaLnBrk="0" fontAlgn="base" hangingPunct="0">
        <a:spcBef>
          <a:spcPct val="0"/>
        </a:spcBef>
        <a:spcAft>
          <a:spcPct val="0"/>
        </a:spcAft>
        <a:defRPr b="1" kern="1200">
          <a:solidFill>
            <a:schemeClr val="tx1"/>
          </a:solidFill>
          <a:latin typeface="+mj-lt"/>
          <a:ea typeface="+mj-ea"/>
          <a:cs typeface="+mj-cs"/>
          <a:sym typeface="Arial" panose="020B0604020202020204" pitchFamily="34" charset="0"/>
        </a:defRPr>
      </a:lvl1pPr>
      <a:lvl2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11430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16002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20574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25146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9pPr>
    </p:titleStyle>
    <p:bodyStyle>
      <a:lvl1pPr marL="1714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a:solidFill>
            <a:schemeClr val="tx1"/>
          </a:solidFill>
          <a:latin typeface="+mn-lt"/>
          <a:ea typeface="+mn-ea"/>
          <a:cs typeface="+mn-cs"/>
          <a:sym typeface="Arial" panose="020B0604020202020204" pitchFamily="34" charset="0"/>
        </a:defRPr>
      </a:lvl1pPr>
      <a:lvl2pPr marL="5143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a:solidFill>
            <a:schemeClr val="tx1"/>
          </a:solidFill>
          <a:latin typeface="+mn-lt"/>
          <a:ea typeface="+mn-ea"/>
          <a:cs typeface="+mn-cs"/>
          <a:sym typeface="Arial" panose="020B0604020202020204" pitchFamily="34" charset="0"/>
        </a:defRPr>
      </a:lvl2pPr>
      <a:lvl3pPr marL="8572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a:solidFill>
            <a:schemeClr val="tx1"/>
          </a:solidFill>
          <a:latin typeface="+mn-lt"/>
          <a:ea typeface="+mn-ea"/>
          <a:cs typeface="+mn-cs"/>
          <a:sym typeface="Arial" panose="020B0604020202020204" pitchFamily="34" charset="0"/>
        </a:defRPr>
      </a:lvl3pPr>
      <a:lvl4pPr marL="12001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a:solidFill>
            <a:schemeClr val="tx1"/>
          </a:solidFill>
          <a:latin typeface="+mn-lt"/>
          <a:ea typeface="+mn-ea"/>
          <a:cs typeface="+mn-cs"/>
          <a:sym typeface="Arial" panose="020B0604020202020204" pitchFamily="34" charset="0"/>
        </a:defRPr>
      </a:lvl4pPr>
      <a:lvl5pPr marL="15430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gradFill flip="none" rotWithShape="1">
          <a:gsLst>
            <a:gs pos="0">
              <a:srgbClr val="DFE5F4"/>
            </a:gs>
            <a:gs pos="4000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2050" name="标题 1025">
            <a:extLst>
              <a:ext uri="{FF2B5EF4-FFF2-40B4-BE49-F238E27FC236}">
                <a16:creationId xmlns:a16="http://schemas.microsoft.com/office/drawing/2014/main" id="{11E4A623-A5EE-0945-8B97-D3EC4B771EC8}"/>
              </a:ext>
            </a:extLst>
          </p:cNvPr>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sym typeface="Arial" panose="020B0604020202020204" pitchFamily="34" charset="0"/>
              </a:rPr>
              <a:t>单击此处编辑母版标题样式</a:t>
            </a:r>
          </a:p>
        </p:txBody>
      </p:sp>
      <p:sp>
        <p:nvSpPr>
          <p:cNvPr id="2051" name="文本占位符 1026">
            <a:extLst>
              <a:ext uri="{FF2B5EF4-FFF2-40B4-BE49-F238E27FC236}">
                <a16:creationId xmlns:a16="http://schemas.microsoft.com/office/drawing/2014/main" id="{859AEC1D-5450-BB44-8123-431CEBB64016}"/>
              </a:ext>
            </a:extLst>
          </p:cNvPr>
          <p:cNvSpPr>
            <a:spLocks noGrp="1" noChangeArrowheads="1"/>
          </p:cNvSpPr>
          <p:nvPr>
            <p:ph type="body" idx="4294967295"/>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sym typeface="Arial" panose="020B0604020202020204" pitchFamily="34" charset="0"/>
              </a:rPr>
              <a:t>单击此处编辑母版文本样式</a:t>
            </a:r>
          </a:p>
          <a:p>
            <a:pPr lvl="1"/>
            <a:r>
              <a:rPr lang="zh-CN" altLang="zh-CN">
                <a:sym typeface="Arial" panose="020B0604020202020204" pitchFamily="34" charset="0"/>
              </a:rPr>
              <a:t>第二级</a:t>
            </a:r>
          </a:p>
          <a:p>
            <a:pPr lvl="2"/>
            <a:r>
              <a:rPr lang="zh-CN" altLang="zh-CN">
                <a:sym typeface="Arial" panose="020B0604020202020204" pitchFamily="34" charset="0"/>
              </a:rPr>
              <a:t>第三级</a:t>
            </a:r>
          </a:p>
          <a:p>
            <a:pPr lvl="3"/>
            <a:r>
              <a:rPr lang="zh-CN" altLang="zh-CN">
                <a:sym typeface="Arial" panose="020B0604020202020204" pitchFamily="34" charset="0"/>
              </a:rPr>
              <a:t>第四级</a:t>
            </a:r>
          </a:p>
          <a:p>
            <a:pPr lvl="4"/>
            <a:r>
              <a:rPr lang="zh-CN" altLang="zh-CN">
                <a:sym typeface="Arial" panose="020B0604020202020204" pitchFamily="34" charset="0"/>
              </a:rPr>
              <a:t>第五级</a:t>
            </a:r>
          </a:p>
        </p:txBody>
      </p:sp>
      <p:sp>
        <p:nvSpPr>
          <p:cNvPr id="4100" name="日期占位符 1027">
            <a:extLst>
              <a:ext uri="{FF2B5EF4-FFF2-40B4-BE49-F238E27FC236}">
                <a16:creationId xmlns:a16="http://schemas.microsoft.com/office/drawing/2014/main" id="{767BF89E-0020-F047-AE92-F4F693D07C2A}"/>
              </a:ext>
            </a:extLst>
          </p:cNvPr>
          <p:cNvSpPr>
            <a:spLocks noGrp="1" noChangeArrowheads="1"/>
          </p:cNvSpPr>
          <p:nvPr>
            <p:ph type="dt" sz="half" idx="2"/>
          </p:nvPr>
        </p:nvSpPr>
        <p:spPr bwMode="auto">
          <a:xfrm>
            <a:off x="609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zh-CN" altLang="zh-CN"/>
          </a:p>
        </p:txBody>
      </p:sp>
      <p:sp>
        <p:nvSpPr>
          <p:cNvPr id="4101" name="页脚占位符 1028">
            <a:extLst>
              <a:ext uri="{FF2B5EF4-FFF2-40B4-BE49-F238E27FC236}">
                <a16:creationId xmlns:a16="http://schemas.microsoft.com/office/drawing/2014/main" id="{B6CD4FD8-259D-6541-A5EA-11F1A302FF87}"/>
              </a:ext>
            </a:extLst>
          </p:cNvPr>
          <p:cNvSpPr>
            <a:spLocks noGrp="1" noChangeArrowheads="1"/>
          </p:cNvSpPr>
          <p:nvPr>
            <p:ph type="ftr" sz="quarter" idx="3"/>
          </p:nvPr>
        </p:nvSpPr>
        <p:spPr bwMode="auto">
          <a:xfrm>
            <a:off x="4165600" y="6245225"/>
            <a:ext cx="3860800" cy="476250"/>
          </a:xfrm>
          <a:prstGeom prst="rect">
            <a:avLst/>
          </a:prstGeom>
          <a:noFill/>
          <a:ln>
            <a:noFill/>
          </a:ln>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r>
              <a:rPr lang="en-HK" altLang="zh-CN"/>
              <a:t>Confidential</a:t>
            </a:r>
            <a:endParaRPr lang="zh-CN" altLang="zh-CN"/>
          </a:p>
        </p:txBody>
      </p:sp>
      <p:sp>
        <p:nvSpPr>
          <p:cNvPr id="4102" name="灯片编号占位符 1029">
            <a:extLst>
              <a:ext uri="{FF2B5EF4-FFF2-40B4-BE49-F238E27FC236}">
                <a16:creationId xmlns:a16="http://schemas.microsoft.com/office/drawing/2014/main" id="{3A984AD1-2AA6-CF48-B689-806EE700A9AC}"/>
              </a:ext>
            </a:extLst>
          </p:cNvPr>
          <p:cNvSpPr>
            <a:spLocks noGrp="1" noChangeArrowheads="1"/>
          </p:cNvSpPr>
          <p:nvPr>
            <p:ph type="sldNum" sz="quarter" idx="4"/>
          </p:nvPr>
        </p:nvSpPr>
        <p:spPr bwMode="auto">
          <a:xfrm>
            <a:off x="8737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lvl1pPr>
          </a:lstStyle>
          <a:p>
            <a:fld id="{F35B35C1-6C8B-254C-B00F-03504AD69350}" type="slidenum">
              <a:rPr lang="zh-CN" altLang="en-US"/>
              <a:pPr/>
              <a:t>‹#›</a:t>
            </a:fld>
            <a:endParaRPr lang="zh-CN" altLang="en-US" sz="1800"/>
          </a:p>
        </p:txBody>
      </p:sp>
    </p:spTree>
    <p:extLst>
      <p:ext uri="{BB962C8B-B14F-4D97-AF65-F5344CB8AC3E}">
        <p14:creationId xmlns:p14="http://schemas.microsoft.com/office/powerpoint/2010/main" val="332830682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sym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9pPr>
    </p:titleStyle>
    <p:bodyStyle>
      <a:lvl1pPr marL="342900" indent="-342900" algn="l" defTabSz="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defTabSz="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defTabSz="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defTabSz="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defTabSz="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gradFill flip="none" rotWithShape="1">
          <a:gsLst>
            <a:gs pos="0">
              <a:srgbClr val="DFE5F4"/>
            </a:gs>
            <a:gs pos="4000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5122" name="标题占位符 1">
            <a:extLst>
              <a:ext uri="{FF2B5EF4-FFF2-40B4-BE49-F238E27FC236}">
                <a16:creationId xmlns:a16="http://schemas.microsoft.com/office/drawing/2014/main" id="{9B61AD5A-6A00-3F45-8327-309CE9700934}"/>
              </a:ext>
            </a:extLst>
          </p:cNvPr>
          <p:cNvSpPr>
            <a:spLocks noGrp="1" noChangeArrowheads="1"/>
          </p:cNvSpPr>
          <p:nvPr>
            <p:ph type="title" idx="4294967295"/>
          </p:nvPr>
        </p:nvSpPr>
        <p:spPr bwMode="auto">
          <a:xfrm>
            <a:off x="668867" y="1189039"/>
            <a:ext cx="10854267"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170" tIns="46990" rIns="90170" bIns="46990" numCol="1" anchor="ctr" anchorCtr="0" compatLnSpc="1">
            <a:prstTxWarp prst="textNoShape">
              <a:avLst/>
            </a:prstTxWarp>
          </a:bodyPr>
          <a:lstStyle/>
          <a:p>
            <a:pPr lvl="0"/>
            <a:r>
              <a:rPr lang="zh-CN" altLang="zh-CN">
                <a:sym typeface="Arial" panose="020B0604020202020204" pitchFamily="34" charset="0"/>
              </a:rPr>
              <a:t>单击此处编辑母版标题样式</a:t>
            </a:r>
          </a:p>
        </p:txBody>
      </p:sp>
      <p:sp>
        <p:nvSpPr>
          <p:cNvPr id="5123" name="文本占位符 2">
            <a:extLst>
              <a:ext uri="{FF2B5EF4-FFF2-40B4-BE49-F238E27FC236}">
                <a16:creationId xmlns:a16="http://schemas.microsoft.com/office/drawing/2014/main" id="{C9196A6C-D813-AA46-B666-FA6C4BBFBD6E}"/>
              </a:ext>
            </a:extLst>
          </p:cNvPr>
          <p:cNvSpPr>
            <a:spLocks noGrp="1" noChangeArrowheads="1"/>
          </p:cNvSpPr>
          <p:nvPr>
            <p:ph type="body" idx="9"/>
          </p:nvPr>
        </p:nvSpPr>
        <p:spPr bwMode="auto">
          <a:xfrm>
            <a:off x="668867" y="1577976"/>
            <a:ext cx="10854267"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170" tIns="46990" rIns="90170" bIns="46990" numCol="1" anchor="t" anchorCtr="0" compatLnSpc="1">
            <a:prstTxWarp prst="textNoShape">
              <a:avLst/>
            </a:prstTxWarp>
          </a:bodyPr>
          <a:lstStyle/>
          <a:p>
            <a:pPr lvl="0"/>
            <a:r>
              <a:rPr lang="zh-CN" altLang="zh-CN">
                <a:sym typeface="Arial" panose="020B0604020202020204" pitchFamily="34" charset="0"/>
              </a:rPr>
              <a:t>单击此处编辑母版文本样式</a:t>
            </a:r>
          </a:p>
          <a:p>
            <a:pPr lvl="1"/>
            <a:r>
              <a:rPr lang="zh-CN" altLang="zh-CN">
                <a:sym typeface="Arial" panose="020B0604020202020204" pitchFamily="34" charset="0"/>
              </a:rPr>
              <a:t>第二级</a:t>
            </a:r>
          </a:p>
          <a:p>
            <a:pPr lvl="2"/>
            <a:r>
              <a:rPr lang="zh-CN" altLang="zh-CN">
                <a:sym typeface="Arial" panose="020B0604020202020204" pitchFamily="34" charset="0"/>
              </a:rPr>
              <a:t>第三级</a:t>
            </a:r>
          </a:p>
          <a:p>
            <a:pPr lvl="3"/>
            <a:r>
              <a:rPr lang="zh-CN" altLang="zh-CN">
                <a:sym typeface="Arial" panose="020B0604020202020204" pitchFamily="34" charset="0"/>
              </a:rPr>
              <a:t>第四级</a:t>
            </a:r>
          </a:p>
          <a:p>
            <a:pPr lvl="4"/>
            <a:r>
              <a:rPr lang="zh-CN" altLang="zh-CN">
                <a:sym typeface="Arial" panose="020B0604020202020204" pitchFamily="34" charset="0"/>
              </a:rPr>
              <a:t>第五级</a:t>
            </a:r>
          </a:p>
        </p:txBody>
      </p:sp>
      <p:sp>
        <p:nvSpPr>
          <p:cNvPr id="7172" name="日期占位符 3">
            <a:extLst>
              <a:ext uri="{FF2B5EF4-FFF2-40B4-BE49-F238E27FC236}">
                <a16:creationId xmlns:a16="http://schemas.microsoft.com/office/drawing/2014/main" id="{9BD35EC5-3B36-BE4C-AAAA-FB98AF114AC8}"/>
              </a:ext>
            </a:extLst>
          </p:cNvPr>
          <p:cNvSpPr>
            <a:spLocks noGrp="1" noChangeArrowheads="1"/>
          </p:cNvSpPr>
          <p:nvPr>
            <p:ph type="dt" sz="half" idx="2"/>
          </p:nvPr>
        </p:nvSpPr>
        <p:spPr bwMode="auto">
          <a:xfrm>
            <a:off x="880534" y="5619751"/>
            <a:ext cx="2698751" cy="238125"/>
          </a:xfrm>
          <a:prstGeom prst="rect">
            <a:avLst/>
          </a:prstGeom>
          <a:noFill/>
          <a:ln>
            <a:noFill/>
          </a:ln>
        </p:spPr>
        <p:txBody>
          <a:bodyPr vert="horz" wrap="square" lIns="91440" tIns="45720" rIns="91440" bIns="45720" numCol="1" anchor="ctr" anchorCtr="0" compatLnSpc="1">
            <a:prstTxWarp prst="textNoShape">
              <a:avLst/>
            </a:prstTxWarp>
          </a:bodyPr>
          <a:lstStyle>
            <a:lvl1pPr>
              <a:defRPr sz="1800">
                <a:solidFill>
                  <a:schemeClr val="tx1"/>
                </a:solidFill>
                <a:ea typeface="宋体" panose="02010600030101010101" pitchFamily="2" charset="-122"/>
                <a:sym typeface="Arial" panose="020B0604020202020204" pitchFamily="34" charset="0"/>
              </a:defRPr>
            </a:lvl1pPr>
          </a:lstStyle>
          <a:p>
            <a:pPr>
              <a:defRPr/>
            </a:pPr>
            <a:endParaRPr lang="zh-CN" altLang="en-US"/>
          </a:p>
        </p:txBody>
      </p:sp>
      <p:sp>
        <p:nvSpPr>
          <p:cNvPr id="7173" name="页脚占位符 4">
            <a:extLst>
              <a:ext uri="{FF2B5EF4-FFF2-40B4-BE49-F238E27FC236}">
                <a16:creationId xmlns:a16="http://schemas.microsoft.com/office/drawing/2014/main" id="{E3D9DC51-D5A4-B944-9E70-3C8C68916B80}"/>
              </a:ext>
            </a:extLst>
          </p:cNvPr>
          <p:cNvSpPr>
            <a:spLocks noGrp="1" noChangeArrowheads="1"/>
          </p:cNvSpPr>
          <p:nvPr>
            <p:ph type="ftr" sz="quarter" idx="3"/>
          </p:nvPr>
        </p:nvSpPr>
        <p:spPr bwMode="auto">
          <a:xfrm>
            <a:off x="4116918" y="5619751"/>
            <a:ext cx="3958167" cy="238125"/>
          </a:xfrm>
          <a:prstGeom prst="rect">
            <a:avLst/>
          </a:prstGeom>
          <a:noFill/>
          <a:ln>
            <a:noFill/>
          </a:ln>
        </p:spPr>
        <p:txBody>
          <a:bodyPr vert="horz" wrap="square" lIns="91440" tIns="45720" rIns="91440" bIns="45720" numCol="1" anchor="ctr" anchorCtr="0" compatLnSpc="1">
            <a:prstTxWarp prst="textNoShape">
              <a:avLst/>
            </a:prstTxWarp>
          </a:bodyPr>
          <a:lstStyle>
            <a:lvl1pPr algn="ctr">
              <a:defRPr sz="900">
                <a:solidFill>
                  <a:srgbClr val="898989"/>
                </a:solidFill>
                <a:ea typeface="+mn-ea"/>
                <a:sym typeface="Arial" panose="020B0604020202020204" pitchFamily="34" charset="0"/>
              </a:defRPr>
            </a:lvl1pPr>
          </a:lstStyle>
          <a:p>
            <a:pPr>
              <a:defRPr/>
            </a:pPr>
            <a:r>
              <a:rPr lang="en-HK" altLang="zh-CN"/>
              <a:t>Confidential</a:t>
            </a:r>
            <a:endParaRPr lang="zh-CN" altLang="zh-CN"/>
          </a:p>
        </p:txBody>
      </p:sp>
      <p:sp>
        <p:nvSpPr>
          <p:cNvPr id="7174" name="灯片编号占位符 5">
            <a:extLst>
              <a:ext uri="{FF2B5EF4-FFF2-40B4-BE49-F238E27FC236}">
                <a16:creationId xmlns:a16="http://schemas.microsoft.com/office/drawing/2014/main" id="{65C7FC39-D182-0945-B80D-0DF8DEAF7678}"/>
              </a:ext>
            </a:extLst>
          </p:cNvPr>
          <p:cNvSpPr>
            <a:spLocks noGrp="1" noChangeArrowheads="1"/>
          </p:cNvSpPr>
          <p:nvPr>
            <p:ph type="sldNum" sz="quarter" idx="4"/>
          </p:nvPr>
        </p:nvSpPr>
        <p:spPr bwMode="auto">
          <a:xfrm>
            <a:off x="8610600" y="5619751"/>
            <a:ext cx="2700867" cy="238125"/>
          </a:xfrm>
          <a:prstGeom prst="rect">
            <a:avLst/>
          </a:prstGeom>
          <a:noFill/>
          <a:ln>
            <a:noFill/>
          </a:ln>
        </p:spPr>
        <p:txBody>
          <a:bodyPr vert="horz" wrap="square" lIns="91440" tIns="45720" rIns="91440" bIns="45720" numCol="1" anchor="ctr" anchorCtr="0" compatLnSpc="1">
            <a:prstTxWarp prst="textNoShape">
              <a:avLst/>
            </a:prstTxWarp>
          </a:bodyPr>
          <a:lstStyle>
            <a:lvl1pPr algn="r">
              <a:defRPr sz="900">
                <a:solidFill>
                  <a:srgbClr val="898989"/>
                </a:solidFill>
                <a:ea typeface="微软雅黑" panose="020B0503020204020204" pitchFamily="34" charset="-122"/>
              </a:defRPr>
            </a:lvl1pPr>
          </a:lstStyle>
          <a:p>
            <a:fld id="{237C282C-BB18-4741-B376-7D34F16BF34C}" type="slidenum">
              <a:rPr lang="zh-CN" altLang="en-US"/>
              <a:pPr/>
              <a:t>‹#›</a:t>
            </a:fld>
            <a:endParaRPr lang="zh-CN" altLang="en-US" sz="1800">
              <a:solidFill>
                <a:schemeClr val="tx1"/>
              </a:solidFill>
              <a:ea typeface="宋体" panose="02010600030101010101" pitchFamily="2" charset="-122"/>
            </a:endParaRPr>
          </a:p>
        </p:txBody>
      </p:sp>
      <p:sp>
        <p:nvSpPr>
          <p:cNvPr id="7175" name="KSO_TEMPLATE" hidden="1">
            <a:extLst>
              <a:ext uri="{FF2B5EF4-FFF2-40B4-BE49-F238E27FC236}">
                <a16:creationId xmlns:a16="http://schemas.microsoft.com/office/drawing/2014/main" id="{AF8561D9-0376-214A-9BFB-8473245288F9}"/>
              </a:ext>
            </a:extLst>
          </p:cNvPr>
          <p:cNvSpPr>
            <a:spLocks noChangeArrowheads="1"/>
          </p:cNvSpPr>
          <p:nvPr/>
        </p:nvSpPr>
        <p:spPr bwMode="auto">
          <a:xfrm>
            <a:off x="0" y="857250"/>
            <a:ext cx="0" cy="0"/>
          </a:xfrm>
          <a:prstGeom prst="rect">
            <a:avLst/>
          </a:prstGeom>
          <a:solidFill>
            <a:schemeClr val="accent1"/>
          </a:solidFill>
          <a:ln w="12700" cap="flat" cmpd="sng">
            <a:solidFill>
              <a:srgbClr val="285B98"/>
            </a:solidFill>
            <a:miter lim="800000"/>
            <a:headEnd/>
            <a:tailEnd/>
          </a:ln>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endParaRPr lang="zh-CN" altLang="zh-CN" sz="1300" b="1" i="1">
              <a:solidFill>
                <a:srgbClr val="FFFFFF"/>
              </a:solidFill>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24555258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hdr="0" ftr="0" dt="0"/>
  <p:txStyles>
    <p:titleStyle>
      <a:lvl1pPr marL="685800" indent="-685800" algn="l" rtl="0" eaLnBrk="0" fontAlgn="base" hangingPunct="0">
        <a:spcBef>
          <a:spcPct val="0"/>
        </a:spcBef>
        <a:spcAft>
          <a:spcPct val="0"/>
        </a:spcAft>
        <a:defRPr b="1" kern="1200">
          <a:solidFill>
            <a:schemeClr val="tx1"/>
          </a:solidFill>
          <a:latin typeface="+mj-lt"/>
          <a:ea typeface="+mj-ea"/>
          <a:cs typeface="+mj-cs"/>
          <a:sym typeface="Arial" panose="020B0604020202020204" pitchFamily="34" charset="0"/>
        </a:defRPr>
      </a:lvl1pPr>
      <a:lvl2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11430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16002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20574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25146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9pPr>
    </p:titleStyle>
    <p:bodyStyle>
      <a:lvl1pPr marL="1714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a:solidFill>
            <a:schemeClr val="tx1"/>
          </a:solidFill>
          <a:latin typeface="+mn-lt"/>
          <a:ea typeface="+mn-ea"/>
          <a:cs typeface="+mn-cs"/>
          <a:sym typeface="Arial" panose="020B0604020202020204" pitchFamily="34" charset="0"/>
        </a:defRPr>
      </a:lvl1pPr>
      <a:lvl2pPr marL="5143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a:solidFill>
            <a:schemeClr val="tx1"/>
          </a:solidFill>
          <a:latin typeface="+mn-lt"/>
          <a:ea typeface="+mn-ea"/>
          <a:cs typeface="+mn-cs"/>
          <a:sym typeface="Arial" panose="020B0604020202020204" pitchFamily="34" charset="0"/>
        </a:defRPr>
      </a:lvl2pPr>
      <a:lvl3pPr marL="8572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a:solidFill>
            <a:schemeClr val="tx1"/>
          </a:solidFill>
          <a:latin typeface="+mn-lt"/>
          <a:ea typeface="+mn-ea"/>
          <a:cs typeface="+mn-cs"/>
          <a:sym typeface="Arial" panose="020B0604020202020204" pitchFamily="34" charset="0"/>
        </a:defRPr>
      </a:lvl3pPr>
      <a:lvl4pPr marL="12001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a:solidFill>
            <a:schemeClr val="tx1"/>
          </a:solidFill>
          <a:latin typeface="+mn-lt"/>
          <a:ea typeface="+mn-ea"/>
          <a:cs typeface="+mn-cs"/>
          <a:sym typeface="Arial" panose="020B0604020202020204" pitchFamily="34" charset="0"/>
        </a:defRPr>
      </a:lvl4pPr>
      <a:lvl5pPr marL="1543050" indent="-171450" algn="l" defTabSz="685800" rtl="0" eaLnBrk="0" fontAlgn="base" hangingPunct="0">
        <a:lnSpc>
          <a:spcPct val="130000"/>
        </a:lnSpc>
        <a:spcBef>
          <a:spcPct val="0"/>
        </a:spcBef>
        <a:spcAft>
          <a:spcPts val="1000"/>
        </a:spcAft>
        <a:buFont typeface="Arial" panose="020B0604020202020204" pitchFamily="34" charset="0"/>
        <a:buChar char="•"/>
        <a:defRPr sz="12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gradFill flip="none" rotWithShape="1">
          <a:gsLst>
            <a:gs pos="0">
              <a:srgbClr val="DFE5F4"/>
            </a:gs>
            <a:gs pos="40000">
              <a:schemeClr val="bg1"/>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6146" name="标题 1025">
            <a:extLst>
              <a:ext uri="{FF2B5EF4-FFF2-40B4-BE49-F238E27FC236}">
                <a16:creationId xmlns:a16="http://schemas.microsoft.com/office/drawing/2014/main" id="{579E7514-1423-7149-BE7C-B34F109B7C63}"/>
              </a:ext>
            </a:extLst>
          </p:cNvPr>
          <p:cNvSpPr>
            <a:spLocks noGrp="1" noChangeArrowheads="1"/>
          </p:cNvSpPr>
          <p:nvPr>
            <p:ph type="title" idx="4294967295"/>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a:sym typeface="Arial" panose="020B0604020202020204" pitchFamily="34" charset="0"/>
              </a:rPr>
              <a:t>单击此处编辑母版标题样式</a:t>
            </a:r>
          </a:p>
        </p:txBody>
      </p:sp>
      <p:sp>
        <p:nvSpPr>
          <p:cNvPr id="6147" name="文本占位符 1026">
            <a:extLst>
              <a:ext uri="{FF2B5EF4-FFF2-40B4-BE49-F238E27FC236}">
                <a16:creationId xmlns:a16="http://schemas.microsoft.com/office/drawing/2014/main" id="{D03B354E-FE73-444A-B530-EDA476C2DEC9}"/>
              </a:ext>
            </a:extLst>
          </p:cNvPr>
          <p:cNvSpPr>
            <a:spLocks noGrp="1" noChangeArrowheads="1"/>
          </p:cNvSpPr>
          <p:nvPr>
            <p:ph type="body" idx="4294967295"/>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a:sym typeface="Arial" panose="020B0604020202020204" pitchFamily="34" charset="0"/>
              </a:rPr>
              <a:t>单击此处编辑母版文本样式</a:t>
            </a:r>
          </a:p>
          <a:p>
            <a:pPr lvl="1"/>
            <a:r>
              <a:rPr lang="zh-CN" altLang="zh-CN">
                <a:sym typeface="Arial" panose="020B0604020202020204" pitchFamily="34" charset="0"/>
              </a:rPr>
              <a:t>第二级</a:t>
            </a:r>
          </a:p>
          <a:p>
            <a:pPr lvl="2"/>
            <a:r>
              <a:rPr lang="zh-CN" altLang="zh-CN">
                <a:sym typeface="Arial" panose="020B0604020202020204" pitchFamily="34" charset="0"/>
              </a:rPr>
              <a:t>第三级</a:t>
            </a:r>
          </a:p>
          <a:p>
            <a:pPr lvl="3"/>
            <a:r>
              <a:rPr lang="zh-CN" altLang="zh-CN">
                <a:sym typeface="Arial" panose="020B0604020202020204" pitchFamily="34" charset="0"/>
              </a:rPr>
              <a:t>第四级</a:t>
            </a:r>
          </a:p>
          <a:p>
            <a:pPr lvl="4"/>
            <a:r>
              <a:rPr lang="zh-CN" altLang="zh-CN">
                <a:sym typeface="Arial" panose="020B0604020202020204" pitchFamily="34" charset="0"/>
              </a:rPr>
              <a:t>第五级</a:t>
            </a:r>
          </a:p>
        </p:txBody>
      </p:sp>
      <p:sp>
        <p:nvSpPr>
          <p:cNvPr id="9220" name="日期占位符 1027">
            <a:extLst>
              <a:ext uri="{FF2B5EF4-FFF2-40B4-BE49-F238E27FC236}">
                <a16:creationId xmlns:a16="http://schemas.microsoft.com/office/drawing/2014/main" id="{96BC7D82-3B85-2443-9379-224CFF0DEF70}"/>
              </a:ext>
            </a:extLst>
          </p:cNvPr>
          <p:cNvSpPr>
            <a:spLocks noGrp="1" noChangeArrowheads="1"/>
          </p:cNvSpPr>
          <p:nvPr>
            <p:ph type="dt" sz="half" idx="2"/>
          </p:nvPr>
        </p:nvSpPr>
        <p:spPr bwMode="auto">
          <a:xfrm>
            <a:off x="609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zh-CN" altLang="zh-CN"/>
          </a:p>
        </p:txBody>
      </p:sp>
      <p:sp>
        <p:nvSpPr>
          <p:cNvPr id="9221" name="页脚占位符 1028">
            <a:extLst>
              <a:ext uri="{FF2B5EF4-FFF2-40B4-BE49-F238E27FC236}">
                <a16:creationId xmlns:a16="http://schemas.microsoft.com/office/drawing/2014/main" id="{A9609566-AA0F-FE40-A3FD-DF59863F3696}"/>
              </a:ext>
            </a:extLst>
          </p:cNvPr>
          <p:cNvSpPr>
            <a:spLocks noGrp="1" noChangeArrowheads="1"/>
          </p:cNvSpPr>
          <p:nvPr>
            <p:ph type="ftr" sz="quarter" idx="3"/>
          </p:nvPr>
        </p:nvSpPr>
        <p:spPr bwMode="auto">
          <a:xfrm>
            <a:off x="4165600" y="6245225"/>
            <a:ext cx="3860800" cy="476250"/>
          </a:xfrm>
          <a:prstGeom prst="rect">
            <a:avLst/>
          </a:prstGeom>
          <a:noFill/>
          <a:ln>
            <a:noFill/>
          </a:ln>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r>
              <a:rPr lang="en-HK" altLang="zh-CN"/>
              <a:t>Confidential</a:t>
            </a:r>
            <a:endParaRPr lang="zh-CN" altLang="zh-CN"/>
          </a:p>
        </p:txBody>
      </p:sp>
      <p:sp>
        <p:nvSpPr>
          <p:cNvPr id="9222" name="灯片编号占位符 1029">
            <a:extLst>
              <a:ext uri="{FF2B5EF4-FFF2-40B4-BE49-F238E27FC236}">
                <a16:creationId xmlns:a16="http://schemas.microsoft.com/office/drawing/2014/main" id="{1BA65B1B-0A3E-8040-AC21-8EBD2662D12C}"/>
              </a:ext>
            </a:extLst>
          </p:cNvPr>
          <p:cNvSpPr>
            <a:spLocks noGrp="1" noChangeArrowheads="1"/>
          </p:cNvSpPr>
          <p:nvPr>
            <p:ph type="sldNum" sz="quarter" idx="4"/>
          </p:nvPr>
        </p:nvSpPr>
        <p:spPr bwMode="auto">
          <a:xfrm>
            <a:off x="8737600" y="6245225"/>
            <a:ext cx="2844800" cy="47625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a:lvl1pPr>
          </a:lstStyle>
          <a:p>
            <a:fld id="{495E0ACA-9A25-9740-816B-DEE442F2A45C}" type="slidenum">
              <a:rPr lang="zh-CN" altLang="en-US"/>
              <a:pPr/>
              <a:t>‹#›</a:t>
            </a:fld>
            <a:endParaRPr lang="zh-CN" altLang="en-US" sz="1800"/>
          </a:p>
        </p:txBody>
      </p:sp>
    </p:spTree>
    <p:extLst>
      <p:ext uri="{BB962C8B-B14F-4D97-AF65-F5344CB8AC3E}">
        <p14:creationId xmlns:p14="http://schemas.microsoft.com/office/powerpoint/2010/main" val="83671130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sym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9pPr>
    </p:titleStyle>
    <p:bodyStyle>
      <a:lvl1pPr marL="342900" indent="-342900" algn="l" defTabSz="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sym typeface="Arial" panose="020B0604020202020204" pitchFamily="34" charset="0"/>
        </a:defRPr>
      </a:lvl1pPr>
      <a:lvl2pPr marL="742950" indent="-285750" algn="l" defTabSz="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sym typeface="Arial" panose="020B0604020202020204" pitchFamily="34" charset="0"/>
        </a:defRPr>
      </a:lvl2pPr>
      <a:lvl3pPr marL="1143000" indent="-228600" algn="l" defTabSz="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sym typeface="Arial" panose="020B0604020202020204" pitchFamily="34" charset="0"/>
        </a:defRPr>
      </a:lvl3pPr>
      <a:lvl4pPr marL="1600200" indent="-228600" algn="l" defTabSz="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4pPr>
      <a:lvl5pPr marL="2057400" indent="-228600" algn="l" defTabSz="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png"/><Relationship Id="rId1" Type="http://schemas.openxmlformats.org/officeDocument/2006/relationships/slideLayout" Target="../slideLayouts/slideLayout35.xml"/><Relationship Id="rId5" Type="http://schemas.openxmlformats.org/officeDocument/2006/relationships/image" Target="../media/image9.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png"/><Relationship Id="rId1" Type="http://schemas.openxmlformats.org/officeDocument/2006/relationships/slideLayout" Target="../slideLayouts/slideLayout36.xml"/><Relationship Id="rId5" Type="http://schemas.openxmlformats.org/officeDocument/2006/relationships/image" Target="../media/image10.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png"/><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png"/><Relationship Id="rId1" Type="http://schemas.openxmlformats.org/officeDocument/2006/relationships/slideLayout" Target="../slideLayouts/slideLayout35.xml"/><Relationship Id="rId5" Type="http://schemas.openxmlformats.org/officeDocument/2006/relationships/image" Target="../media/image1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png"/><Relationship Id="rId1" Type="http://schemas.openxmlformats.org/officeDocument/2006/relationships/slideLayout" Target="../slideLayouts/slideLayout35.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0.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47.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47.xml"/><Relationship Id="rId5" Type="http://schemas.openxmlformats.org/officeDocument/2006/relationships/image" Target="../media/image22.png"/><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hyperlink" Target="https://www.rthk.hk/tv/dtt31/programme/rootorigintheconstitution" TargetMode="External"/><Relationship Id="rId1" Type="http://schemas.openxmlformats.org/officeDocument/2006/relationships/slideLayout" Target="../slideLayouts/slideLayout5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chinacurrent.com/education/category/%E3%80%8C%E4%B8%80%E5%9C%8B%E5%85%A9%E5%88%B6%E3%80%8D%E4%B8%8B%E7%9A%84%E9%A6%99%E6%B8%AF" TargetMode="External"/></Relationships>
</file>

<file path=ppt/slides/_rels/slide38.xml.rels><?xml version="1.0" encoding="UTF-8" standalone="yes"?>
<Relationships xmlns="http://schemas.openxmlformats.org/package/2006/relationships"><Relationship Id="rId2" Type="http://schemas.openxmlformats.org/officeDocument/2006/relationships/hyperlink" Target="https://www.edb.gov.hk/tc/curriculum-development/kla/pshe/basic-law-education.html" TargetMode="External"/><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8" Type="http://schemas.openxmlformats.org/officeDocument/2006/relationships/hyperlink" Target="https://www.cmab.gov.hk/tc/video/bl30a.htm" TargetMode="External"/><Relationship Id="rId3" Type="http://schemas.openxmlformats.org/officeDocument/2006/relationships/image" Target="NULL" TargetMode="External"/><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s://www.doj.gov.hk/tc/our_legal_system/index.html"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png"/><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hyperlink" Target="https://chinacurrent.com/education/article/2022/01/23147.html" TargetMode="Externa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36.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NULL" TargetMode="External"/><Relationship Id="rId2" Type="http://schemas.openxmlformats.org/officeDocument/2006/relationships/image" Target="../media/image1.png"/><Relationship Id="rId1" Type="http://schemas.openxmlformats.org/officeDocument/2006/relationships/slideLayout" Target="../slideLayouts/slideLayout35.xml"/><Relationship Id="rId5" Type="http://schemas.openxmlformats.org/officeDocument/2006/relationships/image" Target="../media/image8.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A8DB9CD9-59B1-4D73-BC4C-98796A48EF9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a typeface="宋体"/>
            </a:endParaRPr>
          </a:p>
        </p:txBody>
      </p:sp>
      <p:sp>
        <p:nvSpPr>
          <p:cNvPr id="74" name="Rectangle 73">
            <a:extLst>
              <a:ext uri="{FF2B5EF4-FFF2-40B4-BE49-F238E27FC236}">
                <a16:creationId xmlns:a16="http://schemas.microsoft.com/office/drawing/2014/main" id="{8874A6A9-41FF-4E33-AFA8-F9F81436A5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228" y="0"/>
            <a:ext cx="9143772"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a typeface="宋体"/>
            </a:endParaRPr>
          </a:p>
        </p:txBody>
      </p:sp>
      <p:grpSp>
        <p:nvGrpSpPr>
          <p:cNvPr id="76" name="Group 75">
            <a:extLst>
              <a:ext uri="{FF2B5EF4-FFF2-40B4-BE49-F238E27FC236}">
                <a16:creationId xmlns:a16="http://schemas.microsoft.com/office/drawing/2014/main" id="{721D730E-1F97-4071-B143-B05E6D2599B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01552" y="3985"/>
            <a:ext cx="7329573" cy="6858000"/>
            <a:chOff x="1303402" y="3985"/>
            <a:chExt cx="9772765" cy="6858000"/>
          </a:xfrm>
        </p:grpSpPr>
        <p:sp>
          <p:nvSpPr>
            <p:cNvPr id="77" name="Freeform: Shape 76">
              <a:extLst>
                <a:ext uri="{FF2B5EF4-FFF2-40B4-BE49-F238E27FC236}">
                  <a16:creationId xmlns:a16="http://schemas.microsoft.com/office/drawing/2014/main" id="{B3849C6A-9EE5-4604-8EAE-DD4796B79D8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en-US" sz="2400" dirty="0">
                <a:solidFill>
                  <a:srgbClr val="FFFFFF"/>
                </a:solidFill>
                <a:latin typeface="Arial"/>
                <a:ea typeface="宋体"/>
              </a:endParaRPr>
            </a:p>
          </p:txBody>
        </p:sp>
        <p:sp>
          <p:nvSpPr>
            <p:cNvPr id="78" name="Freeform: Shape 77">
              <a:extLst>
                <a:ext uri="{FF2B5EF4-FFF2-40B4-BE49-F238E27FC236}">
                  <a16:creationId xmlns:a16="http://schemas.microsoft.com/office/drawing/2014/main" id="{308677BE-069B-4A4D-8732-E26B6EF5671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en-US" sz="2400" dirty="0">
                <a:solidFill>
                  <a:srgbClr val="FFFFFF"/>
                </a:solidFill>
                <a:latin typeface="Arial"/>
                <a:ea typeface="宋体"/>
              </a:endParaRPr>
            </a:p>
          </p:txBody>
        </p:sp>
        <p:sp>
          <p:nvSpPr>
            <p:cNvPr id="79" name="Freeform: Shape 78">
              <a:extLst>
                <a:ext uri="{FF2B5EF4-FFF2-40B4-BE49-F238E27FC236}">
                  <a16:creationId xmlns:a16="http://schemas.microsoft.com/office/drawing/2014/main" id="{9A9A575B-DD07-4388-963B-0AF3FDDCF3C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en-US" sz="2400" dirty="0">
                <a:solidFill>
                  <a:srgbClr val="FFFFFF"/>
                </a:solidFill>
                <a:latin typeface="Arial"/>
                <a:ea typeface="宋体"/>
              </a:endParaRPr>
            </a:p>
          </p:txBody>
        </p:sp>
        <p:sp>
          <p:nvSpPr>
            <p:cNvPr id="80" name="Freeform: Shape 79">
              <a:extLst>
                <a:ext uri="{FF2B5EF4-FFF2-40B4-BE49-F238E27FC236}">
                  <a16:creationId xmlns:a16="http://schemas.microsoft.com/office/drawing/2014/main" id="{D55285E4-21EB-4EC1-AB8E-36E881E8992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en-US" sz="2400" dirty="0">
                <a:solidFill>
                  <a:srgbClr val="FFFFFF"/>
                </a:solidFill>
                <a:latin typeface="Arial"/>
                <a:ea typeface="宋体"/>
              </a:endParaRPr>
            </a:p>
          </p:txBody>
        </p:sp>
        <p:sp>
          <p:nvSpPr>
            <p:cNvPr id="81" name="Freeform: Shape 80">
              <a:extLst>
                <a:ext uri="{FF2B5EF4-FFF2-40B4-BE49-F238E27FC236}">
                  <a16:creationId xmlns:a16="http://schemas.microsoft.com/office/drawing/2014/main" id="{6A0C77B5-3FAA-4D4F-9555-89D75160887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en-US" sz="2400" dirty="0">
                <a:solidFill>
                  <a:srgbClr val="FFFFFF"/>
                </a:solidFill>
                <a:latin typeface="Arial"/>
                <a:ea typeface="宋体"/>
              </a:endParaRPr>
            </a:p>
          </p:txBody>
        </p:sp>
        <p:sp>
          <p:nvSpPr>
            <p:cNvPr id="82" name="Freeform: Shape 81">
              <a:extLst>
                <a:ext uri="{FF2B5EF4-FFF2-40B4-BE49-F238E27FC236}">
                  <a16:creationId xmlns:a16="http://schemas.microsoft.com/office/drawing/2014/main" id="{5F0C96D1-A8B7-4C8E-9997-D823FD1591F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en-US" sz="2400" dirty="0">
                <a:solidFill>
                  <a:srgbClr val="FFFFFF"/>
                </a:solidFill>
                <a:latin typeface="Arial"/>
                <a:ea typeface="宋体"/>
              </a:endParaRPr>
            </a:p>
          </p:txBody>
        </p:sp>
        <p:sp>
          <p:nvSpPr>
            <p:cNvPr id="83" name="Freeform: Shape 82">
              <a:extLst>
                <a:ext uri="{FF2B5EF4-FFF2-40B4-BE49-F238E27FC236}">
                  <a16:creationId xmlns:a16="http://schemas.microsoft.com/office/drawing/2014/main" id="{DA46556D-445B-4CD0-87A0-02A30BD1B15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en-US" sz="2400" dirty="0">
                <a:solidFill>
                  <a:srgbClr val="FFFFFF"/>
                </a:solidFill>
                <a:latin typeface="Arial"/>
                <a:ea typeface="宋体"/>
              </a:endParaRPr>
            </a:p>
          </p:txBody>
        </p:sp>
      </p:grpSp>
      <p:sp>
        <p:nvSpPr>
          <p:cNvPr id="10242" name="标题 1">
            <a:extLst>
              <a:ext uri="{FF2B5EF4-FFF2-40B4-BE49-F238E27FC236}">
                <a16:creationId xmlns:a16="http://schemas.microsoft.com/office/drawing/2014/main" id="{27EE5EAC-6C39-B643-9D3A-10BB7D165AF5}"/>
              </a:ext>
            </a:extLst>
          </p:cNvPr>
          <p:cNvSpPr>
            <a:spLocks noGrp="1" noChangeArrowheads="1"/>
          </p:cNvSpPr>
          <p:nvPr>
            <p:ph type="ctrTitle" idx="4294967295"/>
          </p:nvPr>
        </p:nvSpPr>
        <p:spPr>
          <a:xfrm>
            <a:off x="1456884" y="2528899"/>
            <a:ext cx="8748972" cy="1800201"/>
          </a:xfrm>
        </p:spPr>
        <p:txBody>
          <a:bodyPr>
            <a:noAutofit/>
          </a:bodyPr>
          <a:lstStyle/>
          <a:p>
            <a:r>
              <a:rPr lang="zh-TW" altLang="en-US" sz="3600" b="1" dirty="0" smtClean="0">
                <a:solidFill>
                  <a:schemeClr val="tx1"/>
                </a:solidFill>
                <a:latin typeface="標楷體" pitchFamily="65" charset="-120"/>
                <a:ea typeface="標楷體" pitchFamily="65" charset="-120"/>
              </a:rPr>
              <a:t>學習重點</a:t>
            </a:r>
            <a:r>
              <a:rPr lang="en-US" altLang="zh-TW" sz="3600" b="1" dirty="0" smtClean="0">
                <a:solidFill>
                  <a:schemeClr val="tx1"/>
                </a:solidFill>
                <a:latin typeface="標楷體" pitchFamily="65" charset="-120"/>
                <a:ea typeface="標楷體" pitchFamily="65" charset="-120"/>
              </a:rPr>
              <a:t>:</a:t>
            </a:r>
            <a:br>
              <a:rPr lang="en-US" altLang="zh-TW" sz="3600" b="1" dirty="0" smtClean="0">
                <a:solidFill>
                  <a:schemeClr val="tx1"/>
                </a:solidFill>
                <a:latin typeface="標楷體" pitchFamily="65" charset="-120"/>
                <a:ea typeface="標楷體" pitchFamily="65" charset="-120"/>
              </a:rPr>
            </a:br>
            <a:r>
              <a:rPr lang="zh-CN" altLang="zh-CN" sz="3600" b="1" dirty="0" smtClean="0">
                <a:solidFill>
                  <a:schemeClr val="tx1"/>
                </a:solidFill>
                <a:latin typeface="標楷體" pitchFamily="65" charset="-120"/>
                <a:ea typeface="標楷體" pitchFamily="65" charset="-120"/>
              </a:rPr>
              <a:t>法治</a:t>
            </a:r>
            <a:r>
              <a:rPr lang="zh-CN" altLang="zh-CN" sz="3600" b="1" dirty="0">
                <a:solidFill>
                  <a:schemeClr val="tx1"/>
                </a:solidFill>
                <a:latin typeface="標楷體" pitchFamily="65" charset="-120"/>
                <a:ea typeface="標楷體" pitchFamily="65" charset="-120"/>
              </a:rPr>
              <a:t>精神的意義</a:t>
            </a:r>
            <a:r>
              <a:rPr lang="zh-TW" altLang="en-US" sz="3600" b="1" dirty="0">
                <a:solidFill>
                  <a:schemeClr val="tx1"/>
                </a:solidFill>
                <a:latin typeface="標楷體" pitchFamily="65" charset="-120"/>
                <a:ea typeface="標楷體" pitchFamily="65" charset="-120"/>
              </a:rPr>
              <a:t>：遵守法律；司法獨立；法律面前人人平等；公開公平的審訊</a:t>
            </a:r>
            <a:endParaRPr lang="zh-CN" altLang="zh-CN" sz="3600" b="1" dirty="0">
              <a:solidFill>
                <a:schemeClr val="tx1"/>
              </a:solidFill>
              <a:latin typeface="標楷體" pitchFamily="65" charset="-120"/>
              <a:ea typeface="標楷體" pitchFamily="65" charset="-120"/>
            </a:endParaRPr>
          </a:p>
        </p:txBody>
      </p:sp>
      <p:sp>
        <p:nvSpPr>
          <p:cNvPr id="10243" name="灯片编号占位符 1">
            <a:extLst>
              <a:ext uri="{FF2B5EF4-FFF2-40B4-BE49-F238E27FC236}">
                <a16:creationId xmlns:a16="http://schemas.microsoft.com/office/drawing/2014/main" id="{4694330E-77E7-F648-BDD4-F31966317065}"/>
              </a:ext>
            </a:extLst>
          </p:cNvPr>
          <p:cNvSpPr>
            <a:spLocks noGrp="1"/>
          </p:cNvSpPr>
          <p:nvPr>
            <p:ph type="sldNum" sz="quarter" idx="12"/>
          </p:nvPr>
        </p:nvSpPr>
        <p:spPr>
          <a:xfrm>
            <a:off x="7981950" y="6309321"/>
            <a:ext cx="243453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0" fontAlgn="base" hangingPunct="0">
              <a:lnSpc>
                <a:spcPct val="90000"/>
              </a:lnSpc>
              <a:spcBef>
                <a:spcPct val="0"/>
              </a:spcBef>
              <a:spcAft>
                <a:spcPts val="600"/>
              </a:spcAft>
              <a:buNone/>
            </a:pPr>
            <a:fld id="{49F36DBE-9330-744F-B37A-583FF7CF8B59}" type="slidenum">
              <a:rPr lang="zh-CN" altLang="en-US" sz="1800">
                <a:solidFill>
                  <a:srgbClr val="808080"/>
                </a:solidFill>
                <a:latin typeface="Arial"/>
                <a:cs typeface="Times New Roman" pitchFamily="18" charset="0"/>
              </a:rPr>
              <a:pPr eaLnBrk="0" fontAlgn="base" hangingPunct="0">
                <a:lnSpc>
                  <a:spcPct val="90000"/>
                </a:lnSpc>
                <a:spcBef>
                  <a:spcPct val="0"/>
                </a:spcBef>
                <a:spcAft>
                  <a:spcPts val="600"/>
                </a:spcAft>
                <a:buNone/>
              </a:pPr>
              <a:t>1</a:t>
            </a:fld>
            <a:endParaRPr lang="zh-CN" altLang="en-US" sz="1800" dirty="0">
              <a:solidFill>
                <a:srgbClr val="808080"/>
              </a:solidFill>
              <a:latin typeface="Arial"/>
              <a:cs typeface="Times New Roman" pitchFamily="18" charset="0"/>
            </a:endParaRPr>
          </a:p>
        </p:txBody>
      </p:sp>
      <p:sp>
        <p:nvSpPr>
          <p:cNvPr id="14" name="矩形 1"/>
          <p:cNvSpPr>
            <a:spLocks noChangeArrowheads="1"/>
          </p:cNvSpPr>
          <p:nvPr/>
        </p:nvSpPr>
        <p:spPr bwMode="auto">
          <a:xfrm>
            <a:off x="187426" y="173126"/>
            <a:ext cx="630168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ea typeface="幼圆"/>
                <a:cs typeface="幼圆"/>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ea typeface="幼圆"/>
                <a:cs typeface="幼圆"/>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ea typeface="幼圆"/>
                <a:cs typeface="幼圆"/>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a:cs typeface="幼圆"/>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a:cs typeface="幼圆"/>
              </a:defRPr>
            </a:lvl5pPr>
            <a:lvl6pPr marL="25146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a:cs typeface="幼圆"/>
              </a:defRPr>
            </a:lvl6pPr>
            <a:lvl7pPr marL="29718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a:cs typeface="幼圆"/>
              </a:defRPr>
            </a:lvl7pPr>
            <a:lvl8pPr marL="34290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a:cs typeface="幼圆"/>
              </a:defRPr>
            </a:lvl8pPr>
            <a:lvl9pPr marL="3886200" indent="-228600" fontAlgn="base">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ea typeface="幼圆"/>
                <a:cs typeface="幼圆"/>
              </a:defRPr>
            </a:lvl9pPr>
          </a:lstStyle>
          <a:p>
            <a:pPr eaLnBrk="0" fontAlgn="base" hangingPunct="0">
              <a:spcBef>
                <a:spcPct val="0"/>
              </a:spcBef>
              <a:spcAft>
                <a:spcPct val="0"/>
              </a:spcAft>
              <a:buClrTx/>
              <a:buNone/>
            </a:pPr>
            <a:r>
              <a:rPr lang="zh-TW" altLang="en-US" sz="2800" b="1" dirty="0">
                <a:solidFill>
                  <a:srgbClr val="000000"/>
                </a:solidFill>
                <a:latin typeface="標楷體" pitchFamily="65" charset="-120"/>
                <a:ea typeface="標楷體" pitchFamily="65" charset="-120"/>
              </a:rPr>
              <a:t>公民與社會發展科</a:t>
            </a:r>
            <a:endParaRPr lang="en-US" altLang="zh-TW" sz="2800" b="1" dirty="0">
              <a:solidFill>
                <a:srgbClr val="000000"/>
              </a:solidFill>
              <a:latin typeface="標楷體" pitchFamily="65" charset="-120"/>
              <a:ea typeface="標楷體" pitchFamily="65" charset="-120"/>
            </a:endParaRPr>
          </a:p>
          <a:p>
            <a:pPr eaLnBrk="0" fontAlgn="base" hangingPunct="0">
              <a:spcBef>
                <a:spcPct val="0"/>
              </a:spcBef>
              <a:spcAft>
                <a:spcPct val="0"/>
              </a:spcAft>
              <a:buClrTx/>
              <a:buNone/>
            </a:pPr>
            <a:r>
              <a:rPr lang="zh-TW" altLang="en-US" sz="2800" b="1" dirty="0" smtClean="0">
                <a:solidFill>
                  <a:srgbClr val="000000"/>
                </a:solidFill>
                <a:latin typeface="標楷體" pitchFamily="65" charset="-120"/>
                <a:ea typeface="標楷體" pitchFamily="65" charset="-120"/>
              </a:rPr>
              <a:t>主題</a:t>
            </a:r>
            <a:r>
              <a:rPr lang="en-US" altLang="zh-TW" sz="2800" b="1" dirty="0">
                <a:solidFill>
                  <a:srgbClr val="000000"/>
                </a:solidFill>
                <a:latin typeface="Times New Roman" panose="02020603050405020304" pitchFamily="18" charset="0"/>
                <a:ea typeface="標楷體" pitchFamily="65" charset="-120"/>
                <a:cs typeface="Times New Roman" panose="02020603050405020304" pitchFamily="18" charset="0"/>
              </a:rPr>
              <a:t>1</a:t>
            </a:r>
            <a:r>
              <a:rPr lang="zh-TW" altLang="en-US" sz="2800" b="1" dirty="0" smtClean="0">
                <a:solidFill>
                  <a:srgbClr val="000000"/>
                </a:solidFill>
                <a:latin typeface="標楷體" pitchFamily="65" charset="-120"/>
                <a:ea typeface="標楷體" pitchFamily="65" charset="-120"/>
              </a:rPr>
              <a:t>：</a:t>
            </a:r>
            <a:r>
              <a:rPr lang="zh-TW" altLang="en-US" sz="2800" b="1" dirty="0">
                <a:solidFill>
                  <a:srgbClr val="000000"/>
                </a:solidFill>
                <a:latin typeface="標楷體" pitchFamily="65" charset="-120"/>
                <a:ea typeface="標楷體" pitchFamily="65" charset="-120"/>
              </a:rPr>
              <a:t>「一國兩制」下的香港</a:t>
            </a:r>
          </a:p>
          <a:p>
            <a:pPr eaLnBrk="0" fontAlgn="base" hangingPunct="0">
              <a:spcBef>
                <a:spcPct val="0"/>
              </a:spcBef>
              <a:spcAft>
                <a:spcPct val="0"/>
              </a:spcAft>
              <a:buClrTx/>
              <a:buNone/>
            </a:pPr>
            <a:r>
              <a:rPr lang="zh-TW" altLang="en-US" sz="2800" b="1" dirty="0">
                <a:solidFill>
                  <a:srgbClr val="000000"/>
                </a:solidFill>
                <a:latin typeface="標楷體" pitchFamily="65" charset="-120"/>
                <a:ea typeface="標楷體" pitchFamily="65" charset="-120"/>
              </a:rPr>
              <a:t>課題：　「一國兩制」的內涵和實踐</a:t>
            </a:r>
          </a:p>
        </p:txBody>
      </p:sp>
      <p:sp>
        <p:nvSpPr>
          <p:cNvPr id="2" name="Rectangle 1"/>
          <p:cNvSpPr/>
          <p:nvPr/>
        </p:nvSpPr>
        <p:spPr>
          <a:xfrm>
            <a:off x="2497864" y="4885664"/>
            <a:ext cx="6096000" cy="707886"/>
          </a:xfrm>
          <a:prstGeom prst="rect">
            <a:avLst/>
          </a:prstGeom>
        </p:spPr>
        <p:txBody>
          <a:bodyPr>
            <a:spAutoFit/>
          </a:bodyPr>
          <a:lstStyle/>
          <a:p>
            <a:pPr algn="ctr">
              <a:spcBef>
                <a:spcPct val="0"/>
              </a:spcBef>
              <a:buClrTx/>
              <a:buFontTx/>
              <a:buNone/>
            </a:pPr>
            <a:r>
              <a:rPr lang="en-US" altLang="zh-TW" sz="4000" dirty="0" smtClean="0">
                <a:latin typeface="Times New Roman" panose="02020603050405020304" pitchFamily="18" charset="0"/>
                <a:ea typeface="DFKai-SB" panose="03000509000000000000" pitchFamily="65" charset="-120"/>
                <a:cs typeface="Times New Roman" panose="02020603050405020304" pitchFamily="18" charset="0"/>
              </a:rPr>
              <a:t>2023</a:t>
            </a:r>
            <a:r>
              <a:rPr lang="zh-TW" altLang="en-US" sz="4000" dirty="0" smtClean="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4000" dirty="0">
                <a:latin typeface="Times New Roman" panose="02020603050405020304" pitchFamily="18" charset="0"/>
                <a:ea typeface="DFKai-SB" panose="03000509000000000000" pitchFamily="65" charset="-120"/>
                <a:cs typeface="Times New Roman" panose="02020603050405020304" pitchFamily="18" charset="0"/>
              </a:rPr>
              <a:t>8</a:t>
            </a:r>
            <a:r>
              <a:rPr lang="zh-TW" altLang="en-US" sz="4000" dirty="0" smtClean="0">
                <a:latin typeface="Times New Roman" panose="02020603050405020304" pitchFamily="18" charset="0"/>
                <a:ea typeface="DFKai-SB" panose="03000509000000000000" pitchFamily="65" charset="-120"/>
                <a:cs typeface="Times New Roman" panose="02020603050405020304" pitchFamily="18" charset="0"/>
              </a:rPr>
              <a:t>月</a:t>
            </a:r>
            <a:endParaRPr lang="en-US" altLang="zh-CN" sz="40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96222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0242"/>
                                        </p:tgtEl>
                                        <p:attrNameLst>
                                          <p:attrName>style.visibility</p:attrName>
                                        </p:attrNameLst>
                                      </p:cBhvr>
                                      <p:to>
                                        <p:strVal val="visible"/>
                                      </p:to>
                                    </p:set>
                                    <p:animEffect transition="in" filter="fade">
                                      <p:cBhvr>
                                        <p:cTn id="7" dur="4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图片 6" descr="C:/Users/1V994W2/PycharmProjects/PPT_Background_Generation/pic_temp/0_pic_quater_left_up.png">
            <a:extLst>
              <a:ext uri="{FF2B5EF4-FFF2-40B4-BE49-F238E27FC236}">
                <a16:creationId xmlns:a16="http://schemas.microsoft.com/office/drawing/2014/main" id="{F26D6923-0E4B-3D48-836D-75836902A60A}"/>
              </a:ext>
            </a:extLst>
          </p:cNvPr>
          <p:cNvPicPr>
            <a:picLocks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524000" y="1"/>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图片 5" descr="C:/Users/1V994W2/PycharmProjects/PPT_Background_Generation/pic_temp/1_pic_quater_right_up.png">
            <a:extLst>
              <a:ext uri="{FF2B5EF4-FFF2-40B4-BE49-F238E27FC236}">
                <a16:creationId xmlns:a16="http://schemas.microsoft.com/office/drawing/2014/main" id="{0474AA55-24A8-0040-9C06-2AA781BA7E3C}"/>
              </a:ext>
            </a:extLst>
          </p:cNvPr>
          <p:cNvPicPr>
            <a:picLocks noChangeArrowheads="1"/>
          </p:cNvPicPr>
          <p:nvPr/>
        </p:nvPicPr>
        <p:blipFill>
          <a:blip r:embed="rId4" r:link="rId3" cstate="print">
            <a:extLst>
              <a:ext uri="{28A0092B-C50C-407E-A947-70E740481C1C}">
                <a14:useLocalDpi xmlns:a14="http://schemas.microsoft.com/office/drawing/2010/main" val="0"/>
              </a:ext>
            </a:extLst>
          </a:blip>
          <a:srcRect/>
          <a:stretch>
            <a:fillRect/>
          </a:stretch>
        </p:blipFill>
        <p:spPr bwMode="auto">
          <a:xfrm>
            <a:off x="10128250" y="1"/>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文本框 2">
            <a:extLst>
              <a:ext uri="{FF2B5EF4-FFF2-40B4-BE49-F238E27FC236}">
                <a16:creationId xmlns:a16="http://schemas.microsoft.com/office/drawing/2014/main" id="{9BFFB4C7-4747-8940-96FA-EC6925644DE3}"/>
              </a:ext>
            </a:extLst>
          </p:cNvPr>
          <p:cNvSpPr>
            <a:spLocks noChangeArrowheads="1"/>
          </p:cNvSpPr>
          <p:nvPr/>
        </p:nvSpPr>
        <p:spPr bwMode="auto">
          <a:xfrm>
            <a:off x="1847528" y="863180"/>
            <a:ext cx="78232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7625" tIns="19050" rIns="47625" bIns="19050"/>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fontAlgn="base">
              <a:spcBef>
                <a:spcPct val="0"/>
              </a:spcBef>
              <a:spcAft>
                <a:spcPct val="0"/>
              </a:spcAft>
              <a:buNone/>
            </a:pPr>
            <a:r>
              <a:rPr lang="en-US" altLang="zh-CN" sz="4400" dirty="0" err="1">
                <a:solidFill>
                  <a:srgbClr val="000000"/>
                </a:solidFill>
                <a:latin typeface="DFKai-SB" panose="03000509000000000000" pitchFamily="65" charset="-120"/>
                <a:ea typeface="DFKai-SB" panose="03000509000000000000" pitchFamily="65" charset="-120"/>
                <a:sym typeface="微软雅黑" panose="020B0503020204020204" pitchFamily="34" charset="-122"/>
              </a:rPr>
              <a:t>促進</a:t>
            </a:r>
            <a:r>
              <a:rPr lang="zh-CN" altLang="en-US" sz="44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經濟</a:t>
            </a:r>
            <a:r>
              <a:rPr lang="en-US" altLang="zh-CN" sz="4400" dirty="0" err="1">
                <a:solidFill>
                  <a:srgbClr val="000000"/>
                </a:solidFill>
                <a:latin typeface="DFKai-SB" panose="03000509000000000000" pitchFamily="65" charset="-120"/>
                <a:ea typeface="DFKai-SB" panose="03000509000000000000" pitchFamily="65" charset="-120"/>
                <a:sym typeface="微软雅黑" panose="020B0503020204020204" pitchFamily="34" charset="-122"/>
              </a:rPr>
              <a:t>社會</a:t>
            </a:r>
            <a:r>
              <a:rPr lang="zh-CN" altLang="en-US" sz="44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發展和</a:t>
            </a:r>
            <a:r>
              <a:rPr lang="en-US" altLang="zh-CN" sz="4400" dirty="0" err="1">
                <a:solidFill>
                  <a:srgbClr val="000000"/>
                </a:solidFill>
                <a:latin typeface="DFKai-SB" panose="03000509000000000000" pitchFamily="65" charset="-120"/>
                <a:ea typeface="DFKai-SB" panose="03000509000000000000" pitchFamily="65" charset="-120"/>
                <a:sym typeface="微软雅黑" panose="020B0503020204020204" pitchFamily="34" charset="-122"/>
              </a:rPr>
              <a:t>繁榮</a:t>
            </a:r>
            <a:endParaRPr lang="zh-CN" altLang="en-US" sz="4400" dirty="0">
              <a:solidFill>
                <a:srgbClr val="000000"/>
              </a:solidFill>
              <a:latin typeface="DFKai-SB" panose="03000509000000000000" pitchFamily="65" charset="-120"/>
              <a:ea typeface="DFKai-SB" panose="03000509000000000000" pitchFamily="65" charset="-120"/>
            </a:endParaRPr>
          </a:p>
        </p:txBody>
      </p:sp>
      <p:sp>
        <p:nvSpPr>
          <p:cNvPr id="22535" name="Title 6">
            <a:extLst>
              <a:ext uri="{FF2B5EF4-FFF2-40B4-BE49-F238E27FC236}">
                <a16:creationId xmlns:a16="http://schemas.microsoft.com/office/drawing/2014/main" id="{89C16874-293C-4746-9F47-8D63D0D7296A}"/>
              </a:ext>
            </a:extLst>
          </p:cNvPr>
          <p:cNvSpPr>
            <a:spLocks noChangeArrowheads="1"/>
          </p:cNvSpPr>
          <p:nvPr/>
        </p:nvSpPr>
        <p:spPr bwMode="auto">
          <a:xfrm>
            <a:off x="839586" y="1772817"/>
            <a:ext cx="5793561" cy="417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7625" tIns="19050" rIns="47625" bIns="19050"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fontAlgn="base">
              <a:lnSpc>
                <a:spcPct val="120000"/>
              </a:lnSpc>
              <a:spcBef>
                <a:spcPts val="600"/>
              </a:spcBef>
              <a:spcAft>
                <a:spcPts val="600"/>
              </a:spcAft>
              <a:buNone/>
            </a:pPr>
            <a:r>
              <a:rPr lang="zh-CN" altLang="en-US"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法治有助建立公平公正的營商環境，當營商時出現爭議，可透過法院進行公平公正的審訊。</a:t>
            </a:r>
            <a:r>
              <a:rPr lang="zh-TW" altLang="en-US"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這有助於吸引世界各國投資者來港投資，增加就業機會，促進經濟發展。</a:t>
            </a:r>
            <a:endParaRPr lang="en-US" altLang="zh-CN"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p:txBody>
      </p:sp>
      <p:sp>
        <p:nvSpPr>
          <p:cNvPr id="22537" name="灯片编号占位符 1">
            <a:extLst>
              <a:ext uri="{FF2B5EF4-FFF2-40B4-BE49-F238E27FC236}">
                <a16:creationId xmlns:a16="http://schemas.microsoft.com/office/drawing/2014/main" id="{0CBFD723-EE22-2B4C-9DE7-674F4C1E6776}"/>
              </a:ext>
            </a:extLst>
          </p:cNvPr>
          <p:cNvSpPr>
            <a:spLocks noGrp="1" noChangeArrowheads="1"/>
          </p:cNvSpPr>
          <p:nvPr>
            <p:ph type="sldNum" sz="quarter" idx="12"/>
          </p:nvPr>
        </p:nvSpPr>
        <p:spPr>
          <a:xfrm>
            <a:off x="8246876" y="6301122"/>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0" fontAlgn="base" hangingPunct="0">
              <a:spcBef>
                <a:spcPct val="0"/>
              </a:spcBef>
              <a:spcAft>
                <a:spcPct val="0"/>
              </a:spcAft>
              <a:buNone/>
            </a:pPr>
            <a:fld id="{9803A2DB-CBC8-EB46-BB5E-A6A7B6FE60E5}" type="slidenum">
              <a:rPr lang="zh-CN" altLang="en-US" sz="1800">
                <a:solidFill>
                  <a:srgbClr val="FFFFFF">
                    <a:lumMod val="50000"/>
                  </a:srgbClr>
                </a:solidFill>
                <a:latin typeface="Arial"/>
              </a:rPr>
              <a:pPr eaLnBrk="0" fontAlgn="base" hangingPunct="0">
                <a:spcBef>
                  <a:spcPct val="0"/>
                </a:spcBef>
                <a:spcAft>
                  <a:spcPct val="0"/>
                </a:spcAft>
                <a:buNone/>
              </a:pPr>
              <a:t>10</a:t>
            </a:fld>
            <a:endParaRPr lang="zh-CN" altLang="en-US" sz="2400" dirty="0">
              <a:solidFill>
                <a:srgbClr val="FFFFFF">
                  <a:lumMod val="50000"/>
                </a:srgbClr>
              </a:solidFill>
              <a:latin typeface="Arial"/>
            </a:endParaRPr>
          </a:p>
        </p:txBody>
      </p:sp>
      <p:pic>
        <p:nvPicPr>
          <p:cNvPr id="1028" name="Picture 4" descr="F:\+ LS U Drive (updated 20200807)\Copyright clearance\IPR Clearance\(120) 法治精神的意義\Cityscape04.jpg"/>
          <p:cNvPicPr>
            <a:picLocks noChangeAspect="1" noChangeArrowheads="1"/>
          </p:cNvPicPr>
          <p:nvPr/>
        </p:nvPicPr>
        <p:blipFill>
          <a:blip r:embed="rId5"/>
          <a:srcRect/>
          <a:stretch>
            <a:fillRect/>
          </a:stretch>
        </p:blipFill>
        <p:spPr bwMode="auto">
          <a:xfrm>
            <a:off x="6924092" y="2633991"/>
            <a:ext cx="4023023" cy="2268000"/>
          </a:xfrm>
          <a:prstGeom prst="rect">
            <a:avLst/>
          </a:prstGeom>
          <a:noFill/>
        </p:spPr>
      </p:pic>
      <p:sp>
        <p:nvSpPr>
          <p:cNvPr id="10" name="TextBox 9"/>
          <p:cNvSpPr txBox="1"/>
          <p:nvPr/>
        </p:nvSpPr>
        <p:spPr>
          <a:xfrm>
            <a:off x="7289852" y="4901991"/>
            <a:ext cx="3492388" cy="307777"/>
          </a:xfrm>
          <a:prstGeom prst="rect">
            <a:avLst/>
          </a:prstGeom>
          <a:noFill/>
        </p:spPr>
        <p:txBody>
          <a:bodyPr wrap="square" rtlCol="0">
            <a:spAutoFit/>
          </a:bodyPr>
          <a:lstStyle/>
          <a:p>
            <a:pPr algn="ctr" eaLnBrk="0" fontAlgn="base" hangingPunct="0">
              <a:spcBef>
                <a:spcPct val="0"/>
              </a:spcBef>
              <a:spcAft>
                <a:spcPct val="0"/>
              </a:spcAft>
            </a:pPr>
            <a:r>
              <a:rPr lang="zh-TW" altLang="en-US" sz="1400" dirty="0">
                <a:solidFill>
                  <a:srgbClr val="000000"/>
                </a:solidFill>
                <a:latin typeface="DFKai-SB" panose="03000509000000000000" pitchFamily="65" charset="-120"/>
                <a:ea typeface="DFKai-SB" panose="03000509000000000000" pitchFamily="65" charset="-120"/>
              </a:rPr>
              <a:t>圖片來自政府新聞處</a:t>
            </a:r>
            <a:endParaRPr lang="zh-HK" altLang="en-US" sz="1400" dirty="0">
              <a:solidFill>
                <a:srgbClr val="00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987696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7" name="灯片编号占位符 3">
            <a:extLst>
              <a:ext uri="{FF2B5EF4-FFF2-40B4-BE49-F238E27FC236}">
                <a16:creationId xmlns:a16="http://schemas.microsoft.com/office/drawing/2014/main" id="{25FD4D2D-2380-E148-9A54-1882315B3FFD}"/>
              </a:ext>
            </a:extLst>
          </p:cNvPr>
          <p:cNvSpPr>
            <a:spLocks noGrp="1" noChangeArrowheads="1"/>
          </p:cNvSpPr>
          <p:nvPr>
            <p:ph type="sldNum" sz="quarter" idx="12"/>
          </p:nvPr>
        </p:nvSpPr>
        <p:spPr>
          <a:xfrm>
            <a:off x="8256240" y="6301122"/>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0" fontAlgn="base" hangingPunct="0">
              <a:spcBef>
                <a:spcPct val="0"/>
              </a:spcBef>
              <a:spcAft>
                <a:spcPct val="0"/>
              </a:spcAft>
              <a:buNone/>
            </a:pPr>
            <a:fld id="{F1564D40-307A-A346-992E-996CEB5DFA1C}" type="slidenum">
              <a:rPr lang="zh-CN" altLang="en-US" sz="1800">
                <a:solidFill>
                  <a:srgbClr val="FFFFFF">
                    <a:lumMod val="50000"/>
                  </a:srgbClr>
                </a:solidFill>
                <a:latin typeface="Arial"/>
              </a:rPr>
              <a:pPr eaLnBrk="0" fontAlgn="base" hangingPunct="0">
                <a:spcBef>
                  <a:spcPct val="0"/>
                </a:spcBef>
                <a:spcAft>
                  <a:spcPct val="0"/>
                </a:spcAft>
                <a:buNone/>
              </a:pPr>
              <a:t>11</a:t>
            </a:fld>
            <a:endParaRPr lang="zh-CN" altLang="en-US" sz="1800" dirty="0">
              <a:solidFill>
                <a:srgbClr val="FFFFFF">
                  <a:lumMod val="50000"/>
                </a:srgbClr>
              </a:solidFill>
              <a:latin typeface="Arial"/>
            </a:endParaRPr>
          </a:p>
        </p:txBody>
      </p:sp>
      <p:pic>
        <p:nvPicPr>
          <p:cNvPr id="26628" name="图片 7" descr="C:/Users/1V994W2/PycharmProjects/PPT_Background_Generation/pic_temp/0_pic_quater_left_up.png">
            <a:extLst>
              <a:ext uri="{FF2B5EF4-FFF2-40B4-BE49-F238E27FC236}">
                <a16:creationId xmlns:a16="http://schemas.microsoft.com/office/drawing/2014/main" id="{DCDEBAA6-CB9C-2B4E-960F-062A042225FF}"/>
              </a:ext>
            </a:extLst>
          </p:cNvPr>
          <p:cNvPicPr>
            <a:picLocks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524000" y="1"/>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图片 3" descr="C:/Users/1V994W2/PycharmProjects/PPT_Background_Generation/pic_temp/1_pic_quater_right_up.png">
            <a:extLst>
              <a:ext uri="{FF2B5EF4-FFF2-40B4-BE49-F238E27FC236}">
                <a16:creationId xmlns:a16="http://schemas.microsoft.com/office/drawing/2014/main" id="{10385B35-294C-5A49-AF71-E9041B01B6F5}"/>
              </a:ext>
            </a:extLst>
          </p:cNvPr>
          <p:cNvPicPr>
            <a:picLocks noChangeArrowheads="1"/>
          </p:cNvPicPr>
          <p:nvPr/>
        </p:nvPicPr>
        <p:blipFill>
          <a:blip r:embed="rId4" r:link="rId3" cstate="print">
            <a:extLst>
              <a:ext uri="{28A0092B-C50C-407E-A947-70E740481C1C}">
                <a14:useLocalDpi xmlns:a14="http://schemas.microsoft.com/office/drawing/2010/main" val="0"/>
              </a:ext>
            </a:extLst>
          </a:blip>
          <a:srcRect/>
          <a:stretch>
            <a:fillRect/>
          </a:stretch>
        </p:blipFill>
        <p:spPr bwMode="auto">
          <a:xfrm>
            <a:off x="10128250" y="1"/>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6961" y="358574"/>
            <a:ext cx="6418077" cy="6418798"/>
          </a:xfrm>
          <a:prstGeom prst="rect">
            <a:avLst/>
          </a:prstGeom>
        </p:spPr>
      </p:pic>
      <p:sp>
        <p:nvSpPr>
          <p:cNvPr id="26626" name="内容占位符 2">
            <a:extLst>
              <a:ext uri="{FF2B5EF4-FFF2-40B4-BE49-F238E27FC236}">
                <a16:creationId xmlns:a16="http://schemas.microsoft.com/office/drawing/2014/main" id="{5D0CC8D9-66AB-334F-A5CE-BCDAD326AB53}"/>
              </a:ext>
            </a:extLst>
          </p:cNvPr>
          <p:cNvSpPr>
            <a:spLocks noGrp="1" noChangeArrowheads="1"/>
          </p:cNvSpPr>
          <p:nvPr>
            <p:ph idx="1"/>
          </p:nvPr>
        </p:nvSpPr>
        <p:spPr>
          <a:xfrm>
            <a:off x="3189764" y="1235020"/>
            <a:ext cx="5812469" cy="4464496"/>
          </a:xfrm>
          <a:noFill/>
          <a:ln>
            <a:noFill/>
          </a:ln>
          <a:effectLst/>
        </p:spPr>
        <p:style>
          <a:lnRef idx="0">
            <a:schemeClr val="accent5"/>
          </a:lnRef>
          <a:fillRef idx="3">
            <a:schemeClr val="accent5"/>
          </a:fillRef>
          <a:effectRef idx="3">
            <a:schemeClr val="accent5"/>
          </a:effectRef>
          <a:fontRef idx="minor">
            <a:schemeClr val="lt1"/>
          </a:fontRef>
        </p:style>
        <p:txBody>
          <a:bodyPr vert="horz" wrap="square" lIns="144000" tIns="144000" rIns="144000" bIns="144000" numCol="1" anchor="t" anchorCtr="0" compatLnSpc="1">
            <a:prstTxWarp prst="textNoShape">
              <a:avLst/>
            </a:prstTxWarp>
          </a:bodyPr>
          <a:lstStyle/>
          <a:p>
            <a:pPr marL="0" indent="0">
              <a:lnSpc>
                <a:spcPct val="120000"/>
              </a:lnSpc>
              <a:spcBef>
                <a:spcPts val="600"/>
              </a:spcBef>
              <a:spcAft>
                <a:spcPts val="600"/>
              </a:spcAft>
              <a:buNone/>
            </a:pPr>
            <a:r>
              <a:rPr lang="zh-CN" altLang="en-US" sz="3600" dirty="0">
                <a:solidFill>
                  <a:schemeClr val="tx1"/>
                </a:solidFill>
                <a:latin typeface="DFKai-SB" panose="03000509000000000000" pitchFamily="65" charset="-120"/>
                <a:ea typeface="DFKai-SB" panose="03000509000000000000" pitchFamily="65" charset="-120"/>
              </a:rPr>
              <a:t>法律得到普遍遵守</a:t>
            </a:r>
            <a:r>
              <a:rPr lang="zh-CN" altLang="en-US" sz="3600" dirty="0" smtClean="0">
                <a:solidFill>
                  <a:schemeClr val="tx1"/>
                </a:solidFill>
                <a:latin typeface="DFKai-SB" panose="03000509000000000000" pitchFamily="65" charset="-120"/>
                <a:ea typeface="DFKai-SB" panose="03000509000000000000" pitchFamily="65" charset="-120"/>
              </a:rPr>
              <a:t>是法治</a:t>
            </a:r>
            <a:r>
              <a:rPr lang="zh-CN" altLang="en-US" sz="3600" dirty="0">
                <a:solidFill>
                  <a:schemeClr val="tx1"/>
                </a:solidFill>
                <a:latin typeface="DFKai-SB" panose="03000509000000000000" pitchFamily="65" charset="-120"/>
                <a:ea typeface="DFKai-SB" panose="03000509000000000000" pitchFamily="65" charset="-120"/>
              </a:rPr>
              <a:t>的前提。</a:t>
            </a:r>
            <a:endParaRPr lang="en-US" altLang="zh-CN" sz="3600" dirty="0">
              <a:solidFill>
                <a:schemeClr val="tx1"/>
              </a:solidFill>
              <a:latin typeface="DFKai-SB" panose="03000509000000000000" pitchFamily="65" charset="-120"/>
              <a:ea typeface="DFKai-SB" panose="03000509000000000000" pitchFamily="65" charset="-120"/>
            </a:endParaRPr>
          </a:p>
          <a:p>
            <a:pPr marL="0" indent="0">
              <a:lnSpc>
                <a:spcPct val="120000"/>
              </a:lnSpc>
              <a:spcBef>
                <a:spcPts val="600"/>
              </a:spcBef>
              <a:spcAft>
                <a:spcPts val="600"/>
              </a:spcAft>
              <a:buNone/>
            </a:pPr>
            <a:r>
              <a:rPr lang="zh-CN" altLang="en-US" sz="3600" dirty="0">
                <a:solidFill>
                  <a:schemeClr val="tx1"/>
                </a:solidFill>
                <a:latin typeface="DFKai-SB" panose="03000509000000000000" pitchFamily="65" charset="-120"/>
                <a:ea typeface="DFKai-SB" panose="03000509000000000000" pitchFamily="65" charset="-120"/>
              </a:rPr>
              <a:t>不遵守法律，何來法治？</a:t>
            </a:r>
            <a:endParaRPr lang="en-US" altLang="zh-CN" sz="3600" dirty="0">
              <a:solidFill>
                <a:schemeClr val="tx1"/>
              </a:solidFill>
              <a:latin typeface="DFKai-SB" panose="03000509000000000000" pitchFamily="65" charset="-120"/>
              <a:ea typeface="DFKai-SB" panose="03000509000000000000" pitchFamily="65" charset="-120"/>
            </a:endParaRPr>
          </a:p>
          <a:p>
            <a:pPr marL="0" indent="0">
              <a:lnSpc>
                <a:spcPct val="120000"/>
              </a:lnSpc>
              <a:spcBef>
                <a:spcPts val="600"/>
              </a:spcBef>
              <a:spcAft>
                <a:spcPts val="600"/>
              </a:spcAft>
              <a:buNone/>
            </a:pPr>
            <a:r>
              <a:rPr lang="zh-CN" altLang="en-US" sz="3600" dirty="0">
                <a:solidFill>
                  <a:schemeClr val="tx1"/>
                </a:solidFill>
                <a:latin typeface="DFKai-SB" panose="03000509000000000000" pitchFamily="65" charset="-120"/>
                <a:ea typeface="DFKai-SB" panose="03000509000000000000" pitchFamily="65" charset="-120"/>
              </a:rPr>
              <a:t>沒有法治，何來法治精神？</a:t>
            </a:r>
            <a:endParaRPr lang="en-US" altLang="zh-CN" sz="3600" dirty="0">
              <a:solidFill>
                <a:schemeClr val="tx1"/>
              </a:solidFill>
              <a:latin typeface="DFKai-SB" panose="03000509000000000000" pitchFamily="65" charset="-120"/>
              <a:ea typeface="DFKai-SB" panose="03000509000000000000" pitchFamily="65" charset="-120"/>
            </a:endParaRPr>
          </a:p>
          <a:p>
            <a:pPr marL="0" indent="0">
              <a:lnSpc>
                <a:spcPct val="120000"/>
              </a:lnSpc>
              <a:spcBef>
                <a:spcPts val="600"/>
              </a:spcBef>
              <a:spcAft>
                <a:spcPts val="600"/>
              </a:spcAft>
              <a:buNone/>
            </a:pPr>
            <a:r>
              <a:rPr lang="zh-CN" altLang="en-US" sz="3600" dirty="0">
                <a:solidFill>
                  <a:schemeClr val="tx1"/>
                </a:solidFill>
                <a:latin typeface="DFKai-SB" panose="03000509000000000000" pitchFamily="65" charset="-120"/>
                <a:ea typeface="DFKai-SB" panose="03000509000000000000" pitchFamily="65" charset="-120"/>
              </a:rPr>
              <a:t>維護法治</a:t>
            </a:r>
            <a:r>
              <a:rPr lang="zh-CN" altLang="en-US" sz="3600" dirty="0" smtClean="0">
                <a:solidFill>
                  <a:schemeClr val="tx1"/>
                </a:solidFill>
                <a:latin typeface="DFKai-SB" panose="03000509000000000000" pitchFamily="65" charset="-120"/>
                <a:ea typeface="DFKai-SB" panose="03000509000000000000" pitchFamily="65" charset="-120"/>
              </a:rPr>
              <a:t>精神首先</a:t>
            </a:r>
            <a:r>
              <a:rPr lang="zh-CN" altLang="en-US" sz="3600" dirty="0">
                <a:solidFill>
                  <a:schemeClr val="tx1"/>
                </a:solidFill>
                <a:latin typeface="DFKai-SB" panose="03000509000000000000" pitchFamily="65" charset="-120"/>
                <a:ea typeface="DFKai-SB" panose="03000509000000000000" pitchFamily="65" charset="-120"/>
              </a:rPr>
              <a:t>就要遵守法律。</a:t>
            </a:r>
          </a:p>
        </p:txBody>
      </p:sp>
    </p:spTree>
    <p:extLst>
      <p:ext uri="{BB962C8B-B14F-4D97-AF65-F5344CB8AC3E}">
        <p14:creationId xmlns:p14="http://schemas.microsoft.com/office/powerpoint/2010/main" val="196129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文本框 4">
            <a:extLst>
              <a:ext uri="{FF2B5EF4-FFF2-40B4-BE49-F238E27FC236}">
                <a16:creationId xmlns:a16="http://schemas.microsoft.com/office/drawing/2014/main" id="{107A3ECF-3373-5642-B8E1-FC9052C7A913}"/>
              </a:ext>
            </a:extLst>
          </p:cNvPr>
          <p:cNvSpPr>
            <a:spLocks noChangeArrowheads="1"/>
          </p:cNvSpPr>
          <p:nvPr/>
        </p:nvSpPr>
        <p:spPr bwMode="auto">
          <a:xfrm>
            <a:off x="2063552" y="1212472"/>
            <a:ext cx="78867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7625" tIns="19050" rIns="47625" bIns="19050"/>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0" fontAlgn="base" hangingPunct="0">
              <a:spcBef>
                <a:spcPct val="0"/>
              </a:spcBef>
              <a:spcAft>
                <a:spcPct val="0"/>
              </a:spcAft>
              <a:buNone/>
            </a:pPr>
            <a:r>
              <a:rPr lang="zh-CN" altLang="en-US" sz="3600" dirty="0">
                <a:solidFill>
                  <a:srgbClr val="262626"/>
                </a:solidFill>
                <a:latin typeface="DFKai-SB" panose="03000509000000000000" pitchFamily="65" charset="-120"/>
                <a:ea typeface="DFKai-SB" panose="03000509000000000000" pitchFamily="65" charset="-120"/>
              </a:rPr>
              <a:t>法律要公開明確</a:t>
            </a:r>
            <a:endParaRPr lang="zh-CN" altLang="en-US" sz="3600" dirty="0">
              <a:solidFill>
                <a:srgbClr val="000000"/>
              </a:solidFill>
              <a:latin typeface="DFKai-SB" panose="03000509000000000000" pitchFamily="65" charset="-120"/>
              <a:ea typeface="DFKai-SB" panose="03000509000000000000" pitchFamily="65" charset="-120"/>
            </a:endParaRPr>
          </a:p>
        </p:txBody>
      </p:sp>
      <p:sp>
        <p:nvSpPr>
          <p:cNvPr id="28675" name="Title 6">
            <a:extLst>
              <a:ext uri="{FF2B5EF4-FFF2-40B4-BE49-F238E27FC236}">
                <a16:creationId xmlns:a16="http://schemas.microsoft.com/office/drawing/2014/main" id="{524D9273-6B9A-654A-B2C1-BFE45D5D0602}"/>
              </a:ext>
            </a:extLst>
          </p:cNvPr>
          <p:cNvSpPr>
            <a:spLocks noChangeArrowheads="1"/>
          </p:cNvSpPr>
          <p:nvPr/>
        </p:nvSpPr>
        <p:spPr bwMode="auto">
          <a:xfrm>
            <a:off x="1182876" y="1945592"/>
            <a:ext cx="9989429" cy="45965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47625" tIns="19050" rIns="47625" bIns="19050"/>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342900" indent="-342900" fontAlgn="base">
              <a:lnSpc>
                <a:spcPct val="120000"/>
              </a:lnSpc>
              <a:spcBef>
                <a:spcPts val="600"/>
              </a:spcBef>
              <a:spcAft>
                <a:spcPts val="600"/>
              </a:spcAft>
            </a:pPr>
            <a:r>
              <a:rPr lang="zh-CN" altLang="en-US" sz="2800" dirty="0">
                <a:solidFill>
                  <a:srgbClr val="000000"/>
                </a:solidFill>
                <a:latin typeface="DFKai-SB" panose="03000509000000000000" pitchFamily="65" charset="-120"/>
                <a:ea typeface="DFKai-SB" panose="03000509000000000000" pitchFamily="65" charset="-120"/>
              </a:rPr>
              <a:t>法律是行為的準則，要為行為提供指引。</a:t>
            </a:r>
            <a:endParaRPr lang="en-US" altLang="zh-CN" sz="28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a:p>
            <a:pPr marL="342900" indent="-342900" fontAlgn="base">
              <a:lnSpc>
                <a:spcPct val="120000"/>
              </a:lnSpc>
              <a:spcBef>
                <a:spcPts val="600"/>
              </a:spcBef>
              <a:spcAft>
                <a:spcPts val="600"/>
              </a:spcAft>
            </a:pPr>
            <a:r>
              <a:rPr lang="zh-CN" altLang="en-US" sz="28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法律要公之於眾，讓公眾可以明確知道法律的內容，從而遵守法律，這是法治精神的體現。</a:t>
            </a:r>
            <a:endParaRPr lang="en-US" altLang="zh-CN" sz="28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a:p>
            <a:pPr marL="342900" indent="-342900" fontAlgn="base">
              <a:lnSpc>
                <a:spcPct val="120000"/>
              </a:lnSpc>
              <a:spcBef>
                <a:spcPts val="600"/>
              </a:spcBef>
              <a:spcAft>
                <a:spcPts val="600"/>
              </a:spcAft>
            </a:pPr>
            <a:r>
              <a:rPr lang="zh-CN" altLang="en-US" sz="2800" dirty="0">
                <a:solidFill>
                  <a:srgbClr val="000000"/>
                </a:solidFill>
                <a:latin typeface="DFKai-SB" panose="03000509000000000000" pitchFamily="65" charset="-120"/>
                <a:ea typeface="DFKai-SB" panose="03000509000000000000" pitchFamily="65" charset="-120"/>
              </a:rPr>
              <a:t>法律如果不公開、明確，無法為人們提供行為指引，就喪失了法律的重要功能</a:t>
            </a:r>
            <a:r>
              <a:rPr lang="zh-CN" altLang="en-US" sz="2800" dirty="0" smtClean="0">
                <a:solidFill>
                  <a:srgbClr val="000000"/>
                </a:solidFill>
                <a:latin typeface="DFKai-SB" panose="03000509000000000000" pitchFamily="65" charset="-120"/>
                <a:ea typeface="DFKai-SB" panose="03000509000000000000" pitchFamily="65" charset="-120"/>
              </a:rPr>
              <a:t>。</a:t>
            </a:r>
            <a:endParaRPr lang="en-US" altLang="zh-CN" sz="28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a:p>
            <a:pPr fontAlgn="base">
              <a:lnSpc>
                <a:spcPct val="120000"/>
              </a:lnSpc>
              <a:spcBef>
                <a:spcPts val="600"/>
              </a:spcBef>
              <a:spcAft>
                <a:spcPts val="600"/>
              </a:spcAft>
              <a:buNone/>
            </a:pPr>
            <a:r>
              <a:rPr lang="zh-TW" altLang="en-US" sz="2800" dirty="0">
                <a:latin typeface="DFKai-SB" panose="03000509000000000000" pitchFamily="65" charset="-120"/>
                <a:ea typeface="DFKai-SB" panose="03000509000000000000" pitchFamily="65" charset="-120"/>
                <a:sym typeface="微软雅黑" panose="020B0503020204020204" pitchFamily="34" charset="-122"/>
              </a:rPr>
              <a:t>在「電子版香港法例」網站，</a:t>
            </a:r>
            <a:r>
              <a:rPr lang="zh-CN" altLang="en-US" sz="2800" dirty="0" smtClean="0">
                <a:solidFill>
                  <a:srgbClr val="000000"/>
                </a:solidFill>
                <a:latin typeface="DFKai-SB" panose="03000509000000000000" pitchFamily="65" charset="-120"/>
                <a:ea typeface="DFKai-SB" panose="03000509000000000000" pitchFamily="65" charset="-120"/>
                <a:sym typeface="微软雅黑" panose="020B0503020204020204" pitchFamily="34" charset="-122"/>
              </a:rPr>
              <a:t>也</a:t>
            </a:r>
            <a:r>
              <a:rPr lang="zh-CN" altLang="en-US" sz="28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可以直接搜索所有香港的成文法，網頁有繁體中文、簡體中文和英文三種語言的搜索方式。</a:t>
            </a:r>
            <a:endParaRPr lang="zh-CN" altLang="en-US" sz="2800" dirty="0">
              <a:solidFill>
                <a:srgbClr val="000000"/>
              </a:solidFill>
              <a:latin typeface="DFKai-SB" panose="03000509000000000000" pitchFamily="65" charset="-120"/>
              <a:ea typeface="DFKai-SB" panose="03000509000000000000" pitchFamily="65" charset="-120"/>
            </a:endParaRPr>
          </a:p>
          <a:p>
            <a:pPr fontAlgn="base">
              <a:lnSpc>
                <a:spcPct val="120000"/>
              </a:lnSpc>
              <a:spcBef>
                <a:spcPts val="600"/>
              </a:spcBef>
              <a:spcAft>
                <a:spcPts val="600"/>
              </a:spcAft>
              <a:buNone/>
            </a:pPr>
            <a:endParaRPr lang="zh-CN" altLang="en-US" sz="2800" dirty="0">
              <a:solidFill>
                <a:srgbClr val="000000"/>
              </a:solidFill>
              <a:latin typeface="微軟正黑體" pitchFamily="34" charset="-120"/>
              <a:ea typeface="微軟正黑體" pitchFamily="34" charset="-120"/>
              <a:sym typeface="微软雅黑" panose="020B0503020204020204" pitchFamily="34" charset="-122"/>
            </a:endParaRPr>
          </a:p>
        </p:txBody>
      </p:sp>
      <p:sp>
        <p:nvSpPr>
          <p:cNvPr id="28676" name="灯片编号占位符 1">
            <a:extLst>
              <a:ext uri="{FF2B5EF4-FFF2-40B4-BE49-F238E27FC236}">
                <a16:creationId xmlns:a16="http://schemas.microsoft.com/office/drawing/2014/main" id="{53962C30-62BD-AC47-8A78-5184CC57C8FC}"/>
              </a:ext>
            </a:extLst>
          </p:cNvPr>
          <p:cNvSpPr>
            <a:spLocks noGrp="1" noChangeArrowheads="1"/>
          </p:cNvSpPr>
          <p:nvPr>
            <p:ph type="sldNum" sz="quarter" idx="12"/>
          </p:nvPr>
        </p:nvSpPr>
        <p:spPr>
          <a:xfrm>
            <a:off x="8246876" y="6301122"/>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0" fontAlgn="base" hangingPunct="0">
              <a:spcBef>
                <a:spcPct val="0"/>
              </a:spcBef>
              <a:spcAft>
                <a:spcPct val="0"/>
              </a:spcAft>
              <a:buNone/>
            </a:pPr>
            <a:fld id="{7E027C6B-C9C0-6B4F-8643-2D90A6CB978B}" type="slidenum">
              <a:rPr lang="zh-CN" altLang="en-US" sz="1800">
                <a:solidFill>
                  <a:srgbClr val="FFFFFF">
                    <a:lumMod val="50000"/>
                  </a:srgbClr>
                </a:solidFill>
                <a:latin typeface="Arial"/>
              </a:rPr>
              <a:pPr eaLnBrk="0" fontAlgn="base" hangingPunct="0">
                <a:spcBef>
                  <a:spcPct val="0"/>
                </a:spcBef>
                <a:spcAft>
                  <a:spcPct val="0"/>
                </a:spcAft>
                <a:buNone/>
              </a:pPr>
              <a:t>12</a:t>
            </a:fld>
            <a:endParaRPr lang="zh-CN" altLang="en-US" sz="2400" dirty="0">
              <a:solidFill>
                <a:srgbClr val="FFFFFF">
                  <a:lumMod val="50000"/>
                </a:srgbClr>
              </a:solidFill>
              <a:latin typeface="Arial"/>
            </a:endParaRPr>
          </a:p>
        </p:txBody>
      </p:sp>
      <p:pic>
        <p:nvPicPr>
          <p:cNvPr id="28679" name="图片 7" descr="C:/Users/1V994W2/PycharmProjects/PPT_Background_Generation/pic_temp/0_pic_quater_left_up.png">
            <a:extLst>
              <a:ext uri="{FF2B5EF4-FFF2-40B4-BE49-F238E27FC236}">
                <a16:creationId xmlns:a16="http://schemas.microsoft.com/office/drawing/2014/main" id="{4A762612-2A7E-034B-A44D-0F39D505BE23}"/>
              </a:ext>
            </a:extLst>
          </p:cNvPr>
          <p:cNvPicPr>
            <a:picLocks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524000" y="1"/>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图片 3" descr="C:/Users/1V994W2/PycharmProjects/PPT_Background_Generation/pic_temp/1_pic_quater_right_up.png">
            <a:extLst>
              <a:ext uri="{FF2B5EF4-FFF2-40B4-BE49-F238E27FC236}">
                <a16:creationId xmlns:a16="http://schemas.microsoft.com/office/drawing/2014/main" id="{DAEB7A28-8BF8-244A-AF7E-FEEFF260C33A}"/>
              </a:ext>
            </a:extLst>
          </p:cNvPr>
          <p:cNvPicPr>
            <a:picLocks noChangeArrowheads="1"/>
          </p:cNvPicPr>
          <p:nvPr/>
        </p:nvPicPr>
        <p:blipFill>
          <a:blip r:embed="rId4" r:link="rId3" cstate="print">
            <a:extLst>
              <a:ext uri="{28A0092B-C50C-407E-A947-70E740481C1C}">
                <a14:useLocalDpi xmlns:a14="http://schemas.microsoft.com/office/drawing/2010/main" val="0"/>
              </a:ext>
            </a:extLst>
          </a:blip>
          <a:srcRect/>
          <a:stretch>
            <a:fillRect/>
          </a:stretch>
        </p:blipFill>
        <p:spPr bwMode="auto">
          <a:xfrm>
            <a:off x="10128250" y="1"/>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6">
            <a:extLst>
              <a:ext uri="{FF2B5EF4-FFF2-40B4-BE49-F238E27FC236}">
                <a16:creationId xmlns:a16="http://schemas.microsoft.com/office/drawing/2014/main" id="{62CB2735-4775-8048-9CC6-B926F5E53E4A}"/>
              </a:ext>
            </a:extLst>
          </p:cNvPr>
          <p:cNvSpPr>
            <a:spLocks noChangeArrowheads="1"/>
          </p:cNvSpPr>
          <p:nvPr/>
        </p:nvSpPr>
        <p:spPr bwMode="auto">
          <a:xfrm>
            <a:off x="2063750" y="4789192"/>
            <a:ext cx="8147050" cy="138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7625" tIns="19050" rIns="47625" bIns="19050"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fontAlgn="base">
              <a:lnSpc>
                <a:spcPct val="120000"/>
              </a:lnSpc>
              <a:spcBef>
                <a:spcPct val="0"/>
              </a:spcBef>
              <a:spcAft>
                <a:spcPts val="800"/>
              </a:spcAft>
              <a:buNone/>
            </a:pPr>
            <a:endParaRPr lang="zh-CN" altLang="en-US" sz="2400" dirty="0">
              <a:solidFill>
                <a:srgbClr val="000000"/>
              </a:solidFill>
              <a:latin typeface="PMingLiU" panose="02020500000000000000" pitchFamily="18" charset="-120"/>
              <a:ea typeface="PMingLiU" panose="02020500000000000000" pitchFamily="18" charset="-120"/>
            </a:endParaRPr>
          </a:p>
        </p:txBody>
      </p:sp>
      <p:sp>
        <p:nvSpPr>
          <p:cNvPr id="3" name="矩形 2">
            <a:extLst>
              <a:ext uri="{FF2B5EF4-FFF2-40B4-BE49-F238E27FC236}">
                <a16:creationId xmlns:a16="http://schemas.microsoft.com/office/drawing/2014/main" id="{C80F0561-1453-BB4F-8BAA-58555A559AE8}"/>
              </a:ext>
            </a:extLst>
          </p:cNvPr>
          <p:cNvSpPr/>
          <p:nvPr/>
        </p:nvSpPr>
        <p:spPr>
          <a:xfrm>
            <a:off x="2457645" y="6295790"/>
            <a:ext cx="5760639" cy="523220"/>
          </a:xfrm>
          <a:prstGeom prst="rect">
            <a:avLst/>
          </a:prstGeom>
        </p:spPr>
        <p:txBody>
          <a:bodyPr wrap="square">
            <a:spAutoFit/>
          </a:bodyPr>
          <a:lstStyle/>
          <a:p>
            <a:pPr eaLnBrk="0" fontAlgn="base" hangingPunct="0">
              <a:spcBef>
                <a:spcPct val="0"/>
              </a:spcBef>
              <a:spcAft>
                <a:spcPct val="0"/>
              </a:spcAft>
            </a:pPr>
            <a:r>
              <a:rPr lang="zh-TW" altLang="en-US" sz="14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資料來源</a:t>
            </a:r>
            <a:r>
              <a:rPr lang="zh-TW" altLang="en-US" sz="1400" dirty="0" smtClean="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r>
              <a:rPr lang="en-US" altLang="zh-TW" sz="1400" dirty="0" smtClean="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r>
              <a:rPr lang="zh-TW" altLang="en-US" sz="14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電子版香港法例 </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a:t>
            </a:r>
            <a:r>
              <a:rPr lang="zh-TW"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 </a:t>
            </a:r>
            <a:r>
              <a:rPr lang="zh-CN"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https://www.elegislation.gov.hk/</a:t>
            </a:r>
            <a:endParaRPr lang="en-US" altLang="zh-CN"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endParaRPr>
          </a:p>
          <a:p>
            <a:pPr eaLnBrk="0" fontAlgn="base" hangingPunct="0">
              <a:spcBef>
                <a:spcPct val="0"/>
              </a:spcBef>
              <a:spcAft>
                <a:spcPct val="0"/>
              </a:spcAft>
            </a:pPr>
            <a:endParaRPr lang="zh-HK" altLang="en-US" sz="1400" dirty="0">
              <a:solidFill>
                <a:srgbClr val="000000"/>
              </a:solidFill>
              <a:latin typeface="微軟正黑體" panose="020B0604030504040204" pitchFamily="34" charset="-120"/>
              <a:ea typeface="微軟正黑體" panose="020B0604030504040204" pitchFamily="34" charset="-120"/>
            </a:endParaRPr>
          </a:p>
        </p:txBody>
      </p:sp>
      <p:pic>
        <p:nvPicPr>
          <p:cNvPr id="9" name="law.png" descr="law.png">
            <a:extLst>
              <a:ext uri="{FF2B5EF4-FFF2-40B4-BE49-F238E27FC236}">
                <a16:creationId xmlns:a16="http://schemas.microsoft.com/office/drawing/2014/main" id="{627FC1E5-2F25-5347-90F7-C0C96EBB7AE5}"/>
              </a:ext>
            </a:extLst>
          </p:cNvPr>
          <p:cNvPicPr>
            <a:picLocks noChangeAspect="1"/>
          </p:cNvPicPr>
          <p:nvPr/>
        </p:nvPicPr>
        <p:blipFill>
          <a:blip r:embed="rId5"/>
          <a:stretch>
            <a:fillRect/>
          </a:stretch>
        </p:blipFill>
        <p:spPr>
          <a:xfrm rot="20820000">
            <a:off x="8338095" y="969203"/>
            <a:ext cx="965097" cy="1175176"/>
          </a:xfrm>
          <a:prstGeom prst="rect">
            <a:avLst/>
          </a:prstGeom>
          <a:ln w="12700">
            <a:miter lim="400000"/>
          </a:ln>
        </p:spPr>
      </p:pic>
      <p:pic>
        <p:nvPicPr>
          <p:cNvPr id="11" name="basic law02.png" descr="basic law02.png">
            <a:extLst>
              <a:ext uri="{FF2B5EF4-FFF2-40B4-BE49-F238E27FC236}">
                <a16:creationId xmlns:a16="http://schemas.microsoft.com/office/drawing/2014/main" id="{25A3E9EE-CE6F-8E4E-ABF7-4354B955B878}"/>
              </a:ext>
            </a:extLst>
          </p:cNvPr>
          <p:cNvPicPr>
            <a:picLocks noChangeAspect="1"/>
          </p:cNvPicPr>
          <p:nvPr/>
        </p:nvPicPr>
        <p:blipFill>
          <a:blip r:embed="rId6"/>
          <a:stretch>
            <a:fillRect/>
          </a:stretch>
        </p:blipFill>
        <p:spPr>
          <a:xfrm rot="120000">
            <a:off x="9389636" y="907301"/>
            <a:ext cx="1045576" cy="1342176"/>
          </a:xfrm>
          <a:prstGeom prst="rect">
            <a:avLst/>
          </a:prstGeom>
          <a:ln w="12700">
            <a:miter lim="400000"/>
          </a:ln>
        </p:spPr>
      </p:pic>
      <p:sp>
        <p:nvSpPr>
          <p:cNvPr id="2" name="矩形 1">
            <a:extLst>
              <a:ext uri="{FF2B5EF4-FFF2-40B4-BE49-F238E27FC236}">
                <a16:creationId xmlns:a16="http://schemas.microsoft.com/office/drawing/2014/main" id="{F7FCAA98-7F19-9D4F-99DF-BEA550F57B07}"/>
              </a:ext>
            </a:extLst>
          </p:cNvPr>
          <p:cNvSpPr/>
          <p:nvPr/>
        </p:nvSpPr>
        <p:spPr>
          <a:xfrm>
            <a:off x="4369958" y="149471"/>
            <a:ext cx="3005951" cy="769441"/>
          </a:xfrm>
          <a:prstGeom prst="rect">
            <a:avLst/>
          </a:prstGeom>
        </p:spPr>
        <p:txBody>
          <a:bodyPr wrap="none">
            <a:spAutoFit/>
          </a:bodyPr>
          <a:lstStyle/>
          <a:p>
            <a:pPr eaLnBrk="0" fontAlgn="base" hangingPunct="0">
              <a:spcBef>
                <a:spcPct val="0"/>
              </a:spcBef>
              <a:spcAft>
                <a:spcPct val="0"/>
              </a:spcAft>
            </a:pPr>
            <a:r>
              <a:rPr lang="zh-CN" altLang="zh-CN" sz="4400" b="1" dirty="0">
                <a:solidFill>
                  <a:srgbClr val="000000"/>
                </a:solidFill>
                <a:latin typeface="標楷體" pitchFamily="65" charset="-120"/>
                <a:ea typeface="標楷體" pitchFamily="65" charset="-120"/>
              </a:rPr>
              <a:t>法律</a:t>
            </a:r>
            <a:r>
              <a:rPr lang="zh-CN" altLang="en-US" sz="4400" b="1" dirty="0">
                <a:solidFill>
                  <a:srgbClr val="000000"/>
                </a:solidFill>
                <a:latin typeface="標楷體" pitchFamily="65" charset="-120"/>
                <a:ea typeface="標楷體" pitchFamily="65" charset="-120"/>
              </a:rPr>
              <a:t>的</a:t>
            </a:r>
            <a:r>
              <a:rPr lang="zh-TW" altLang="en-US" sz="4400" b="1" dirty="0">
                <a:solidFill>
                  <a:srgbClr val="000000"/>
                </a:solidFill>
                <a:latin typeface="標楷體" pitchFamily="65" charset="-120"/>
                <a:ea typeface="標楷體" pitchFamily="65" charset="-120"/>
              </a:rPr>
              <a:t>特點</a:t>
            </a:r>
            <a:endParaRPr lang="zh-HK" altLang="en-US" sz="4400" dirty="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704273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内容占位符 2">
            <a:extLst>
              <a:ext uri="{FF2B5EF4-FFF2-40B4-BE49-F238E27FC236}">
                <a16:creationId xmlns:a16="http://schemas.microsoft.com/office/drawing/2014/main" id="{18851F5D-1581-0049-8B01-21E5E18ADF38}"/>
              </a:ext>
            </a:extLst>
          </p:cNvPr>
          <p:cNvSpPr>
            <a:spLocks noGrp="1" noChangeArrowheads="1"/>
          </p:cNvSpPr>
          <p:nvPr>
            <p:ph idx="4294967295"/>
          </p:nvPr>
        </p:nvSpPr>
        <p:spPr bwMode="auto">
          <a:xfrm>
            <a:off x="1288690" y="1849279"/>
            <a:ext cx="9626138" cy="32635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r>
              <a:rPr lang="zh-CN" altLang="en-US" dirty="0" smtClean="0">
                <a:latin typeface="DFKai-SB" panose="03000509000000000000" pitchFamily="65" charset="-120"/>
                <a:ea typeface="DFKai-SB" panose="03000509000000000000" pitchFamily="65" charset="-120"/>
              </a:rPr>
              <a:t>不同</a:t>
            </a:r>
            <a:r>
              <a:rPr lang="zh-CN" altLang="en-US" dirty="0">
                <a:latin typeface="DFKai-SB" panose="03000509000000000000" pitchFamily="65" charset="-120"/>
                <a:ea typeface="DFKai-SB" panose="03000509000000000000" pitchFamily="65" charset="-120"/>
              </a:rPr>
              <a:t>的國家和地區根據法律的歷史傳統和法律的形式不同，分為大陸法系和普通法系等。普通法是源自英國，以判例為基礎發展出的統一的法律</a:t>
            </a:r>
            <a:r>
              <a:rPr lang="zh-CN" altLang="en-US" dirty="0" smtClean="0">
                <a:latin typeface="DFKai-SB" panose="03000509000000000000" pitchFamily="65" charset="-120"/>
                <a:ea typeface="DFKai-SB" panose="03000509000000000000" pitchFamily="65" charset="-120"/>
              </a:rPr>
              <a:t>制度。</a:t>
            </a:r>
            <a:endParaRPr lang="en-US" altLang="zh-CN" dirty="0" smtClean="0">
              <a:latin typeface="DFKai-SB" panose="03000509000000000000" pitchFamily="65" charset="-120"/>
              <a:ea typeface="DFKai-SB" panose="03000509000000000000" pitchFamily="65" charset="-120"/>
            </a:endParaRPr>
          </a:p>
          <a:p>
            <a:pPr>
              <a:lnSpc>
                <a:spcPct val="150000"/>
              </a:lnSpc>
            </a:pPr>
            <a:r>
              <a:rPr lang="zh-CN" altLang="en-US" dirty="0" smtClean="0">
                <a:latin typeface="DFKai-SB" panose="03000509000000000000" pitchFamily="65" charset="-120"/>
                <a:ea typeface="DFKai-SB" panose="03000509000000000000" pitchFamily="65" charset="-120"/>
              </a:rPr>
              <a:t>香港在回歸前沿襲了英國的普通法。回歸後，</a:t>
            </a:r>
            <a:r>
              <a:rPr lang="en-US" altLang="zh-CN" dirty="0" smtClean="0">
                <a:latin typeface="DFKai-SB" panose="03000509000000000000" pitchFamily="65" charset="-120"/>
                <a:ea typeface="DFKai-SB" panose="03000509000000000000" pitchFamily="65" charset="-120"/>
              </a:rPr>
              <a:t>《</a:t>
            </a:r>
            <a:r>
              <a:rPr lang="zh-CN" altLang="en-US" dirty="0" smtClean="0">
                <a:latin typeface="DFKai-SB" panose="03000509000000000000" pitchFamily="65" charset="-120"/>
                <a:ea typeface="DFKai-SB" panose="03000509000000000000" pitchFamily="65" charset="-120"/>
              </a:rPr>
              <a:t>基本法</a:t>
            </a:r>
            <a:r>
              <a:rPr lang="en-US" altLang="zh-CN" dirty="0" smtClean="0">
                <a:latin typeface="DFKai-SB" panose="03000509000000000000" pitchFamily="65" charset="-120"/>
                <a:ea typeface="DFKai-SB" panose="03000509000000000000" pitchFamily="65" charset="-120"/>
              </a:rPr>
              <a:t>》</a:t>
            </a:r>
            <a:r>
              <a:rPr lang="zh-CN" altLang="en-US" dirty="0" smtClean="0">
                <a:latin typeface="DFKai-SB" panose="03000509000000000000" pitchFamily="65" charset="-120"/>
                <a:ea typeface="DFKai-SB" panose="03000509000000000000" pitchFamily="65" charset="-120"/>
              </a:rPr>
              <a:t>第</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八</a:t>
            </a:r>
            <a:r>
              <a:rPr lang="zh-CN" altLang="en-US" dirty="0" smtClean="0">
                <a:latin typeface="Times New Roman" panose="02020603050405020304" pitchFamily="18" charset="0"/>
                <a:ea typeface="DFKai-SB" panose="03000509000000000000" pitchFamily="65" charset="-120"/>
                <a:cs typeface="Times New Roman" panose="02020603050405020304" pitchFamily="18" charset="0"/>
              </a:rPr>
              <a:t>條</a:t>
            </a:r>
            <a:r>
              <a:rPr lang="zh-CN" altLang="en-US" dirty="0" smtClean="0">
                <a:latin typeface="DFKai-SB" panose="03000509000000000000" pitchFamily="65" charset="-120"/>
                <a:ea typeface="DFKai-SB" panose="03000509000000000000" pitchFamily="65" charset="-120"/>
              </a:rPr>
              <a:t>保留了香港的普通法傳統。</a:t>
            </a:r>
            <a:endParaRPr lang="en-US" altLang="zh-CN" dirty="0" smtClean="0">
              <a:latin typeface="DFKai-SB" panose="03000509000000000000" pitchFamily="65" charset="-120"/>
              <a:ea typeface="DFKai-SB" panose="03000509000000000000" pitchFamily="65" charset="-120"/>
            </a:endParaRPr>
          </a:p>
          <a:p>
            <a:pPr marL="0" indent="0">
              <a:lnSpc>
                <a:spcPct val="150000"/>
              </a:lnSpc>
              <a:buNone/>
            </a:pPr>
            <a:endParaRPr lang="zh-CN" altLang="en-US" dirty="0"/>
          </a:p>
        </p:txBody>
      </p:sp>
      <p:sp>
        <p:nvSpPr>
          <p:cNvPr id="31747" name="标题 1">
            <a:extLst>
              <a:ext uri="{FF2B5EF4-FFF2-40B4-BE49-F238E27FC236}">
                <a16:creationId xmlns:a16="http://schemas.microsoft.com/office/drawing/2014/main" id="{4047E5F0-B108-7E4D-8472-9DDCB86D7429}"/>
              </a:ext>
            </a:extLst>
          </p:cNvPr>
          <p:cNvSpPr txBox="1">
            <a:spLocks noChangeArrowheads="1"/>
          </p:cNvSpPr>
          <p:nvPr/>
        </p:nvSpPr>
        <p:spPr bwMode="auto">
          <a:xfrm>
            <a:off x="2061774" y="407239"/>
            <a:ext cx="807997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fontAlgn="base">
              <a:lnSpc>
                <a:spcPct val="90000"/>
              </a:lnSpc>
              <a:spcBef>
                <a:spcPct val="0"/>
              </a:spcBef>
              <a:spcAft>
                <a:spcPct val="0"/>
              </a:spcAft>
            </a:pPr>
            <a:r>
              <a:rPr lang="zh-CN" altLang="en-US" sz="4400" b="1" dirty="0">
                <a:solidFill>
                  <a:srgbClr val="000000"/>
                </a:solidFill>
                <a:latin typeface="DFKai-SB" panose="02010601000101010101" pitchFamily="2" charset="-120"/>
                <a:ea typeface="DFKai-SB" panose="02010601000101010101" pitchFamily="2" charset="-120"/>
              </a:rPr>
              <a:t>香港特別行政區實行普通法</a:t>
            </a:r>
          </a:p>
        </p:txBody>
      </p:sp>
      <p:sp>
        <p:nvSpPr>
          <p:cNvPr id="31752" name="灯片编号占位符 1">
            <a:extLst>
              <a:ext uri="{FF2B5EF4-FFF2-40B4-BE49-F238E27FC236}">
                <a16:creationId xmlns:a16="http://schemas.microsoft.com/office/drawing/2014/main" id="{FF83899D-EBF4-844C-93C5-B8B741ED399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557213" indent="-214313">
              <a:defRPr>
                <a:solidFill>
                  <a:schemeClr val="tx1"/>
                </a:solidFill>
                <a:latin typeface="Arial" panose="020B0604020202020204" pitchFamily="34" charset="0"/>
                <a:ea typeface="宋体" panose="02010600030101010101" pitchFamily="2" charset="-122"/>
              </a:defRPr>
            </a:lvl2pPr>
            <a:lvl3pPr marL="857250" indent="-171450">
              <a:defRPr>
                <a:solidFill>
                  <a:schemeClr val="tx1"/>
                </a:solidFill>
                <a:latin typeface="Arial" panose="020B0604020202020204" pitchFamily="34" charset="0"/>
                <a:ea typeface="宋体" panose="02010600030101010101" pitchFamily="2" charset="-122"/>
              </a:defRPr>
            </a:lvl3pPr>
            <a:lvl4pPr marL="1200150" indent="-171450">
              <a:defRPr>
                <a:solidFill>
                  <a:schemeClr val="tx1"/>
                </a:solidFill>
                <a:latin typeface="Arial" panose="020B0604020202020204" pitchFamily="34" charset="0"/>
                <a:ea typeface="宋体" panose="02010600030101010101" pitchFamily="2" charset="-122"/>
              </a:defRPr>
            </a:lvl4pPr>
            <a:lvl5pPr marL="1543050" indent="-171450">
              <a:defRPr>
                <a:solidFill>
                  <a:schemeClr val="tx1"/>
                </a:solidFill>
                <a:latin typeface="Arial" panose="020B0604020202020204" pitchFamily="34" charset="0"/>
                <a:ea typeface="宋体" panose="02010600030101010101" pitchFamily="2" charset="-122"/>
              </a:defRPr>
            </a:lvl5pPr>
            <a:lvl6pPr marL="18859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2288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25717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29146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fld id="{53298A43-E5CA-514C-AF8E-5EC284710B6F}" type="slidenum">
              <a:rPr lang="en-US" altLang="en-US">
                <a:solidFill>
                  <a:srgbClr val="898989"/>
                </a:solidFill>
              </a:rPr>
              <a:pPr eaLnBrk="0" fontAlgn="base" hangingPunct="0">
                <a:spcBef>
                  <a:spcPct val="0"/>
                </a:spcBef>
                <a:spcAft>
                  <a:spcPct val="0"/>
                </a:spcAft>
              </a:pPr>
              <a:t>13</a:t>
            </a:fld>
            <a:endParaRPr lang="en-US" altLang="en-US" dirty="0">
              <a:solidFill>
                <a:srgbClr val="898989"/>
              </a:solidFill>
            </a:endParaRPr>
          </a:p>
        </p:txBody>
      </p:sp>
    </p:spTree>
    <p:extLst>
      <p:ext uri="{BB962C8B-B14F-4D97-AF65-F5344CB8AC3E}">
        <p14:creationId xmlns:p14="http://schemas.microsoft.com/office/powerpoint/2010/main" val="2756116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图片 7" descr="C:/Users/1V994W2/PycharmProjects/PPT_Background_Generation/pic_temp/0_pic_quater_left_up.png">
            <a:extLst>
              <a:ext uri="{FF2B5EF4-FFF2-40B4-BE49-F238E27FC236}">
                <a16:creationId xmlns:a16="http://schemas.microsoft.com/office/drawing/2014/main" id="{156E51D4-7BC5-8E41-A1CD-5DA05DE82888}"/>
              </a:ext>
            </a:extLst>
          </p:cNvPr>
          <p:cNvPicPr>
            <a:picLocks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524000" y="1"/>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图片 6" descr="C:/Users/1V994W2/PycharmProjects/PPT_Background_Generation/pic_temp/1_pic_quater_right_up.png">
            <a:extLst>
              <a:ext uri="{FF2B5EF4-FFF2-40B4-BE49-F238E27FC236}">
                <a16:creationId xmlns:a16="http://schemas.microsoft.com/office/drawing/2014/main" id="{B4877999-4EAD-EA4B-AEEF-5627261866C7}"/>
              </a:ext>
            </a:extLst>
          </p:cNvPr>
          <p:cNvPicPr>
            <a:picLocks noChangeArrowheads="1"/>
          </p:cNvPicPr>
          <p:nvPr/>
        </p:nvPicPr>
        <p:blipFill>
          <a:blip r:embed="rId4" r:link="rId3" cstate="print">
            <a:extLst>
              <a:ext uri="{28A0092B-C50C-407E-A947-70E740481C1C}">
                <a14:useLocalDpi xmlns:a14="http://schemas.microsoft.com/office/drawing/2010/main" val="0"/>
              </a:ext>
            </a:extLst>
          </a:blip>
          <a:srcRect/>
          <a:stretch>
            <a:fillRect/>
          </a:stretch>
        </p:blipFill>
        <p:spPr bwMode="auto">
          <a:xfrm>
            <a:off x="10128250" y="1"/>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文本框 3">
            <a:extLst>
              <a:ext uri="{FF2B5EF4-FFF2-40B4-BE49-F238E27FC236}">
                <a16:creationId xmlns:a16="http://schemas.microsoft.com/office/drawing/2014/main" id="{B633A390-1888-D845-8595-8182254E8D7B}"/>
              </a:ext>
            </a:extLst>
          </p:cNvPr>
          <p:cNvSpPr>
            <a:spLocks noChangeArrowheads="1"/>
          </p:cNvSpPr>
          <p:nvPr/>
        </p:nvSpPr>
        <p:spPr bwMode="auto">
          <a:xfrm>
            <a:off x="1793875" y="372567"/>
            <a:ext cx="814296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7625" tIns="19050" rIns="47625" bIns="19050"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fontAlgn="base">
              <a:spcBef>
                <a:spcPct val="0"/>
              </a:spcBef>
              <a:spcAft>
                <a:spcPct val="0"/>
              </a:spcAft>
              <a:buNone/>
            </a:pPr>
            <a:r>
              <a:rPr lang="en-US" altLang="zh-CN" sz="4400" b="1" dirty="0" err="1" smtClean="0">
                <a:solidFill>
                  <a:srgbClr val="000000"/>
                </a:solidFill>
                <a:latin typeface="DFKai-SB" panose="03000509000000000000" pitchFamily="65" charset="-120"/>
                <a:ea typeface="DFKai-SB" panose="03000509000000000000" pitchFamily="65" charset="-120"/>
                <a:sym typeface="微软雅黑" panose="020B0503020204020204" pitchFamily="34" charset="-122"/>
              </a:rPr>
              <a:t>法律必須穩定</a:t>
            </a:r>
            <a:r>
              <a:rPr lang="zh-TW" altLang="en-US" sz="4400" b="1" dirty="0" smtClean="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r>
              <a:rPr lang="zh-CN" altLang="en-US" sz="4400" b="1" dirty="0" smtClean="0">
                <a:solidFill>
                  <a:srgbClr val="000000"/>
                </a:solidFill>
                <a:latin typeface="DFKai-SB" panose="03000509000000000000" pitchFamily="65" charset="-120"/>
                <a:ea typeface="DFKai-SB" panose="03000509000000000000" pitchFamily="65" charset="-120"/>
                <a:sym typeface="微软雅黑" panose="020B0503020204020204" pitchFamily="34" charset="-122"/>
              </a:rPr>
              <a:t>與</a:t>
            </a:r>
            <a:r>
              <a:rPr lang="zh-CN" altLang="en-US" sz="44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時俱進</a:t>
            </a:r>
            <a:endParaRPr lang="en-US" altLang="zh-CN" sz="4400" b="1"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p:txBody>
      </p:sp>
      <p:sp>
        <p:nvSpPr>
          <p:cNvPr id="32773" name="Title 6">
            <a:extLst>
              <a:ext uri="{FF2B5EF4-FFF2-40B4-BE49-F238E27FC236}">
                <a16:creationId xmlns:a16="http://schemas.microsoft.com/office/drawing/2014/main" id="{C1EFDF72-3C04-8E4A-BD76-A7373AEFA2CD}"/>
              </a:ext>
            </a:extLst>
          </p:cNvPr>
          <p:cNvSpPr>
            <a:spLocks noChangeArrowheads="1"/>
          </p:cNvSpPr>
          <p:nvPr/>
        </p:nvSpPr>
        <p:spPr bwMode="auto">
          <a:xfrm>
            <a:off x="1411489" y="1548408"/>
            <a:ext cx="9345179" cy="44032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47625" tIns="19050" rIns="47625" bIns="19050"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342900" indent="-342900" fontAlgn="base">
              <a:lnSpc>
                <a:spcPct val="120000"/>
              </a:lnSpc>
              <a:spcBef>
                <a:spcPts val="600"/>
              </a:spcBef>
              <a:spcAft>
                <a:spcPts val="600"/>
              </a:spcAft>
            </a:pPr>
            <a:r>
              <a:rPr lang="zh-CN" altLang="en-US" sz="28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法律必須具有一定的穩定性，不能朝令夕改，讓社會無所適從。</a:t>
            </a:r>
            <a:endParaRPr lang="en-US" altLang="zh-CN" sz="28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a:p>
            <a:pPr marL="342900" indent="-342900" fontAlgn="base">
              <a:lnSpc>
                <a:spcPct val="120000"/>
              </a:lnSpc>
              <a:spcBef>
                <a:spcPts val="600"/>
              </a:spcBef>
              <a:spcAft>
                <a:spcPts val="600"/>
              </a:spcAft>
            </a:pPr>
            <a:r>
              <a:rPr lang="zh-CN" altLang="en-US" sz="28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保持穩定的法律，使市民可以預見各種行為的法律後果。</a:t>
            </a:r>
            <a:endParaRPr lang="en-US" altLang="zh-CN" sz="28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a:p>
            <a:pPr marL="342900" indent="-342900" fontAlgn="base">
              <a:lnSpc>
                <a:spcPct val="120000"/>
              </a:lnSpc>
              <a:spcBef>
                <a:spcPts val="600"/>
              </a:spcBef>
              <a:spcAft>
                <a:spcPts val="600"/>
              </a:spcAft>
            </a:pPr>
            <a:r>
              <a:rPr lang="zh-CN" altLang="en-US" sz="28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在必要時可以順應社會發展，適時檢討</a:t>
            </a:r>
            <a:r>
              <a:rPr lang="zh-TW" altLang="en-US" sz="28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 ／ 修訂法律。</a:t>
            </a:r>
            <a:endParaRPr lang="en-US" altLang="zh-CN" sz="28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a:p>
            <a:pPr marL="342900" indent="-342900" fontAlgn="base">
              <a:lnSpc>
                <a:spcPct val="120000"/>
              </a:lnSpc>
              <a:spcBef>
                <a:spcPts val="600"/>
              </a:spcBef>
              <a:spcAft>
                <a:spcPts val="600"/>
              </a:spcAft>
            </a:pPr>
            <a:r>
              <a:rPr lang="zh-CN" altLang="en-US" sz="28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法律在必要的時候可以適時修改，法官在判案中也不僵化，使法律既有穩定性，又能夠靈活運作，順應社會發展。</a:t>
            </a:r>
            <a:endParaRPr lang="zh-CN" altLang="en-US" sz="2800" dirty="0">
              <a:solidFill>
                <a:srgbClr val="000000"/>
              </a:solidFill>
              <a:latin typeface="DFKai-SB" panose="03000509000000000000" pitchFamily="65" charset="-120"/>
              <a:ea typeface="DFKai-SB" panose="03000509000000000000" pitchFamily="65" charset="-120"/>
            </a:endParaRPr>
          </a:p>
        </p:txBody>
      </p:sp>
      <p:sp>
        <p:nvSpPr>
          <p:cNvPr id="32774" name="灯片编号占位符 1">
            <a:extLst>
              <a:ext uri="{FF2B5EF4-FFF2-40B4-BE49-F238E27FC236}">
                <a16:creationId xmlns:a16="http://schemas.microsoft.com/office/drawing/2014/main" id="{E1566DE1-3BA0-4A4C-9F9A-0BB4DB263D0F}"/>
              </a:ext>
            </a:extLst>
          </p:cNvPr>
          <p:cNvSpPr>
            <a:spLocks noGrp="1" noChangeArrowheads="1"/>
          </p:cNvSpPr>
          <p:nvPr>
            <p:ph type="sldNum" sz="quarter" idx="12"/>
          </p:nvPr>
        </p:nvSpPr>
        <p:spPr>
          <a:xfrm>
            <a:off x="8256240" y="6301122"/>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0" fontAlgn="base" hangingPunct="0">
              <a:spcBef>
                <a:spcPct val="0"/>
              </a:spcBef>
              <a:spcAft>
                <a:spcPct val="0"/>
              </a:spcAft>
              <a:buNone/>
            </a:pPr>
            <a:fld id="{116F08AD-2947-624D-920A-4182EC60FD98}" type="slidenum">
              <a:rPr lang="zh-CN" altLang="en-US" sz="1800">
                <a:solidFill>
                  <a:srgbClr val="FFFFFF">
                    <a:lumMod val="50000"/>
                  </a:srgbClr>
                </a:solidFill>
                <a:latin typeface="Arial"/>
              </a:rPr>
              <a:pPr eaLnBrk="0" fontAlgn="base" hangingPunct="0">
                <a:spcBef>
                  <a:spcPct val="0"/>
                </a:spcBef>
                <a:spcAft>
                  <a:spcPct val="0"/>
                </a:spcAft>
                <a:buNone/>
              </a:pPr>
              <a:t>14</a:t>
            </a:fld>
            <a:endParaRPr lang="zh-CN" altLang="en-US" sz="2400" dirty="0">
              <a:solidFill>
                <a:srgbClr val="FFFFFF">
                  <a:lumMod val="50000"/>
                </a:srgbClr>
              </a:solidFill>
              <a:latin typeface="Arial"/>
            </a:endParaRPr>
          </a:p>
        </p:txBody>
      </p:sp>
    </p:spTree>
    <p:extLst>
      <p:ext uri="{BB962C8B-B14F-4D97-AF65-F5344CB8AC3E}">
        <p14:creationId xmlns:p14="http://schemas.microsoft.com/office/powerpoint/2010/main" val="2291306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内容占位符 2">
            <a:extLst>
              <a:ext uri="{FF2B5EF4-FFF2-40B4-BE49-F238E27FC236}">
                <a16:creationId xmlns:a16="http://schemas.microsoft.com/office/drawing/2014/main" id="{258ACFB1-2B6F-C74E-A683-2594CD8C5D9C}"/>
              </a:ext>
            </a:extLst>
          </p:cNvPr>
          <p:cNvSpPr>
            <a:spLocks noGrp="1" noChangeArrowheads="1"/>
          </p:cNvSpPr>
          <p:nvPr>
            <p:ph idx="1"/>
          </p:nvPr>
        </p:nvSpPr>
        <p:spPr>
          <a:xfrm>
            <a:off x="1642540" y="1347571"/>
            <a:ext cx="8747300" cy="3249658"/>
          </a:xfrm>
          <a:ln>
            <a:solidFill>
              <a:schemeClr val="accent5">
                <a:lumMod val="50000"/>
              </a:schemeClr>
            </a:solidFill>
          </a:ln>
        </p:spPr>
        <p:txBody>
          <a:bodyPr vert="horz" wrap="square" lIns="144000" tIns="144000" rIns="144000" bIns="144000" numCol="1" anchor="t" anchorCtr="0" compatLnSpc="1">
            <a:prstTxWarp prst="textNoShape">
              <a:avLst/>
            </a:prstTxWarp>
          </a:bodyPr>
          <a:lstStyle/>
          <a:p>
            <a:pPr algn="just" eaLnBrk="1" hangingPunct="1">
              <a:lnSpc>
                <a:spcPct val="120000"/>
              </a:lnSpc>
              <a:spcBef>
                <a:spcPts val="600"/>
              </a:spcBef>
              <a:spcAft>
                <a:spcPts val="600"/>
              </a:spcAft>
            </a:pPr>
            <a:r>
              <a:rPr lang="zh-CN" altLang="en-US" sz="2800" dirty="0">
                <a:latin typeface="標楷體" panose="03000509000000000000" pitchFamily="65" charset="-120"/>
                <a:ea typeface="標楷體" panose="03000509000000000000" pitchFamily="65" charset="-120"/>
                <a:sym typeface="仿宋" panose="02010609060101010101" pitchFamily="49" charset="-122"/>
              </a:rPr>
              <a:t>若涉事者在行使集會和示威的基本權利時干犯罪行，該行使基本權利的事實當然會與犯案背景和環境有關。但如果涉案行爲被裁定為罪行，這也必然代表著涉事者已逾越了合法行使基本權利與進行須受制裁及限制的違法活動之間的分界線。因此，罪犯以行使基本權利為請求輕判的理由不甚可取。</a:t>
            </a:r>
            <a:endParaRPr lang="zh-CN" altLang="en-US" sz="2800" dirty="0">
              <a:latin typeface="標楷體" panose="03000509000000000000" pitchFamily="65" charset="-120"/>
              <a:ea typeface="標楷體" panose="03000509000000000000" pitchFamily="65" charset="-120"/>
            </a:endParaRPr>
          </a:p>
        </p:txBody>
      </p:sp>
      <p:sp>
        <p:nvSpPr>
          <p:cNvPr id="38916" name="灯片编号占位符 1">
            <a:extLst>
              <a:ext uri="{FF2B5EF4-FFF2-40B4-BE49-F238E27FC236}">
                <a16:creationId xmlns:a16="http://schemas.microsoft.com/office/drawing/2014/main" id="{FE1045D0-B6A7-3047-8852-5264180F6295}"/>
              </a:ext>
            </a:extLst>
          </p:cNvPr>
          <p:cNvSpPr>
            <a:spLocks noGrp="1"/>
          </p:cNvSpPr>
          <p:nvPr>
            <p:ph type="sldNum" sz="quarter" idx="12"/>
          </p:nvPr>
        </p:nvSpPr>
        <p:spPr>
          <a:xfrm>
            <a:off x="8256240" y="6301122"/>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0" fontAlgn="base" hangingPunct="0">
              <a:spcBef>
                <a:spcPct val="0"/>
              </a:spcBef>
              <a:spcAft>
                <a:spcPct val="0"/>
              </a:spcAft>
              <a:buNone/>
            </a:pPr>
            <a:fld id="{3A329265-5778-5B4B-8941-84719139D3A2}" type="slidenum">
              <a:rPr lang="zh-CN" altLang="en-US" sz="1800">
                <a:solidFill>
                  <a:srgbClr val="FFFFFF">
                    <a:lumMod val="50000"/>
                  </a:srgbClr>
                </a:solidFill>
                <a:latin typeface="Arial"/>
              </a:rPr>
              <a:pPr eaLnBrk="0" fontAlgn="base" hangingPunct="0">
                <a:spcBef>
                  <a:spcPct val="0"/>
                </a:spcBef>
                <a:spcAft>
                  <a:spcPct val="0"/>
                </a:spcAft>
                <a:buNone/>
              </a:pPr>
              <a:t>15</a:t>
            </a:fld>
            <a:endParaRPr lang="zh-CN" altLang="en-US" sz="1800" dirty="0">
              <a:solidFill>
                <a:srgbClr val="FFFFFF">
                  <a:lumMod val="50000"/>
                </a:srgbClr>
              </a:solidFill>
              <a:latin typeface="Arial"/>
            </a:endParaRPr>
          </a:p>
        </p:txBody>
      </p:sp>
      <p:pic>
        <p:nvPicPr>
          <p:cNvPr id="38918" name="图片 6" descr="C:/Users/1V994W2/PycharmProjects/PPT_Background_Generation/pic_temp/0_pic_quater_left_up.png">
            <a:extLst>
              <a:ext uri="{FF2B5EF4-FFF2-40B4-BE49-F238E27FC236}">
                <a16:creationId xmlns:a16="http://schemas.microsoft.com/office/drawing/2014/main" id="{8D97E15A-700D-1D4F-AE43-FA825DB6C8D8}"/>
              </a:ext>
            </a:extLst>
          </p:cNvPr>
          <p:cNvPicPr>
            <a:picLocks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524000" y="1"/>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图片 5" descr="C:/Users/1V994W2/PycharmProjects/PPT_Background_Generation/pic_temp/1_pic_quater_right_up.png">
            <a:extLst>
              <a:ext uri="{FF2B5EF4-FFF2-40B4-BE49-F238E27FC236}">
                <a16:creationId xmlns:a16="http://schemas.microsoft.com/office/drawing/2014/main" id="{200CB489-26BB-A443-8CF9-E6226BDDE390}"/>
              </a:ext>
            </a:extLst>
          </p:cNvPr>
          <p:cNvPicPr>
            <a:picLocks noChangeArrowheads="1"/>
          </p:cNvPicPr>
          <p:nvPr/>
        </p:nvPicPr>
        <p:blipFill>
          <a:blip r:embed="rId4" r:link="rId3" cstate="print">
            <a:extLst>
              <a:ext uri="{28A0092B-C50C-407E-A947-70E740481C1C}">
                <a14:useLocalDpi xmlns:a14="http://schemas.microsoft.com/office/drawing/2010/main" val="0"/>
              </a:ext>
            </a:extLst>
          </a:blip>
          <a:srcRect/>
          <a:stretch>
            <a:fillRect/>
          </a:stretch>
        </p:blipFill>
        <p:spPr bwMode="auto">
          <a:xfrm>
            <a:off x="10128250" y="1"/>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标题 1">
            <a:extLst>
              <a:ext uri="{FF2B5EF4-FFF2-40B4-BE49-F238E27FC236}">
                <a16:creationId xmlns:a16="http://schemas.microsoft.com/office/drawing/2014/main" id="{55186023-C069-4545-9645-4D8EA1C90C99}"/>
              </a:ext>
            </a:extLst>
          </p:cNvPr>
          <p:cNvSpPr txBox="1">
            <a:spLocks noChangeArrowheads="1"/>
          </p:cNvSpPr>
          <p:nvPr/>
        </p:nvSpPr>
        <p:spPr bwMode="auto">
          <a:xfrm>
            <a:off x="1791078" y="316706"/>
            <a:ext cx="7812000" cy="97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sym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lnSpc>
                <a:spcPct val="120000"/>
              </a:lnSpc>
              <a:spcBef>
                <a:spcPts val="600"/>
              </a:spcBef>
              <a:spcAft>
                <a:spcPts val="600"/>
              </a:spcAft>
            </a:pPr>
            <a:r>
              <a:rPr lang="zh-CN" altLang="zh-CN" sz="3600" b="1" dirty="0">
                <a:solidFill>
                  <a:srgbClr val="000000"/>
                </a:solidFill>
                <a:latin typeface="標楷體" panose="03000509000000000000" pitchFamily="65" charset="-120"/>
                <a:ea typeface="標楷體" panose="03000509000000000000" pitchFamily="65" charset="-120"/>
                <a:sym typeface="仿宋" panose="02010609060101010101" pitchFamily="49" charset="-122"/>
              </a:rPr>
              <a:t>終審法院</a:t>
            </a:r>
            <a:r>
              <a:rPr lang="zh-CN" altLang="en-US" sz="3600" b="1" dirty="0">
                <a:solidFill>
                  <a:srgbClr val="000000"/>
                </a:solidFill>
                <a:latin typeface="標楷體" panose="03000509000000000000" pitchFamily="65" charset="-120"/>
                <a:ea typeface="標楷體" panose="03000509000000000000" pitchFamily="65" charset="-120"/>
                <a:sym typeface="仿宋" panose="02010609060101010101" pitchFamily="49" charset="-122"/>
              </a:rPr>
              <a:t>有關</a:t>
            </a:r>
            <a:r>
              <a:rPr lang="zh-CN" altLang="zh-CN" sz="3600" b="1" dirty="0">
                <a:solidFill>
                  <a:srgbClr val="000000"/>
                </a:solidFill>
                <a:latin typeface="標楷體" panose="03000509000000000000" pitchFamily="65" charset="-120"/>
                <a:ea typeface="標楷體" panose="03000509000000000000" pitchFamily="65" charset="-120"/>
                <a:sym typeface="仿宋" panose="02010609060101010101" pitchFamily="49" charset="-122"/>
              </a:rPr>
              <a:t>的判詞（節</a:t>
            </a:r>
            <a:r>
              <a:rPr lang="zh-CN" altLang="en-US" sz="3600" b="1" dirty="0">
                <a:solidFill>
                  <a:srgbClr val="000000"/>
                </a:solidFill>
                <a:latin typeface="標楷體" panose="03000509000000000000" pitchFamily="65" charset="-120"/>
                <a:ea typeface="標楷體" panose="03000509000000000000" pitchFamily="65" charset="-120"/>
                <a:sym typeface="仿宋" panose="02010609060101010101" pitchFamily="49" charset="-122"/>
              </a:rPr>
              <a:t>錄</a:t>
            </a:r>
            <a:r>
              <a:rPr lang="zh-CN" altLang="zh-CN" sz="3600" b="1" dirty="0">
                <a:solidFill>
                  <a:srgbClr val="000000"/>
                </a:solidFill>
                <a:latin typeface="標楷體" panose="03000509000000000000" pitchFamily="65" charset="-120"/>
                <a:ea typeface="標楷體" panose="03000509000000000000" pitchFamily="65" charset="-120"/>
                <a:sym typeface="仿宋" panose="02010609060101010101" pitchFamily="49" charset="-122"/>
              </a:rPr>
              <a:t>）</a:t>
            </a:r>
          </a:p>
        </p:txBody>
      </p:sp>
      <p:grpSp>
        <p:nvGrpSpPr>
          <p:cNvPr id="15" name="群組 14">
            <a:extLst>
              <a:ext uri="{FF2B5EF4-FFF2-40B4-BE49-F238E27FC236}">
                <a16:creationId xmlns:a16="http://schemas.microsoft.com/office/drawing/2014/main" id="{0B99384A-3B63-9141-9016-A4C24488ADB2}"/>
              </a:ext>
            </a:extLst>
          </p:cNvPr>
          <p:cNvGrpSpPr/>
          <p:nvPr/>
        </p:nvGrpSpPr>
        <p:grpSpPr>
          <a:xfrm>
            <a:off x="2575868" y="4747286"/>
            <a:ext cx="6521093" cy="1791961"/>
            <a:chOff x="967231" y="1093771"/>
            <a:chExt cx="7253505" cy="1987004"/>
          </a:xfrm>
        </p:grpSpPr>
        <p:pic>
          <p:nvPicPr>
            <p:cNvPr id="16" name="Image" descr="Image">
              <a:extLst>
                <a:ext uri="{FF2B5EF4-FFF2-40B4-BE49-F238E27FC236}">
                  <a16:creationId xmlns:a16="http://schemas.microsoft.com/office/drawing/2014/main" id="{17F0451D-ADB6-5A49-8245-91C84680595A}"/>
                </a:ext>
              </a:extLst>
            </p:cNvPr>
            <p:cNvPicPr>
              <a:picLocks noChangeAspect="1"/>
            </p:cNvPicPr>
            <p:nvPr/>
          </p:nvPicPr>
          <p:blipFill>
            <a:blip r:embed="rId5"/>
            <a:stretch>
              <a:fillRect/>
            </a:stretch>
          </p:blipFill>
          <p:spPr>
            <a:xfrm flipH="1">
              <a:off x="967231" y="1093771"/>
              <a:ext cx="7205724" cy="1987004"/>
            </a:xfrm>
            <a:prstGeom prst="rect">
              <a:avLst/>
            </a:prstGeom>
            <a:ln w="12700">
              <a:miter lim="400000"/>
            </a:ln>
          </p:spPr>
        </p:pic>
        <p:sp>
          <p:nvSpPr>
            <p:cNvPr id="17" name="橢圓 16">
              <a:extLst>
                <a:ext uri="{FF2B5EF4-FFF2-40B4-BE49-F238E27FC236}">
                  <a16:creationId xmlns:a16="http://schemas.microsoft.com/office/drawing/2014/main" id="{4978B3EE-7D0F-E249-9EEF-CBE52F5D71C0}"/>
                </a:ext>
              </a:extLst>
            </p:cNvPr>
            <p:cNvSpPr/>
            <p:nvPr/>
          </p:nvSpPr>
          <p:spPr bwMode="auto">
            <a:xfrm>
              <a:off x="5940248" y="1160844"/>
              <a:ext cx="864000" cy="864000"/>
            </a:xfrm>
            <a:prstGeom prst="ellipse">
              <a:avLst/>
            </a:prstGeom>
            <a:solidFill>
              <a:schemeClr val="accent5">
                <a:lumMod val="75000"/>
              </a:schemeClr>
            </a:solidFill>
            <a:ln>
              <a:solidFill>
                <a:schemeClr val="accent5">
                  <a:lumMod val="50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zh-TW" altLang="en-US" b="1" dirty="0">
                  <a:solidFill>
                    <a:srgbClr val="000000"/>
                  </a:solidFill>
                  <a:latin typeface="微軟正黑體" panose="020B0604030504040204" pitchFamily="34" charset="-120"/>
                  <a:ea typeface="微軟正黑體" panose="020B0604030504040204" pitchFamily="34" charset="-120"/>
                </a:rPr>
                <a:t>權</a:t>
              </a:r>
              <a:r>
                <a:rPr lang="en-US" altLang="zh-TW" b="1" dirty="0">
                  <a:solidFill>
                    <a:srgbClr val="000000"/>
                  </a:solidFill>
                  <a:latin typeface="微軟正黑體" panose="020B0604030504040204" pitchFamily="34" charset="-120"/>
                  <a:ea typeface="微軟正黑體" panose="020B0604030504040204" pitchFamily="34" charset="-120"/>
                </a:rPr>
                <a:t/>
              </a:r>
              <a:br>
                <a:rPr lang="en-US" altLang="zh-TW" b="1" dirty="0">
                  <a:solidFill>
                    <a:srgbClr val="000000"/>
                  </a:solidFill>
                  <a:latin typeface="微軟正黑體" panose="020B0604030504040204" pitchFamily="34" charset="-120"/>
                  <a:ea typeface="微軟正黑體" panose="020B0604030504040204" pitchFamily="34" charset="-120"/>
                </a:rPr>
              </a:br>
              <a:r>
                <a:rPr lang="zh-TW" altLang="en-US" b="1" dirty="0">
                  <a:solidFill>
                    <a:srgbClr val="000000"/>
                  </a:solidFill>
                  <a:latin typeface="微軟正黑體" panose="020B0604030504040204" pitchFamily="34" charset="-120"/>
                  <a:ea typeface="微軟正黑體" panose="020B0604030504040204" pitchFamily="34" charset="-120"/>
                </a:rPr>
                <a:t>利</a:t>
              </a:r>
              <a:endParaRPr lang="zh-HK" altLang="en-US" b="1" dirty="0">
                <a:solidFill>
                  <a:srgbClr val="000000"/>
                </a:solidFill>
                <a:latin typeface="微軟正黑體" panose="020B0604030504040204" pitchFamily="34" charset="-120"/>
                <a:ea typeface="微軟正黑體" panose="020B0604030504040204" pitchFamily="34" charset="-120"/>
              </a:endParaRPr>
            </a:p>
          </p:txBody>
        </p:sp>
        <p:sp>
          <p:nvSpPr>
            <p:cNvPr id="18" name="橢圓 17">
              <a:extLst>
                <a:ext uri="{FF2B5EF4-FFF2-40B4-BE49-F238E27FC236}">
                  <a16:creationId xmlns:a16="http://schemas.microsoft.com/office/drawing/2014/main" id="{679E34B1-61ED-0B4C-82EC-C770CDDF9894}"/>
                </a:ext>
              </a:extLst>
            </p:cNvPr>
            <p:cNvSpPr/>
            <p:nvPr/>
          </p:nvSpPr>
          <p:spPr bwMode="auto">
            <a:xfrm>
              <a:off x="7356736" y="1160844"/>
              <a:ext cx="864000" cy="864000"/>
            </a:xfrm>
            <a:prstGeom prst="ellipse">
              <a:avLst/>
            </a:prstGeom>
            <a:solidFill>
              <a:schemeClr val="accent2">
                <a:lumMod val="40000"/>
                <a:lumOff val="60000"/>
              </a:schemeClr>
            </a:solidFill>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zh-TW" altLang="en-US" b="1" dirty="0">
                  <a:solidFill>
                    <a:srgbClr val="000000"/>
                  </a:solidFill>
                  <a:latin typeface="微軟正黑體" panose="020B0604030504040204" pitchFamily="34" charset="-120"/>
                  <a:ea typeface="微軟正黑體" panose="020B0604030504040204" pitchFamily="34" charset="-120"/>
                </a:rPr>
                <a:t>義務</a:t>
              </a:r>
              <a:endParaRPr lang="zh-HK" altLang="en-US" b="1" dirty="0">
                <a:solidFill>
                  <a:srgbClr val="000000"/>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454766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3" name="内容占位符 2">
            <a:extLst>
              <a:ext uri="{FF2B5EF4-FFF2-40B4-BE49-F238E27FC236}">
                <a16:creationId xmlns:a16="http://schemas.microsoft.com/office/drawing/2014/main" id="{BE14A839-D470-994B-9D3D-DA292802178B}"/>
              </a:ext>
            </a:extLst>
          </p:cNvPr>
          <p:cNvSpPr>
            <a:spLocks noGrp="1" noChangeArrowheads="1"/>
          </p:cNvSpPr>
          <p:nvPr>
            <p:ph idx="1"/>
          </p:nvPr>
        </p:nvSpPr>
        <p:spPr>
          <a:xfrm>
            <a:off x="1758124" y="922431"/>
            <a:ext cx="8732537" cy="5037793"/>
          </a:xfrm>
        </p:spPr>
        <p:txBody>
          <a:bodyPr/>
          <a:lstStyle/>
          <a:p>
            <a:pPr marL="342900" indent="-342900" algn="l" eaLnBrk="1" hangingPunct="1">
              <a:lnSpc>
                <a:spcPct val="120000"/>
              </a:lnSpc>
              <a:spcBef>
                <a:spcPts val="600"/>
              </a:spcBef>
              <a:spcAft>
                <a:spcPts val="600"/>
              </a:spcAft>
              <a:buFont typeface="Arial" panose="020B0604020202020204" pitchFamily="34" charset="0"/>
              <a:buChar char="•"/>
            </a:pPr>
            <a:r>
              <a:rPr lang="zh-CN" altLang="en-US" sz="3200" dirty="0">
                <a:latin typeface="標楷體" pitchFamily="65" charset="-120"/>
                <a:ea typeface="標楷體" pitchFamily="65" charset="-120"/>
                <a:sym typeface="仿宋" panose="02010609060101010101" pitchFamily="49" charset="-122"/>
              </a:rPr>
              <a:t>終審法院的判辭已清楚表明無論爭取</a:t>
            </a:r>
            <a:r>
              <a:rPr lang="zh-CN" altLang="en-US" sz="3200" dirty="0" smtClean="0">
                <a:latin typeface="標楷體" pitchFamily="65" charset="-120"/>
                <a:ea typeface="標楷體" pitchFamily="65" charset="-120"/>
                <a:sym typeface="仿宋" panose="02010609060101010101" pitchFamily="49" charset="-122"/>
              </a:rPr>
              <a:t>什麼訴</a:t>
            </a:r>
            <a:r>
              <a:rPr lang="zh-CN" altLang="en-US" sz="3200" dirty="0">
                <a:latin typeface="標楷體" pitchFamily="65" charset="-120"/>
                <a:ea typeface="標楷體" pitchFamily="65" charset="-120"/>
                <a:sym typeface="仿宋" panose="02010609060101010101" pitchFamily="49" charset="-122"/>
              </a:rPr>
              <a:t>求，若這些行為不是和平、非暴力的，就是違反法律，違背了香港遵守法律的法治精神，是法律所不允許的</a:t>
            </a:r>
            <a:r>
              <a:rPr lang="zh-CN" altLang="en-US" sz="3200" dirty="0" smtClean="0">
                <a:latin typeface="標楷體" pitchFamily="65" charset="-120"/>
                <a:ea typeface="標楷體" pitchFamily="65" charset="-120"/>
                <a:sym typeface="仿宋" panose="02010609060101010101" pitchFamily="49" charset="-122"/>
              </a:rPr>
              <a:t>。</a:t>
            </a:r>
            <a:endParaRPr lang="en-US" altLang="zh-CN" sz="3200" dirty="0">
              <a:latin typeface="標楷體" pitchFamily="65" charset="-120"/>
              <a:ea typeface="標楷體" pitchFamily="65" charset="-120"/>
              <a:sym typeface="仿宋" panose="02010609060101010101" pitchFamily="49" charset="-122"/>
            </a:endParaRPr>
          </a:p>
          <a:p>
            <a:pPr marL="342900" indent="-342900" algn="l" eaLnBrk="1" hangingPunct="1">
              <a:lnSpc>
                <a:spcPct val="120000"/>
              </a:lnSpc>
              <a:spcBef>
                <a:spcPts val="600"/>
              </a:spcBef>
              <a:spcAft>
                <a:spcPts val="600"/>
              </a:spcAft>
              <a:buFont typeface="Arial" panose="020B0604020202020204" pitchFamily="34" charset="0"/>
              <a:buChar char="•"/>
            </a:pPr>
            <a:r>
              <a:rPr lang="zh-CN" altLang="zh-CN" sz="3200" dirty="0">
                <a:latin typeface="標楷體" pitchFamily="65" charset="-120"/>
                <a:ea typeface="標楷體" pitchFamily="65" charset="-120"/>
                <a:sym typeface="仿宋" panose="02010609060101010101" pitchFamily="49" charset="-122"/>
              </a:rPr>
              <a:t>香港是國際</a:t>
            </a:r>
            <a:r>
              <a:rPr lang="zh-CN" altLang="en-US" sz="3200" dirty="0">
                <a:latin typeface="標楷體" pitchFamily="65" charset="-120"/>
                <a:ea typeface="標楷體" pitchFamily="65" charset="-120"/>
                <a:sym typeface="仿宋" panose="02010609060101010101" pitchFamily="49" charset="-122"/>
              </a:rPr>
              <a:t>公認</a:t>
            </a:r>
            <a:r>
              <a:rPr lang="zh-CN" altLang="zh-CN" sz="3200" dirty="0">
                <a:latin typeface="標楷體" pitchFamily="65" charset="-120"/>
                <a:ea typeface="標楷體" pitchFamily="65" charset="-120"/>
                <a:sym typeface="仿宋" panose="02010609060101010101" pitchFamily="49" charset="-122"/>
              </a:rPr>
              <a:t>的法治社會，市民可通過多種合法</a:t>
            </a:r>
            <a:r>
              <a:rPr lang="zh-CN" altLang="en-US" sz="3200" dirty="0">
                <a:latin typeface="標楷體" pitchFamily="65" charset="-120"/>
                <a:ea typeface="標楷體" pitchFamily="65" charset="-120"/>
                <a:sym typeface="仿宋" panose="02010609060101010101" pitchFamily="49" charset="-122"/>
              </a:rPr>
              <a:t>渠</a:t>
            </a:r>
            <a:r>
              <a:rPr lang="zh-CN" altLang="zh-CN" sz="3200" dirty="0">
                <a:latin typeface="標楷體" pitchFamily="65" charset="-120"/>
                <a:ea typeface="標楷體" pitchFamily="65" charset="-120"/>
                <a:sym typeface="仿宋" panose="02010609060101010101" pitchFamily="49" charset="-122"/>
              </a:rPr>
              <a:t>道，以和平</a:t>
            </a:r>
            <a:r>
              <a:rPr lang="zh-CN" altLang="en-US" sz="3200" dirty="0">
                <a:latin typeface="標楷體" pitchFamily="65" charset="-120"/>
                <a:ea typeface="標楷體" pitchFamily="65" charset="-120"/>
                <a:sym typeface="仿宋" panose="02010609060101010101" pitchFamily="49" charset="-122"/>
              </a:rPr>
              <a:t>與</a:t>
            </a:r>
            <a:r>
              <a:rPr lang="zh-CN" altLang="zh-CN" sz="3200" dirty="0">
                <a:latin typeface="標楷體" pitchFamily="65" charset="-120"/>
                <a:ea typeface="標楷體" pitchFamily="65" charset="-120"/>
                <a:sym typeface="仿宋" panose="02010609060101010101" pitchFamily="49" charset="-122"/>
              </a:rPr>
              <a:t>理性的方式表達訴求，</a:t>
            </a:r>
            <a:r>
              <a:rPr lang="zh-CN" altLang="en-US" sz="3200" dirty="0">
                <a:latin typeface="標楷體" pitchFamily="65" charset="-120"/>
                <a:ea typeface="標楷體" pitchFamily="65" charset="-120"/>
                <a:sym typeface="仿宋" panose="02010609060101010101" pitchFamily="49" charset="-122"/>
              </a:rPr>
              <a:t>以</a:t>
            </a:r>
            <a:r>
              <a:rPr lang="en-US" altLang="zh-CN" sz="3200" dirty="0">
                <a:latin typeface="標楷體" pitchFamily="65" charset="-120"/>
                <a:ea typeface="標楷體" pitchFamily="65" charset="-120"/>
                <a:sym typeface="仿宋" panose="02010609060101010101" pitchFamily="49" charset="-122"/>
              </a:rPr>
              <a:t>《</a:t>
            </a:r>
            <a:r>
              <a:rPr lang="zh-CN" altLang="en-US" sz="3200" dirty="0">
                <a:latin typeface="標楷體" pitchFamily="65" charset="-120"/>
                <a:ea typeface="標楷體" pitchFamily="65" charset="-120"/>
                <a:sym typeface="仿宋" panose="02010609060101010101" pitchFamily="49" charset="-122"/>
              </a:rPr>
              <a:t>基本法</a:t>
            </a:r>
            <a:r>
              <a:rPr lang="en-US" altLang="zh-CN" sz="3200" dirty="0">
                <a:latin typeface="標楷體" pitchFamily="65" charset="-120"/>
                <a:ea typeface="標楷體" pitchFamily="65" charset="-120"/>
                <a:sym typeface="仿宋" panose="02010609060101010101" pitchFamily="49" charset="-122"/>
              </a:rPr>
              <a:t>》</a:t>
            </a:r>
            <a:r>
              <a:rPr lang="zh-CN" altLang="en-US" sz="3200" dirty="0">
                <a:latin typeface="標楷體" pitchFamily="65" charset="-120"/>
                <a:ea typeface="標楷體" pitchFamily="65" charset="-120"/>
                <a:sym typeface="仿宋" panose="02010609060101010101" pitchFamily="49" charset="-122"/>
              </a:rPr>
              <a:t>及香港相關法例所容許的方式行事，但不能以違法的方式爭取所謂的公義</a:t>
            </a:r>
            <a:r>
              <a:rPr lang="zh-CN" altLang="zh-CN" sz="3200" dirty="0">
                <a:latin typeface="標楷體" pitchFamily="65" charset="-120"/>
                <a:ea typeface="標楷體" pitchFamily="65" charset="-120"/>
                <a:sym typeface="仿宋" panose="02010609060101010101" pitchFamily="49" charset="-122"/>
              </a:rPr>
              <a:t>。</a:t>
            </a:r>
            <a:endParaRPr lang="en-US" altLang="zh-CN" sz="3200" dirty="0">
              <a:latin typeface="標楷體" pitchFamily="65" charset="-120"/>
              <a:ea typeface="標楷體" pitchFamily="65" charset="-120"/>
              <a:sym typeface="仿宋" panose="02010609060101010101" pitchFamily="49" charset="-122"/>
            </a:endParaRPr>
          </a:p>
        </p:txBody>
      </p:sp>
      <p:sp>
        <p:nvSpPr>
          <p:cNvPr id="40964" name="灯片编号占位符 1">
            <a:extLst>
              <a:ext uri="{FF2B5EF4-FFF2-40B4-BE49-F238E27FC236}">
                <a16:creationId xmlns:a16="http://schemas.microsoft.com/office/drawing/2014/main" id="{B48FC1CA-CA85-CE4D-BA16-E458140E6F30}"/>
              </a:ext>
            </a:extLst>
          </p:cNvPr>
          <p:cNvSpPr>
            <a:spLocks noGrp="1"/>
          </p:cNvSpPr>
          <p:nvPr>
            <p:ph type="sldNum" sz="quarter" idx="12"/>
          </p:nvPr>
        </p:nvSpPr>
        <p:spPr>
          <a:xfrm>
            <a:off x="8256240" y="6301122"/>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0" fontAlgn="base" hangingPunct="0">
              <a:spcBef>
                <a:spcPct val="0"/>
              </a:spcBef>
              <a:spcAft>
                <a:spcPct val="0"/>
              </a:spcAft>
              <a:buNone/>
            </a:pPr>
            <a:fld id="{1AEB3B34-CCB4-8746-8C2D-3552BA3122EC}" type="slidenum">
              <a:rPr lang="zh-CN" altLang="en-US" sz="1800">
                <a:solidFill>
                  <a:srgbClr val="FFFFFF">
                    <a:lumMod val="50000"/>
                  </a:srgbClr>
                </a:solidFill>
                <a:latin typeface="Arial"/>
              </a:rPr>
              <a:pPr eaLnBrk="0" fontAlgn="base" hangingPunct="0">
                <a:spcBef>
                  <a:spcPct val="0"/>
                </a:spcBef>
                <a:spcAft>
                  <a:spcPct val="0"/>
                </a:spcAft>
                <a:buNone/>
              </a:pPr>
              <a:t>16</a:t>
            </a:fld>
            <a:endParaRPr lang="zh-CN" altLang="en-US" sz="1800" dirty="0">
              <a:solidFill>
                <a:srgbClr val="FFFFFF">
                  <a:lumMod val="50000"/>
                </a:srgbClr>
              </a:solidFill>
              <a:latin typeface="Arial"/>
            </a:endParaRPr>
          </a:p>
        </p:txBody>
      </p:sp>
      <p:pic>
        <p:nvPicPr>
          <p:cNvPr id="40965" name="图片 6" descr="C:/Users/1V994W2/PycharmProjects/PPT_Background_Generation/pic_temp/0_pic_quater_left_up.png">
            <a:extLst>
              <a:ext uri="{FF2B5EF4-FFF2-40B4-BE49-F238E27FC236}">
                <a16:creationId xmlns:a16="http://schemas.microsoft.com/office/drawing/2014/main" id="{B1EED00D-0C54-0742-85D9-F5D6F431BA44}"/>
              </a:ext>
            </a:extLst>
          </p:cNvPr>
          <p:cNvPicPr>
            <a:picLocks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524000" y="1"/>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图片 5" descr="C:/Users/1V994W2/PycharmProjects/PPT_Background_Generation/pic_temp/1_pic_quater_right_up.png">
            <a:extLst>
              <a:ext uri="{FF2B5EF4-FFF2-40B4-BE49-F238E27FC236}">
                <a16:creationId xmlns:a16="http://schemas.microsoft.com/office/drawing/2014/main" id="{2D44DD8C-11F3-774F-A385-F83F9EFDC917}"/>
              </a:ext>
            </a:extLst>
          </p:cNvPr>
          <p:cNvPicPr>
            <a:picLocks noChangeArrowheads="1"/>
          </p:cNvPicPr>
          <p:nvPr/>
        </p:nvPicPr>
        <p:blipFill>
          <a:blip r:embed="rId4" r:link="rId3" cstate="print">
            <a:extLst>
              <a:ext uri="{28A0092B-C50C-407E-A947-70E740481C1C}">
                <a14:useLocalDpi xmlns:a14="http://schemas.microsoft.com/office/drawing/2010/main" val="0"/>
              </a:ext>
            </a:extLst>
          </a:blip>
          <a:srcRect/>
          <a:stretch>
            <a:fillRect/>
          </a:stretch>
        </p:blipFill>
        <p:spPr bwMode="auto">
          <a:xfrm>
            <a:off x="10128250" y="1"/>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500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内容占位符 2">
            <a:extLst>
              <a:ext uri="{FF2B5EF4-FFF2-40B4-BE49-F238E27FC236}">
                <a16:creationId xmlns:a16="http://schemas.microsoft.com/office/drawing/2014/main" id="{5F21BD9C-51D9-7340-A230-E991A6912166}"/>
              </a:ext>
            </a:extLst>
          </p:cNvPr>
          <p:cNvSpPr>
            <a:spLocks noGrp="1" noChangeArrowheads="1"/>
          </p:cNvSpPr>
          <p:nvPr>
            <p:ph idx="4294967295"/>
          </p:nvPr>
        </p:nvSpPr>
        <p:spPr bwMode="auto">
          <a:xfrm>
            <a:off x="457201" y="1393346"/>
            <a:ext cx="11205556" cy="4666632"/>
          </a:xfrm>
          <a:prstGeom prst="rect">
            <a:avLst/>
          </a:prstGeom>
        </p:spPr>
        <p:txBody>
          <a:bodyPr/>
          <a:lstStyle/>
          <a:p>
            <a:pPr>
              <a:lnSpc>
                <a:spcPct val="130000"/>
              </a:lnSpc>
            </a:pPr>
            <a:r>
              <a:rPr lang="zh-CN" altLang="en-US" sz="2400" dirty="0">
                <a:latin typeface="DFKai-SB" panose="02010601000101010101" pitchFamily="2" charset="-120"/>
                <a:ea typeface="DFKai-SB" panose="02010601000101010101" pitchFamily="2" charset="-120"/>
              </a:rPr>
              <a:t>除有特別規定，原則上，法律對其生效前發生的行爲不具有追溯力。</a:t>
            </a:r>
            <a:endParaRPr lang="en-US" altLang="zh-CN" sz="2400" dirty="0">
              <a:latin typeface="DFKai-SB" panose="02010601000101010101" pitchFamily="2" charset="-120"/>
              <a:ea typeface="DFKai-SB" panose="02010601000101010101" pitchFamily="2" charset="-120"/>
            </a:endParaRPr>
          </a:p>
          <a:p>
            <a:pPr>
              <a:lnSpc>
                <a:spcPct val="130000"/>
              </a:lnSpc>
            </a:pPr>
            <a:r>
              <a:rPr lang="zh-CN" altLang="en-US" sz="2400" dirty="0">
                <a:latin typeface="DFKai-SB" panose="02010601000101010101" pitchFamily="2" charset="-120"/>
                <a:ea typeface="DFKai-SB" panose="02010601000101010101" pitchFamily="2" charset="-120"/>
              </a:rPr>
              <a:t>如</a:t>
            </a:r>
            <a:r>
              <a:rPr lang="en-US" altLang="zh-CN" sz="2400" dirty="0">
                <a:latin typeface="DFKai-SB" panose="02010601000101010101" pitchFamily="2" charset="-120"/>
                <a:ea typeface="DFKai-SB" panose="02010601000101010101" pitchFamily="2" charset="-120"/>
              </a:rPr>
              <a:t>《</a:t>
            </a:r>
            <a:r>
              <a:rPr lang="zh-CN" altLang="en-US" sz="2400" dirty="0">
                <a:latin typeface="DFKai-SB" panose="02010601000101010101" pitchFamily="2" charset="-120"/>
                <a:ea typeface="DFKai-SB" panose="02010601000101010101" pitchFamily="2" charset="-120"/>
              </a:rPr>
              <a:t>釋義及通則條例</a:t>
            </a:r>
            <a:r>
              <a:rPr lang="en-US" altLang="zh-CN" sz="2400" dirty="0">
                <a:latin typeface="DFKai-SB" panose="02010601000101010101" pitchFamily="2" charset="-120"/>
                <a:ea typeface="DFKai-SB" panose="02010601000101010101" pitchFamily="2" charset="-120"/>
              </a:rPr>
              <a:t>》</a:t>
            </a:r>
            <a:r>
              <a:rPr lang="zh-CN" altLang="en-US" sz="2400" dirty="0" smtClean="0">
                <a:latin typeface="DFKai-SB" panose="02010601000101010101" pitchFamily="2" charset="-120"/>
                <a:ea typeface="DFKai-SB" panose="02010601000101010101" pitchFamily="2" charset="-120"/>
              </a:rPr>
              <a:t>第</a:t>
            </a:r>
            <a:r>
              <a:rPr lang="en-US" altLang="zh-CN" sz="2400" dirty="0" smtClean="0">
                <a:latin typeface="Times New Roman" panose="02020603050405020304" pitchFamily="18" charset="0"/>
                <a:ea typeface="DFKai-SB" panose="02010601000101010101" pitchFamily="2" charset="-120"/>
                <a:cs typeface="Times New Roman" panose="02020603050405020304" pitchFamily="18" charset="0"/>
              </a:rPr>
              <a:t>20</a:t>
            </a:r>
            <a:r>
              <a:rPr lang="zh-CN" altLang="en-US" sz="2400" dirty="0" smtClean="0">
                <a:latin typeface="Times New Roman" panose="02020603050405020304" pitchFamily="18" charset="0"/>
                <a:ea typeface="DFKai-SB" panose="02010601000101010101" pitchFamily="2" charset="-120"/>
                <a:cs typeface="Times New Roman" panose="02020603050405020304" pitchFamily="18" charset="0"/>
              </a:rPr>
              <a:t>條</a:t>
            </a:r>
            <a:r>
              <a:rPr lang="zh-CN" altLang="en-US" sz="2400" dirty="0">
                <a:latin typeface="Times New Roman" panose="02020603050405020304" pitchFamily="18" charset="0"/>
                <a:ea typeface="DFKai-SB" panose="02010601000101010101" pitchFamily="2" charset="-120"/>
                <a:cs typeface="Times New Roman" panose="02020603050405020304" pitchFamily="18" charset="0"/>
              </a:rPr>
              <a:t>規定：</a:t>
            </a:r>
            <a:endParaRPr lang="zh-TW" altLang="en-US" sz="2400" dirty="0">
              <a:latin typeface="Times New Roman" panose="02020603050405020304" pitchFamily="18" charset="0"/>
              <a:ea typeface="DFKai-SB" panose="02010601000101010101" pitchFamily="2" charset="-120"/>
              <a:cs typeface="Times New Roman" panose="02020603050405020304" pitchFamily="18" charset="0"/>
            </a:endParaRPr>
          </a:p>
          <a:p>
            <a:pPr>
              <a:lnSpc>
                <a:spcPct val="130000"/>
              </a:lnSpc>
              <a:buNone/>
            </a:pPr>
            <a:r>
              <a:rPr lang="zh-CN" altLang="en-US" sz="2400" dirty="0" smtClean="0">
                <a:latin typeface="Times New Roman" panose="02020603050405020304" pitchFamily="18" charset="0"/>
                <a:ea typeface="DFKai-SB" panose="02010601000101010101" pitchFamily="2" charset="-120"/>
                <a:cs typeface="Times New Roman" panose="02020603050405020304" pitchFamily="18" charset="0"/>
              </a:rPr>
              <a:t>          「</a:t>
            </a:r>
            <a:r>
              <a:rPr lang="en-US" altLang="zh-TW" sz="2400" dirty="0">
                <a:latin typeface="Times New Roman" panose="02020603050405020304" pitchFamily="18" charset="0"/>
                <a:ea typeface="DFKai-SB" panose="02010601000101010101" pitchFamily="2" charset="-120"/>
                <a:cs typeface="Times New Roman" panose="02020603050405020304" pitchFamily="18" charset="0"/>
              </a:rPr>
              <a:t>(1)</a:t>
            </a:r>
            <a:r>
              <a:rPr lang="zh-TW" altLang="en-US" sz="2400" dirty="0">
                <a:latin typeface="Times New Roman" panose="02020603050405020304" pitchFamily="18" charset="0"/>
                <a:ea typeface="DFKai-SB" panose="02010601000101010101" pitchFamily="2" charset="-120"/>
                <a:cs typeface="Times New Roman" panose="02020603050405020304" pitchFamily="18" charset="0"/>
              </a:rPr>
              <a:t>任何條例均須在憲報刊登。</a:t>
            </a:r>
          </a:p>
          <a:p>
            <a:pPr>
              <a:lnSpc>
                <a:spcPct val="130000"/>
              </a:lnSpc>
              <a:buNone/>
            </a:pPr>
            <a:r>
              <a:rPr lang="en-US" altLang="zh-TW" sz="2400" dirty="0" smtClean="0">
                <a:latin typeface="Times New Roman" panose="02020603050405020304" pitchFamily="18" charset="0"/>
                <a:ea typeface="DFKai-SB" panose="02010601000101010101" pitchFamily="2" charset="-120"/>
                <a:cs typeface="Times New Roman" panose="02020603050405020304" pitchFamily="18" charset="0"/>
              </a:rPr>
              <a:t>              (</a:t>
            </a:r>
            <a:r>
              <a:rPr lang="en-US" altLang="zh-TW" sz="2400" dirty="0">
                <a:latin typeface="Times New Roman" panose="02020603050405020304" pitchFamily="18" charset="0"/>
                <a:ea typeface="DFKai-SB" panose="02010601000101010101" pitchFamily="2" charset="-120"/>
                <a:cs typeface="Times New Roman" panose="02020603050405020304" pitchFamily="18" charset="0"/>
              </a:rPr>
              <a:t>2)</a:t>
            </a:r>
            <a:r>
              <a:rPr lang="zh-TW" altLang="en-US" sz="2400" dirty="0">
                <a:latin typeface="Times New Roman" panose="02020603050405020304" pitchFamily="18" charset="0"/>
                <a:ea typeface="DFKai-SB" panose="02010601000101010101" pitchFamily="2" charset="-120"/>
                <a:cs typeface="Times New Roman" panose="02020603050405020304" pitchFamily="18" charset="0"/>
              </a:rPr>
              <a:t>任何條例 </a:t>
            </a:r>
            <a:r>
              <a:rPr lang="en-US" altLang="zh-TW" sz="2400" dirty="0">
                <a:latin typeface="Times New Roman" panose="02020603050405020304" pitchFamily="18" charset="0"/>
                <a:ea typeface="DFKai-SB" panose="02010601000101010101" pitchFamily="2" charset="-120"/>
                <a:cs typeface="Times New Roman" panose="02020603050405020304" pitchFamily="18" charset="0"/>
              </a:rPr>
              <a:t>——</a:t>
            </a:r>
          </a:p>
          <a:p>
            <a:pPr>
              <a:lnSpc>
                <a:spcPct val="130000"/>
              </a:lnSpc>
              <a:buNone/>
            </a:pPr>
            <a:r>
              <a:rPr lang="en-US" altLang="zh-TW" sz="2400" dirty="0" smtClean="0">
                <a:latin typeface="Times New Roman" panose="02020603050405020304" pitchFamily="18" charset="0"/>
                <a:ea typeface="DFKai-SB" panose="02010601000101010101" pitchFamily="2" charset="-120"/>
                <a:cs typeface="Times New Roman" panose="02020603050405020304" pitchFamily="18" charset="0"/>
              </a:rPr>
              <a:t>                 (</a:t>
            </a:r>
            <a:r>
              <a:rPr lang="en-US" altLang="zh-TW" sz="2400" dirty="0">
                <a:latin typeface="Times New Roman" panose="02020603050405020304" pitchFamily="18" charset="0"/>
                <a:ea typeface="DFKai-SB" panose="02010601000101010101" pitchFamily="2" charset="-120"/>
                <a:cs typeface="Times New Roman" panose="02020603050405020304" pitchFamily="18" charset="0"/>
              </a:rPr>
              <a:t>a)</a:t>
            </a:r>
            <a:r>
              <a:rPr lang="zh-TW" altLang="en-US" sz="2400" dirty="0">
                <a:latin typeface="Times New Roman" panose="02020603050405020304" pitchFamily="18" charset="0"/>
                <a:ea typeface="DFKai-SB" panose="02010601000101010101" pitchFamily="2" charset="-120"/>
                <a:cs typeface="Times New Roman" panose="02020603050405020304" pitchFamily="18" charset="0"/>
              </a:rPr>
              <a:t>在該條例刊登當日開始時生效；或</a:t>
            </a:r>
          </a:p>
          <a:p>
            <a:pPr>
              <a:lnSpc>
                <a:spcPct val="130000"/>
              </a:lnSpc>
              <a:buNone/>
            </a:pPr>
            <a:r>
              <a:rPr lang="en-US" altLang="zh-TW" sz="2400" dirty="0" smtClean="0">
                <a:latin typeface="Times New Roman" panose="02020603050405020304" pitchFamily="18" charset="0"/>
                <a:ea typeface="DFKai-SB" panose="02010601000101010101" pitchFamily="2" charset="-120"/>
                <a:cs typeface="Times New Roman" panose="02020603050405020304" pitchFamily="18" charset="0"/>
              </a:rPr>
              <a:t>                 (</a:t>
            </a:r>
            <a:r>
              <a:rPr lang="en-US" altLang="zh-TW" sz="2400" dirty="0">
                <a:latin typeface="Times New Roman" panose="02020603050405020304" pitchFamily="18" charset="0"/>
                <a:ea typeface="DFKai-SB" panose="02010601000101010101" pitchFamily="2" charset="-120"/>
                <a:cs typeface="Times New Roman" panose="02020603050405020304" pitchFamily="18" charset="0"/>
              </a:rPr>
              <a:t>b)</a:t>
            </a:r>
            <a:r>
              <a:rPr lang="zh-TW" altLang="en-US" sz="2400" dirty="0">
                <a:latin typeface="Times New Roman" panose="02020603050405020304" pitchFamily="18" charset="0"/>
                <a:ea typeface="DFKai-SB" panose="02010601000101010101" pitchFamily="2" charset="-120"/>
                <a:cs typeface="Times New Roman" panose="02020603050405020304" pitchFamily="18" charset="0"/>
              </a:rPr>
              <a:t>如有條文規定該條例須在另一日生效，則在該另一日開始時生效。</a:t>
            </a:r>
            <a:r>
              <a:rPr lang="zh-CN" altLang="en-US" dirty="0" smtClean="0">
                <a:latin typeface="DFKai-SB" panose="02010601000101010101" pitchFamily="2" charset="-120"/>
                <a:ea typeface="DFKai-SB" panose="02010601000101010101" pitchFamily="2" charset="-120"/>
              </a:rPr>
              <a:t>」</a:t>
            </a:r>
            <a:endParaRPr lang="en-US" altLang="zh-CN" dirty="0">
              <a:latin typeface="DFKai-SB" panose="02010601000101010101" pitchFamily="2" charset="-120"/>
              <a:ea typeface="DFKai-SB" panose="02010601000101010101" pitchFamily="2" charset="-120"/>
            </a:endParaRPr>
          </a:p>
          <a:p>
            <a:pPr>
              <a:lnSpc>
                <a:spcPct val="130000"/>
              </a:lnSpc>
            </a:pPr>
            <a:r>
              <a:rPr lang="zh-CN" altLang="en-US" sz="2400" dirty="0">
                <a:latin typeface="DFKai-SB" panose="02010601000101010101" pitchFamily="2" charset="-120"/>
                <a:ea typeface="DFKai-SB" panose="02010601000101010101" pitchFamily="2" charset="-120"/>
              </a:rPr>
              <a:t>又如</a:t>
            </a:r>
            <a:r>
              <a:rPr lang="zh-CN" altLang="en-US" sz="2400" dirty="0" smtClean="0">
                <a:latin typeface="DFKai-SB" panose="02010601000101010101" pitchFamily="2" charset="-120"/>
                <a:ea typeface="DFKai-SB" panose="02010601000101010101" pitchFamily="2" charset="-120"/>
              </a:rPr>
              <a:t>，</a:t>
            </a:r>
            <a:r>
              <a:rPr lang="en-US" altLang="zh-TW" sz="2400" dirty="0">
                <a:latin typeface="DFKai-SB" panose="02010601000101010101" pitchFamily="2" charset="-120"/>
                <a:ea typeface="DFKai-SB" panose="02010601000101010101" pitchFamily="2" charset="-120"/>
              </a:rPr>
              <a:t>《</a:t>
            </a:r>
            <a:r>
              <a:rPr lang="zh-TW" altLang="en-US" sz="2400" dirty="0">
                <a:latin typeface="DFKai-SB" panose="02010601000101010101" pitchFamily="2" charset="-120"/>
                <a:ea typeface="DFKai-SB" panose="02010601000101010101" pitchFamily="2" charset="-120"/>
              </a:rPr>
              <a:t>中華人民共和國香港特別行政區維護國家安全法</a:t>
            </a:r>
            <a:r>
              <a:rPr lang="en-US" altLang="zh-TW" sz="2400" dirty="0">
                <a:latin typeface="DFKai-SB" panose="02010601000101010101" pitchFamily="2" charset="-120"/>
                <a:ea typeface="DFKai-SB" panose="02010601000101010101" pitchFamily="2" charset="-120"/>
              </a:rPr>
              <a:t>》</a:t>
            </a:r>
            <a:r>
              <a:rPr lang="zh-TW" altLang="en-US" sz="2400" dirty="0">
                <a:latin typeface="DFKai-SB" panose="02010601000101010101" pitchFamily="2" charset="-120"/>
                <a:ea typeface="DFKai-SB" panose="02010601000101010101" pitchFamily="2" charset="-120"/>
              </a:rPr>
              <a:t>（以下簡稱</a:t>
            </a:r>
            <a:r>
              <a:rPr lang="en-US" altLang="zh-TW" sz="2400" dirty="0">
                <a:latin typeface="DFKai-SB" panose="02010601000101010101" pitchFamily="2" charset="-120"/>
                <a:ea typeface="DFKai-SB" panose="02010601000101010101" pitchFamily="2" charset="-120"/>
              </a:rPr>
              <a:t>《</a:t>
            </a:r>
            <a:r>
              <a:rPr lang="zh-TW" altLang="en-US" sz="2400" dirty="0">
                <a:latin typeface="DFKai-SB" panose="02010601000101010101" pitchFamily="2" charset="-120"/>
                <a:ea typeface="DFKai-SB" panose="02010601000101010101" pitchFamily="2" charset="-120"/>
              </a:rPr>
              <a:t>香港國安法</a:t>
            </a:r>
            <a:r>
              <a:rPr lang="en-US" altLang="zh-TW" sz="2400" dirty="0">
                <a:latin typeface="DFKai-SB" panose="02010601000101010101" pitchFamily="2" charset="-120"/>
                <a:ea typeface="DFKai-SB" panose="02010601000101010101" pitchFamily="2" charset="-120"/>
              </a:rPr>
              <a:t>》</a:t>
            </a:r>
            <a:r>
              <a:rPr lang="zh-TW" altLang="en-US" sz="2400" dirty="0">
                <a:latin typeface="DFKai-SB" panose="02010601000101010101" pitchFamily="2" charset="-120"/>
                <a:ea typeface="DFKai-SB" panose="02010601000101010101" pitchFamily="2" charset="-120"/>
              </a:rPr>
              <a:t>）</a:t>
            </a:r>
            <a:r>
              <a:rPr lang="zh-CN" altLang="en-US" sz="2400" dirty="0" smtClean="0">
                <a:latin typeface="DFKai-SB" panose="02010601000101010101" pitchFamily="2" charset="-120"/>
                <a:ea typeface="DFKai-SB" panose="02010601000101010101" pitchFamily="2" charset="-120"/>
              </a:rPr>
              <a:t>第</a:t>
            </a:r>
            <a:r>
              <a:rPr lang="zh-TW" altLang="en-US" sz="2400" dirty="0" smtClean="0">
                <a:latin typeface="Times New Roman" panose="02020603050405020304" pitchFamily="18" charset="0"/>
                <a:ea typeface="DFKai-SB" panose="02010601000101010101" pitchFamily="2" charset="-120"/>
                <a:cs typeface="Times New Roman" panose="02020603050405020304" pitchFamily="18" charset="0"/>
              </a:rPr>
              <a:t>三十九</a:t>
            </a:r>
            <a:r>
              <a:rPr lang="zh-CN" altLang="en-US" sz="2400" dirty="0" smtClean="0">
                <a:latin typeface="Times New Roman" panose="02020603050405020304" pitchFamily="18" charset="0"/>
                <a:ea typeface="DFKai-SB" panose="02010601000101010101" pitchFamily="2" charset="-120"/>
                <a:cs typeface="Times New Roman" panose="02020603050405020304" pitchFamily="18" charset="0"/>
              </a:rPr>
              <a:t>條</a:t>
            </a:r>
            <a:r>
              <a:rPr lang="zh-CN" altLang="en-US" sz="2400" dirty="0">
                <a:latin typeface="Times New Roman" panose="02020603050405020304" pitchFamily="18" charset="0"/>
                <a:ea typeface="DFKai-SB" panose="02010601000101010101" pitchFamily="2" charset="-120"/>
                <a:cs typeface="Times New Roman" panose="02020603050405020304" pitchFamily="18" charset="0"/>
              </a:rPr>
              <a:t>規定：「本</a:t>
            </a:r>
            <a:r>
              <a:rPr lang="zh-CN" altLang="en-US" sz="2400" dirty="0">
                <a:latin typeface="DFKai-SB" panose="02010601000101010101" pitchFamily="2" charset="-120"/>
                <a:ea typeface="DFKai-SB" panose="02010601000101010101" pitchFamily="2" charset="-120"/>
              </a:rPr>
              <a:t>法施行以後的行爲，適用本法定罪處刑。」</a:t>
            </a:r>
          </a:p>
          <a:p>
            <a:pPr marL="685800" lvl="2" indent="0" fontAlgn="t">
              <a:buNone/>
            </a:pPr>
            <a:endParaRPr lang="zh-CN" altLang="en-US" dirty="0">
              <a:latin typeface="DFKai-SB" panose="02010601000101010101" pitchFamily="2" charset="-120"/>
              <a:ea typeface="DFKai-SB" panose="02010601000101010101" pitchFamily="2" charset="-120"/>
            </a:endParaRPr>
          </a:p>
        </p:txBody>
      </p:sp>
      <p:sp>
        <p:nvSpPr>
          <p:cNvPr id="2" name="文本框 3">
            <a:extLst>
              <a:ext uri="{FF2B5EF4-FFF2-40B4-BE49-F238E27FC236}">
                <a16:creationId xmlns:a16="http://schemas.microsoft.com/office/drawing/2014/main" id="{703A8E60-FA89-CB44-A1E1-1D17FE4D3161}"/>
              </a:ext>
            </a:extLst>
          </p:cNvPr>
          <p:cNvSpPr txBox="1">
            <a:spLocks noChangeArrowheads="1"/>
          </p:cNvSpPr>
          <p:nvPr/>
        </p:nvSpPr>
        <p:spPr bwMode="auto">
          <a:xfrm>
            <a:off x="4049117" y="224308"/>
            <a:ext cx="32328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0"/>
              </a:spcBef>
              <a:spcAft>
                <a:spcPct val="0"/>
              </a:spcAft>
            </a:pPr>
            <a:r>
              <a:rPr lang="zh-CN" altLang="en-US" sz="3600" b="1" dirty="0">
                <a:solidFill>
                  <a:srgbClr val="000000"/>
                </a:solidFill>
                <a:latin typeface="DFKai-SB" panose="02010601000101010101" pitchFamily="2" charset="-120"/>
                <a:ea typeface="DFKai-SB" panose="02010601000101010101" pitchFamily="2" charset="-120"/>
              </a:rPr>
              <a:t>法不溯及既往</a:t>
            </a:r>
          </a:p>
        </p:txBody>
      </p:sp>
      <p:sp>
        <p:nvSpPr>
          <p:cNvPr id="30728" name="灯片编号占位符 2">
            <a:extLst>
              <a:ext uri="{FF2B5EF4-FFF2-40B4-BE49-F238E27FC236}">
                <a16:creationId xmlns:a16="http://schemas.microsoft.com/office/drawing/2014/main" id="{F2B23DE1-BC6C-5A42-8FD0-2EF117106DB3}"/>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557213" indent="-214313">
              <a:defRPr>
                <a:solidFill>
                  <a:schemeClr val="tx1"/>
                </a:solidFill>
                <a:latin typeface="Arial" panose="020B0604020202020204" pitchFamily="34" charset="0"/>
                <a:ea typeface="宋体" panose="02010600030101010101" pitchFamily="2" charset="-122"/>
              </a:defRPr>
            </a:lvl2pPr>
            <a:lvl3pPr marL="857250" indent="-171450">
              <a:defRPr>
                <a:solidFill>
                  <a:schemeClr val="tx1"/>
                </a:solidFill>
                <a:latin typeface="Arial" panose="020B0604020202020204" pitchFamily="34" charset="0"/>
                <a:ea typeface="宋体" panose="02010600030101010101" pitchFamily="2" charset="-122"/>
              </a:defRPr>
            </a:lvl3pPr>
            <a:lvl4pPr marL="1200150" indent="-171450">
              <a:defRPr>
                <a:solidFill>
                  <a:schemeClr val="tx1"/>
                </a:solidFill>
                <a:latin typeface="Arial" panose="020B0604020202020204" pitchFamily="34" charset="0"/>
                <a:ea typeface="宋体" panose="02010600030101010101" pitchFamily="2" charset="-122"/>
              </a:defRPr>
            </a:lvl4pPr>
            <a:lvl5pPr marL="1543050" indent="-171450">
              <a:defRPr>
                <a:solidFill>
                  <a:schemeClr val="tx1"/>
                </a:solidFill>
                <a:latin typeface="Arial" panose="020B0604020202020204" pitchFamily="34" charset="0"/>
                <a:ea typeface="宋体" panose="02010600030101010101" pitchFamily="2" charset="-122"/>
              </a:defRPr>
            </a:lvl5pPr>
            <a:lvl6pPr marL="18859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2288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25717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29146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fld id="{8AD726E9-6968-A040-9EDA-769A92ADEE0F}" type="slidenum">
              <a:rPr lang="en-US" altLang="en-US">
                <a:solidFill>
                  <a:srgbClr val="898989"/>
                </a:solidFill>
              </a:rPr>
              <a:pPr eaLnBrk="0" fontAlgn="base" hangingPunct="0">
                <a:spcBef>
                  <a:spcPct val="0"/>
                </a:spcBef>
                <a:spcAft>
                  <a:spcPct val="0"/>
                </a:spcAft>
              </a:pPr>
              <a:t>17</a:t>
            </a:fld>
            <a:endParaRPr lang="en-US" altLang="en-US">
              <a:solidFill>
                <a:srgbClr val="898989"/>
              </a:solidFill>
            </a:endParaRPr>
          </a:p>
        </p:txBody>
      </p:sp>
    </p:spTree>
    <p:extLst>
      <p:ext uri="{BB962C8B-B14F-4D97-AF65-F5344CB8AC3E}">
        <p14:creationId xmlns:p14="http://schemas.microsoft.com/office/powerpoint/2010/main" val="3540535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1" name="灯片编号占位符 3">
            <a:extLst>
              <a:ext uri="{FF2B5EF4-FFF2-40B4-BE49-F238E27FC236}">
                <a16:creationId xmlns:a16="http://schemas.microsoft.com/office/drawing/2014/main" id="{6F0BDCB5-A510-3845-A0F0-C015C18D51C7}"/>
              </a:ext>
            </a:extLst>
          </p:cNvPr>
          <p:cNvSpPr>
            <a:spLocks noGrp="1" noChangeArrowheads="1"/>
          </p:cNvSpPr>
          <p:nvPr>
            <p:ph type="sldNum" sz="quarter" idx="12"/>
          </p:nvPr>
        </p:nvSpPr>
        <p:spPr>
          <a:xfrm>
            <a:off x="8256240" y="6301122"/>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0" fontAlgn="base" hangingPunct="0">
              <a:spcBef>
                <a:spcPct val="0"/>
              </a:spcBef>
              <a:spcAft>
                <a:spcPct val="0"/>
              </a:spcAft>
              <a:buNone/>
            </a:pPr>
            <a:fld id="{BA8DE784-E7A1-6447-94E4-7EA749699F01}" type="slidenum">
              <a:rPr lang="zh-CN" altLang="en-US" sz="1800">
                <a:solidFill>
                  <a:srgbClr val="FFFFFF">
                    <a:lumMod val="50000"/>
                  </a:srgbClr>
                </a:solidFill>
              </a:rPr>
              <a:pPr eaLnBrk="0" fontAlgn="base" hangingPunct="0">
                <a:spcBef>
                  <a:spcPct val="0"/>
                </a:spcBef>
                <a:spcAft>
                  <a:spcPct val="0"/>
                </a:spcAft>
                <a:buNone/>
              </a:pPr>
              <a:t>18</a:t>
            </a:fld>
            <a:endParaRPr lang="zh-CN" altLang="en-US" sz="1800" dirty="0">
              <a:solidFill>
                <a:srgbClr val="FFFFFF">
                  <a:lumMod val="50000"/>
                </a:srgbClr>
              </a:solidFill>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8442" y="736629"/>
            <a:ext cx="7601994" cy="5384743"/>
          </a:xfrm>
          <a:prstGeom prst="rect">
            <a:avLst/>
          </a:prstGeom>
        </p:spPr>
      </p:pic>
      <p:sp>
        <p:nvSpPr>
          <p:cNvPr id="5" name="内容占位符 2">
            <a:extLst>
              <a:ext uri="{FF2B5EF4-FFF2-40B4-BE49-F238E27FC236}">
                <a16:creationId xmlns:a16="http://schemas.microsoft.com/office/drawing/2014/main" id="{5D0CC8D9-66AB-334F-A5CE-BCDAD326AB53}"/>
              </a:ext>
            </a:extLst>
          </p:cNvPr>
          <p:cNvSpPr txBox="1">
            <a:spLocks noChangeArrowheads="1"/>
          </p:cNvSpPr>
          <p:nvPr/>
        </p:nvSpPr>
        <p:spPr bwMode="auto">
          <a:xfrm>
            <a:off x="2739743" y="1252082"/>
            <a:ext cx="6828206" cy="4032000"/>
          </a:xfrm>
          <a:prstGeom prst="rect">
            <a:avLst/>
          </a:prstGeom>
          <a:noFill/>
          <a:ln>
            <a:noFill/>
          </a:ln>
          <a:effectLst/>
        </p:spPr>
        <p:style>
          <a:lnRef idx="0">
            <a:schemeClr val="accent5"/>
          </a:lnRef>
          <a:fillRef idx="3">
            <a:schemeClr val="accent5"/>
          </a:fillRef>
          <a:effectRef idx="3">
            <a:schemeClr val="accent5"/>
          </a:effectRef>
          <a:fontRef idx="minor">
            <a:schemeClr val="lt1"/>
          </a:fontRef>
        </p:style>
        <p:txBody>
          <a:bodyPr vert="horz" wrap="square" lIns="144000" tIns="144000" rIns="144000" bIns="144000" numCol="1" anchor="t" anchorCtr="0" compatLnSpc="1">
            <a:prstTxWarp prst="textNoShape">
              <a:avLst/>
            </a:prstTxWarp>
          </a:bodyPr>
          <a:lstStyle/>
          <a:p>
            <a:pPr defTabSz="0" eaLnBrk="0" fontAlgn="base" hangingPunct="0">
              <a:lnSpc>
                <a:spcPct val="120000"/>
              </a:lnSpc>
              <a:spcBef>
                <a:spcPts val="600"/>
              </a:spcBef>
              <a:spcAft>
                <a:spcPts val="600"/>
              </a:spcAft>
            </a:pPr>
            <a:r>
              <a:rPr lang="en-US" altLang="zh-TW" sz="3000" dirty="0">
                <a:solidFill>
                  <a:srgbClr val="000000"/>
                </a:solidFill>
                <a:latin typeface="DFKai-SB" panose="03000509000000000000" pitchFamily="65" charset="-120"/>
                <a:ea typeface="DFKai-SB" panose="03000509000000000000" pitchFamily="65" charset="-120"/>
                <a:sym typeface="Arial" panose="020B0604020202020204" pitchFamily="34" charset="0"/>
              </a:rPr>
              <a:t>《</a:t>
            </a:r>
            <a:r>
              <a:rPr lang="zh-TW" altLang="en-US" sz="3200" dirty="0">
                <a:solidFill>
                  <a:srgbClr val="000000"/>
                </a:solidFill>
                <a:latin typeface="DFKai-SB" panose="03000509000000000000" pitchFamily="65" charset="-120"/>
                <a:ea typeface="DFKai-SB" panose="03000509000000000000" pitchFamily="65" charset="-120"/>
                <a:sym typeface="Arial" panose="020B0604020202020204" pitchFamily="34" charset="0"/>
              </a:rPr>
              <a:t>基本法</a:t>
            </a:r>
            <a:r>
              <a:rPr lang="en-US" altLang="zh-TW" sz="3200" dirty="0">
                <a:solidFill>
                  <a:srgbClr val="000000"/>
                </a:solidFill>
                <a:latin typeface="DFKai-SB" panose="03000509000000000000" pitchFamily="65" charset="-120"/>
                <a:ea typeface="DFKai-SB" panose="03000509000000000000" pitchFamily="65" charset="-120"/>
                <a:sym typeface="Arial" panose="020B0604020202020204" pitchFamily="34" charset="0"/>
              </a:rPr>
              <a:t>》</a:t>
            </a:r>
            <a:r>
              <a:rPr lang="zh-TW" altLang="en-US" sz="3200" dirty="0">
                <a:solidFill>
                  <a:srgbClr val="000000"/>
                </a:solidFill>
                <a:latin typeface="DFKai-SB" panose="03000509000000000000" pitchFamily="65" charset="-120"/>
                <a:ea typeface="DFKai-SB" panose="03000509000000000000" pitchFamily="65" charset="-120"/>
                <a:sym typeface="Arial" panose="020B0604020202020204" pitchFamily="34" charset="0"/>
              </a:rPr>
              <a:t>訂明，香港特別行政區</a:t>
            </a:r>
            <a:r>
              <a:rPr lang="zh-TW" altLang="en-US" sz="3200" dirty="0" smtClean="0">
                <a:solidFill>
                  <a:srgbClr val="000000"/>
                </a:solidFill>
                <a:latin typeface="DFKai-SB" panose="03000509000000000000" pitchFamily="65" charset="-120"/>
                <a:ea typeface="DFKai-SB" panose="03000509000000000000" pitchFamily="65" charset="-120"/>
                <a:sym typeface="Arial" panose="020B0604020202020204" pitchFamily="34" charset="0"/>
              </a:rPr>
              <a:t>法院獨立</a:t>
            </a:r>
            <a:r>
              <a:rPr lang="zh-TW" altLang="en-US" sz="3200" dirty="0">
                <a:solidFill>
                  <a:srgbClr val="000000"/>
                </a:solidFill>
                <a:latin typeface="DFKai-SB" panose="03000509000000000000" pitchFamily="65" charset="-120"/>
                <a:ea typeface="DFKai-SB" panose="03000509000000000000" pitchFamily="65" charset="-120"/>
                <a:sym typeface="Arial" panose="020B0604020202020204" pitchFamily="34" charset="0"/>
              </a:rPr>
              <a:t>進行審判，不受任何干涉。</a:t>
            </a:r>
            <a:endParaRPr lang="en-US" altLang="zh-TW" sz="3200" dirty="0">
              <a:solidFill>
                <a:srgbClr val="000000"/>
              </a:solidFill>
              <a:latin typeface="DFKai-SB" panose="03000509000000000000" pitchFamily="65" charset="-120"/>
              <a:ea typeface="DFKai-SB" panose="03000509000000000000" pitchFamily="65" charset="-120"/>
              <a:sym typeface="Arial" panose="020B0604020202020204" pitchFamily="34" charset="0"/>
            </a:endParaRPr>
          </a:p>
          <a:p>
            <a:pPr defTabSz="0" eaLnBrk="0" fontAlgn="base" hangingPunct="0">
              <a:lnSpc>
                <a:spcPct val="120000"/>
              </a:lnSpc>
              <a:spcBef>
                <a:spcPts val="600"/>
              </a:spcBef>
              <a:spcAft>
                <a:spcPts val="600"/>
              </a:spcAft>
            </a:pPr>
            <a:r>
              <a:rPr lang="zh-TW" altLang="en-US" sz="3200" dirty="0">
                <a:solidFill>
                  <a:srgbClr val="000000"/>
                </a:solidFill>
                <a:latin typeface="DFKai-SB" panose="03000509000000000000" pitchFamily="65" charset="-120"/>
                <a:ea typeface="DFKai-SB" panose="03000509000000000000" pitchFamily="65" charset="-120"/>
                <a:sym typeface="Arial" panose="020B0604020202020204" pitchFamily="34" charset="0"/>
              </a:rPr>
              <a:t>如果受到外界干涉</a:t>
            </a:r>
            <a:r>
              <a:rPr lang="zh-TW" altLang="en-US" sz="3200" dirty="0" smtClean="0">
                <a:solidFill>
                  <a:srgbClr val="000000"/>
                </a:solidFill>
                <a:latin typeface="DFKai-SB" panose="03000509000000000000" pitchFamily="65" charset="-120"/>
                <a:ea typeface="DFKai-SB" panose="03000509000000000000" pitchFamily="65" charset="-120"/>
                <a:sym typeface="Arial" panose="020B0604020202020204" pitchFamily="34" charset="0"/>
              </a:rPr>
              <a:t>，就</a:t>
            </a:r>
            <a:r>
              <a:rPr lang="zh-TW" altLang="en-US" sz="3200" dirty="0">
                <a:solidFill>
                  <a:srgbClr val="000000"/>
                </a:solidFill>
                <a:latin typeface="DFKai-SB" panose="03000509000000000000" pitchFamily="65" charset="-120"/>
                <a:ea typeface="DFKai-SB" panose="03000509000000000000" pitchFamily="65" charset="-120"/>
                <a:sym typeface="Arial" panose="020B0604020202020204" pitchFamily="34" charset="0"/>
              </a:rPr>
              <a:t>不能保證作出公正的判決。</a:t>
            </a:r>
            <a:endParaRPr lang="en-US" altLang="zh-TW" sz="3200" dirty="0">
              <a:solidFill>
                <a:srgbClr val="000000"/>
              </a:solidFill>
              <a:latin typeface="DFKai-SB" panose="03000509000000000000" pitchFamily="65" charset="-120"/>
              <a:ea typeface="DFKai-SB" panose="03000509000000000000" pitchFamily="65" charset="-120"/>
              <a:sym typeface="Arial" panose="020B0604020202020204" pitchFamily="34" charset="0"/>
            </a:endParaRPr>
          </a:p>
          <a:p>
            <a:pPr defTabSz="0" eaLnBrk="0" fontAlgn="base" hangingPunct="0">
              <a:lnSpc>
                <a:spcPct val="120000"/>
              </a:lnSpc>
              <a:spcBef>
                <a:spcPts val="600"/>
              </a:spcBef>
              <a:spcAft>
                <a:spcPts val="600"/>
              </a:spcAft>
            </a:pPr>
            <a:r>
              <a:rPr lang="zh-TW" altLang="en-US" sz="3200" dirty="0">
                <a:solidFill>
                  <a:srgbClr val="000000"/>
                </a:solidFill>
                <a:latin typeface="DFKai-SB" panose="03000509000000000000" pitchFamily="65" charset="-120"/>
                <a:ea typeface="DFKai-SB" panose="03000509000000000000" pitchFamily="65" charset="-120"/>
                <a:sym typeface="Arial" panose="020B0604020202020204" pitchFamily="34" charset="0"/>
              </a:rPr>
              <a:t>因此，司法獨立</a:t>
            </a:r>
            <a:r>
              <a:rPr lang="zh-TW" altLang="en-US" sz="3200" dirty="0" smtClean="0">
                <a:solidFill>
                  <a:srgbClr val="000000"/>
                </a:solidFill>
                <a:latin typeface="DFKai-SB" panose="03000509000000000000" pitchFamily="65" charset="-120"/>
                <a:ea typeface="DFKai-SB" panose="03000509000000000000" pitchFamily="65" charset="-120"/>
                <a:sym typeface="Arial" panose="020B0604020202020204" pitchFamily="34" charset="0"/>
              </a:rPr>
              <a:t>是保障</a:t>
            </a:r>
            <a:r>
              <a:rPr lang="zh-TW" altLang="en-US" sz="3200" dirty="0">
                <a:solidFill>
                  <a:srgbClr val="000000"/>
                </a:solidFill>
                <a:latin typeface="DFKai-SB" panose="03000509000000000000" pitchFamily="65" charset="-120"/>
                <a:ea typeface="DFKai-SB" panose="03000509000000000000" pitchFamily="65" charset="-120"/>
                <a:sym typeface="Arial" panose="020B0604020202020204" pitchFamily="34" charset="0"/>
              </a:rPr>
              <a:t>法治精神的重要制度。</a:t>
            </a:r>
            <a:endParaRPr lang="zh-CN" altLang="en-US" sz="3200" dirty="0">
              <a:solidFill>
                <a:srgbClr val="000000"/>
              </a:solidFill>
              <a:latin typeface="DFKai-SB" panose="03000509000000000000" pitchFamily="65" charset="-120"/>
              <a:ea typeface="DFKai-SB" panose="03000509000000000000" pitchFamily="65" charset="-120"/>
              <a:sym typeface="Arial" panose="020B0604020202020204" pitchFamily="34" charset="0"/>
            </a:endParaRPr>
          </a:p>
        </p:txBody>
      </p:sp>
    </p:spTree>
    <p:extLst>
      <p:ext uri="{BB962C8B-B14F-4D97-AF65-F5344CB8AC3E}">
        <p14:creationId xmlns:p14="http://schemas.microsoft.com/office/powerpoint/2010/main" val="1255989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任意多边形: 形状 28">
            <a:extLst>
              <a:ext uri="{FF2B5EF4-FFF2-40B4-BE49-F238E27FC236}">
                <a16:creationId xmlns:a16="http://schemas.microsoft.com/office/drawing/2014/main" id="{35BEA5CD-2DBC-D042-AE02-7B26E22A2B56}"/>
              </a:ext>
            </a:extLst>
          </p:cNvPr>
          <p:cNvSpPr/>
          <p:nvPr/>
        </p:nvSpPr>
        <p:spPr>
          <a:xfrm>
            <a:off x="1068518" y="535683"/>
            <a:ext cx="10109733" cy="60201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185067" tIns="23777" rIns="185067" bIns="23777"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000" dirty="0">
                <a:solidFill>
                  <a:srgbClr val="FFFFFF"/>
                </a:solidFill>
                <a:latin typeface="DFKai-SB" pitchFamily="65" charset="-120"/>
                <a:ea typeface="DFKai-SB" pitchFamily="65" charset="-120"/>
                <a:sym typeface="微软雅黑" panose="020B0503020204020204" pitchFamily="34" charset="-122"/>
              </a:rPr>
              <a:t>香港特別行政區享有獨立的司法權和終審權</a:t>
            </a:r>
            <a:endParaRPr lang="zh-CN" altLang="en-US" sz="4000" b="1" dirty="0">
              <a:solidFill>
                <a:srgbClr val="FFFFFF"/>
              </a:solidFill>
              <a:latin typeface="DFKai-SB" pitchFamily="65" charset="-120"/>
              <a:ea typeface="DFKai-SB" pitchFamily="65" charset="-120"/>
            </a:endParaRPr>
          </a:p>
        </p:txBody>
      </p:sp>
      <p:sp>
        <p:nvSpPr>
          <p:cNvPr id="30" name="任意多边形 1">
            <a:extLst>
              <a:ext uri="{FF2B5EF4-FFF2-40B4-BE49-F238E27FC236}">
                <a16:creationId xmlns:a16="http://schemas.microsoft.com/office/drawing/2014/main" id="{875483D1-75FA-194B-A9F8-1A5E12E6834D}"/>
              </a:ext>
            </a:extLst>
          </p:cNvPr>
          <p:cNvSpPr/>
          <p:nvPr/>
        </p:nvSpPr>
        <p:spPr bwMode="auto">
          <a:xfrm flipV="1">
            <a:off x="1247267" y="2593570"/>
            <a:ext cx="8137801" cy="77667"/>
          </a:xfrm>
          <a:custGeom>
            <a:avLst/>
            <a:gdLst>
              <a:gd name="connsiteX0" fmla="*/ 0 w 3124200"/>
              <a:gd name="connsiteY0" fmla="*/ 0 h 0"/>
              <a:gd name="connsiteX1" fmla="*/ 3124200 w 3124200"/>
              <a:gd name="connsiteY1" fmla="*/ 0 h 0"/>
            </a:gdLst>
            <a:ahLst/>
            <a:cxnLst>
              <a:cxn ang="0">
                <a:pos x="connsiteX0" y="connsiteY0"/>
              </a:cxn>
              <a:cxn ang="0">
                <a:pos x="connsiteX1" y="connsiteY1"/>
              </a:cxn>
            </a:cxnLst>
            <a:rect l="l" t="t" r="r" b="b"/>
            <a:pathLst>
              <a:path w="3124200">
                <a:moveTo>
                  <a:pt x="0" y="0"/>
                </a:moveTo>
                <a:lnTo>
                  <a:pt x="3124200" y="0"/>
                </a:lnTo>
              </a:path>
            </a:pathLst>
          </a:custGeom>
          <a:noFill/>
          <a:ln w="12700">
            <a:solidFill>
              <a:srgbClr val="293B57"/>
            </a:solidFill>
            <a:tailEnd type="oval"/>
          </a:ln>
        </p:spPr>
        <p:style>
          <a:lnRef idx="2">
            <a:schemeClr val="accent1">
              <a:shade val="50000"/>
            </a:schemeClr>
          </a:lnRef>
          <a:fillRef idx="1">
            <a:schemeClr val="accent1"/>
          </a:fillRef>
          <a:effectRef idx="0">
            <a:schemeClr val="accent1"/>
          </a:effectRef>
          <a:fontRef idx="minor">
            <a:schemeClr val="lt1"/>
          </a:fontRef>
        </p:style>
        <p:txBody>
          <a:bodyPr lIns="86411" tIns="43205" rIns="86411" bIns="43205" anchor="ctr"/>
          <a:lstStyle/>
          <a:p>
            <a:pPr algn="ctr" eaLnBrk="0" fontAlgn="base" hangingPunct="0">
              <a:spcBef>
                <a:spcPct val="0"/>
              </a:spcBef>
              <a:spcAft>
                <a:spcPct val="0"/>
              </a:spcAft>
              <a:defRPr/>
            </a:pPr>
            <a:endParaRPr lang="zh-CN" altLang="en-US">
              <a:solidFill>
                <a:srgbClr val="FFFFFF"/>
              </a:solidFill>
              <a:latin typeface="微软雅黑" panose="020B0503020204020204" pitchFamily="34" charset="-122"/>
              <a:ea typeface="微软雅黑" panose="020B0503020204020204" pitchFamily="34" charset="-122"/>
              <a:cs typeface="+mn-ea"/>
              <a:sym typeface="+mn-lt"/>
            </a:endParaRPr>
          </a:p>
        </p:txBody>
      </p:sp>
      <p:sp>
        <p:nvSpPr>
          <p:cNvPr id="31" name="任意多边形 2">
            <a:extLst>
              <a:ext uri="{FF2B5EF4-FFF2-40B4-BE49-F238E27FC236}">
                <a16:creationId xmlns:a16="http://schemas.microsoft.com/office/drawing/2014/main" id="{8DE49148-96C5-B34A-9980-93C5DE9D6F64}"/>
              </a:ext>
            </a:extLst>
          </p:cNvPr>
          <p:cNvSpPr/>
          <p:nvPr/>
        </p:nvSpPr>
        <p:spPr bwMode="auto">
          <a:xfrm flipV="1">
            <a:off x="1232705" y="3650577"/>
            <a:ext cx="8166923" cy="109148"/>
          </a:xfrm>
          <a:custGeom>
            <a:avLst/>
            <a:gdLst>
              <a:gd name="connsiteX0" fmla="*/ 0 w 3124200"/>
              <a:gd name="connsiteY0" fmla="*/ 0 h 0"/>
              <a:gd name="connsiteX1" fmla="*/ 3124200 w 3124200"/>
              <a:gd name="connsiteY1" fmla="*/ 0 h 0"/>
            </a:gdLst>
            <a:ahLst/>
            <a:cxnLst>
              <a:cxn ang="0">
                <a:pos x="connsiteX0" y="connsiteY0"/>
              </a:cxn>
              <a:cxn ang="0">
                <a:pos x="connsiteX1" y="connsiteY1"/>
              </a:cxn>
            </a:cxnLst>
            <a:rect l="l" t="t" r="r" b="b"/>
            <a:pathLst>
              <a:path w="3124200">
                <a:moveTo>
                  <a:pt x="0" y="0"/>
                </a:moveTo>
                <a:lnTo>
                  <a:pt x="3124200" y="0"/>
                </a:lnTo>
              </a:path>
            </a:pathLst>
          </a:custGeom>
          <a:noFill/>
          <a:ln w="12700">
            <a:solidFill>
              <a:srgbClr val="293B57"/>
            </a:solidFill>
            <a:tailEnd type="oval"/>
          </a:ln>
        </p:spPr>
        <p:style>
          <a:lnRef idx="2">
            <a:schemeClr val="accent1">
              <a:shade val="50000"/>
            </a:schemeClr>
          </a:lnRef>
          <a:fillRef idx="1">
            <a:schemeClr val="accent1"/>
          </a:fillRef>
          <a:effectRef idx="0">
            <a:schemeClr val="accent1"/>
          </a:effectRef>
          <a:fontRef idx="minor">
            <a:schemeClr val="lt1"/>
          </a:fontRef>
        </p:style>
        <p:txBody>
          <a:bodyPr lIns="86411" tIns="43205" rIns="86411" bIns="43205" anchor="ctr"/>
          <a:lstStyle/>
          <a:p>
            <a:pPr algn="ctr" eaLnBrk="0" fontAlgn="base" hangingPunct="0">
              <a:spcBef>
                <a:spcPct val="0"/>
              </a:spcBef>
              <a:spcAft>
                <a:spcPct val="0"/>
              </a:spcAft>
              <a:defRPr/>
            </a:pPr>
            <a:endParaRPr lang="zh-CN" altLang="en-US">
              <a:solidFill>
                <a:srgbClr val="FFFFFF"/>
              </a:solidFill>
              <a:latin typeface="微软雅黑" panose="020B0503020204020204" pitchFamily="34" charset="-122"/>
              <a:ea typeface="微软雅黑" panose="020B0503020204020204" pitchFamily="34" charset="-122"/>
              <a:cs typeface="+mn-ea"/>
              <a:sym typeface="+mn-lt"/>
            </a:endParaRPr>
          </a:p>
        </p:txBody>
      </p:sp>
      <p:grpSp>
        <p:nvGrpSpPr>
          <p:cNvPr id="43013" name="组合 797">
            <a:extLst>
              <a:ext uri="{FF2B5EF4-FFF2-40B4-BE49-F238E27FC236}">
                <a16:creationId xmlns:a16="http://schemas.microsoft.com/office/drawing/2014/main" id="{262C3637-106F-C641-9807-B74F8E5FC9A9}"/>
              </a:ext>
            </a:extLst>
          </p:cNvPr>
          <p:cNvGrpSpPr>
            <a:grpSpLocks/>
          </p:cNvGrpSpPr>
          <p:nvPr/>
        </p:nvGrpSpPr>
        <p:grpSpPr bwMode="auto">
          <a:xfrm flipH="1">
            <a:off x="9734528" y="2520027"/>
            <a:ext cx="469106" cy="302419"/>
            <a:chOff x="7502850" y="1762125"/>
            <a:chExt cx="4027488" cy="3060700"/>
          </a:xfrm>
        </p:grpSpPr>
        <p:sp>
          <p:nvSpPr>
            <p:cNvPr id="39" name="Freeform 10">
              <a:extLst>
                <a:ext uri="{FF2B5EF4-FFF2-40B4-BE49-F238E27FC236}">
                  <a16:creationId xmlns:a16="http://schemas.microsoft.com/office/drawing/2014/main" id="{D8B84871-4E5A-6E47-A20D-036C8F833047}"/>
                </a:ext>
              </a:extLst>
            </p:cNvPr>
            <p:cNvSpPr/>
            <p:nvPr/>
          </p:nvSpPr>
          <p:spPr bwMode="auto">
            <a:xfrm>
              <a:off x="7502850" y="1762125"/>
              <a:ext cx="4027488" cy="3060700"/>
            </a:xfrm>
            <a:custGeom>
              <a:avLst/>
              <a:gdLst>
                <a:gd name="T0" fmla="*/ 421 w 1072"/>
                <a:gd name="T1" fmla="*/ 1 h 815"/>
                <a:gd name="T2" fmla="*/ 407 w 1072"/>
                <a:gd name="T3" fmla="*/ 0 h 815"/>
                <a:gd name="T4" fmla="*/ 398 w 1072"/>
                <a:gd name="T5" fmla="*/ 1 h 815"/>
                <a:gd name="T6" fmla="*/ 389 w 1072"/>
                <a:gd name="T7" fmla="*/ 1 h 815"/>
                <a:gd name="T8" fmla="*/ 0 w 1072"/>
                <a:gd name="T9" fmla="*/ 408 h 815"/>
                <a:gd name="T10" fmla="*/ 389 w 1072"/>
                <a:gd name="T11" fmla="*/ 815 h 815"/>
                <a:gd name="T12" fmla="*/ 398 w 1072"/>
                <a:gd name="T13" fmla="*/ 815 h 815"/>
                <a:gd name="T14" fmla="*/ 407 w 1072"/>
                <a:gd name="T15" fmla="*/ 815 h 815"/>
                <a:gd name="T16" fmla="*/ 421 w 1072"/>
                <a:gd name="T17" fmla="*/ 815 h 815"/>
                <a:gd name="T18" fmla="*/ 1072 w 1072"/>
                <a:gd name="T19" fmla="*/ 408 h 815"/>
                <a:gd name="T20" fmla="*/ 421 w 1072"/>
                <a:gd name="T21" fmla="*/ 1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2" h="815">
                  <a:moveTo>
                    <a:pt x="421" y="1"/>
                  </a:moveTo>
                  <a:cubicBezTo>
                    <a:pt x="416" y="0"/>
                    <a:pt x="412" y="0"/>
                    <a:pt x="407" y="0"/>
                  </a:cubicBezTo>
                  <a:cubicBezTo>
                    <a:pt x="404" y="0"/>
                    <a:pt x="401" y="0"/>
                    <a:pt x="398" y="1"/>
                  </a:cubicBezTo>
                  <a:cubicBezTo>
                    <a:pt x="395" y="1"/>
                    <a:pt x="392" y="1"/>
                    <a:pt x="389" y="1"/>
                  </a:cubicBezTo>
                  <a:cubicBezTo>
                    <a:pt x="173" y="11"/>
                    <a:pt x="0" y="189"/>
                    <a:pt x="0" y="408"/>
                  </a:cubicBezTo>
                  <a:cubicBezTo>
                    <a:pt x="0" y="627"/>
                    <a:pt x="173" y="805"/>
                    <a:pt x="389" y="815"/>
                  </a:cubicBezTo>
                  <a:cubicBezTo>
                    <a:pt x="392" y="815"/>
                    <a:pt x="395" y="815"/>
                    <a:pt x="398" y="815"/>
                  </a:cubicBezTo>
                  <a:cubicBezTo>
                    <a:pt x="401" y="815"/>
                    <a:pt x="404" y="815"/>
                    <a:pt x="407" y="815"/>
                  </a:cubicBezTo>
                  <a:cubicBezTo>
                    <a:pt x="412" y="815"/>
                    <a:pt x="416" y="815"/>
                    <a:pt x="421" y="815"/>
                  </a:cubicBezTo>
                  <a:cubicBezTo>
                    <a:pt x="821" y="806"/>
                    <a:pt x="1072" y="408"/>
                    <a:pt x="1072" y="408"/>
                  </a:cubicBezTo>
                  <a:cubicBezTo>
                    <a:pt x="1072" y="408"/>
                    <a:pt x="821" y="9"/>
                    <a:pt x="421" y="1"/>
                  </a:cubicBezTo>
                  <a:close/>
                </a:path>
              </a:pathLst>
            </a:custGeom>
            <a:gradFill>
              <a:gsLst>
                <a:gs pos="0">
                  <a:srgbClr val="DADADA"/>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defTabSz="863918" eaLnBrk="0" hangingPunct="0">
                <a:defRPr/>
              </a:pPr>
              <a:endParaRPr lang="zh-CN" altLang="en-US" sz="1725" kern="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40" name="Freeform 17">
              <a:extLst>
                <a:ext uri="{FF2B5EF4-FFF2-40B4-BE49-F238E27FC236}">
                  <a16:creationId xmlns:a16="http://schemas.microsoft.com/office/drawing/2014/main" id="{4CB1075C-7693-7E44-A087-E523DA93C649}"/>
                </a:ext>
              </a:extLst>
            </p:cNvPr>
            <p:cNvSpPr/>
            <p:nvPr/>
          </p:nvSpPr>
          <p:spPr bwMode="auto">
            <a:xfrm>
              <a:off x="7752881" y="1987550"/>
              <a:ext cx="3527425" cy="2609850"/>
            </a:xfrm>
            <a:custGeom>
              <a:avLst/>
              <a:gdLst>
                <a:gd name="T0" fmla="*/ 346 w 939"/>
                <a:gd name="T1" fmla="*/ 695 h 695"/>
                <a:gd name="T2" fmla="*/ 340 w 939"/>
                <a:gd name="T3" fmla="*/ 695 h 695"/>
                <a:gd name="T4" fmla="*/ 340 w 939"/>
                <a:gd name="T5" fmla="*/ 695 h 695"/>
                <a:gd name="T6" fmla="*/ 333 w 939"/>
                <a:gd name="T7" fmla="*/ 695 h 695"/>
                <a:gd name="T8" fmla="*/ 332 w 939"/>
                <a:gd name="T9" fmla="*/ 695 h 695"/>
                <a:gd name="T10" fmla="*/ 0 w 939"/>
                <a:gd name="T11" fmla="*/ 348 h 695"/>
                <a:gd name="T12" fmla="*/ 332 w 939"/>
                <a:gd name="T13" fmla="*/ 1 h 695"/>
                <a:gd name="T14" fmla="*/ 333 w 939"/>
                <a:gd name="T15" fmla="*/ 1 h 695"/>
                <a:gd name="T16" fmla="*/ 339 w 939"/>
                <a:gd name="T17" fmla="*/ 0 h 695"/>
                <a:gd name="T18" fmla="*/ 340 w 939"/>
                <a:gd name="T19" fmla="*/ 0 h 695"/>
                <a:gd name="T20" fmla="*/ 346 w 939"/>
                <a:gd name="T21" fmla="*/ 0 h 695"/>
                <a:gd name="T22" fmla="*/ 349 w 939"/>
                <a:gd name="T23" fmla="*/ 0 h 695"/>
                <a:gd name="T24" fmla="*/ 358 w 939"/>
                <a:gd name="T25" fmla="*/ 0 h 695"/>
                <a:gd name="T26" fmla="*/ 360 w 939"/>
                <a:gd name="T27" fmla="*/ 1 h 695"/>
                <a:gd name="T28" fmla="*/ 794 w 939"/>
                <a:gd name="T29" fmla="*/ 190 h 695"/>
                <a:gd name="T30" fmla="*/ 939 w 939"/>
                <a:gd name="T31" fmla="*/ 348 h 695"/>
                <a:gd name="T32" fmla="*/ 794 w 939"/>
                <a:gd name="T33" fmla="*/ 505 h 695"/>
                <a:gd name="T34" fmla="*/ 360 w 939"/>
                <a:gd name="T35" fmla="*/ 695 h 695"/>
                <a:gd name="T36" fmla="*/ 358 w 939"/>
                <a:gd name="T37" fmla="*/ 695 h 695"/>
                <a:gd name="T38" fmla="*/ 348 w 939"/>
                <a:gd name="T39" fmla="*/ 695 h 695"/>
                <a:gd name="T40" fmla="*/ 346 w 939"/>
                <a:gd name="T41"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9" h="695">
                  <a:moveTo>
                    <a:pt x="346" y="695"/>
                  </a:moveTo>
                  <a:cubicBezTo>
                    <a:pt x="344" y="695"/>
                    <a:pt x="342" y="695"/>
                    <a:pt x="340" y="695"/>
                  </a:cubicBezTo>
                  <a:cubicBezTo>
                    <a:pt x="340" y="695"/>
                    <a:pt x="340" y="695"/>
                    <a:pt x="340" y="695"/>
                  </a:cubicBezTo>
                  <a:cubicBezTo>
                    <a:pt x="338" y="695"/>
                    <a:pt x="336" y="695"/>
                    <a:pt x="333" y="695"/>
                  </a:cubicBezTo>
                  <a:cubicBezTo>
                    <a:pt x="332" y="695"/>
                    <a:pt x="332" y="695"/>
                    <a:pt x="332" y="695"/>
                  </a:cubicBezTo>
                  <a:cubicBezTo>
                    <a:pt x="146" y="686"/>
                    <a:pt x="0" y="534"/>
                    <a:pt x="0" y="348"/>
                  </a:cubicBezTo>
                  <a:cubicBezTo>
                    <a:pt x="0" y="161"/>
                    <a:pt x="146" y="9"/>
                    <a:pt x="332" y="1"/>
                  </a:cubicBezTo>
                  <a:cubicBezTo>
                    <a:pt x="333" y="1"/>
                    <a:pt x="333" y="1"/>
                    <a:pt x="333" y="1"/>
                  </a:cubicBezTo>
                  <a:cubicBezTo>
                    <a:pt x="335" y="1"/>
                    <a:pt x="337" y="0"/>
                    <a:pt x="339" y="0"/>
                  </a:cubicBezTo>
                  <a:cubicBezTo>
                    <a:pt x="340" y="0"/>
                    <a:pt x="340" y="0"/>
                    <a:pt x="340" y="0"/>
                  </a:cubicBezTo>
                  <a:cubicBezTo>
                    <a:pt x="342" y="0"/>
                    <a:pt x="344" y="0"/>
                    <a:pt x="346" y="0"/>
                  </a:cubicBezTo>
                  <a:cubicBezTo>
                    <a:pt x="349" y="0"/>
                    <a:pt x="349" y="0"/>
                    <a:pt x="349" y="0"/>
                  </a:cubicBezTo>
                  <a:cubicBezTo>
                    <a:pt x="352" y="0"/>
                    <a:pt x="355" y="0"/>
                    <a:pt x="358" y="0"/>
                  </a:cubicBezTo>
                  <a:cubicBezTo>
                    <a:pt x="360" y="1"/>
                    <a:pt x="360" y="1"/>
                    <a:pt x="360" y="1"/>
                  </a:cubicBezTo>
                  <a:cubicBezTo>
                    <a:pt x="510" y="4"/>
                    <a:pt x="656" y="68"/>
                    <a:pt x="794" y="190"/>
                  </a:cubicBezTo>
                  <a:cubicBezTo>
                    <a:pt x="862" y="251"/>
                    <a:pt x="912" y="312"/>
                    <a:pt x="939" y="348"/>
                  </a:cubicBezTo>
                  <a:cubicBezTo>
                    <a:pt x="912" y="384"/>
                    <a:pt x="862" y="445"/>
                    <a:pt x="794" y="505"/>
                  </a:cubicBezTo>
                  <a:cubicBezTo>
                    <a:pt x="656" y="628"/>
                    <a:pt x="510" y="692"/>
                    <a:pt x="360" y="695"/>
                  </a:cubicBezTo>
                  <a:cubicBezTo>
                    <a:pt x="358" y="695"/>
                    <a:pt x="358" y="695"/>
                    <a:pt x="358" y="695"/>
                  </a:cubicBezTo>
                  <a:cubicBezTo>
                    <a:pt x="355" y="695"/>
                    <a:pt x="352" y="695"/>
                    <a:pt x="348" y="695"/>
                  </a:cubicBezTo>
                  <a:cubicBezTo>
                    <a:pt x="347" y="695"/>
                    <a:pt x="347" y="695"/>
                    <a:pt x="346" y="695"/>
                  </a:cubicBezTo>
                  <a:close/>
                </a:path>
              </a:pathLst>
            </a:custGeom>
            <a:gradFill>
              <a:gsLst>
                <a:gs pos="12000">
                  <a:srgbClr val="1A497C">
                    <a:lumMod val="95000"/>
                    <a:lumOff val="5000"/>
                  </a:srgbClr>
                </a:gs>
                <a:gs pos="59000">
                  <a:srgbClr val="0B3754"/>
                </a:gs>
                <a:gs pos="100000">
                  <a:srgbClr val="0D243F"/>
                </a:gs>
              </a:gsLst>
              <a:lin ang="13200000" scaled="0"/>
            </a:gradFill>
            <a:ln>
              <a:gradFill>
                <a:gsLst>
                  <a:gs pos="0">
                    <a:srgbClr val="163B67"/>
                  </a:gs>
                  <a:gs pos="100000">
                    <a:srgbClr val="0C2A42"/>
                  </a:gs>
                </a:gsLst>
                <a:lin ang="5400000" scaled="1"/>
              </a:gradFill>
            </a:ln>
            <a:effectLst>
              <a:outerShdw blurRad="127000" dist="63500" dir="5400000" algn="ctr" rotWithShape="0">
                <a:srgbClr val="000000">
                  <a:alpha val="6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u="sng">
                <a:solidFill>
                  <a:srgbClr val="C00000"/>
                </a:solidFill>
                <a:latin typeface="微软雅黑" panose="020B0503020204020204" pitchFamily="34" charset="-122"/>
                <a:ea typeface="微软雅黑" panose="020B0503020204020204" pitchFamily="34" charset="-122"/>
                <a:cs typeface="+mn-ea"/>
                <a:sym typeface="+mn-lt"/>
              </a:endParaRPr>
            </a:p>
          </p:txBody>
        </p:sp>
      </p:grpSp>
      <p:grpSp>
        <p:nvGrpSpPr>
          <p:cNvPr id="43014" name="组合 797">
            <a:extLst>
              <a:ext uri="{FF2B5EF4-FFF2-40B4-BE49-F238E27FC236}">
                <a16:creationId xmlns:a16="http://schemas.microsoft.com/office/drawing/2014/main" id="{A3003980-D2F2-6744-89C7-AF2FBE3B6F24}"/>
              </a:ext>
            </a:extLst>
          </p:cNvPr>
          <p:cNvGrpSpPr>
            <a:grpSpLocks/>
          </p:cNvGrpSpPr>
          <p:nvPr/>
        </p:nvGrpSpPr>
        <p:grpSpPr bwMode="auto">
          <a:xfrm flipH="1">
            <a:off x="9797132" y="3554536"/>
            <a:ext cx="469106" cy="301229"/>
            <a:chOff x="7502850" y="1762125"/>
            <a:chExt cx="4027488" cy="3060700"/>
          </a:xfrm>
        </p:grpSpPr>
        <p:sp>
          <p:nvSpPr>
            <p:cNvPr id="44" name="Freeform 10">
              <a:extLst>
                <a:ext uri="{FF2B5EF4-FFF2-40B4-BE49-F238E27FC236}">
                  <a16:creationId xmlns:a16="http://schemas.microsoft.com/office/drawing/2014/main" id="{60730A77-AF45-154B-9DFC-91B9870E83A1}"/>
                </a:ext>
              </a:extLst>
            </p:cNvPr>
            <p:cNvSpPr/>
            <p:nvPr/>
          </p:nvSpPr>
          <p:spPr bwMode="auto">
            <a:xfrm>
              <a:off x="7502850" y="1762125"/>
              <a:ext cx="4027488" cy="3060700"/>
            </a:xfrm>
            <a:custGeom>
              <a:avLst/>
              <a:gdLst>
                <a:gd name="T0" fmla="*/ 421 w 1072"/>
                <a:gd name="T1" fmla="*/ 1 h 815"/>
                <a:gd name="T2" fmla="*/ 407 w 1072"/>
                <a:gd name="T3" fmla="*/ 0 h 815"/>
                <a:gd name="T4" fmla="*/ 398 w 1072"/>
                <a:gd name="T5" fmla="*/ 1 h 815"/>
                <a:gd name="T6" fmla="*/ 389 w 1072"/>
                <a:gd name="T7" fmla="*/ 1 h 815"/>
                <a:gd name="T8" fmla="*/ 0 w 1072"/>
                <a:gd name="T9" fmla="*/ 408 h 815"/>
                <a:gd name="T10" fmla="*/ 389 w 1072"/>
                <a:gd name="T11" fmla="*/ 815 h 815"/>
                <a:gd name="T12" fmla="*/ 398 w 1072"/>
                <a:gd name="T13" fmla="*/ 815 h 815"/>
                <a:gd name="T14" fmla="*/ 407 w 1072"/>
                <a:gd name="T15" fmla="*/ 815 h 815"/>
                <a:gd name="T16" fmla="*/ 421 w 1072"/>
                <a:gd name="T17" fmla="*/ 815 h 815"/>
                <a:gd name="T18" fmla="*/ 1072 w 1072"/>
                <a:gd name="T19" fmla="*/ 408 h 815"/>
                <a:gd name="T20" fmla="*/ 421 w 1072"/>
                <a:gd name="T21" fmla="*/ 1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2" h="815">
                  <a:moveTo>
                    <a:pt x="421" y="1"/>
                  </a:moveTo>
                  <a:cubicBezTo>
                    <a:pt x="416" y="0"/>
                    <a:pt x="412" y="0"/>
                    <a:pt x="407" y="0"/>
                  </a:cubicBezTo>
                  <a:cubicBezTo>
                    <a:pt x="404" y="0"/>
                    <a:pt x="401" y="0"/>
                    <a:pt x="398" y="1"/>
                  </a:cubicBezTo>
                  <a:cubicBezTo>
                    <a:pt x="395" y="1"/>
                    <a:pt x="392" y="1"/>
                    <a:pt x="389" y="1"/>
                  </a:cubicBezTo>
                  <a:cubicBezTo>
                    <a:pt x="173" y="11"/>
                    <a:pt x="0" y="189"/>
                    <a:pt x="0" y="408"/>
                  </a:cubicBezTo>
                  <a:cubicBezTo>
                    <a:pt x="0" y="627"/>
                    <a:pt x="173" y="805"/>
                    <a:pt x="389" y="815"/>
                  </a:cubicBezTo>
                  <a:cubicBezTo>
                    <a:pt x="392" y="815"/>
                    <a:pt x="395" y="815"/>
                    <a:pt x="398" y="815"/>
                  </a:cubicBezTo>
                  <a:cubicBezTo>
                    <a:pt x="401" y="815"/>
                    <a:pt x="404" y="815"/>
                    <a:pt x="407" y="815"/>
                  </a:cubicBezTo>
                  <a:cubicBezTo>
                    <a:pt x="412" y="815"/>
                    <a:pt x="416" y="815"/>
                    <a:pt x="421" y="815"/>
                  </a:cubicBezTo>
                  <a:cubicBezTo>
                    <a:pt x="821" y="806"/>
                    <a:pt x="1072" y="408"/>
                    <a:pt x="1072" y="408"/>
                  </a:cubicBezTo>
                  <a:cubicBezTo>
                    <a:pt x="1072" y="408"/>
                    <a:pt x="821" y="9"/>
                    <a:pt x="421" y="1"/>
                  </a:cubicBezTo>
                  <a:close/>
                </a:path>
              </a:pathLst>
            </a:custGeom>
            <a:gradFill>
              <a:gsLst>
                <a:gs pos="0">
                  <a:srgbClr val="DADADA"/>
                </a:gs>
                <a:gs pos="100000">
                  <a:sysClr val="window" lastClr="FFFFFF"/>
                </a:gs>
              </a:gsLst>
              <a:lin ang="5400000" scaled="1"/>
            </a:gradFill>
            <a:ln w="28575" cap="flat">
              <a:gradFill>
                <a:gsLst>
                  <a:gs pos="0">
                    <a:sysClr val="window" lastClr="FFFFFF"/>
                  </a:gs>
                  <a:gs pos="100000">
                    <a:srgbClr val="DDDDDD"/>
                  </a:gs>
                </a:gsLst>
                <a:lin ang="5400000" scaled="1"/>
              </a:gradFill>
              <a:prstDash val="solid"/>
              <a:miter lim="800000"/>
            </a:ln>
            <a:effectLst>
              <a:outerShdw blurRad="228600" dist="228600" dir="5400000" algn="t" rotWithShape="0">
                <a:sysClr val="windowText" lastClr="000000">
                  <a:lumMod val="85000"/>
                  <a:lumOff val="15000"/>
                  <a:alpha val="28000"/>
                </a:sysClr>
              </a:outerShdw>
            </a:effectLst>
          </p:spPr>
          <p:txBody>
            <a:bodyPr/>
            <a:lstStyle/>
            <a:p>
              <a:pPr defTabSz="863918" eaLnBrk="0" hangingPunct="0">
                <a:defRPr/>
              </a:pPr>
              <a:endParaRPr lang="zh-CN" altLang="en-US" sz="1725" kern="0">
                <a:solidFill>
                  <a:prstClr val="black"/>
                </a:solidFill>
                <a:latin typeface="微软雅黑" panose="020B0503020204020204" pitchFamily="34" charset="-122"/>
                <a:ea typeface="微软雅黑" panose="020B0503020204020204" pitchFamily="34" charset="-122"/>
                <a:cs typeface="+mn-ea"/>
                <a:sym typeface="+mn-lt"/>
              </a:endParaRPr>
            </a:p>
          </p:txBody>
        </p:sp>
        <p:sp>
          <p:nvSpPr>
            <p:cNvPr id="45" name="Freeform 17">
              <a:extLst>
                <a:ext uri="{FF2B5EF4-FFF2-40B4-BE49-F238E27FC236}">
                  <a16:creationId xmlns:a16="http://schemas.microsoft.com/office/drawing/2014/main" id="{45BCCF3F-C5DD-C645-B112-A929657F62C7}"/>
                </a:ext>
              </a:extLst>
            </p:cNvPr>
            <p:cNvSpPr/>
            <p:nvPr/>
          </p:nvSpPr>
          <p:spPr bwMode="auto">
            <a:xfrm>
              <a:off x="7752881" y="1987550"/>
              <a:ext cx="3527425" cy="2609850"/>
            </a:xfrm>
            <a:custGeom>
              <a:avLst/>
              <a:gdLst>
                <a:gd name="T0" fmla="*/ 346 w 939"/>
                <a:gd name="T1" fmla="*/ 695 h 695"/>
                <a:gd name="T2" fmla="*/ 340 w 939"/>
                <a:gd name="T3" fmla="*/ 695 h 695"/>
                <a:gd name="T4" fmla="*/ 340 w 939"/>
                <a:gd name="T5" fmla="*/ 695 h 695"/>
                <a:gd name="T6" fmla="*/ 333 w 939"/>
                <a:gd name="T7" fmla="*/ 695 h 695"/>
                <a:gd name="T8" fmla="*/ 332 w 939"/>
                <a:gd name="T9" fmla="*/ 695 h 695"/>
                <a:gd name="T10" fmla="*/ 0 w 939"/>
                <a:gd name="T11" fmla="*/ 348 h 695"/>
                <a:gd name="T12" fmla="*/ 332 w 939"/>
                <a:gd name="T13" fmla="*/ 1 h 695"/>
                <a:gd name="T14" fmla="*/ 333 w 939"/>
                <a:gd name="T15" fmla="*/ 1 h 695"/>
                <a:gd name="T16" fmla="*/ 339 w 939"/>
                <a:gd name="T17" fmla="*/ 0 h 695"/>
                <a:gd name="T18" fmla="*/ 340 w 939"/>
                <a:gd name="T19" fmla="*/ 0 h 695"/>
                <a:gd name="T20" fmla="*/ 346 w 939"/>
                <a:gd name="T21" fmla="*/ 0 h 695"/>
                <a:gd name="T22" fmla="*/ 349 w 939"/>
                <a:gd name="T23" fmla="*/ 0 h 695"/>
                <a:gd name="T24" fmla="*/ 358 w 939"/>
                <a:gd name="T25" fmla="*/ 0 h 695"/>
                <a:gd name="T26" fmla="*/ 360 w 939"/>
                <a:gd name="T27" fmla="*/ 1 h 695"/>
                <a:gd name="T28" fmla="*/ 794 w 939"/>
                <a:gd name="T29" fmla="*/ 190 h 695"/>
                <a:gd name="T30" fmla="*/ 939 w 939"/>
                <a:gd name="T31" fmla="*/ 348 h 695"/>
                <a:gd name="T32" fmla="*/ 794 w 939"/>
                <a:gd name="T33" fmla="*/ 505 h 695"/>
                <a:gd name="T34" fmla="*/ 360 w 939"/>
                <a:gd name="T35" fmla="*/ 695 h 695"/>
                <a:gd name="T36" fmla="*/ 358 w 939"/>
                <a:gd name="T37" fmla="*/ 695 h 695"/>
                <a:gd name="T38" fmla="*/ 348 w 939"/>
                <a:gd name="T39" fmla="*/ 695 h 695"/>
                <a:gd name="T40" fmla="*/ 346 w 939"/>
                <a:gd name="T41" fmla="*/ 695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39" h="695">
                  <a:moveTo>
                    <a:pt x="346" y="695"/>
                  </a:moveTo>
                  <a:cubicBezTo>
                    <a:pt x="344" y="695"/>
                    <a:pt x="342" y="695"/>
                    <a:pt x="340" y="695"/>
                  </a:cubicBezTo>
                  <a:cubicBezTo>
                    <a:pt x="340" y="695"/>
                    <a:pt x="340" y="695"/>
                    <a:pt x="340" y="695"/>
                  </a:cubicBezTo>
                  <a:cubicBezTo>
                    <a:pt x="338" y="695"/>
                    <a:pt x="336" y="695"/>
                    <a:pt x="333" y="695"/>
                  </a:cubicBezTo>
                  <a:cubicBezTo>
                    <a:pt x="332" y="695"/>
                    <a:pt x="332" y="695"/>
                    <a:pt x="332" y="695"/>
                  </a:cubicBezTo>
                  <a:cubicBezTo>
                    <a:pt x="146" y="686"/>
                    <a:pt x="0" y="534"/>
                    <a:pt x="0" y="348"/>
                  </a:cubicBezTo>
                  <a:cubicBezTo>
                    <a:pt x="0" y="161"/>
                    <a:pt x="146" y="9"/>
                    <a:pt x="332" y="1"/>
                  </a:cubicBezTo>
                  <a:cubicBezTo>
                    <a:pt x="333" y="1"/>
                    <a:pt x="333" y="1"/>
                    <a:pt x="333" y="1"/>
                  </a:cubicBezTo>
                  <a:cubicBezTo>
                    <a:pt x="335" y="1"/>
                    <a:pt x="337" y="0"/>
                    <a:pt x="339" y="0"/>
                  </a:cubicBezTo>
                  <a:cubicBezTo>
                    <a:pt x="340" y="0"/>
                    <a:pt x="340" y="0"/>
                    <a:pt x="340" y="0"/>
                  </a:cubicBezTo>
                  <a:cubicBezTo>
                    <a:pt x="342" y="0"/>
                    <a:pt x="344" y="0"/>
                    <a:pt x="346" y="0"/>
                  </a:cubicBezTo>
                  <a:cubicBezTo>
                    <a:pt x="349" y="0"/>
                    <a:pt x="349" y="0"/>
                    <a:pt x="349" y="0"/>
                  </a:cubicBezTo>
                  <a:cubicBezTo>
                    <a:pt x="352" y="0"/>
                    <a:pt x="355" y="0"/>
                    <a:pt x="358" y="0"/>
                  </a:cubicBezTo>
                  <a:cubicBezTo>
                    <a:pt x="360" y="1"/>
                    <a:pt x="360" y="1"/>
                    <a:pt x="360" y="1"/>
                  </a:cubicBezTo>
                  <a:cubicBezTo>
                    <a:pt x="510" y="4"/>
                    <a:pt x="656" y="68"/>
                    <a:pt x="794" y="190"/>
                  </a:cubicBezTo>
                  <a:cubicBezTo>
                    <a:pt x="862" y="251"/>
                    <a:pt x="912" y="312"/>
                    <a:pt x="939" y="348"/>
                  </a:cubicBezTo>
                  <a:cubicBezTo>
                    <a:pt x="912" y="384"/>
                    <a:pt x="862" y="445"/>
                    <a:pt x="794" y="505"/>
                  </a:cubicBezTo>
                  <a:cubicBezTo>
                    <a:pt x="656" y="628"/>
                    <a:pt x="510" y="692"/>
                    <a:pt x="360" y="695"/>
                  </a:cubicBezTo>
                  <a:cubicBezTo>
                    <a:pt x="358" y="695"/>
                    <a:pt x="358" y="695"/>
                    <a:pt x="358" y="695"/>
                  </a:cubicBezTo>
                  <a:cubicBezTo>
                    <a:pt x="355" y="695"/>
                    <a:pt x="352" y="695"/>
                    <a:pt x="348" y="695"/>
                  </a:cubicBezTo>
                  <a:cubicBezTo>
                    <a:pt x="347" y="695"/>
                    <a:pt x="347" y="695"/>
                    <a:pt x="346" y="695"/>
                  </a:cubicBezTo>
                  <a:close/>
                </a:path>
              </a:pathLst>
            </a:custGeom>
            <a:gradFill>
              <a:gsLst>
                <a:gs pos="12000">
                  <a:srgbClr val="B30304"/>
                </a:gs>
                <a:gs pos="59000">
                  <a:srgbClr val="9F0100"/>
                </a:gs>
                <a:gs pos="100000">
                  <a:srgbClr val="780202"/>
                </a:gs>
              </a:gsLst>
              <a:lin ang="13200000" scaled="0"/>
            </a:gradFill>
            <a:ln>
              <a:gradFill>
                <a:gsLst>
                  <a:gs pos="0">
                    <a:srgbClr val="B30304"/>
                  </a:gs>
                  <a:gs pos="100000">
                    <a:srgbClr val="780202"/>
                  </a:gs>
                </a:gsLst>
                <a:lin ang="5400000" scaled="1"/>
              </a:gradFill>
            </a:ln>
            <a:effectLst>
              <a:outerShdw blurRad="127000" dist="63500" dir="5400000" algn="ctr" rotWithShape="0">
                <a:srgbClr val="000000">
                  <a:alpha val="6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u="sng">
                <a:solidFill>
                  <a:srgbClr val="C00000"/>
                </a:solidFill>
                <a:latin typeface="微软雅黑" panose="020B0503020204020204" pitchFamily="34" charset="-122"/>
                <a:ea typeface="微软雅黑" panose="020B0503020204020204" pitchFamily="34" charset="-122"/>
                <a:cs typeface="+mn-ea"/>
                <a:sym typeface="+mn-lt"/>
              </a:endParaRPr>
            </a:p>
          </p:txBody>
        </p:sp>
      </p:grpSp>
      <p:sp>
        <p:nvSpPr>
          <p:cNvPr id="43015" name="文本框 54">
            <a:extLst>
              <a:ext uri="{FF2B5EF4-FFF2-40B4-BE49-F238E27FC236}">
                <a16:creationId xmlns:a16="http://schemas.microsoft.com/office/drawing/2014/main" id="{A78085DB-0573-3C4F-ABB3-D03B5B609FB6}"/>
              </a:ext>
            </a:extLst>
          </p:cNvPr>
          <p:cNvSpPr txBox="1">
            <a:spLocks noChangeArrowheads="1"/>
          </p:cNvSpPr>
          <p:nvPr/>
        </p:nvSpPr>
        <p:spPr bwMode="auto">
          <a:xfrm>
            <a:off x="1218145" y="1537231"/>
            <a:ext cx="756454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pPr>
            <a:r>
              <a:rPr lang="zh-CN" altLang="en-US" sz="3200" dirty="0">
                <a:solidFill>
                  <a:srgbClr val="000000"/>
                </a:solidFill>
                <a:latin typeface="DFKai-SB" panose="02010601000101010101" pitchFamily="2" charset="-120"/>
                <a:ea typeface="DFKai-SB" panose="02010601000101010101" pitchFamily="2" charset="-120"/>
                <a:sym typeface="微软雅黑" panose="020B0503020204020204" pitchFamily="34" charset="-122"/>
              </a:rPr>
              <a:t>香港回歸前，案件的終審權歸英國樞密院司法委員會享有</a:t>
            </a:r>
            <a:r>
              <a:rPr lang="zh-CN" altLang="en-US" sz="3200" dirty="0">
                <a:solidFill>
                  <a:srgbClr val="000000"/>
                </a:solidFill>
                <a:latin typeface="微软雅黑 Light" panose="020B0503020204020204" pitchFamily="34" charset="-122"/>
                <a:ea typeface="微软雅黑 Light" panose="020B0503020204020204" pitchFamily="34" charset="-122"/>
                <a:sym typeface="微软雅黑" panose="020B0503020204020204" pitchFamily="34" charset="-122"/>
              </a:rPr>
              <a:t>。</a:t>
            </a:r>
            <a:endParaRPr lang="en-US" altLang="zh-CN" sz="3200" dirty="0">
              <a:solidFill>
                <a:srgbClr val="000000"/>
              </a:solidFill>
              <a:latin typeface="微软雅黑 Light" panose="020B0503020204020204" pitchFamily="34" charset="-122"/>
              <a:ea typeface="微软雅黑 Light" panose="020B0503020204020204" pitchFamily="34" charset="-122"/>
              <a:sym typeface="微软雅黑" panose="020B0503020204020204" pitchFamily="34" charset="-122"/>
            </a:endParaRPr>
          </a:p>
          <a:p>
            <a:pPr fontAlgn="base">
              <a:spcBef>
                <a:spcPct val="0"/>
              </a:spcBef>
              <a:spcAft>
                <a:spcPct val="0"/>
              </a:spcAft>
            </a:pPr>
            <a:endParaRPr lang="en-US" altLang="zh-CN" sz="3200" dirty="0">
              <a:solidFill>
                <a:srgbClr val="262626"/>
              </a:solidFill>
              <a:latin typeface="DFKai-SB" panose="02010601000101010101" pitchFamily="2" charset="-120"/>
              <a:ea typeface="DFKai-SB" panose="02010601000101010101" pitchFamily="2" charset="-120"/>
            </a:endParaRPr>
          </a:p>
        </p:txBody>
      </p:sp>
      <p:sp>
        <p:nvSpPr>
          <p:cNvPr id="43016" name="文本框 17">
            <a:extLst>
              <a:ext uri="{FF2B5EF4-FFF2-40B4-BE49-F238E27FC236}">
                <a16:creationId xmlns:a16="http://schemas.microsoft.com/office/drawing/2014/main" id="{1AA4D604-3F87-144D-AD83-B969CB1506E3}"/>
              </a:ext>
            </a:extLst>
          </p:cNvPr>
          <p:cNvSpPr txBox="1">
            <a:spLocks noChangeArrowheads="1"/>
          </p:cNvSpPr>
          <p:nvPr/>
        </p:nvSpPr>
        <p:spPr bwMode="auto">
          <a:xfrm>
            <a:off x="1256710" y="2704350"/>
            <a:ext cx="7487409"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spcBef>
                <a:spcPct val="0"/>
              </a:spcBef>
              <a:spcAft>
                <a:spcPct val="0"/>
              </a:spcAft>
            </a:pPr>
            <a:r>
              <a:rPr lang="zh-CN" altLang="en-US" sz="3200" dirty="0">
                <a:latin typeface="DFKai-SB" panose="02010601000101010101" pitchFamily="2" charset="-120"/>
                <a:ea typeface="DFKai-SB" panose="02010601000101010101" pitchFamily="2" charset="-120"/>
                <a:sym typeface="微软雅黑" panose="020B0503020204020204" pitchFamily="34" charset="-122"/>
              </a:rPr>
              <a:t>回歸後</a:t>
            </a:r>
            <a:r>
              <a:rPr lang="zh-CN" altLang="en-US" sz="3200" dirty="0" smtClean="0">
                <a:latin typeface="DFKai-SB" panose="02010601000101010101" pitchFamily="2" charset="-120"/>
                <a:ea typeface="DFKai-SB" panose="02010601000101010101" pitchFamily="2" charset="-120"/>
                <a:sym typeface="微软雅黑" panose="020B0503020204020204" pitchFamily="34" charset="-122"/>
              </a:rPr>
              <a:t>，</a:t>
            </a:r>
            <a:r>
              <a:rPr lang="zh-TW" altLang="en-US" sz="3200" dirty="0" smtClean="0">
                <a:latin typeface="DFKai-SB" panose="02010601000101010101" pitchFamily="2" charset="-120"/>
                <a:ea typeface="DFKai-SB" panose="02010601000101010101" pitchFamily="2" charset="-120"/>
                <a:sym typeface="微软雅黑" panose="020B0503020204020204" pitchFamily="34" charset="-122"/>
              </a:rPr>
              <a:t>依照</a:t>
            </a:r>
            <a:r>
              <a:rPr lang="en-US" altLang="zh-CN" sz="3200" dirty="0" smtClean="0">
                <a:latin typeface="DFKai-SB" panose="02010601000101010101" pitchFamily="2" charset="-120"/>
                <a:ea typeface="DFKai-SB" panose="02010601000101010101" pitchFamily="2" charset="-120"/>
                <a:sym typeface="微软雅黑" panose="020B0503020204020204" pitchFamily="34" charset="-122"/>
              </a:rPr>
              <a:t>《</a:t>
            </a:r>
            <a:r>
              <a:rPr lang="zh-CN" altLang="en-US" sz="3200" dirty="0">
                <a:latin typeface="DFKai-SB" panose="02010601000101010101" pitchFamily="2" charset="-120"/>
                <a:ea typeface="DFKai-SB" panose="02010601000101010101" pitchFamily="2" charset="-120"/>
                <a:sym typeface="微软雅黑" panose="020B0503020204020204" pitchFamily="34" charset="-122"/>
              </a:rPr>
              <a:t>基本法</a:t>
            </a:r>
            <a:r>
              <a:rPr lang="en-US" altLang="zh-CN" sz="3200" dirty="0" smtClean="0">
                <a:latin typeface="DFKai-SB" panose="02010601000101010101" pitchFamily="2" charset="-120"/>
                <a:ea typeface="DFKai-SB" panose="02010601000101010101" pitchFamily="2" charset="-120"/>
                <a:sym typeface="微软雅黑" panose="020B0503020204020204" pitchFamily="34" charset="-122"/>
              </a:rPr>
              <a:t>》</a:t>
            </a:r>
            <a:r>
              <a:rPr lang="zh-CN" altLang="en-US" sz="3200" dirty="0" smtClean="0">
                <a:latin typeface="DFKai-SB" panose="02010601000101010101" pitchFamily="2" charset="-120"/>
                <a:ea typeface="DFKai-SB" panose="02010601000101010101" pitchFamily="2" charset="-120"/>
                <a:sym typeface="微软雅黑" panose="020B0503020204020204" pitchFamily="34" charset="-122"/>
              </a:rPr>
              <a:t>香港特別行政區</a:t>
            </a:r>
            <a:r>
              <a:rPr lang="zh-TW" altLang="en-US" sz="3200" dirty="0" smtClean="0">
                <a:latin typeface="DFKai-SB" panose="02010601000101010101" pitchFamily="2" charset="-120"/>
                <a:ea typeface="DFKai-SB" panose="02010601000101010101" pitchFamily="2" charset="-120"/>
                <a:sym typeface="微软雅黑" panose="020B0503020204020204" pitchFamily="34" charset="-122"/>
              </a:rPr>
              <a:t>享有</a:t>
            </a:r>
            <a:r>
              <a:rPr lang="zh-CN" altLang="en-US" sz="3200" dirty="0" smtClean="0">
                <a:latin typeface="DFKai-SB" panose="02010601000101010101" pitchFamily="2" charset="-120"/>
                <a:ea typeface="DFKai-SB" panose="02010601000101010101" pitchFamily="2" charset="-120"/>
                <a:sym typeface="微软雅黑" panose="020B0503020204020204" pitchFamily="34" charset="-122"/>
              </a:rPr>
              <a:t>獨立</a:t>
            </a:r>
            <a:r>
              <a:rPr lang="zh-CN" altLang="en-US" sz="3200" dirty="0">
                <a:latin typeface="DFKai-SB" panose="02010601000101010101" pitchFamily="2" charset="-120"/>
                <a:ea typeface="DFKai-SB" panose="02010601000101010101" pitchFamily="2" charset="-120"/>
                <a:sym typeface="微软雅黑" panose="020B0503020204020204" pitchFamily="34" charset="-122"/>
              </a:rPr>
              <a:t>的司法權和終審權。</a:t>
            </a:r>
          </a:p>
          <a:p>
            <a:pPr fontAlgn="base">
              <a:spcBef>
                <a:spcPct val="0"/>
              </a:spcBef>
              <a:spcAft>
                <a:spcPct val="0"/>
              </a:spcAft>
            </a:pPr>
            <a:endParaRPr lang="en-US" altLang="zh-CN" dirty="0">
              <a:solidFill>
                <a:srgbClr val="262626"/>
              </a:solidFill>
              <a:latin typeface="DFKai-SB" panose="02010601000101010101" pitchFamily="2" charset="-120"/>
              <a:ea typeface="DFKai-SB" panose="02010601000101010101" pitchFamily="2" charset="-120"/>
            </a:endParaRPr>
          </a:p>
        </p:txBody>
      </p:sp>
      <p:sp>
        <p:nvSpPr>
          <p:cNvPr id="43017" name="灯片编号占位符 1">
            <a:extLst>
              <a:ext uri="{FF2B5EF4-FFF2-40B4-BE49-F238E27FC236}">
                <a16:creationId xmlns:a16="http://schemas.microsoft.com/office/drawing/2014/main" id="{F9569886-C04F-C44F-9E39-2EA00EA090D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557213" indent="-214313">
              <a:defRPr>
                <a:solidFill>
                  <a:schemeClr val="tx1"/>
                </a:solidFill>
                <a:latin typeface="Arial" panose="020B0604020202020204" pitchFamily="34" charset="0"/>
                <a:ea typeface="宋体" panose="02010600030101010101" pitchFamily="2" charset="-122"/>
              </a:defRPr>
            </a:lvl2pPr>
            <a:lvl3pPr marL="857250" indent="-171450">
              <a:defRPr>
                <a:solidFill>
                  <a:schemeClr val="tx1"/>
                </a:solidFill>
                <a:latin typeface="Arial" panose="020B0604020202020204" pitchFamily="34" charset="0"/>
                <a:ea typeface="宋体" panose="02010600030101010101" pitchFamily="2" charset="-122"/>
              </a:defRPr>
            </a:lvl3pPr>
            <a:lvl4pPr marL="1200150" indent="-171450">
              <a:defRPr>
                <a:solidFill>
                  <a:schemeClr val="tx1"/>
                </a:solidFill>
                <a:latin typeface="Arial" panose="020B0604020202020204" pitchFamily="34" charset="0"/>
                <a:ea typeface="宋体" panose="02010600030101010101" pitchFamily="2" charset="-122"/>
              </a:defRPr>
            </a:lvl4pPr>
            <a:lvl5pPr marL="1543050" indent="-171450">
              <a:defRPr>
                <a:solidFill>
                  <a:schemeClr val="tx1"/>
                </a:solidFill>
                <a:latin typeface="Arial" panose="020B0604020202020204" pitchFamily="34" charset="0"/>
                <a:ea typeface="宋体" panose="02010600030101010101" pitchFamily="2" charset="-122"/>
              </a:defRPr>
            </a:lvl5pPr>
            <a:lvl6pPr marL="18859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2288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25717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29146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fld id="{F86BA3AD-EC5D-F74E-8876-8BF1BAA20D3C}" type="slidenum">
              <a:rPr lang="en-US" altLang="en-US">
                <a:solidFill>
                  <a:srgbClr val="898989"/>
                </a:solidFill>
              </a:rPr>
              <a:pPr eaLnBrk="0" fontAlgn="base" hangingPunct="0">
                <a:spcBef>
                  <a:spcPct val="0"/>
                </a:spcBef>
                <a:spcAft>
                  <a:spcPct val="0"/>
                </a:spcAft>
              </a:pPr>
              <a:t>19</a:t>
            </a:fld>
            <a:endParaRPr lang="en-US" altLang="en-US">
              <a:solidFill>
                <a:srgbClr val="898989"/>
              </a:solidFill>
            </a:endParaRPr>
          </a:p>
        </p:txBody>
      </p:sp>
      <p:sp>
        <p:nvSpPr>
          <p:cNvPr id="14" name="文字方塊 13">
            <a:extLst>
              <a:ext uri="{FF2B5EF4-FFF2-40B4-BE49-F238E27FC236}">
                <a16:creationId xmlns:a16="http://schemas.microsoft.com/office/drawing/2014/main" id="{3A3CD5EE-95C7-1D4F-BA94-FEA63B6D96AB}"/>
              </a:ext>
            </a:extLst>
          </p:cNvPr>
          <p:cNvSpPr txBox="1"/>
          <p:nvPr/>
        </p:nvSpPr>
        <p:spPr>
          <a:xfrm>
            <a:off x="2012395" y="6010035"/>
            <a:ext cx="7956686" cy="738664"/>
          </a:xfrm>
          <a:prstGeom prst="rect">
            <a:avLst/>
          </a:prstGeom>
          <a:noFill/>
        </p:spPr>
        <p:txBody>
          <a:bodyPr wrap="square" rtlCol="0">
            <a:spAutoFit/>
          </a:bodyPr>
          <a:lstStyle/>
          <a:p>
            <a:pPr eaLnBrk="0" fontAlgn="base" hangingPunct="0">
              <a:spcBef>
                <a:spcPct val="0"/>
              </a:spcBef>
              <a:spcAft>
                <a:spcPct val="0"/>
              </a:spcAft>
            </a:pPr>
            <a:r>
              <a:rPr lang="zh-TW" altLang="en-US" sz="1400" dirty="0">
                <a:solidFill>
                  <a:srgbClr val="000000"/>
                </a:solidFill>
                <a:latin typeface="DFKai-SB" panose="03000509000000000000" pitchFamily="65" charset="-120"/>
                <a:ea typeface="DFKai-SB" panose="03000509000000000000" pitchFamily="65" charset="-120"/>
              </a:rPr>
              <a:t>資料來源</a:t>
            </a:r>
            <a:r>
              <a:rPr lang="zh-TW" altLang="en-US" sz="1400" dirty="0" smtClean="0">
                <a:solidFill>
                  <a:srgbClr val="000000"/>
                </a:solidFill>
                <a:latin typeface="DFKai-SB" panose="03000509000000000000" pitchFamily="65" charset="-120"/>
                <a:ea typeface="DFKai-SB" panose="03000509000000000000" pitchFamily="65" charset="-120"/>
              </a:rPr>
              <a:t>：</a:t>
            </a:r>
            <a:endParaRPr lang="en-US" altLang="zh-TW" sz="1400" dirty="0">
              <a:solidFill>
                <a:srgbClr val="000000"/>
              </a:solidFill>
              <a:latin typeface="DFKai-SB" panose="03000509000000000000" pitchFamily="65" charset="-120"/>
              <a:ea typeface="DFKai-SB" panose="03000509000000000000" pitchFamily="65" charset="-120"/>
            </a:endParaRPr>
          </a:p>
          <a:p>
            <a:pPr marL="285750" indent="-285750" eaLnBrk="0" fontAlgn="base" hangingPunct="0">
              <a:spcBef>
                <a:spcPct val="0"/>
              </a:spcBef>
              <a:spcAft>
                <a:spcPct val="0"/>
              </a:spcAft>
              <a:buFont typeface="Arial" panose="020B0604020202020204" pitchFamily="34" charset="0"/>
              <a:buChar char="•"/>
            </a:pPr>
            <a:r>
              <a:rPr lang="en-US" altLang="zh-TW" sz="1400" dirty="0">
                <a:solidFill>
                  <a:srgbClr val="000000"/>
                </a:solidFill>
                <a:latin typeface="DFKai-SB" panose="03000509000000000000" pitchFamily="65" charset="-120"/>
                <a:ea typeface="DFKai-SB" panose="03000509000000000000" pitchFamily="65" charset="-120"/>
              </a:rPr>
              <a:t>《</a:t>
            </a:r>
            <a:r>
              <a:rPr lang="zh-TW" altLang="en-US" sz="1400" dirty="0">
                <a:solidFill>
                  <a:srgbClr val="000000"/>
                </a:solidFill>
                <a:latin typeface="DFKai-SB" panose="03000509000000000000" pitchFamily="65" charset="-120"/>
                <a:ea typeface="DFKai-SB" panose="03000509000000000000" pitchFamily="65" charset="-120"/>
              </a:rPr>
              <a:t>基本法</a:t>
            </a:r>
            <a:r>
              <a:rPr lang="en-US" altLang="zh-TW" sz="1400" dirty="0">
                <a:solidFill>
                  <a:srgbClr val="000000"/>
                </a:solidFill>
                <a:latin typeface="DFKai-SB" panose="03000509000000000000" pitchFamily="65" charset="-120"/>
                <a:ea typeface="DFKai-SB" panose="03000509000000000000" pitchFamily="65" charset="-120"/>
              </a:rPr>
              <a:t>》</a:t>
            </a:r>
            <a:r>
              <a:rPr lang="zh-TW" altLang="en-US" sz="1400" dirty="0">
                <a:solidFill>
                  <a:srgbClr val="000000"/>
                </a:solidFill>
                <a:latin typeface="DFKai-SB" panose="03000509000000000000" pitchFamily="65" charset="-120"/>
                <a:ea typeface="DFKai-SB" panose="03000509000000000000" pitchFamily="65" charset="-120"/>
              </a:rPr>
              <a:t>第 </a:t>
            </a:r>
            <a:r>
              <a:rPr lang="zh-TW" altLang="en-US" sz="14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八十二</a:t>
            </a:r>
            <a:r>
              <a:rPr lang="en-US" altLang="zh-TW" sz="1400" dirty="0" smtClean="0">
                <a:solidFill>
                  <a:srgbClr val="000000"/>
                </a:solidFill>
                <a:latin typeface="DFKai-SB" panose="03000509000000000000" pitchFamily="65" charset="-120"/>
                <a:ea typeface="DFKai-SB" panose="03000509000000000000" pitchFamily="65" charset="-120"/>
              </a:rPr>
              <a:t> </a:t>
            </a:r>
            <a:r>
              <a:rPr lang="zh-TW" altLang="en-US" sz="1400" dirty="0">
                <a:solidFill>
                  <a:srgbClr val="000000"/>
                </a:solidFill>
                <a:latin typeface="DFKai-SB" panose="03000509000000000000" pitchFamily="65" charset="-120"/>
                <a:ea typeface="DFKai-SB" panose="03000509000000000000" pitchFamily="65" charset="-120"/>
              </a:rPr>
              <a:t>條</a:t>
            </a:r>
            <a:endParaRPr lang="en-US" altLang="zh-TW" sz="1400" dirty="0">
              <a:solidFill>
                <a:srgbClr val="000000"/>
              </a:solidFill>
              <a:latin typeface="DFKai-SB" panose="03000509000000000000" pitchFamily="65" charset="-120"/>
              <a:ea typeface="DFKai-SB" panose="03000509000000000000" pitchFamily="65" charset="-120"/>
            </a:endParaRPr>
          </a:p>
          <a:p>
            <a:pPr marL="285750" indent="-285750" eaLnBrk="0" fontAlgn="base" hangingPunct="0">
              <a:spcBef>
                <a:spcPct val="0"/>
              </a:spcBef>
              <a:spcAft>
                <a:spcPct val="0"/>
              </a:spcAft>
              <a:buFont typeface="Arial" panose="020B0604020202020204" pitchFamily="34" charset="0"/>
              <a:buChar char="•"/>
            </a:pPr>
            <a:r>
              <a:rPr lang="zh-TW" altLang="en-US" sz="1400" dirty="0">
                <a:solidFill>
                  <a:srgbClr val="000000"/>
                </a:solidFill>
                <a:latin typeface="DFKai-SB" panose="03000509000000000000" pitchFamily="65" charset="-120"/>
                <a:ea typeface="DFKai-SB" panose="03000509000000000000" pitchFamily="65" charset="-120"/>
              </a:rPr>
              <a:t>香港終審法院</a:t>
            </a:r>
            <a:r>
              <a:rPr lang="en-US" altLang="zh-TW" sz="1400" dirty="0">
                <a:solidFill>
                  <a:srgbClr val="000000"/>
                </a:solidFill>
                <a:latin typeface="DFKai-SB" panose="03000509000000000000" pitchFamily="65" charset="-120"/>
                <a:ea typeface="DFKai-SB" panose="03000509000000000000" pitchFamily="65" charset="-120"/>
              </a:rPr>
              <a:t>〈</a:t>
            </a:r>
            <a:r>
              <a:rPr lang="zh-TW" altLang="en-US" sz="1400" dirty="0">
                <a:solidFill>
                  <a:srgbClr val="000000"/>
                </a:solidFill>
                <a:latin typeface="DFKai-SB" panose="03000509000000000000" pitchFamily="65" charset="-120"/>
                <a:ea typeface="DFKai-SB" panose="03000509000000000000" pitchFamily="65" charset="-120"/>
              </a:rPr>
              <a:t>終審法院的角色</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https://www.hkcfa.hk/tc/faqs/role_cfa/index.html</a:t>
            </a:r>
            <a:endParaRPr lang="zh-TW"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5" name="圖片 14" descr="LAI_0127.JPG">
            <a:extLst>
              <a:ext uri="{FF2B5EF4-FFF2-40B4-BE49-F238E27FC236}">
                <a16:creationId xmlns:a16="http://schemas.microsoft.com/office/drawing/2014/main" id="{7B059945-6720-524E-A37D-07E8B78B6C79}"/>
              </a:ext>
            </a:extLst>
          </p:cNvPr>
          <p:cNvPicPr>
            <a:picLocks noChangeAspect="1"/>
          </p:cNvPicPr>
          <p:nvPr/>
        </p:nvPicPr>
        <p:blipFill>
          <a:blip r:embed="rId2"/>
          <a:stretch>
            <a:fillRect/>
          </a:stretch>
        </p:blipFill>
        <p:spPr>
          <a:xfrm>
            <a:off x="4262900" y="4221328"/>
            <a:ext cx="2967106" cy="1980220"/>
          </a:xfrm>
          <a:prstGeom prst="rect">
            <a:avLst/>
          </a:prstGeom>
        </p:spPr>
      </p:pic>
      <p:sp>
        <p:nvSpPr>
          <p:cNvPr id="16" name="文字方塊 15">
            <a:extLst>
              <a:ext uri="{FF2B5EF4-FFF2-40B4-BE49-F238E27FC236}">
                <a16:creationId xmlns:a16="http://schemas.microsoft.com/office/drawing/2014/main" id="{9368258B-3D93-DF40-92BB-B7032EC136E0}"/>
              </a:ext>
            </a:extLst>
          </p:cNvPr>
          <p:cNvSpPr txBox="1"/>
          <p:nvPr/>
        </p:nvSpPr>
        <p:spPr>
          <a:xfrm>
            <a:off x="7299132" y="5888116"/>
            <a:ext cx="2967106" cy="307777"/>
          </a:xfrm>
          <a:prstGeom prst="rect">
            <a:avLst/>
          </a:prstGeom>
          <a:noFill/>
        </p:spPr>
        <p:txBody>
          <a:bodyPr wrap="square" rtlCol="0">
            <a:spAutoFit/>
          </a:bodyPr>
          <a:lstStyle/>
          <a:p>
            <a:pPr eaLnBrk="0" fontAlgn="base" hangingPunct="0">
              <a:spcBef>
                <a:spcPct val="0"/>
              </a:spcBef>
              <a:spcAft>
                <a:spcPct val="0"/>
              </a:spcAft>
            </a:pPr>
            <a:r>
              <a:rPr lang="zh-TW" altLang="en-US" sz="1400" dirty="0">
                <a:solidFill>
                  <a:srgbClr val="000000"/>
                </a:solidFill>
                <a:latin typeface="DFKai-SB" panose="03000509000000000000" pitchFamily="65" charset="-120"/>
                <a:ea typeface="DFKai-SB" panose="03000509000000000000" pitchFamily="65" charset="-120"/>
              </a:rPr>
              <a:t>圖片來自香港終審法院</a:t>
            </a:r>
          </a:p>
        </p:txBody>
      </p:sp>
    </p:spTree>
    <p:extLst>
      <p:ext uri="{BB962C8B-B14F-4D97-AF65-F5344CB8AC3E}">
        <p14:creationId xmlns:p14="http://schemas.microsoft.com/office/powerpoint/2010/main" val="3138279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标题 1">
            <a:extLst>
              <a:ext uri="{FF2B5EF4-FFF2-40B4-BE49-F238E27FC236}">
                <a16:creationId xmlns:a16="http://schemas.microsoft.com/office/drawing/2014/main" id="{3E34E971-660F-0F40-8A70-1B250356C787}"/>
              </a:ext>
            </a:extLst>
          </p:cNvPr>
          <p:cNvSpPr>
            <a:spLocks noGrp="1" noChangeArrowheads="1"/>
          </p:cNvSpPr>
          <p:nvPr>
            <p:ph type="title"/>
          </p:nvPr>
        </p:nvSpPr>
        <p:spPr>
          <a:xfrm>
            <a:off x="2503912" y="-198699"/>
            <a:ext cx="7200800" cy="1044116"/>
          </a:xfrm>
        </p:spPr>
        <p:txBody>
          <a:bodyPr anchor="b">
            <a:normAutofit/>
          </a:bodyPr>
          <a:lstStyle/>
          <a:p>
            <a:r>
              <a:rPr lang="zh-CN" altLang="en-US" sz="3600" b="1" dirty="0">
                <a:latin typeface="標楷體" pitchFamily="65" charset="-120"/>
                <a:ea typeface="標楷體" pitchFamily="65" charset="-120"/>
              </a:rPr>
              <a:t>學習目標</a:t>
            </a:r>
          </a:p>
        </p:txBody>
      </p:sp>
      <p:grpSp>
        <p:nvGrpSpPr>
          <p:cNvPr id="79" name="Group 78">
            <a:extLst>
              <a:ext uri="{FF2B5EF4-FFF2-40B4-BE49-F238E27FC236}">
                <a16:creationId xmlns:a16="http://schemas.microsoft.com/office/drawing/2014/main" id="{04542298-A2B1-480F-A11C-A40EDD19B85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41418" y="1"/>
            <a:ext cx="2926583" cy="2382977"/>
            <a:chOff x="6867015" y="-1"/>
            <a:chExt cx="5324985" cy="3251912"/>
          </a:xfrm>
          <a:solidFill>
            <a:schemeClr val="accent5">
              <a:alpha val="10000"/>
            </a:schemeClr>
          </a:solidFill>
        </p:grpSpPr>
        <p:sp>
          <p:nvSpPr>
            <p:cNvPr id="80" name="Freeform: Shape 79">
              <a:extLst>
                <a:ext uri="{FF2B5EF4-FFF2-40B4-BE49-F238E27FC236}">
                  <a16:creationId xmlns:a16="http://schemas.microsoft.com/office/drawing/2014/main" id="{74AEB45E-B965-46A0-8557-C646B5011B9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a typeface="宋体"/>
              </a:endParaRPr>
            </a:p>
          </p:txBody>
        </p:sp>
        <p:sp>
          <p:nvSpPr>
            <p:cNvPr id="81" name="Freeform: Shape 80">
              <a:extLst>
                <a:ext uri="{FF2B5EF4-FFF2-40B4-BE49-F238E27FC236}">
                  <a16:creationId xmlns:a16="http://schemas.microsoft.com/office/drawing/2014/main" id="{921A22C7-11AD-44B0-9BF7-6E3A458215D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a typeface="宋体"/>
              </a:endParaRPr>
            </a:p>
          </p:txBody>
        </p:sp>
        <p:sp>
          <p:nvSpPr>
            <p:cNvPr id="82" name="Freeform: Shape 81">
              <a:extLst>
                <a:ext uri="{FF2B5EF4-FFF2-40B4-BE49-F238E27FC236}">
                  <a16:creationId xmlns:a16="http://schemas.microsoft.com/office/drawing/2014/main" id="{87049D82-B7F3-4192-8337-4BDB16955E9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a typeface="宋体"/>
              </a:endParaRPr>
            </a:p>
          </p:txBody>
        </p:sp>
        <p:sp>
          <p:nvSpPr>
            <p:cNvPr id="83" name="Freeform: Shape 82">
              <a:extLst>
                <a:ext uri="{FF2B5EF4-FFF2-40B4-BE49-F238E27FC236}">
                  <a16:creationId xmlns:a16="http://schemas.microsoft.com/office/drawing/2014/main" id="{24A7FAD9-577C-4D2E-A3B5-C6D0A39D47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a typeface="宋体"/>
              </a:endParaRPr>
            </a:p>
          </p:txBody>
        </p:sp>
      </p:grpSp>
      <p:sp>
        <p:nvSpPr>
          <p:cNvPr id="3" name="内容占位符 2">
            <a:extLst>
              <a:ext uri="{FF2B5EF4-FFF2-40B4-BE49-F238E27FC236}">
                <a16:creationId xmlns:a16="http://schemas.microsoft.com/office/drawing/2014/main" id="{FA028E13-904C-C141-944A-F416E8051B9F}"/>
              </a:ext>
            </a:extLst>
          </p:cNvPr>
          <p:cNvSpPr>
            <a:spLocks noGrp="1" noChangeArrowheads="1"/>
          </p:cNvSpPr>
          <p:nvPr>
            <p:ph idx="1"/>
          </p:nvPr>
        </p:nvSpPr>
        <p:spPr>
          <a:xfrm>
            <a:off x="1036319" y="1002731"/>
            <a:ext cx="10493433" cy="5256583"/>
          </a:xfrm>
        </p:spPr>
        <p:txBody>
          <a:bodyPr>
            <a:noAutofit/>
          </a:bodyPr>
          <a:lstStyle/>
          <a:p>
            <a:pPr marL="0" indent="0">
              <a:spcBef>
                <a:spcPts val="600"/>
              </a:spcBef>
              <a:spcAft>
                <a:spcPts val="600"/>
              </a:spcAft>
              <a:buNone/>
            </a:pPr>
            <a:r>
              <a:rPr lang="zh-CN" altLang="en-US" sz="2400" b="1" dirty="0">
                <a:solidFill>
                  <a:schemeClr val="tx2"/>
                </a:solidFill>
                <a:latin typeface="DFKai-SB" panose="03000509000000000000" pitchFamily="65" charset="-120"/>
                <a:ea typeface="DFKai-SB" panose="03000509000000000000" pitchFamily="65" charset="-120"/>
              </a:rPr>
              <a:t>知識</a:t>
            </a:r>
            <a:endParaRPr lang="en-US" altLang="zh-CN" sz="2400" b="1" dirty="0">
              <a:solidFill>
                <a:schemeClr val="tx2"/>
              </a:solidFill>
              <a:latin typeface="DFKai-SB" panose="03000509000000000000" pitchFamily="65" charset="-120"/>
              <a:ea typeface="DFKai-SB" panose="03000509000000000000" pitchFamily="65" charset="-120"/>
            </a:endParaRPr>
          </a:p>
          <a:p>
            <a:pPr marL="717550" lvl="1" indent="-271463">
              <a:spcBef>
                <a:spcPts val="600"/>
              </a:spcBef>
              <a:spcAft>
                <a:spcPts val="600"/>
              </a:spcAft>
              <a:buFont typeface="Arial" pitchFamily="34" charset="0"/>
              <a:buChar char="•"/>
            </a:pPr>
            <a:r>
              <a:rPr lang="zh-CN" altLang="en-US" sz="2400" dirty="0">
                <a:solidFill>
                  <a:schemeClr val="tx2"/>
                </a:solidFill>
                <a:latin typeface="DFKai-SB" panose="03000509000000000000" pitchFamily="65" charset="-120"/>
                <a:ea typeface="DFKai-SB" panose="03000509000000000000" pitchFamily="65" charset="-120"/>
              </a:rPr>
              <a:t>認識法治與法治精神的內涵</a:t>
            </a:r>
            <a:endParaRPr lang="en-US" altLang="zh-CN" sz="2400" dirty="0">
              <a:solidFill>
                <a:schemeClr val="tx2"/>
              </a:solidFill>
              <a:latin typeface="DFKai-SB" panose="03000509000000000000" pitchFamily="65" charset="-120"/>
              <a:ea typeface="DFKai-SB" panose="03000509000000000000" pitchFamily="65" charset="-120"/>
            </a:endParaRPr>
          </a:p>
          <a:p>
            <a:pPr marL="717550" lvl="1" indent="-271463">
              <a:spcBef>
                <a:spcPts val="600"/>
              </a:spcBef>
              <a:spcAft>
                <a:spcPts val="600"/>
              </a:spcAft>
              <a:buFont typeface="Arial" pitchFamily="34" charset="0"/>
              <a:buChar char="•"/>
            </a:pPr>
            <a:r>
              <a:rPr lang="zh-CN" altLang="en-US" sz="2400" dirty="0">
                <a:solidFill>
                  <a:schemeClr val="tx2"/>
                </a:solidFill>
                <a:latin typeface="DFKai-SB" panose="03000509000000000000" pitchFamily="65" charset="-120"/>
                <a:ea typeface="DFKai-SB" panose="03000509000000000000" pitchFamily="65" charset="-120"/>
              </a:rPr>
              <a:t>理解遵守法律、</a:t>
            </a:r>
            <a:r>
              <a:rPr lang="zh-CN" altLang="zh-CN" sz="2400" dirty="0">
                <a:solidFill>
                  <a:schemeClr val="tx2"/>
                </a:solidFill>
                <a:latin typeface="DFKai-SB" panose="03000509000000000000" pitchFamily="65" charset="-120"/>
                <a:ea typeface="DFKai-SB" panose="03000509000000000000" pitchFamily="65" charset="-120"/>
              </a:rPr>
              <a:t>法律面前人人平等</a:t>
            </a:r>
            <a:r>
              <a:rPr lang="zh-CN" altLang="en-US" sz="2400" dirty="0">
                <a:solidFill>
                  <a:schemeClr val="tx2"/>
                </a:solidFill>
                <a:latin typeface="DFKai-SB" panose="03000509000000000000" pitchFamily="65" charset="-120"/>
                <a:ea typeface="DFKai-SB" panose="03000509000000000000" pitchFamily="65" charset="-120"/>
              </a:rPr>
              <a:t>、</a:t>
            </a:r>
            <a:r>
              <a:rPr lang="zh-CN" altLang="zh-CN" sz="2400" dirty="0">
                <a:solidFill>
                  <a:schemeClr val="tx2"/>
                </a:solidFill>
                <a:latin typeface="DFKai-SB" panose="03000509000000000000" pitchFamily="65" charset="-120"/>
                <a:ea typeface="DFKai-SB" panose="03000509000000000000" pitchFamily="65" charset="-120"/>
              </a:rPr>
              <a:t>司法獨立</a:t>
            </a:r>
            <a:r>
              <a:rPr lang="zh-CN" altLang="en-US" sz="2400" dirty="0">
                <a:solidFill>
                  <a:schemeClr val="tx2"/>
                </a:solidFill>
                <a:latin typeface="DFKai-SB" panose="03000509000000000000" pitchFamily="65" charset="-120"/>
                <a:ea typeface="DFKai-SB" panose="03000509000000000000" pitchFamily="65" charset="-120"/>
              </a:rPr>
              <a:t>、</a:t>
            </a:r>
            <a:r>
              <a:rPr lang="zh-CN" altLang="zh-CN" sz="2400" dirty="0">
                <a:solidFill>
                  <a:schemeClr val="tx2"/>
                </a:solidFill>
                <a:latin typeface="DFKai-SB" panose="03000509000000000000" pitchFamily="65" charset="-120"/>
                <a:ea typeface="DFKai-SB" panose="03000509000000000000" pitchFamily="65" charset="-120"/>
              </a:rPr>
              <a:t>公平公開審訊</a:t>
            </a:r>
            <a:r>
              <a:rPr lang="zh-CN" altLang="en-US" sz="2400" dirty="0">
                <a:solidFill>
                  <a:schemeClr val="tx2"/>
                </a:solidFill>
                <a:latin typeface="DFKai-SB" panose="03000509000000000000" pitchFamily="65" charset="-120"/>
                <a:ea typeface="DFKai-SB" panose="03000509000000000000" pitchFamily="65" charset="-120"/>
              </a:rPr>
              <a:t>等</a:t>
            </a:r>
            <a:r>
              <a:rPr lang="zh-CN" altLang="en-US" sz="2400" dirty="0" smtClean="0">
                <a:solidFill>
                  <a:schemeClr val="tx2"/>
                </a:solidFill>
                <a:latin typeface="DFKai-SB" panose="03000509000000000000" pitchFamily="65" charset="-120"/>
                <a:ea typeface="DFKai-SB" panose="03000509000000000000" pitchFamily="65" charset="-120"/>
              </a:rPr>
              <a:t>內涵</a:t>
            </a:r>
            <a:endParaRPr lang="en-US" altLang="zh-CN" sz="2400" dirty="0" smtClean="0">
              <a:solidFill>
                <a:schemeClr val="tx2"/>
              </a:solidFill>
              <a:latin typeface="DFKai-SB" panose="03000509000000000000" pitchFamily="65" charset="-120"/>
              <a:ea typeface="DFKai-SB" panose="03000509000000000000" pitchFamily="65" charset="-120"/>
            </a:endParaRPr>
          </a:p>
          <a:p>
            <a:pPr marL="717550" lvl="1" indent="-271463">
              <a:spcBef>
                <a:spcPts val="600"/>
              </a:spcBef>
              <a:spcAft>
                <a:spcPts val="600"/>
              </a:spcAft>
              <a:buFont typeface="Arial" pitchFamily="34" charset="0"/>
              <a:buChar char="•"/>
            </a:pPr>
            <a:r>
              <a:rPr lang="zh-TW" altLang="en-US" sz="2400" dirty="0" smtClean="0">
                <a:solidFill>
                  <a:schemeClr val="tx2"/>
                </a:solidFill>
                <a:latin typeface="DFKai-SB" panose="03000509000000000000" pitchFamily="65" charset="-120"/>
                <a:ea typeface="DFKai-SB" panose="03000509000000000000" pitchFamily="65" charset="-120"/>
              </a:rPr>
              <a:t>認識守護法治是香港</a:t>
            </a:r>
            <a:r>
              <a:rPr lang="zh-TW" altLang="en-US" sz="2400" dirty="0">
                <a:solidFill>
                  <a:schemeClr val="tx2"/>
                </a:solidFill>
                <a:latin typeface="DFKai-SB" panose="03000509000000000000" pitchFamily="65" charset="-120"/>
                <a:ea typeface="DFKai-SB" panose="03000509000000000000" pitchFamily="65" charset="-120"/>
              </a:rPr>
              <a:t>社會共同的價值觀</a:t>
            </a:r>
            <a:r>
              <a:rPr lang="zh-TW" altLang="en-US" sz="2400" dirty="0" smtClean="0">
                <a:solidFill>
                  <a:schemeClr val="tx2"/>
                </a:solidFill>
                <a:latin typeface="DFKai-SB" panose="03000509000000000000" pitchFamily="65" charset="-120"/>
                <a:ea typeface="DFKai-SB" panose="03000509000000000000" pitchFamily="65" charset="-120"/>
              </a:rPr>
              <a:t>，是香港</a:t>
            </a:r>
            <a:r>
              <a:rPr lang="zh-TW" altLang="en-US" sz="2400" dirty="0">
                <a:solidFill>
                  <a:schemeClr val="tx2"/>
                </a:solidFill>
                <a:latin typeface="DFKai-SB" panose="03000509000000000000" pitchFamily="65" charset="-120"/>
                <a:ea typeface="DFKai-SB" panose="03000509000000000000" pitchFamily="65" charset="-120"/>
              </a:rPr>
              <a:t>社會與</a:t>
            </a:r>
            <a:r>
              <a:rPr lang="zh-TW" altLang="en-US" sz="2400" dirty="0" smtClean="0">
                <a:solidFill>
                  <a:schemeClr val="tx2"/>
                </a:solidFill>
                <a:latin typeface="DFKai-SB" panose="03000509000000000000" pitchFamily="65" charset="-120"/>
                <a:ea typeface="DFKai-SB" panose="03000509000000000000" pitchFamily="65" charset="-120"/>
              </a:rPr>
              <a:t>國家發展的基礎</a:t>
            </a:r>
            <a:endParaRPr lang="en-US" altLang="zh-CN" sz="2400" dirty="0">
              <a:solidFill>
                <a:schemeClr val="tx2"/>
              </a:solidFill>
              <a:latin typeface="DFKai-SB" panose="03000509000000000000" pitchFamily="65" charset="-120"/>
              <a:ea typeface="DFKai-SB" panose="03000509000000000000" pitchFamily="65" charset="-120"/>
            </a:endParaRPr>
          </a:p>
          <a:p>
            <a:pPr marL="0" indent="0">
              <a:spcBef>
                <a:spcPts val="600"/>
              </a:spcBef>
              <a:spcAft>
                <a:spcPts val="600"/>
              </a:spcAft>
              <a:buNone/>
            </a:pPr>
            <a:r>
              <a:rPr lang="zh-TW" altLang="en-US" sz="2400" dirty="0">
                <a:solidFill>
                  <a:schemeClr val="tx2"/>
                </a:solidFill>
                <a:latin typeface="DFKai-SB" panose="03000509000000000000" pitchFamily="65" charset="-120"/>
                <a:ea typeface="DFKai-SB" panose="03000509000000000000" pitchFamily="65" charset="-120"/>
              </a:rPr>
              <a:t>技能</a:t>
            </a:r>
            <a:endParaRPr lang="en-US" altLang="zh-TW" sz="2400" dirty="0">
              <a:solidFill>
                <a:schemeClr val="tx2"/>
              </a:solidFill>
              <a:latin typeface="DFKai-SB" panose="03000509000000000000" pitchFamily="65" charset="-120"/>
              <a:ea typeface="DFKai-SB" panose="03000509000000000000" pitchFamily="65" charset="-120"/>
            </a:endParaRPr>
          </a:p>
          <a:p>
            <a:pPr marL="717550" lvl="1" indent="-260350">
              <a:spcBef>
                <a:spcPts val="600"/>
              </a:spcBef>
              <a:spcAft>
                <a:spcPts val="600"/>
              </a:spcAft>
              <a:buFont typeface="Arial" panose="020B0604020202020204" pitchFamily="34" charset="0"/>
              <a:buChar char="•"/>
            </a:pPr>
            <a:r>
              <a:rPr lang="zh-CN" altLang="en-US" sz="2400" dirty="0">
                <a:solidFill>
                  <a:schemeClr val="tx2"/>
                </a:solidFill>
                <a:latin typeface="DFKai-SB" panose="03000509000000000000" pitchFamily="65" charset="-120"/>
                <a:ea typeface="DFKai-SB" panose="03000509000000000000" pitchFamily="65" charset="-120"/>
              </a:rPr>
              <a:t>能夠運用法治思維解決生活中遇到的問題</a:t>
            </a:r>
            <a:endParaRPr lang="en-US" altLang="zh-CN" sz="2400" dirty="0">
              <a:solidFill>
                <a:schemeClr val="tx2"/>
              </a:solidFill>
              <a:latin typeface="DFKai-SB" panose="03000509000000000000" pitchFamily="65" charset="-120"/>
              <a:ea typeface="DFKai-SB" panose="03000509000000000000" pitchFamily="65" charset="-120"/>
            </a:endParaRPr>
          </a:p>
          <a:p>
            <a:pPr marL="717550" lvl="1" indent="-260350">
              <a:spcBef>
                <a:spcPts val="600"/>
              </a:spcBef>
              <a:spcAft>
                <a:spcPts val="600"/>
              </a:spcAft>
              <a:buFont typeface="Arial" panose="020B0604020202020204" pitchFamily="34" charset="0"/>
              <a:buChar char="•"/>
            </a:pPr>
            <a:r>
              <a:rPr lang="zh-CN" altLang="en-US" sz="2400" dirty="0">
                <a:solidFill>
                  <a:schemeClr val="tx2"/>
                </a:solidFill>
                <a:latin typeface="DFKai-SB" panose="03000509000000000000" pitchFamily="65" charset="-120"/>
                <a:ea typeface="DFKai-SB" panose="03000509000000000000" pitchFamily="65" charset="-120"/>
                <a:sym typeface="+mn-ea"/>
              </a:rPr>
              <a:t>掌握溝通、協作、慎思明辨等共通能力</a:t>
            </a:r>
            <a:endParaRPr lang="en-US" altLang="zh-TW" sz="2400" dirty="0">
              <a:solidFill>
                <a:schemeClr val="tx2"/>
              </a:solidFill>
              <a:latin typeface="DFKai-SB" panose="03000509000000000000" pitchFamily="65" charset="-120"/>
              <a:ea typeface="DFKai-SB" panose="03000509000000000000" pitchFamily="65" charset="-120"/>
            </a:endParaRPr>
          </a:p>
          <a:p>
            <a:pPr marL="0" indent="0">
              <a:spcBef>
                <a:spcPts val="600"/>
              </a:spcBef>
              <a:spcAft>
                <a:spcPts val="600"/>
              </a:spcAft>
              <a:buNone/>
            </a:pPr>
            <a:r>
              <a:rPr lang="zh-TW" altLang="en-US" sz="2400" dirty="0">
                <a:solidFill>
                  <a:schemeClr val="tx2"/>
                </a:solidFill>
                <a:latin typeface="DFKai-SB" panose="03000509000000000000" pitchFamily="65" charset="-120"/>
                <a:ea typeface="DFKai-SB" panose="03000509000000000000" pitchFamily="65" charset="-120"/>
              </a:rPr>
              <a:t>價值觀</a:t>
            </a:r>
            <a:endParaRPr lang="en-US" altLang="zh-TW" sz="2400" dirty="0">
              <a:solidFill>
                <a:schemeClr val="tx2"/>
              </a:solidFill>
              <a:latin typeface="DFKai-SB" panose="03000509000000000000" pitchFamily="65" charset="-120"/>
              <a:ea typeface="DFKai-SB" panose="03000509000000000000" pitchFamily="65" charset="-120"/>
            </a:endParaRPr>
          </a:p>
          <a:p>
            <a:pPr marL="717550" lvl="1" indent="-271463">
              <a:spcBef>
                <a:spcPts val="600"/>
              </a:spcBef>
              <a:spcAft>
                <a:spcPts val="600"/>
              </a:spcAft>
              <a:buFont typeface="Arial" panose="020B0604020202020204" pitchFamily="34" charset="0"/>
              <a:buChar char="•"/>
            </a:pPr>
            <a:r>
              <a:rPr lang="zh-CN" altLang="en-US" sz="2400" dirty="0">
                <a:solidFill>
                  <a:schemeClr val="tx2"/>
                </a:solidFill>
                <a:latin typeface="DFKai-SB" panose="03000509000000000000" pitchFamily="65" charset="-120"/>
                <a:ea typeface="DFKai-SB" panose="03000509000000000000" pitchFamily="65" charset="-120"/>
              </a:rPr>
              <a:t>培養守法觀念及法治精神</a:t>
            </a:r>
            <a:endParaRPr lang="en-US" altLang="zh-CN" sz="2400" dirty="0">
              <a:solidFill>
                <a:schemeClr val="tx2"/>
              </a:solidFill>
              <a:latin typeface="DFKai-SB" panose="03000509000000000000" pitchFamily="65" charset="-120"/>
              <a:ea typeface="DFKai-SB" panose="03000509000000000000" pitchFamily="65" charset="-120"/>
            </a:endParaRPr>
          </a:p>
          <a:p>
            <a:pPr marL="717550" lvl="1" indent="-271463">
              <a:spcBef>
                <a:spcPts val="600"/>
              </a:spcBef>
              <a:spcAft>
                <a:spcPts val="600"/>
              </a:spcAft>
              <a:buFont typeface="Arial" panose="020B0604020202020204" pitchFamily="34" charset="0"/>
              <a:buChar char="•"/>
            </a:pPr>
            <a:r>
              <a:rPr lang="zh-CN" altLang="en-US" sz="2400" dirty="0">
                <a:solidFill>
                  <a:schemeClr val="tx2"/>
                </a:solidFill>
                <a:latin typeface="DFKai-SB" panose="03000509000000000000" pitchFamily="65" charset="-120"/>
                <a:ea typeface="DFKai-SB" panose="03000509000000000000" pitchFamily="65" charset="-120"/>
              </a:rPr>
              <a:t>珍惜法治的核心</a:t>
            </a:r>
            <a:r>
              <a:rPr lang="zh-CN" altLang="en-US" sz="2400" dirty="0" smtClean="0">
                <a:solidFill>
                  <a:schemeClr val="tx2"/>
                </a:solidFill>
                <a:latin typeface="DFKai-SB" panose="03000509000000000000" pitchFamily="65" charset="-120"/>
                <a:ea typeface="DFKai-SB" panose="03000509000000000000" pitchFamily="65" charset="-120"/>
              </a:rPr>
              <a:t>價值</a:t>
            </a:r>
            <a:endParaRPr lang="en-US" altLang="zh-CN" sz="2400" dirty="0" smtClean="0">
              <a:solidFill>
                <a:schemeClr val="tx2"/>
              </a:solidFill>
              <a:latin typeface="DFKai-SB" panose="03000509000000000000" pitchFamily="65" charset="-120"/>
              <a:ea typeface="DFKai-SB" panose="03000509000000000000" pitchFamily="65" charset="-120"/>
            </a:endParaRPr>
          </a:p>
          <a:p>
            <a:pPr marL="717550" lvl="1" indent="-271463">
              <a:spcBef>
                <a:spcPts val="600"/>
              </a:spcBef>
              <a:spcAft>
                <a:spcPts val="600"/>
              </a:spcAft>
              <a:buFont typeface="Arial" panose="020B0604020202020204" pitchFamily="34" charset="0"/>
              <a:buChar char="•"/>
            </a:pPr>
            <a:r>
              <a:rPr lang="zh-TW" altLang="en-US" sz="2400" smtClean="0">
                <a:latin typeface="DFKai-SB" panose="03000509000000000000" pitchFamily="65" charset="-120"/>
                <a:ea typeface="DFKai-SB" panose="03000509000000000000" pitchFamily="65" charset="-120"/>
              </a:rPr>
              <a:t>守護</a:t>
            </a:r>
            <a:r>
              <a:rPr lang="zh-TW" altLang="en-US" sz="2400" dirty="0" smtClean="0">
                <a:latin typeface="DFKai-SB" panose="03000509000000000000" pitchFamily="65" charset="-120"/>
                <a:ea typeface="DFKai-SB" panose="03000509000000000000" pitchFamily="65" charset="-120"/>
              </a:rPr>
              <a:t>香港法治</a:t>
            </a:r>
            <a:endParaRPr lang="en-US" altLang="zh-CN" sz="2400" dirty="0">
              <a:latin typeface="DFKai-SB" panose="03000509000000000000" pitchFamily="65" charset="-120"/>
              <a:ea typeface="DFKai-SB" panose="03000509000000000000" pitchFamily="65" charset="-120"/>
            </a:endParaRPr>
          </a:p>
        </p:txBody>
      </p:sp>
      <p:grpSp>
        <p:nvGrpSpPr>
          <p:cNvPr id="85" name="Group 84">
            <a:extLst>
              <a:ext uri="{FF2B5EF4-FFF2-40B4-BE49-F238E27FC236}">
                <a16:creationId xmlns:a16="http://schemas.microsoft.com/office/drawing/2014/main" id="{2A5C9C35-2375-49EB-B99C-17C87D42FE7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1524001" y="4682671"/>
            <a:ext cx="2174211" cy="2175328"/>
            <a:chOff x="-305" y="-1"/>
            <a:chExt cx="3832880" cy="2876136"/>
          </a:xfrm>
        </p:grpSpPr>
        <p:sp>
          <p:nvSpPr>
            <p:cNvPr id="86" name="Freeform: Shape 85">
              <a:extLst>
                <a:ext uri="{FF2B5EF4-FFF2-40B4-BE49-F238E27FC236}">
                  <a16:creationId xmlns:a16="http://schemas.microsoft.com/office/drawing/2014/main" id="{7BE7B8C5-3FC9-47E9-B555-AFCB849A41E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a typeface="宋体"/>
              </a:endParaRPr>
            </a:p>
          </p:txBody>
        </p:sp>
        <p:sp>
          <p:nvSpPr>
            <p:cNvPr id="87" name="Freeform: Shape 86">
              <a:extLst>
                <a:ext uri="{FF2B5EF4-FFF2-40B4-BE49-F238E27FC236}">
                  <a16:creationId xmlns:a16="http://schemas.microsoft.com/office/drawing/2014/main" id="{615B6EFE-6DC2-4A72-AC12-BCCC3638A65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a typeface="宋体"/>
              </a:endParaRPr>
            </a:p>
          </p:txBody>
        </p:sp>
        <p:sp>
          <p:nvSpPr>
            <p:cNvPr id="88" name="Freeform: Shape 87">
              <a:extLst>
                <a:ext uri="{FF2B5EF4-FFF2-40B4-BE49-F238E27FC236}">
                  <a16:creationId xmlns:a16="http://schemas.microsoft.com/office/drawing/2014/main" id="{AE8C1B65-6799-4DD1-B262-01901DA1266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a typeface="宋体"/>
              </a:endParaRPr>
            </a:p>
          </p:txBody>
        </p:sp>
        <p:sp>
          <p:nvSpPr>
            <p:cNvPr id="89" name="Freeform: Shape 88">
              <a:extLst>
                <a:ext uri="{FF2B5EF4-FFF2-40B4-BE49-F238E27FC236}">
                  <a16:creationId xmlns:a16="http://schemas.microsoft.com/office/drawing/2014/main" id="{03829674-8FAF-4E90-9FB7-C6CE17839B5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a typeface="宋体"/>
              </a:endParaRPr>
            </a:p>
          </p:txBody>
        </p:sp>
      </p:grpSp>
      <p:sp>
        <p:nvSpPr>
          <p:cNvPr id="12292" name="灯片编号占位符 3">
            <a:extLst>
              <a:ext uri="{FF2B5EF4-FFF2-40B4-BE49-F238E27FC236}">
                <a16:creationId xmlns:a16="http://schemas.microsoft.com/office/drawing/2014/main" id="{65FEB059-813C-BC4E-9CFD-BFA5F62F255F}"/>
              </a:ext>
            </a:extLst>
          </p:cNvPr>
          <p:cNvSpPr>
            <a:spLocks noGrp="1"/>
          </p:cNvSpPr>
          <p:nvPr>
            <p:ph type="sldNum" sz="quarter" idx="12"/>
          </p:nvPr>
        </p:nvSpPr>
        <p:spPr>
          <a:xfrm>
            <a:off x="8359080" y="6309321"/>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0" fontAlgn="base" hangingPunct="0">
              <a:lnSpc>
                <a:spcPct val="90000"/>
              </a:lnSpc>
              <a:spcBef>
                <a:spcPct val="0"/>
              </a:spcBef>
              <a:spcAft>
                <a:spcPts val="600"/>
              </a:spcAft>
              <a:buNone/>
            </a:pPr>
            <a:fld id="{47197CE1-A504-CB46-A52D-F36FD15712AD}" type="slidenum">
              <a:rPr lang="zh-CN" altLang="en-US" sz="1800">
                <a:solidFill>
                  <a:srgbClr val="808080"/>
                </a:solidFill>
                <a:latin typeface="Arial"/>
              </a:rPr>
              <a:pPr eaLnBrk="0" fontAlgn="base" hangingPunct="0">
                <a:lnSpc>
                  <a:spcPct val="90000"/>
                </a:lnSpc>
                <a:spcBef>
                  <a:spcPct val="0"/>
                </a:spcBef>
                <a:spcAft>
                  <a:spcPts val="600"/>
                </a:spcAft>
                <a:buNone/>
              </a:pPr>
              <a:t>2</a:t>
            </a:fld>
            <a:endParaRPr lang="zh-CN" altLang="en-US" sz="1800" dirty="0">
              <a:solidFill>
                <a:srgbClr val="808080"/>
              </a:solidFill>
              <a:latin typeface="Arial"/>
            </a:endParaRPr>
          </a:p>
        </p:txBody>
      </p:sp>
    </p:spTree>
    <p:extLst>
      <p:ext uri="{BB962C8B-B14F-4D97-AF65-F5344CB8AC3E}">
        <p14:creationId xmlns:p14="http://schemas.microsoft.com/office/powerpoint/2010/main" val="4210785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任意多边形: 形状 28">
            <a:extLst>
              <a:ext uri="{FF2B5EF4-FFF2-40B4-BE49-F238E27FC236}">
                <a16:creationId xmlns:a16="http://schemas.microsoft.com/office/drawing/2014/main" id="{5365CA80-3F81-C04F-B927-861DB6130DE0}"/>
              </a:ext>
            </a:extLst>
          </p:cNvPr>
          <p:cNvSpPr/>
          <p:nvPr/>
        </p:nvSpPr>
        <p:spPr>
          <a:xfrm>
            <a:off x="2521896" y="456890"/>
            <a:ext cx="6755107" cy="60201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185067" tIns="23777" rIns="185067" bIns="23777"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zh-CN" sz="4000" dirty="0">
                <a:solidFill>
                  <a:srgbClr val="FFFFFF"/>
                </a:solidFill>
                <a:latin typeface="DFKai-SB" pitchFamily="65" charset="-120"/>
                <a:ea typeface="DFKai-SB" pitchFamily="65" charset="-120"/>
                <a:sym typeface="微软雅黑" panose="020B0503020204020204" pitchFamily="34" charset="-122"/>
              </a:rPr>
              <a:t>司法機關審理案件不受</a:t>
            </a:r>
            <a:r>
              <a:rPr lang="zh-CN" altLang="en-US" sz="4000" dirty="0">
                <a:solidFill>
                  <a:srgbClr val="FFFFFF"/>
                </a:solidFill>
                <a:latin typeface="DFKai-SB" pitchFamily="65" charset="-120"/>
                <a:ea typeface="DFKai-SB" pitchFamily="65" charset="-120"/>
                <a:sym typeface="微软雅黑" panose="020B0503020204020204" pitchFamily="34" charset="-122"/>
              </a:rPr>
              <a:t>干</a:t>
            </a:r>
            <a:r>
              <a:rPr lang="zh-CN" altLang="zh-CN" sz="4000" dirty="0">
                <a:solidFill>
                  <a:srgbClr val="FFFFFF"/>
                </a:solidFill>
                <a:latin typeface="DFKai-SB" pitchFamily="65" charset="-120"/>
                <a:ea typeface="DFKai-SB" pitchFamily="65" charset="-120"/>
                <a:sym typeface="微软雅黑" panose="020B0503020204020204" pitchFamily="34" charset="-122"/>
              </a:rPr>
              <a:t>預</a:t>
            </a:r>
            <a:r>
              <a:rPr lang="en-US" altLang="zh-CN" sz="4000" b="1" dirty="0">
                <a:solidFill>
                  <a:srgbClr val="FFFFFF"/>
                </a:solidFill>
                <a:latin typeface="DFKai-SB" pitchFamily="65" charset="-120"/>
                <a:ea typeface="DFKai-SB" pitchFamily="65" charset="-120"/>
              </a:rPr>
              <a:t> </a:t>
            </a:r>
            <a:endParaRPr lang="zh-CN" altLang="en-US" sz="4000" b="1" dirty="0">
              <a:solidFill>
                <a:srgbClr val="FFFFFF"/>
              </a:solidFill>
              <a:latin typeface="DFKai-SB" pitchFamily="65" charset="-120"/>
              <a:ea typeface="DFKai-SB" pitchFamily="65" charset="-120"/>
            </a:endParaRPr>
          </a:p>
        </p:txBody>
      </p:sp>
      <p:sp>
        <p:nvSpPr>
          <p:cNvPr id="44035" name="文本框 54">
            <a:extLst>
              <a:ext uri="{FF2B5EF4-FFF2-40B4-BE49-F238E27FC236}">
                <a16:creationId xmlns:a16="http://schemas.microsoft.com/office/drawing/2014/main" id="{D8A4E597-AFC7-814D-83A3-EE7AEC20E490}"/>
              </a:ext>
            </a:extLst>
          </p:cNvPr>
          <p:cNvSpPr txBox="1">
            <a:spLocks noChangeArrowheads="1"/>
          </p:cNvSpPr>
          <p:nvPr/>
        </p:nvSpPr>
        <p:spPr bwMode="auto">
          <a:xfrm>
            <a:off x="2016972" y="1301246"/>
            <a:ext cx="8598381"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150000"/>
              </a:lnSpc>
              <a:spcBef>
                <a:spcPct val="0"/>
              </a:spcBef>
              <a:spcAft>
                <a:spcPct val="0"/>
              </a:spcAft>
            </a:pPr>
            <a:r>
              <a:rPr lang="zh-CN" altLang="en-US" sz="3200" dirty="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微软雅黑" panose="020B0503020204020204" pitchFamily="34" charset="-122"/>
              </a:rPr>
              <a:t>    《基本法》</a:t>
            </a:r>
            <a:r>
              <a:rPr lang="zh-CN" altLang="en-US" sz="3200" dirty="0" smtClean="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微软雅黑" panose="020B0503020204020204" pitchFamily="34" charset="-122"/>
              </a:rPr>
              <a:t>第</a:t>
            </a:r>
            <a:r>
              <a:rPr lang="zh-TW" altLang="en-US" sz="3200" dirty="0" smtClean="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微软雅黑" panose="020B0503020204020204" pitchFamily="34" charset="-122"/>
              </a:rPr>
              <a:t>八十五</a:t>
            </a:r>
            <a:r>
              <a:rPr lang="zh-CN" altLang="en-US" sz="3200" dirty="0" smtClean="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微软雅黑" panose="020B0503020204020204" pitchFamily="34" charset="-122"/>
              </a:rPr>
              <a:t>條</a:t>
            </a:r>
            <a:r>
              <a:rPr lang="zh-CN" altLang="en-US" sz="3200" dirty="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微软雅黑" panose="020B0503020204020204" pitchFamily="34" charset="-122"/>
              </a:rPr>
              <a:t>規定：香港特別行政區法院獨立進行審判，不受任何干涉，司法人員履行審判職責的行爲不受法律追究。</a:t>
            </a:r>
            <a:endParaRPr lang="zh-CN" altLang="en-US" sz="3200" dirty="0">
              <a:solidFill>
                <a:srgbClr val="000000"/>
              </a:solidFill>
              <a:latin typeface="Times New Roman" panose="02020603050405020304" pitchFamily="18" charset="0"/>
              <a:ea typeface="DFKai-SB" panose="02010601000101010101" pitchFamily="2" charset="-120"/>
              <a:cs typeface="Times New Roman" panose="02020603050405020304" pitchFamily="18" charset="0"/>
            </a:endParaRPr>
          </a:p>
          <a:p>
            <a:pPr fontAlgn="base">
              <a:lnSpc>
                <a:spcPct val="150000"/>
              </a:lnSpc>
              <a:spcBef>
                <a:spcPct val="0"/>
              </a:spcBef>
              <a:spcAft>
                <a:spcPct val="0"/>
              </a:spcAft>
            </a:pPr>
            <a:endParaRPr lang="en-US" altLang="zh-CN" dirty="0">
              <a:solidFill>
                <a:srgbClr val="262626"/>
              </a:solidFill>
              <a:latin typeface="DFKai-SB" panose="02010601000101010101" pitchFamily="2" charset="-120"/>
              <a:ea typeface="DFKai-SB" panose="02010601000101010101" pitchFamily="2" charset="-120"/>
            </a:endParaRPr>
          </a:p>
        </p:txBody>
      </p:sp>
      <p:pic>
        <p:nvPicPr>
          <p:cNvPr id="44037" name="图片 1">
            <a:extLst>
              <a:ext uri="{FF2B5EF4-FFF2-40B4-BE49-F238E27FC236}">
                <a16:creationId xmlns:a16="http://schemas.microsoft.com/office/drawing/2014/main" id="{40A302AD-EED1-D641-8151-C3500444D8CB}"/>
              </a:ext>
            </a:extLst>
          </p:cNvPr>
          <p:cNvPicPr>
            <a:picLocks noChangeAspect="1" noChangeArrowheads="1"/>
          </p:cNvPicPr>
          <p:nvPr/>
        </p:nvPicPr>
        <p:blipFill>
          <a:blip r:embed="rId2"/>
          <a:srcRect/>
          <a:stretch>
            <a:fillRect/>
          </a:stretch>
        </p:blipFill>
        <p:spPr bwMode="auto">
          <a:xfrm>
            <a:off x="3628431" y="3882218"/>
            <a:ext cx="4969669" cy="2276475"/>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2" name="文本框 6">
            <a:extLst>
              <a:ext uri="{FF2B5EF4-FFF2-40B4-BE49-F238E27FC236}">
                <a16:creationId xmlns:a16="http://schemas.microsoft.com/office/drawing/2014/main" id="{82792F59-440E-2E4C-BB41-D14E1C6520F1}"/>
              </a:ext>
            </a:extLst>
          </p:cNvPr>
          <p:cNvSpPr txBox="1">
            <a:spLocks noChangeArrowheads="1"/>
          </p:cNvSpPr>
          <p:nvPr/>
        </p:nvSpPr>
        <p:spPr bwMode="auto">
          <a:xfrm>
            <a:off x="3827861" y="6308885"/>
            <a:ext cx="45708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0"/>
              </a:spcBef>
              <a:spcAft>
                <a:spcPct val="0"/>
              </a:spcAft>
            </a:pPr>
            <a:r>
              <a:rPr lang="zh-CN" altLang="en-US" dirty="0">
                <a:solidFill>
                  <a:srgbClr val="000000"/>
                </a:solidFill>
                <a:latin typeface="DFKai-SB" panose="02010601000101010101" pitchFamily="2" charset="-120"/>
                <a:ea typeface="DFKai-SB" panose="02010601000101010101" pitchFamily="2" charset="-120"/>
                <a:sym typeface="微软雅黑" panose="020B0503020204020204" pitchFamily="34" charset="-122"/>
              </a:rPr>
              <a:t>香港特別行政區終審法院</a:t>
            </a:r>
            <a:endParaRPr lang="zh-CN" altLang="en-US" dirty="0">
              <a:solidFill>
                <a:srgbClr val="000000"/>
              </a:solidFill>
            </a:endParaRPr>
          </a:p>
        </p:txBody>
      </p:sp>
      <p:sp>
        <p:nvSpPr>
          <p:cNvPr id="44038" name="灯片编号占位符 2">
            <a:extLst>
              <a:ext uri="{FF2B5EF4-FFF2-40B4-BE49-F238E27FC236}">
                <a16:creationId xmlns:a16="http://schemas.microsoft.com/office/drawing/2014/main" id="{50CEBAA4-653B-3B4D-8144-92C44D3319F7}"/>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557213" indent="-214313">
              <a:defRPr>
                <a:solidFill>
                  <a:schemeClr val="tx1"/>
                </a:solidFill>
                <a:latin typeface="Arial" panose="020B0604020202020204" pitchFamily="34" charset="0"/>
                <a:ea typeface="宋体" panose="02010600030101010101" pitchFamily="2" charset="-122"/>
              </a:defRPr>
            </a:lvl2pPr>
            <a:lvl3pPr marL="857250" indent="-171450">
              <a:defRPr>
                <a:solidFill>
                  <a:schemeClr val="tx1"/>
                </a:solidFill>
                <a:latin typeface="Arial" panose="020B0604020202020204" pitchFamily="34" charset="0"/>
                <a:ea typeface="宋体" panose="02010600030101010101" pitchFamily="2" charset="-122"/>
              </a:defRPr>
            </a:lvl3pPr>
            <a:lvl4pPr marL="1200150" indent="-171450">
              <a:defRPr>
                <a:solidFill>
                  <a:schemeClr val="tx1"/>
                </a:solidFill>
                <a:latin typeface="Arial" panose="020B0604020202020204" pitchFamily="34" charset="0"/>
                <a:ea typeface="宋体" panose="02010600030101010101" pitchFamily="2" charset="-122"/>
              </a:defRPr>
            </a:lvl4pPr>
            <a:lvl5pPr marL="1543050" indent="-171450">
              <a:defRPr>
                <a:solidFill>
                  <a:schemeClr val="tx1"/>
                </a:solidFill>
                <a:latin typeface="Arial" panose="020B0604020202020204" pitchFamily="34" charset="0"/>
                <a:ea typeface="宋体" panose="02010600030101010101" pitchFamily="2" charset="-122"/>
              </a:defRPr>
            </a:lvl5pPr>
            <a:lvl6pPr marL="18859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2288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25717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29146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fld id="{EA6CC850-40C2-814E-BB29-084F18E6F5AF}" type="slidenum">
              <a:rPr lang="en-US" altLang="en-US">
                <a:solidFill>
                  <a:srgbClr val="898989"/>
                </a:solidFill>
              </a:rPr>
              <a:pPr eaLnBrk="0" fontAlgn="base" hangingPunct="0">
                <a:spcBef>
                  <a:spcPct val="0"/>
                </a:spcBef>
                <a:spcAft>
                  <a:spcPct val="0"/>
                </a:spcAft>
              </a:pPr>
              <a:t>20</a:t>
            </a:fld>
            <a:endParaRPr lang="en-US" altLang="en-US">
              <a:solidFill>
                <a:srgbClr val="898989"/>
              </a:solidFill>
            </a:endParaRPr>
          </a:p>
        </p:txBody>
      </p:sp>
    </p:spTree>
    <p:extLst>
      <p:ext uri="{BB962C8B-B14F-4D97-AF65-F5344CB8AC3E}">
        <p14:creationId xmlns:p14="http://schemas.microsoft.com/office/powerpoint/2010/main" val="2992422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62" name="Content Placeholder 2">
            <a:extLst>
              <a:ext uri="{FF2B5EF4-FFF2-40B4-BE49-F238E27FC236}">
                <a16:creationId xmlns:a16="http://schemas.microsoft.com/office/drawing/2014/main" id="{653AC826-0FE6-FE4A-81F6-2050BC07F3F4}"/>
              </a:ext>
            </a:extLst>
          </p:cNvPr>
          <p:cNvSpPr txBox="1">
            <a:spLocks noChangeArrowheads="1"/>
          </p:cNvSpPr>
          <p:nvPr/>
        </p:nvSpPr>
        <p:spPr bwMode="auto">
          <a:xfrm>
            <a:off x="1228686" y="575330"/>
            <a:ext cx="9727828" cy="212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150000"/>
              </a:lnSpc>
              <a:spcBef>
                <a:spcPts val="750"/>
              </a:spcBef>
              <a:spcAft>
                <a:spcPct val="0"/>
              </a:spcAft>
              <a:buFont typeface="Arial" panose="020B0604020202020204" pitchFamily="34" charset="0"/>
              <a:buChar char="•"/>
            </a:pPr>
            <a:r>
              <a:rPr lang="zh-CN" altLang="en-US" sz="2800" dirty="0">
                <a:solidFill>
                  <a:srgbClr val="000000"/>
                </a:solidFill>
                <a:latin typeface="DFKai-SB" panose="02010601000101010101" pitchFamily="2" charset="-120"/>
                <a:ea typeface="DFKai-SB" panose="02010601000101010101" pitchFamily="2" charset="-120"/>
                <a:sym typeface="微软雅黑" panose="020B0503020204020204" pitchFamily="34" charset="-122"/>
              </a:rPr>
              <a:t>《基本法》</a:t>
            </a:r>
            <a:r>
              <a:rPr lang="zh-CN" altLang="en-US" sz="2800" dirty="0" smtClean="0">
                <a:solidFill>
                  <a:srgbClr val="000000"/>
                </a:solidFill>
                <a:latin typeface="DFKai-SB" panose="02010601000101010101" pitchFamily="2" charset="-120"/>
                <a:ea typeface="DFKai-SB" panose="02010601000101010101" pitchFamily="2" charset="-120"/>
                <a:sym typeface="微软雅黑" panose="020B0503020204020204" pitchFamily="34" charset="-122"/>
              </a:rPr>
              <a:t>第</a:t>
            </a:r>
            <a:r>
              <a:rPr lang="zh-TW" altLang="en-US" sz="2800" dirty="0" smtClean="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微软雅黑" panose="020B0503020204020204" pitchFamily="34" charset="-122"/>
              </a:rPr>
              <a:t>八十</a:t>
            </a:r>
            <a:r>
              <a:rPr lang="zh-CN" altLang="en-US" sz="2800" dirty="0" smtClean="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微软雅黑" panose="020B0503020204020204" pitchFamily="34" charset="-122"/>
              </a:rPr>
              <a:t>條</a:t>
            </a:r>
            <a:r>
              <a:rPr lang="zh-CN" altLang="en-US" sz="2800" dirty="0">
                <a:solidFill>
                  <a:srgbClr val="000000"/>
                </a:solidFill>
                <a:latin typeface="Times New Roman" panose="02020603050405020304" pitchFamily="18" charset="0"/>
                <a:ea typeface="DFKai-SB" panose="02010601000101010101" pitchFamily="2" charset="-120"/>
                <a:cs typeface="Times New Roman" panose="02020603050405020304" pitchFamily="18" charset="0"/>
              </a:rPr>
              <a:t>規定</a:t>
            </a:r>
            <a:r>
              <a:rPr lang="zh-CN" altLang="en-US" sz="2800" dirty="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微软雅黑" panose="020B0503020204020204" pitchFamily="34" charset="-122"/>
              </a:rPr>
              <a:t>：「香港特別行政區各級</a:t>
            </a:r>
            <a:r>
              <a:rPr lang="zh-CN" altLang="en-US" sz="2800" dirty="0">
                <a:solidFill>
                  <a:srgbClr val="000000"/>
                </a:solidFill>
                <a:latin typeface="DFKai-SB" panose="02010601000101010101" pitchFamily="2" charset="-120"/>
                <a:ea typeface="DFKai-SB" panose="02010601000101010101" pitchFamily="2" charset="-120"/>
                <a:sym typeface="微软雅黑" panose="020B0503020204020204" pitchFamily="34" charset="-122"/>
              </a:rPr>
              <a:t>法院是香港特別行政區的司法機關，行使香港特別行政區的審判權。」</a:t>
            </a:r>
            <a:endParaRPr lang="en-US" altLang="zh-CN" sz="2800" dirty="0">
              <a:solidFill>
                <a:srgbClr val="000000"/>
              </a:solidFill>
              <a:latin typeface="DFKai-SB" panose="02010601000101010101" pitchFamily="2" charset="-120"/>
              <a:ea typeface="DFKai-SB" panose="02010601000101010101" pitchFamily="2" charset="-120"/>
              <a:sym typeface="微软雅黑" panose="020B0503020204020204" pitchFamily="34" charset="-122"/>
            </a:endParaRPr>
          </a:p>
          <a:p>
            <a:pPr fontAlgn="base">
              <a:lnSpc>
                <a:spcPct val="150000"/>
              </a:lnSpc>
              <a:spcBef>
                <a:spcPts val="750"/>
              </a:spcBef>
              <a:spcAft>
                <a:spcPct val="0"/>
              </a:spcAft>
              <a:buFont typeface="Arial" panose="020B0604020202020204" pitchFamily="34" charset="0"/>
              <a:buChar char="•"/>
            </a:pPr>
            <a:r>
              <a:rPr lang="zh-CN" altLang="en-US" sz="2800" dirty="0">
                <a:solidFill>
                  <a:srgbClr val="000000"/>
                </a:solidFill>
                <a:latin typeface="DFKai-SB" panose="02010601000101010101" pitchFamily="2" charset="-120"/>
                <a:ea typeface="DFKai-SB" panose="02010601000101010101" pitchFamily="2" charset="-120"/>
                <a:sym typeface="微软雅黑" panose="020B0503020204020204" pitchFamily="34" charset="-122"/>
              </a:rPr>
              <a:t>香港特別行政區設立終審法院、高等法院、區域法院、裁判署法庭和其他專門法庭作爲司法機關，獨立進行審判。</a:t>
            </a:r>
          </a:p>
          <a:p>
            <a:pPr fontAlgn="base" hangingPunct="0">
              <a:lnSpc>
                <a:spcPct val="150000"/>
              </a:lnSpc>
              <a:spcBef>
                <a:spcPts val="750"/>
              </a:spcBef>
              <a:spcAft>
                <a:spcPct val="0"/>
              </a:spcAft>
            </a:pPr>
            <a:endParaRPr lang="en-US" altLang="en-US" sz="2100" dirty="0">
              <a:solidFill>
                <a:srgbClr val="C80404"/>
              </a:solidFill>
              <a:latin typeface="DFKai-SB" panose="02010601000101010101" pitchFamily="2" charset="-120"/>
              <a:ea typeface="DFKai-SB" panose="02010601000101010101" pitchFamily="2" charset="-120"/>
            </a:endParaRPr>
          </a:p>
        </p:txBody>
      </p:sp>
      <p:sp>
        <p:nvSpPr>
          <p:cNvPr id="45063" name="灯片编号占位符 1">
            <a:extLst>
              <a:ext uri="{FF2B5EF4-FFF2-40B4-BE49-F238E27FC236}">
                <a16:creationId xmlns:a16="http://schemas.microsoft.com/office/drawing/2014/main" id="{88A030A7-5E06-EE43-A5D1-F03124ACF24F}"/>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557213" indent="-214313">
              <a:defRPr>
                <a:solidFill>
                  <a:schemeClr val="tx1"/>
                </a:solidFill>
                <a:latin typeface="Arial" panose="020B0604020202020204" pitchFamily="34" charset="0"/>
                <a:ea typeface="宋体" panose="02010600030101010101" pitchFamily="2" charset="-122"/>
              </a:defRPr>
            </a:lvl2pPr>
            <a:lvl3pPr marL="857250" indent="-171450">
              <a:defRPr>
                <a:solidFill>
                  <a:schemeClr val="tx1"/>
                </a:solidFill>
                <a:latin typeface="Arial" panose="020B0604020202020204" pitchFamily="34" charset="0"/>
                <a:ea typeface="宋体" panose="02010600030101010101" pitchFamily="2" charset="-122"/>
              </a:defRPr>
            </a:lvl3pPr>
            <a:lvl4pPr marL="1200150" indent="-171450">
              <a:defRPr>
                <a:solidFill>
                  <a:schemeClr val="tx1"/>
                </a:solidFill>
                <a:latin typeface="Arial" panose="020B0604020202020204" pitchFamily="34" charset="0"/>
                <a:ea typeface="宋体" panose="02010600030101010101" pitchFamily="2" charset="-122"/>
              </a:defRPr>
            </a:lvl4pPr>
            <a:lvl5pPr marL="1543050" indent="-171450">
              <a:defRPr>
                <a:solidFill>
                  <a:schemeClr val="tx1"/>
                </a:solidFill>
                <a:latin typeface="Arial" panose="020B0604020202020204" pitchFamily="34" charset="0"/>
                <a:ea typeface="宋体" panose="02010600030101010101" pitchFamily="2" charset="-122"/>
              </a:defRPr>
            </a:lvl5pPr>
            <a:lvl6pPr marL="18859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2288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25717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29146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fld id="{44E78932-9136-504A-8D92-D6C31094451D}" type="slidenum">
              <a:rPr lang="en-US" altLang="en-US">
                <a:solidFill>
                  <a:srgbClr val="898989"/>
                </a:solidFill>
              </a:rPr>
              <a:pPr eaLnBrk="0" fontAlgn="base" hangingPunct="0">
                <a:spcBef>
                  <a:spcPct val="0"/>
                </a:spcBef>
                <a:spcAft>
                  <a:spcPct val="0"/>
                </a:spcAft>
              </a:pPr>
              <a:t>21</a:t>
            </a:fld>
            <a:endParaRPr lang="en-US" altLang="en-US">
              <a:solidFill>
                <a:srgbClr val="898989"/>
              </a:solidFill>
            </a:endParaRPr>
          </a:p>
        </p:txBody>
      </p:sp>
      <p:pic>
        <p:nvPicPr>
          <p:cNvPr id="9" name="inside court.png" descr="inside court.png">
            <a:extLst>
              <a:ext uri="{FF2B5EF4-FFF2-40B4-BE49-F238E27FC236}">
                <a16:creationId xmlns:a16="http://schemas.microsoft.com/office/drawing/2014/main" id="{B6BA6C0E-DFB2-7846-95CB-D5BDB68EA0C0}"/>
              </a:ext>
            </a:extLst>
          </p:cNvPr>
          <p:cNvPicPr>
            <a:picLocks noChangeAspect="1"/>
          </p:cNvPicPr>
          <p:nvPr/>
        </p:nvPicPr>
        <p:blipFill rotWithShape="1">
          <a:blip r:embed="rId2"/>
          <a:srcRect l="9380" r="11245" b="47954"/>
          <a:stretch/>
        </p:blipFill>
        <p:spPr>
          <a:xfrm>
            <a:off x="1520600" y="4193704"/>
            <a:ext cx="9144000" cy="2664296"/>
          </a:xfrm>
          <a:prstGeom prst="rect">
            <a:avLst/>
          </a:prstGeom>
          <a:ln w="12700">
            <a:miter lim="400000"/>
          </a:ln>
        </p:spPr>
      </p:pic>
      <p:sp>
        <p:nvSpPr>
          <p:cNvPr id="11" name="矩形 10">
            <a:extLst>
              <a:ext uri="{FF2B5EF4-FFF2-40B4-BE49-F238E27FC236}">
                <a16:creationId xmlns:a16="http://schemas.microsoft.com/office/drawing/2014/main" id="{F1C50B0C-6136-0445-9B1F-B73B8608B82E}"/>
              </a:ext>
            </a:extLst>
          </p:cNvPr>
          <p:cNvSpPr/>
          <p:nvPr/>
        </p:nvSpPr>
        <p:spPr>
          <a:xfrm>
            <a:off x="2276600" y="3455040"/>
            <a:ext cx="8388001" cy="738664"/>
          </a:xfrm>
          <a:prstGeom prst="rect">
            <a:avLst/>
          </a:prstGeom>
        </p:spPr>
        <p:txBody>
          <a:bodyPr wrap="square">
            <a:spAutoFit/>
          </a:bodyPr>
          <a:lstStyle/>
          <a:p>
            <a:pPr eaLnBrk="0" fontAlgn="base" hangingPunct="0">
              <a:spcBef>
                <a:spcPct val="0"/>
              </a:spcBef>
              <a:spcAft>
                <a:spcPct val="0"/>
              </a:spcAft>
            </a:pPr>
            <a:r>
              <a:rPr lang="zh-TW" altLang="en-US" sz="14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資料來源：</a:t>
            </a:r>
            <a:endParaRPr lang="en-US" altLang="zh-TW" sz="14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a:p>
            <a:pPr eaLnBrk="0" fontAlgn="base" hangingPunct="0">
              <a:spcBef>
                <a:spcPct val="0"/>
              </a:spcBef>
              <a:spcAft>
                <a:spcPct val="0"/>
              </a:spcAft>
            </a:pPr>
            <a:r>
              <a:rPr lang="zh-TW" altLang="en-US" sz="1400" dirty="0">
                <a:solidFill>
                  <a:srgbClr val="000000"/>
                </a:solidFill>
                <a:latin typeface="DFKai-SB" panose="03000509000000000000" pitchFamily="65" charset="-120"/>
                <a:ea typeface="DFKai-SB" panose="03000509000000000000" pitchFamily="65" charset="-120"/>
              </a:rPr>
              <a:t>香港特別行政區政府律政司（</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2014</a:t>
            </a:r>
            <a:r>
              <a:rPr lang="zh-TW" altLang="en-US" sz="1400" dirty="0">
                <a:solidFill>
                  <a:srgbClr val="000000"/>
                </a:solidFill>
                <a:latin typeface="DFKai-SB" panose="03000509000000000000" pitchFamily="65" charset="-120"/>
                <a:ea typeface="DFKai-SB" panose="03000509000000000000" pitchFamily="65" charset="-120"/>
              </a:rPr>
              <a:t>）</a:t>
            </a:r>
            <a:r>
              <a:rPr lang="en-US" altLang="zh-TW" sz="1400" dirty="0">
                <a:solidFill>
                  <a:srgbClr val="000000"/>
                </a:solidFill>
                <a:latin typeface="DFKai-SB" panose="03000509000000000000" pitchFamily="65" charset="-120"/>
                <a:ea typeface="DFKai-SB" panose="03000509000000000000" pitchFamily="65" charset="-120"/>
              </a:rPr>
              <a:t>〈</a:t>
            </a:r>
            <a:r>
              <a:rPr lang="zh-TW" altLang="en-US" sz="1400" dirty="0">
                <a:solidFill>
                  <a:srgbClr val="000000"/>
                </a:solidFill>
                <a:latin typeface="DFKai-SB" panose="03000509000000000000" pitchFamily="65" charset="-120"/>
                <a:ea typeface="DFKai-SB" panose="03000509000000000000" pitchFamily="65" charset="-120"/>
              </a:rPr>
              <a:t>基本法匯粹 </a:t>
            </a:r>
            <a:r>
              <a:rPr lang="en-US" altLang="zh-TW" sz="1400" dirty="0">
                <a:solidFill>
                  <a:srgbClr val="000000"/>
                </a:solidFill>
                <a:latin typeface="DFKai-SB" panose="03000509000000000000" pitchFamily="65" charset="-120"/>
                <a:ea typeface="DFKai-SB" panose="03000509000000000000" pitchFamily="65" charset="-120"/>
              </a:rPr>
              <a:t>- </a:t>
            </a:r>
            <a:r>
              <a:rPr lang="zh-TW" altLang="en-US" sz="1400" dirty="0">
                <a:solidFill>
                  <a:srgbClr val="000000"/>
                </a:solidFill>
                <a:latin typeface="DFKai-SB" panose="03000509000000000000" pitchFamily="65" charset="-120"/>
                <a:ea typeface="DFKai-SB" panose="03000509000000000000" pitchFamily="65" charset="-120"/>
              </a:rPr>
              <a:t>司法獨立</a:t>
            </a:r>
            <a:r>
              <a:rPr lang="en-US" altLang="zh-TW" sz="1400" dirty="0">
                <a:solidFill>
                  <a:srgbClr val="000000"/>
                </a:solidFill>
                <a:latin typeface="DFKai-SB" panose="03000509000000000000" pitchFamily="65" charset="-120"/>
                <a:ea typeface="DFKai-SB" panose="03000509000000000000" pitchFamily="65" charset="-120"/>
              </a:rPr>
              <a:t>〉</a:t>
            </a:r>
            <a:r>
              <a:rPr lang="zh-TW" altLang="en-US" sz="1400" dirty="0">
                <a:solidFill>
                  <a:srgbClr val="000000"/>
                </a:solidFill>
                <a:latin typeface="DFKai-SB" panose="03000509000000000000" pitchFamily="65" charset="-120"/>
                <a:ea typeface="DFKai-SB" panose="03000509000000000000" pitchFamily="65" charset="-120"/>
              </a:rPr>
              <a:t>，刊於</a:t>
            </a:r>
            <a:r>
              <a:rPr lang="en-US" altLang="zh-TW" sz="1400" dirty="0">
                <a:solidFill>
                  <a:srgbClr val="000000"/>
                </a:solidFill>
                <a:latin typeface="DFKai-SB" panose="03000509000000000000" pitchFamily="65" charset="-120"/>
                <a:ea typeface="DFKai-SB" panose="03000509000000000000" pitchFamily="65" charset="-120"/>
              </a:rPr>
              <a:t>《</a:t>
            </a:r>
            <a:r>
              <a:rPr lang="zh-TW" altLang="en-US" sz="1400" dirty="0">
                <a:solidFill>
                  <a:srgbClr val="000000"/>
                </a:solidFill>
                <a:latin typeface="DFKai-SB" panose="03000509000000000000" pitchFamily="65" charset="-120"/>
                <a:ea typeface="DFKai-SB" panose="03000509000000000000" pitchFamily="65" charset="-120"/>
              </a:rPr>
              <a:t>基本法簡訊第十六期</a:t>
            </a:r>
            <a:r>
              <a:rPr lang="zh-TW"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2014</a:t>
            </a:r>
            <a:r>
              <a:rPr lang="zh-TW"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12</a:t>
            </a:r>
            <a:r>
              <a:rPr lang="zh-TW"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月</a:t>
            </a:r>
            <a:r>
              <a:rPr lang="zh-TW" altLang="en-US" sz="1400" dirty="0">
                <a:solidFill>
                  <a:srgbClr val="000000"/>
                </a:solidFill>
                <a:latin typeface="DFKai-SB" panose="03000509000000000000" pitchFamily="65" charset="-120"/>
                <a:ea typeface="DFKai-SB" panose="03000509000000000000" pitchFamily="65" charset="-120"/>
              </a:rPr>
              <a:t>）</a:t>
            </a:r>
            <a:r>
              <a:rPr lang="en-US" altLang="zh-TW" sz="1400" dirty="0">
                <a:solidFill>
                  <a:srgbClr val="000000"/>
                </a:solidFill>
                <a:latin typeface="DFKai-SB" panose="03000509000000000000" pitchFamily="65" charset="-120"/>
                <a:ea typeface="DFKai-SB" panose="03000509000000000000" pitchFamily="65" charset="-120"/>
              </a:rPr>
              <a:t>》 </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https://www.doj.gov.hk/tc/publications/pub20030002_i16.html</a:t>
            </a:r>
            <a:endParaRPr lang="zh-HK"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462911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6" name="灯片编号占位符 1">
            <a:extLst>
              <a:ext uri="{FF2B5EF4-FFF2-40B4-BE49-F238E27FC236}">
                <a16:creationId xmlns:a16="http://schemas.microsoft.com/office/drawing/2014/main" id="{D43ED891-A37A-ED4F-ADF4-1796655811B8}"/>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0" fontAlgn="base" hangingPunct="0">
              <a:spcBef>
                <a:spcPct val="0"/>
              </a:spcBef>
              <a:spcAft>
                <a:spcPct val="0"/>
              </a:spcAft>
              <a:buNone/>
            </a:pPr>
            <a:fld id="{7E9F820A-F10A-954E-88B2-570ABE0376D2}" type="slidenum">
              <a:rPr lang="zh-CN" altLang="en-US" sz="1400">
                <a:solidFill>
                  <a:srgbClr val="000000"/>
                </a:solidFill>
              </a:rPr>
              <a:pPr eaLnBrk="0" fontAlgn="base" hangingPunct="0">
                <a:spcBef>
                  <a:spcPct val="0"/>
                </a:spcBef>
                <a:spcAft>
                  <a:spcPct val="0"/>
                </a:spcAft>
                <a:buNone/>
              </a:pPr>
              <a:t>22</a:t>
            </a:fld>
            <a:endParaRPr lang="zh-CN" altLang="en-US" sz="1800">
              <a:solidFill>
                <a:srgbClr val="000000"/>
              </a:solidFill>
            </a:endParaRPr>
          </a:p>
        </p:txBody>
      </p:sp>
      <p:sp>
        <p:nvSpPr>
          <p:cNvPr id="2" name="矩形 1">
            <a:extLst>
              <a:ext uri="{FF2B5EF4-FFF2-40B4-BE49-F238E27FC236}">
                <a16:creationId xmlns:a16="http://schemas.microsoft.com/office/drawing/2014/main" id="{062DBBD3-74FA-F148-B5D0-BBB7391C4615}"/>
              </a:ext>
            </a:extLst>
          </p:cNvPr>
          <p:cNvSpPr/>
          <p:nvPr/>
        </p:nvSpPr>
        <p:spPr>
          <a:xfrm>
            <a:off x="2063749" y="5903893"/>
            <a:ext cx="7632000" cy="954107"/>
          </a:xfrm>
          <a:prstGeom prst="rect">
            <a:avLst/>
          </a:prstGeom>
        </p:spPr>
        <p:txBody>
          <a:bodyPr wrap="square">
            <a:spAutoFit/>
          </a:bodyPr>
          <a:lstStyle/>
          <a:p>
            <a:pPr eaLnBrk="0" fontAlgn="base" hangingPunct="0">
              <a:spcBef>
                <a:spcPct val="0"/>
              </a:spcBef>
              <a:spcAft>
                <a:spcPct val="0"/>
              </a:spcAft>
            </a:pPr>
            <a:r>
              <a:rPr lang="zh-TW" altLang="en-US" sz="1400" dirty="0">
                <a:solidFill>
                  <a:srgbClr val="000000"/>
                </a:solidFill>
                <a:latin typeface="DFKai-SB" panose="03000509000000000000" pitchFamily="65" charset="-120"/>
                <a:ea typeface="DFKai-SB" panose="03000509000000000000" pitchFamily="65" charset="-120"/>
              </a:rPr>
              <a:t>資料來源：</a:t>
            </a:r>
            <a:endParaRPr lang="en-US" altLang="zh-TW" sz="1400" dirty="0">
              <a:solidFill>
                <a:srgbClr val="000000"/>
              </a:solidFill>
              <a:latin typeface="DFKai-SB" panose="03000509000000000000" pitchFamily="65" charset="-120"/>
              <a:ea typeface="DFKai-SB" panose="03000509000000000000" pitchFamily="65" charset="-120"/>
            </a:endParaRPr>
          </a:p>
          <a:p>
            <a:pPr eaLnBrk="0" fontAlgn="base" hangingPunct="0">
              <a:spcBef>
                <a:spcPct val="0"/>
              </a:spcBef>
              <a:spcAft>
                <a:spcPct val="0"/>
              </a:spcAft>
            </a:pPr>
            <a:r>
              <a:rPr lang="zh-TW" altLang="en-US" sz="1400" dirty="0">
                <a:solidFill>
                  <a:srgbClr val="000000"/>
                </a:solidFill>
                <a:latin typeface="DFKai-SB" panose="03000509000000000000" pitchFamily="65" charset="-120"/>
                <a:ea typeface="DFKai-SB" panose="03000509000000000000" pitchFamily="65" charset="-120"/>
              </a:rPr>
              <a:t>節錄自香港特別行政區政府（</a:t>
            </a:r>
            <a:r>
              <a:rPr lang="en-US" altLang="zh-TW"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1400" dirty="0">
                <a:solidFill>
                  <a:srgbClr val="000000"/>
                </a:solidFill>
                <a:latin typeface="DFKai-SB" panose="03000509000000000000" pitchFamily="65" charset="-120"/>
                <a:ea typeface="DFKai-SB" panose="03000509000000000000" pitchFamily="65" charset="-120"/>
              </a:rPr>
              <a:t>）</a:t>
            </a:r>
            <a:r>
              <a:rPr lang="en-US" altLang="zh-TW" sz="1400" dirty="0">
                <a:solidFill>
                  <a:srgbClr val="000000"/>
                </a:solidFill>
                <a:latin typeface="DFKai-SB" panose="03000509000000000000" pitchFamily="65" charset="-120"/>
                <a:ea typeface="DFKai-SB" panose="03000509000000000000" pitchFamily="65" charset="-120"/>
              </a:rPr>
              <a:t>〈</a:t>
            </a:r>
            <a:r>
              <a:rPr lang="zh-TW" altLang="en-US" sz="1400" dirty="0">
                <a:solidFill>
                  <a:srgbClr val="000000"/>
                </a:solidFill>
                <a:latin typeface="DFKai-SB" panose="03000509000000000000" pitchFamily="65" charset="-120"/>
                <a:ea typeface="DFKai-SB" panose="03000509000000000000" pitchFamily="65" charset="-120"/>
              </a:rPr>
              <a:t>終審法院首席法官</a:t>
            </a:r>
            <a:r>
              <a:rPr lang="zh-HK" altLang="en-US" sz="1400" dirty="0">
                <a:solidFill>
                  <a:srgbClr val="000000"/>
                </a:solidFill>
                <a:latin typeface="DFKai-SB" panose="03000509000000000000" pitchFamily="65" charset="-120"/>
                <a:ea typeface="DFKai-SB" panose="03000509000000000000" pitchFamily="65" charset="-120"/>
              </a:rPr>
              <a:t>二○二○</a:t>
            </a:r>
            <a:r>
              <a:rPr lang="zh-TW" altLang="en-US" sz="1400" dirty="0">
                <a:solidFill>
                  <a:srgbClr val="000000"/>
                </a:solidFill>
                <a:latin typeface="DFKai-SB" panose="03000509000000000000" pitchFamily="65" charset="-120"/>
                <a:ea typeface="DFKai-SB" panose="03000509000000000000" pitchFamily="65" charset="-120"/>
              </a:rPr>
              <a:t>年法律年度開啟典禮演辭</a:t>
            </a:r>
            <a:r>
              <a:rPr lang="en-US" altLang="zh-TW" sz="1400" dirty="0">
                <a:solidFill>
                  <a:srgbClr val="000000"/>
                </a:solidFill>
                <a:latin typeface="DFKai-SB" panose="03000509000000000000" pitchFamily="65" charset="-120"/>
                <a:ea typeface="DFKai-SB" panose="03000509000000000000" pitchFamily="65" charset="-120"/>
              </a:rPr>
              <a:t>〉</a:t>
            </a:r>
            <a:r>
              <a:rPr lang="zh-HK" altLang="en-US"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https://www.info.gov.hk/gia/general/202001/13/P2020011300621.htm</a:t>
            </a:r>
            <a:endParaRPr lang="en-US" altLang="zh-HK"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eaLnBrk="0" fontAlgn="base" hangingPunct="0">
              <a:spcBef>
                <a:spcPct val="0"/>
              </a:spcBef>
              <a:spcAft>
                <a:spcPct val="0"/>
              </a:spcAft>
            </a:pPr>
            <a:endParaRPr lang="zh-HK" altLang="en-US" sz="1400" dirty="0">
              <a:solidFill>
                <a:srgbClr val="000000"/>
              </a:solidFill>
              <a:latin typeface="DFKai-SB" panose="03000509000000000000" pitchFamily="65" charset="-120"/>
              <a:ea typeface="DFKai-SB" panose="03000509000000000000" pitchFamily="65" charset="-120"/>
            </a:endParaRPr>
          </a:p>
        </p:txBody>
      </p:sp>
      <p:sp>
        <p:nvSpPr>
          <p:cNvPr id="14" name="矩形 4">
            <a:extLst>
              <a:ext uri="{FF2B5EF4-FFF2-40B4-BE49-F238E27FC236}">
                <a16:creationId xmlns:a16="http://schemas.microsoft.com/office/drawing/2014/main" id="{F94D3916-7064-F64A-B114-92167EA133BC}"/>
              </a:ext>
            </a:extLst>
          </p:cNvPr>
          <p:cNvSpPr>
            <a:spLocks noChangeArrowheads="1"/>
          </p:cNvSpPr>
          <p:nvPr/>
        </p:nvSpPr>
        <p:spPr bwMode="auto">
          <a:xfrm>
            <a:off x="1703749" y="1195418"/>
            <a:ext cx="8352000" cy="4537809"/>
          </a:xfrm>
          <a:prstGeom prst="rect">
            <a:avLst/>
          </a:prstGeom>
          <a:noFill/>
          <a:ln w="38100">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lIns="144000" tIns="144000" rIns="144000" bIns="14400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just" eaLnBrk="0" fontAlgn="base" hangingPunct="0">
              <a:lnSpc>
                <a:spcPct val="120000"/>
              </a:lnSpc>
              <a:spcBef>
                <a:spcPts val="600"/>
              </a:spcBef>
              <a:spcAft>
                <a:spcPts val="600"/>
              </a:spcAft>
              <a:buNone/>
            </a:pPr>
            <a:r>
              <a:rPr lang="zh-TW" altLang="en-US" sz="2800" dirty="0">
                <a:solidFill>
                  <a:srgbClr val="000000"/>
                </a:solidFill>
                <a:latin typeface="標楷體" panose="03000509000000000000" pitchFamily="65" charset="-120"/>
                <a:ea typeface="標楷體" panose="03000509000000000000" pitchFamily="65" charset="-120"/>
              </a:rPr>
              <a:t>司法獨立並不表示法院不需對社會負責。司法機構及其法官當然要向社會負責，但至為重要的是，社會大眾必須明白法官的職責所在。　　 </a:t>
            </a:r>
          </a:p>
          <a:p>
            <a:pPr algn="just" eaLnBrk="0" fontAlgn="base" hangingPunct="0">
              <a:lnSpc>
                <a:spcPct val="120000"/>
              </a:lnSpc>
              <a:spcBef>
                <a:spcPts val="600"/>
              </a:spcBef>
              <a:spcAft>
                <a:spcPts val="600"/>
              </a:spcAft>
              <a:buNone/>
            </a:pPr>
            <a:r>
              <a:rPr lang="zh-TW" altLang="en-US" sz="2800" dirty="0">
                <a:solidFill>
                  <a:srgbClr val="000000"/>
                </a:solidFill>
                <a:latin typeface="標楷體" panose="03000509000000000000" pitchFamily="65" charset="-120"/>
                <a:ea typeface="標楷體" panose="03000509000000000000" pitchFamily="65" charset="-120"/>
              </a:rPr>
              <a:t>正確認識公義的概念、香港的司法工作及法官的職責，方能明白和理解法治的價值所在。法治的各項要素，尤其是司法獨立，</a:t>
            </a:r>
            <a:r>
              <a:rPr lang="en-US" altLang="zh-TW" sz="2800" dirty="0">
                <a:solidFill>
                  <a:srgbClr val="00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基本法</a:t>
            </a:r>
            <a:r>
              <a:rPr lang="en-US" altLang="zh-TW" sz="2800" dirty="0">
                <a:solidFill>
                  <a:srgbClr val="00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已有說明及予以明確保證。它們也是關於法律運作的不變要素；不管時世好壞，不管何時總不會改變。</a:t>
            </a:r>
          </a:p>
        </p:txBody>
      </p:sp>
      <p:sp>
        <p:nvSpPr>
          <p:cNvPr id="16" name="标题 1">
            <a:extLst>
              <a:ext uri="{FF2B5EF4-FFF2-40B4-BE49-F238E27FC236}">
                <a16:creationId xmlns:a16="http://schemas.microsoft.com/office/drawing/2014/main" id="{F7546CCE-91CE-9440-AE76-7FD5504CCDCD}"/>
              </a:ext>
            </a:extLst>
          </p:cNvPr>
          <p:cNvSpPr txBox="1">
            <a:spLocks/>
          </p:cNvSpPr>
          <p:nvPr/>
        </p:nvSpPr>
        <p:spPr bwMode="auto">
          <a:xfrm>
            <a:off x="3398871" y="249099"/>
            <a:ext cx="5338729" cy="6916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Autofit/>
          </a:bodyPr>
          <a:lstStyle>
            <a:lvl1pPr marL="685800" indent="-685800" algn="ctr" rtl="0" eaLnBrk="0" fontAlgn="base" hangingPunct="0">
              <a:spcBef>
                <a:spcPct val="0"/>
              </a:spcBef>
              <a:spcAft>
                <a:spcPct val="0"/>
              </a:spcAft>
              <a:defRPr sz="6000" b="1" kern="1200">
                <a:solidFill>
                  <a:schemeClr val="tx1"/>
                </a:solidFill>
                <a:latin typeface="+mj-lt"/>
                <a:ea typeface="+mj-ea"/>
                <a:cs typeface="+mj-cs"/>
                <a:sym typeface="Arial" panose="020B0604020202020204" pitchFamily="34" charset="0"/>
              </a:defRPr>
            </a:lvl1pPr>
            <a:lvl2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11430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16002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20574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25146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algn="l" eaLnBrk="1" hangingPunct="1">
              <a:lnSpc>
                <a:spcPct val="90000"/>
              </a:lnSpc>
              <a:spcAft>
                <a:spcPts val="600"/>
              </a:spcAft>
            </a:pPr>
            <a:r>
              <a:rPr lang="zh-CN" altLang="zh-CN" sz="4000" dirty="0">
                <a:solidFill>
                  <a:srgbClr val="000066"/>
                </a:solidFill>
                <a:latin typeface="標楷體" pitchFamily="65" charset="-120"/>
                <a:ea typeface="標楷體" pitchFamily="65" charset="-120"/>
              </a:rPr>
              <a:t>司法獨立與</a:t>
            </a:r>
            <a:r>
              <a:rPr lang="zh-CN" altLang="en-US" sz="4000" dirty="0">
                <a:solidFill>
                  <a:srgbClr val="000066"/>
                </a:solidFill>
                <a:latin typeface="標楷體" pitchFamily="65" charset="-120"/>
                <a:ea typeface="標楷體" pitchFamily="65" charset="-120"/>
              </a:rPr>
              <a:t>法治精神</a:t>
            </a:r>
            <a:endParaRPr lang="en-US" altLang="zh-CN" sz="4000" dirty="0">
              <a:solidFill>
                <a:srgbClr val="000066"/>
              </a:solidFill>
              <a:latin typeface="標楷體" pitchFamily="65" charset="-120"/>
              <a:ea typeface="標楷體" pitchFamily="65" charset="-120"/>
            </a:endParaRPr>
          </a:p>
        </p:txBody>
      </p:sp>
    </p:spTree>
    <p:extLst>
      <p:ext uri="{BB962C8B-B14F-4D97-AF65-F5344CB8AC3E}">
        <p14:creationId xmlns:p14="http://schemas.microsoft.com/office/powerpoint/2010/main" val="3543852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标题 1">
            <a:extLst>
              <a:ext uri="{FF2B5EF4-FFF2-40B4-BE49-F238E27FC236}">
                <a16:creationId xmlns:a16="http://schemas.microsoft.com/office/drawing/2014/main" id="{220A19B3-9A7F-7E44-A3A3-D40F8DB442B9}"/>
              </a:ext>
            </a:extLst>
          </p:cNvPr>
          <p:cNvSpPr>
            <a:spLocks noGrp="1" noChangeArrowheads="1"/>
          </p:cNvSpPr>
          <p:nvPr>
            <p:ph type="title" idx="4294967295"/>
          </p:nvPr>
        </p:nvSpPr>
        <p:spPr>
          <a:xfrm>
            <a:off x="739627" y="627542"/>
            <a:ext cx="10566075" cy="1044116"/>
          </a:xfrm>
        </p:spPr>
        <p:txBody>
          <a:bodyPr/>
          <a:lstStyle/>
          <a:p>
            <a:pPr eaLnBrk="1" hangingPunct="1"/>
            <a:r>
              <a:rPr lang="zh-CN" altLang="zh-CN" sz="4800" b="1" dirty="0">
                <a:latin typeface="標楷體" pitchFamily="65" charset="-120"/>
                <a:ea typeface="標楷體" pitchFamily="65" charset="-120"/>
                <a:sym typeface="微软雅黑" panose="020B0503020204020204" pitchFamily="34" charset="-122"/>
              </a:rPr>
              <a:t>良好的法官任免機制</a:t>
            </a:r>
            <a:r>
              <a:rPr lang="zh-CN" altLang="zh-CN" sz="4800" b="1" dirty="0" smtClean="0">
                <a:latin typeface="標楷體" pitchFamily="65" charset="-120"/>
                <a:ea typeface="標楷體" pitchFamily="65" charset="-120"/>
                <a:sym typeface="微软雅黑" panose="020B0503020204020204" pitchFamily="34" charset="-122"/>
              </a:rPr>
              <a:t>是</a:t>
            </a:r>
            <a:r>
              <a:rPr lang="en-US" altLang="zh-CN" sz="4800" b="1" dirty="0" smtClean="0">
                <a:latin typeface="標楷體" pitchFamily="65" charset="-120"/>
                <a:ea typeface="標楷體" pitchFamily="65" charset="-120"/>
                <a:sym typeface="微软雅黑" panose="020B0503020204020204" pitchFamily="34" charset="-122"/>
              </a:rPr>
              <a:t/>
            </a:r>
            <a:br>
              <a:rPr lang="en-US" altLang="zh-CN" sz="4800" b="1" dirty="0" smtClean="0">
                <a:latin typeface="標楷體" pitchFamily="65" charset="-120"/>
                <a:ea typeface="標楷體" pitchFamily="65" charset="-120"/>
                <a:sym typeface="微软雅黑" panose="020B0503020204020204" pitchFamily="34" charset="-122"/>
              </a:rPr>
            </a:br>
            <a:r>
              <a:rPr lang="zh-CN" altLang="zh-CN" sz="4800" b="1" dirty="0" smtClean="0">
                <a:latin typeface="標楷體" pitchFamily="65" charset="-120"/>
                <a:ea typeface="標楷體" pitchFamily="65" charset="-120"/>
                <a:sym typeface="微软雅黑" panose="020B0503020204020204" pitchFamily="34" charset="-122"/>
              </a:rPr>
              <a:t>司法</a:t>
            </a:r>
            <a:r>
              <a:rPr lang="zh-CN" altLang="zh-CN" sz="4800" b="1" dirty="0">
                <a:latin typeface="標楷體" pitchFamily="65" charset="-120"/>
                <a:ea typeface="標楷體" pitchFamily="65" charset="-120"/>
                <a:sym typeface="微软雅黑" panose="020B0503020204020204" pitchFamily="34" charset="-122"/>
              </a:rPr>
              <a:t>獨立的保障</a:t>
            </a:r>
            <a:endParaRPr lang="zh-CN" altLang="zh-CN" sz="4800" b="1" dirty="0">
              <a:latin typeface="標楷體" pitchFamily="65" charset="-120"/>
              <a:ea typeface="標楷體" pitchFamily="65" charset="-120"/>
            </a:endParaRPr>
          </a:p>
        </p:txBody>
      </p:sp>
      <p:sp>
        <p:nvSpPr>
          <p:cNvPr id="128002" name="内容占位符 2">
            <a:extLst>
              <a:ext uri="{FF2B5EF4-FFF2-40B4-BE49-F238E27FC236}">
                <a16:creationId xmlns:a16="http://schemas.microsoft.com/office/drawing/2014/main" id="{461B7A1F-2411-DA4A-B723-203B631FF373}"/>
              </a:ext>
            </a:extLst>
          </p:cNvPr>
          <p:cNvSpPr>
            <a:spLocks noGrp="1" noChangeArrowheads="1"/>
          </p:cNvSpPr>
          <p:nvPr>
            <p:ph idx="1"/>
          </p:nvPr>
        </p:nvSpPr>
        <p:spPr>
          <a:xfrm>
            <a:off x="1230471" y="2429953"/>
            <a:ext cx="9584385" cy="3455988"/>
          </a:xfrm>
          <a:ln>
            <a:noFill/>
          </a:ln>
        </p:spPr>
        <p:txBody>
          <a:bodyPr/>
          <a:lstStyle/>
          <a:p>
            <a:pPr marL="457200" indent="-457200" algn="l" eaLnBrk="1" hangingPunct="1">
              <a:lnSpc>
                <a:spcPct val="120000"/>
              </a:lnSpc>
              <a:spcBef>
                <a:spcPts val="600"/>
              </a:spcBef>
              <a:spcAft>
                <a:spcPts val="600"/>
              </a:spcAft>
              <a:buFont typeface="Arial" panose="020B0604020202020204" pitchFamily="34" charset="0"/>
              <a:buChar char="•"/>
              <a:defRPr/>
            </a:pPr>
            <a:r>
              <a:rPr lang="zh-CN" altLang="zh-CN" sz="4400" dirty="0">
                <a:latin typeface="DFKai-SB" panose="03000509000000000000" pitchFamily="65" charset="-120"/>
                <a:ea typeface="DFKai-SB" panose="03000509000000000000" pitchFamily="65" charset="-120"/>
                <a:sym typeface="微软雅黑" panose="020B0503020204020204" pitchFamily="34" charset="-122"/>
              </a:rPr>
              <a:t>法官的質素和獨立直接影響司法獨立。</a:t>
            </a:r>
            <a:endParaRPr lang="en-US" altLang="zh-CN" sz="4400" dirty="0">
              <a:latin typeface="DFKai-SB" panose="03000509000000000000" pitchFamily="65" charset="-120"/>
              <a:ea typeface="DFKai-SB" panose="03000509000000000000" pitchFamily="65" charset="-120"/>
              <a:sym typeface="微软雅黑" panose="020B0503020204020204" pitchFamily="34" charset="-122"/>
            </a:endParaRPr>
          </a:p>
          <a:p>
            <a:pPr marL="457200" indent="-457200" algn="l" eaLnBrk="1" hangingPunct="1">
              <a:lnSpc>
                <a:spcPct val="120000"/>
              </a:lnSpc>
              <a:spcBef>
                <a:spcPts val="600"/>
              </a:spcBef>
              <a:spcAft>
                <a:spcPts val="600"/>
              </a:spcAft>
              <a:buFont typeface="Arial" panose="020B0604020202020204" pitchFamily="34" charset="0"/>
              <a:buChar char="•"/>
              <a:defRPr/>
            </a:pPr>
            <a:r>
              <a:rPr lang="en-US" altLang="zh-TW" sz="4400" dirty="0">
                <a:latin typeface="DFKai-SB" panose="03000509000000000000" pitchFamily="65" charset="-120"/>
                <a:ea typeface="DFKai-SB" panose="03000509000000000000" pitchFamily="65" charset="-120"/>
                <a:sym typeface="微软雅黑" panose="020B0503020204020204" pitchFamily="34" charset="-122"/>
              </a:rPr>
              <a:t>《</a:t>
            </a:r>
            <a:r>
              <a:rPr lang="zh-TW" altLang="en-US" sz="4400" dirty="0">
                <a:latin typeface="DFKai-SB" panose="03000509000000000000" pitchFamily="65" charset="-120"/>
                <a:ea typeface="DFKai-SB" panose="03000509000000000000" pitchFamily="65" charset="-120"/>
                <a:sym typeface="微软雅黑" panose="020B0503020204020204" pitchFamily="34" charset="-122"/>
              </a:rPr>
              <a:t>基本法</a:t>
            </a:r>
            <a:r>
              <a:rPr lang="en-US" altLang="zh-TW" sz="4400" dirty="0">
                <a:latin typeface="DFKai-SB" panose="03000509000000000000" pitchFamily="65" charset="-120"/>
                <a:ea typeface="DFKai-SB" panose="03000509000000000000" pitchFamily="65" charset="-120"/>
                <a:sym typeface="微软雅黑" panose="020B0503020204020204" pitchFamily="34" charset="-122"/>
              </a:rPr>
              <a:t>》</a:t>
            </a:r>
            <a:r>
              <a:rPr lang="zh-TW" altLang="en-US" sz="4400" dirty="0">
                <a:latin typeface="DFKai-SB" panose="03000509000000000000" pitchFamily="65" charset="-120"/>
                <a:ea typeface="DFKai-SB" panose="03000509000000000000" pitchFamily="65" charset="-120"/>
                <a:sym typeface="微软雅黑" panose="020B0503020204020204" pitchFamily="34" charset="-122"/>
              </a:rPr>
              <a:t>對法官的任命和罷免機制有嚴謹規定，以保障司法獨立。</a:t>
            </a:r>
          </a:p>
          <a:p>
            <a:pPr marL="457200" indent="-457200" algn="l" eaLnBrk="1" hangingPunct="1">
              <a:lnSpc>
                <a:spcPct val="120000"/>
              </a:lnSpc>
              <a:spcBef>
                <a:spcPts val="600"/>
              </a:spcBef>
              <a:spcAft>
                <a:spcPts val="600"/>
              </a:spcAft>
              <a:buFont typeface="Arial" panose="020B0604020202020204" pitchFamily="34" charset="0"/>
              <a:buChar char="•"/>
              <a:defRPr/>
            </a:pPr>
            <a:endParaRPr lang="zh-CN" altLang="zh-CN" sz="4000" dirty="0">
              <a:latin typeface="微軟正黑體" panose="020B0604030504040204" pitchFamily="34" charset="-120"/>
              <a:ea typeface="微軟正黑體" panose="020B0604030504040204" pitchFamily="34" charset="-120"/>
              <a:sym typeface="微软雅黑" panose="020B0503020204020204" pitchFamily="34" charset="-122"/>
            </a:endParaRPr>
          </a:p>
        </p:txBody>
      </p:sp>
      <p:sp>
        <p:nvSpPr>
          <p:cNvPr id="50180" name="灯片编号占位符 1">
            <a:extLst>
              <a:ext uri="{FF2B5EF4-FFF2-40B4-BE49-F238E27FC236}">
                <a16:creationId xmlns:a16="http://schemas.microsoft.com/office/drawing/2014/main" id="{4424371F-8682-7646-812B-E636B87E0471}"/>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0" fontAlgn="base" hangingPunct="0">
              <a:spcBef>
                <a:spcPct val="0"/>
              </a:spcBef>
              <a:spcAft>
                <a:spcPct val="0"/>
              </a:spcAft>
              <a:buNone/>
            </a:pPr>
            <a:fld id="{2457B2A5-6F04-C140-9241-21F5DB8752CC}" type="slidenum">
              <a:rPr lang="zh-CN" altLang="en-US" sz="1400">
                <a:solidFill>
                  <a:srgbClr val="000000"/>
                </a:solidFill>
              </a:rPr>
              <a:pPr eaLnBrk="0" fontAlgn="base" hangingPunct="0">
                <a:spcBef>
                  <a:spcPct val="0"/>
                </a:spcBef>
                <a:spcAft>
                  <a:spcPct val="0"/>
                </a:spcAft>
                <a:buNone/>
              </a:pPr>
              <a:t>23</a:t>
            </a:fld>
            <a:endParaRPr lang="zh-CN" altLang="en-US" sz="1800">
              <a:solidFill>
                <a:srgbClr val="000000"/>
              </a:solidFill>
            </a:endParaRPr>
          </a:p>
        </p:txBody>
      </p:sp>
    </p:spTree>
    <p:extLst>
      <p:ext uri="{BB962C8B-B14F-4D97-AF65-F5344CB8AC3E}">
        <p14:creationId xmlns:p14="http://schemas.microsoft.com/office/powerpoint/2010/main" val="115352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D298B624-EA17-4249-AF94-FC532383A9D0}"/>
              </a:ext>
            </a:extLst>
          </p:cNvPr>
          <p:cNvSpPr/>
          <p:nvPr/>
        </p:nvSpPr>
        <p:spPr>
          <a:xfrm>
            <a:off x="1940981" y="1165875"/>
            <a:ext cx="272653" cy="27265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a:solidFill>
                <a:srgbClr val="FFFFFF"/>
              </a:solidFill>
              <a:latin typeface="Arial"/>
              <a:ea typeface="宋体"/>
            </a:endParaRPr>
          </a:p>
        </p:txBody>
      </p:sp>
      <p:sp>
        <p:nvSpPr>
          <p:cNvPr id="13" name="矩形 12">
            <a:extLst>
              <a:ext uri="{FF2B5EF4-FFF2-40B4-BE49-F238E27FC236}">
                <a16:creationId xmlns:a16="http://schemas.microsoft.com/office/drawing/2014/main" id="{6570DDCC-7FEB-424B-8C62-1E5B1E6CF033}"/>
              </a:ext>
            </a:extLst>
          </p:cNvPr>
          <p:cNvSpPr/>
          <p:nvPr/>
        </p:nvSpPr>
        <p:spPr>
          <a:xfrm>
            <a:off x="2012234" y="1221463"/>
            <a:ext cx="227409" cy="217884"/>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zh-CN" altLang="en-US">
              <a:solidFill>
                <a:srgbClr val="FFFFFF"/>
              </a:solidFill>
              <a:latin typeface="Arial"/>
              <a:ea typeface="宋体"/>
            </a:endParaRPr>
          </a:p>
        </p:txBody>
      </p:sp>
      <p:sp>
        <p:nvSpPr>
          <p:cNvPr id="54276" name="文本框 13">
            <a:extLst>
              <a:ext uri="{FF2B5EF4-FFF2-40B4-BE49-F238E27FC236}">
                <a16:creationId xmlns:a16="http://schemas.microsoft.com/office/drawing/2014/main" id="{F9006359-980B-E74F-8520-BE65DEE8358C}"/>
              </a:ext>
            </a:extLst>
          </p:cNvPr>
          <p:cNvSpPr txBox="1">
            <a:spLocks noChangeArrowheads="1"/>
          </p:cNvSpPr>
          <p:nvPr/>
        </p:nvSpPr>
        <p:spPr bwMode="auto">
          <a:xfrm>
            <a:off x="2207420" y="698957"/>
            <a:ext cx="316260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r>
              <a:rPr lang="zh-CN" altLang="en-US" sz="4800" b="1" dirty="0">
                <a:solidFill>
                  <a:srgbClr val="000000"/>
                </a:solidFill>
                <a:latin typeface="DFKai-SB" panose="03000509000000000000" pitchFamily="65" charset="-120"/>
                <a:ea typeface="DFKai-SB" panose="03000509000000000000" pitchFamily="65" charset="-120"/>
              </a:rPr>
              <a:t>思考問題</a:t>
            </a:r>
          </a:p>
        </p:txBody>
      </p:sp>
      <p:cxnSp>
        <p:nvCxnSpPr>
          <p:cNvPr id="15" name="直接连接符 14">
            <a:extLst>
              <a:ext uri="{FF2B5EF4-FFF2-40B4-BE49-F238E27FC236}">
                <a16:creationId xmlns:a16="http://schemas.microsoft.com/office/drawing/2014/main" id="{72447ACA-A1D7-B543-9F36-2F7DF9AF6669}"/>
              </a:ext>
            </a:extLst>
          </p:cNvPr>
          <p:cNvCxnSpPr/>
          <p:nvPr/>
        </p:nvCxnSpPr>
        <p:spPr>
          <a:xfrm>
            <a:off x="2357590" y="1520191"/>
            <a:ext cx="2505355" cy="976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54278" name="文本框 1">
            <a:extLst>
              <a:ext uri="{FF2B5EF4-FFF2-40B4-BE49-F238E27FC236}">
                <a16:creationId xmlns:a16="http://schemas.microsoft.com/office/drawing/2014/main" id="{AFE718DD-24E2-9C41-B263-1D1FDFF607D2}"/>
              </a:ext>
            </a:extLst>
          </p:cNvPr>
          <p:cNvSpPr>
            <a:spLocks noChangeArrowheads="1"/>
          </p:cNvSpPr>
          <p:nvPr/>
        </p:nvSpPr>
        <p:spPr bwMode="auto">
          <a:xfrm>
            <a:off x="1448711" y="1767200"/>
            <a:ext cx="8908948"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fontAlgn="base">
              <a:lnSpc>
                <a:spcPct val="150000"/>
              </a:lnSpc>
              <a:spcBef>
                <a:spcPct val="0"/>
              </a:spcBef>
              <a:spcAft>
                <a:spcPct val="0"/>
              </a:spcAft>
            </a:pPr>
            <a:r>
              <a:rPr lang="zh-TW" altLang="en-US" sz="4000" dirty="0" smtClean="0">
                <a:latin typeface="DFKai-SB" panose="03000509000000000000" pitchFamily="65" charset="-120"/>
                <a:ea typeface="DFKai-SB" panose="03000509000000000000" pitchFamily="65" charset="-120"/>
                <a:sym typeface="仿宋" panose="02010609060101010101" pitchFamily="49" charset="-122"/>
              </a:rPr>
              <a:t>「</a:t>
            </a:r>
            <a:r>
              <a:rPr lang="zh-CN" altLang="en-US" sz="4000" dirty="0" smtClean="0">
                <a:latin typeface="DFKai-SB" panose="03000509000000000000" pitchFamily="65" charset="-120"/>
                <a:ea typeface="DFKai-SB" panose="03000509000000000000" pitchFamily="65" charset="-120"/>
                <a:sym typeface="仿宋" panose="02010609060101010101" pitchFamily="49" charset="-122"/>
              </a:rPr>
              <a:t>全國</a:t>
            </a:r>
            <a:r>
              <a:rPr lang="zh-CN" altLang="en-US" sz="4000" dirty="0">
                <a:latin typeface="DFKai-SB" panose="03000509000000000000" pitchFamily="65" charset="-120"/>
                <a:ea typeface="DFKai-SB" panose="03000509000000000000" pitchFamily="65" charset="-120"/>
                <a:sym typeface="仿宋" panose="02010609060101010101" pitchFamily="49" charset="-122"/>
              </a:rPr>
              <a:t>人大常委會解釋</a:t>
            </a:r>
            <a:r>
              <a:rPr lang="en-US" altLang="zh-CN" sz="4000" dirty="0">
                <a:latin typeface="DFKai-SB" panose="03000509000000000000" pitchFamily="65" charset="-120"/>
                <a:ea typeface="DFKai-SB" panose="03000509000000000000" pitchFamily="65" charset="-120"/>
                <a:sym typeface="仿宋" panose="02010609060101010101" pitchFamily="49" charset="-122"/>
              </a:rPr>
              <a:t>《</a:t>
            </a:r>
            <a:r>
              <a:rPr lang="zh-CN" altLang="en-US" sz="4000" dirty="0">
                <a:latin typeface="DFKai-SB" panose="03000509000000000000" pitchFamily="65" charset="-120"/>
                <a:ea typeface="DFKai-SB" panose="03000509000000000000" pitchFamily="65" charset="-120"/>
                <a:sym typeface="仿宋" panose="02010609060101010101" pitchFamily="49" charset="-122"/>
              </a:rPr>
              <a:t>基本法</a:t>
            </a:r>
            <a:r>
              <a:rPr lang="en-US" altLang="zh-CN" sz="4000" dirty="0">
                <a:latin typeface="DFKai-SB" panose="03000509000000000000" pitchFamily="65" charset="-120"/>
                <a:ea typeface="DFKai-SB" panose="03000509000000000000" pitchFamily="65" charset="-120"/>
                <a:sym typeface="仿宋" panose="02010609060101010101" pitchFamily="49" charset="-122"/>
              </a:rPr>
              <a:t>》</a:t>
            </a:r>
            <a:r>
              <a:rPr lang="zh-CN" altLang="en-US" sz="4000" dirty="0">
                <a:latin typeface="DFKai-SB" panose="03000509000000000000" pitchFamily="65" charset="-120"/>
                <a:ea typeface="DFKai-SB" panose="03000509000000000000" pitchFamily="65" charset="-120"/>
                <a:sym typeface="仿宋" panose="02010609060101010101" pitchFamily="49" charset="-122"/>
              </a:rPr>
              <a:t>損害香港的司法獨立</a:t>
            </a:r>
            <a:r>
              <a:rPr lang="zh-CN" altLang="en-US" sz="4000" dirty="0" smtClean="0">
                <a:latin typeface="DFKai-SB" panose="03000509000000000000" pitchFamily="65" charset="-120"/>
                <a:ea typeface="DFKai-SB" panose="03000509000000000000" pitchFamily="65" charset="-120"/>
                <a:sym typeface="仿宋" panose="02010609060101010101" pitchFamily="49" charset="-122"/>
              </a:rPr>
              <a:t>」</a:t>
            </a:r>
            <a:r>
              <a:rPr lang="zh-TW" altLang="en-US" sz="4000" dirty="0" smtClean="0">
                <a:latin typeface="DFKai-SB" panose="03000509000000000000" pitchFamily="65" charset="-120"/>
                <a:ea typeface="DFKai-SB" panose="03000509000000000000" pitchFamily="65" charset="-120"/>
                <a:sym typeface="仿宋" panose="02010609060101010101" pitchFamily="49" charset="-122"/>
              </a:rPr>
              <a:t>這一說法是錯誤</a:t>
            </a:r>
            <a:r>
              <a:rPr lang="zh-TW" altLang="en-US" sz="4000" dirty="0">
                <a:latin typeface="DFKai-SB" panose="03000509000000000000" pitchFamily="65" charset="-120"/>
                <a:ea typeface="DFKai-SB" panose="03000509000000000000" pitchFamily="65" charset="-120"/>
                <a:sym typeface="仿宋" panose="02010609060101010101" pitchFamily="49" charset="-122"/>
              </a:rPr>
              <a:t>的。</a:t>
            </a:r>
            <a:endParaRPr lang="en-US" altLang="zh-CN" sz="4000" dirty="0">
              <a:latin typeface="DFKai-SB" panose="03000509000000000000" pitchFamily="65" charset="-120"/>
              <a:ea typeface="DFKai-SB" panose="03000509000000000000" pitchFamily="65" charset="-120"/>
              <a:sym typeface="仿宋" panose="02010609060101010101" pitchFamily="49" charset="-122"/>
            </a:endParaRPr>
          </a:p>
          <a:p>
            <a:pPr algn="just" fontAlgn="base">
              <a:lnSpc>
                <a:spcPct val="150000"/>
              </a:lnSpc>
              <a:spcBef>
                <a:spcPct val="0"/>
              </a:spcBef>
              <a:spcAft>
                <a:spcPct val="0"/>
              </a:spcAft>
            </a:pPr>
            <a:r>
              <a:rPr lang="zh-CN" altLang="zh-CN" sz="4000" dirty="0" smtClean="0">
                <a:latin typeface="DFKai-SB" panose="03000509000000000000" pitchFamily="65" charset="-120"/>
                <a:ea typeface="DFKai-SB" panose="03000509000000000000" pitchFamily="65" charset="-120"/>
                <a:sym typeface="微软雅黑" panose="020B0503020204020204" pitchFamily="34" charset="-122"/>
              </a:rPr>
              <a:t>請依據</a:t>
            </a:r>
            <a:r>
              <a:rPr lang="en-US" altLang="zh-TW" sz="4000" dirty="0">
                <a:latin typeface="DFKai-SB" panose="03000509000000000000" pitchFamily="65" charset="-120"/>
                <a:ea typeface="DFKai-SB" panose="03000509000000000000" pitchFamily="65" charset="-120"/>
                <a:sym typeface="微软雅黑" panose="020B0503020204020204" pitchFamily="34" charset="-122"/>
              </a:rPr>
              <a:t>《</a:t>
            </a:r>
            <a:r>
              <a:rPr lang="zh-TW" altLang="en-US" sz="4000" dirty="0">
                <a:latin typeface="DFKai-SB" panose="03000509000000000000" pitchFamily="65" charset="-120"/>
                <a:ea typeface="DFKai-SB" panose="03000509000000000000" pitchFamily="65" charset="-120"/>
                <a:sym typeface="微软雅黑" panose="020B0503020204020204" pitchFamily="34" charset="-122"/>
              </a:rPr>
              <a:t>憲法</a:t>
            </a:r>
            <a:r>
              <a:rPr lang="en-US" altLang="zh-TW" sz="4000" dirty="0">
                <a:latin typeface="DFKai-SB" panose="03000509000000000000" pitchFamily="65" charset="-120"/>
                <a:ea typeface="DFKai-SB" panose="03000509000000000000" pitchFamily="65" charset="-120"/>
                <a:sym typeface="微软雅黑" panose="020B0503020204020204" pitchFamily="34" charset="-122"/>
              </a:rPr>
              <a:t>》</a:t>
            </a:r>
            <a:r>
              <a:rPr lang="zh-TW" altLang="en-US" sz="4000" dirty="0">
                <a:latin typeface="DFKai-SB" panose="03000509000000000000" pitchFamily="65" charset="-120"/>
                <a:ea typeface="DFKai-SB" panose="03000509000000000000" pitchFamily="65" charset="-120"/>
                <a:sym typeface="微软雅黑" panose="020B0503020204020204" pitchFamily="34" charset="-122"/>
              </a:rPr>
              <a:t>第六十七條第四項和</a:t>
            </a:r>
            <a:r>
              <a:rPr lang="zh-CN" altLang="zh-CN" sz="4000" dirty="0" smtClean="0">
                <a:latin typeface="DFKai-SB" panose="03000509000000000000" pitchFamily="65" charset="-120"/>
                <a:ea typeface="DFKai-SB" panose="03000509000000000000" pitchFamily="65" charset="-120"/>
                <a:sym typeface="微软雅黑" panose="020B0503020204020204" pitchFamily="34" charset="-122"/>
              </a:rPr>
              <a:t>《</a:t>
            </a:r>
            <a:r>
              <a:rPr lang="zh-CN" altLang="zh-CN" sz="4000" dirty="0">
                <a:latin typeface="DFKai-SB" panose="03000509000000000000" pitchFamily="65" charset="-120"/>
                <a:ea typeface="DFKai-SB" panose="03000509000000000000" pitchFamily="65" charset="-120"/>
                <a:sym typeface="微软雅黑" panose="020B0503020204020204" pitchFamily="34" charset="-122"/>
              </a:rPr>
              <a:t>基本法》</a:t>
            </a:r>
            <a:r>
              <a:rPr lang="zh-CN" altLang="zh-CN" sz="4000" dirty="0" smtClean="0">
                <a:latin typeface="DFKai-SB" panose="03000509000000000000" pitchFamily="65" charset="-120"/>
                <a:ea typeface="DFKai-SB" panose="03000509000000000000" pitchFamily="65" charset="-120"/>
                <a:sym typeface="微软雅黑" panose="020B0503020204020204" pitchFamily="34" charset="-122"/>
              </a:rPr>
              <a:t>第</a:t>
            </a:r>
            <a:r>
              <a:rPr lang="zh-TW" altLang="en-US" sz="4000" dirty="0" smtClean="0">
                <a:latin typeface="Times New Roman" panose="02020603050405020304" pitchFamily="18" charset="0"/>
                <a:ea typeface="DFKai-SB" panose="03000509000000000000" pitchFamily="65" charset="-120"/>
                <a:cs typeface="Times New Roman" panose="02020603050405020304" pitchFamily="18" charset="0"/>
                <a:sym typeface="微软雅黑" panose="020B0503020204020204" pitchFamily="34" charset="-122"/>
              </a:rPr>
              <a:t>一百五十八</a:t>
            </a:r>
            <a:r>
              <a:rPr lang="zh-CN" altLang="zh-CN" sz="4000" dirty="0" smtClean="0">
                <a:latin typeface="DFKai-SB" panose="03000509000000000000" pitchFamily="65" charset="-120"/>
                <a:ea typeface="DFKai-SB" panose="03000509000000000000" pitchFamily="65" charset="-120"/>
                <a:sym typeface="微软雅黑" panose="020B0503020204020204" pitchFamily="34" charset="-122"/>
              </a:rPr>
              <a:t>條</a:t>
            </a:r>
            <a:r>
              <a:rPr lang="zh-CN" altLang="en-US" sz="4000" dirty="0">
                <a:latin typeface="DFKai-SB" panose="03000509000000000000" pitchFamily="65" charset="-120"/>
                <a:ea typeface="DFKai-SB" panose="03000509000000000000" pitchFamily="65" charset="-120"/>
                <a:sym typeface="微软雅黑" panose="020B0503020204020204" pitchFamily="34" charset="-122"/>
              </a:rPr>
              <a:t>的</a:t>
            </a:r>
            <a:r>
              <a:rPr lang="zh-CN" altLang="zh-CN" sz="4000" dirty="0" smtClean="0">
                <a:latin typeface="DFKai-SB" panose="03000509000000000000" pitchFamily="65" charset="-120"/>
                <a:ea typeface="DFKai-SB" panose="03000509000000000000" pitchFamily="65" charset="-120"/>
                <a:sym typeface="微软雅黑" panose="020B0503020204020204" pitchFamily="34" charset="-122"/>
              </a:rPr>
              <a:t>規定</a:t>
            </a:r>
            <a:r>
              <a:rPr lang="zh-TW" altLang="en-US" sz="4000" dirty="0" smtClean="0">
                <a:latin typeface="DFKai-SB" panose="03000509000000000000" pitchFamily="65" charset="-120"/>
                <a:ea typeface="DFKai-SB" panose="03000509000000000000" pitchFamily="65" charset="-120"/>
                <a:sym typeface="微软雅黑" panose="020B0503020204020204" pitchFamily="34" charset="-122"/>
              </a:rPr>
              <a:t>作出解釋及分析</a:t>
            </a:r>
            <a:r>
              <a:rPr lang="zh-CN" altLang="zh-CN" sz="4000" dirty="0" smtClean="0">
                <a:latin typeface="DFKai-SB" panose="03000509000000000000" pitchFamily="65" charset="-120"/>
                <a:ea typeface="DFKai-SB" panose="03000509000000000000" pitchFamily="65" charset="-120"/>
                <a:sym typeface="微软雅黑" panose="020B0503020204020204" pitchFamily="34" charset="-122"/>
              </a:rPr>
              <a:t>。</a:t>
            </a:r>
            <a:endParaRPr lang="en-US" altLang="zh-CN" sz="4000" dirty="0">
              <a:latin typeface="DFKai-SB" panose="03000509000000000000" pitchFamily="65" charset="-120"/>
              <a:ea typeface="DFKai-SB" panose="03000509000000000000" pitchFamily="65" charset="-120"/>
              <a:sym typeface="微软雅黑" panose="020B0503020204020204" pitchFamily="34" charset="-122"/>
            </a:endParaRPr>
          </a:p>
        </p:txBody>
      </p:sp>
      <p:sp>
        <p:nvSpPr>
          <p:cNvPr id="54279" name="灯片编号占位符 1">
            <a:extLst>
              <a:ext uri="{FF2B5EF4-FFF2-40B4-BE49-F238E27FC236}">
                <a16:creationId xmlns:a16="http://schemas.microsoft.com/office/drawing/2014/main" id="{7BBC7F31-19AC-5548-A1C6-067BB4C5230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557213" indent="-214313">
              <a:defRPr>
                <a:solidFill>
                  <a:schemeClr val="tx1"/>
                </a:solidFill>
                <a:latin typeface="Arial" panose="020B0604020202020204" pitchFamily="34" charset="0"/>
                <a:ea typeface="宋体" panose="02010600030101010101" pitchFamily="2" charset="-122"/>
              </a:defRPr>
            </a:lvl2pPr>
            <a:lvl3pPr marL="857250" indent="-171450">
              <a:defRPr>
                <a:solidFill>
                  <a:schemeClr val="tx1"/>
                </a:solidFill>
                <a:latin typeface="Arial" panose="020B0604020202020204" pitchFamily="34" charset="0"/>
                <a:ea typeface="宋体" panose="02010600030101010101" pitchFamily="2" charset="-122"/>
              </a:defRPr>
            </a:lvl3pPr>
            <a:lvl4pPr marL="1200150" indent="-171450">
              <a:defRPr>
                <a:solidFill>
                  <a:schemeClr val="tx1"/>
                </a:solidFill>
                <a:latin typeface="Arial" panose="020B0604020202020204" pitchFamily="34" charset="0"/>
                <a:ea typeface="宋体" panose="02010600030101010101" pitchFamily="2" charset="-122"/>
              </a:defRPr>
            </a:lvl4pPr>
            <a:lvl5pPr marL="1543050" indent="-171450">
              <a:defRPr>
                <a:solidFill>
                  <a:schemeClr val="tx1"/>
                </a:solidFill>
                <a:latin typeface="Arial" panose="020B0604020202020204" pitchFamily="34" charset="0"/>
                <a:ea typeface="宋体" panose="02010600030101010101" pitchFamily="2" charset="-122"/>
              </a:defRPr>
            </a:lvl5pPr>
            <a:lvl6pPr marL="18859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2288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25717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29146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fld id="{6FD3F88E-B6CD-2C4A-B4A1-89D3070C2095}" type="slidenum">
              <a:rPr lang="en-US" altLang="en-US">
                <a:solidFill>
                  <a:srgbClr val="898989"/>
                </a:solidFill>
              </a:rPr>
              <a:pPr eaLnBrk="0" fontAlgn="base" hangingPunct="0">
                <a:spcBef>
                  <a:spcPct val="0"/>
                </a:spcBef>
                <a:spcAft>
                  <a:spcPct val="0"/>
                </a:spcAft>
              </a:pPr>
              <a:t>24</a:t>
            </a:fld>
            <a:endParaRPr lang="en-US" altLang="en-US">
              <a:solidFill>
                <a:srgbClr val="898989"/>
              </a:solidFill>
            </a:endParaRPr>
          </a:p>
        </p:txBody>
      </p:sp>
    </p:spTree>
    <p:extLst>
      <p:ext uri="{BB962C8B-B14F-4D97-AF65-F5344CB8AC3E}">
        <p14:creationId xmlns:p14="http://schemas.microsoft.com/office/powerpoint/2010/main" val="1380558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任意多边形: 形状 19">
            <a:extLst>
              <a:ext uri="{FF2B5EF4-FFF2-40B4-BE49-F238E27FC236}">
                <a16:creationId xmlns:a16="http://schemas.microsoft.com/office/drawing/2014/main" id="{FD55F510-7977-1B46-9011-40A56CA17615}"/>
              </a:ext>
            </a:extLst>
          </p:cNvPr>
          <p:cNvSpPr/>
          <p:nvPr/>
        </p:nvSpPr>
        <p:spPr>
          <a:xfrm>
            <a:off x="3041983" y="5828074"/>
            <a:ext cx="7797813" cy="463153"/>
          </a:xfrm>
          <a:custGeom>
            <a:avLst/>
            <a:gdLst>
              <a:gd name="connsiteX0" fmla="*/ 123915 w 743473"/>
              <a:gd name="connsiteY0" fmla="*/ 0 h 5201920"/>
              <a:gd name="connsiteX1" fmla="*/ 619558 w 743473"/>
              <a:gd name="connsiteY1" fmla="*/ 0 h 5201920"/>
              <a:gd name="connsiteX2" fmla="*/ 743473 w 743473"/>
              <a:gd name="connsiteY2" fmla="*/ 123915 h 5201920"/>
              <a:gd name="connsiteX3" fmla="*/ 743473 w 743473"/>
              <a:gd name="connsiteY3" fmla="*/ 5201920 h 5201920"/>
              <a:gd name="connsiteX4" fmla="*/ 743473 w 743473"/>
              <a:gd name="connsiteY4" fmla="*/ 5201920 h 5201920"/>
              <a:gd name="connsiteX5" fmla="*/ 0 w 743473"/>
              <a:gd name="connsiteY5" fmla="*/ 5201920 h 5201920"/>
              <a:gd name="connsiteX6" fmla="*/ 0 w 743473"/>
              <a:gd name="connsiteY6" fmla="*/ 5201920 h 5201920"/>
              <a:gd name="connsiteX7" fmla="*/ 0 w 743473"/>
              <a:gd name="connsiteY7" fmla="*/ 123915 h 5201920"/>
              <a:gd name="connsiteX8" fmla="*/ 123915 w 743473"/>
              <a:gd name="connsiteY8" fmla="*/ 0 h 5201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3473" h="5201920">
                <a:moveTo>
                  <a:pt x="743473" y="867009"/>
                </a:moveTo>
                <a:lnTo>
                  <a:pt x="743473" y="4334911"/>
                </a:lnTo>
                <a:cubicBezTo>
                  <a:pt x="743473" y="4813742"/>
                  <a:pt x="735544" y="5201917"/>
                  <a:pt x="725763" y="5201917"/>
                </a:cubicBezTo>
                <a:lnTo>
                  <a:pt x="0" y="5201917"/>
                </a:lnTo>
                <a:lnTo>
                  <a:pt x="0" y="5201917"/>
                </a:lnTo>
                <a:lnTo>
                  <a:pt x="0" y="3"/>
                </a:lnTo>
                <a:lnTo>
                  <a:pt x="0" y="3"/>
                </a:lnTo>
                <a:lnTo>
                  <a:pt x="725763" y="3"/>
                </a:lnTo>
                <a:cubicBezTo>
                  <a:pt x="735544" y="3"/>
                  <a:pt x="743473" y="388178"/>
                  <a:pt x="743473" y="867009"/>
                </a:cubicBezTo>
                <a:close/>
              </a:path>
            </a:pathLst>
          </a:custGeom>
          <a:solidFill>
            <a:srgbClr val="92D050">
              <a:alpha val="18000"/>
            </a:srgbClr>
          </a:solidFill>
          <a:ln>
            <a:noFill/>
          </a:ln>
        </p:spPr>
        <p:style>
          <a:lnRef idx="2">
            <a:scrgbClr r="0" g="0" b="0"/>
          </a:lnRef>
          <a:fillRef idx="1">
            <a:scrgbClr r="0" g="0" b="0"/>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lIns="48578" tIns="51509" rIns="75797" bIns="51509" spcCol="1270" anchor="ctr"/>
          <a:lstStyle/>
          <a:p>
            <a:pPr marL="128588" lvl="1" indent="-128588" defTabSz="566738" fontAlgn="base">
              <a:lnSpc>
                <a:spcPct val="90000"/>
              </a:lnSpc>
              <a:spcBef>
                <a:spcPct val="0"/>
              </a:spcBef>
              <a:spcAft>
                <a:spcPct val="15000"/>
              </a:spcAft>
              <a:buFontTx/>
              <a:buChar char="•"/>
              <a:defRPr/>
            </a:pPr>
            <a:endParaRPr lang="zh-CN" altLang="en-US" sz="1275" dirty="0">
              <a:solidFill>
                <a:srgbClr val="000000">
                  <a:hueOff val="0"/>
                  <a:satOff val="0"/>
                  <a:lumOff val="0"/>
                  <a:alphaOff val="0"/>
                </a:srgbClr>
              </a:solidFill>
              <a:latin typeface="Arial"/>
              <a:ea typeface="宋体"/>
            </a:endParaRPr>
          </a:p>
          <a:p>
            <a:pPr marL="128588" lvl="1" indent="-128588" defTabSz="566738" fontAlgn="base">
              <a:lnSpc>
                <a:spcPct val="90000"/>
              </a:lnSpc>
              <a:spcBef>
                <a:spcPct val="0"/>
              </a:spcBef>
              <a:spcAft>
                <a:spcPct val="15000"/>
              </a:spcAft>
              <a:buFontTx/>
              <a:buChar char="•"/>
              <a:defRPr/>
            </a:pPr>
            <a:endParaRPr lang="zh-CN" altLang="en-US" sz="1275" dirty="0">
              <a:solidFill>
                <a:srgbClr val="000000">
                  <a:hueOff val="0"/>
                  <a:satOff val="0"/>
                  <a:lumOff val="0"/>
                  <a:alphaOff val="0"/>
                </a:srgbClr>
              </a:solidFill>
              <a:latin typeface="Arial"/>
              <a:ea typeface="宋体"/>
            </a:endParaRPr>
          </a:p>
        </p:txBody>
      </p:sp>
      <p:sp>
        <p:nvSpPr>
          <p:cNvPr id="55299" name="内容占位符 2">
            <a:extLst>
              <a:ext uri="{FF2B5EF4-FFF2-40B4-BE49-F238E27FC236}">
                <a16:creationId xmlns:a16="http://schemas.microsoft.com/office/drawing/2014/main" id="{F3AA9640-C81C-0E4A-8488-CCA02E3F2ACF}"/>
              </a:ext>
            </a:extLst>
          </p:cNvPr>
          <p:cNvSpPr txBox="1">
            <a:spLocks noChangeArrowheads="1"/>
          </p:cNvSpPr>
          <p:nvPr/>
        </p:nvSpPr>
        <p:spPr bwMode="auto">
          <a:xfrm>
            <a:off x="741999" y="1174371"/>
            <a:ext cx="9658349" cy="44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0" fontAlgn="base" hangingPunct="0">
              <a:lnSpc>
                <a:spcPct val="125000"/>
              </a:lnSpc>
              <a:spcBef>
                <a:spcPct val="0"/>
              </a:spcBef>
              <a:spcAft>
                <a:spcPct val="0"/>
              </a:spcAft>
              <a:buFont typeface="Arial" panose="020B0604020202020204" pitchFamily="34" charset="0"/>
              <a:buChar char="•"/>
            </a:pPr>
            <a:r>
              <a:rPr lang="zh-TW" altLang="en-US" sz="2800" dirty="0">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全國人大常委會解釋</a:t>
            </a:r>
            <a:r>
              <a:rPr lang="en-US" altLang="zh-TW" sz="2800" dirty="0">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a:t>
            </a:r>
            <a:r>
              <a:rPr lang="zh-TW" altLang="en-US" sz="2800" dirty="0">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基本法</a:t>
            </a:r>
            <a:r>
              <a:rPr lang="en-US" altLang="zh-TW" sz="2800" dirty="0">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a:t>
            </a:r>
            <a:r>
              <a:rPr lang="zh-TW" altLang="en-US" sz="2800" dirty="0">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的職權源自</a:t>
            </a:r>
            <a:r>
              <a:rPr lang="en-US" altLang="zh-TW" sz="2800" dirty="0">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a:t>
            </a:r>
            <a:r>
              <a:rPr lang="zh-TW" altLang="en-US" sz="2800" dirty="0">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憲法</a:t>
            </a:r>
            <a:r>
              <a:rPr lang="en-US" altLang="zh-TW" sz="2800" dirty="0">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a:t>
            </a:r>
            <a:r>
              <a:rPr lang="zh-TW" altLang="en-US" sz="2800" dirty="0">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和</a:t>
            </a:r>
            <a:r>
              <a:rPr lang="en-US" altLang="zh-TW" sz="2800" dirty="0">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a:t>
            </a:r>
            <a:r>
              <a:rPr lang="zh-TW" altLang="en-US" sz="2800" dirty="0">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基本法</a:t>
            </a:r>
            <a:r>
              <a:rPr lang="en-US" altLang="zh-TW" sz="2800" dirty="0">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a:t>
            </a:r>
            <a:r>
              <a:rPr lang="zh-TW" altLang="en-US" sz="2800" dirty="0" smtClean="0">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a:t>
            </a:r>
            <a:endParaRPr lang="en-US" altLang="zh-CN" sz="2800" dirty="0" smtClean="0">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endParaRPr>
          </a:p>
          <a:p>
            <a:pPr algn="just" eaLnBrk="0" fontAlgn="base" hangingPunct="0">
              <a:lnSpc>
                <a:spcPct val="125000"/>
              </a:lnSpc>
              <a:spcBef>
                <a:spcPct val="0"/>
              </a:spcBef>
              <a:spcAft>
                <a:spcPct val="0"/>
              </a:spcAft>
              <a:buFont typeface="Arial" panose="020B0604020202020204" pitchFamily="34" charset="0"/>
              <a:buChar char="•"/>
            </a:pPr>
            <a:r>
              <a:rPr lang="zh-CN" altLang="en-US" sz="2800" dirty="0" smtClean="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根據</a:t>
            </a:r>
            <a:r>
              <a:rPr lang="zh-CN" altLang="en-US" sz="2800" dirty="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基本法</a:t>
            </a:r>
            <a:r>
              <a:rPr lang="zh-CN" altLang="en-US" sz="2800" dirty="0" smtClean="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第</a:t>
            </a:r>
            <a:r>
              <a:rPr lang="zh-TW" altLang="en-US" sz="2800" dirty="0" smtClean="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一百五十八</a:t>
            </a:r>
            <a:r>
              <a:rPr lang="zh-CN" altLang="en-US" sz="2800" dirty="0" smtClean="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條</a:t>
            </a:r>
            <a:r>
              <a:rPr lang="zh-CN" altLang="en-US" sz="2800" dirty="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，全國人大常委會擁有對《基本法》的最終解釋權。</a:t>
            </a:r>
            <a:endParaRPr lang="en-US" altLang="zh-CN" sz="2800" dirty="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endParaRPr>
          </a:p>
          <a:p>
            <a:pPr algn="just" eaLnBrk="0" fontAlgn="base" hangingPunct="0">
              <a:lnSpc>
                <a:spcPct val="125000"/>
              </a:lnSpc>
              <a:spcBef>
                <a:spcPct val="0"/>
              </a:spcBef>
              <a:spcAft>
                <a:spcPct val="0"/>
              </a:spcAft>
              <a:buFont typeface="Arial" panose="020B0604020202020204" pitchFamily="34" charset="0"/>
              <a:buChar char="•"/>
            </a:pPr>
            <a:r>
              <a:rPr lang="zh-CN" altLang="en-US" sz="2800" dirty="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香港特區法院在審理案件時對</a:t>
            </a:r>
            <a:r>
              <a:rPr lang="en-US" altLang="zh-CN" sz="2800" dirty="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a:t>
            </a:r>
            <a:r>
              <a:rPr lang="zh-CN" altLang="en-US" sz="2800" dirty="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基本法</a:t>
            </a:r>
            <a:r>
              <a:rPr lang="en-US" altLang="zh-CN" sz="2800" dirty="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a:t>
            </a:r>
            <a:r>
              <a:rPr lang="zh-CN" altLang="en-US" sz="2800" dirty="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進行解釋，所行使的解釋權來源於全國人大常委會的授權。</a:t>
            </a:r>
            <a:endParaRPr lang="en-US" altLang="zh-CN" sz="2800" dirty="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endParaRPr>
          </a:p>
          <a:p>
            <a:pPr algn="just" eaLnBrk="0" fontAlgn="base" hangingPunct="0">
              <a:lnSpc>
                <a:spcPct val="125000"/>
              </a:lnSpc>
              <a:spcBef>
                <a:spcPct val="0"/>
              </a:spcBef>
              <a:spcAft>
                <a:spcPct val="0"/>
              </a:spcAft>
              <a:buFont typeface="Arial" panose="020B0604020202020204" pitchFamily="34" charset="0"/>
              <a:buChar char="•"/>
            </a:pPr>
            <a:r>
              <a:rPr lang="zh-CN" altLang="en-US" sz="2800" dirty="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仿宋" panose="02010609060101010101" pitchFamily="49" charset="-122"/>
              </a:rPr>
              <a:t>全國人大常委會不干涉法院具體案件的審理。</a:t>
            </a:r>
            <a:r>
              <a:rPr lang="zh-CN" altLang="en-US" sz="2800" dirty="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宋体" panose="02010600030101010101" pitchFamily="2" charset="-122"/>
              </a:rPr>
              <a:t>全國人大常委會的解釋對在此前作出的判決不産生影響。</a:t>
            </a:r>
            <a:endParaRPr lang="zh-CN" altLang="en-US" sz="2800" b="1" dirty="0">
              <a:solidFill>
                <a:srgbClr val="000000"/>
              </a:solidFill>
              <a:latin typeface="Times New Roman" panose="02020603050405020304" pitchFamily="18" charset="0"/>
              <a:ea typeface="DFKai-SB" panose="02010601000101010101" pitchFamily="2" charset="-120"/>
              <a:cs typeface="Times New Roman" panose="02020603050405020304" pitchFamily="18" charset="0"/>
              <a:sym typeface="宋体" panose="02010600030101010101" pitchFamily="2" charset="-122"/>
            </a:endParaRPr>
          </a:p>
        </p:txBody>
      </p:sp>
      <p:sp>
        <p:nvSpPr>
          <p:cNvPr id="55300" name="文本框 42">
            <a:extLst>
              <a:ext uri="{FF2B5EF4-FFF2-40B4-BE49-F238E27FC236}">
                <a16:creationId xmlns:a16="http://schemas.microsoft.com/office/drawing/2014/main" id="{77A5C6F3-B8F2-874A-AD4E-A503C9A38C87}"/>
              </a:ext>
            </a:extLst>
          </p:cNvPr>
          <p:cNvSpPr txBox="1">
            <a:spLocks noChangeArrowheads="1"/>
          </p:cNvSpPr>
          <p:nvPr/>
        </p:nvSpPr>
        <p:spPr bwMode="auto">
          <a:xfrm>
            <a:off x="4172547" y="215443"/>
            <a:ext cx="41043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lnSpc>
                <a:spcPct val="120000"/>
              </a:lnSpc>
              <a:spcBef>
                <a:spcPts val="750"/>
              </a:spcBef>
              <a:spcAft>
                <a:spcPct val="0"/>
              </a:spcAft>
            </a:pPr>
            <a:r>
              <a:rPr lang="zh-TW" altLang="en-US" sz="4000" b="1" dirty="0" smtClean="0">
                <a:solidFill>
                  <a:srgbClr val="0D0D0D"/>
                </a:solidFill>
                <a:latin typeface="DFKai-SB" panose="02010601000101010101" pitchFamily="2" charset="-120"/>
                <a:ea typeface="DFKai-SB" panose="02010601000101010101" pitchFamily="2" charset="-120"/>
              </a:rPr>
              <a:t>建議</a:t>
            </a:r>
            <a:r>
              <a:rPr lang="zh-CN" altLang="en-US" sz="4000" b="1" dirty="0" smtClean="0">
                <a:solidFill>
                  <a:srgbClr val="0D0D0D"/>
                </a:solidFill>
                <a:latin typeface="DFKai-SB" panose="02010601000101010101" pitchFamily="2" charset="-120"/>
                <a:ea typeface="DFKai-SB" panose="02010601000101010101" pitchFamily="2" charset="-120"/>
              </a:rPr>
              <a:t>答案</a:t>
            </a:r>
            <a:r>
              <a:rPr lang="en-US" altLang="zh-CN" sz="4000" b="1" dirty="0">
                <a:solidFill>
                  <a:srgbClr val="0D0D0D"/>
                </a:solidFill>
                <a:latin typeface="DFKai-SB" panose="02010601000101010101" pitchFamily="2" charset="-120"/>
                <a:ea typeface="DFKai-SB" panose="02010601000101010101" pitchFamily="2" charset="-120"/>
              </a:rPr>
              <a:t>:</a:t>
            </a:r>
            <a:endParaRPr lang="zh-CN" altLang="en-US" sz="4000" b="1" dirty="0">
              <a:solidFill>
                <a:srgbClr val="0D0D0D"/>
              </a:solidFill>
              <a:latin typeface="DFKai-SB" panose="02010601000101010101" pitchFamily="2" charset="-120"/>
              <a:ea typeface="DFKai-SB" panose="02010601000101010101" pitchFamily="2" charset="-120"/>
            </a:endParaRPr>
          </a:p>
        </p:txBody>
      </p:sp>
      <p:sp>
        <p:nvSpPr>
          <p:cNvPr id="17" name="燕尾形 1">
            <a:extLst>
              <a:ext uri="{FF2B5EF4-FFF2-40B4-BE49-F238E27FC236}">
                <a16:creationId xmlns:a16="http://schemas.microsoft.com/office/drawing/2014/main" id="{B782070B-9325-5245-84F4-8BF6C811DD03}"/>
              </a:ext>
            </a:extLst>
          </p:cNvPr>
          <p:cNvSpPr/>
          <p:nvPr/>
        </p:nvSpPr>
        <p:spPr>
          <a:xfrm>
            <a:off x="1910294" y="5801880"/>
            <a:ext cx="1085850" cy="463154"/>
          </a:xfrm>
          <a:prstGeom prst="chevron">
            <a:avLst/>
          </a:prstGeom>
          <a:solidFill>
            <a:srgbClr val="9BBB59">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a:defRPr/>
            </a:pPr>
            <a:endParaRPr lang="zh-CN" altLang="en-US" sz="1200" kern="0" dirty="0">
              <a:solidFill>
                <a:srgbClr val="000000"/>
              </a:solidFill>
              <a:latin typeface="Avant GardeBook" pitchFamily="50" charset="0"/>
              <a:ea typeface="微软雅黑" panose="020B0503020204020204" pitchFamily="34" charset="-122"/>
            </a:endParaRPr>
          </a:p>
        </p:txBody>
      </p:sp>
      <p:sp>
        <p:nvSpPr>
          <p:cNvPr id="55302" name="文本框 17">
            <a:extLst>
              <a:ext uri="{FF2B5EF4-FFF2-40B4-BE49-F238E27FC236}">
                <a16:creationId xmlns:a16="http://schemas.microsoft.com/office/drawing/2014/main" id="{E9A25A6F-65C5-4D45-B094-3AAC5FD7E1A3}"/>
              </a:ext>
            </a:extLst>
          </p:cNvPr>
          <p:cNvSpPr txBox="1">
            <a:spLocks noChangeArrowheads="1"/>
          </p:cNvSpPr>
          <p:nvPr/>
        </p:nvSpPr>
        <p:spPr bwMode="auto">
          <a:xfrm>
            <a:off x="1864454" y="5714146"/>
            <a:ext cx="1177529"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685800" indent="-22860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150000"/>
              </a:lnSpc>
              <a:spcBef>
                <a:spcPts val="750"/>
              </a:spcBef>
              <a:spcAft>
                <a:spcPct val="0"/>
              </a:spcAft>
            </a:pPr>
            <a:r>
              <a:rPr lang="zh-CN" altLang="en-US" sz="2400" b="1" dirty="0">
                <a:solidFill>
                  <a:srgbClr val="FFFFFF"/>
                </a:solidFill>
                <a:latin typeface="DFKai-SB" panose="02010601000101010101" pitchFamily="2" charset="-120"/>
                <a:ea typeface="DFKai-SB" panose="02010601000101010101" pitchFamily="2" charset="-120"/>
                <a:sym typeface="仿宋" panose="02010609060101010101" pitchFamily="49" charset="-122"/>
              </a:rPr>
              <a:t>結論</a:t>
            </a:r>
            <a:endParaRPr lang="zh-CN" altLang="en-US" sz="2400" b="1" dirty="0">
              <a:solidFill>
                <a:srgbClr val="FFFFFF"/>
              </a:solidFill>
              <a:latin typeface="DFKai-SB" panose="02010601000101010101" pitchFamily="2" charset="-120"/>
              <a:ea typeface="DFKai-SB" panose="02010601000101010101" pitchFamily="2" charset="-120"/>
            </a:endParaRPr>
          </a:p>
        </p:txBody>
      </p:sp>
      <p:sp>
        <p:nvSpPr>
          <p:cNvPr id="55303" name="内容占位符 2">
            <a:extLst>
              <a:ext uri="{FF2B5EF4-FFF2-40B4-BE49-F238E27FC236}">
                <a16:creationId xmlns:a16="http://schemas.microsoft.com/office/drawing/2014/main" id="{32DB917B-B8E4-7041-84E4-96621360B3E1}"/>
              </a:ext>
            </a:extLst>
          </p:cNvPr>
          <p:cNvSpPr txBox="1">
            <a:spLocks noChangeArrowheads="1"/>
          </p:cNvSpPr>
          <p:nvPr/>
        </p:nvSpPr>
        <p:spPr bwMode="auto">
          <a:xfrm>
            <a:off x="2996144" y="5729748"/>
            <a:ext cx="7712521" cy="4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0" fontAlgn="base" hangingPunct="0">
              <a:lnSpc>
                <a:spcPct val="125000"/>
              </a:lnSpc>
              <a:spcBef>
                <a:spcPct val="0"/>
              </a:spcBef>
              <a:spcAft>
                <a:spcPct val="0"/>
              </a:spcAft>
            </a:pPr>
            <a:r>
              <a:rPr lang="zh-CN" altLang="en-US" sz="2800" b="1" dirty="0">
                <a:solidFill>
                  <a:srgbClr val="000000"/>
                </a:solidFill>
                <a:latin typeface="DFKai-SB" panose="02010601000101010101" pitchFamily="2" charset="-120"/>
                <a:ea typeface="DFKai-SB" panose="02010601000101010101" pitchFamily="2" charset="-120"/>
                <a:sym typeface="仿宋" panose="02010609060101010101" pitchFamily="49" charset="-122"/>
              </a:rPr>
              <a:t>全國人大常委會釋法與香港的司法獨立不矛盾。</a:t>
            </a:r>
            <a:endParaRPr lang="en-US" altLang="zh-CN" sz="2800" b="1" dirty="0">
              <a:solidFill>
                <a:srgbClr val="000000"/>
              </a:solidFill>
              <a:latin typeface="DFKai-SB" panose="02010601000101010101" pitchFamily="2" charset="-120"/>
              <a:ea typeface="DFKai-SB" panose="02010601000101010101" pitchFamily="2" charset="-120"/>
            </a:endParaRPr>
          </a:p>
          <a:p>
            <a:pPr fontAlgn="base">
              <a:lnSpc>
                <a:spcPct val="120000"/>
              </a:lnSpc>
              <a:spcBef>
                <a:spcPts val="750"/>
              </a:spcBef>
              <a:spcAft>
                <a:spcPct val="0"/>
              </a:spcAft>
            </a:pPr>
            <a:endParaRPr lang="zh-CN" altLang="en-US" sz="2400" b="1" dirty="0">
              <a:solidFill>
                <a:srgbClr val="000000"/>
              </a:solidFill>
              <a:latin typeface="DFKai-SB" panose="02010601000101010101" pitchFamily="2" charset="-120"/>
              <a:ea typeface="DFKai-SB" panose="02010601000101010101" pitchFamily="2" charset="-120"/>
            </a:endParaRPr>
          </a:p>
        </p:txBody>
      </p:sp>
      <p:sp>
        <p:nvSpPr>
          <p:cNvPr id="55304" name="灯片编号占位符 1">
            <a:extLst>
              <a:ext uri="{FF2B5EF4-FFF2-40B4-BE49-F238E27FC236}">
                <a16:creationId xmlns:a16="http://schemas.microsoft.com/office/drawing/2014/main" id="{883256A1-CFAA-DC41-8D11-EA8A52972FB6}"/>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557213" indent="-214313">
              <a:defRPr>
                <a:solidFill>
                  <a:schemeClr val="tx1"/>
                </a:solidFill>
                <a:latin typeface="Arial" panose="020B0604020202020204" pitchFamily="34" charset="0"/>
                <a:ea typeface="宋体" panose="02010600030101010101" pitchFamily="2" charset="-122"/>
              </a:defRPr>
            </a:lvl2pPr>
            <a:lvl3pPr marL="857250" indent="-171450">
              <a:defRPr>
                <a:solidFill>
                  <a:schemeClr val="tx1"/>
                </a:solidFill>
                <a:latin typeface="Arial" panose="020B0604020202020204" pitchFamily="34" charset="0"/>
                <a:ea typeface="宋体" panose="02010600030101010101" pitchFamily="2" charset="-122"/>
              </a:defRPr>
            </a:lvl3pPr>
            <a:lvl4pPr marL="1200150" indent="-171450">
              <a:defRPr>
                <a:solidFill>
                  <a:schemeClr val="tx1"/>
                </a:solidFill>
                <a:latin typeface="Arial" panose="020B0604020202020204" pitchFamily="34" charset="0"/>
                <a:ea typeface="宋体" panose="02010600030101010101" pitchFamily="2" charset="-122"/>
              </a:defRPr>
            </a:lvl4pPr>
            <a:lvl5pPr marL="1543050" indent="-171450">
              <a:defRPr>
                <a:solidFill>
                  <a:schemeClr val="tx1"/>
                </a:solidFill>
                <a:latin typeface="Arial" panose="020B0604020202020204" pitchFamily="34" charset="0"/>
                <a:ea typeface="宋体" panose="02010600030101010101" pitchFamily="2" charset="-122"/>
              </a:defRPr>
            </a:lvl5pPr>
            <a:lvl6pPr marL="18859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2288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25717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29146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fld id="{DE89E6BF-4058-D946-9125-10BFDE9E71C4}" type="slidenum">
              <a:rPr lang="en-US" altLang="en-US">
                <a:solidFill>
                  <a:srgbClr val="898989"/>
                </a:solidFill>
              </a:rPr>
              <a:pPr eaLnBrk="0" fontAlgn="base" hangingPunct="0">
                <a:spcBef>
                  <a:spcPct val="0"/>
                </a:spcBef>
                <a:spcAft>
                  <a:spcPct val="0"/>
                </a:spcAft>
              </a:pPr>
              <a:t>25</a:t>
            </a:fld>
            <a:endParaRPr lang="en-US" altLang="en-US" dirty="0">
              <a:solidFill>
                <a:srgbClr val="898989"/>
              </a:solidFill>
            </a:endParaRPr>
          </a:p>
        </p:txBody>
      </p:sp>
    </p:spTree>
    <p:extLst>
      <p:ext uri="{BB962C8B-B14F-4D97-AF65-F5344CB8AC3E}">
        <p14:creationId xmlns:p14="http://schemas.microsoft.com/office/powerpoint/2010/main" val="1484763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FB5B0058-AF13-4859-B429-4EDDE2A26F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a typeface="宋体"/>
            </a:endParaRPr>
          </a:p>
        </p:txBody>
      </p:sp>
      <p:cxnSp>
        <p:nvCxnSpPr>
          <p:cNvPr id="76" name="Straight Connector 75">
            <a:extLst>
              <a:ext uri="{FF2B5EF4-FFF2-40B4-BE49-F238E27FC236}">
                <a16:creationId xmlns:a16="http://schemas.microsoft.com/office/drawing/2014/main" id="{07A9243D-8FC3-4B36-874B-55906B03F484}"/>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60382" y="115193"/>
            <a:ext cx="0" cy="662761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0FB8E6CF-61A1-4A48-ADE0-5AE823AF1A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8655"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Arial"/>
              <a:ea typeface="宋体"/>
            </a:endParaRPr>
          </a:p>
        </p:txBody>
      </p:sp>
      <p:sp>
        <p:nvSpPr>
          <p:cNvPr id="6" name="矩形 5"/>
          <p:cNvSpPr/>
          <p:nvPr/>
        </p:nvSpPr>
        <p:spPr bwMode="auto">
          <a:xfrm>
            <a:off x="1524000" y="0"/>
            <a:ext cx="9144000" cy="6858000"/>
          </a:xfrm>
          <a:prstGeom prst="rect">
            <a:avLst/>
          </a:prstGeom>
          <a:gradFill>
            <a:gsLst>
              <a:gs pos="0">
                <a:srgbClr val="F0F8F9"/>
              </a:gs>
              <a:gs pos="40000">
                <a:schemeClr val="bg1"/>
              </a:gs>
              <a:gs pos="100000">
                <a:schemeClr val="bg1"/>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HK" altLang="en-US" sz="2400">
              <a:solidFill>
                <a:srgbClr val="000000"/>
              </a:solidFill>
              <a:latin typeface="Arial" panose="020B0604020202020204" pitchFamily="34" charset="0"/>
              <a:ea typeface="宋体" panose="02010600030101010101" pitchFamily="2" charset="-122"/>
            </a:endParaRPr>
          </a:p>
        </p:txBody>
      </p:sp>
      <p:sp>
        <p:nvSpPr>
          <p:cNvPr id="61442" name="内容占位符 2">
            <a:extLst>
              <a:ext uri="{FF2B5EF4-FFF2-40B4-BE49-F238E27FC236}">
                <a16:creationId xmlns:a16="http://schemas.microsoft.com/office/drawing/2014/main" id="{CC469593-5A45-1840-B0DE-9040AE0A7EC2}"/>
              </a:ext>
            </a:extLst>
          </p:cNvPr>
          <p:cNvSpPr>
            <a:spLocks noGrp="1" noChangeArrowheads="1"/>
          </p:cNvSpPr>
          <p:nvPr>
            <p:ph idx="1"/>
          </p:nvPr>
        </p:nvSpPr>
        <p:spPr>
          <a:xfrm>
            <a:off x="2340639" y="276216"/>
            <a:ext cx="7942262" cy="864096"/>
          </a:xfrm>
        </p:spPr>
        <p:txBody>
          <a:bodyPr/>
          <a:lstStyle/>
          <a:p>
            <a:pPr algn="l" eaLnBrk="1" hangingPunct="1"/>
            <a:r>
              <a:rPr lang="zh-CN" altLang="en-US" sz="4000" b="1" dirty="0">
                <a:latin typeface="標楷體" pitchFamily="65" charset="-120"/>
                <a:ea typeface="標楷體" pitchFamily="65" charset="-120"/>
                <a:sym typeface="微软雅黑" panose="020B0503020204020204" pitchFamily="34" charset="-122"/>
              </a:rPr>
              <a:t> 法律面前人人平等的內涵</a:t>
            </a:r>
            <a:endParaRPr lang="zh-CN" altLang="en-US" sz="4000" dirty="0">
              <a:latin typeface="標楷體" pitchFamily="65" charset="-120"/>
              <a:ea typeface="標楷體" pitchFamily="65" charset="-120"/>
              <a:sym typeface="微软雅黑" panose="020B0503020204020204" pitchFamily="34" charset="-122"/>
            </a:endParaRPr>
          </a:p>
        </p:txBody>
      </p:sp>
      <p:sp>
        <p:nvSpPr>
          <p:cNvPr id="61444" name="灯片编号占位符 1">
            <a:extLst>
              <a:ext uri="{FF2B5EF4-FFF2-40B4-BE49-F238E27FC236}">
                <a16:creationId xmlns:a16="http://schemas.microsoft.com/office/drawing/2014/main" id="{D9D052EB-81D2-824F-9198-523A19685C20}"/>
              </a:ext>
            </a:extLst>
          </p:cNvPr>
          <p:cNvSpPr>
            <a:spLocks noGrp="1"/>
          </p:cNvSpPr>
          <p:nvPr>
            <p:ph type="sldNum" sz="quarter" idx="12"/>
          </p:nvPr>
        </p:nvSpPr>
        <p:spPr>
          <a:xfrm>
            <a:off x="9898793" y="6389536"/>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0" fontAlgn="base" hangingPunct="0">
              <a:lnSpc>
                <a:spcPct val="90000"/>
              </a:lnSpc>
              <a:spcBef>
                <a:spcPct val="0"/>
              </a:spcBef>
              <a:spcAft>
                <a:spcPts val="600"/>
              </a:spcAft>
              <a:buNone/>
            </a:pPr>
            <a:fld id="{814F4441-987B-3D4D-BD8A-07AD70C8B301}" type="slidenum">
              <a:rPr lang="zh-CN" altLang="en-US" sz="1800">
                <a:solidFill>
                  <a:srgbClr val="000000"/>
                </a:solidFill>
              </a:rPr>
              <a:pPr eaLnBrk="0" fontAlgn="base" hangingPunct="0">
                <a:lnSpc>
                  <a:spcPct val="90000"/>
                </a:lnSpc>
                <a:spcBef>
                  <a:spcPct val="0"/>
                </a:spcBef>
                <a:spcAft>
                  <a:spcPts val="600"/>
                </a:spcAft>
                <a:buNone/>
              </a:pPr>
              <a:t>26</a:t>
            </a:fld>
            <a:endParaRPr lang="zh-CN" altLang="en-US" sz="1800" dirty="0">
              <a:solidFill>
                <a:srgbClr val="000000"/>
              </a:solidFill>
            </a:endParaRPr>
          </a:p>
        </p:txBody>
      </p:sp>
      <p:grpSp>
        <p:nvGrpSpPr>
          <p:cNvPr id="5" name="群組 4"/>
          <p:cNvGrpSpPr/>
          <p:nvPr/>
        </p:nvGrpSpPr>
        <p:grpSpPr>
          <a:xfrm>
            <a:off x="1429347" y="1978551"/>
            <a:ext cx="9143999" cy="4662533"/>
            <a:chOff x="-72516" y="1484784"/>
            <a:chExt cx="9253028" cy="5544616"/>
          </a:xfrm>
        </p:grpSpPr>
        <p:pic>
          <p:nvPicPr>
            <p:cNvPr id="12" name="city3.png" descr="city3.png"/>
            <p:cNvPicPr>
              <a:picLocks noChangeAspect="1"/>
            </p:cNvPicPr>
            <p:nvPr/>
          </p:nvPicPr>
          <p:blipFill rotWithShape="1">
            <a:blip r:embed="rId2"/>
            <a:srcRect l="7542" t="15145" r="20670" b="9320"/>
            <a:stretch/>
          </p:blipFill>
          <p:spPr>
            <a:xfrm>
              <a:off x="-72516" y="1484784"/>
              <a:ext cx="9253028" cy="5544616"/>
            </a:xfrm>
            <a:prstGeom prst="rect">
              <a:avLst/>
            </a:prstGeom>
            <a:ln w="12700">
              <a:miter lim="400000"/>
            </a:ln>
          </p:spPr>
        </p:pic>
        <p:sp>
          <p:nvSpPr>
            <p:cNvPr id="3" name="矩形 2"/>
            <p:cNvSpPr/>
            <p:nvPr/>
          </p:nvSpPr>
          <p:spPr bwMode="auto">
            <a:xfrm>
              <a:off x="-72516" y="2384883"/>
              <a:ext cx="9253028" cy="1333588"/>
            </a:xfrm>
            <a:prstGeom prst="rect">
              <a:avLst/>
            </a:prstGeom>
            <a:gradFill>
              <a:gsLst>
                <a:gs pos="50000">
                  <a:srgbClr val="FDFDFD">
                    <a:alpha val="80000"/>
                  </a:srgbClr>
                </a:gs>
                <a:gs pos="0">
                  <a:schemeClr val="accent1">
                    <a:lumMod val="5000"/>
                    <a:lumOff val="95000"/>
                  </a:schemeClr>
                </a:gs>
                <a:gs pos="80000">
                  <a:srgbClr val="FEFEFE">
                    <a:alpha val="50000"/>
                  </a:srgbClr>
                </a:gs>
                <a:gs pos="100000">
                  <a:schemeClr val="bg1">
                    <a:alpha val="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HK" altLang="en-US" sz="2400" dirty="0">
                <a:solidFill>
                  <a:srgbClr val="000000"/>
                </a:solidFill>
                <a:latin typeface="Arial" panose="020B0604020202020204" pitchFamily="34" charset="0"/>
                <a:ea typeface="宋体" panose="02010600030101010101" pitchFamily="2" charset="-122"/>
              </a:endParaRPr>
            </a:p>
          </p:txBody>
        </p:sp>
      </p:grpSp>
      <p:sp>
        <p:nvSpPr>
          <p:cNvPr id="61443" name="内容占位符 2">
            <a:extLst>
              <a:ext uri="{FF2B5EF4-FFF2-40B4-BE49-F238E27FC236}">
                <a16:creationId xmlns:a16="http://schemas.microsoft.com/office/drawing/2014/main" id="{4F654CA2-3655-AB41-95C9-4ADC8196E9C4}"/>
              </a:ext>
            </a:extLst>
          </p:cNvPr>
          <p:cNvSpPr>
            <a:spLocks noChangeArrowheads="1"/>
          </p:cNvSpPr>
          <p:nvPr/>
        </p:nvSpPr>
        <p:spPr bwMode="auto">
          <a:xfrm>
            <a:off x="1764572" y="1114455"/>
            <a:ext cx="8640452" cy="4320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342900" indent="-342900" fontAlgn="base">
              <a:lnSpc>
                <a:spcPct val="120000"/>
              </a:lnSpc>
              <a:spcBef>
                <a:spcPts val="600"/>
              </a:spcBef>
              <a:spcAft>
                <a:spcPts val="600"/>
              </a:spcAft>
            </a:pPr>
            <a:r>
              <a:rPr lang="zh-CN" altLang="zh-CN" sz="2400" dirty="0">
                <a:solidFill>
                  <a:srgbClr val="000000"/>
                </a:solidFill>
                <a:latin typeface="DFKai-SB" panose="02010601000101010101" pitchFamily="2" charset="-120"/>
                <a:ea typeface="DFKai-SB" panose="02010601000101010101" pitchFamily="2" charset="-120"/>
                <a:sym typeface="微软雅黑" panose="020B0503020204020204" pitchFamily="34" charset="-122"/>
              </a:rPr>
              <a:t>法律面前人人平等</a:t>
            </a:r>
            <a:r>
              <a:rPr lang="zh-CN" altLang="en-US" sz="2400" dirty="0">
                <a:solidFill>
                  <a:srgbClr val="000000"/>
                </a:solidFill>
                <a:latin typeface="DFKai-SB" panose="02010601000101010101" pitchFamily="2" charset="-120"/>
                <a:ea typeface="DFKai-SB" panose="02010601000101010101" pitchFamily="2" charset="-120"/>
                <a:sym typeface="微软雅黑" panose="020B0503020204020204" pitchFamily="34" charset="-122"/>
              </a:rPr>
              <a:t>是法治精神的重要體現，任何人都</a:t>
            </a:r>
            <a:r>
              <a:rPr lang="zh-CN" altLang="en-US" sz="2400" dirty="0" smtClean="0">
                <a:solidFill>
                  <a:srgbClr val="000000"/>
                </a:solidFill>
                <a:latin typeface="DFKai-SB" panose="02010601000101010101" pitchFamily="2" charset="-120"/>
                <a:ea typeface="DFKai-SB" panose="02010601000101010101" pitchFamily="2" charset="-120"/>
                <a:sym typeface="微软雅黑" panose="020B0503020204020204" pitchFamily="34" charset="-122"/>
              </a:rPr>
              <a:t>不能</a:t>
            </a:r>
            <a:r>
              <a:rPr lang="zh-TW" altLang="en-US" sz="2400" dirty="0">
                <a:solidFill>
                  <a:srgbClr val="000000"/>
                </a:solidFill>
                <a:latin typeface="DFKai-SB" panose="02010601000101010101" pitchFamily="2" charset="-120"/>
                <a:ea typeface="DFKai-SB" panose="02010601000101010101" pitchFamily="2" charset="-120"/>
                <a:sym typeface="微软雅黑" panose="020B0503020204020204" pitchFamily="34" charset="-122"/>
              </a:rPr>
              <a:t>凌</a:t>
            </a:r>
            <a:r>
              <a:rPr lang="zh-CN" altLang="en-US" sz="2400" dirty="0" smtClean="0">
                <a:solidFill>
                  <a:srgbClr val="000000"/>
                </a:solidFill>
                <a:latin typeface="DFKai-SB" panose="02010601000101010101" pitchFamily="2" charset="-120"/>
                <a:ea typeface="DFKai-SB" panose="02010601000101010101" pitchFamily="2" charset="-120"/>
                <a:sym typeface="微软雅黑" panose="020B0503020204020204" pitchFamily="34" charset="-122"/>
              </a:rPr>
              <a:t>駕</a:t>
            </a:r>
            <a:r>
              <a:rPr lang="zh-CN" altLang="en-US" sz="2400" dirty="0">
                <a:solidFill>
                  <a:srgbClr val="000000"/>
                </a:solidFill>
                <a:latin typeface="DFKai-SB" panose="02010601000101010101" pitchFamily="2" charset="-120"/>
                <a:ea typeface="DFKai-SB" panose="02010601000101010101" pitchFamily="2" charset="-120"/>
                <a:sym typeface="微软雅黑" panose="020B0503020204020204" pitchFamily="34" charset="-122"/>
              </a:rPr>
              <a:t>於法律之上。</a:t>
            </a:r>
            <a:endParaRPr lang="en-US" altLang="zh-CN" sz="2400" dirty="0">
              <a:solidFill>
                <a:srgbClr val="000000"/>
              </a:solidFill>
              <a:latin typeface="DFKai-SB" panose="02010601000101010101" pitchFamily="2" charset="-120"/>
              <a:ea typeface="DFKai-SB" panose="02010601000101010101" pitchFamily="2" charset="-120"/>
              <a:sym typeface="微软雅黑" panose="020B0503020204020204" pitchFamily="34" charset="-122"/>
            </a:endParaRPr>
          </a:p>
          <a:p>
            <a:pPr marL="342900" indent="-342900" fontAlgn="base">
              <a:lnSpc>
                <a:spcPct val="120000"/>
              </a:lnSpc>
              <a:spcBef>
                <a:spcPts val="600"/>
              </a:spcBef>
              <a:spcAft>
                <a:spcPts val="600"/>
              </a:spcAft>
            </a:pPr>
            <a:r>
              <a:rPr lang="zh-CN" altLang="en-US" sz="2400" dirty="0">
                <a:solidFill>
                  <a:srgbClr val="262626"/>
                </a:solidFill>
                <a:latin typeface="DFKai-SB" panose="02010601000101010101" pitchFamily="2" charset="-120"/>
                <a:ea typeface="DFKai-SB" panose="02010601000101010101" pitchFamily="2" charset="-120"/>
                <a:sym typeface="微软雅黑" panose="020B0503020204020204" pitchFamily="34" charset="-122"/>
              </a:rPr>
              <a:t>凡香港居民，不應因國籍、血統、種族、性別、語言、宗教、政治或思想信仰、文化程度、經濟狀況或社會條件等而受到歧視，他</a:t>
            </a:r>
            <a:r>
              <a:rPr lang="en-US" altLang="zh-CN" sz="2400" dirty="0">
                <a:solidFill>
                  <a:srgbClr val="262626"/>
                </a:solidFill>
                <a:latin typeface="DFKai-SB" panose="02010601000101010101" pitchFamily="2" charset="-120"/>
                <a:ea typeface="DFKai-SB" panose="02010601000101010101" pitchFamily="2" charset="-120"/>
                <a:sym typeface="微软雅黑" panose="020B0503020204020204" pitchFamily="34" charset="-122"/>
              </a:rPr>
              <a:t>/</a:t>
            </a:r>
            <a:r>
              <a:rPr lang="zh-CN" altLang="en-US" sz="2400" dirty="0">
                <a:solidFill>
                  <a:srgbClr val="262626"/>
                </a:solidFill>
                <a:latin typeface="DFKai-SB" panose="02010601000101010101" pitchFamily="2" charset="-120"/>
                <a:ea typeface="DFKai-SB" panose="02010601000101010101" pitchFamily="2" charset="-120"/>
                <a:sym typeface="微软雅黑" panose="020B0503020204020204" pitchFamily="34" charset="-122"/>
              </a:rPr>
              <a:t>她們在法律面前的地位是平等的。</a:t>
            </a:r>
            <a:endParaRPr lang="en-US" altLang="zh-CN" sz="2800" dirty="0">
              <a:solidFill>
                <a:srgbClr val="000000"/>
              </a:solidFill>
              <a:latin typeface="微軟正黑體" pitchFamily="34" charset="-120"/>
              <a:ea typeface="微軟正黑體" pitchFamily="34" charset="-120"/>
              <a:sym typeface="微软雅黑" panose="020B0503020204020204" pitchFamily="34" charset="-122"/>
            </a:endParaRPr>
          </a:p>
          <a:p>
            <a:pPr fontAlgn="base">
              <a:lnSpc>
                <a:spcPct val="120000"/>
              </a:lnSpc>
              <a:spcBef>
                <a:spcPts val="600"/>
              </a:spcBef>
              <a:spcAft>
                <a:spcPts val="600"/>
              </a:spcAft>
              <a:buNone/>
            </a:pPr>
            <a:endParaRPr lang="zh-CN" altLang="en-US" sz="2000" dirty="0">
              <a:solidFill>
                <a:srgbClr val="000000"/>
              </a:solidFill>
              <a:latin typeface="微軟正黑體" pitchFamily="34" charset="-120"/>
              <a:ea typeface="微軟正黑體" pitchFamily="34" charset="-120"/>
              <a:sym typeface="宋体" panose="02010600030101010101" pitchFamily="2" charset="-122"/>
            </a:endParaRPr>
          </a:p>
        </p:txBody>
      </p:sp>
      <p:sp>
        <p:nvSpPr>
          <p:cNvPr id="2" name="文字方塊 1"/>
          <p:cNvSpPr txBox="1"/>
          <p:nvPr/>
        </p:nvSpPr>
        <p:spPr>
          <a:xfrm>
            <a:off x="1438416" y="6394862"/>
            <a:ext cx="8640617" cy="492443"/>
          </a:xfrm>
          <a:prstGeom prst="rect">
            <a:avLst/>
          </a:prstGeom>
          <a:noFill/>
        </p:spPr>
        <p:txBody>
          <a:bodyPr wrap="square" rtlCol="0">
            <a:spAutoFit/>
          </a:bodyPr>
          <a:lstStyle/>
          <a:p>
            <a:pPr eaLnBrk="0" fontAlgn="base" hangingPunct="0">
              <a:spcBef>
                <a:spcPct val="0"/>
              </a:spcBef>
              <a:spcAft>
                <a:spcPct val="0"/>
              </a:spcAft>
            </a:pPr>
            <a:r>
              <a:rPr lang="zh-TW" altLang="en-US" sz="1200"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資料來源：香港特別行政區政府律政司</a:t>
            </a:r>
            <a:r>
              <a:rPr lang="en-US" altLang="zh-TW" sz="1200"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a:t>
            </a:r>
            <a:r>
              <a:rPr lang="zh-HK" altLang="en-US" sz="1200"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香港的法律制度 </a:t>
            </a:r>
            <a:r>
              <a:rPr lang="en-US" altLang="zh-HK" sz="1200" dirty="0">
                <a:solidFill>
                  <a:srgbClr val="000000"/>
                </a:solidFill>
                <a:latin typeface="DFKai-SB" panose="03000509000000000000" pitchFamily="65" charset="-120"/>
                <a:ea typeface="DFKai-SB" panose="03000509000000000000" pitchFamily="65" charset="-120"/>
                <a:cs typeface="Times New Roman" panose="02020603050405020304" pitchFamily="18" charset="0"/>
              </a:rPr>
              <a:t>- </a:t>
            </a:r>
            <a:r>
              <a:rPr lang="zh-HK" altLang="en-US" sz="1200" dirty="0" smtClean="0">
                <a:solidFill>
                  <a:srgbClr val="000000"/>
                </a:solidFill>
                <a:latin typeface="DFKai-SB" panose="03000509000000000000" pitchFamily="65" charset="-120"/>
                <a:ea typeface="DFKai-SB" panose="03000509000000000000" pitchFamily="65" charset="-120"/>
                <a:cs typeface="Times New Roman" panose="02020603050405020304" pitchFamily="18" charset="0"/>
              </a:rPr>
              <a:t>法治</a:t>
            </a:r>
            <a:r>
              <a:rPr lang="en-US" altLang="zh-TW" sz="1200" dirty="0" smtClean="0">
                <a:solidFill>
                  <a:srgbClr val="000000"/>
                </a:solidFill>
                <a:latin typeface="DFKai-SB" panose="03000509000000000000" pitchFamily="65" charset="-120"/>
                <a:ea typeface="DFKai-SB" panose="03000509000000000000" pitchFamily="65" charset="-120"/>
                <a:cs typeface="Times New Roman" panose="02020603050405020304" pitchFamily="18" charset="0"/>
              </a:rPr>
              <a:t>〉</a:t>
            </a:r>
            <a:r>
              <a:rPr lang="en-US" altLang="zh-TW" sz="1200" dirty="0" smtClean="0">
                <a:solidFill>
                  <a:srgbClr val="000000"/>
                </a:solidFill>
                <a:latin typeface="Times New Roman" panose="02020603050405020304" pitchFamily="18" charset="0"/>
                <a:ea typeface="微軟正黑體" pitchFamily="34" charset="-120"/>
                <a:cs typeface="Times New Roman" panose="02020603050405020304" pitchFamily="18" charset="0"/>
              </a:rPr>
              <a:t>https</a:t>
            </a:r>
            <a:r>
              <a:rPr lang="en-US" altLang="zh-TW" sz="1200" dirty="0">
                <a:solidFill>
                  <a:srgbClr val="000000"/>
                </a:solidFill>
                <a:latin typeface="Times New Roman" panose="02020603050405020304" pitchFamily="18" charset="0"/>
                <a:ea typeface="微軟正黑體" pitchFamily="34" charset="-120"/>
                <a:cs typeface="Times New Roman" panose="02020603050405020304" pitchFamily="18" charset="0"/>
              </a:rPr>
              <a:t>://www.doj.gov.hk/tc/our_legal_system/rule_of_law.html</a:t>
            </a:r>
          </a:p>
          <a:p>
            <a:pPr eaLnBrk="0" fontAlgn="base" hangingPunct="0">
              <a:spcBef>
                <a:spcPct val="0"/>
              </a:spcBef>
              <a:spcAft>
                <a:spcPct val="0"/>
              </a:spcAft>
            </a:pPr>
            <a:endParaRPr lang="en-US" altLang="zh-TW" sz="1400" dirty="0">
              <a:solidFill>
                <a:srgbClr val="0000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34267005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矩形 8"/>
          <p:cNvSpPr/>
          <p:nvPr/>
        </p:nvSpPr>
        <p:spPr bwMode="auto">
          <a:xfrm>
            <a:off x="790163" y="0"/>
            <a:ext cx="9234986" cy="6858000"/>
          </a:xfrm>
          <a:prstGeom prst="rect">
            <a:avLst/>
          </a:prstGeom>
          <a:gradFill>
            <a:gsLst>
              <a:gs pos="0">
                <a:srgbClr val="DFE5F4"/>
              </a:gs>
              <a:gs pos="40000">
                <a:schemeClr val="tx1"/>
              </a:gs>
              <a:gs pos="100000">
                <a:schemeClr val="tx1"/>
              </a:gs>
            </a:gsLst>
            <a:lin ang="5400000" scaled="0"/>
          </a:gra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zh-TW" altLang="en-US" sz="2400">
              <a:solidFill>
                <a:srgbClr val="FFFFFF"/>
              </a:solidFill>
              <a:latin typeface="Arial" panose="020B0604020202020204" pitchFamily="34" charset="0"/>
              <a:ea typeface="宋体" panose="02010600030101010101" pitchFamily="2" charset="-122"/>
            </a:endParaRPr>
          </a:p>
        </p:txBody>
      </p:sp>
      <p:sp>
        <p:nvSpPr>
          <p:cNvPr id="75" name="Freeform: Shape 74">
            <a:extLst>
              <a:ext uri="{FF2B5EF4-FFF2-40B4-BE49-F238E27FC236}">
                <a16:creationId xmlns:a16="http://schemas.microsoft.com/office/drawing/2014/main" id="{5E8D2E83-FB3A-40E7-A9E5-7AB389D612B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4023810"/>
            <a:ext cx="8262707"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9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eaLnBrk="0" fontAlgn="base" hangingPunct="0">
              <a:spcBef>
                <a:spcPct val="0"/>
              </a:spcBef>
              <a:spcAft>
                <a:spcPct val="0"/>
              </a:spcAft>
            </a:pPr>
            <a:endParaRPr lang="en-US" sz="2400">
              <a:solidFill>
                <a:srgbClr val="FFFFFF"/>
              </a:solidFill>
              <a:latin typeface="Arial"/>
              <a:ea typeface="宋体"/>
            </a:endParaRPr>
          </a:p>
        </p:txBody>
      </p:sp>
      <p:sp>
        <p:nvSpPr>
          <p:cNvPr id="7" name="标题 1">
            <a:extLst>
              <a:ext uri="{FF2B5EF4-FFF2-40B4-BE49-F238E27FC236}">
                <a16:creationId xmlns:a16="http://schemas.microsoft.com/office/drawing/2014/main" id="{650E874B-E082-1543-A6F4-10868315260A}"/>
              </a:ext>
            </a:extLst>
          </p:cNvPr>
          <p:cNvSpPr txBox="1">
            <a:spLocks noChangeArrowheads="1"/>
          </p:cNvSpPr>
          <p:nvPr/>
        </p:nvSpPr>
        <p:spPr bwMode="auto">
          <a:xfrm>
            <a:off x="1634180" y="315105"/>
            <a:ext cx="7924878" cy="190821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2"/>
                </a:solidFill>
                <a:latin typeface="+mj-lt"/>
                <a:ea typeface="+mj-ea"/>
                <a:cs typeface="+mj-cs"/>
                <a:sym typeface="Arial" panose="020B0604020202020204" pitchFamily="34" charset="0"/>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sym typeface="Arial" panose="020B0604020202020204" pitchFamily="34" charset="0"/>
              </a:defRPr>
            </a:lvl9pPr>
          </a:lstStyle>
          <a:p>
            <a:pPr algn="l" eaLnBrk="1" hangingPunct="1">
              <a:lnSpc>
                <a:spcPct val="90000"/>
              </a:lnSpc>
              <a:spcAft>
                <a:spcPts val="600"/>
              </a:spcAft>
            </a:pPr>
            <a:r>
              <a:rPr lang="zh-CN" altLang="en-US" sz="5400" b="1" dirty="0">
                <a:solidFill>
                  <a:srgbClr val="000000"/>
                </a:solidFill>
                <a:latin typeface="標楷體" pitchFamily="65" charset="-120"/>
                <a:ea typeface="標楷體" pitchFamily="65" charset="-120"/>
              </a:rPr>
              <a:t>法律面前人人平等的法律依據</a:t>
            </a:r>
          </a:p>
        </p:txBody>
      </p:sp>
      <p:sp>
        <p:nvSpPr>
          <p:cNvPr id="67588" name="内容占位符 2">
            <a:extLst>
              <a:ext uri="{FF2B5EF4-FFF2-40B4-BE49-F238E27FC236}">
                <a16:creationId xmlns:a16="http://schemas.microsoft.com/office/drawing/2014/main" id="{48B4EB5D-644B-9B4B-900E-26FD11D895F8}"/>
              </a:ext>
            </a:extLst>
          </p:cNvPr>
          <p:cNvSpPr>
            <a:spLocks noGrp="1" noChangeArrowheads="1"/>
          </p:cNvSpPr>
          <p:nvPr>
            <p:ph idx="1"/>
          </p:nvPr>
        </p:nvSpPr>
        <p:spPr>
          <a:xfrm>
            <a:off x="1381022" y="4599519"/>
            <a:ext cx="6844757" cy="1249240"/>
          </a:xfrm>
        </p:spPr>
        <p:txBody>
          <a:bodyPr vert="horz" wrap="square" lIns="91440" tIns="45720" rIns="91440" bIns="45720" numCol="1" rtlCol="0" anchor="t" anchorCtr="0" compatLnSpc="1">
            <a:prstTxWarp prst="textNoShape">
              <a:avLst/>
            </a:prstTxWarp>
            <a:normAutofit/>
          </a:bodyPr>
          <a:lstStyle/>
          <a:p>
            <a:pPr algn="l" defTabSz="914400" eaLnBrk="1" hangingPunct="1">
              <a:lnSpc>
                <a:spcPct val="90000"/>
              </a:lnSpc>
            </a:pPr>
            <a:r>
              <a:rPr lang="en-US" altLang="zh-CN" sz="3600" dirty="0">
                <a:solidFill>
                  <a:schemeClr val="bg1"/>
                </a:solidFill>
                <a:latin typeface="DFKai-SB" panose="03000509000000000000" pitchFamily="65" charset="-120"/>
                <a:ea typeface="DFKai-SB" panose="03000509000000000000" pitchFamily="65" charset="-120"/>
              </a:rPr>
              <a:t>《</a:t>
            </a:r>
            <a:r>
              <a:rPr lang="zh-CN" altLang="en-US" sz="3600" dirty="0">
                <a:solidFill>
                  <a:schemeClr val="bg1"/>
                </a:solidFill>
                <a:latin typeface="DFKai-SB" panose="03000509000000000000" pitchFamily="65" charset="-120"/>
                <a:ea typeface="DFKai-SB" panose="03000509000000000000" pitchFamily="65" charset="-120"/>
              </a:rPr>
              <a:t>基本法</a:t>
            </a:r>
            <a:r>
              <a:rPr lang="en-US" altLang="zh-CN" sz="3600" dirty="0">
                <a:solidFill>
                  <a:schemeClr val="bg1"/>
                </a:solidFill>
                <a:latin typeface="DFKai-SB" panose="03000509000000000000" pitchFamily="65" charset="-120"/>
                <a:ea typeface="DFKai-SB" panose="03000509000000000000" pitchFamily="65" charset="-120"/>
              </a:rPr>
              <a:t>》</a:t>
            </a:r>
            <a:r>
              <a:rPr lang="zh-CN" altLang="en-US" sz="3600"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第</a:t>
            </a:r>
            <a:r>
              <a:rPr lang="zh-TW" altLang="en-US" sz="3600"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二十五</a:t>
            </a:r>
            <a:r>
              <a:rPr lang="zh-CN" altLang="en-US" sz="3600" dirty="0" smtClean="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條</a:t>
            </a:r>
            <a:r>
              <a:rPr lang="zh-CN" altLang="en-US" sz="36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3600" dirty="0">
              <a:solidFill>
                <a:schemeClr val="bg1"/>
              </a:solidFill>
              <a:latin typeface="Times New Roman" panose="02020603050405020304" pitchFamily="18" charset="0"/>
              <a:ea typeface="DFKai-SB" panose="03000509000000000000" pitchFamily="65" charset="-120"/>
              <a:cs typeface="Times New Roman" panose="02020603050405020304" pitchFamily="18" charset="0"/>
            </a:endParaRPr>
          </a:p>
          <a:p>
            <a:pPr algn="l" defTabSz="914400" eaLnBrk="1" hangingPunct="1">
              <a:lnSpc>
                <a:spcPct val="90000"/>
              </a:lnSpc>
            </a:pPr>
            <a:r>
              <a:rPr lang="zh-CN" altLang="en-US" sz="3600" dirty="0">
                <a:solidFill>
                  <a:schemeClr val="bg1"/>
                </a:solidFill>
                <a:latin typeface="DFKai-SB" panose="03000509000000000000" pitchFamily="65" charset="-120"/>
                <a:ea typeface="DFKai-SB" panose="03000509000000000000" pitchFamily="65" charset="-120"/>
              </a:rPr>
              <a:t>香港居民在法律面前一律平等。</a:t>
            </a:r>
          </a:p>
          <a:p>
            <a:pPr indent="-228600" algn="l" defTabSz="914400" eaLnBrk="1" hangingPunct="1">
              <a:lnSpc>
                <a:spcPct val="90000"/>
              </a:lnSpc>
              <a:buFont typeface="Arial" panose="020B0604020202020204" pitchFamily="34" charset="0"/>
              <a:buChar char="•"/>
            </a:pPr>
            <a:endParaRPr lang="en-US" altLang="zh-CN" sz="3600" dirty="0">
              <a:solidFill>
                <a:schemeClr val="bg1"/>
              </a:solidFill>
              <a:latin typeface="DFKai-SB" panose="03000509000000000000" pitchFamily="65" charset="-120"/>
              <a:ea typeface="DFKai-SB" panose="03000509000000000000" pitchFamily="65" charset="-120"/>
            </a:endParaRPr>
          </a:p>
        </p:txBody>
      </p:sp>
      <p:sp>
        <p:nvSpPr>
          <p:cNvPr id="67590" name="灯片编号占位符 2">
            <a:extLst>
              <a:ext uri="{FF2B5EF4-FFF2-40B4-BE49-F238E27FC236}">
                <a16:creationId xmlns:a16="http://schemas.microsoft.com/office/drawing/2014/main" id="{E664194A-7CB3-AC44-B744-3050271D2EA5}"/>
              </a:ext>
            </a:extLst>
          </p:cNvPr>
          <p:cNvSpPr>
            <a:spLocks noGrp="1"/>
          </p:cNvSpPr>
          <p:nvPr>
            <p:ph type="sldNum" sz="quarter" idx="12"/>
          </p:nvPr>
        </p:nvSpPr>
        <p:spPr>
          <a:xfrm>
            <a:off x="9707766" y="6286185"/>
            <a:ext cx="20574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spcBef>
                <a:spcPts val="0"/>
              </a:spcBef>
              <a:spcAft>
                <a:spcPts val="600"/>
              </a:spcAft>
              <a:buNone/>
              <a:defRPr/>
            </a:pPr>
            <a:fld id="{96183789-CF4C-D34D-A5A2-B07FA9727FDE}" type="slidenum">
              <a:rPr lang="en-US" altLang="zh-CN" sz="1600">
                <a:solidFill>
                  <a:srgbClr val="FFFFFF"/>
                </a:solidFill>
                <a:latin typeface="Calibri" panose="020F0502020204030204"/>
                <a:ea typeface="宋体"/>
              </a:rPr>
              <a:pPr>
                <a:spcBef>
                  <a:spcPts val="0"/>
                </a:spcBef>
                <a:spcAft>
                  <a:spcPts val="600"/>
                </a:spcAft>
                <a:buNone/>
                <a:defRPr/>
              </a:pPr>
              <a:t>27</a:t>
            </a:fld>
            <a:endParaRPr lang="en-US" altLang="zh-CN" sz="1600" dirty="0">
              <a:solidFill>
                <a:srgbClr val="FFFFFF"/>
              </a:solidFill>
              <a:latin typeface="Calibri" panose="020F0502020204030204"/>
              <a:ea typeface="宋体"/>
            </a:endParaRPr>
          </a:p>
        </p:txBody>
      </p:sp>
      <p:pic>
        <p:nvPicPr>
          <p:cNvPr id="10" name="law.png" descr="law.png"/>
          <p:cNvPicPr>
            <a:picLocks noChangeAspect="1"/>
          </p:cNvPicPr>
          <p:nvPr/>
        </p:nvPicPr>
        <p:blipFill>
          <a:blip r:embed="rId3"/>
          <a:stretch>
            <a:fillRect/>
          </a:stretch>
        </p:blipFill>
        <p:spPr>
          <a:xfrm rot="21298956">
            <a:off x="10392320" y="1178952"/>
            <a:ext cx="1132138" cy="1378577"/>
          </a:xfrm>
          <a:prstGeom prst="rect">
            <a:avLst/>
          </a:prstGeom>
          <a:ln w="12700">
            <a:miter lim="400000"/>
          </a:ln>
        </p:spPr>
      </p:pic>
      <p:pic>
        <p:nvPicPr>
          <p:cNvPr id="8" name="basic law02.png" descr="basic law02.png"/>
          <p:cNvPicPr>
            <a:picLocks noChangeAspect="1"/>
          </p:cNvPicPr>
          <p:nvPr/>
        </p:nvPicPr>
        <p:blipFill>
          <a:blip r:embed="rId4"/>
          <a:stretch>
            <a:fillRect/>
          </a:stretch>
        </p:blipFill>
        <p:spPr>
          <a:xfrm rot="473138">
            <a:off x="10436413" y="3812277"/>
            <a:ext cx="1226547" cy="1574484"/>
          </a:xfrm>
          <a:prstGeom prst="rect">
            <a:avLst/>
          </a:prstGeom>
          <a:ln w="12700">
            <a:miter lim="400000"/>
          </a:ln>
        </p:spPr>
      </p:pic>
      <p:sp>
        <p:nvSpPr>
          <p:cNvPr id="2" name="矩形 1">
            <a:extLst>
              <a:ext uri="{FF2B5EF4-FFF2-40B4-BE49-F238E27FC236}">
                <a16:creationId xmlns:a16="http://schemas.microsoft.com/office/drawing/2014/main" id="{A9B1D7BF-6986-1945-9820-3673B77A5AE2}"/>
              </a:ext>
            </a:extLst>
          </p:cNvPr>
          <p:cNvSpPr/>
          <p:nvPr/>
        </p:nvSpPr>
        <p:spPr>
          <a:xfrm>
            <a:off x="1287674" y="2823481"/>
            <a:ext cx="8499034" cy="1200329"/>
          </a:xfrm>
          <a:prstGeom prst="rect">
            <a:avLst/>
          </a:prstGeom>
        </p:spPr>
        <p:txBody>
          <a:bodyPr wrap="square">
            <a:spAutoFit/>
          </a:bodyPr>
          <a:lstStyle/>
          <a:p>
            <a:pPr fontAlgn="base">
              <a:lnSpc>
                <a:spcPct val="90000"/>
              </a:lnSpc>
              <a:spcBef>
                <a:spcPct val="20000"/>
              </a:spcBef>
              <a:spcAft>
                <a:spcPct val="0"/>
              </a:spcAft>
            </a:pPr>
            <a:r>
              <a:rPr lang="en-US" altLang="zh-CN" sz="3600" dirty="0">
                <a:solidFill>
                  <a:srgbClr val="000000"/>
                </a:solidFill>
                <a:latin typeface="DFKai-SB" panose="03000509000000000000" pitchFamily="65" charset="-120"/>
                <a:ea typeface="DFKai-SB" panose="03000509000000000000" pitchFamily="65" charset="-120"/>
                <a:sym typeface="Arial" panose="020B0604020202020204" pitchFamily="34" charset="0"/>
              </a:rPr>
              <a:t>《</a:t>
            </a:r>
            <a:r>
              <a:rPr lang="en-US" altLang="zh-CN" sz="3600" dirty="0" err="1">
                <a:solidFill>
                  <a:srgbClr val="000000"/>
                </a:solidFill>
                <a:latin typeface="DFKai-SB" panose="03000509000000000000" pitchFamily="65" charset="-120"/>
                <a:ea typeface="DFKai-SB" panose="03000509000000000000" pitchFamily="65" charset="-120"/>
                <a:sym typeface="Arial" panose="020B0604020202020204" pitchFamily="34" charset="0"/>
              </a:rPr>
              <a:t>憲法</a:t>
            </a:r>
            <a:r>
              <a:rPr lang="en-US" altLang="zh-CN"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a:t>
            </a:r>
            <a:r>
              <a:rPr lang="zh-CN" altLang="en-US" sz="3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第</a:t>
            </a:r>
            <a:r>
              <a:rPr lang="zh-TW" altLang="en-US" sz="3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三十三</a:t>
            </a:r>
            <a:r>
              <a:rPr lang="zh-CN" altLang="en-US" sz="3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條</a:t>
            </a:r>
            <a:r>
              <a:rPr lang="zh-TW" altLang="en-US"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rPr>
              <a:t>：</a:t>
            </a:r>
            <a:endParaRPr lang="en-US" altLang="zh-TW"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Arial" panose="020B0604020202020204" pitchFamily="34" charset="0"/>
            </a:endParaRPr>
          </a:p>
          <a:p>
            <a:pPr fontAlgn="base">
              <a:lnSpc>
                <a:spcPct val="90000"/>
              </a:lnSpc>
              <a:spcBef>
                <a:spcPct val="20000"/>
              </a:spcBef>
              <a:spcAft>
                <a:spcPct val="0"/>
              </a:spcAft>
            </a:pPr>
            <a:r>
              <a:rPr lang="zh-CN" altLang="en-US" sz="3600" dirty="0">
                <a:solidFill>
                  <a:srgbClr val="000000"/>
                </a:solidFill>
                <a:latin typeface="DFKai-SB" panose="03000509000000000000" pitchFamily="65" charset="-120"/>
                <a:ea typeface="DFKai-SB" panose="03000509000000000000" pitchFamily="65" charset="-120"/>
                <a:sym typeface="Arial" panose="020B0604020202020204" pitchFamily="34" charset="0"/>
              </a:rPr>
              <a:t>中華人民共和國公民在法律面前一律平等</a:t>
            </a:r>
            <a:r>
              <a:rPr lang="zh-CN" altLang="en-US" sz="3600" b="1" dirty="0">
                <a:solidFill>
                  <a:srgbClr val="000000"/>
                </a:solidFill>
                <a:latin typeface="DFKai-SB" panose="03000509000000000000" pitchFamily="65" charset="-120"/>
                <a:ea typeface="DFKai-SB" panose="03000509000000000000" pitchFamily="65" charset="-120"/>
                <a:sym typeface="Arial" panose="020B0604020202020204" pitchFamily="34" charset="0"/>
              </a:rPr>
              <a:t>。</a:t>
            </a:r>
          </a:p>
        </p:txBody>
      </p:sp>
    </p:spTree>
    <p:extLst>
      <p:ext uri="{BB962C8B-B14F-4D97-AF65-F5344CB8AC3E}">
        <p14:creationId xmlns:p14="http://schemas.microsoft.com/office/powerpoint/2010/main" val="1568434806"/>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itle 6">
            <a:extLst>
              <a:ext uri="{FF2B5EF4-FFF2-40B4-BE49-F238E27FC236}">
                <a16:creationId xmlns:a16="http://schemas.microsoft.com/office/drawing/2014/main" id="{FDF1FFDA-8EB1-C749-9EE2-5C6F41301443}"/>
              </a:ext>
            </a:extLst>
          </p:cNvPr>
          <p:cNvSpPr>
            <a:spLocks noChangeArrowheads="1"/>
          </p:cNvSpPr>
          <p:nvPr/>
        </p:nvSpPr>
        <p:spPr bwMode="auto">
          <a:xfrm>
            <a:off x="2801542" y="2888458"/>
            <a:ext cx="6791325" cy="1354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719" tIns="14288" rIns="35719" bIns="14288" anchor="ctr"/>
          <a:lstStyle>
            <a:lvl1pPr indent="4572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0" fontAlgn="base" hangingPunct="0">
              <a:lnSpc>
                <a:spcPct val="150000"/>
              </a:lnSpc>
              <a:spcBef>
                <a:spcPct val="0"/>
              </a:spcBef>
              <a:spcAft>
                <a:spcPts val="600"/>
              </a:spcAft>
            </a:pPr>
            <a:endParaRPr lang="zh-CN" altLang="en-US" dirty="0">
              <a:solidFill>
                <a:srgbClr val="3F3F3F"/>
              </a:solidFill>
              <a:latin typeface="DFKai-SB" panose="02010601000101010101" pitchFamily="2" charset="-120"/>
              <a:ea typeface="DFKai-SB" panose="02010601000101010101" pitchFamily="2" charset="-120"/>
              <a:sym typeface="Arial" panose="020B0604020202020204" pitchFamily="34" charset="0"/>
            </a:endParaRPr>
          </a:p>
        </p:txBody>
      </p:sp>
      <p:sp>
        <p:nvSpPr>
          <p:cNvPr id="8" name="矩形 7">
            <a:extLst>
              <a:ext uri="{FF2B5EF4-FFF2-40B4-BE49-F238E27FC236}">
                <a16:creationId xmlns:a16="http://schemas.microsoft.com/office/drawing/2014/main" id="{1A5581FE-E2C5-8C4C-8F11-4B126C72A374}"/>
              </a:ext>
            </a:extLst>
          </p:cNvPr>
          <p:cNvSpPr>
            <a:spLocks noChangeArrowheads="1"/>
          </p:cNvSpPr>
          <p:nvPr/>
        </p:nvSpPr>
        <p:spPr bwMode="auto">
          <a:xfrm>
            <a:off x="1515601" y="509733"/>
            <a:ext cx="8976187" cy="657416"/>
          </a:xfrm>
          <a:prstGeom prst="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185067" tIns="23777" rIns="185067" bIns="23777"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400" b="1" dirty="0">
                <a:solidFill>
                  <a:srgbClr val="FFFFFF"/>
                </a:solidFill>
                <a:latin typeface="DFKai-SB" pitchFamily="65" charset="-120"/>
                <a:ea typeface="DFKai-SB" pitchFamily="65" charset="-120"/>
              </a:rPr>
              <a:t>法律面前人人平等在香港的落實</a:t>
            </a:r>
          </a:p>
        </p:txBody>
      </p:sp>
      <p:sp>
        <p:nvSpPr>
          <p:cNvPr id="7" name="内容占位符 2">
            <a:extLst>
              <a:ext uri="{FF2B5EF4-FFF2-40B4-BE49-F238E27FC236}">
                <a16:creationId xmlns:a16="http://schemas.microsoft.com/office/drawing/2014/main" id="{E0CBB45D-0248-D744-A2ED-1678DDEF6A49}"/>
              </a:ext>
            </a:extLst>
          </p:cNvPr>
          <p:cNvSpPr txBox="1">
            <a:spLocks noChangeArrowheads="1"/>
          </p:cNvSpPr>
          <p:nvPr/>
        </p:nvSpPr>
        <p:spPr bwMode="auto">
          <a:xfrm>
            <a:off x="1039091" y="1568048"/>
            <a:ext cx="10124902" cy="4616621"/>
          </a:xfrm>
          <a:prstGeom prst="rect">
            <a:avLst/>
          </a:prstGeom>
          <a:noFill/>
          <a:ln>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eaLnBrk="1" hangingPunct="1">
              <a:lnSpc>
                <a:spcPct val="150000"/>
              </a:lnSpc>
              <a:spcBef>
                <a:spcPct val="0"/>
              </a:spcBef>
              <a:buNone/>
              <a:defRPr/>
            </a:pPr>
            <a:r>
              <a:rPr lang="zh-TW" altLang="en-US" dirty="0">
                <a:latin typeface="DFKai-SB" pitchFamily="65" charset="-120"/>
                <a:ea typeface="DFKai-SB" pitchFamily="65" charset="-120"/>
                <a:sym typeface="微软雅黑" panose="020B0503020204020204" pitchFamily="34" charset="-122"/>
              </a:rPr>
              <a:t>專門機構：法院、律政司、平等機會委員會、法律援助署、個人資料私隱專員公署等保障法律面前人人平等。</a:t>
            </a:r>
          </a:p>
          <a:p>
            <a:pPr marL="0" indent="0" eaLnBrk="1" hangingPunct="1">
              <a:lnSpc>
                <a:spcPct val="150000"/>
              </a:lnSpc>
              <a:spcBef>
                <a:spcPct val="0"/>
              </a:spcBef>
              <a:buNone/>
              <a:defRPr/>
            </a:pPr>
            <a:r>
              <a:rPr lang="zh-TW" altLang="en-US" dirty="0">
                <a:latin typeface="DFKai-SB" pitchFamily="65" charset="-120"/>
                <a:ea typeface="DFKai-SB" pitchFamily="65" charset="-120"/>
                <a:sym typeface="微软雅黑" panose="020B0503020204020204" pitchFamily="34" charset="-122"/>
              </a:rPr>
              <a:t>本地立法舉隅</a:t>
            </a:r>
            <a:r>
              <a:rPr lang="zh-TW" altLang="en-US" dirty="0" smtClean="0">
                <a:latin typeface="DFKai-SB" pitchFamily="65" charset="-120"/>
                <a:ea typeface="DFKai-SB" pitchFamily="65" charset="-120"/>
                <a:sym typeface="微软雅黑" panose="020B0503020204020204" pitchFamily="34" charset="-122"/>
              </a:rPr>
              <a:t>：</a:t>
            </a:r>
            <a:r>
              <a:rPr lang="en-US" altLang="zh-TW" dirty="0" smtClean="0">
                <a:latin typeface="DFKai-SB" pitchFamily="65" charset="-120"/>
                <a:ea typeface="DFKai-SB" pitchFamily="65" charset="-120"/>
                <a:sym typeface="微软雅黑" panose="020B0503020204020204" pitchFamily="34" charset="-122"/>
              </a:rPr>
              <a:t>《</a:t>
            </a:r>
            <a:r>
              <a:rPr lang="zh-TW" altLang="en-US" dirty="0">
                <a:latin typeface="DFKai-SB" pitchFamily="65" charset="-120"/>
                <a:ea typeface="DFKai-SB" pitchFamily="65" charset="-120"/>
                <a:sym typeface="微软雅黑" panose="020B0503020204020204" pitchFamily="34" charset="-122"/>
              </a:rPr>
              <a:t>香港人權法案條例</a:t>
            </a:r>
            <a:r>
              <a:rPr lang="en-US" altLang="zh-TW" dirty="0">
                <a:latin typeface="DFKai-SB" pitchFamily="65" charset="-120"/>
                <a:ea typeface="DFKai-SB" pitchFamily="65" charset="-120"/>
                <a:sym typeface="微软雅黑" panose="020B0503020204020204" pitchFamily="34" charset="-122"/>
              </a:rPr>
              <a:t>》</a:t>
            </a:r>
            <a:r>
              <a:rPr lang="zh-TW" altLang="en-US" dirty="0">
                <a:latin typeface="DFKai-SB" pitchFamily="65" charset="-120"/>
                <a:ea typeface="DFKai-SB" pitchFamily="65" charset="-120"/>
                <a:sym typeface="微软雅黑" panose="020B0503020204020204" pitchFamily="34" charset="-122"/>
              </a:rPr>
              <a:t>、</a:t>
            </a:r>
            <a:r>
              <a:rPr lang="en-US" altLang="zh-TW" dirty="0">
                <a:latin typeface="DFKai-SB" pitchFamily="65" charset="-120"/>
                <a:ea typeface="DFKai-SB" pitchFamily="65" charset="-120"/>
                <a:sym typeface="微软雅黑" panose="020B0503020204020204" pitchFamily="34" charset="-122"/>
              </a:rPr>
              <a:t>《</a:t>
            </a:r>
            <a:r>
              <a:rPr lang="zh-TW" altLang="en-US" dirty="0">
                <a:latin typeface="DFKai-SB" pitchFamily="65" charset="-120"/>
                <a:ea typeface="DFKai-SB" pitchFamily="65" charset="-120"/>
                <a:sym typeface="微软雅黑" panose="020B0503020204020204" pitchFamily="34" charset="-122"/>
              </a:rPr>
              <a:t>性別歧視條例</a:t>
            </a:r>
            <a:r>
              <a:rPr lang="en-US" altLang="zh-TW" dirty="0">
                <a:latin typeface="DFKai-SB" pitchFamily="65" charset="-120"/>
                <a:ea typeface="DFKai-SB" pitchFamily="65" charset="-120"/>
                <a:sym typeface="微软雅黑" panose="020B0503020204020204" pitchFamily="34" charset="-122"/>
              </a:rPr>
              <a:t>》</a:t>
            </a:r>
            <a:r>
              <a:rPr lang="zh-TW" altLang="en-US" dirty="0">
                <a:latin typeface="DFKai-SB" pitchFamily="65" charset="-120"/>
                <a:ea typeface="DFKai-SB" pitchFamily="65" charset="-120"/>
                <a:sym typeface="微软雅黑" panose="020B0503020204020204" pitchFamily="34" charset="-122"/>
              </a:rPr>
              <a:t>、</a:t>
            </a:r>
            <a:r>
              <a:rPr lang="en-US" altLang="zh-TW" dirty="0">
                <a:latin typeface="DFKai-SB" pitchFamily="65" charset="-120"/>
                <a:ea typeface="DFKai-SB" pitchFamily="65" charset="-120"/>
                <a:sym typeface="微软雅黑" panose="020B0503020204020204" pitchFamily="34" charset="-122"/>
              </a:rPr>
              <a:t>《</a:t>
            </a:r>
            <a:r>
              <a:rPr lang="zh-TW" altLang="en-US" dirty="0">
                <a:latin typeface="DFKai-SB" pitchFamily="65" charset="-120"/>
                <a:ea typeface="DFKai-SB" pitchFamily="65" charset="-120"/>
                <a:sym typeface="微软雅黑" panose="020B0503020204020204" pitchFamily="34" charset="-122"/>
              </a:rPr>
              <a:t>殘疾歧視條例</a:t>
            </a:r>
            <a:r>
              <a:rPr lang="en-US" altLang="zh-TW" dirty="0">
                <a:latin typeface="DFKai-SB" pitchFamily="65" charset="-120"/>
                <a:ea typeface="DFKai-SB" pitchFamily="65" charset="-120"/>
                <a:sym typeface="微软雅黑" panose="020B0503020204020204" pitchFamily="34" charset="-122"/>
              </a:rPr>
              <a:t>》</a:t>
            </a:r>
            <a:r>
              <a:rPr lang="zh-TW" altLang="en-US" dirty="0">
                <a:latin typeface="DFKai-SB" pitchFamily="65" charset="-120"/>
                <a:ea typeface="DFKai-SB" pitchFamily="65" charset="-120"/>
                <a:sym typeface="微软雅黑" panose="020B0503020204020204" pitchFamily="34" charset="-122"/>
              </a:rPr>
              <a:t>、</a:t>
            </a:r>
            <a:r>
              <a:rPr lang="en-US" altLang="zh-TW" dirty="0">
                <a:latin typeface="DFKai-SB" pitchFamily="65" charset="-120"/>
                <a:ea typeface="DFKai-SB" pitchFamily="65" charset="-120"/>
                <a:sym typeface="微软雅黑" panose="020B0503020204020204" pitchFamily="34" charset="-122"/>
              </a:rPr>
              <a:t>《</a:t>
            </a:r>
            <a:r>
              <a:rPr lang="zh-TW" altLang="en-US" dirty="0">
                <a:latin typeface="DFKai-SB" pitchFamily="65" charset="-120"/>
                <a:ea typeface="DFKai-SB" pitchFamily="65" charset="-120"/>
                <a:sym typeface="微软雅黑" panose="020B0503020204020204" pitchFamily="34" charset="-122"/>
              </a:rPr>
              <a:t>家庭崗位歧視條例</a:t>
            </a:r>
            <a:r>
              <a:rPr lang="en-US" altLang="zh-TW" dirty="0">
                <a:latin typeface="DFKai-SB" pitchFamily="65" charset="-120"/>
                <a:ea typeface="DFKai-SB" pitchFamily="65" charset="-120"/>
                <a:sym typeface="微软雅黑" panose="020B0503020204020204" pitchFamily="34" charset="-122"/>
              </a:rPr>
              <a:t>》</a:t>
            </a:r>
            <a:r>
              <a:rPr lang="zh-TW" altLang="en-US" dirty="0">
                <a:latin typeface="DFKai-SB" pitchFamily="65" charset="-120"/>
                <a:ea typeface="DFKai-SB" pitchFamily="65" charset="-120"/>
                <a:sym typeface="微软雅黑" panose="020B0503020204020204" pitchFamily="34" charset="-122"/>
              </a:rPr>
              <a:t>、</a:t>
            </a:r>
            <a:r>
              <a:rPr lang="en-US" altLang="zh-TW" dirty="0">
                <a:latin typeface="DFKai-SB" pitchFamily="65" charset="-120"/>
                <a:ea typeface="DFKai-SB" pitchFamily="65" charset="-120"/>
                <a:sym typeface="微软雅黑" panose="020B0503020204020204" pitchFamily="34" charset="-122"/>
              </a:rPr>
              <a:t>《</a:t>
            </a:r>
            <a:r>
              <a:rPr lang="zh-TW" altLang="en-US" dirty="0">
                <a:latin typeface="DFKai-SB" pitchFamily="65" charset="-120"/>
                <a:ea typeface="DFKai-SB" pitchFamily="65" charset="-120"/>
                <a:sym typeface="微软雅黑" panose="020B0503020204020204" pitchFamily="34" charset="-122"/>
              </a:rPr>
              <a:t>種族歧視條例</a:t>
            </a:r>
            <a:r>
              <a:rPr lang="en-US" altLang="zh-TW" dirty="0">
                <a:latin typeface="DFKai-SB" pitchFamily="65" charset="-120"/>
                <a:ea typeface="DFKai-SB" pitchFamily="65" charset="-120"/>
                <a:sym typeface="微软雅黑" panose="020B0503020204020204" pitchFamily="34" charset="-122"/>
              </a:rPr>
              <a:t>》</a:t>
            </a:r>
            <a:r>
              <a:rPr lang="zh-TW" altLang="en-US" dirty="0">
                <a:latin typeface="DFKai-SB" pitchFamily="65" charset="-120"/>
                <a:ea typeface="DFKai-SB" pitchFamily="65" charset="-120"/>
                <a:sym typeface="微软雅黑" panose="020B0503020204020204" pitchFamily="34" charset="-122"/>
              </a:rPr>
              <a:t>。其中不同的歧視條例旨在保障弱勢社群。</a:t>
            </a:r>
          </a:p>
          <a:p>
            <a:pPr marL="0" indent="0" eaLnBrk="1" hangingPunct="1">
              <a:lnSpc>
                <a:spcPct val="150000"/>
              </a:lnSpc>
              <a:spcBef>
                <a:spcPct val="0"/>
              </a:spcBef>
              <a:buNone/>
              <a:defRPr/>
            </a:pPr>
            <a:endParaRPr lang="zh-CN" altLang="en-US" sz="2100" strike="sngStrike" dirty="0">
              <a:solidFill>
                <a:srgbClr val="C00000"/>
              </a:solidFill>
              <a:latin typeface="DFKai-SB" pitchFamily="65" charset="-120"/>
              <a:ea typeface="DFKai-SB" pitchFamily="65" charset="-120"/>
            </a:endParaRPr>
          </a:p>
        </p:txBody>
      </p:sp>
      <p:sp>
        <p:nvSpPr>
          <p:cNvPr id="66565" name="灯片编号占位符 1">
            <a:extLst>
              <a:ext uri="{FF2B5EF4-FFF2-40B4-BE49-F238E27FC236}">
                <a16:creationId xmlns:a16="http://schemas.microsoft.com/office/drawing/2014/main" id="{8967E4D4-F063-7442-8E15-50316FAD21E4}"/>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557213" indent="-214313">
              <a:defRPr>
                <a:solidFill>
                  <a:schemeClr val="tx1"/>
                </a:solidFill>
                <a:latin typeface="Arial" panose="020B0604020202020204" pitchFamily="34" charset="0"/>
                <a:ea typeface="宋体" panose="02010600030101010101" pitchFamily="2" charset="-122"/>
              </a:defRPr>
            </a:lvl2pPr>
            <a:lvl3pPr marL="857250" indent="-171450">
              <a:defRPr>
                <a:solidFill>
                  <a:schemeClr val="tx1"/>
                </a:solidFill>
                <a:latin typeface="Arial" panose="020B0604020202020204" pitchFamily="34" charset="0"/>
                <a:ea typeface="宋体" panose="02010600030101010101" pitchFamily="2" charset="-122"/>
              </a:defRPr>
            </a:lvl3pPr>
            <a:lvl4pPr marL="1200150" indent="-171450">
              <a:defRPr>
                <a:solidFill>
                  <a:schemeClr val="tx1"/>
                </a:solidFill>
                <a:latin typeface="Arial" panose="020B0604020202020204" pitchFamily="34" charset="0"/>
                <a:ea typeface="宋体" panose="02010600030101010101" pitchFamily="2" charset="-122"/>
              </a:defRPr>
            </a:lvl4pPr>
            <a:lvl5pPr marL="1543050" indent="-171450">
              <a:defRPr>
                <a:solidFill>
                  <a:schemeClr val="tx1"/>
                </a:solidFill>
                <a:latin typeface="Arial" panose="020B0604020202020204" pitchFamily="34" charset="0"/>
                <a:ea typeface="宋体" panose="02010600030101010101" pitchFamily="2" charset="-122"/>
              </a:defRPr>
            </a:lvl5pPr>
            <a:lvl6pPr marL="18859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2288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25717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29146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fld id="{427FD488-BCFF-AF4D-97C3-89BA508864F9}" type="slidenum">
              <a:rPr lang="en-US" altLang="en-US">
                <a:solidFill>
                  <a:srgbClr val="898989"/>
                </a:solidFill>
              </a:rPr>
              <a:pPr eaLnBrk="0" fontAlgn="base" hangingPunct="0">
                <a:spcBef>
                  <a:spcPct val="0"/>
                </a:spcBef>
                <a:spcAft>
                  <a:spcPct val="0"/>
                </a:spcAft>
              </a:pPr>
              <a:t>28</a:t>
            </a:fld>
            <a:endParaRPr lang="en-US" altLang="en-US">
              <a:solidFill>
                <a:srgbClr val="898989"/>
              </a:solidFill>
            </a:endParaRPr>
          </a:p>
        </p:txBody>
      </p:sp>
    </p:spTree>
    <p:extLst>
      <p:ext uri="{BB962C8B-B14F-4D97-AF65-F5344CB8AC3E}">
        <p14:creationId xmlns:p14="http://schemas.microsoft.com/office/powerpoint/2010/main" val="2826032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9" name="灯片编号占位符 3">
            <a:extLst>
              <a:ext uri="{FF2B5EF4-FFF2-40B4-BE49-F238E27FC236}">
                <a16:creationId xmlns:a16="http://schemas.microsoft.com/office/drawing/2014/main" id="{7C884DC3-BEC0-6747-8612-0135CE466F7C}"/>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0" fontAlgn="base" hangingPunct="0">
              <a:spcBef>
                <a:spcPct val="0"/>
              </a:spcBef>
              <a:spcAft>
                <a:spcPct val="0"/>
              </a:spcAft>
              <a:buNone/>
            </a:pPr>
            <a:fld id="{AC1C500D-5DA9-0D4B-A867-C5C10CE0AA5F}" type="slidenum">
              <a:rPr lang="zh-CN" altLang="en-US" sz="1400">
                <a:solidFill>
                  <a:srgbClr val="000000"/>
                </a:solidFill>
              </a:rPr>
              <a:pPr eaLnBrk="0" fontAlgn="base" hangingPunct="0">
                <a:spcBef>
                  <a:spcPct val="0"/>
                </a:spcBef>
                <a:spcAft>
                  <a:spcPct val="0"/>
                </a:spcAft>
                <a:buNone/>
              </a:pPr>
              <a:t>29</a:t>
            </a:fld>
            <a:endParaRPr lang="zh-CN" altLang="en-US" sz="1800">
              <a:solidFill>
                <a:srgbClr val="000000"/>
              </a:solidFill>
            </a:endParaRP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5478" y="1009498"/>
            <a:ext cx="6081045" cy="5384743"/>
          </a:xfrm>
          <a:prstGeom prst="rect">
            <a:avLst/>
          </a:prstGeom>
        </p:spPr>
      </p:pic>
      <p:sp>
        <p:nvSpPr>
          <p:cNvPr id="6" name="内容占位符 2">
            <a:extLst>
              <a:ext uri="{FF2B5EF4-FFF2-40B4-BE49-F238E27FC236}">
                <a16:creationId xmlns:a16="http://schemas.microsoft.com/office/drawing/2014/main" id="{5D0CC8D9-66AB-334F-A5CE-BCDAD326AB53}"/>
              </a:ext>
            </a:extLst>
          </p:cNvPr>
          <p:cNvSpPr txBox="1">
            <a:spLocks noChangeArrowheads="1"/>
          </p:cNvSpPr>
          <p:nvPr/>
        </p:nvSpPr>
        <p:spPr bwMode="auto">
          <a:xfrm>
            <a:off x="2479413" y="1677716"/>
            <a:ext cx="7272808" cy="4242978"/>
          </a:xfrm>
          <a:prstGeom prst="rect">
            <a:avLst/>
          </a:prstGeom>
          <a:noFill/>
          <a:ln>
            <a:noFill/>
          </a:ln>
          <a:effectLst/>
        </p:spPr>
        <p:style>
          <a:lnRef idx="0">
            <a:schemeClr val="accent3"/>
          </a:lnRef>
          <a:fillRef idx="3">
            <a:schemeClr val="accent3"/>
          </a:fillRef>
          <a:effectRef idx="3">
            <a:schemeClr val="accent3"/>
          </a:effectRef>
          <a:fontRef idx="minor">
            <a:schemeClr val="lt1"/>
          </a:fontRef>
        </p:style>
        <p:txBody>
          <a:bodyPr vert="horz" wrap="square" lIns="144000" tIns="144000" rIns="144000" bIns="144000" numCol="1" anchor="t" anchorCtr="0" compatLnSpc="1">
            <a:prstTxWarp prst="textNoShape">
              <a:avLst/>
            </a:prstTxWarp>
          </a:bodyPr>
          <a:lstStyle/>
          <a:p>
            <a:pPr algn="ctr" defTabSz="0" eaLnBrk="0" fontAlgn="base" hangingPunct="0">
              <a:lnSpc>
                <a:spcPct val="120000"/>
              </a:lnSpc>
              <a:spcBef>
                <a:spcPts val="600"/>
              </a:spcBef>
              <a:spcAft>
                <a:spcPts val="600"/>
              </a:spcAft>
            </a:pPr>
            <a:r>
              <a:rPr lang="zh-TW" altLang="en-US" sz="3200" dirty="0">
                <a:solidFill>
                  <a:srgbClr val="000000"/>
                </a:solidFill>
                <a:latin typeface="DFKai-SB" panose="03000509000000000000" pitchFamily="65" charset="-120"/>
                <a:ea typeface="DFKai-SB" panose="03000509000000000000" pitchFamily="65" charset="-120"/>
                <a:sym typeface="Arial" panose="020B0604020202020204" pitchFamily="34" charset="0"/>
              </a:rPr>
              <a:t>在法治社會，</a:t>
            </a:r>
            <a:r>
              <a:rPr lang="en-US" altLang="zh-TW" sz="3200" dirty="0">
                <a:solidFill>
                  <a:srgbClr val="000000"/>
                </a:solidFill>
                <a:latin typeface="DFKai-SB" panose="03000509000000000000" pitchFamily="65" charset="-120"/>
                <a:ea typeface="DFKai-SB" panose="03000509000000000000" pitchFamily="65" charset="-120"/>
                <a:sym typeface="Arial" panose="020B0604020202020204" pitchFamily="34" charset="0"/>
              </a:rPr>
              <a:t/>
            </a:r>
            <a:br>
              <a:rPr lang="en-US" altLang="zh-TW" sz="3200" dirty="0">
                <a:solidFill>
                  <a:srgbClr val="000000"/>
                </a:solidFill>
                <a:latin typeface="DFKai-SB" panose="03000509000000000000" pitchFamily="65" charset="-120"/>
                <a:ea typeface="DFKai-SB" panose="03000509000000000000" pitchFamily="65" charset="-120"/>
                <a:sym typeface="Arial" panose="020B0604020202020204" pitchFamily="34" charset="0"/>
              </a:rPr>
            </a:br>
            <a:r>
              <a:rPr lang="zh-TW" altLang="en-US" sz="3200" dirty="0">
                <a:solidFill>
                  <a:srgbClr val="000000"/>
                </a:solidFill>
                <a:latin typeface="DFKai-SB" panose="03000509000000000000" pitchFamily="65" charset="-120"/>
                <a:ea typeface="DFKai-SB" panose="03000509000000000000" pitchFamily="65" charset="-120"/>
                <a:sym typeface="Arial" panose="020B0604020202020204" pitchFamily="34" charset="0"/>
              </a:rPr>
              <a:t>任何人被定罪前</a:t>
            </a:r>
            <a:r>
              <a:rPr lang="en-US" altLang="zh-TW" sz="3200" dirty="0">
                <a:solidFill>
                  <a:srgbClr val="000000"/>
                </a:solidFill>
                <a:latin typeface="DFKai-SB" panose="03000509000000000000" pitchFamily="65" charset="-120"/>
                <a:ea typeface="DFKai-SB" panose="03000509000000000000" pitchFamily="65" charset="-120"/>
                <a:sym typeface="Arial" panose="020B0604020202020204" pitchFamily="34" charset="0"/>
              </a:rPr>
              <a:t/>
            </a:r>
            <a:br>
              <a:rPr lang="en-US" altLang="zh-TW" sz="3200" dirty="0">
                <a:solidFill>
                  <a:srgbClr val="000000"/>
                </a:solidFill>
                <a:latin typeface="DFKai-SB" panose="03000509000000000000" pitchFamily="65" charset="-120"/>
                <a:ea typeface="DFKai-SB" panose="03000509000000000000" pitchFamily="65" charset="-120"/>
                <a:sym typeface="Arial" panose="020B0604020202020204" pitchFamily="34" charset="0"/>
              </a:rPr>
            </a:br>
            <a:r>
              <a:rPr lang="zh-TW" altLang="en-US" sz="3200" dirty="0">
                <a:solidFill>
                  <a:srgbClr val="000000"/>
                </a:solidFill>
                <a:latin typeface="DFKai-SB" panose="03000509000000000000" pitchFamily="65" charset="-120"/>
                <a:ea typeface="DFKai-SB" panose="03000509000000000000" pitchFamily="65" charset="-120"/>
                <a:sym typeface="Arial" panose="020B0604020202020204" pitchFamily="34" charset="0"/>
              </a:rPr>
              <a:t>都應該獲得法庭</a:t>
            </a:r>
            <a:r>
              <a:rPr lang="en-US" altLang="zh-TW" sz="3200" dirty="0">
                <a:solidFill>
                  <a:srgbClr val="000000"/>
                </a:solidFill>
                <a:latin typeface="DFKai-SB" panose="03000509000000000000" pitchFamily="65" charset="-120"/>
                <a:ea typeface="DFKai-SB" panose="03000509000000000000" pitchFamily="65" charset="-120"/>
                <a:sym typeface="Arial" panose="020B0604020202020204" pitchFamily="34" charset="0"/>
              </a:rPr>
              <a:t/>
            </a:r>
            <a:br>
              <a:rPr lang="en-US" altLang="zh-TW" sz="3200" dirty="0">
                <a:solidFill>
                  <a:srgbClr val="000000"/>
                </a:solidFill>
                <a:latin typeface="DFKai-SB" panose="03000509000000000000" pitchFamily="65" charset="-120"/>
                <a:ea typeface="DFKai-SB" panose="03000509000000000000" pitchFamily="65" charset="-120"/>
                <a:sym typeface="Arial" panose="020B0604020202020204" pitchFamily="34" charset="0"/>
              </a:rPr>
            </a:br>
            <a:r>
              <a:rPr lang="zh-TW" altLang="en-US" sz="3200" dirty="0">
                <a:solidFill>
                  <a:srgbClr val="000000"/>
                </a:solidFill>
                <a:latin typeface="DFKai-SB" panose="03000509000000000000" pitchFamily="65" charset="-120"/>
                <a:ea typeface="DFKai-SB" panose="03000509000000000000" pitchFamily="65" charset="-120"/>
                <a:sym typeface="Arial" panose="020B0604020202020204" pitchFamily="34" charset="0"/>
              </a:rPr>
              <a:t>不偏不倚的審訊。</a:t>
            </a:r>
            <a:endParaRPr lang="en-US" altLang="zh-TW" sz="3200" dirty="0">
              <a:solidFill>
                <a:srgbClr val="000000"/>
              </a:solidFill>
              <a:latin typeface="DFKai-SB" panose="03000509000000000000" pitchFamily="65" charset="-120"/>
              <a:ea typeface="DFKai-SB" panose="03000509000000000000" pitchFamily="65" charset="-120"/>
              <a:sym typeface="Arial" panose="020B0604020202020204" pitchFamily="34" charset="0"/>
            </a:endParaRPr>
          </a:p>
          <a:p>
            <a:pPr algn="ctr" defTabSz="0" eaLnBrk="0" fontAlgn="base" hangingPunct="0">
              <a:lnSpc>
                <a:spcPct val="120000"/>
              </a:lnSpc>
              <a:spcBef>
                <a:spcPts val="600"/>
              </a:spcBef>
              <a:spcAft>
                <a:spcPts val="600"/>
              </a:spcAft>
            </a:pPr>
            <a:r>
              <a:rPr lang="zh-TW" altLang="en-US" sz="3200" dirty="0">
                <a:solidFill>
                  <a:srgbClr val="000000"/>
                </a:solidFill>
                <a:latin typeface="DFKai-SB" panose="03000509000000000000" pitchFamily="65" charset="-120"/>
                <a:ea typeface="DFKai-SB" panose="03000509000000000000" pitchFamily="65" charset="-120"/>
                <a:sym typeface="Arial" panose="020B0604020202020204" pitchFamily="34" charset="0"/>
              </a:rPr>
              <a:t>公平公開的審訊是</a:t>
            </a:r>
            <a:r>
              <a:rPr lang="en-US" altLang="zh-TW" sz="3200" dirty="0">
                <a:solidFill>
                  <a:srgbClr val="000000"/>
                </a:solidFill>
                <a:latin typeface="DFKai-SB" panose="03000509000000000000" pitchFamily="65" charset="-120"/>
                <a:ea typeface="DFKai-SB" panose="03000509000000000000" pitchFamily="65" charset="-120"/>
                <a:sym typeface="Arial" panose="020B0604020202020204" pitchFamily="34" charset="0"/>
              </a:rPr>
              <a:t/>
            </a:r>
            <a:br>
              <a:rPr lang="en-US" altLang="zh-TW" sz="3200" dirty="0">
                <a:solidFill>
                  <a:srgbClr val="000000"/>
                </a:solidFill>
                <a:latin typeface="DFKai-SB" panose="03000509000000000000" pitchFamily="65" charset="-120"/>
                <a:ea typeface="DFKai-SB" panose="03000509000000000000" pitchFamily="65" charset="-120"/>
                <a:sym typeface="Arial" panose="020B0604020202020204" pitchFamily="34" charset="0"/>
              </a:rPr>
            </a:br>
            <a:r>
              <a:rPr lang="zh-TW" altLang="en-US" sz="3200" dirty="0">
                <a:solidFill>
                  <a:srgbClr val="000000"/>
                </a:solidFill>
                <a:latin typeface="DFKai-SB" panose="03000509000000000000" pitchFamily="65" charset="-120"/>
                <a:ea typeface="DFKai-SB" panose="03000509000000000000" pitchFamily="65" charset="-120"/>
                <a:sym typeface="Arial" panose="020B0604020202020204" pitchFamily="34" charset="0"/>
              </a:rPr>
              <a:t>法治精神的重要體現。</a:t>
            </a:r>
            <a:endParaRPr lang="zh-CN" altLang="en-US" sz="3200" dirty="0">
              <a:solidFill>
                <a:srgbClr val="000000"/>
              </a:solidFill>
              <a:latin typeface="DFKai-SB" panose="03000509000000000000" pitchFamily="65" charset="-120"/>
              <a:ea typeface="DFKai-SB" panose="03000509000000000000" pitchFamily="65" charset="-120"/>
              <a:sym typeface="Arial" panose="020B0604020202020204" pitchFamily="34" charset="0"/>
            </a:endParaRPr>
          </a:p>
        </p:txBody>
      </p:sp>
      <p:sp>
        <p:nvSpPr>
          <p:cNvPr id="2" name="矩形 1">
            <a:extLst>
              <a:ext uri="{FF2B5EF4-FFF2-40B4-BE49-F238E27FC236}">
                <a16:creationId xmlns:a16="http://schemas.microsoft.com/office/drawing/2014/main" id="{3A8EE186-65D5-704F-A4FE-2A211E98297E}"/>
              </a:ext>
            </a:extLst>
          </p:cNvPr>
          <p:cNvSpPr/>
          <p:nvPr/>
        </p:nvSpPr>
        <p:spPr>
          <a:xfrm>
            <a:off x="1847528" y="328532"/>
            <a:ext cx="3416320" cy="590931"/>
          </a:xfrm>
          <a:prstGeom prst="rect">
            <a:avLst/>
          </a:prstGeom>
        </p:spPr>
        <p:txBody>
          <a:bodyPr wrap="none">
            <a:spAutoFit/>
          </a:bodyPr>
          <a:lstStyle/>
          <a:p>
            <a:pPr fontAlgn="base">
              <a:lnSpc>
                <a:spcPct val="90000"/>
              </a:lnSpc>
              <a:spcBef>
                <a:spcPct val="0"/>
              </a:spcBef>
              <a:spcAft>
                <a:spcPts val="600"/>
              </a:spcAft>
              <a:buSzPct val="100000"/>
            </a:pPr>
            <a:r>
              <a:rPr lang="zh-CN" altLang="en-US" sz="3600" b="1" dirty="0">
                <a:solidFill>
                  <a:srgbClr val="7030A0"/>
                </a:solidFill>
                <a:latin typeface="標楷體" pitchFamily="65" charset="-120"/>
                <a:ea typeface="標楷體" pitchFamily="65" charset="-120"/>
                <a:sym typeface="微软雅黑" panose="020B0503020204020204" pitchFamily="34" charset="-122"/>
              </a:rPr>
              <a:t>公平公開的審訊</a:t>
            </a:r>
            <a:endParaRPr lang="en-US" altLang="zh-CN" sz="3600" dirty="0">
              <a:solidFill>
                <a:srgbClr val="7030A0"/>
              </a:solidFill>
              <a:latin typeface="標楷體" pitchFamily="65" charset="-120"/>
              <a:ea typeface="標楷體" pitchFamily="65" charset="-120"/>
            </a:endParaRPr>
          </a:p>
        </p:txBody>
      </p:sp>
    </p:spTree>
    <p:extLst>
      <p:ext uri="{BB962C8B-B14F-4D97-AF65-F5344CB8AC3E}">
        <p14:creationId xmlns:p14="http://schemas.microsoft.com/office/powerpoint/2010/main" val="2963912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8" name="灯片编号占位符 1">
            <a:extLst>
              <a:ext uri="{FF2B5EF4-FFF2-40B4-BE49-F238E27FC236}">
                <a16:creationId xmlns:a16="http://schemas.microsoft.com/office/drawing/2014/main" id="{B6466B2A-EA23-1441-8783-9547E25E862E}"/>
              </a:ext>
            </a:extLst>
          </p:cNvPr>
          <p:cNvSpPr>
            <a:spLocks noGrp="1" noChangeArrowheads="1"/>
          </p:cNvSpPr>
          <p:nvPr>
            <p:ph type="sldNum" sz="quarter" idx="12"/>
          </p:nvPr>
        </p:nvSpPr>
        <p:spPr>
          <a:xfrm>
            <a:off x="8282880" y="6301122"/>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0" fontAlgn="base" hangingPunct="0">
              <a:spcBef>
                <a:spcPct val="0"/>
              </a:spcBef>
              <a:spcAft>
                <a:spcPct val="0"/>
              </a:spcAft>
              <a:buNone/>
            </a:pPr>
            <a:fld id="{DCE8282A-C13F-D04A-947E-E5491378ECB9}" type="slidenum">
              <a:rPr lang="zh-CN" altLang="en-US" sz="1800">
                <a:solidFill>
                  <a:srgbClr val="808080"/>
                </a:solidFill>
                <a:latin typeface="Arial"/>
              </a:rPr>
              <a:pPr eaLnBrk="0" fontAlgn="base" hangingPunct="0">
                <a:spcBef>
                  <a:spcPct val="0"/>
                </a:spcBef>
                <a:spcAft>
                  <a:spcPct val="0"/>
                </a:spcAft>
                <a:buNone/>
              </a:pPr>
              <a:t>3</a:t>
            </a:fld>
            <a:endParaRPr lang="zh-CN" altLang="en-US" sz="2400" dirty="0">
              <a:solidFill>
                <a:srgbClr val="808080"/>
              </a:solidFill>
              <a:latin typeface="Arial"/>
            </a:endParaRPr>
          </a:p>
        </p:txBody>
      </p:sp>
      <p:sp>
        <p:nvSpPr>
          <p:cNvPr id="9" name="文本框 11">
            <a:extLst>
              <a:ext uri="{FF2B5EF4-FFF2-40B4-BE49-F238E27FC236}">
                <a16:creationId xmlns:a16="http://schemas.microsoft.com/office/drawing/2014/main" id="{9DCE5D56-A85C-4A47-8AC6-A9D25D20A516}"/>
              </a:ext>
            </a:extLst>
          </p:cNvPr>
          <p:cNvSpPr txBox="1"/>
          <p:nvPr/>
        </p:nvSpPr>
        <p:spPr>
          <a:xfrm>
            <a:off x="1118463" y="319523"/>
            <a:ext cx="8640960" cy="584775"/>
          </a:xfrm>
          <a:prstGeom prst="rect">
            <a:avLst/>
          </a:prstGeom>
          <a:noFill/>
        </p:spPr>
        <p:txBody>
          <a:bodyPr wrap="square" rtlCol="0">
            <a:spAutoFit/>
          </a:bodyPr>
          <a:lstStyle/>
          <a:p>
            <a:pPr algn="ctr" eaLnBrk="0" fontAlgn="base" hangingPunct="0">
              <a:spcBef>
                <a:spcPct val="0"/>
              </a:spcBef>
              <a:spcAft>
                <a:spcPct val="0"/>
              </a:spcAft>
            </a:pPr>
            <a:r>
              <a:rPr lang="zh-CN" altLang="en-US" sz="3200" b="1" dirty="0">
                <a:solidFill>
                  <a:srgbClr val="000000"/>
                </a:solidFill>
                <a:latin typeface="標楷體" pitchFamily="65" charset="-120"/>
                <a:ea typeface="標楷體" pitchFamily="65" charset="-120"/>
              </a:rPr>
              <a:t>課堂導入</a:t>
            </a:r>
            <a:r>
              <a:rPr lang="zh-TW" altLang="en-US" sz="3200" b="1" dirty="0">
                <a:solidFill>
                  <a:srgbClr val="000000"/>
                </a:solidFill>
                <a:latin typeface="標楷體" pitchFamily="65" charset="-120"/>
                <a:ea typeface="標楷體" pitchFamily="65" charset="-120"/>
              </a:rPr>
              <a:t>：</a:t>
            </a:r>
            <a:r>
              <a:rPr lang="zh-CN" altLang="en-US" sz="3200" b="1" dirty="0">
                <a:solidFill>
                  <a:srgbClr val="000000"/>
                </a:solidFill>
                <a:latin typeface="標楷體" pitchFamily="65" charset="-120"/>
                <a:ea typeface="標楷體" pitchFamily="65" charset="-120"/>
              </a:rPr>
              <a:t>廉政公署</a:t>
            </a:r>
          </a:p>
        </p:txBody>
      </p:sp>
      <p:sp>
        <p:nvSpPr>
          <p:cNvPr id="20" name="内容占位符 2">
            <a:extLst>
              <a:ext uri="{FF2B5EF4-FFF2-40B4-BE49-F238E27FC236}">
                <a16:creationId xmlns:a16="http://schemas.microsoft.com/office/drawing/2014/main" id="{258ACFB1-2B6F-C74E-A683-2594CD8C5D9C}"/>
              </a:ext>
            </a:extLst>
          </p:cNvPr>
          <p:cNvSpPr txBox="1">
            <a:spLocks noChangeArrowheads="1"/>
          </p:cNvSpPr>
          <p:nvPr/>
        </p:nvSpPr>
        <p:spPr bwMode="auto">
          <a:xfrm>
            <a:off x="1100936" y="1153073"/>
            <a:ext cx="9830300" cy="3047550"/>
          </a:xfrm>
          <a:prstGeom prst="rect">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txBody>
          <a:bodyPr vert="horz" wrap="square" lIns="144000" tIns="144000" rIns="144000" bIns="144000" numCol="1" anchor="t" anchorCtr="0" compatLnSpc="1">
            <a:prstTxWarp prst="textNoShape">
              <a:avLst/>
            </a:prstTxWarp>
          </a:bodyPr>
          <a:lstStyle>
            <a:lvl1pPr marL="0" indent="0" algn="ctr" defTabSz="0" rtl="0" eaLnBrk="0" fontAlgn="base" hangingPunct="0">
              <a:spcBef>
                <a:spcPct val="20000"/>
              </a:spcBef>
              <a:spcAft>
                <a:spcPct val="0"/>
              </a:spcAft>
              <a:buFont typeface="Arial" panose="020B0604020202020204" pitchFamily="34" charset="0"/>
              <a:buNone/>
              <a:defRPr sz="2400" kern="1200">
                <a:solidFill>
                  <a:schemeClr val="tx1"/>
                </a:solidFill>
                <a:latin typeface="+mn-lt"/>
                <a:ea typeface="+mn-ea"/>
                <a:cs typeface="+mn-cs"/>
                <a:sym typeface="Arial" panose="020B0604020202020204" pitchFamily="34" charset="0"/>
              </a:defRPr>
            </a:lvl1pPr>
            <a:lvl2pPr marL="457200" indent="0" algn="ctr" defTabSz="0" rtl="0" eaLnBrk="0" fontAlgn="base" hangingPunct="0">
              <a:spcBef>
                <a:spcPct val="20000"/>
              </a:spcBef>
              <a:spcAft>
                <a:spcPct val="0"/>
              </a:spcAft>
              <a:buFont typeface="Arial" panose="020B0604020202020204" pitchFamily="34" charset="0"/>
              <a:buNone/>
              <a:defRPr sz="2000" kern="1200">
                <a:solidFill>
                  <a:schemeClr val="tx1"/>
                </a:solidFill>
                <a:latin typeface="+mn-lt"/>
                <a:ea typeface="+mn-ea"/>
                <a:cs typeface="+mn-cs"/>
                <a:sym typeface="Arial" panose="020B0604020202020204" pitchFamily="34" charset="0"/>
              </a:defRPr>
            </a:lvl2pPr>
            <a:lvl3pPr marL="914400" indent="0" algn="ctr" defTabSz="0" rtl="0" eaLnBrk="0" fontAlgn="base" hangingPunct="0">
              <a:spcBef>
                <a:spcPct val="20000"/>
              </a:spcBef>
              <a:spcAft>
                <a:spcPct val="0"/>
              </a:spcAft>
              <a:buFont typeface="Arial" panose="020B0604020202020204" pitchFamily="34" charset="0"/>
              <a:buNone/>
              <a:defRPr sz="1800" kern="1200">
                <a:solidFill>
                  <a:schemeClr val="tx1"/>
                </a:solidFill>
                <a:latin typeface="+mn-lt"/>
                <a:ea typeface="+mn-ea"/>
                <a:cs typeface="+mn-cs"/>
                <a:sym typeface="Arial" panose="020B0604020202020204" pitchFamily="34" charset="0"/>
              </a:defRPr>
            </a:lvl3pPr>
            <a:lvl4pPr marL="1371600" indent="0" algn="ctr" defTabSz="0" rtl="0" eaLnBrk="0" fontAlgn="base" hangingPunct="0">
              <a:spcBef>
                <a:spcPct val="20000"/>
              </a:spcBef>
              <a:spcAft>
                <a:spcPct val="0"/>
              </a:spcAft>
              <a:buFont typeface="Arial" panose="020B0604020202020204" pitchFamily="34" charset="0"/>
              <a:buNone/>
              <a:defRPr sz="1600" kern="1200">
                <a:solidFill>
                  <a:schemeClr val="tx1"/>
                </a:solidFill>
                <a:latin typeface="+mn-lt"/>
                <a:ea typeface="+mn-ea"/>
                <a:cs typeface="+mn-cs"/>
                <a:sym typeface="Arial" panose="020B0604020202020204" pitchFamily="34" charset="0"/>
              </a:defRPr>
            </a:lvl4pPr>
            <a:lvl5pPr marL="1828800" indent="0" algn="ctr" defTabSz="0" rtl="0" eaLnBrk="0" fontAlgn="base" hangingPunct="0">
              <a:spcBef>
                <a:spcPct val="20000"/>
              </a:spcBef>
              <a:spcAft>
                <a:spcPct val="0"/>
              </a:spcAft>
              <a:buFont typeface="Arial" panose="020B0604020202020204" pitchFamily="34" charset="0"/>
              <a:buNone/>
              <a:defRPr sz="1600" kern="1200">
                <a:solidFill>
                  <a:schemeClr val="tx1"/>
                </a:solidFill>
                <a:latin typeface="+mn-lt"/>
                <a:ea typeface="+mn-ea"/>
                <a:cs typeface="+mn-cs"/>
                <a:sym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eaLnBrk="1" hangingPunct="1">
              <a:lnSpc>
                <a:spcPct val="120000"/>
              </a:lnSpc>
              <a:spcBef>
                <a:spcPts val="600"/>
              </a:spcBef>
              <a:spcAft>
                <a:spcPts val="600"/>
              </a:spcAft>
            </a:pPr>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香港一向以擁有良好法治見稱，這亦是香港賴以成功的基石。不論是政府或市民大衆均以守法爲先，加上執法機關公平堅定執法，以及獨立的司法和檢控制度，實爲社會誠信體系的基柱。</a:t>
            </a:r>
          </a:p>
          <a:p>
            <a:pPr algn="just" eaLnBrk="1" hangingPunct="1">
              <a:lnSpc>
                <a:spcPct val="120000"/>
              </a:lnSpc>
              <a:spcBef>
                <a:spcPts val="600"/>
              </a:spcBef>
              <a:spcAft>
                <a:spcPts val="600"/>
              </a:spcAft>
            </a:pPr>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自</a:t>
            </a: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1974</a:t>
            </a:r>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a:t>
            </a:r>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月成立以來 ，廉政公署</a:t>
            </a: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以下簡稱廉署</a:t>
            </a: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一直獨立運作，全力打擊貪污，大公無私、不懼不偏。</a:t>
            </a: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廉政公署條例</a:t>
            </a: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賦予廉署獨立地位，並訂明廉署的法定職責是透過調查、預防及教育以進行肅貪倡廉的工作。香港</a:t>
            </a:r>
            <a:r>
              <a:rPr lang="zh-TW" altLang="en-US" sz="20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特別行政區</a:t>
            </a: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基本法</a:t>
            </a:r>
            <a:r>
              <a:rPr lang="en-US" altLang="zh-TW"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0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第五十七</a:t>
            </a:r>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條亦訂明廉署</a:t>
            </a:r>
            <a:r>
              <a:rPr lang="zh-TW" altLang="en-US" sz="20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獨立工作</a:t>
            </a:r>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a:t>
            </a:r>
            <a:r>
              <a:rPr lang="zh-TW" altLang="en-US" sz="2000" dirty="0">
                <a:latin typeface="Times New Roman" panose="02020603050405020304" pitchFamily="18" charset="0"/>
                <a:ea typeface="DFKai-SB" panose="03000509000000000000" pitchFamily="65" charset="-120"/>
                <a:cs typeface="Times New Roman" panose="02020603050405020304" pitchFamily="18" charset="0"/>
              </a:rPr>
              <a:t>對行政長官負責</a:t>
            </a:r>
            <a:r>
              <a:rPr lang="zh-TW" altLang="en-US" sz="20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，在憲制上保障廉署的工作不受幹預。</a:t>
            </a:r>
          </a:p>
        </p:txBody>
      </p:sp>
      <p:sp>
        <p:nvSpPr>
          <p:cNvPr id="7" name="矩形 6">
            <a:extLst>
              <a:ext uri="{FF2B5EF4-FFF2-40B4-BE49-F238E27FC236}">
                <a16:creationId xmlns:a16="http://schemas.microsoft.com/office/drawing/2014/main" id="{EBD0D7F2-7056-3C4A-BCCF-1442BCB31592}"/>
              </a:ext>
            </a:extLst>
          </p:cNvPr>
          <p:cNvSpPr/>
          <p:nvPr/>
        </p:nvSpPr>
        <p:spPr>
          <a:xfrm>
            <a:off x="1118463" y="4354953"/>
            <a:ext cx="9812773" cy="660144"/>
          </a:xfrm>
          <a:prstGeom prst="rect">
            <a:avLst/>
          </a:prstGeom>
          <a:gradFill>
            <a:gsLst>
              <a:gs pos="0">
                <a:schemeClr val="bg1"/>
              </a:gs>
              <a:gs pos="100000">
                <a:srgbClr val="BBE0E3"/>
              </a:gs>
            </a:gsLst>
            <a:lin ang="10800000" scaled="0"/>
          </a:gradFill>
          <a:ln w="19050">
            <a:solidFill>
              <a:srgbClr val="4597A0"/>
            </a:solidFill>
          </a:ln>
        </p:spPr>
        <p:txBody>
          <a:bodyPr wrap="square" lIns="144000" tIns="144000" rIns="144000" bIns="14400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fontAlgn="base">
              <a:lnSpc>
                <a:spcPct val="120000"/>
              </a:lnSpc>
              <a:spcBef>
                <a:spcPct val="0"/>
              </a:spcBef>
              <a:spcAft>
                <a:spcPts val="800"/>
              </a:spcAft>
              <a:buNone/>
            </a:pPr>
            <a:r>
              <a:rPr lang="zh-CN" altLang="en-US" sz="2000" dirty="0">
                <a:solidFill>
                  <a:srgbClr val="000000"/>
                </a:solidFill>
                <a:latin typeface="DFKai-SB" panose="03000509000000000000" pitchFamily="65" charset="-120"/>
                <a:ea typeface="DFKai-SB" panose="03000509000000000000" pitchFamily="65" charset="-120"/>
              </a:rPr>
              <a:t>香港被公認為法治社會，</a:t>
            </a:r>
            <a:r>
              <a:rPr lang="zh-CN" altLang="en-US" sz="2000" dirty="0">
                <a:solidFill>
                  <a:srgbClr val="000000"/>
                </a:solidFill>
                <a:latin typeface="DFKai-SB" panose="03000509000000000000" pitchFamily="65" charset="-120"/>
                <a:ea typeface="DFKai-SB" panose="03000509000000000000" pitchFamily="65" charset="-120"/>
                <a:sym typeface="Wingdings" pitchFamily="2" charset="2"/>
              </a:rPr>
              <a:t>你能列舉香港還有哪些維護法治的機構嗎？</a:t>
            </a:r>
            <a:endParaRPr lang="en-US" altLang="zh-CN" sz="2000" dirty="0">
              <a:solidFill>
                <a:srgbClr val="000000"/>
              </a:solidFill>
              <a:latin typeface="DFKai-SB" panose="03000509000000000000" pitchFamily="65" charset="-120"/>
              <a:ea typeface="DFKai-SB" panose="03000509000000000000" pitchFamily="65" charset="-120"/>
              <a:sym typeface="Wingdings" pitchFamily="2" charset="2"/>
            </a:endParaRPr>
          </a:p>
        </p:txBody>
      </p:sp>
      <p:sp>
        <p:nvSpPr>
          <p:cNvPr id="8" name="文字方塊 7">
            <a:extLst>
              <a:ext uri="{FF2B5EF4-FFF2-40B4-BE49-F238E27FC236}">
                <a16:creationId xmlns:a16="http://schemas.microsoft.com/office/drawing/2014/main" id="{8E1BBEFC-E1A1-CC4D-885E-80E6D9A4E2F6}"/>
              </a:ext>
            </a:extLst>
          </p:cNvPr>
          <p:cNvSpPr txBox="1"/>
          <p:nvPr/>
        </p:nvSpPr>
        <p:spPr>
          <a:xfrm>
            <a:off x="2053032" y="6039826"/>
            <a:ext cx="4572211" cy="461665"/>
          </a:xfrm>
          <a:prstGeom prst="rect">
            <a:avLst/>
          </a:prstGeom>
          <a:noFill/>
        </p:spPr>
        <p:txBody>
          <a:bodyPr wrap="square" rtlCol="0">
            <a:spAutoFit/>
          </a:bodyPr>
          <a:lstStyle/>
          <a:p>
            <a:pPr eaLnBrk="0" fontAlgn="base" hangingPunct="0">
              <a:spcBef>
                <a:spcPct val="0"/>
              </a:spcBef>
              <a:spcAft>
                <a:spcPct val="0"/>
              </a:spcAft>
            </a:pPr>
            <a:r>
              <a:rPr lang="en-US" altLang="zh-TW" sz="2400" dirty="0">
                <a:solidFill>
                  <a:srgbClr val="C00000"/>
                </a:solidFill>
                <a:latin typeface="標楷體" pitchFamily="65" charset="-120"/>
                <a:ea typeface="標楷體" pitchFamily="65" charset="-120"/>
              </a:rPr>
              <a:t>- </a:t>
            </a:r>
            <a:r>
              <a:rPr lang="zh-TW" altLang="en-US" sz="2400" dirty="0" smtClean="0">
                <a:solidFill>
                  <a:srgbClr val="C00000"/>
                </a:solidFill>
                <a:latin typeface="標楷體" pitchFamily="65" charset="-120"/>
                <a:ea typeface="標楷體" pitchFamily="65" charset="-120"/>
              </a:rPr>
              <a:t>司法</a:t>
            </a:r>
            <a:r>
              <a:rPr lang="zh-TW" altLang="en-US" sz="2400" dirty="0">
                <a:solidFill>
                  <a:srgbClr val="C00000"/>
                </a:solidFill>
                <a:latin typeface="標楷體" pitchFamily="65" charset="-120"/>
                <a:ea typeface="標楷體" pitchFamily="65" charset="-120"/>
              </a:rPr>
              <a:t>機構、律政</a:t>
            </a:r>
            <a:r>
              <a:rPr lang="zh-TW" altLang="en-US" sz="2400" dirty="0" smtClean="0">
                <a:solidFill>
                  <a:srgbClr val="C00000"/>
                </a:solidFill>
                <a:latin typeface="標楷體" pitchFamily="65" charset="-120"/>
                <a:ea typeface="標楷體" pitchFamily="65" charset="-120"/>
              </a:rPr>
              <a:t>司</a:t>
            </a:r>
            <a:r>
              <a:rPr lang="zh-TW" altLang="en-US" sz="2400" dirty="0">
                <a:solidFill>
                  <a:srgbClr val="C00000"/>
                </a:solidFill>
                <a:latin typeface="標楷體" pitchFamily="65" charset="-120"/>
                <a:ea typeface="標楷體" pitchFamily="65" charset="-120"/>
              </a:rPr>
              <a:t>和</a:t>
            </a:r>
            <a:r>
              <a:rPr lang="zh-TW" altLang="en-US" sz="2400" dirty="0" smtClean="0">
                <a:solidFill>
                  <a:srgbClr val="C00000"/>
                </a:solidFill>
                <a:latin typeface="標楷體" pitchFamily="65" charset="-120"/>
                <a:ea typeface="標楷體" pitchFamily="65" charset="-120"/>
              </a:rPr>
              <a:t>警務處等</a:t>
            </a:r>
            <a:endParaRPr lang="zh-TW" altLang="en-US" sz="2400" dirty="0">
              <a:solidFill>
                <a:srgbClr val="C00000"/>
              </a:solidFill>
              <a:latin typeface="標楷體" pitchFamily="65" charset="-120"/>
              <a:ea typeface="標楷體" pitchFamily="65" charset="-120"/>
            </a:endParaRPr>
          </a:p>
        </p:txBody>
      </p:sp>
      <p:grpSp>
        <p:nvGrpSpPr>
          <p:cNvPr id="10" name="群組 9">
            <a:extLst>
              <a:ext uri="{FF2B5EF4-FFF2-40B4-BE49-F238E27FC236}">
                <a16:creationId xmlns:a16="http://schemas.microsoft.com/office/drawing/2014/main" id="{D5F9B564-51DC-C64A-AC20-3F2E6633665D}"/>
              </a:ext>
            </a:extLst>
          </p:cNvPr>
          <p:cNvGrpSpPr/>
          <p:nvPr/>
        </p:nvGrpSpPr>
        <p:grpSpPr>
          <a:xfrm>
            <a:off x="1282103" y="5263872"/>
            <a:ext cx="2608041" cy="775954"/>
            <a:chOff x="323529" y="5265204"/>
            <a:chExt cx="2998675" cy="841575"/>
          </a:xfrm>
        </p:grpSpPr>
        <p:sp>
          <p:nvSpPr>
            <p:cNvPr id="11" name="标题 1">
              <a:extLst>
                <a:ext uri="{FF2B5EF4-FFF2-40B4-BE49-F238E27FC236}">
                  <a16:creationId xmlns:a16="http://schemas.microsoft.com/office/drawing/2014/main" id="{EC58F897-DFB8-E346-AAB7-9E524C79C711}"/>
                </a:ext>
              </a:extLst>
            </p:cNvPr>
            <p:cNvSpPr txBox="1">
              <a:spLocks/>
            </p:cNvSpPr>
            <p:nvPr/>
          </p:nvSpPr>
          <p:spPr bwMode="auto">
            <a:xfrm>
              <a:off x="1439652" y="5265204"/>
              <a:ext cx="1882552" cy="60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170" tIns="46990" rIns="90170" bIns="46990" numCol="1" anchor="b" anchorCtr="0" compatLnSpc="1">
              <a:prstTxWarp prst="textNoShape">
                <a:avLst/>
              </a:prstTxWarp>
              <a:normAutofit/>
            </a:bodyPr>
            <a:lstStyle>
              <a:lvl1pPr marL="685800" indent="-685800" algn="ctr" rtl="0" eaLnBrk="0" fontAlgn="base" hangingPunct="0">
                <a:spcBef>
                  <a:spcPct val="0"/>
                </a:spcBef>
                <a:spcAft>
                  <a:spcPct val="0"/>
                </a:spcAft>
                <a:defRPr sz="6000" b="1" kern="1200">
                  <a:solidFill>
                    <a:schemeClr val="tx1"/>
                  </a:solidFill>
                  <a:latin typeface="+mj-lt"/>
                  <a:ea typeface="+mj-ea"/>
                  <a:cs typeface="+mj-cs"/>
                  <a:sym typeface="Arial" panose="020B0604020202020204" pitchFamily="34" charset="0"/>
                </a:defRPr>
              </a:lvl1pPr>
              <a:lvl2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11430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16002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20574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25146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algn="l"/>
              <a:r>
                <a:rPr lang="zh-CN" altLang="en-US" sz="2400" dirty="0">
                  <a:solidFill>
                    <a:srgbClr val="FF0000"/>
                  </a:solidFill>
                  <a:latin typeface="標楷體" pitchFamily="65" charset="-120"/>
                  <a:ea typeface="標楷體" pitchFamily="65" charset="-120"/>
                </a:rPr>
                <a:t>參考答案</a:t>
              </a:r>
            </a:p>
          </p:txBody>
        </p:sp>
        <p:grpSp>
          <p:nvGrpSpPr>
            <p:cNvPr id="12" name="组合 3">
              <a:extLst>
                <a:ext uri="{FF2B5EF4-FFF2-40B4-BE49-F238E27FC236}">
                  <a16:creationId xmlns:a16="http://schemas.microsoft.com/office/drawing/2014/main" id="{0B940D02-7439-6C41-9110-15AF5607BFEE}"/>
                </a:ext>
              </a:extLst>
            </p:cNvPr>
            <p:cNvGrpSpPr/>
            <p:nvPr/>
          </p:nvGrpSpPr>
          <p:grpSpPr>
            <a:xfrm>
              <a:off x="323529" y="5337212"/>
              <a:ext cx="1086806" cy="769567"/>
              <a:chOff x="7492541" y="1979509"/>
              <a:chExt cx="3225113" cy="3025743"/>
            </a:xfrm>
          </p:grpSpPr>
          <p:grpSp>
            <p:nvGrpSpPr>
              <p:cNvPr id="13" name="Group 55">
                <a:extLst>
                  <a:ext uri="{FF2B5EF4-FFF2-40B4-BE49-F238E27FC236}">
                    <a16:creationId xmlns:a16="http://schemas.microsoft.com/office/drawing/2014/main" id="{459B791E-9C14-FF4F-B29E-C828CD858BEE}"/>
                  </a:ext>
                </a:extLst>
              </p:cNvPr>
              <p:cNvGrpSpPr/>
              <p:nvPr/>
            </p:nvGrpSpPr>
            <p:grpSpPr>
              <a:xfrm rot="473564">
                <a:off x="8127079" y="1979509"/>
                <a:ext cx="2590575" cy="2552116"/>
                <a:chOff x="-1" y="0"/>
                <a:chExt cx="1149598" cy="1132532"/>
              </a:xfrm>
            </p:grpSpPr>
            <p:sp>
              <p:nvSpPr>
                <p:cNvPr id="17" name="Shape 50">
                  <a:extLst>
                    <a:ext uri="{FF2B5EF4-FFF2-40B4-BE49-F238E27FC236}">
                      <a16:creationId xmlns:a16="http://schemas.microsoft.com/office/drawing/2014/main" id="{3B0267DA-200B-C742-BF79-8E3DF186DDAD}"/>
                    </a:ext>
                  </a:extLst>
                </p:cNvPr>
                <p:cNvSpPr/>
                <p:nvPr/>
              </p:nvSpPr>
              <p:spPr>
                <a:xfrm>
                  <a:off x="495300" y="419100"/>
                  <a:ext cx="288999" cy="341770"/>
                </a:xfrm>
                <a:custGeom>
                  <a:avLst/>
                  <a:gdLst/>
                  <a:ahLst/>
                  <a:cxnLst>
                    <a:cxn ang="0">
                      <a:pos x="wd2" y="hd2"/>
                    </a:cxn>
                    <a:cxn ang="5400000">
                      <a:pos x="wd2" y="hd2"/>
                    </a:cxn>
                    <a:cxn ang="10800000">
                      <a:pos x="wd2" y="hd2"/>
                    </a:cxn>
                    <a:cxn ang="16200000">
                      <a:pos x="wd2" y="hd2"/>
                    </a:cxn>
                  </a:cxnLst>
                  <a:rect l="0" t="0" r="r" b="b"/>
                  <a:pathLst>
                    <a:path w="20587" h="20953" extrusionOk="0">
                      <a:moveTo>
                        <a:pt x="310" y="19339"/>
                      </a:moveTo>
                      <a:cubicBezTo>
                        <a:pt x="1970" y="21600"/>
                        <a:pt x="8627" y="20962"/>
                        <a:pt x="10626" y="20516"/>
                      </a:cubicBezTo>
                      <a:cubicBezTo>
                        <a:pt x="14392" y="19676"/>
                        <a:pt x="17603" y="17645"/>
                        <a:pt x="19255" y="14542"/>
                      </a:cubicBezTo>
                      <a:cubicBezTo>
                        <a:pt x="21291" y="10718"/>
                        <a:pt x="21600" y="1795"/>
                        <a:pt x="15756" y="0"/>
                      </a:cubicBezTo>
                      <a:cubicBezTo>
                        <a:pt x="14569" y="3871"/>
                        <a:pt x="15031" y="8421"/>
                        <a:pt x="12815" y="11999"/>
                      </a:cubicBezTo>
                      <a:cubicBezTo>
                        <a:pt x="10327" y="16013"/>
                        <a:pt x="4821" y="17658"/>
                        <a:pt x="0" y="18694"/>
                      </a:cubicBezTo>
                      <a:cubicBezTo>
                        <a:pt x="63" y="18932"/>
                        <a:pt x="168" y="19146"/>
                        <a:pt x="310" y="19339"/>
                      </a:cubicBezTo>
                      <a:close/>
                    </a:path>
                  </a:pathLst>
                </a:custGeom>
                <a:solidFill>
                  <a:srgbClr val="F7B63E">
                    <a:alpha val="66000"/>
                  </a:srgbClr>
                </a:solidFill>
                <a:ln w="12700" cap="flat">
                  <a:noFill/>
                  <a:miter lim="400000"/>
                </a:ln>
                <a:effectLst/>
              </p:spPr>
              <p:txBody>
                <a:bodyPr wrap="square" lIns="38100" tIns="38100" rIns="38100" bIns="38100" numCol="1" anchor="ctr">
                  <a:noAutofit/>
                </a:bodyPr>
                <a:lstStyle/>
                <a:p>
                  <a:pPr defTabSz="457200" eaLnBrk="0" fontAlgn="base" hangingPunct="0">
                    <a:spcBef>
                      <a:spcPct val="0"/>
                    </a:spcBef>
                    <a:spcAft>
                      <a:spcPct val="0"/>
                    </a:spcAft>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latin typeface="Arial" panose="020B0604020202020204" pitchFamily="34" charset="0"/>
                    <a:ea typeface="宋体" panose="02010600030101010101" pitchFamily="2" charset="-122"/>
                  </a:endParaRPr>
                </a:p>
              </p:txBody>
            </p:sp>
            <p:grpSp>
              <p:nvGrpSpPr>
                <p:cNvPr id="18" name="Group 54">
                  <a:extLst>
                    <a:ext uri="{FF2B5EF4-FFF2-40B4-BE49-F238E27FC236}">
                      <a16:creationId xmlns:a16="http://schemas.microsoft.com/office/drawing/2014/main" id="{90588B97-6B6A-2B44-A435-7313B4BC9C78}"/>
                    </a:ext>
                  </a:extLst>
                </p:cNvPr>
                <p:cNvGrpSpPr/>
                <p:nvPr/>
              </p:nvGrpSpPr>
              <p:grpSpPr>
                <a:xfrm>
                  <a:off x="-1" y="0"/>
                  <a:ext cx="1149598" cy="1132532"/>
                  <a:chOff x="0" y="0"/>
                  <a:chExt cx="1149596" cy="1132531"/>
                </a:xfrm>
              </p:grpSpPr>
              <p:sp>
                <p:nvSpPr>
                  <p:cNvPr id="19" name="Shape 51">
                    <a:extLst>
                      <a:ext uri="{FF2B5EF4-FFF2-40B4-BE49-F238E27FC236}">
                        <a16:creationId xmlns:a16="http://schemas.microsoft.com/office/drawing/2014/main" id="{2499BA9A-5D2C-B44D-99AA-91C3737D673A}"/>
                      </a:ext>
                    </a:extLst>
                  </p:cNvPr>
                  <p:cNvSpPr/>
                  <p:nvPr/>
                </p:nvSpPr>
                <p:spPr>
                  <a:xfrm>
                    <a:off x="0" y="0"/>
                    <a:ext cx="1149596" cy="1132531"/>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0" y="1657"/>
                          <a:pt x="197" y="6129"/>
                          <a:pt x="12" y="9065"/>
                        </a:cubicBezTo>
                        <a:cubicBezTo>
                          <a:pt x="-190" y="12266"/>
                          <a:pt x="2170" y="15739"/>
                          <a:pt x="5118" y="17138"/>
                        </a:cubicBezTo>
                        <a:close/>
                      </a:path>
                    </a:pathLst>
                  </a:custGeom>
                  <a:noFill/>
                  <a:ln w="38100" cap="flat">
                    <a:solidFill>
                      <a:srgbClr val="76AADB"/>
                    </a:solidFill>
                    <a:prstDash val="solid"/>
                    <a:miter lim="400000"/>
                  </a:ln>
                  <a:effectLst/>
                </p:spPr>
                <p:txBody>
                  <a:bodyPr wrap="square" lIns="38100" tIns="38100" rIns="38100" bIns="38100" numCol="1" anchor="ctr">
                    <a:noAutofit/>
                  </a:bodyPr>
                  <a:lstStyle/>
                  <a:p>
                    <a:pPr defTabSz="457200" eaLnBrk="0" fontAlgn="base" hangingPunct="0">
                      <a:spcBef>
                        <a:spcPct val="0"/>
                      </a:spcBef>
                      <a:spcAft>
                        <a:spcPct val="0"/>
                      </a:spcAft>
                      <a:defRPr sz="3000">
                        <a:solidFill>
                          <a:srgbClr val="FFFFFF"/>
                        </a:solidFill>
                        <a:effectLst>
                          <a:outerShdw blurRad="38100" dist="12700" dir="5400000" rotWithShape="0">
                            <a:srgbClr val="000000">
                              <a:alpha val="50000"/>
                            </a:srgbClr>
                          </a:outerShdw>
                        </a:effectLst>
                      </a:defRPr>
                    </a:pPr>
                    <a:endParaRPr sz="3000" dirty="0">
                      <a:solidFill>
                        <a:srgbClr val="FFFFFF"/>
                      </a:solidFill>
                      <a:effectLst>
                        <a:outerShdw blurRad="38100" dist="12700" dir="5400000" rotWithShape="0">
                          <a:srgbClr val="000000">
                            <a:alpha val="50000"/>
                          </a:srgbClr>
                        </a:outerShdw>
                      </a:effectLst>
                      <a:latin typeface="Arial" panose="020B0604020202020204" pitchFamily="34" charset="0"/>
                      <a:ea typeface="宋体" panose="02010600030101010101" pitchFamily="2" charset="-122"/>
                    </a:endParaRPr>
                  </a:p>
                </p:txBody>
              </p:sp>
              <p:sp>
                <p:nvSpPr>
                  <p:cNvPr id="22" name="Shape 52">
                    <a:extLst>
                      <a:ext uri="{FF2B5EF4-FFF2-40B4-BE49-F238E27FC236}">
                        <a16:creationId xmlns:a16="http://schemas.microsoft.com/office/drawing/2014/main" id="{5162BDAD-5097-A643-9DA0-C3D2FC9AB620}"/>
                      </a:ext>
                    </a:extLst>
                  </p:cNvPr>
                  <p:cNvSpPr/>
                  <p:nvPr/>
                </p:nvSpPr>
                <p:spPr>
                  <a:xfrm>
                    <a:off x="190501" y="177800"/>
                    <a:ext cx="789686" cy="777963"/>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3" y="19314"/>
                          <a:pt x="15760" y="18135"/>
                          <a:pt x="18000" y="13346"/>
                        </a:cubicBezTo>
                        <a:cubicBezTo>
                          <a:pt x="21411" y="6050"/>
                          <a:pt x="13778" y="-2286"/>
                          <a:pt x="5945" y="577"/>
                        </a:cubicBezTo>
                        <a:cubicBezTo>
                          <a:pt x="2991" y="1657"/>
                          <a:pt x="198" y="6129"/>
                          <a:pt x="12" y="9065"/>
                        </a:cubicBezTo>
                        <a:cubicBezTo>
                          <a:pt x="-189" y="12266"/>
                          <a:pt x="2171" y="15739"/>
                          <a:pt x="5118" y="17138"/>
                        </a:cubicBezTo>
                        <a:close/>
                      </a:path>
                    </a:pathLst>
                  </a:custGeom>
                  <a:noFill/>
                  <a:ln w="38100" cap="flat">
                    <a:solidFill>
                      <a:srgbClr val="FF3E3E"/>
                    </a:solidFill>
                    <a:prstDash val="solid"/>
                    <a:miter lim="400000"/>
                  </a:ln>
                  <a:effectLst/>
                </p:spPr>
                <p:txBody>
                  <a:bodyPr wrap="square" lIns="38100" tIns="38100" rIns="38100" bIns="38100" numCol="1" anchor="ctr">
                    <a:noAutofit/>
                  </a:bodyPr>
                  <a:lstStyle/>
                  <a:p>
                    <a:pPr defTabSz="457200" eaLnBrk="0" fontAlgn="base" hangingPunct="0">
                      <a:spcBef>
                        <a:spcPct val="0"/>
                      </a:spcBef>
                      <a:spcAft>
                        <a:spcPct val="0"/>
                      </a:spcAft>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latin typeface="Arial" panose="020B0604020202020204" pitchFamily="34" charset="0"/>
                      <a:ea typeface="宋体" panose="02010600030101010101" pitchFamily="2" charset="-122"/>
                    </a:endParaRPr>
                  </a:p>
                </p:txBody>
              </p:sp>
              <p:sp>
                <p:nvSpPr>
                  <p:cNvPr id="23" name="Shape 53">
                    <a:extLst>
                      <a:ext uri="{FF2B5EF4-FFF2-40B4-BE49-F238E27FC236}">
                        <a16:creationId xmlns:a16="http://schemas.microsoft.com/office/drawing/2014/main" id="{A6320D63-18B3-EB42-A160-3F3D5A219778}"/>
                      </a:ext>
                    </a:extLst>
                  </p:cNvPr>
                  <p:cNvSpPr/>
                  <p:nvPr/>
                </p:nvSpPr>
                <p:spPr>
                  <a:xfrm>
                    <a:off x="381000" y="368300"/>
                    <a:ext cx="396756" cy="390866"/>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1" y="1657"/>
                          <a:pt x="197" y="6129"/>
                          <a:pt x="12" y="9065"/>
                        </a:cubicBezTo>
                        <a:cubicBezTo>
                          <a:pt x="-190" y="12266"/>
                          <a:pt x="2170" y="15739"/>
                          <a:pt x="5118" y="17138"/>
                        </a:cubicBezTo>
                        <a:close/>
                      </a:path>
                    </a:pathLst>
                  </a:custGeom>
                  <a:noFill/>
                  <a:ln w="38100" cap="flat">
                    <a:solidFill>
                      <a:srgbClr val="F7B63E"/>
                    </a:solidFill>
                    <a:prstDash val="solid"/>
                    <a:miter lim="400000"/>
                  </a:ln>
                  <a:effectLst/>
                </p:spPr>
                <p:txBody>
                  <a:bodyPr wrap="square" lIns="38100" tIns="38100" rIns="38100" bIns="38100" numCol="1" anchor="ctr">
                    <a:noAutofit/>
                  </a:bodyPr>
                  <a:lstStyle/>
                  <a:p>
                    <a:pPr defTabSz="457200" eaLnBrk="0" fontAlgn="base" hangingPunct="0">
                      <a:spcBef>
                        <a:spcPct val="0"/>
                      </a:spcBef>
                      <a:spcAft>
                        <a:spcPct val="0"/>
                      </a:spcAft>
                      <a:defRPr sz="3000">
                        <a:solidFill>
                          <a:srgbClr val="FFFFFF"/>
                        </a:solidFill>
                        <a:effectLst>
                          <a:outerShdw blurRad="38100" dist="12700" dir="5400000" rotWithShape="0">
                            <a:srgbClr val="000000">
                              <a:alpha val="50000"/>
                            </a:srgbClr>
                          </a:outerShdw>
                        </a:effectLst>
                      </a:defRPr>
                    </a:pPr>
                    <a:endParaRPr sz="3000" dirty="0">
                      <a:solidFill>
                        <a:srgbClr val="FFFFFF"/>
                      </a:solidFill>
                      <a:effectLst>
                        <a:outerShdw blurRad="38100" dist="12700" dir="5400000" rotWithShape="0">
                          <a:srgbClr val="000000">
                            <a:alpha val="50000"/>
                          </a:srgbClr>
                        </a:outerShdw>
                      </a:effectLst>
                      <a:latin typeface="Arial" panose="020B0604020202020204" pitchFamily="34" charset="0"/>
                      <a:ea typeface="宋体" panose="02010600030101010101" pitchFamily="2" charset="-122"/>
                    </a:endParaRPr>
                  </a:p>
                </p:txBody>
              </p:sp>
            </p:grpSp>
          </p:grpSp>
          <p:grpSp>
            <p:nvGrpSpPr>
              <p:cNvPr id="14" name="Group 58">
                <a:extLst>
                  <a:ext uri="{FF2B5EF4-FFF2-40B4-BE49-F238E27FC236}">
                    <a16:creationId xmlns:a16="http://schemas.microsoft.com/office/drawing/2014/main" id="{FA2AFDCC-0EA0-C247-9967-6570273B851A}"/>
                  </a:ext>
                </a:extLst>
              </p:cNvPr>
              <p:cNvGrpSpPr/>
              <p:nvPr/>
            </p:nvGrpSpPr>
            <p:grpSpPr>
              <a:xfrm rot="473564">
                <a:off x="7492541" y="3132907"/>
                <a:ext cx="1809843" cy="1872345"/>
                <a:chOff x="0" y="0"/>
                <a:chExt cx="803139" cy="830875"/>
              </a:xfrm>
            </p:grpSpPr>
            <p:sp>
              <p:nvSpPr>
                <p:cNvPr id="15" name="Shape 56">
                  <a:extLst>
                    <a:ext uri="{FF2B5EF4-FFF2-40B4-BE49-F238E27FC236}">
                      <a16:creationId xmlns:a16="http://schemas.microsoft.com/office/drawing/2014/main" id="{5A242898-2B39-1045-9399-38D9451FB0BC}"/>
                    </a:ext>
                  </a:extLst>
                </p:cNvPr>
                <p:cNvSpPr/>
                <p:nvPr/>
              </p:nvSpPr>
              <p:spPr>
                <a:xfrm>
                  <a:off x="0" y="431800"/>
                  <a:ext cx="377118" cy="399076"/>
                </a:xfrm>
                <a:custGeom>
                  <a:avLst/>
                  <a:gdLst/>
                  <a:ahLst/>
                  <a:cxnLst>
                    <a:cxn ang="0">
                      <a:pos x="wd2" y="hd2"/>
                    </a:cxn>
                    <a:cxn ang="5400000">
                      <a:pos x="wd2" y="hd2"/>
                    </a:cxn>
                    <a:cxn ang="10800000">
                      <a:pos x="wd2" y="hd2"/>
                    </a:cxn>
                    <a:cxn ang="16200000">
                      <a:pos x="wd2" y="hd2"/>
                    </a:cxn>
                  </a:cxnLst>
                  <a:rect l="0" t="0" r="r" b="b"/>
                  <a:pathLst>
                    <a:path w="21600" h="21600" extrusionOk="0">
                      <a:moveTo>
                        <a:pt x="9127" y="12126"/>
                      </a:moveTo>
                      <a:lnTo>
                        <a:pt x="0" y="9668"/>
                      </a:lnTo>
                      <a:lnTo>
                        <a:pt x="12334" y="0"/>
                      </a:lnTo>
                      <a:lnTo>
                        <a:pt x="19930" y="2881"/>
                      </a:lnTo>
                      <a:lnTo>
                        <a:pt x="21600" y="12126"/>
                      </a:lnTo>
                      <a:lnTo>
                        <a:pt x="10800" y="21600"/>
                      </a:lnTo>
                      <a:cubicBezTo>
                        <a:pt x="10800" y="21600"/>
                        <a:pt x="9127" y="12126"/>
                        <a:pt x="9127" y="12126"/>
                      </a:cubicBezTo>
                      <a:close/>
                    </a:path>
                  </a:pathLst>
                </a:custGeom>
                <a:noFill/>
                <a:ln w="38100" cap="flat">
                  <a:solidFill>
                    <a:srgbClr val="70AD47"/>
                  </a:solidFill>
                  <a:prstDash val="solid"/>
                  <a:miter lim="400000"/>
                </a:ln>
                <a:effectLst/>
              </p:spPr>
              <p:txBody>
                <a:bodyPr wrap="square" lIns="38100" tIns="38100" rIns="38100" bIns="38100" numCol="1" anchor="ctr">
                  <a:noAutofit/>
                </a:bodyPr>
                <a:lstStyle/>
                <a:p>
                  <a:pPr defTabSz="457200" eaLnBrk="0" fontAlgn="base" hangingPunct="0">
                    <a:spcBef>
                      <a:spcPct val="0"/>
                    </a:spcBef>
                    <a:spcAft>
                      <a:spcPct val="0"/>
                    </a:spcAft>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latin typeface="Arial" panose="020B0604020202020204" pitchFamily="34" charset="0"/>
                    <a:ea typeface="宋体" panose="02010600030101010101" pitchFamily="2" charset="-122"/>
                  </a:endParaRPr>
                </a:p>
              </p:txBody>
            </p:sp>
            <p:sp>
              <p:nvSpPr>
                <p:cNvPr id="16" name="Shape 57">
                  <a:extLst>
                    <a:ext uri="{FF2B5EF4-FFF2-40B4-BE49-F238E27FC236}">
                      <a16:creationId xmlns:a16="http://schemas.microsoft.com/office/drawing/2014/main" id="{84DBE21F-45D2-F14C-8D70-67C29B8E541E}"/>
                    </a:ext>
                  </a:extLst>
                </p:cNvPr>
                <p:cNvSpPr/>
                <p:nvPr/>
              </p:nvSpPr>
              <p:spPr>
                <a:xfrm>
                  <a:off x="165100" y="0"/>
                  <a:ext cx="638040" cy="6619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4432" y="18069"/>
                        <a:pt x="0" y="21600"/>
                      </a:cubicBezTo>
                    </a:path>
                  </a:pathLst>
                </a:custGeom>
                <a:noFill/>
                <a:ln w="38100" cap="flat">
                  <a:solidFill>
                    <a:srgbClr val="70AD47"/>
                  </a:solidFill>
                  <a:prstDash val="solid"/>
                  <a:miter lim="400000"/>
                </a:ln>
                <a:effectLst/>
              </p:spPr>
              <p:txBody>
                <a:bodyPr wrap="square" lIns="38100" tIns="38100" rIns="38100" bIns="38100" numCol="1" anchor="ctr">
                  <a:noAutofit/>
                </a:bodyPr>
                <a:lstStyle/>
                <a:p>
                  <a:pPr defTabSz="457200" eaLnBrk="0" fontAlgn="base" hangingPunct="0">
                    <a:spcBef>
                      <a:spcPct val="0"/>
                    </a:spcBef>
                    <a:spcAft>
                      <a:spcPct val="0"/>
                    </a:spcAft>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latin typeface="Arial" panose="020B0604020202020204" pitchFamily="34" charset="0"/>
                    <a:ea typeface="宋体" panose="02010600030101010101" pitchFamily="2" charset="-122"/>
                  </a:endParaRPr>
                </a:p>
              </p:txBody>
            </p:sp>
          </p:grpSp>
        </p:grpSp>
      </p:grpSp>
    </p:spTree>
    <p:extLst>
      <p:ext uri="{BB962C8B-B14F-4D97-AF65-F5344CB8AC3E}">
        <p14:creationId xmlns:p14="http://schemas.microsoft.com/office/powerpoint/2010/main" val="154096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任意多边形: 形状 28">
            <a:extLst>
              <a:ext uri="{FF2B5EF4-FFF2-40B4-BE49-F238E27FC236}">
                <a16:creationId xmlns:a16="http://schemas.microsoft.com/office/drawing/2014/main" id="{3080FA01-3FDD-684F-A1CC-203CFC4775CF}"/>
              </a:ext>
            </a:extLst>
          </p:cNvPr>
          <p:cNvSpPr/>
          <p:nvPr/>
        </p:nvSpPr>
        <p:spPr>
          <a:xfrm>
            <a:off x="2333801" y="443544"/>
            <a:ext cx="6786387" cy="65741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185067" tIns="23777" rIns="185067" bIns="23777"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400" b="1" dirty="0">
                <a:solidFill>
                  <a:srgbClr val="FFFFFF"/>
                </a:solidFill>
                <a:latin typeface="DFKai-SB" pitchFamily="65" charset="-120"/>
                <a:ea typeface="DFKai-SB" pitchFamily="65" charset="-120"/>
              </a:rPr>
              <a:t>公平公開審訊的法律依據</a:t>
            </a:r>
          </a:p>
        </p:txBody>
      </p:sp>
      <p:sp>
        <p:nvSpPr>
          <p:cNvPr id="72707" name="文本框 54">
            <a:extLst>
              <a:ext uri="{FF2B5EF4-FFF2-40B4-BE49-F238E27FC236}">
                <a16:creationId xmlns:a16="http://schemas.microsoft.com/office/drawing/2014/main" id="{9FE5B636-9118-D74E-965F-0F2FE1887679}"/>
              </a:ext>
            </a:extLst>
          </p:cNvPr>
          <p:cNvSpPr txBox="1">
            <a:spLocks noChangeArrowheads="1"/>
          </p:cNvSpPr>
          <p:nvPr/>
        </p:nvSpPr>
        <p:spPr bwMode="auto">
          <a:xfrm>
            <a:off x="1870461" y="1361268"/>
            <a:ext cx="813088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150000"/>
              </a:lnSpc>
              <a:spcBef>
                <a:spcPct val="0"/>
              </a:spcBef>
              <a:spcAft>
                <a:spcPct val="0"/>
              </a:spcAft>
            </a:pPr>
            <a:r>
              <a:rPr lang="zh-CN" altLang="en-US" sz="4000" dirty="0">
                <a:latin typeface="DFKai-SB" panose="02010601000101010101" pitchFamily="2" charset="-120"/>
                <a:ea typeface="DFKai-SB" panose="02010601000101010101" pitchFamily="2" charset="-120"/>
                <a:sym typeface="微软雅黑" panose="020B0503020204020204" pitchFamily="34" charset="-122"/>
              </a:rPr>
              <a:t>    《</a:t>
            </a:r>
            <a:r>
              <a:rPr lang="zh-CN" altLang="en-US" sz="4000" dirty="0">
                <a:latin typeface="Times New Roman" panose="02020603050405020304" pitchFamily="18" charset="0"/>
                <a:ea typeface="DFKai-SB" panose="02010601000101010101" pitchFamily="2" charset="-120"/>
                <a:cs typeface="Times New Roman" panose="02020603050405020304" pitchFamily="18" charset="0"/>
                <a:sym typeface="微软雅黑" panose="020B0503020204020204" pitchFamily="34" charset="-122"/>
              </a:rPr>
              <a:t>基本法》</a:t>
            </a:r>
            <a:r>
              <a:rPr lang="zh-CN" altLang="en-US" sz="4000" dirty="0" smtClean="0">
                <a:latin typeface="Times New Roman" panose="02020603050405020304" pitchFamily="18" charset="0"/>
                <a:ea typeface="DFKai-SB" panose="02010601000101010101" pitchFamily="2" charset="-120"/>
                <a:cs typeface="Times New Roman" panose="02020603050405020304" pitchFamily="18" charset="0"/>
                <a:sym typeface="微软雅黑" panose="020B0503020204020204" pitchFamily="34" charset="-122"/>
              </a:rPr>
              <a:t>第</a:t>
            </a:r>
            <a:r>
              <a:rPr lang="zh-TW" altLang="en-US" sz="4000" dirty="0" smtClean="0">
                <a:latin typeface="Times New Roman" panose="02020603050405020304" pitchFamily="18" charset="0"/>
                <a:ea typeface="DFKai-SB" panose="02010601000101010101" pitchFamily="2" charset="-120"/>
                <a:cs typeface="Times New Roman" panose="02020603050405020304" pitchFamily="18" charset="0"/>
                <a:sym typeface="微软雅黑" panose="020B0503020204020204" pitchFamily="34" charset="-122"/>
              </a:rPr>
              <a:t>八十七</a:t>
            </a:r>
            <a:r>
              <a:rPr lang="zh-CN" altLang="en-US" sz="4000" dirty="0" smtClean="0">
                <a:latin typeface="Times New Roman" panose="02020603050405020304" pitchFamily="18" charset="0"/>
                <a:ea typeface="DFKai-SB" panose="02010601000101010101" pitchFamily="2" charset="-120"/>
                <a:cs typeface="Times New Roman" panose="02020603050405020304" pitchFamily="18" charset="0"/>
                <a:sym typeface="微软雅黑" panose="020B0503020204020204" pitchFamily="34" charset="-122"/>
              </a:rPr>
              <a:t>條</a:t>
            </a:r>
            <a:r>
              <a:rPr lang="zh-CN" altLang="en-US" sz="4000" dirty="0">
                <a:latin typeface="Times New Roman" panose="02020603050405020304" pitchFamily="18" charset="0"/>
                <a:ea typeface="DFKai-SB" panose="02010601000101010101" pitchFamily="2" charset="-120"/>
                <a:cs typeface="Times New Roman" panose="02020603050405020304" pitchFamily="18" charset="0"/>
              </a:rPr>
              <a:t>規定</a:t>
            </a:r>
            <a:r>
              <a:rPr lang="zh-CN" altLang="en-US" sz="4000" dirty="0">
                <a:latin typeface="Times New Roman" panose="02020603050405020304" pitchFamily="18" charset="0"/>
                <a:ea typeface="DFKai-SB" panose="02010601000101010101" pitchFamily="2" charset="-120"/>
                <a:cs typeface="Times New Roman" panose="02020603050405020304" pitchFamily="18" charset="0"/>
                <a:sym typeface="微软雅黑" panose="020B0503020204020204" pitchFamily="34" charset="-122"/>
              </a:rPr>
              <a:t>：任何人在被合法拘捕後，</a:t>
            </a:r>
            <a:r>
              <a:rPr lang="zh-CN" altLang="en-US" sz="4000" dirty="0" smtClean="0">
                <a:latin typeface="Times New Roman" panose="02020603050405020304" pitchFamily="18" charset="0"/>
                <a:ea typeface="DFKai-SB" panose="02010601000101010101" pitchFamily="2" charset="-120"/>
                <a:cs typeface="Times New Roman" panose="02020603050405020304" pitchFamily="18" charset="0"/>
                <a:sym typeface="微软雅黑" panose="020B0503020204020204" pitchFamily="34" charset="-122"/>
              </a:rPr>
              <a:t>享有</a:t>
            </a:r>
            <a:r>
              <a:rPr lang="zh-TW" altLang="en-US" sz="4000" dirty="0">
                <a:latin typeface="Times New Roman" panose="02020603050405020304" pitchFamily="18" charset="0"/>
                <a:ea typeface="DFKai-SB" panose="02010601000101010101" pitchFamily="2" charset="-120"/>
                <a:cs typeface="Times New Roman" panose="02020603050405020304" pitchFamily="18" charset="0"/>
                <a:sym typeface="微软雅黑" panose="020B0503020204020204" pitchFamily="34" charset="-122"/>
              </a:rPr>
              <a:t>盡</a:t>
            </a:r>
            <a:r>
              <a:rPr lang="zh-CN" altLang="en-US" sz="4000" dirty="0" smtClean="0">
                <a:latin typeface="Times New Roman" panose="02020603050405020304" pitchFamily="18" charset="0"/>
                <a:ea typeface="DFKai-SB" panose="02010601000101010101" pitchFamily="2" charset="-120"/>
                <a:cs typeface="Times New Roman" panose="02020603050405020304" pitchFamily="18" charset="0"/>
                <a:sym typeface="微软雅黑" panose="020B0503020204020204" pitchFamily="34" charset="-122"/>
              </a:rPr>
              <a:t>早</a:t>
            </a:r>
            <a:r>
              <a:rPr lang="zh-CN" altLang="en-US" sz="4000" dirty="0">
                <a:latin typeface="Times New Roman" panose="02020603050405020304" pitchFamily="18" charset="0"/>
                <a:ea typeface="DFKai-SB" panose="02010601000101010101" pitchFamily="2" charset="-120"/>
                <a:cs typeface="Times New Roman" panose="02020603050405020304" pitchFamily="18" charset="0"/>
                <a:sym typeface="微软雅黑" panose="020B0503020204020204" pitchFamily="34" charset="-122"/>
              </a:rPr>
              <a:t>接受司法機關公正審判的權利，未經司法機關</a:t>
            </a:r>
            <a:r>
              <a:rPr lang="zh-CN" altLang="en-US" sz="4000" dirty="0">
                <a:latin typeface="DFKai-SB" panose="02010601000101010101" pitchFamily="2" charset="-120"/>
                <a:ea typeface="DFKai-SB" panose="02010601000101010101" pitchFamily="2" charset="-120"/>
                <a:sym typeface="微软雅黑" panose="020B0503020204020204" pitchFamily="34" charset="-122"/>
              </a:rPr>
              <a:t>判罪之前均假定無罪。</a:t>
            </a:r>
            <a:endParaRPr lang="en-US" altLang="zh-CN" sz="4000" dirty="0">
              <a:latin typeface="DFKai-SB" panose="02010601000101010101" pitchFamily="2" charset="-120"/>
              <a:ea typeface="DFKai-SB" panose="02010601000101010101" pitchFamily="2" charset="-120"/>
            </a:endParaRPr>
          </a:p>
        </p:txBody>
      </p:sp>
      <p:sp>
        <p:nvSpPr>
          <p:cNvPr id="72708" name="灯片编号占位符 1">
            <a:extLst>
              <a:ext uri="{FF2B5EF4-FFF2-40B4-BE49-F238E27FC236}">
                <a16:creationId xmlns:a16="http://schemas.microsoft.com/office/drawing/2014/main" id="{E2D93EF3-AEBC-074A-B941-2D597E2CCCE7}"/>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557213" indent="-214313">
              <a:defRPr>
                <a:solidFill>
                  <a:schemeClr val="tx1"/>
                </a:solidFill>
                <a:latin typeface="Arial" panose="020B0604020202020204" pitchFamily="34" charset="0"/>
                <a:ea typeface="宋体" panose="02010600030101010101" pitchFamily="2" charset="-122"/>
              </a:defRPr>
            </a:lvl2pPr>
            <a:lvl3pPr marL="857250" indent="-171450">
              <a:defRPr>
                <a:solidFill>
                  <a:schemeClr val="tx1"/>
                </a:solidFill>
                <a:latin typeface="Arial" panose="020B0604020202020204" pitchFamily="34" charset="0"/>
                <a:ea typeface="宋体" panose="02010600030101010101" pitchFamily="2" charset="-122"/>
              </a:defRPr>
            </a:lvl3pPr>
            <a:lvl4pPr marL="1200150" indent="-171450">
              <a:defRPr>
                <a:solidFill>
                  <a:schemeClr val="tx1"/>
                </a:solidFill>
                <a:latin typeface="Arial" panose="020B0604020202020204" pitchFamily="34" charset="0"/>
                <a:ea typeface="宋体" panose="02010600030101010101" pitchFamily="2" charset="-122"/>
              </a:defRPr>
            </a:lvl4pPr>
            <a:lvl5pPr marL="1543050" indent="-171450">
              <a:defRPr>
                <a:solidFill>
                  <a:schemeClr val="tx1"/>
                </a:solidFill>
                <a:latin typeface="Arial" panose="020B0604020202020204" pitchFamily="34" charset="0"/>
                <a:ea typeface="宋体" panose="02010600030101010101" pitchFamily="2" charset="-122"/>
              </a:defRPr>
            </a:lvl5pPr>
            <a:lvl6pPr marL="18859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2288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25717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29146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fld id="{9A0A36C9-34B0-C448-885A-14DEEFDDD16E}" type="slidenum">
              <a:rPr lang="en-US" altLang="en-US">
                <a:solidFill>
                  <a:srgbClr val="898989"/>
                </a:solidFill>
              </a:rPr>
              <a:pPr eaLnBrk="0" fontAlgn="base" hangingPunct="0">
                <a:spcBef>
                  <a:spcPct val="0"/>
                </a:spcBef>
                <a:spcAft>
                  <a:spcPct val="0"/>
                </a:spcAft>
              </a:pPr>
              <a:t>30</a:t>
            </a:fld>
            <a:endParaRPr lang="en-US" altLang="en-US">
              <a:solidFill>
                <a:srgbClr val="898989"/>
              </a:solidFill>
            </a:endParaRPr>
          </a:p>
        </p:txBody>
      </p:sp>
      <p:grpSp>
        <p:nvGrpSpPr>
          <p:cNvPr id="7" name="组合 4">
            <a:extLst>
              <a:ext uri="{FF2B5EF4-FFF2-40B4-BE49-F238E27FC236}">
                <a16:creationId xmlns:a16="http://schemas.microsoft.com/office/drawing/2014/main" id="{941E78C5-2D53-AA4B-AE72-454426371E60}"/>
              </a:ext>
            </a:extLst>
          </p:cNvPr>
          <p:cNvGrpSpPr>
            <a:grpSpLocks/>
          </p:cNvGrpSpPr>
          <p:nvPr/>
        </p:nvGrpSpPr>
        <p:grpSpPr bwMode="auto">
          <a:xfrm>
            <a:off x="3132602" y="5192576"/>
            <a:ext cx="5464475" cy="1371692"/>
            <a:chOff x="1717495" y="4116865"/>
            <a:chExt cx="5511733" cy="1312317"/>
          </a:xfrm>
        </p:grpSpPr>
        <p:sp>
          <p:nvSpPr>
            <p:cNvPr id="9" name="任意多边形: 形状 5">
              <a:extLst>
                <a:ext uri="{FF2B5EF4-FFF2-40B4-BE49-F238E27FC236}">
                  <a16:creationId xmlns:a16="http://schemas.microsoft.com/office/drawing/2014/main" id="{72E4FA49-CFC1-5242-A6C1-A2938F3A058E}"/>
                </a:ext>
              </a:extLst>
            </p:cNvPr>
            <p:cNvSpPr/>
            <p:nvPr/>
          </p:nvSpPr>
          <p:spPr>
            <a:xfrm>
              <a:off x="1718231" y="4117191"/>
              <a:ext cx="1312736" cy="1311284"/>
            </a:xfrm>
            <a:custGeom>
              <a:avLst/>
              <a:gdLst>
                <a:gd name="connsiteX0" fmla="*/ 0 w 1312317"/>
                <a:gd name="connsiteY0" fmla="*/ 656159 h 1312317"/>
                <a:gd name="connsiteX1" fmla="*/ 656159 w 1312317"/>
                <a:gd name="connsiteY1" fmla="*/ 0 h 1312317"/>
                <a:gd name="connsiteX2" fmla="*/ 1312318 w 1312317"/>
                <a:gd name="connsiteY2" fmla="*/ 656159 h 1312317"/>
                <a:gd name="connsiteX3" fmla="*/ 656159 w 1312317"/>
                <a:gd name="connsiteY3" fmla="*/ 1312318 h 1312317"/>
                <a:gd name="connsiteX4" fmla="*/ 0 w 1312317"/>
                <a:gd name="connsiteY4" fmla="*/ 656159 h 131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17" h="1312317">
                  <a:moveTo>
                    <a:pt x="0" y="656159"/>
                  </a:moveTo>
                  <a:cubicBezTo>
                    <a:pt x="0" y="293772"/>
                    <a:pt x="293772" y="0"/>
                    <a:pt x="656159" y="0"/>
                  </a:cubicBezTo>
                  <a:cubicBezTo>
                    <a:pt x="1018546" y="0"/>
                    <a:pt x="1312318" y="293772"/>
                    <a:pt x="1312318" y="656159"/>
                  </a:cubicBezTo>
                  <a:cubicBezTo>
                    <a:pt x="1312318" y="1018546"/>
                    <a:pt x="1018546" y="1312318"/>
                    <a:pt x="656159" y="1312318"/>
                  </a:cubicBezTo>
                  <a:cubicBezTo>
                    <a:pt x="293772" y="1312318"/>
                    <a:pt x="0" y="1018546"/>
                    <a:pt x="0" y="656159"/>
                  </a:cubicBezTo>
                  <a:close/>
                </a:path>
              </a:pathLst>
            </a:custGeom>
            <a:ln>
              <a:solidFill>
                <a:srgbClr val="0070C0"/>
              </a:solidFill>
            </a:ln>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lIns="198304" tIns="170808" rIns="198304" bIns="170808" spcCol="1270" anchor="ctr"/>
            <a:lstStyle/>
            <a:p>
              <a:pPr algn="ctr" defTabSz="933450" eaLnBrk="0" fontAlgn="base" hangingPunct="0">
                <a:lnSpc>
                  <a:spcPct val="90000"/>
                </a:lnSpc>
                <a:spcBef>
                  <a:spcPct val="0"/>
                </a:spcBef>
                <a:spcAft>
                  <a:spcPct val="35000"/>
                </a:spcAft>
                <a:defRPr/>
              </a:pPr>
              <a:r>
                <a:rPr lang="zh-CN" altLang="en-US" sz="2400" dirty="0">
                  <a:solidFill>
                    <a:srgbClr val="000000"/>
                  </a:solidFill>
                  <a:latin typeface="DFKai-SB" panose="03000509000000000000" pitchFamily="65" charset="-120"/>
                  <a:ea typeface="DFKai-SB" panose="03000509000000000000" pitchFamily="65" charset="-120"/>
                </a:rPr>
                <a:t>檢控</a:t>
              </a:r>
              <a:endParaRPr lang="zh-CN" altLang="en-US" sz="2400" b="1" dirty="0">
                <a:solidFill>
                  <a:srgbClr val="000000"/>
                </a:solidFill>
                <a:latin typeface="DFKai-SB" panose="03000509000000000000" pitchFamily="65" charset="-120"/>
                <a:ea typeface="DFKai-SB" panose="03000509000000000000" pitchFamily="65" charset="-120"/>
              </a:endParaRPr>
            </a:p>
          </p:txBody>
        </p:sp>
        <p:sp>
          <p:nvSpPr>
            <p:cNvPr id="10" name="任意多边形: 形状 6">
              <a:extLst>
                <a:ext uri="{FF2B5EF4-FFF2-40B4-BE49-F238E27FC236}">
                  <a16:creationId xmlns:a16="http://schemas.microsoft.com/office/drawing/2014/main" id="{D12C4C26-7303-CC43-AA1A-B3F0A5FA97F2}"/>
                </a:ext>
              </a:extLst>
            </p:cNvPr>
            <p:cNvSpPr/>
            <p:nvPr/>
          </p:nvSpPr>
          <p:spPr>
            <a:xfrm>
              <a:off x="3118272" y="4117191"/>
              <a:ext cx="1311149" cy="1311284"/>
            </a:xfrm>
            <a:custGeom>
              <a:avLst/>
              <a:gdLst>
                <a:gd name="connsiteX0" fmla="*/ 0 w 1312317"/>
                <a:gd name="connsiteY0" fmla="*/ 656159 h 1312317"/>
                <a:gd name="connsiteX1" fmla="*/ 656159 w 1312317"/>
                <a:gd name="connsiteY1" fmla="*/ 0 h 1312317"/>
                <a:gd name="connsiteX2" fmla="*/ 1312318 w 1312317"/>
                <a:gd name="connsiteY2" fmla="*/ 656159 h 1312317"/>
                <a:gd name="connsiteX3" fmla="*/ 656159 w 1312317"/>
                <a:gd name="connsiteY3" fmla="*/ 1312318 h 1312317"/>
                <a:gd name="connsiteX4" fmla="*/ 0 w 1312317"/>
                <a:gd name="connsiteY4" fmla="*/ 656159 h 131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17" h="1312317">
                  <a:moveTo>
                    <a:pt x="0" y="656159"/>
                  </a:moveTo>
                  <a:cubicBezTo>
                    <a:pt x="0" y="293772"/>
                    <a:pt x="293772" y="0"/>
                    <a:pt x="656159" y="0"/>
                  </a:cubicBezTo>
                  <a:cubicBezTo>
                    <a:pt x="1018546" y="0"/>
                    <a:pt x="1312318" y="293772"/>
                    <a:pt x="1312318" y="656159"/>
                  </a:cubicBezTo>
                  <a:cubicBezTo>
                    <a:pt x="1312318" y="1018546"/>
                    <a:pt x="1018546" y="1312318"/>
                    <a:pt x="656159" y="1312318"/>
                  </a:cubicBezTo>
                  <a:cubicBezTo>
                    <a:pt x="293772" y="1312318"/>
                    <a:pt x="0" y="1018546"/>
                    <a:pt x="0" y="656159"/>
                  </a:cubicBezTo>
                  <a:close/>
                </a:path>
              </a:pathLst>
            </a:custGeom>
            <a:ln>
              <a:solidFill>
                <a:srgbClr val="0070C0"/>
              </a:solidFill>
            </a:ln>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lIns="198304" tIns="170808" rIns="198304" bIns="170808" spcCol="1270" anchor="ctr"/>
            <a:lstStyle/>
            <a:p>
              <a:pPr algn="ctr" defTabSz="933450" eaLnBrk="0" fontAlgn="base" hangingPunct="0">
                <a:lnSpc>
                  <a:spcPct val="90000"/>
                </a:lnSpc>
                <a:spcBef>
                  <a:spcPct val="0"/>
                </a:spcBef>
                <a:spcAft>
                  <a:spcPct val="35000"/>
                </a:spcAft>
                <a:defRPr/>
              </a:pPr>
              <a:r>
                <a:rPr lang="zh-CN" altLang="en-US" sz="2400" dirty="0">
                  <a:solidFill>
                    <a:srgbClr val="000000"/>
                  </a:solidFill>
                  <a:latin typeface="DFKai-SB" panose="03000509000000000000" pitchFamily="65" charset="-120"/>
                  <a:ea typeface="DFKai-SB" panose="03000509000000000000" pitchFamily="65" charset="-120"/>
                </a:rPr>
                <a:t>立案</a:t>
              </a:r>
              <a:endParaRPr lang="zh-CN" altLang="en-US" sz="2400" b="1" dirty="0">
                <a:solidFill>
                  <a:srgbClr val="000000"/>
                </a:solidFill>
                <a:latin typeface="DFKai-SB" panose="03000509000000000000" pitchFamily="65" charset="-120"/>
                <a:ea typeface="DFKai-SB" panose="03000509000000000000" pitchFamily="65" charset="-120"/>
              </a:endParaRPr>
            </a:p>
          </p:txBody>
        </p:sp>
        <p:sp>
          <p:nvSpPr>
            <p:cNvPr id="11" name="任意多边形: 形状 7">
              <a:extLst>
                <a:ext uri="{FF2B5EF4-FFF2-40B4-BE49-F238E27FC236}">
                  <a16:creationId xmlns:a16="http://schemas.microsoft.com/office/drawing/2014/main" id="{9A54E8C5-A97C-7146-A1C4-868FC9AC2E13}"/>
                </a:ext>
              </a:extLst>
            </p:cNvPr>
            <p:cNvSpPr/>
            <p:nvPr/>
          </p:nvSpPr>
          <p:spPr>
            <a:xfrm>
              <a:off x="4518313" y="4117191"/>
              <a:ext cx="1311149" cy="1311284"/>
            </a:xfrm>
            <a:custGeom>
              <a:avLst/>
              <a:gdLst>
                <a:gd name="connsiteX0" fmla="*/ 0 w 1312317"/>
                <a:gd name="connsiteY0" fmla="*/ 656159 h 1312317"/>
                <a:gd name="connsiteX1" fmla="*/ 656159 w 1312317"/>
                <a:gd name="connsiteY1" fmla="*/ 0 h 1312317"/>
                <a:gd name="connsiteX2" fmla="*/ 1312318 w 1312317"/>
                <a:gd name="connsiteY2" fmla="*/ 656159 h 1312317"/>
                <a:gd name="connsiteX3" fmla="*/ 656159 w 1312317"/>
                <a:gd name="connsiteY3" fmla="*/ 1312318 h 1312317"/>
                <a:gd name="connsiteX4" fmla="*/ 0 w 1312317"/>
                <a:gd name="connsiteY4" fmla="*/ 656159 h 131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17" h="1312317">
                  <a:moveTo>
                    <a:pt x="0" y="656159"/>
                  </a:moveTo>
                  <a:cubicBezTo>
                    <a:pt x="0" y="293772"/>
                    <a:pt x="293772" y="0"/>
                    <a:pt x="656159" y="0"/>
                  </a:cubicBezTo>
                  <a:cubicBezTo>
                    <a:pt x="1018546" y="0"/>
                    <a:pt x="1312318" y="293772"/>
                    <a:pt x="1312318" y="656159"/>
                  </a:cubicBezTo>
                  <a:cubicBezTo>
                    <a:pt x="1312318" y="1018546"/>
                    <a:pt x="1018546" y="1312318"/>
                    <a:pt x="656159" y="1312318"/>
                  </a:cubicBezTo>
                  <a:cubicBezTo>
                    <a:pt x="293772" y="1312318"/>
                    <a:pt x="0" y="1018546"/>
                    <a:pt x="0" y="656159"/>
                  </a:cubicBezTo>
                  <a:close/>
                </a:path>
              </a:pathLst>
            </a:custGeom>
            <a:ln>
              <a:solidFill>
                <a:srgbClr val="0070C0"/>
              </a:solidFill>
            </a:ln>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lIns="198304" tIns="170808" rIns="198304" bIns="170808" spcCol="1270" anchor="ctr"/>
            <a:lstStyle/>
            <a:p>
              <a:pPr algn="ctr" defTabSz="933450" eaLnBrk="0" fontAlgn="base" hangingPunct="0">
                <a:lnSpc>
                  <a:spcPct val="90000"/>
                </a:lnSpc>
                <a:spcBef>
                  <a:spcPct val="0"/>
                </a:spcBef>
                <a:spcAft>
                  <a:spcPct val="35000"/>
                </a:spcAft>
                <a:defRPr/>
              </a:pPr>
              <a:r>
                <a:rPr lang="zh-CN" altLang="en-US" sz="2400" dirty="0">
                  <a:solidFill>
                    <a:schemeClr val="bg1"/>
                  </a:solidFill>
                  <a:latin typeface="DFKai-SB" panose="03000509000000000000" pitchFamily="65" charset="-120"/>
                  <a:ea typeface="DFKai-SB" panose="03000509000000000000" pitchFamily="65" charset="-120"/>
                </a:rPr>
                <a:t>庭審</a:t>
              </a:r>
              <a:endParaRPr lang="zh-CN" altLang="en-US" sz="2400" b="1" dirty="0">
                <a:solidFill>
                  <a:schemeClr val="bg1"/>
                </a:solidFill>
                <a:latin typeface="DFKai-SB" panose="03000509000000000000" pitchFamily="65" charset="-120"/>
                <a:ea typeface="DFKai-SB" panose="03000509000000000000" pitchFamily="65" charset="-120"/>
              </a:endParaRPr>
            </a:p>
          </p:txBody>
        </p:sp>
        <p:sp>
          <p:nvSpPr>
            <p:cNvPr id="12" name="任意多边形: 形状 9">
              <a:extLst>
                <a:ext uri="{FF2B5EF4-FFF2-40B4-BE49-F238E27FC236}">
                  <a16:creationId xmlns:a16="http://schemas.microsoft.com/office/drawing/2014/main" id="{B2B594E7-2AE8-A94A-842E-F6814B9CFF73}"/>
                </a:ext>
              </a:extLst>
            </p:cNvPr>
            <p:cNvSpPr/>
            <p:nvPr/>
          </p:nvSpPr>
          <p:spPr>
            <a:xfrm>
              <a:off x="5916766" y="4117191"/>
              <a:ext cx="1312737" cy="1311284"/>
            </a:xfrm>
            <a:custGeom>
              <a:avLst/>
              <a:gdLst>
                <a:gd name="connsiteX0" fmla="*/ 0 w 1312317"/>
                <a:gd name="connsiteY0" fmla="*/ 656159 h 1312317"/>
                <a:gd name="connsiteX1" fmla="*/ 656159 w 1312317"/>
                <a:gd name="connsiteY1" fmla="*/ 0 h 1312317"/>
                <a:gd name="connsiteX2" fmla="*/ 1312318 w 1312317"/>
                <a:gd name="connsiteY2" fmla="*/ 656159 h 1312317"/>
                <a:gd name="connsiteX3" fmla="*/ 656159 w 1312317"/>
                <a:gd name="connsiteY3" fmla="*/ 1312318 h 1312317"/>
                <a:gd name="connsiteX4" fmla="*/ 0 w 1312317"/>
                <a:gd name="connsiteY4" fmla="*/ 656159 h 1312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317" h="1312317">
                  <a:moveTo>
                    <a:pt x="0" y="656159"/>
                  </a:moveTo>
                  <a:cubicBezTo>
                    <a:pt x="0" y="293772"/>
                    <a:pt x="293772" y="0"/>
                    <a:pt x="656159" y="0"/>
                  </a:cubicBezTo>
                  <a:cubicBezTo>
                    <a:pt x="1018546" y="0"/>
                    <a:pt x="1312318" y="293772"/>
                    <a:pt x="1312318" y="656159"/>
                  </a:cubicBezTo>
                  <a:cubicBezTo>
                    <a:pt x="1312318" y="1018546"/>
                    <a:pt x="1018546" y="1312318"/>
                    <a:pt x="656159" y="1312318"/>
                  </a:cubicBezTo>
                  <a:cubicBezTo>
                    <a:pt x="293772" y="1312318"/>
                    <a:pt x="0" y="1018546"/>
                    <a:pt x="0" y="656159"/>
                  </a:cubicBezTo>
                  <a:close/>
                </a:path>
              </a:pathLst>
            </a:custGeom>
            <a:ln>
              <a:solidFill>
                <a:srgbClr val="0070C0"/>
              </a:solidFill>
            </a:ln>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lIns="198304" tIns="170808" rIns="198304" bIns="170808" spcCol="1270" anchor="ctr"/>
            <a:lstStyle/>
            <a:p>
              <a:pPr algn="ctr" defTabSz="933450" eaLnBrk="0" fontAlgn="base" hangingPunct="0">
                <a:lnSpc>
                  <a:spcPct val="90000"/>
                </a:lnSpc>
                <a:spcBef>
                  <a:spcPct val="0"/>
                </a:spcBef>
                <a:spcAft>
                  <a:spcPct val="35000"/>
                </a:spcAft>
                <a:defRPr/>
              </a:pPr>
              <a:r>
                <a:rPr lang="zh-CN" altLang="en-US" sz="2400" dirty="0">
                  <a:solidFill>
                    <a:srgbClr val="000000"/>
                  </a:solidFill>
                  <a:latin typeface="DFKai-SB" panose="03000509000000000000" pitchFamily="65" charset="-120"/>
                  <a:ea typeface="DFKai-SB" panose="03000509000000000000" pitchFamily="65" charset="-120"/>
                </a:rPr>
                <a:t>裁判</a:t>
              </a:r>
              <a:endParaRPr lang="zh-CN" altLang="en-US" sz="2400" b="1" dirty="0">
                <a:solidFill>
                  <a:srgbClr val="000000"/>
                </a:solidFill>
                <a:latin typeface="DFKai-SB" panose="03000509000000000000" pitchFamily="65" charset="-120"/>
                <a:ea typeface="DFKai-SB" panose="03000509000000000000" pitchFamily="65" charset="-120"/>
              </a:endParaRPr>
            </a:p>
          </p:txBody>
        </p:sp>
      </p:grpSp>
    </p:spTree>
    <p:extLst>
      <p:ext uri="{BB962C8B-B14F-4D97-AF65-F5344CB8AC3E}">
        <p14:creationId xmlns:p14="http://schemas.microsoft.com/office/powerpoint/2010/main" val="3072248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3" name="灯片编号占位符 1">
            <a:extLst>
              <a:ext uri="{FF2B5EF4-FFF2-40B4-BE49-F238E27FC236}">
                <a16:creationId xmlns:a16="http://schemas.microsoft.com/office/drawing/2014/main" id="{16EFAB6A-7212-AF4E-B033-50ACCD0EBBE5}"/>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557213" indent="-214313">
              <a:defRPr>
                <a:solidFill>
                  <a:schemeClr val="tx1"/>
                </a:solidFill>
                <a:latin typeface="Arial" panose="020B0604020202020204" pitchFamily="34" charset="0"/>
                <a:ea typeface="宋体" panose="02010600030101010101" pitchFamily="2" charset="-122"/>
              </a:defRPr>
            </a:lvl2pPr>
            <a:lvl3pPr marL="857250" indent="-171450">
              <a:defRPr>
                <a:solidFill>
                  <a:schemeClr val="tx1"/>
                </a:solidFill>
                <a:latin typeface="Arial" panose="020B0604020202020204" pitchFamily="34" charset="0"/>
                <a:ea typeface="宋体" panose="02010600030101010101" pitchFamily="2" charset="-122"/>
              </a:defRPr>
            </a:lvl3pPr>
            <a:lvl4pPr marL="1200150" indent="-171450">
              <a:defRPr>
                <a:solidFill>
                  <a:schemeClr val="tx1"/>
                </a:solidFill>
                <a:latin typeface="Arial" panose="020B0604020202020204" pitchFamily="34" charset="0"/>
                <a:ea typeface="宋体" panose="02010600030101010101" pitchFamily="2" charset="-122"/>
              </a:defRPr>
            </a:lvl4pPr>
            <a:lvl5pPr marL="1543050" indent="-171450">
              <a:defRPr>
                <a:solidFill>
                  <a:schemeClr val="tx1"/>
                </a:solidFill>
                <a:latin typeface="Arial" panose="020B0604020202020204" pitchFamily="34" charset="0"/>
                <a:ea typeface="宋体" panose="02010600030101010101" pitchFamily="2" charset="-122"/>
              </a:defRPr>
            </a:lvl5pPr>
            <a:lvl6pPr marL="18859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2288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25717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29146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fld id="{825912E5-2999-2346-901A-0E73782BFA11}" type="slidenum">
              <a:rPr lang="en-US" altLang="en-US">
                <a:solidFill>
                  <a:srgbClr val="898989"/>
                </a:solidFill>
              </a:rPr>
              <a:pPr eaLnBrk="0" fontAlgn="base" hangingPunct="0">
                <a:spcBef>
                  <a:spcPct val="0"/>
                </a:spcBef>
                <a:spcAft>
                  <a:spcPct val="0"/>
                </a:spcAft>
              </a:pPr>
              <a:t>31</a:t>
            </a:fld>
            <a:endParaRPr lang="en-US" altLang="en-US">
              <a:solidFill>
                <a:srgbClr val="898989"/>
              </a:solidFill>
            </a:endParaRPr>
          </a:p>
        </p:txBody>
      </p:sp>
      <p:sp>
        <p:nvSpPr>
          <p:cNvPr id="13" name="文本框 54">
            <a:extLst>
              <a:ext uri="{FF2B5EF4-FFF2-40B4-BE49-F238E27FC236}">
                <a16:creationId xmlns:a16="http://schemas.microsoft.com/office/drawing/2014/main" id="{9FE5B636-9118-D74E-965F-0F2FE1887679}"/>
              </a:ext>
            </a:extLst>
          </p:cNvPr>
          <p:cNvSpPr txBox="1">
            <a:spLocks noChangeArrowheads="1"/>
          </p:cNvSpPr>
          <p:nvPr/>
        </p:nvSpPr>
        <p:spPr bwMode="auto">
          <a:xfrm>
            <a:off x="500059" y="1273052"/>
            <a:ext cx="11027215" cy="15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42900" indent="-342900" fontAlgn="base">
              <a:lnSpc>
                <a:spcPct val="150000"/>
              </a:lnSpc>
              <a:spcBef>
                <a:spcPct val="0"/>
              </a:spcBef>
              <a:spcAft>
                <a:spcPct val="0"/>
              </a:spcAft>
              <a:buFont typeface="Wingdings" panose="05000000000000000000" pitchFamily="2" charset="2"/>
              <a:buChar char="§"/>
            </a:pPr>
            <a:r>
              <a:rPr lang="zh-TW" altLang="en-US" sz="2100" dirty="0" smtClean="0">
                <a:latin typeface="DFKai-SB" panose="02010601000101010101" pitchFamily="2" charset="-120"/>
                <a:ea typeface="DFKai-SB" panose="02010601000101010101" pitchFamily="2" charset="-120"/>
                <a:sym typeface="微软雅黑" panose="020B0503020204020204" pitchFamily="34" charset="-122"/>
              </a:rPr>
              <a:t>根據</a:t>
            </a:r>
            <a:r>
              <a:rPr lang="zh-TW" altLang="en-US" sz="2100" dirty="0">
                <a:latin typeface="DFKai-SB" panose="02010601000101010101" pitchFamily="2" charset="-120"/>
                <a:ea typeface="DFKai-SB" panose="02010601000101010101" pitchFamily="2" charset="-120"/>
                <a:sym typeface="微软雅黑" panose="020B0503020204020204" pitchFamily="34" charset="-122"/>
              </a:rPr>
              <a:t>司法公開的原則，除了少數極為例外的情況（例如涉及兒童事宜的案件），所有法庭聆訊均開放予公眾旁聽。區域法院及以上級別法院的判案書、裁決理由及判刑理由亦可在司法機構網頁查閱。這些都確保了</a:t>
            </a:r>
            <a:r>
              <a:rPr lang="zh-TW" altLang="en-US" sz="2100" dirty="0" smtClean="0">
                <a:latin typeface="DFKai-SB" panose="02010601000101010101" pitchFamily="2" charset="-120"/>
                <a:ea typeface="DFKai-SB" panose="02010601000101010101" pitchFamily="2" charset="-120"/>
                <a:sym typeface="微软雅黑" panose="020B0503020204020204" pitchFamily="34" charset="-122"/>
              </a:rPr>
              <a:t>透明度。</a:t>
            </a:r>
            <a:r>
              <a:rPr lang="zh-TW" altLang="en-US" sz="2100" baseline="30000" dirty="0" smtClean="0">
                <a:latin typeface="DFKai-SB" panose="02010601000101010101" pitchFamily="2" charset="-120"/>
                <a:ea typeface="DFKai-SB" panose="02010601000101010101" pitchFamily="2" charset="-120"/>
                <a:sym typeface="微软雅黑" panose="020B0503020204020204" pitchFamily="34" charset="-122"/>
              </a:rPr>
              <a:t>*</a:t>
            </a:r>
            <a:endParaRPr lang="en-US" altLang="zh-CN" sz="2100" baseline="30000" dirty="0">
              <a:latin typeface="DFKai-SB" panose="02010601000101010101" pitchFamily="2" charset="-120"/>
              <a:ea typeface="DFKai-SB" panose="02010601000101010101" pitchFamily="2" charset="-120"/>
            </a:endParaRPr>
          </a:p>
        </p:txBody>
      </p:sp>
      <p:sp>
        <p:nvSpPr>
          <p:cNvPr id="14" name="文字方塊 1"/>
          <p:cNvSpPr txBox="1"/>
          <p:nvPr/>
        </p:nvSpPr>
        <p:spPr>
          <a:xfrm>
            <a:off x="500059" y="2775628"/>
            <a:ext cx="10979798" cy="3428759"/>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zh-TW" altLang="en-US" sz="2100" dirty="0" smtClean="0">
                <a:latin typeface="DFKai-SB" panose="02010601000101010101" pitchFamily="2" charset="-120"/>
                <a:ea typeface="DFKai-SB" panose="02010601000101010101" pitchFamily="2" charset="-120"/>
              </a:rPr>
              <a:t>根據</a:t>
            </a:r>
            <a:r>
              <a:rPr lang="en-US" altLang="zh-TW" sz="2100" dirty="0">
                <a:latin typeface="DFKai-SB" panose="02010601000101010101" pitchFamily="2" charset="-120"/>
                <a:ea typeface="DFKai-SB" panose="02010601000101010101" pitchFamily="2" charset="-120"/>
              </a:rPr>
              <a:t>《</a:t>
            </a:r>
            <a:r>
              <a:rPr lang="zh-TW" altLang="en-US" sz="2100" dirty="0">
                <a:latin typeface="DFKai-SB" panose="02010601000101010101" pitchFamily="2" charset="-120"/>
                <a:ea typeface="DFKai-SB" panose="02010601000101010101" pitchFamily="2" charset="-120"/>
              </a:rPr>
              <a:t>香港人權法案</a:t>
            </a:r>
            <a:r>
              <a:rPr lang="en-US" altLang="zh-TW" sz="2100" dirty="0">
                <a:latin typeface="DFKai-SB" panose="02010601000101010101" pitchFamily="2" charset="-120"/>
                <a:ea typeface="DFKai-SB" panose="02010601000101010101" pitchFamily="2" charset="-120"/>
              </a:rPr>
              <a:t>》</a:t>
            </a:r>
            <a:r>
              <a:rPr lang="zh-TW" altLang="en-US" sz="2100" dirty="0">
                <a:latin typeface="DFKai-SB" panose="02010601000101010101" pitchFamily="2" charset="-120"/>
                <a:ea typeface="DFKai-SB" panose="02010601000101010101" pitchFamily="2" charset="-120"/>
              </a:rPr>
              <a:t>第十條 </a:t>
            </a:r>
            <a:r>
              <a:rPr lang="en-US" altLang="zh-TW" sz="2100" dirty="0">
                <a:latin typeface="DFKai-SB" panose="02010601000101010101" pitchFamily="2" charset="-120"/>
                <a:ea typeface="DFKai-SB" panose="02010601000101010101" pitchFamily="2" charset="-120"/>
              </a:rPr>
              <a:t>[</a:t>
            </a:r>
            <a:r>
              <a:rPr lang="zh-TW" altLang="en-US" sz="2100" dirty="0">
                <a:latin typeface="DFKai-SB" panose="02010601000101010101" pitchFamily="2" charset="-120"/>
                <a:ea typeface="DFKai-SB" panose="02010601000101010101" pitchFamily="2" charset="-120"/>
              </a:rPr>
              <a:t>比照</a:t>
            </a:r>
            <a:r>
              <a:rPr lang="en-US" altLang="zh-TW" sz="2100" dirty="0">
                <a:latin typeface="DFKai-SB" panose="02010601000101010101" pitchFamily="2" charset="-120"/>
                <a:ea typeface="DFKai-SB" panose="02010601000101010101" pitchFamily="2" charset="-120"/>
              </a:rPr>
              <a:t>《</a:t>
            </a:r>
            <a:r>
              <a:rPr lang="zh-TW" altLang="en-US" sz="2100" dirty="0">
                <a:latin typeface="DFKai-SB" panose="02010601000101010101" pitchFamily="2" charset="-120"/>
                <a:ea typeface="DFKai-SB" panose="02010601000101010101" pitchFamily="2" charset="-120"/>
              </a:rPr>
              <a:t>公民權利和政治權利國際公約</a:t>
            </a:r>
            <a:r>
              <a:rPr lang="en-US" altLang="zh-TW" sz="2100" dirty="0">
                <a:latin typeface="DFKai-SB" panose="02010601000101010101" pitchFamily="2" charset="-120"/>
                <a:ea typeface="DFKai-SB" panose="02010601000101010101" pitchFamily="2" charset="-120"/>
              </a:rPr>
              <a:t>》</a:t>
            </a:r>
            <a:r>
              <a:rPr lang="zh-TW" altLang="en-US" sz="2100" dirty="0">
                <a:latin typeface="DFKai-SB" panose="02010601000101010101" pitchFamily="2" charset="-120"/>
                <a:ea typeface="DFKai-SB" panose="02010601000101010101" pitchFamily="2" charset="-120"/>
              </a:rPr>
              <a:t>第十四</a:t>
            </a:r>
            <a:r>
              <a:rPr lang="en-US" altLang="zh-TW" sz="2100" dirty="0">
                <a:latin typeface="DFKai-SB" panose="02010601000101010101" pitchFamily="2" charset="-120"/>
                <a:ea typeface="DFKai-SB" panose="02010601000101010101" pitchFamily="2" charset="-120"/>
              </a:rPr>
              <a:t>‧</a:t>
            </a:r>
            <a:r>
              <a:rPr lang="zh-TW" altLang="en-US" sz="2100" dirty="0">
                <a:latin typeface="DFKai-SB" panose="02010601000101010101" pitchFamily="2" charset="-120"/>
                <a:ea typeface="DFKai-SB" panose="02010601000101010101" pitchFamily="2" charset="-120"/>
              </a:rPr>
              <a:t>一條</a:t>
            </a:r>
            <a:r>
              <a:rPr lang="en-US" altLang="zh-TW" sz="2100" dirty="0">
                <a:latin typeface="DFKai-SB" panose="02010601000101010101" pitchFamily="2" charset="-120"/>
                <a:ea typeface="DFKai-SB" panose="02010601000101010101" pitchFamily="2" charset="-120"/>
              </a:rPr>
              <a:t>]</a:t>
            </a:r>
            <a:r>
              <a:rPr lang="zh-TW" altLang="en-US" sz="2100" dirty="0">
                <a:latin typeface="DFKai-SB" panose="02010601000101010101" pitchFamily="2" charset="-120"/>
                <a:ea typeface="DFKai-SB" panose="02010601000101010101" pitchFamily="2" charset="-120"/>
              </a:rPr>
              <a:t>，「法院得因民主社會之風化、公共秩序或國家安全關係，或於保護當事人私生活有此必要時，或因情形特殊公開審判勢必影響司法而在其認為絕對必要之限度內，禁止新聞界及公眾旁聽審判程序之全部或一部」</a:t>
            </a:r>
            <a:r>
              <a:rPr lang="zh-TW" altLang="en-US" sz="2100" dirty="0" smtClean="0">
                <a:latin typeface="DFKai-SB" panose="02010601000101010101" pitchFamily="2" charset="-120"/>
                <a:ea typeface="DFKai-SB" panose="02010601000101010101" pitchFamily="2" charset="-120"/>
              </a:rPr>
              <a:t>。</a:t>
            </a:r>
            <a:endParaRPr lang="en-US" altLang="zh-TW" sz="2100" dirty="0">
              <a:latin typeface="DFKai-SB" panose="02010601000101010101" pitchFamily="2" charset="-120"/>
              <a:ea typeface="DFKai-SB" panose="02010601000101010101" pitchFamily="2" charset="-120"/>
            </a:endParaRPr>
          </a:p>
          <a:p>
            <a:pPr marL="342900" indent="-342900">
              <a:lnSpc>
                <a:spcPct val="150000"/>
              </a:lnSpc>
              <a:buFont typeface="Wingdings" panose="05000000000000000000" pitchFamily="2" charset="2"/>
              <a:buChar char="§"/>
            </a:pPr>
            <a:r>
              <a:rPr lang="en-US" altLang="zh-TW" sz="2100" dirty="0" smtClean="0">
                <a:latin typeface="DFKai-SB" panose="02010601000101010101" pitchFamily="2" charset="-120"/>
                <a:ea typeface="DFKai-SB" panose="02010601000101010101" pitchFamily="2" charset="-120"/>
              </a:rPr>
              <a:t>《</a:t>
            </a:r>
            <a:r>
              <a:rPr lang="zh-TW" altLang="en-US" sz="2100" dirty="0">
                <a:latin typeface="DFKai-SB" panose="02010601000101010101" pitchFamily="2" charset="-120"/>
                <a:ea typeface="DFKai-SB" panose="02010601000101010101" pitchFamily="2" charset="-120"/>
              </a:rPr>
              <a:t>香港國安法</a:t>
            </a:r>
            <a:r>
              <a:rPr lang="en-US" altLang="zh-TW" sz="2100" dirty="0">
                <a:latin typeface="DFKai-SB" panose="02010601000101010101" pitchFamily="2" charset="-120"/>
                <a:ea typeface="DFKai-SB" panose="02010601000101010101" pitchFamily="2" charset="-120"/>
              </a:rPr>
              <a:t>》</a:t>
            </a:r>
            <a:r>
              <a:rPr lang="zh-TW" altLang="en-US" sz="2100" dirty="0">
                <a:latin typeface="DFKai-SB" panose="02010601000101010101" pitchFamily="2" charset="-120"/>
                <a:ea typeface="DFKai-SB" panose="02010601000101010101" pitchFamily="2" charset="-120"/>
              </a:rPr>
              <a:t>第四十一條第四</a:t>
            </a:r>
            <a:r>
              <a:rPr lang="zh-TW" altLang="en-US" sz="2100" dirty="0" smtClean="0">
                <a:latin typeface="DFKai-SB" panose="02010601000101010101" pitchFamily="2" charset="-120"/>
                <a:ea typeface="DFKai-SB" panose="02010601000101010101" pitchFamily="2" charset="-120"/>
              </a:rPr>
              <a:t>款規定</a:t>
            </a:r>
            <a:r>
              <a:rPr lang="zh-TW" altLang="en-US" sz="2100" dirty="0">
                <a:latin typeface="DFKai-SB" panose="02010601000101010101" pitchFamily="2" charset="-120"/>
                <a:ea typeface="DFKai-SB" panose="02010601000101010101" pitchFamily="2" charset="-120"/>
              </a:rPr>
              <a:t>：「審判應當公開進行。因為涉及國家秘密、公共秩序等情形不宜公開審理的，禁止新聞界和公眾旁聽全部或者一部分審理程序，但判決</a:t>
            </a:r>
            <a:r>
              <a:rPr lang="zh-TW" altLang="en-US" sz="2100" dirty="0">
                <a:latin typeface="標楷體" panose="03000509000000000000" pitchFamily="65" charset="-120"/>
                <a:ea typeface="標楷體" panose="03000509000000000000" pitchFamily="65" charset="-120"/>
              </a:rPr>
              <a:t>結果應當一律公開宣佈</a:t>
            </a:r>
            <a:r>
              <a:rPr lang="zh-TW" altLang="en-US" sz="2100" dirty="0" smtClean="0">
                <a:latin typeface="標楷體" panose="03000509000000000000" pitchFamily="65" charset="-120"/>
                <a:ea typeface="標楷體" panose="03000509000000000000" pitchFamily="65" charset="-120"/>
              </a:rPr>
              <a:t>。」</a:t>
            </a:r>
            <a:endParaRPr lang="en-US" sz="2100" dirty="0">
              <a:latin typeface="標楷體" panose="03000509000000000000" pitchFamily="65" charset="-120"/>
              <a:ea typeface="標楷體" panose="03000509000000000000" pitchFamily="65" charset="-120"/>
            </a:endParaRPr>
          </a:p>
        </p:txBody>
      </p:sp>
      <p:sp>
        <p:nvSpPr>
          <p:cNvPr id="15" name="矩形 6">
            <a:extLst>
              <a:ext uri="{FF2B5EF4-FFF2-40B4-BE49-F238E27FC236}">
                <a16:creationId xmlns:a16="http://schemas.microsoft.com/office/drawing/2014/main" id="{062DBBD3-74FA-F148-B5D0-BBB7391C4615}"/>
              </a:ext>
            </a:extLst>
          </p:cNvPr>
          <p:cNvSpPr/>
          <p:nvPr/>
        </p:nvSpPr>
        <p:spPr>
          <a:xfrm>
            <a:off x="3274993" y="6287996"/>
            <a:ext cx="8358208" cy="523220"/>
          </a:xfrm>
          <a:prstGeom prst="rect">
            <a:avLst/>
          </a:prstGeom>
        </p:spPr>
        <p:txBody>
          <a:bodyPr wrap="square">
            <a:spAutoFit/>
          </a:bodyPr>
          <a:lstStyle/>
          <a:p>
            <a:pPr eaLnBrk="0" fontAlgn="base" hangingPunct="0">
              <a:spcBef>
                <a:spcPct val="0"/>
              </a:spcBef>
              <a:spcAft>
                <a:spcPct val="0"/>
              </a:spcAft>
            </a:pPr>
            <a:r>
              <a:rPr lang="zh-TW" altLang="en-US" sz="1400" dirty="0" smtClean="0">
                <a:solidFill>
                  <a:schemeClr val="accent4"/>
                </a:solidFill>
                <a:latin typeface="DFKai-SB" panose="03000509000000000000" pitchFamily="65" charset="-120"/>
                <a:ea typeface="DFKai-SB" panose="03000509000000000000" pitchFamily="65" charset="-120"/>
              </a:rPr>
              <a:t>*資料</a:t>
            </a:r>
            <a:r>
              <a:rPr lang="zh-TW" altLang="en-US" sz="1400" dirty="0">
                <a:solidFill>
                  <a:schemeClr val="accent4"/>
                </a:solidFill>
                <a:latin typeface="DFKai-SB" panose="03000509000000000000" pitchFamily="65" charset="-120"/>
                <a:ea typeface="DFKai-SB" panose="03000509000000000000" pitchFamily="65" charset="-120"/>
              </a:rPr>
              <a:t>來源：</a:t>
            </a:r>
            <a:endParaRPr lang="en-US" altLang="zh-TW" sz="1400" dirty="0">
              <a:solidFill>
                <a:schemeClr val="accent4"/>
              </a:solidFill>
              <a:latin typeface="DFKai-SB" panose="03000509000000000000" pitchFamily="65" charset="-120"/>
              <a:ea typeface="DFKai-SB" panose="03000509000000000000" pitchFamily="65" charset="-120"/>
            </a:endParaRPr>
          </a:p>
          <a:p>
            <a:pPr eaLnBrk="0" fontAlgn="base" hangingPunct="0">
              <a:spcBef>
                <a:spcPct val="0"/>
              </a:spcBef>
              <a:spcAft>
                <a:spcPct val="0"/>
              </a:spcAft>
            </a:pPr>
            <a:r>
              <a:rPr lang="zh-TW" altLang="en-US" sz="1400" dirty="0">
                <a:solidFill>
                  <a:schemeClr val="accent4"/>
                </a:solidFill>
                <a:latin typeface="DFKai-SB" panose="03000509000000000000" pitchFamily="65" charset="-120"/>
                <a:ea typeface="DFKai-SB" panose="03000509000000000000" pitchFamily="65" charset="-120"/>
              </a:rPr>
              <a:t>節錄自</a:t>
            </a:r>
            <a:r>
              <a:rPr lang="zh-TW" altLang="en-US" sz="1400" dirty="0" smtClean="0">
                <a:solidFill>
                  <a:schemeClr val="accent4"/>
                </a:solidFill>
                <a:latin typeface="DFKai-SB" panose="03000509000000000000" pitchFamily="65" charset="-120"/>
                <a:ea typeface="DFKai-SB" panose="03000509000000000000" pitchFamily="65" charset="-120"/>
              </a:rPr>
              <a:t>香港司法機構年報（</a:t>
            </a:r>
            <a:r>
              <a:rPr lang="en-US" altLang="zh-TW" sz="1400" dirty="0">
                <a:solidFill>
                  <a:schemeClr val="accent4"/>
                </a:solidFill>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1400" dirty="0" smtClean="0">
                <a:solidFill>
                  <a:schemeClr val="accent4"/>
                </a:solidFill>
                <a:latin typeface="DFKai-SB" panose="03000509000000000000" pitchFamily="65" charset="-120"/>
                <a:ea typeface="DFKai-SB" panose="03000509000000000000" pitchFamily="65" charset="-120"/>
              </a:rPr>
              <a:t>）</a:t>
            </a:r>
            <a:r>
              <a:rPr lang="en-US" altLang="zh-HK" sz="1400" dirty="0" smtClean="0">
                <a:solidFill>
                  <a:schemeClr val="accent4"/>
                </a:solidFill>
                <a:latin typeface="Times New Roman" panose="02020603050405020304" pitchFamily="18" charset="0"/>
                <a:ea typeface="DFKai-SB" panose="03000509000000000000" pitchFamily="65" charset="-120"/>
                <a:cs typeface="Times New Roman" panose="02020603050405020304" pitchFamily="18" charset="0"/>
              </a:rPr>
              <a:t>https</a:t>
            </a:r>
            <a:r>
              <a:rPr lang="en-US" altLang="zh-HK" sz="1400" dirty="0">
                <a:solidFill>
                  <a:schemeClr val="accent4"/>
                </a:solidFill>
                <a:latin typeface="Times New Roman" panose="02020603050405020304" pitchFamily="18" charset="0"/>
                <a:ea typeface="DFKai-SB" panose="03000509000000000000" pitchFamily="65" charset="-120"/>
                <a:cs typeface="Times New Roman" panose="02020603050405020304" pitchFamily="18" charset="0"/>
              </a:rPr>
              <a:t>://www.judiciary.hk/en/publications/annu_rept_2020r/chi/review.html</a:t>
            </a:r>
            <a:endParaRPr lang="zh-HK" altLang="en-US" sz="1400" dirty="0">
              <a:solidFill>
                <a:schemeClr val="accent4"/>
              </a:solidFill>
              <a:latin typeface="DFKai-SB" panose="03000509000000000000" pitchFamily="65" charset="-120"/>
              <a:ea typeface="DFKai-SB" panose="03000509000000000000" pitchFamily="65" charset="-120"/>
            </a:endParaRPr>
          </a:p>
        </p:txBody>
      </p:sp>
      <p:sp>
        <p:nvSpPr>
          <p:cNvPr id="17" name="任意多边形: 形状 28">
            <a:extLst>
              <a:ext uri="{FF2B5EF4-FFF2-40B4-BE49-F238E27FC236}">
                <a16:creationId xmlns:a16="http://schemas.microsoft.com/office/drawing/2014/main" id="{3080FA01-3FDD-684F-A1CC-203CFC4775CF}"/>
              </a:ext>
            </a:extLst>
          </p:cNvPr>
          <p:cNvSpPr/>
          <p:nvPr/>
        </p:nvSpPr>
        <p:spPr>
          <a:xfrm>
            <a:off x="2333801" y="443544"/>
            <a:ext cx="6786387" cy="65741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185067" tIns="23777" rIns="185067" bIns="23777"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400" b="1" dirty="0">
                <a:solidFill>
                  <a:schemeClr val="bg1"/>
                </a:solidFill>
                <a:latin typeface="DFKai-SB" pitchFamily="65" charset="-120"/>
                <a:ea typeface="DFKai-SB" pitchFamily="65" charset="-120"/>
              </a:rPr>
              <a:t>公平公開審訊</a:t>
            </a:r>
            <a:r>
              <a:rPr lang="zh-CN" altLang="en-US" sz="4400" b="1" dirty="0" smtClean="0">
                <a:solidFill>
                  <a:schemeClr val="bg1"/>
                </a:solidFill>
                <a:latin typeface="DFKai-SB" pitchFamily="65" charset="-120"/>
                <a:ea typeface="DFKai-SB" pitchFamily="65" charset="-120"/>
              </a:rPr>
              <a:t>的</a:t>
            </a:r>
            <a:r>
              <a:rPr lang="zh-TW" altLang="en-US" sz="4400" b="1" dirty="0" smtClean="0">
                <a:solidFill>
                  <a:schemeClr val="bg1"/>
                </a:solidFill>
                <a:latin typeface="DFKai-SB" pitchFamily="65" charset="-120"/>
                <a:ea typeface="DFKai-SB" pitchFamily="65" charset="-120"/>
              </a:rPr>
              <a:t>例外情況</a:t>
            </a:r>
            <a:endParaRPr lang="zh-CN" altLang="en-US" sz="4400" b="1" dirty="0">
              <a:solidFill>
                <a:schemeClr val="bg1"/>
              </a:solidFill>
              <a:latin typeface="DFKai-SB" pitchFamily="65" charset="-120"/>
              <a:ea typeface="DFKai-SB" pitchFamily="65" charset="-120"/>
            </a:endParaRPr>
          </a:p>
        </p:txBody>
      </p:sp>
    </p:spTree>
    <p:extLst>
      <p:ext uri="{BB962C8B-B14F-4D97-AF65-F5344CB8AC3E}">
        <p14:creationId xmlns:p14="http://schemas.microsoft.com/office/powerpoint/2010/main" val="12991557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8919EBAE-3111-4549-9320-498C36256036}"/>
              </a:ext>
            </a:extLst>
          </p:cNvPr>
          <p:cNvSpPr/>
          <p:nvPr/>
        </p:nvSpPr>
        <p:spPr>
          <a:xfrm>
            <a:off x="1968104" y="3176588"/>
            <a:ext cx="1395413" cy="1984772"/>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02870" tIns="102870" rIns="102870" bIns="102870" spcCol="1270"/>
          <a:lstStyle/>
          <a:p>
            <a:pPr defTabSz="1800225" eaLnBrk="0" fontAlgn="base" hangingPunct="0">
              <a:lnSpc>
                <a:spcPct val="90000"/>
              </a:lnSpc>
              <a:spcBef>
                <a:spcPct val="0"/>
              </a:spcBef>
              <a:spcAft>
                <a:spcPct val="35000"/>
              </a:spcAft>
              <a:defRPr/>
            </a:pPr>
            <a:endParaRPr lang="zh-CN" altLang="en-US" sz="4050">
              <a:solidFill>
                <a:srgbClr val="000000">
                  <a:hueOff val="0"/>
                  <a:satOff val="0"/>
                  <a:lumOff val="0"/>
                  <a:alphaOff val="0"/>
                </a:srgbClr>
              </a:solidFill>
              <a:latin typeface="Arial"/>
              <a:ea typeface="微软雅黑"/>
            </a:endParaRPr>
          </a:p>
        </p:txBody>
      </p:sp>
      <p:sp>
        <p:nvSpPr>
          <p:cNvPr id="14" name="任意多边形: 形状 13">
            <a:extLst>
              <a:ext uri="{FF2B5EF4-FFF2-40B4-BE49-F238E27FC236}">
                <a16:creationId xmlns:a16="http://schemas.microsoft.com/office/drawing/2014/main" id="{7EC4D84C-3F80-8E44-AC6C-C24E588CCEC4}"/>
              </a:ext>
            </a:extLst>
          </p:cNvPr>
          <p:cNvSpPr/>
          <p:nvPr/>
        </p:nvSpPr>
        <p:spPr>
          <a:xfrm>
            <a:off x="4032647" y="3176588"/>
            <a:ext cx="1394222" cy="1984772"/>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02870" tIns="102870" rIns="102870" bIns="102870" spcCol="1270"/>
          <a:lstStyle/>
          <a:p>
            <a:pPr defTabSz="1800225" eaLnBrk="0" fontAlgn="base" hangingPunct="0">
              <a:lnSpc>
                <a:spcPct val="90000"/>
              </a:lnSpc>
              <a:spcBef>
                <a:spcPct val="0"/>
              </a:spcBef>
              <a:spcAft>
                <a:spcPct val="35000"/>
              </a:spcAft>
              <a:defRPr/>
            </a:pPr>
            <a:endParaRPr lang="zh-CN" altLang="en-US" sz="4050">
              <a:solidFill>
                <a:srgbClr val="000000">
                  <a:hueOff val="0"/>
                  <a:satOff val="0"/>
                  <a:lumOff val="0"/>
                  <a:alphaOff val="0"/>
                </a:srgbClr>
              </a:solidFill>
              <a:latin typeface="Arial"/>
              <a:ea typeface="微软雅黑"/>
            </a:endParaRPr>
          </a:p>
        </p:txBody>
      </p:sp>
      <p:sp>
        <p:nvSpPr>
          <p:cNvPr id="18" name="任意多边形: 形状 17">
            <a:extLst>
              <a:ext uri="{FF2B5EF4-FFF2-40B4-BE49-F238E27FC236}">
                <a16:creationId xmlns:a16="http://schemas.microsoft.com/office/drawing/2014/main" id="{F60757B9-9116-2847-A78B-F553B5797DE7}"/>
              </a:ext>
            </a:extLst>
          </p:cNvPr>
          <p:cNvSpPr/>
          <p:nvPr/>
        </p:nvSpPr>
        <p:spPr>
          <a:xfrm>
            <a:off x="6096001" y="3176588"/>
            <a:ext cx="1395413" cy="1984772"/>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02870" tIns="102870" rIns="102870" bIns="102870" spcCol="1270"/>
          <a:lstStyle/>
          <a:p>
            <a:pPr defTabSz="1800225" eaLnBrk="0" fontAlgn="base" hangingPunct="0">
              <a:lnSpc>
                <a:spcPct val="90000"/>
              </a:lnSpc>
              <a:spcBef>
                <a:spcPct val="0"/>
              </a:spcBef>
              <a:spcAft>
                <a:spcPct val="35000"/>
              </a:spcAft>
              <a:defRPr/>
            </a:pPr>
            <a:endParaRPr lang="zh-CN" altLang="en-US" sz="4050">
              <a:solidFill>
                <a:srgbClr val="000000">
                  <a:hueOff val="0"/>
                  <a:satOff val="0"/>
                  <a:lumOff val="0"/>
                  <a:alphaOff val="0"/>
                </a:srgbClr>
              </a:solidFill>
              <a:latin typeface="Arial"/>
              <a:ea typeface="微软雅黑"/>
            </a:endParaRPr>
          </a:p>
        </p:txBody>
      </p:sp>
      <p:sp>
        <p:nvSpPr>
          <p:cNvPr id="5" name="内容占位符 2">
            <a:extLst>
              <a:ext uri="{FF2B5EF4-FFF2-40B4-BE49-F238E27FC236}">
                <a16:creationId xmlns:a16="http://schemas.microsoft.com/office/drawing/2014/main" id="{224A7DF1-B1A3-C74B-B699-B1459A22543B}"/>
              </a:ext>
            </a:extLst>
          </p:cNvPr>
          <p:cNvSpPr txBox="1">
            <a:spLocks noChangeArrowheads="1"/>
          </p:cNvSpPr>
          <p:nvPr/>
        </p:nvSpPr>
        <p:spPr bwMode="auto">
          <a:xfrm>
            <a:off x="1968104" y="283369"/>
            <a:ext cx="7522344" cy="650081"/>
          </a:xfrm>
          <a:prstGeom prst="rect">
            <a:avLst/>
          </a:prstGeom>
          <a:noFill/>
          <a:ln>
            <a:noFill/>
          </a:ln>
        </p:spPr>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lvl="1"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lvl="2"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lvl="3"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lvl="4"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0" indent="0" eaLnBrk="1" hangingPunct="1">
              <a:lnSpc>
                <a:spcPct val="150000"/>
              </a:lnSpc>
              <a:spcBef>
                <a:spcPct val="0"/>
              </a:spcBef>
              <a:buNone/>
              <a:defRPr/>
            </a:pPr>
            <a:r>
              <a:rPr lang="zh-CN" altLang="en-US" sz="4400" b="1" dirty="0">
                <a:solidFill>
                  <a:srgbClr val="000000"/>
                </a:solidFill>
                <a:latin typeface="DFKai-SB" pitchFamily="65" charset="-120"/>
                <a:ea typeface="DFKai-SB" pitchFamily="65" charset="-120"/>
                <a:sym typeface="微软雅黑" panose="020B0503020204020204" pitchFamily="34" charset="-122"/>
              </a:rPr>
              <a:t>被告人有</a:t>
            </a:r>
            <a:r>
              <a:rPr lang="zh-CN" altLang="en-US" sz="4400" b="1" dirty="0" smtClean="0">
                <a:solidFill>
                  <a:srgbClr val="000000"/>
                </a:solidFill>
                <a:latin typeface="DFKai-SB" pitchFamily="65" charset="-120"/>
                <a:ea typeface="DFKai-SB" pitchFamily="65" charset="-120"/>
                <a:sym typeface="微软雅黑" panose="020B0503020204020204" pitchFamily="34" charset="-122"/>
              </a:rPr>
              <a:t>權</a:t>
            </a:r>
            <a:r>
              <a:rPr lang="zh-CN" altLang="en-US" sz="4400" b="1" dirty="0">
                <a:latin typeface="DFKai-SB" pitchFamily="65" charset="-120"/>
                <a:ea typeface="DFKai-SB" pitchFamily="65" charset="-120"/>
                <a:sym typeface="微软雅黑" panose="020B0503020204020204" pitchFamily="34" charset="-122"/>
              </a:rPr>
              <a:t>盡</a:t>
            </a:r>
            <a:r>
              <a:rPr lang="zh-CN" altLang="en-US" sz="4400" b="1" dirty="0" smtClean="0">
                <a:solidFill>
                  <a:srgbClr val="000000"/>
                </a:solidFill>
                <a:latin typeface="DFKai-SB" pitchFamily="65" charset="-120"/>
                <a:ea typeface="DFKai-SB" pitchFamily="65" charset="-120"/>
                <a:sym typeface="微软雅黑" panose="020B0503020204020204" pitchFamily="34" charset="-122"/>
              </a:rPr>
              <a:t>早</a:t>
            </a:r>
            <a:r>
              <a:rPr lang="zh-CN" altLang="en-US" sz="4400" b="1" dirty="0">
                <a:solidFill>
                  <a:srgbClr val="000000"/>
                </a:solidFill>
                <a:latin typeface="DFKai-SB" pitchFamily="65" charset="-120"/>
                <a:ea typeface="DFKai-SB" pitchFamily="65" charset="-120"/>
                <a:sym typeface="微软雅黑" panose="020B0503020204020204" pitchFamily="34" charset="-122"/>
              </a:rPr>
              <a:t>接受公正審判</a:t>
            </a:r>
            <a:endParaRPr lang="zh-CN" altLang="en-US" sz="4400" b="1" strike="sngStrike" dirty="0">
              <a:solidFill>
                <a:srgbClr val="000000"/>
              </a:solidFill>
              <a:latin typeface="DFKai-SB" pitchFamily="65" charset="-120"/>
              <a:ea typeface="DFKai-SB" pitchFamily="65" charset="-120"/>
            </a:endParaRPr>
          </a:p>
        </p:txBody>
      </p:sp>
      <p:sp>
        <p:nvSpPr>
          <p:cNvPr id="74758" name="内容占位符 2">
            <a:extLst>
              <a:ext uri="{FF2B5EF4-FFF2-40B4-BE49-F238E27FC236}">
                <a16:creationId xmlns:a16="http://schemas.microsoft.com/office/drawing/2014/main" id="{33692F7F-77E5-B747-B946-035EECC90B55}"/>
              </a:ext>
            </a:extLst>
          </p:cNvPr>
          <p:cNvSpPr txBox="1">
            <a:spLocks noChangeArrowheads="1"/>
          </p:cNvSpPr>
          <p:nvPr/>
        </p:nvSpPr>
        <p:spPr bwMode="auto">
          <a:xfrm>
            <a:off x="1222625" y="1925836"/>
            <a:ext cx="9269163"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150000"/>
              </a:lnSpc>
              <a:spcBef>
                <a:spcPts val="750"/>
              </a:spcBef>
              <a:spcAft>
                <a:spcPct val="0"/>
              </a:spcAft>
              <a:buFont typeface="Arial" panose="020B0604020202020204" pitchFamily="34" charset="0"/>
              <a:buChar char="•"/>
            </a:pPr>
            <a:r>
              <a:rPr lang="zh-CN" altLang="zh-CN" sz="4000" dirty="0">
                <a:solidFill>
                  <a:srgbClr val="000000"/>
                </a:solidFill>
                <a:latin typeface="DFKai-SB" panose="02010601000101010101" pitchFamily="2" charset="-120"/>
                <a:ea typeface="DFKai-SB" panose="02010601000101010101" pitchFamily="2" charset="-120"/>
                <a:sym typeface="微软雅黑" panose="020B0503020204020204" pitchFamily="34" charset="-122"/>
              </a:rPr>
              <a:t>任何人在被合法拘捕後，</a:t>
            </a:r>
            <a:r>
              <a:rPr lang="zh-CN" altLang="zh-CN" sz="4000" dirty="0" smtClean="0">
                <a:solidFill>
                  <a:srgbClr val="000000"/>
                </a:solidFill>
                <a:latin typeface="DFKai-SB" panose="02010601000101010101" pitchFamily="2" charset="-120"/>
                <a:ea typeface="DFKai-SB" panose="02010601000101010101" pitchFamily="2" charset="-120"/>
                <a:sym typeface="微软雅黑" panose="020B0503020204020204" pitchFamily="34" charset="-122"/>
              </a:rPr>
              <a:t>享有</a:t>
            </a:r>
            <a:r>
              <a:rPr lang="zh-CN" altLang="en-US" sz="4000" dirty="0">
                <a:solidFill>
                  <a:srgbClr val="000000"/>
                </a:solidFill>
                <a:latin typeface="DFKai-SB" panose="02010601000101010101" pitchFamily="2" charset="-120"/>
                <a:ea typeface="DFKai-SB" panose="02010601000101010101" pitchFamily="2" charset="-120"/>
                <a:sym typeface="微软雅黑" panose="020B0503020204020204" pitchFamily="34" charset="-122"/>
              </a:rPr>
              <a:t>盡</a:t>
            </a:r>
            <a:r>
              <a:rPr lang="zh-CN" altLang="zh-CN" sz="4000" dirty="0" smtClean="0">
                <a:solidFill>
                  <a:srgbClr val="000000"/>
                </a:solidFill>
                <a:latin typeface="DFKai-SB" panose="02010601000101010101" pitchFamily="2" charset="-120"/>
                <a:ea typeface="DFKai-SB" panose="02010601000101010101" pitchFamily="2" charset="-120"/>
                <a:sym typeface="微软雅黑" panose="020B0503020204020204" pitchFamily="34" charset="-122"/>
              </a:rPr>
              <a:t>早</a:t>
            </a:r>
            <a:r>
              <a:rPr lang="zh-CN" altLang="zh-CN" sz="4000" dirty="0">
                <a:solidFill>
                  <a:srgbClr val="000000"/>
                </a:solidFill>
                <a:latin typeface="DFKai-SB" panose="02010601000101010101" pitchFamily="2" charset="-120"/>
                <a:ea typeface="DFKai-SB" panose="02010601000101010101" pitchFamily="2" charset="-120"/>
                <a:sym typeface="微软雅黑" panose="020B0503020204020204" pitchFamily="34" charset="-122"/>
              </a:rPr>
              <a:t>接受司法機關公正審判的權利，不得隨意拖延。</a:t>
            </a:r>
            <a:endParaRPr lang="en-US" altLang="zh-CN" sz="4000" dirty="0">
              <a:solidFill>
                <a:srgbClr val="000000"/>
              </a:solidFill>
              <a:latin typeface="DFKai-SB" panose="02010601000101010101" pitchFamily="2" charset="-120"/>
              <a:ea typeface="DFKai-SB" panose="02010601000101010101" pitchFamily="2" charset="-120"/>
              <a:sym typeface="微软雅黑" panose="020B0503020204020204" pitchFamily="34" charset="-122"/>
            </a:endParaRPr>
          </a:p>
          <a:p>
            <a:pPr fontAlgn="base">
              <a:lnSpc>
                <a:spcPct val="150000"/>
              </a:lnSpc>
              <a:spcBef>
                <a:spcPts val="750"/>
              </a:spcBef>
              <a:spcAft>
                <a:spcPct val="0"/>
              </a:spcAft>
              <a:buFont typeface="Arial" panose="020B0604020202020204" pitchFamily="34" charset="0"/>
              <a:buChar char="•"/>
            </a:pPr>
            <a:r>
              <a:rPr lang="zh-TW" altLang="en-US" sz="4000" dirty="0">
                <a:solidFill>
                  <a:srgbClr val="000000"/>
                </a:solidFill>
                <a:latin typeface="DFKai-SB" panose="02010601000101010101" pitchFamily="2" charset="-120"/>
                <a:ea typeface="DFKai-SB" panose="02010601000101010101" pitchFamily="2" charset="-120"/>
              </a:rPr>
              <a:t>延誤執行公義無異於拒絕給予公義。</a:t>
            </a:r>
            <a:endParaRPr lang="en-US" altLang="zh-TW" sz="4000" dirty="0">
              <a:solidFill>
                <a:srgbClr val="000000"/>
              </a:solidFill>
              <a:latin typeface="DFKai-SB" panose="02010601000101010101" pitchFamily="2" charset="-120"/>
              <a:ea typeface="DFKai-SB" panose="02010601000101010101" pitchFamily="2" charset="-120"/>
            </a:endParaRPr>
          </a:p>
          <a:p>
            <a:pPr fontAlgn="base">
              <a:lnSpc>
                <a:spcPct val="150000"/>
              </a:lnSpc>
              <a:spcBef>
                <a:spcPts val="750"/>
              </a:spcBef>
              <a:spcAft>
                <a:spcPct val="0"/>
              </a:spcAft>
            </a:pPr>
            <a:endParaRPr lang="zh-CN" altLang="zh-CN" sz="4000" dirty="0">
              <a:solidFill>
                <a:srgbClr val="000000"/>
              </a:solidFill>
              <a:latin typeface="DFKai-SB" panose="02010601000101010101" pitchFamily="2" charset="-120"/>
              <a:ea typeface="DFKai-SB" panose="02010601000101010101" pitchFamily="2" charset="-120"/>
              <a:sym typeface="微软雅黑" panose="020B0503020204020204" pitchFamily="34" charset="-122"/>
            </a:endParaRPr>
          </a:p>
        </p:txBody>
      </p:sp>
      <p:sp>
        <p:nvSpPr>
          <p:cNvPr id="74759" name="灯片编号占位符 1">
            <a:extLst>
              <a:ext uri="{FF2B5EF4-FFF2-40B4-BE49-F238E27FC236}">
                <a16:creationId xmlns:a16="http://schemas.microsoft.com/office/drawing/2014/main" id="{6DE1FBDC-F875-4441-AFBA-348BF2AE229E}"/>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557213" indent="-214313">
              <a:defRPr>
                <a:solidFill>
                  <a:schemeClr val="tx1"/>
                </a:solidFill>
                <a:latin typeface="Arial" panose="020B0604020202020204" pitchFamily="34" charset="0"/>
                <a:ea typeface="宋体" panose="02010600030101010101" pitchFamily="2" charset="-122"/>
              </a:defRPr>
            </a:lvl2pPr>
            <a:lvl3pPr marL="857250" indent="-171450">
              <a:defRPr>
                <a:solidFill>
                  <a:schemeClr val="tx1"/>
                </a:solidFill>
                <a:latin typeface="Arial" panose="020B0604020202020204" pitchFamily="34" charset="0"/>
                <a:ea typeface="宋体" panose="02010600030101010101" pitchFamily="2" charset="-122"/>
              </a:defRPr>
            </a:lvl3pPr>
            <a:lvl4pPr marL="1200150" indent="-171450">
              <a:defRPr>
                <a:solidFill>
                  <a:schemeClr val="tx1"/>
                </a:solidFill>
                <a:latin typeface="Arial" panose="020B0604020202020204" pitchFamily="34" charset="0"/>
                <a:ea typeface="宋体" panose="02010600030101010101" pitchFamily="2" charset="-122"/>
              </a:defRPr>
            </a:lvl4pPr>
            <a:lvl5pPr marL="1543050" indent="-171450">
              <a:defRPr>
                <a:solidFill>
                  <a:schemeClr val="tx1"/>
                </a:solidFill>
                <a:latin typeface="Arial" panose="020B0604020202020204" pitchFamily="34" charset="0"/>
                <a:ea typeface="宋体" panose="02010600030101010101" pitchFamily="2" charset="-122"/>
              </a:defRPr>
            </a:lvl5pPr>
            <a:lvl6pPr marL="18859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2288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25717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29146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fld id="{8E3E78D3-C995-E84E-9F73-1C55E96E816F}" type="slidenum">
              <a:rPr lang="en-US" altLang="en-US">
                <a:solidFill>
                  <a:srgbClr val="898989"/>
                </a:solidFill>
              </a:rPr>
              <a:pPr eaLnBrk="0" fontAlgn="base" hangingPunct="0">
                <a:spcBef>
                  <a:spcPct val="0"/>
                </a:spcBef>
                <a:spcAft>
                  <a:spcPct val="0"/>
                </a:spcAft>
              </a:pPr>
              <a:t>32</a:t>
            </a:fld>
            <a:endParaRPr lang="en-US" altLang="en-US">
              <a:solidFill>
                <a:srgbClr val="898989"/>
              </a:solidFill>
            </a:endParaRPr>
          </a:p>
        </p:txBody>
      </p:sp>
    </p:spTree>
    <p:extLst>
      <p:ext uri="{BB962C8B-B14F-4D97-AF65-F5344CB8AC3E}">
        <p14:creationId xmlns:p14="http://schemas.microsoft.com/office/powerpoint/2010/main" val="2849903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标题 1">
            <a:extLst>
              <a:ext uri="{FF2B5EF4-FFF2-40B4-BE49-F238E27FC236}">
                <a16:creationId xmlns:a16="http://schemas.microsoft.com/office/drawing/2014/main" id="{29C2BBB3-E915-E643-9BB8-CDB6FA5F1F44}"/>
              </a:ext>
            </a:extLst>
          </p:cNvPr>
          <p:cNvSpPr>
            <a:spLocks noGrp="1" noChangeArrowheads="1"/>
          </p:cNvSpPr>
          <p:nvPr>
            <p:ph type="title"/>
          </p:nvPr>
        </p:nvSpPr>
        <p:spPr>
          <a:xfrm>
            <a:off x="1116170" y="803408"/>
            <a:ext cx="5359445" cy="373062"/>
          </a:xfrm>
        </p:spPr>
        <p:txBody>
          <a:bodyPr/>
          <a:lstStyle/>
          <a:p>
            <a:r>
              <a:rPr lang="zh-CN" altLang="en-US" sz="4800" dirty="0">
                <a:solidFill>
                  <a:srgbClr val="000000"/>
                </a:solidFill>
                <a:latin typeface="DFKai-SB" panose="03000509000000000000" pitchFamily="65" charset="-120"/>
                <a:ea typeface="DFKai-SB" panose="03000509000000000000" pitchFamily="65" charset="-120"/>
              </a:rPr>
              <a:t>被告人享有緘默權</a:t>
            </a:r>
            <a:endParaRPr kumimoji="1" lang="zh-CN" altLang="en-US" sz="4800" dirty="0">
              <a:latin typeface="DFKai-SB" panose="03000509000000000000" pitchFamily="65" charset="-120"/>
              <a:ea typeface="DFKai-SB" panose="03000509000000000000" pitchFamily="65" charset="-120"/>
            </a:endParaRPr>
          </a:p>
        </p:txBody>
      </p:sp>
      <p:sp>
        <p:nvSpPr>
          <p:cNvPr id="82947" name="内容占位符 2">
            <a:extLst>
              <a:ext uri="{FF2B5EF4-FFF2-40B4-BE49-F238E27FC236}">
                <a16:creationId xmlns:a16="http://schemas.microsoft.com/office/drawing/2014/main" id="{FC42D77E-D52F-3448-BD71-94C09506007E}"/>
              </a:ext>
            </a:extLst>
          </p:cNvPr>
          <p:cNvSpPr>
            <a:spLocks noGrp="1" noChangeArrowheads="1"/>
          </p:cNvSpPr>
          <p:nvPr>
            <p:ph idx="1"/>
          </p:nvPr>
        </p:nvSpPr>
        <p:spPr>
          <a:xfrm>
            <a:off x="2009218" y="1808821"/>
            <a:ext cx="7939211" cy="2628293"/>
          </a:xfrm>
        </p:spPr>
        <p:txBody>
          <a:bodyPr/>
          <a:lstStyle/>
          <a:p>
            <a:pPr marL="0" indent="0" eaLnBrk="1" fontAlgn="ctr" hangingPunct="1">
              <a:lnSpc>
                <a:spcPct val="120000"/>
              </a:lnSpc>
              <a:spcBef>
                <a:spcPts val="600"/>
              </a:spcBef>
              <a:spcAft>
                <a:spcPts val="600"/>
              </a:spcAft>
              <a:buNone/>
            </a:pPr>
            <a:r>
              <a:rPr lang="zh-CN" altLang="en-US" sz="4000" dirty="0">
                <a:latin typeface="DFKai-SB" panose="03000509000000000000" pitchFamily="65" charset="-120"/>
                <a:ea typeface="DFKai-SB" panose="03000509000000000000" pitchFamily="65" charset="-120"/>
                <a:sym typeface="微软雅黑" panose="020B0503020204020204" pitchFamily="34" charset="-122"/>
              </a:rPr>
              <a:t>在警方盤問或者法院審訊過程中，被告人可以保持緘默。</a:t>
            </a:r>
          </a:p>
        </p:txBody>
      </p:sp>
      <p:sp>
        <p:nvSpPr>
          <p:cNvPr id="82948" name="灯片编号占位符 3">
            <a:extLst>
              <a:ext uri="{FF2B5EF4-FFF2-40B4-BE49-F238E27FC236}">
                <a16:creationId xmlns:a16="http://schemas.microsoft.com/office/drawing/2014/main" id="{7C3D1EE3-31B4-F64E-996E-3C8010F5DB2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0" fontAlgn="base" hangingPunct="0">
              <a:spcBef>
                <a:spcPct val="0"/>
              </a:spcBef>
              <a:spcAft>
                <a:spcPct val="0"/>
              </a:spcAft>
              <a:buNone/>
            </a:pPr>
            <a:fld id="{41662D43-9982-7D4D-A694-13412B4DFA5D}" type="slidenum">
              <a:rPr lang="zh-CN" altLang="en-US" sz="1400">
                <a:solidFill>
                  <a:srgbClr val="000000"/>
                </a:solidFill>
              </a:rPr>
              <a:pPr eaLnBrk="0" fontAlgn="base" hangingPunct="0">
                <a:spcBef>
                  <a:spcPct val="0"/>
                </a:spcBef>
                <a:spcAft>
                  <a:spcPct val="0"/>
                </a:spcAft>
                <a:buNone/>
              </a:pPr>
              <a:t>33</a:t>
            </a:fld>
            <a:endParaRPr lang="zh-CN" altLang="en-US" sz="1800">
              <a:solidFill>
                <a:srgbClr val="000000"/>
              </a:solidFill>
            </a:endParaRPr>
          </a:p>
        </p:txBody>
      </p:sp>
      <p:pic>
        <p:nvPicPr>
          <p:cNvPr id="2" name="圖片 1"/>
          <p:cNvPicPr>
            <a:picLocks noChangeAspect="1"/>
          </p:cNvPicPr>
          <p:nvPr/>
        </p:nvPicPr>
        <p:blipFill>
          <a:blip r:embed="rId2"/>
          <a:stretch>
            <a:fillRect/>
          </a:stretch>
        </p:blipFill>
        <p:spPr>
          <a:xfrm>
            <a:off x="4490008" y="3969060"/>
            <a:ext cx="3240000" cy="2379822"/>
          </a:xfrm>
          <a:prstGeom prst="rect">
            <a:avLst/>
          </a:prstGeom>
        </p:spPr>
      </p:pic>
    </p:spTree>
    <p:extLst>
      <p:ext uri="{BB962C8B-B14F-4D97-AF65-F5344CB8AC3E}">
        <p14:creationId xmlns:p14="http://schemas.microsoft.com/office/powerpoint/2010/main" val="40511140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inside court.png" descr="inside court.png"/>
          <p:cNvPicPr>
            <a:picLocks noChangeAspect="1"/>
          </p:cNvPicPr>
          <p:nvPr/>
        </p:nvPicPr>
        <p:blipFill rotWithShape="1">
          <a:blip r:embed="rId2"/>
          <a:srcRect l="6566" r="10034" b="38109"/>
          <a:stretch/>
        </p:blipFill>
        <p:spPr>
          <a:xfrm>
            <a:off x="1523492" y="3869630"/>
            <a:ext cx="9145016" cy="3015755"/>
          </a:xfrm>
          <a:prstGeom prst="rect">
            <a:avLst/>
          </a:prstGeom>
        </p:spPr>
      </p:pic>
      <p:sp>
        <p:nvSpPr>
          <p:cNvPr id="84997" name="文本框 4">
            <a:extLst>
              <a:ext uri="{FF2B5EF4-FFF2-40B4-BE49-F238E27FC236}">
                <a16:creationId xmlns:a16="http://schemas.microsoft.com/office/drawing/2014/main" id="{B39E8CBB-D424-004A-A810-026095D36DFA}"/>
              </a:ext>
            </a:extLst>
          </p:cNvPr>
          <p:cNvSpPr>
            <a:spLocks noChangeArrowheads="1"/>
          </p:cNvSpPr>
          <p:nvPr/>
        </p:nvSpPr>
        <p:spPr bwMode="auto">
          <a:xfrm>
            <a:off x="1991544" y="382279"/>
            <a:ext cx="78867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7625" tIns="19050" rIns="47625" bIns="1905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SzPct val="100000"/>
            </a:pPr>
            <a:r>
              <a:rPr lang="zh-CN" altLang="en-US" sz="4400" dirty="0">
                <a:solidFill>
                  <a:srgbClr val="0C0C0C"/>
                </a:solidFill>
                <a:latin typeface="DFKai-SB" panose="03000509000000000000" pitchFamily="65" charset="-120"/>
                <a:ea typeface="DFKai-SB" panose="03000509000000000000" pitchFamily="65" charset="-120"/>
                <a:sym typeface="Arial" panose="020B0604020202020204" pitchFamily="34" charset="0"/>
              </a:rPr>
              <a:t>無罪推定</a:t>
            </a:r>
            <a:endParaRPr lang="zh-CN" altLang="en-US" sz="4400" dirty="0">
              <a:solidFill>
                <a:srgbClr val="000000"/>
              </a:solidFill>
              <a:latin typeface="DFKai-SB" panose="03000509000000000000" pitchFamily="65" charset="-120"/>
              <a:ea typeface="DFKai-SB" panose="03000509000000000000" pitchFamily="65" charset="-120"/>
            </a:endParaRPr>
          </a:p>
        </p:txBody>
      </p:sp>
      <p:sp>
        <p:nvSpPr>
          <p:cNvPr id="84999" name="灯片编号占位符 1">
            <a:extLst>
              <a:ext uri="{FF2B5EF4-FFF2-40B4-BE49-F238E27FC236}">
                <a16:creationId xmlns:a16="http://schemas.microsoft.com/office/drawing/2014/main" id="{A7593494-767D-AD47-A980-B7D660A46AA2}"/>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fld id="{501B33F6-8CFE-FE4A-90B6-ACB03788DF6F}" type="slidenum">
              <a:rPr lang="zh-CN" altLang="en-US" sz="900">
                <a:solidFill>
                  <a:srgbClr val="898989"/>
                </a:solidFill>
                <a:ea typeface="微软雅黑" panose="020B0503020204020204" pitchFamily="34" charset="-122"/>
              </a:rPr>
              <a:pPr eaLnBrk="0" fontAlgn="base" hangingPunct="0">
                <a:spcBef>
                  <a:spcPct val="0"/>
                </a:spcBef>
                <a:spcAft>
                  <a:spcPct val="0"/>
                </a:spcAft>
              </a:pPr>
              <a:t>34</a:t>
            </a:fld>
            <a:endParaRPr lang="zh-CN" altLang="en-US" sz="1800">
              <a:solidFill>
                <a:srgbClr val="000000"/>
              </a:solidFill>
            </a:endParaRPr>
          </a:p>
        </p:txBody>
      </p:sp>
      <p:pic>
        <p:nvPicPr>
          <p:cNvPr id="6" name="ppl.png" descr="ppl.png"/>
          <p:cNvPicPr>
            <a:picLocks noChangeAspect="1"/>
          </p:cNvPicPr>
          <p:nvPr/>
        </p:nvPicPr>
        <p:blipFill rotWithShape="1">
          <a:blip r:embed="rId3"/>
          <a:srcRect l="62782" b="45401"/>
          <a:stretch/>
        </p:blipFill>
        <p:spPr>
          <a:xfrm>
            <a:off x="7475218" y="4095139"/>
            <a:ext cx="3060340" cy="2564737"/>
          </a:xfrm>
          <a:prstGeom prst="rect">
            <a:avLst/>
          </a:prstGeom>
          <a:ln w="12700">
            <a:miter lim="400000"/>
          </a:ln>
        </p:spPr>
      </p:pic>
      <p:sp>
        <p:nvSpPr>
          <p:cNvPr id="84998" name="Title 6">
            <a:extLst>
              <a:ext uri="{FF2B5EF4-FFF2-40B4-BE49-F238E27FC236}">
                <a16:creationId xmlns:a16="http://schemas.microsoft.com/office/drawing/2014/main" id="{17002820-037A-844A-AF8D-E943B60628D9}"/>
              </a:ext>
            </a:extLst>
          </p:cNvPr>
          <p:cNvSpPr>
            <a:spLocks noChangeArrowheads="1"/>
          </p:cNvSpPr>
          <p:nvPr/>
        </p:nvSpPr>
        <p:spPr bwMode="auto">
          <a:xfrm>
            <a:off x="1719475" y="1153536"/>
            <a:ext cx="8949033" cy="271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7625" tIns="19050" rIns="47625" bIns="1905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fontAlgn="base">
              <a:lnSpc>
                <a:spcPct val="150000"/>
              </a:lnSpc>
              <a:spcBef>
                <a:spcPct val="0"/>
              </a:spcBef>
              <a:spcAft>
                <a:spcPts val="800"/>
              </a:spcAft>
              <a:buSzPct val="100000"/>
            </a:pPr>
            <a:r>
              <a:rPr lang="zh-CN" altLang="en-US" sz="3200" dirty="0">
                <a:latin typeface="DFKai-SB" panose="02010601000101010101" pitchFamily="2" charset="-120"/>
                <a:ea typeface="DFKai-SB" panose="02010601000101010101" pitchFamily="2" charset="-120"/>
                <a:sym typeface="微软雅黑" panose="020B0503020204020204" pitchFamily="34" charset="-122"/>
              </a:rPr>
              <a:t>根據無罪推定（</a:t>
            </a:r>
            <a:r>
              <a:rPr lang="en-US" altLang="zh-CN" sz="3200" dirty="0">
                <a:latin typeface="Times New Roman" panose="02020603050405020304" pitchFamily="18" charset="0"/>
                <a:ea typeface="DFKai-SB" panose="02010601000101010101" pitchFamily="2" charset="-120"/>
                <a:cs typeface="Times New Roman" panose="02020603050405020304" pitchFamily="18" charset="0"/>
                <a:sym typeface="微软雅黑" panose="020B0503020204020204" pitchFamily="34" charset="-122"/>
              </a:rPr>
              <a:t>presumption of innocence</a:t>
            </a:r>
            <a:r>
              <a:rPr lang="zh-CN" altLang="en-US" sz="3200" dirty="0">
                <a:latin typeface="DFKai-SB" panose="02010601000101010101" pitchFamily="2" charset="-120"/>
                <a:ea typeface="DFKai-SB" panose="02010601000101010101" pitchFamily="2" charset="-120"/>
                <a:sym typeface="微软雅黑" panose="020B0503020204020204" pitchFamily="34" charset="-122"/>
              </a:rPr>
              <a:t>）原則，證明被告人犯罪的責任在於控方，控方需要在無合理疑點的情況下證明被告所犯罪行，被告人沒有責任提出證據證明自己無罪。</a:t>
            </a:r>
            <a:endParaRPr lang="zh-CN" altLang="en-US" sz="3200" dirty="0">
              <a:latin typeface="DFKai-SB" panose="02010601000101010101" pitchFamily="2" charset="-120"/>
              <a:ea typeface="DFKai-SB" panose="02010601000101010101" pitchFamily="2" charset="-120"/>
            </a:endParaRPr>
          </a:p>
        </p:txBody>
      </p:sp>
    </p:spTree>
    <p:extLst>
      <p:ext uri="{BB962C8B-B14F-4D97-AF65-F5344CB8AC3E}">
        <p14:creationId xmlns:p14="http://schemas.microsoft.com/office/powerpoint/2010/main" val="15516513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20" name="文本框 3">
            <a:extLst>
              <a:ext uri="{FF2B5EF4-FFF2-40B4-BE49-F238E27FC236}">
                <a16:creationId xmlns:a16="http://schemas.microsoft.com/office/drawing/2014/main" id="{8046F451-6946-B647-BD94-961B3413E686}"/>
              </a:ext>
            </a:extLst>
          </p:cNvPr>
          <p:cNvSpPr>
            <a:spLocks noChangeArrowheads="1"/>
          </p:cNvSpPr>
          <p:nvPr/>
        </p:nvSpPr>
        <p:spPr bwMode="auto">
          <a:xfrm>
            <a:off x="1817247" y="587580"/>
            <a:ext cx="7751762"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7625" tIns="19050" rIns="47625" bIns="1905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buSzPct val="100000"/>
            </a:pPr>
            <a:r>
              <a:rPr lang="zh-CN" altLang="en-US" sz="4400" dirty="0">
                <a:solidFill>
                  <a:srgbClr val="000000"/>
                </a:solidFill>
                <a:latin typeface="DFKai-SB" panose="03000509000000000000" pitchFamily="65" charset="-120"/>
                <a:ea typeface="DFKai-SB" panose="03000509000000000000" pitchFamily="65" charset="-120"/>
                <a:sym typeface="Arial" panose="020B0604020202020204" pitchFamily="34" charset="0"/>
              </a:rPr>
              <a:t>被告人享有辯護權</a:t>
            </a:r>
            <a:endParaRPr lang="zh-CN" altLang="en-US" sz="4400" dirty="0">
              <a:solidFill>
                <a:srgbClr val="000000"/>
              </a:solidFill>
              <a:latin typeface="DFKai-SB" panose="03000509000000000000" pitchFamily="65" charset="-120"/>
              <a:ea typeface="DFKai-SB" panose="03000509000000000000" pitchFamily="65" charset="-120"/>
            </a:endParaRPr>
          </a:p>
        </p:txBody>
      </p:sp>
      <p:sp>
        <p:nvSpPr>
          <p:cNvPr id="86023" name="灯片编号占位符 1">
            <a:extLst>
              <a:ext uri="{FF2B5EF4-FFF2-40B4-BE49-F238E27FC236}">
                <a16:creationId xmlns:a16="http://schemas.microsoft.com/office/drawing/2014/main" id="{42DD61D8-CACA-3144-9806-96D8C33842B4}"/>
              </a:ext>
            </a:extLst>
          </p:cNvPr>
          <p:cNvSpPr>
            <a:spLocks noGrp="1"/>
          </p:cNvSpPr>
          <p:nvPr>
            <p:ph type="sldNum" sz="quarter" idx="12"/>
          </p:nvPr>
        </p:nvSpPr>
        <p:spPr>
          <a:xfrm>
            <a:off x="9150927" y="6368263"/>
            <a:ext cx="2700867" cy="238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fld id="{3CD0CE8C-176C-684E-AFE3-25E47CD18F08}" type="slidenum">
              <a:rPr lang="zh-CN" altLang="en-US" sz="900">
                <a:solidFill>
                  <a:srgbClr val="898989"/>
                </a:solidFill>
                <a:ea typeface="微软雅黑" panose="020B0503020204020204" pitchFamily="34" charset="-122"/>
              </a:rPr>
              <a:pPr eaLnBrk="0" fontAlgn="base" hangingPunct="0">
                <a:spcBef>
                  <a:spcPct val="0"/>
                </a:spcBef>
                <a:spcAft>
                  <a:spcPct val="0"/>
                </a:spcAft>
              </a:pPr>
              <a:t>35</a:t>
            </a:fld>
            <a:endParaRPr lang="zh-CN" altLang="en-US" sz="1800">
              <a:solidFill>
                <a:srgbClr val="000000"/>
              </a:solidFill>
            </a:endParaRPr>
          </a:p>
        </p:txBody>
      </p:sp>
      <p:pic>
        <p:nvPicPr>
          <p:cNvPr id="8" name="building_court.png" descr="building_court.png"/>
          <p:cNvPicPr>
            <a:picLocks noChangeAspect="1"/>
          </p:cNvPicPr>
          <p:nvPr/>
        </p:nvPicPr>
        <p:blipFill>
          <a:blip r:embed="rId2">
            <a:alphaModFix amt="54380"/>
          </a:blip>
          <a:stretch>
            <a:fillRect/>
          </a:stretch>
        </p:blipFill>
        <p:spPr>
          <a:xfrm>
            <a:off x="7931868" y="1150770"/>
            <a:ext cx="3612764" cy="4107966"/>
          </a:xfrm>
          <a:prstGeom prst="rect">
            <a:avLst/>
          </a:prstGeom>
          <a:ln w="12700">
            <a:miter lim="400000"/>
          </a:ln>
        </p:spPr>
      </p:pic>
      <p:pic>
        <p:nvPicPr>
          <p:cNvPr id="7" name="ppl.png" descr="ppl.png"/>
          <p:cNvPicPr>
            <a:picLocks noChangeAspect="1"/>
          </p:cNvPicPr>
          <p:nvPr/>
        </p:nvPicPr>
        <p:blipFill>
          <a:blip r:embed="rId3"/>
          <a:srcRect r="72341"/>
          <a:stretch>
            <a:fillRect/>
          </a:stretch>
        </p:blipFill>
        <p:spPr>
          <a:xfrm flipH="1">
            <a:off x="9080232" y="2705170"/>
            <a:ext cx="1761602" cy="3638435"/>
          </a:xfrm>
          <a:prstGeom prst="rect">
            <a:avLst/>
          </a:prstGeom>
          <a:ln w="12700">
            <a:miter lim="400000"/>
          </a:ln>
        </p:spPr>
      </p:pic>
      <p:sp>
        <p:nvSpPr>
          <p:cNvPr id="9" name="Title 6">
            <a:extLst>
              <a:ext uri="{FF2B5EF4-FFF2-40B4-BE49-F238E27FC236}">
                <a16:creationId xmlns:a16="http://schemas.microsoft.com/office/drawing/2014/main" id="{D126C7BB-FD22-9E48-AC8A-B217179AC7FC}"/>
              </a:ext>
            </a:extLst>
          </p:cNvPr>
          <p:cNvSpPr>
            <a:spLocks noChangeArrowheads="1"/>
          </p:cNvSpPr>
          <p:nvPr/>
        </p:nvSpPr>
        <p:spPr bwMode="auto">
          <a:xfrm>
            <a:off x="889462" y="1761716"/>
            <a:ext cx="6792606" cy="464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7625" tIns="19050" rIns="47625" bIns="19050"/>
          <a:lstStyle>
            <a:lvl1pPr marL="342900" indent="-342900">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base">
              <a:lnSpc>
                <a:spcPct val="150000"/>
              </a:lnSpc>
              <a:spcBef>
                <a:spcPct val="0"/>
              </a:spcBef>
              <a:spcAft>
                <a:spcPts val="800"/>
              </a:spcAft>
              <a:buSzPct val="100000"/>
              <a:buFont typeface="Arial" panose="020B0604020202020204" pitchFamily="34" charset="0"/>
              <a:buChar char="•"/>
            </a:pPr>
            <a:r>
              <a:rPr lang="zh-CN" altLang="en-US" sz="3200" dirty="0">
                <a:latin typeface="DFKai-SB" panose="03000509000000000000" pitchFamily="65" charset="-120"/>
                <a:ea typeface="DFKai-SB" panose="03000509000000000000" pitchFamily="65" charset="-120"/>
                <a:sym typeface="微软雅黑" panose="020B0503020204020204" pitchFamily="34" charset="-122"/>
              </a:rPr>
              <a:t>被告人有權自己或者通過律師作出辯護。</a:t>
            </a:r>
            <a:endParaRPr lang="en-US" altLang="zh-CN" sz="3200" dirty="0">
              <a:latin typeface="DFKai-SB" panose="03000509000000000000" pitchFamily="65" charset="-120"/>
              <a:ea typeface="DFKai-SB" panose="03000509000000000000" pitchFamily="65" charset="-120"/>
              <a:sym typeface="微软雅黑" panose="020B0503020204020204" pitchFamily="34" charset="-122"/>
            </a:endParaRPr>
          </a:p>
          <a:p>
            <a:pPr fontAlgn="base">
              <a:lnSpc>
                <a:spcPct val="150000"/>
              </a:lnSpc>
              <a:spcBef>
                <a:spcPct val="0"/>
              </a:spcBef>
              <a:spcAft>
                <a:spcPts val="800"/>
              </a:spcAft>
              <a:buSzPct val="100000"/>
              <a:buFont typeface="Arial" panose="020B0604020202020204" pitchFamily="34" charset="0"/>
              <a:buChar char="•"/>
            </a:pPr>
            <a:r>
              <a:rPr lang="zh-CN" altLang="en-US" sz="3200" dirty="0">
                <a:latin typeface="DFKai-SB" panose="03000509000000000000" pitchFamily="65" charset="-120"/>
                <a:ea typeface="DFKai-SB" panose="03000509000000000000" pitchFamily="65" charset="-120"/>
                <a:sym typeface="微软雅黑" panose="020B0503020204020204" pitchFamily="34" charset="-122"/>
              </a:rPr>
              <a:t>法院必須給予他提出證據、傳召證人、盤問證人、陳詞和辯護的機會。</a:t>
            </a:r>
            <a:endParaRPr lang="en-US" altLang="zh-CN" sz="3200" dirty="0">
              <a:latin typeface="DFKai-SB" panose="03000509000000000000" pitchFamily="65" charset="-120"/>
              <a:ea typeface="DFKai-SB" panose="03000509000000000000" pitchFamily="65" charset="-120"/>
              <a:sym typeface="微软雅黑" panose="020B0503020204020204" pitchFamily="34" charset="-122"/>
            </a:endParaRPr>
          </a:p>
          <a:p>
            <a:pPr fontAlgn="base">
              <a:lnSpc>
                <a:spcPct val="150000"/>
              </a:lnSpc>
              <a:spcBef>
                <a:spcPct val="0"/>
              </a:spcBef>
              <a:spcAft>
                <a:spcPts val="800"/>
              </a:spcAft>
              <a:buSzPct val="100000"/>
              <a:buFont typeface="Arial" panose="020B0604020202020204" pitchFamily="34" charset="0"/>
              <a:buChar char="•"/>
            </a:pPr>
            <a:r>
              <a:rPr lang="zh-CN" altLang="en-US" sz="3200" dirty="0">
                <a:latin typeface="DFKai-SB" panose="03000509000000000000" pitchFamily="65" charset="-120"/>
                <a:ea typeface="DFKai-SB" panose="03000509000000000000" pitchFamily="65" charset="-120"/>
                <a:sym typeface="微软雅黑" panose="020B0503020204020204" pitchFamily="34" charset="-122"/>
              </a:rPr>
              <a:t>法官作出判決，必須在判詞中說明判決的理由。</a:t>
            </a:r>
          </a:p>
        </p:txBody>
      </p:sp>
    </p:spTree>
    <p:extLst>
      <p:ext uri="{BB962C8B-B14F-4D97-AF65-F5344CB8AC3E}">
        <p14:creationId xmlns:p14="http://schemas.microsoft.com/office/powerpoint/2010/main" val="680673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5" name="Title 6">
            <a:extLst>
              <a:ext uri="{FF2B5EF4-FFF2-40B4-BE49-F238E27FC236}">
                <a16:creationId xmlns:a16="http://schemas.microsoft.com/office/drawing/2014/main" id="{2854006F-C33D-E842-9B05-00B0AAC77149}"/>
              </a:ext>
            </a:extLst>
          </p:cNvPr>
          <p:cNvSpPr>
            <a:spLocks noChangeArrowheads="1"/>
          </p:cNvSpPr>
          <p:nvPr/>
        </p:nvSpPr>
        <p:spPr bwMode="auto">
          <a:xfrm>
            <a:off x="1739517" y="1150295"/>
            <a:ext cx="9014400" cy="5500553"/>
          </a:xfrm>
          <a:prstGeom prst="rect">
            <a:avLst/>
          </a:prstGeom>
          <a:noFill/>
          <a:ln w="38100">
            <a:solidFill>
              <a:schemeClr val="accent5"/>
            </a:solidFill>
          </a:ln>
        </p:spPr>
        <p:txBody>
          <a:bodyPr lIns="144000" tIns="144000" rIns="144000" bIns="144000" anchor="ctr"/>
          <a:lstStyle>
            <a:lvl1pPr marL="342900" indent="-342900">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marL="363538" indent="-363538" fontAlgn="base">
              <a:spcBef>
                <a:spcPct val="0"/>
              </a:spcBef>
              <a:spcAft>
                <a:spcPts val="800"/>
              </a:spcAft>
              <a:buClr>
                <a:srgbClr val="0C0C0C"/>
              </a:buClr>
              <a:buSzPct val="100000"/>
              <a:buFont typeface="Arial" pitchFamily="34" charset="0"/>
              <a:buChar char="•"/>
            </a:pPr>
            <a:r>
              <a:rPr lang="zh-CN" altLang="en-US" sz="3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遵守法律、維護法治秩序，是香港居民的基本義務</a:t>
            </a:r>
            <a:r>
              <a:rPr lang="zh-CN" altLang="en-US" sz="3200" dirty="0" smtClean="0">
                <a:solidFill>
                  <a:srgbClr val="000000"/>
                </a:solidFill>
                <a:latin typeface="DFKai-SB" panose="03000509000000000000" pitchFamily="65" charset="-120"/>
                <a:ea typeface="DFKai-SB" panose="03000509000000000000" pitchFamily="65" charset="-120"/>
                <a:sym typeface="微软雅黑" panose="020B0503020204020204" pitchFamily="34" charset="-122"/>
              </a:rPr>
              <a:t>，是</a:t>
            </a:r>
            <a:r>
              <a:rPr lang="zh-CN" altLang="en-US" sz="3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香港社會共同的價值觀，更是香港繁榮穩定的基石。</a:t>
            </a:r>
            <a:endParaRPr lang="en-US" altLang="zh-CN" sz="32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a:p>
            <a:pPr marL="363538" indent="-363538" fontAlgn="base">
              <a:spcBef>
                <a:spcPct val="0"/>
              </a:spcBef>
              <a:spcAft>
                <a:spcPts val="800"/>
              </a:spcAft>
              <a:buClr>
                <a:srgbClr val="0C0C0C"/>
              </a:buClr>
              <a:buSzPct val="100000"/>
              <a:buFont typeface="Arial" pitchFamily="34" charset="0"/>
              <a:buChar char="•"/>
            </a:pPr>
            <a:r>
              <a:rPr lang="zh-CN" altLang="en-US" sz="3200" dirty="0">
                <a:solidFill>
                  <a:srgbClr val="000000"/>
                </a:solidFill>
                <a:latin typeface="DFKai-SB" panose="03000509000000000000" pitchFamily="65" charset="-120"/>
                <a:ea typeface="DFKai-SB" panose="03000509000000000000" pitchFamily="65" charset="-120"/>
                <a:sym typeface="Arial" panose="020B0604020202020204" pitchFamily="34" charset="0"/>
              </a:rPr>
              <a:t>司法獨立是保障法治精神的重要制度。</a:t>
            </a:r>
            <a:r>
              <a:rPr lang="en-US" altLang="zh-CN" sz="3200" dirty="0">
                <a:solidFill>
                  <a:srgbClr val="000000"/>
                </a:solidFill>
                <a:latin typeface="DFKai-SB" panose="03000509000000000000" pitchFamily="65" charset="-120"/>
                <a:ea typeface="DFKai-SB" panose="03000509000000000000" pitchFamily="65" charset="-120"/>
                <a:sym typeface="Arial" panose="020B0604020202020204" pitchFamily="34" charset="0"/>
              </a:rPr>
              <a:t/>
            </a:r>
            <a:br>
              <a:rPr lang="en-US" altLang="zh-CN" sz="3200" dirty="0">
                <a:solidFill>
                  <a:srgbClr val="000000"/>
                </a:solidFill>
                <a:latin typeface="DFKai-SB" panose="03000509000000000000" pitchFamily="65" charset="-120"/>
                <a:ea typeface="DFKai-SB" panose="03000509000000000000" pitchFamily="65" charset="-120"/>
                <a:sym typeface="Arial" panose="020B0604020202020204" pitchFamily="34" charset="0"/>
              </a:rPr>
            </a:br>
            <a:r>
              <a:rPr lang="zh-CN" altLang="en-US" sz="3200" dirty="0">
                <a:solidFill>
                  <a:srgbClr val="000000"/>
                </a:solidFill>
                <a:latin typeface="DFKai-SB" panose="03000509000000000000" pitchFamily="65" charset="-120"/>
                <a:ea typeface="DFKai-SB" panose="03000509000000000000" pitchFamily="65" charset="-120"/>
                <a:sym typeface="Arial" panose="020B0604020202020204" pitchFamily="34" charset="0"/>
              </a:rPr>
              <a:t>法律面前人人平等彰顯法治精神。公平公開的審訊是法治精神</a:t>
            </a:r>
            <a:r>
              <a:rPr lang="zh-CN" altLang="en-US" sz="3200" dirty="0">
                <a:solidFill>
                  <a:srgbClr val="000000"/>
                </a:solidFill>
                <a:latin typeface="DFKai-SB" panose="03000509000000000000" pitchFamily="65" charset="-120"/>
                <a:ea typeface="DFKai-SB" panose="03000509000000000000" pitchFamily="65" charset="-120"/>
              </a:rPr>
              <a:t>的重要體現。</a:t>
            </a:r>
            <a:endParaRPr lang="en-US" altLang="zh-CN" sz="3200" dirty="0">
              <a:solidFill>
                <a:srgbClr val="000000"/>
              </a:solidFill>
              <a:latin typeface="DFKai-SB" panose="03000509000000000000" pitchFamily="65" charset="-120"/>
              <a:ea typeface="DFKai-SB" panose="03000509000000000000" pitchFamily="65" charset="-120"/>
            </a:endParaRPr>
          </a:p>
          <a:p>
            <a:pPr marL="363538" indent="-363538" fontAlgn="base">
              <a:spcBef>
                <a:spcPct val="0"/>
              </a:spcBef>
              <a:spcAft>
                <a:spcPts val="800"/>
              </a:spcAft>
              <a:buClr>
                <a:srgbClr val="0C0C0C"/>
              </a:buClr>
              <a:buSzPct val="100000"/>
              <a:buFont typeface="Arial" pitchFamily="34" charset="0"/>
              <a:buChar char="•"/>
            </a:pPr>
            <a:r>
              <a:rPr lang="zh-CN" altLang="en-US" sz="3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作為香港年輕一代，</a:t>
            </a:r>
            <a:r>
              <a:rPr lang="en-US" altLang="zh-CN" sz="3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
            </a:r>
            <a:br>
              <a:rPr lang="en-US" altLang="zh-CN" sz="3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br>
            <a:r>
              <a:rPr lang="zh-CN" altLang="en-US" sz="3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應該努力維護香港法治，</a:t>
            </a:r>
            <a:r>
              <a:rPr lang="en-US" altLang="zh-CN" sz="3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
            </a:r>
            <a:br>
              <a:rPr lang="en-US" altLang="zh-CN" sz="3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br>
            <a:r>
              <a:rPr lang="zh-CN" altLang="en-US" sz="3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守護香港的法治精神</a:t>
            </a:r>
            <a:r>
              <a:rPr lang="zh-CN" altLang="en-US" sz="3200" dirty="0" smtClean="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endParaRPr lang="en-US" altLang="zh-CN" sz="3200" dirty="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p:txBody>
      </p:sp>
      <p:sp>
        <p:nvSpPr>
          <p:cNvPr id="97286" name="灯片编号占位符 1">
            <a:extLst>
              <a:ext uri="{FF2B5EF4-FFF2-40B4-BE49-F238E27FC236}">
                <a16:creationId xmlns:a16="http://schemas.microsoft.com/office/drawing/2014/main" id="{458B5131-5288-CD4D-85A9-00CCA91C0A61}"/>
              </a:ext>
            </a:extLst>
          </p:cNvPr>
          <p:cNvSpPr>
            <a:spLocks noGrp="1"/>
          </p:cNvSpPr>
          <p:nvPr>
            <p:ph type="sldNum" sz="quarter" idx="12"/>
          </p:nvPr>
        </p:nvSpPr>
        <p:spPr>
          <a:xfrm>
            <a:off x="8364252" y="6309321"/>
            <a:ext cx="2025650" cy="238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fld id="{70FDA5ED-E52B-A549-B46B-649096FD536C}" type="slidenum">
              <a:rPr lang="zh-CN" altLang="en-US" sz="1200">
                <a:solidFill>
                  <a:srgbClr val="898989"/>
                </a:solidFill>
                <a:latin typeface="Arial"/>
                <a:ea typeface="微软雅黑" panose="020B0503020204020204" pitchFamily="34" charset="-122"/>
              </a:rPr>
              <a:pPr eaLnBrk="0" fontAlgn="base" hangingPunct="0">
                <a:spcBef>
                  <a:spcPct val="0"/>
                </a:spcBef>
                <a:spcAft>
                  <a:spcPct val="0"/>
                </a:spcAft>
              </a:pPr>
              <a:t>36</a:t>
            </a:fld>
            <a:endParaRPr lang="zh-CN" altLang="en-US" sz="1200" dirty="0">
              <a:solidFill>
                <a:srgbClr val="000000"/>
              </a:solidFill>
              <a:latin typeface="Arial"/>
            </a:endParaRPr>
          </a:p>
        </p:txBody>
      </p:sp>
      <p:sp>
        <p:nvSpPr>
          <p:cNvPr id="97287" name="矩形 2">
            <a:extLst>
              <a:ext uri="{FF2B5EF4-FFF2-40B4-BE49-F238E27FC236}">
                <a16:creationId xmlns:a16="http://schemas.microsoft.com/office/drawing/2014/main" id="{A5F6726C-3533-B741-889B-7F0E2E1368F7}"/>
              </a:ext>
            </a:extLst>
          </p:cNvPr>
          <p:cNvSpPr>
            <a:spLocks noChangeArrowheads="1"/>
          </p:cNvSpPr>
          <p:nvPr/>
        </p:nvSpPr>
        <p:spPr bwMode="auto">
          <a:xfrm>
            <a:off x="1739517" y="380854"/>
            <a:ext cx="86769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0"/>
              </a:spcBef>
              <a:spcAft>
                <a:spcPct val="0"/>
              </a:spcAft>
            </a:pPr>
            <a:r>
              <a:rPr lang="zh-CN" altLang="en-US" sz="4400" b="1" dirty="0">
                <a:solidFill>
                  <a:srgbClr val="000066"/>
                </a:solidFill>
                <a:latin typeface="標楷體" pitchFamily="65" charset="-120"/>
                <a:ea typeface="標楷體" pitchFamily="65" charset="-120"/>
              </a:rPr>
              <a:t>結語</a:t>
            </a:r>
          </a:p>
        </p:txBody>
      </p:sp>
      <p:pic>
        <p:nvPicPr>
          <p:cNvPr id="8" name="building_court.png" descr="building_court.png"/>
          <p:cNvPicPr>
            <a:picLocks noChangeAspect="1"/>
          </p:cNvPicPr>
          <p:nvPr/>
        </p:nvPicPr>
        <p:blipFill>
          <a:blip r:embed="rId2">
            <a:alphaModFix amt="84954"/>
          </a:blip>
          <a:stretch>
            <a:fillRect/>
          </a:stretch>
        </p:blipFill>
        <p:spPr>
          <a:xfrm>
            <a:off x="7597895" y="4386582"/>
            <a:ext cx="1816848" cy="2065883"/>
          </a:xfrm>
          <a:prstGeom prst="rect">
            <a:avLst/>
          </a:prstGeom>
          <a:ln w="12700">
            <a:miter lim="400000"/>
          </a:ln>
        </p:spPr>
      </p:pic>
      <p:pic>
        <p:nvPicPr>
          <p:cNvPr id="9" name="law.png" descr="law.png"/>
          <p:cNvPicPr>
            <a:picLocks noChangeAspect="1"/>
          </p:cNvPicPr>
          <p:nvPr/>
        </p:nvPicPr>
        <p:blipFill>
          <a:blip r:embed="rId3"/>
          <a:stretch>
            <a:fillRect/>
          </a:stretch>
        </p:blipFill>
        <p:spPr>
          <a:xfrm>
            <a:off x="8917308" y="5138627"/>
            <a:ext cx="762944" cy="929018"/>
          </a:xfrm>
          <a:prstGeom prst="rect">
            <a:avLst/>
          </a:prstGeom>
          <a:ln w="12700">
            <a:miter lim="400000"/>
          </a:ln>
        </p:spPr>
      </p:pic>
      <p:pic>
        <p:nvPicPr>
          <p:cNvPr id="10" name="law.png" descr="law.png"/>
          <p:cNvPicPr>
            <a:picLocks noChangeAspect="1"/>
          </p:cNvPicPr>
          <p:nvPr/>
        </p:nvPicPr>
        <p:blipFill>
          <a:blip r:embed="rId4"/>
          <a:stretch>
            <a:fillRect/>
          </a:stretch>
        </p:blipFill>
        <p:spPr>
          <a:xfrm>
            <a:off x="9281955" y="5462664"/>
            <a:ext cx="841203" cy="630633"/>
          </a:xfrm>
          <a:prstGeom prst="rect">
            <a:avLst/>
          </a:prstGeom>
          <a:ln w="12700">
            <a:miter lim="400000"/>
          </a:ln>
        </p:spPr>
      </p:pic>
      <p:pic>
        <p:nvPicPr>
          <p:cNvPr id="11" name="法庭標誌.png" descr="法庭標誌.png"/>
          <p:cNvPicPr>
            <a:picLocks noChangeAspect="1"/>
          </p:cNvPicPr>
          <p:nvPr/>
        </p:nvPicPr>
        <p:blipFill>
          <a:blip r:embed="rId5"/>
          <a:stretch>
            <a:fillRect/>
          </a:stretch>
        </p:blipFill>
        <p:spPr>
          <a:xfrm>
            <a:off x="7104113" y="4887741"/>
            <a:ext cx="1149759" cy="1150986"/>
          </a:xfrm>
          <a:prstGeom prst="rect">
            <a:avLst/>
          </a:prstGeom>
          <a:ln w="12700">
            <a:miter lim="400000"/>
          </a:ln>
        </p:spPr>
      </p:pic>
    </p:spTree>
    <p:extLst>
      <p:ext uri="{BB962C8B-B14F-4D97-AF65-F5344CB8AC3E}">
        <p14:creationId xmlns:p14="http://schemas.microsoft.com/office/powerpoint/2010/main" val="516136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9"/>
          <p:cNvSpPr txBox="1"/>
          <p:nvPr/>
        </p:nvSpPr>
        <p:spPr>
          <a:xfrm>
            <a:off x="650450" y="530522"/>
            <a:ext cx="11076495" cy="1323439"/>
          </a:xfrm>
          <a:prstGeom prst="rect">
            <a:avLst/>
          </a:prstGeom>
          <a:noFill/>
        </p:spPr>
        <p:txBody>
          <a:bodyPr wrap="square" rtlCol="0">
            <a:spAutoFit/>
          </a:bodyPr>
          <a:lstStyle/>
          <a:p>
            <a:pPr algn="ctr" defTabSz="457200"/>
            <a:r>
              <a:rPr lang="en-US" altLang="zh-TW" sz="4000" dirty="0" smtClean="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憲法</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和</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基本法</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教育學與教資源</a:t>
            </a:r>
            <a:endParaRPr lang="en-US" altLang="zh-TW" sz="4000" dirty="0">
              <a:solidFill>
                <a:prstClr val="black"/>
              </a:solidFill>
              <a:latin typeface="DFKai-SB" panose="03000509000000000000" pitchFamily="65" charset="-120"/>
              <a:ea typeface="DFKai-SB" panose="03000509000000000000" pitchFamily="65" charset="-120"/>
            </a:endParaRPr>
          </a:p>
          <a:p>
            <a:pPr algn="ctr" defTabSz="457200"/>
            <a:endParaRPr lang="en-US" sz="4000" dirty="0">
              <a:solidFill>
                <a:srgbClr val="00B050"/>
              </a:solidFill>
              <a:latin typeface="Century Gothic" panose="020B0502020202020204"/>
            </a:endParaRPr>
          </a:p>
        </p:txBody>
      </p:sp>
      <p:pic>
        <p:nvPicPr>
          <p:cNvPr id="4" name="Picture 3">
            <a:hlinkClick r:id="rId2"/>
          </p:cNvPr>
          <p:cNvPicPr>
            <a:picLocks noChangeAspect="1"/>
          </p:cNvPicPr>
          <p:nvPr/>
        </p:nvPicPr>
        <p:blipFill>
          <a:blip r:embed="rId3"/>
          <a:stretch>
            <a:fillRect/>
          </a:stretch>
        </p:blipFill>
        <p:spPr>
          <a:xfrm>
            <a:off x="2627831" y="3081901"/>
            <a:ext cx="1493026" cy="1493026"/>
          </a:xfrm>
          <a:prstGeom prst="rect">
            <a:avLst/>
          </a:prstGeom>
        </p:spPr>
      </p:pic>
      <p:sp>
        <p:nvSpPr>
          <p:cNvPr id="5" name="Rectangle 4"/>
          <p:cNvSpPr/>
          <p:nvPr/>
        </p:nvSpPr>
        <p:spPr>
          <a:xfrm>
            <a:off x="3907612" y="5250221"/>
            <a:ext cx="6096000" cy="1107996"/>
          </a:xfrm>
          <a:prstGeom prst="rect">
            <a:avLst/>
          </a:prstGeom>
        </p:spPr>
        <p:txBody>
          <a:bodyPr>
            <a:spAutoFit/>
          </a:bodyPr>
          <a:lstStyle/>
          <a:p>
            <a:r>
              <a:rPr lang="en-US" altLang="zh-TW" sz="2400" dirty="0" smtClean="0">
                <a:latin typeface="Times New Roman" panose="02020603050405020304" pitchFamily="18" charset="0"/>
                <a:ea typeface="標楷體" panose="03000509000000000000" pitchFamily="65" charset="-120"/>
                <a:cs typeface="Times New Roman" panose="02020603050405020304" pitchFamily="18" charset="0"/>
              </a:rPr>
              <a:t>The China Current: </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一國兩制」下的香港</a:t>
            </a:r>
            <a:endParaRPr lang="en-US" altLang="ja-JP" sz="2400"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en-US" altLang="ja-JP" sz="1400" dirty="0" smtClean="0">
                <a:latin typeface="Times New Roman" panose="02020603050405020304" pitchFamily="18" charset="0"/>
                <a:cs typeface="Times New Roman" panose="02020603050405020304" pitchFamily="18" charset="0"/>
              </a:rPr>
              <a:t>https</a:t>
            </a:r>
            <a:r>
              <a:rPr lang="en-US" altLang="ja-JP" sz="1400" dirty="0">
                <a:latin typeface="Times New Roman" panose="02020603050405020304" pitchFamily="18" charset="0"/>
                <a:cs typeface="Times New Roman" panose="02020603050405020304" pitchFamily="18" charset="0"/>
              </a:rPr>
              <a:t>://chinacurrent.com/education/category/%E3%80%8C%E4%B8%80%E5%9C%8B%E5%85%A9%E5%88%B6%E3%80%8D%E4%B8%8B%E7%9A%84%E9%A6%99%E6%B8%AF</a:t>
            </a:r>
            <a:endParaRPr lang="ja-JP" altLang="en-US" sz="1400" dirty="0">
              <a:latin typeface="Times New Roman" panose="02020603050405020304" pitchFamily="18" charset="0"/>
              <a:cs typeface="Times New Roman" panose="02020603050405020304" pitchFamily="18" charset="0"/>
            </a:endParaRPr>
          </a:p>
        </p:txBody>
      </p:sp>
      <p:pic>
        <p:nvPicPr>
          <p:cNvPr id="6" name="Picture 5">
            <a:hlinkClick r:id="rId4"/>
          </p:cNvPr>
          <p:cNvPicPr>
            <a:picLocks noChangeAspect="1"/>
          </p:cNvPicPr>
          <p:nvPr/>
        </p:nvPicPr>
        <p:blipFill>
          <a:blip r:embed="rId5"/>
          <a:stretch>
            <a:fillRect/>
          </a:stretch>
        </p:blipFill>
        <p:spPr>
          <a:xfrm>
            <a:off x="836664" y="5306566"/>
            <a:ext cx="2575783" cy="1051651"/>
          </a:xfrm>
          <a:prstGeom prst="rect">
            <a:avLst/>
          </a:prstGeom>
        </p:spPr>
      </p:pic>
      <p:sp>
        <p:nvSpPr>
          <p:cNvPr id="7" name="Rectangle 6"/>
          <p:cNvSpPr/>
          <p:nvPr/>
        </p:nvSpPr>
        <p:spPr>
          <a:xfrm>
            <a:off x="3764843" y="1702194"/>
            <a:ext cx="7900929" cy="1089529"/>
          </a:xfrm>
          <a:prstGeom prst="rect">
            <a:avLst/>
          </a:prstGeom>
        </p:spPr>
        <p:txBody>
          <a:bodyPr wrap="square">
            <a:spAutoFit/>
          </a:bodyPr>
          <a:lstStyle/>
          <a:p>
            <a:pPr>
              <a:lnSpc>
                <a:spcPct val="90000"/>
              </a:lnSpc>
              <a:buFont typeface="Arial" panose="020B0604020202020204" pitchFamily="34" charset="0"/>
              <a:buChar char="•"/>
            </a:pP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中華人民共和國香港特別行政區基本法</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全文及相關文件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(http://www.basiclaw.gov.hk/tc/basiclawtext/index.html)</a:t>
            </a:r>
          </a:p>
          <a:p>
            <a:pPr>
              <a:lnSpc>
                <a:spcPct val="90000"/>
              </a:lnSpc>
              <a:buFont typeface="Arial" panose="020B0604020202020204" pitchFamily="34" charset="0"/>
              <a:buChar char="•"/>
            </a:pPr>
            <a:r>
              <a:rPr lang="en-US" altLang="ja-JP" sz="2400" dirty="0">
                <a:latin typeface="Times New Roman" panose="02020603050405020304" pitchFamily="18" charset="0"/>
                <a:ea typeface="DFKai-SB" panose="03000509000000000000" pitchFamily="65" charset="-120"/>
                <a:cs typeface="Times New Roman" panose="02020603050405020304" pitchFamily="18" charset="0"/>
              </a:rPr>
              <a:t>《</a:t>
            </a:r>
            <a:r>
              <a:rPr lang="ja-JP" altLang="en-US" sz="2400" dirty="0">
                <a:latin typeface="Times New Roman" panose="02020603050405020304" pitchFamily="18" charset="0"/>
                <a:ea typeface="DFKai-SB" panose="03000509000000000000" pitchFamily="65" charset="-120"/>
                <a:cs typeface="Times New Roman" panose="02020603050405020304" pitchFamily="18" charset="0"/>
              </a:rPr>
              <a:t>基本法</a:t>
            </a:r>
            <a:r>
              <a:rPr lang="en-US" altLang="ja-JP" sz="2400" dirty="0">
                <a:latin typeface="Times New Roman" panose="02020603050405020304" pitchFamily="18" charset="0"/>
                <a:ea typeface="DFKai-SB" panose="03000509000000000000" pitchFamily="65" charset="-120"/>
                <a:cs typeface="Times New Roman" panose="02020603050405020304" pitchFamily="18" charset="0"/>
              </a:rPr>
              <a:t>》</a:t>
            </a:r>
            <a:r>
              <a:rPr lang="ja-JP" altLang="en-US" sz="2400" dirty="0">
                <a:latin typeface="Times New Roman" panose="02020603050405020304" pitchFamily="18" charset="0"/>
                <a:ea typeface="DFKai-SB" panose="03000509000000000000" pitchFamily="65" charset="-120"/>
                <a:cs typeface="Times New Roman" panose="02020603050405020304" pitchFamily="18" charset="0"/>
              </a:rPr>
              <a:t>網站 </a:t>
            </a:r>
            <a:r>
              <a:rPr lang="en-US" altLang="ja-JP"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http://www.basiclaw.gov.hk/tc/index/index.html)</a:t>
            </a:r>
          </a:p>
        </p:txBody>
      </p:sp>
      <p:pic>
        <p:nvPicPr>
          <p:cNvPr id="8" name="Picture 7"/>
          <p:cNvPicPr>
            <a:picLocks noChangeAspect="1"/>
          </p:cNvPicPr>
          <p:nvPr/>
        </p:nvPicPr>
        <p:blipFill>
          <a:blip r:embed="rId6"/>
          <a:stretch>
            <a:fillRect/>
          </a:stretch>
        </p:blipFill>
        <p:spPr>
          <a:xfrm>
            <a:off x="836664" y="1641164"/>
            <a:ext cx="2537680" cy="975445"/>
          </a:xfrm>
          <a:prstGeom prst="rect">
            <a:avLst/>
          </a:prstGeom>
        </p:spPr>
      </p:pic>
      <p:sp>
        <p:nvSpPr>
          <p:cNvPr id="9" name="AutoShape 2" descr="RTHK 首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0" name="Picture 9"/>
          <p:cNvPicPr>
            <a:picLocks noChangeAspect="1"/>
          </p:cNvPicPr>
          <p:nvPr/>
        </p:nvPicPr>
        <p:blipFill>
          <a:blip r:embed="rId7"/>
          <a:stretch>
            <a:fillRect/>
          </a:stretch>
        </p:blipFill>
        <p:spPr>
          <a:xfrm>
            <a:off x="546717" y="3348248"/>
            <a:ext cx="1836579" cy="937341"/>
          </a:xfrm>
          <a:prstGeom prst="rect">
            <a:avLst/>
          </a:prstGeom>
        </p:spPr>
      </p:pic>
      <p:sp>
        <p:nvSpPr>
          <p:cNvPr id="11" name="Rectangle 10"/>
          <p:cNvSpPr/>
          <p:nvPr/>
        </p:nvSpPr>
        <p:spPr>
          <a:xfrm>
            <a:off x="4804722" y="3474866"/>
            <a:ext cx="5315429" cy="954107"/>
          </a:xfrm>
          <a:prstGeom prst="rect">
            <a:avLst/>
          </a:prstGeom>
        </p:spPr>
        <p:txBody>
          <a:bodyPr wrap="none">
            <a:spAutoFit/>
          </a:bodyPr>
          <a:lstStyle/>
          <a:p>
            <a:pPr algn="just" fontAlgn="base"/>
            <a:r>
              <a:rPr lang="zh-TW" altLang="en-US" sz="2800" dirty="0" smtClean="0">
                <a:latin typeface="標楷體" panose="03000509000000000000" pitchFamily="65" charset="-120"/>
                <a:ea typeface="標楷體" panose="03000509000000000000" pitchFamily="65" charset="-120"/>
              </a:rPr>
              <a:t>香港電台</a:t>
            </a:r>
            <a:r>
              <a:rPr lang="en-US" altLang="zh-TW" sz="2800" dirty="0" smtClean="0">
                <a:latin typeface="標楷體" panose="03000509000000000000" pitchFamily="65" charset="-120"/>
                <a:ea typeface="標楷體" panose="03000509000000000000" pitchFamily="65" charset="-120"/>
              </a:rPr>
              <a:t>- </a:t>
            </a:r>
            <a:r>
              <a:rPr lang="ja-JP" altLang="en-US" sz="2800" dirty="0" smtClean="0">
                <a:latin typeface="標楷體" panose="03000509000000000000" pitchFamily="65" charset="-120"/>
                <a:ea typeface="標楷體" panose="03000509000000000000" pitchFamily="65" charset="-120"/>
              </a:rPr>
              <a:t>憲法</a:t>
            </a:r>
            <a:r>
              <a:rPr lang="ja-JP" altLang="en-US" sz="2800" dirty="0">
                <a:latin typeface="標楷體" panose="03000509000000000000" pitchFamily="65" charset="-120"/>
                <a:ea typeface="標楷體" panose="03000509000000000000" pitchFamily="65" charset="-120"/>
              </a:rPr>
              <a:t>傳萬</a:t>
            </a:r>
            <a:r>
              <a:rPr lang="ja-JP" altLang="en-US" sz="2800" dirty="0" smtClean="0">
                <a:latin typeface="標楷體" panose="03000509000000000000" pitchFamily="65" charset="-120"/>
                <a:ea typeface="標楷體" panose="03000509000000000000" pitchFamily="65" charset="-120"/>
              </a:rPr>
              <a:t>家</a:t>
            </a:r>
            <a:r>
              <a:rPr lang="en-US" altLang="zh-TW" sz="2800" dirty="0" smtClean="0">
                <a:latin typeface="標楷體" panose="03000509000000000000" pitchFamily="65" charset="-120"/>
                <a:ea typeface="標楷體" panose="03000509000000000000" pitchFamily="65" charset="-120"/>
              </a:rPr>
              <a:t>: </a:t>
            </a:r>
          </a:p>
          <a:p>
            <a:pPr marL="285750" indent="-285750" algn="just" fontAlgn="base">
              <a:buFont typeface="Arial" panose="020B0604020202020204" pitchFamily="34" charset="0"/>
              <a:buChar char="•"/>
            </a:pPr>
            <a:r>
              <a:rPr lang="en-US" altLang="ja-JP" sz="1400" dirty="0">
                <a:latin typeface="Times New Roman" panose="02020603050405020304" pitchFamily="18" charset="0"/>
                <a:ea typeface="標楷體" panose="03000509000000000000" pitchFamily="65" charset="-120"/>
                <a:cs typeface="Times New Roman" panose="02020603050405020304" pitchFamily="18" charset="0"/>
              </a:rPr>
              <a:t>https://</a:t>
            </a:r>
            <a:r>
              <a:rPr lang="en-US" altLang="ja-JP" sz="1400" dirty="0" smtClean="0">
                <a:latin typeface="Times New Roman" panose="02020603050405020304" pitchFamily="18" charset="0"/>
                <a:ea typeface="標楷體" panose="03000509000000000000" pitchFamily="65" charset="-120"/>
                <a:cs typeface="Times New Roman" panose="02020603050405020304" pitchFamily="18" charset="0"/>
              </a:rPr>
              <a:t>www.rthk.hk/tv/dtt31/programme/rootorigintheconstitution</a:t>
            </a:r>
          </a:p>
          <a:p>
            <a:pPr marL="285750" indent="-285750" algn="just">
              <a:buFont typeface="Arial" panose="020B0604020202020204" pitchFamily="34" charset="0"/>
              <a:buChar char="•"/>
            </a:pPr>
            <a:r>
              <a:rPr lang="en-US" altLang="ja-JP" sz="1400" dirty="0">
                <a:latin typeface="Times New Roman" panose="02020603050405020304" pitchFamily="18" charset="0"/>
                <a:ea typeface="標楷體" panose="03000509000000000000" pitchFamily="65" charset="-120"/>
                <a:cs typeface="Times New Roman" panose="02020603050405020304" pitchFamily="18" charset="0"/>
              </a:rPr>
              <a:t>https://www.rthk.hk/tv/dtt31/programme/rootorigintheconstitution2</a:t>
            </a:r>
            <a:endParaRPr lang="ja-JP" altLang="en-US" sz="1400"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486537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p:cNvSpPr txBox="1"/>
          <p:nvPr/>
        </p:nvSpPr>
        <p:spPr>
          <a:xfrm>
            <a:off x="650450" y="530522"/>
            <a:ext cx="11076495" cy="1323439"/>
          </a:xfrm>
          <a:prstGeom prst="rect">
            <a:avLst/>
          </a:prstGeom>
          <a:noFill/>
        </p:spPr>
        <p:txBody>
          <a:bodyPr wrap="square" rtlCol="0">
            <a:spAutoFit/>
          </a:bodyPr>
          <a:lstStyle/>
          <a:p>
            <a:pPr algn="ctr" defTabSz="457200"/>
            <a:r>
              <a:rPr lang="zh-TW" altLang="en-US" sz="4000" dirty="0">
                <a:solidFill>
                  <a:prstClr val="black"/>
                </a:solidFill>
                <a:latin typeface="DFKai-SB" panose="03000509000000000000" pitchFamily="65" charset="-120"/>
                <a:ea typeface="DFKai-SB" panose="03000509000000000000" pitchFamily="65" charset="-120"/>
              </a:rPr>
              <a:t>教育局</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憲法</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和</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基本法</a:t>
            </a:r>
            <a:r>
              <a:rPr lang="en-US" altLang="zh-TW" sz="4000" dirty="0">
                <a:solidFill>
                  <a:prstClr val="black"/>
                </a:solidFill>
                <a:latin typeface="DFKai-SB" panose="03000509000000000000" pitchFamily="65" charset="-120"/>
                <a:ea typeface="DFKai-SB" panose="03000509000000000000" pitchFamily="65" charset="-120"/>
              </a:rPr>
              <a:t>》</a:t>
            </a:r>
            <a:r>
              <a:rPr lang="zh-TW" altLang="en-US" sz="4000" dirty="0">
                <a:solidFill>
                  <a:prstClr val="black"/>
                </a:solidFill>
                <a:latin typeface="DFKai-SB" panose="03000509000000000000" pitchFamily="65" charset="-120"/>
                <a:ea typeface="DFKai-SB" panose="03000509000000000000" pitchFamily="65" charset="-120"/>
              </a:rPr>
              <a:t>教育學與教資源</a:t>
            </a:r>
            <a:endParaRPr lang="en-US" altLang="zh-TW" sz="4000" dirty="0">
              <a:solidFill>
                <a:prstClr val="black"/>
              </a:solidFill>
              <a:latin typeface="DFKai-SB" panose="03000509000000000000" pitchFamily="65" charset="-120"/>
              <a:ea typeface="DFKai-SB" panose="03000509000000000000" pitchFamily="65" charset="-120"/>
            </a:endParaRPr>
          </a:p>
          <a:p>
            <a:pPr algn="ctr" defTabSz="457200"/>
            <a:endParaRPr lang="en-US" sz="4000" dirty="0">
              <a:solidFill>
                <a:srgbClr val="00B050"/>
              </a:solidFill>
              <a:latin typeface="Century Gothic" panose="020B0502020202020204"/>
            </a:endParaRPr>
          </a:p>
        </p:txBody>
      </p:sp>
      <p:sp>
        <p:nvSpPr>
          <p:cNvPr id="11" name="文字方塊 10"/>
          <p:cNvSpPr txBox="1"/>
          <p:nvPr/>
        </p:nvSpPr>
        <p:spPr>
          <a:xfrm>
            <a:off x="1668544" y="2248476"/>
            <a:ext cx="9852896" cy="3785652"/>
          </a:xfrm>
          <a:prstGeom prst="rect">
            <a:avLst/>
          </a:prstGeom>
          <a:noFill/>
        </p:spPr>
        <p:txBody>
          <a:bodyPr wrap="square" rtlCol="0">
            <a:spAutoFit/>
          </a:bodyPr>
          <a:lstStyle/>
          <a:p>
            <a:pPr defTabSz="457200"/>
            <a:endParaRPr lang="en-US" altLang="zh-TW" sz="2800" u="sng" dirty="0">
              <a:solidFill>
                <a:prstClr val="black"/>
              </a:solidFill>
              <a:latin typeface="DFKai-SB" panose="03000509000000000000" pitchFamily="65" charset="-120"/>
              <a:ea typeface="DFKai-SB" panose="03000509000000000000" pitchFamily="65" charset="-120"/>
            </a:endParaRPr>
          </a:p>
          <a:p>
            <a:pPr marL="285750" indent="-285750" defTabSz="457200">
              <a:buFont typeface="Arial" panose="020B0604020202020204" pitchFamily="34" charset="0"/>
              <a:buChar char="•"/>
            </a:pP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中華人民共和國憲法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教學</a:t>
            </a:r>
            <a:r>
              <a:rPr lang="zh-TW" altLang="en-US" sz="2800" dirty="0" smtClean="0">
                <a:solidFill>
                  <a:prstClr val="black"/>
                </a:solidFill>
                <a:latin typeface="DFKai-SB" panose="03000509000000000000" pitchFamily="65" charset="-120"/>
                <a:ea typeface="DFKai-SB" panose="03000509000000000000" pitchFamily="65" charset="-120"/>
              </a:rPr>
              <a:t>資源</a:t>
            </a:r>
            <a:endParaRPr lang="en-US" altLang="zh-TW" sz="2800" dirty="0" smtClean="0">
              <a:solidFill>
                <a:prstClr val="black"/>
              </a:solidFill>
              <a:latin typeface="DFKai-SB" panose="03000509000000000000" pitchFamily="65" charset="-120"/>
              <a:ea typeface="DFKai-SB" panose="03000509000000000000" pitchFamily="65" charset="-120"/>
            </a:endParaRPr>
          </a:p>
          <a:p>
            <a:pPr defTabSz="457200"/>
            <a:r>
              <a:rPr lang="en-US" altLang="zh-TW" sz="2800" dirty="0">
                <a:solidFill>
                  <a:prstClr val="black"/>
                </a:solidFill>
                <a:latin typeface="DFKai-SB" panose="03000509000000000000" pitchFamily="65" charset="-120"/>
                <a:ea typeface="DFKai-SB" panose="03000509000000000000" pitchFamily="65" charset="-120"/>
              </a:rPr>
              <a:t> </a:t>
            </a:r>
            <a:r>
              <a:rPr lang="en-US" altLang="zh-TW" sz="2800" dirty="0" smtClean="0">
                <a:solidFill>
                  <a:prstClr val="black"/>
                </a:solidFill>
                <a:latin typeface="DFKai-SB" panose="03000509000000000000" pitchFamily="65" charset="-120"/>
                <a:ea typeface="DFKai-SB" panose="03000509000000000000" pitchFamily="65" charset="-120"/>
              </a:rPr>
              <a:t> 【</a:t>
            </a:r>
            <a:r>
              <a:rPr lang="zh-TW" altLang="en-US" sz="2800" dirty="0">
                <a:solidFill>
                  <a:prstClr val="black"/>
                </a:solidFill>
                <a:latin typeface="DFKai-SB" panose="03000509000000000000" pitchFamily="65" charset="-120"/>
                <a:ea typeface="DFKai-SB" panose="03000509000000000000" pitchFamily="65" charset="-120"/>
              </a:rPr>
              <a:t>個人、社會及人文教育學習領域初中課程</a:t>
            </a:r>
            <a:r>
              <a:rPr lang="en-US" altLang="zh-TW" sz="2800" dirty="0">
                <a:solidFill>
                  <a:prstClr val="black"/>
                </a:solidFill>
                <a:latin typeface="DFKai-SB" panose="03000509000000000000" pitchFamily="65" charset="-120"/>
                <a:ea typeface="DFKai-SB" panose="03000509000000000000" pitchFamily="65" charset="-120"/>
              </a:rPr>
              <a:t>】</a:t>
            </a:r>
          </a:p>
          <a:p>
            <a:pPr marL="285750" indent="-285750" defTabSz="457200">
              <a:buFont typeface="Arial" panose="020B0604020202020204" pitchFamily="34" charset="0"/>
              <a:buChar char="•"/>
            </a:pP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憲法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和</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基本法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海報資源套</a:t>
            </a:r>
            <a:endParaRPr lang="en-US" altLang="zh-TW" sz="2800" dirty="0">
              <a:solidFill>
                <a:prstClr val="black"/>
              </a:solidFill>
              <a:latin typeface="DFKai-SB" panose="03000509000000000000" pitchFamily="65" charset="-120"/>
              <a:ea typeface="DFKai-SB" panose="03000509000000000000" pitchFamily="65" charset="-120"/>
            </a:endParaRPr>
          </a:p>
          <a:p>
            <a:pPr marL="285750" indent="-285750" defTabSz="457200">
              <a:buFont typeface="Arial" panose="020B0604020202020204" pitchFamily="34" charset="0"/>
              <a:buChar char="•"/>
            </a:pP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基本法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中學生網上自學課程</a:t>
            </a:r>
            <a:endParaRPr lang="en-US" altLang="zh-TW" sz="2800" dirty="0">
              <a:solidFill>
                <a:prstClr val="black"/>
              </a:solidFill>
              <a:latin typeface="DFKai-SB" panose="03000509000000000000" pitchFamily="65" charset="-120"/>
              <a:ea typeface="DFKai-SB" panose="03000509000000000000" pitchFamily="65" charset="-120"/>
            </a:endParaRPr>
          </a:p>
          <a:p>
            <a:pPr marL="285750" indent="-285750" defTabSz="457200">
              <a:buFont typeface="Arial" panose="020B0604020202020204" pitchFamily="34" charset="0"/>
              <a:buChar char="•"/>
            </a:pPr>
            <a:r>
              <a:rPr lang="zh-TW" altLang="en-US" sz="2800" dirty="0">
                <a:solidFill>
                  <a:prstClr val="black"/>
                </a:solidFill>
                <a:latin typeface="DFKai-SB" panose="03000509000000000000" pitchFamily="65" charset="-120"/>
                <a:ea typeface="DFKai-SB" panose="03000509000000000000" pitchFamily="65" charset="-120"/>
              </a:rPr>
              <a:t>「憲法與</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基本法</a:t>
            </a:r>
            <a:r>
              <a:rPr lang="en-US" altLang="zh-TW" sz="2800" dirty="0">
                <a:solidFill>
                  <a:prstClr val="black"/>
                </a:solidFill>
                <a:latin typeface="DFKai-SB" panose="03000509000000000000" pitchFamily="65" charset="-120"/>
                <a:ea typeface="DFKai-SB" panose="03000509000000000000" pitchFamily="65" charset="-120"/>
              </a:rPr>
              <a:t>》</a:t>
            </a:r>
            <a:r>
              <a:rPr lang="zh-TW" altLang="en-US" sz="2800" dirty="0">
                <a:solidFill>
                  <a:prstClr val="black"/>
                </a:solidFill>
                <a:latin typeface="DFKai-SB" panose="03000509000000000000" pitchFamily="65" charset="-120"/>
                <a:ea typeface="DFKai-SB" panose="03000509000000000000" pitchFamily="65" charset="-120"/>
              </a:rPr>
              <a:t>」學與教資源 </a:t>
            </a:r>
            <a:endParaRPr lang="en-US" altLang="zh-TW" sz="2800" dirty="0">
              <a:solidFill>
                <a:prstClr val="black"/>
              </a:solidFill>
              <a:latin typeface="DFKai-SB" panose="03000509000000000000" pitchFamily="65" charset="-120"/>
              <a:ea typeface="DFKai-SB" panose="03000509000000000000" pitchFamily="65" charset="-120"/>
            </a:endParaRPr>
          </a:p>
          <a:p>
            <a:pPr defTabSz="457200"/>
            <a:endParaRPr lang="en-US" dirty="0">
              <a:solidFill>
                <a:prstClr val="black"/>
              </a:solidFill>
              <a:latin typeface="DFKai-SB" panose="03000509000000000000" pitchFamily="65" charset="-120"/>
              <a:ea typeface="DFKai-SB" panose="03000509000000000000" pitchFamily="65" charset="-120"/>
            </a:endParaRPr>
          </a:p>
          <a:p>
            <a:pPr defTabSz="457200"/>
            <a:r>
              <a:rPr lang="zh-TW" altLang="en-US" dirty="0">
                <a:solidFill>
                  <a:prstClr val="black"/>
                </a:solidFill>
                <a:latin typeface="DFKai-SB" panose="03000509000000000000" pitchFamily="65" charset="-120"/>
                <a:ea typeface="DFKai-SB" panose="03000509000000000000" pitchFamily="65" charset="-120"/>
              </a:rPr>
              <a:t>網址：</a:t>
            </a:r>
            <a:r>
              <a:rPr lang="zh-TW" altLang="en-US" dirty="0">
                <a:solidFill>
                  <a:prstClr val="black"/>
                </a:solidFill>
                <a:latin typeface="DFKai-SB" panose="03000509000000000000" pitchFamily="65" charset="-120"/>
                <a:ea typeface="DFKai-SB" panose="03000509000000000000" pitchFamily="65" charset="-120"/>
                <a:hlinkClick r:id="rId2"/>
              </a:rPr>
              <a:t> </a:t>
            </a:r>
            <a:endParaRPr lang="en-US" altLang="zh-TW" dirty="0">
              <a:solidFill>
                <a:prstClr val="black"/>
              </a:solidFill>
              <a:latin typeface="DFKai-SB" panose="03000509000000000000" pitchFamily="65" charset="-120"/>
              <a:ea typeface="DFKai-SB" panose="03000509000000000000" pitchFamily="65" charset="-120"/>
              <a:hlinkClick r:id="rId2"/>
            </a:endParaRPr>
          </a:p>
          <a:p>
            <a:pPr defTabSz="457200"/>
            <a:r>
              <a:rPr lang="en-US" altLang="zh-TW" dirty="0">
                <a:latin typeface="Times New Roman" panose="02020603050405020304" pitchFamily="18" charset="0"/>
                <a:ea typeface="微軟正黑體" panose="020B0604030504040204" pitchFamily="34" charset="-120"/>
                <a:cs typeface="Times New Roman" panose="02020603050405020304" pitchFamily="18" charset="0"/>
              </a:rPr>
              <a:t>https://www.edb.gov.hk/tc/curriculum-development/kla/pshe/basic-law-education.html</a:t>
            </a:r>
          </a:p>
          <a:p>
            <a:pPr defTabSz="457200"/>
            <a:endParaRPr lang="en-US" dirty="0">
              <a:solidFill>
                <a:srgbClr val="00B050"/>
              </a:solidFill>
              <a:latin typeface="Century Gothic" panose="020B0502020202020204"/>
            </a:endParaRPr>
          </a:p>
        </p:txBody>
      </p:sp>
      <p:sp>
        <p:nvSpPr>
          <p:cNvPr id="5" name="灯片编号占位符 2">
            <a:extLst>
              <a:ext uri="{FF2B5EF4-FFF2-40B4-BE49-F238E27FC236}">
                <a16:creationId xmlns:a16="http://schemas.microsoft.com/office/drawing/2014/main" id="{5A368764-87CA-4179-9737-6388C97F089E}"/>
              </a:ext>
            </a:extLst>
          </p:cNvPr>
          <p:cNvSpPr txBox="1">
            <a:spLocks/>
          </p:cNvSpPr>
          <p:nvPr/>
        </p:nvSpPr>
        <p:spPr>
          <a:xfrm>
            <a:off x="10644188" y="6192795"/>
            <a:ext cx="496659" cy="377911"/>
          </a:xfrm>
          <a:prstGeom prst="rect">
            <a:avLst/>
          </a:prstGeom>
        </p:spPr>
        <p:txBody>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0C913308-F349-4B6D-A68A-DD1791B4A57B}" type="slidenum">
              <a:rPr lang="zh-CN" altLang="en-US" smtClean="0">
                <a:solidFill>
                  <a:prstClr val="black"/>
                </a:solidFill>
                <a:latin typeface="Century Gothic" panose="020B0502020202020204"/>
              </a:rPr>
              <a:pPr defTabSz="457200"/>
              <a:t>38</a:t>
            </a:fld>
            <a:endParaRPr lang="zh-CN" altLang="en-US" dirty="0">
              <a:solidFill>
                <a:prstClr val="black"/>
              </a:solidFill>
              <a:latin typeface="Century Gothic" panose="020B0502020202020204"/>
            </a:endParaRPr>
          </a:p>
        </p:txBody>
      </p:sp>
    </p:spTree>
    <p:extLst>
      <p:ext uri="{BB962C8B-B14F-4D97-AF65-F5344CB8AC3E}">
        <p14:creationId xmlns:p14="http://schemas.microsoft.com/office/powerpoint/2010/main" val="13033942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部分</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。歡迎教師指正未盡完善之處</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，亦歡迎提供</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1804198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图片 7" descr="C:/Users/1V994W2/PycharmProjects/PPT_Background_Generation/pic_temp/0_pic_quater_left_up.png">
            <a:extLst>
              <a:ext uri="{FF2B5EF4-FFF2-40B4-BE49-F238E27FC236}">
                <a16:creationId xmlns:a16="http://schemas.microsoft.com/office/drawing/2014/main" id="{9F4997C4-849A-304F-A084-DE4C22F14A68}"/>
              </a:ext>
            </a:extLst>
          </p:cNvPr>
          <p:cNvPicPr>
            <a:picLocks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425488" y="-29128"/>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图片 3" descr="C:/Users/1V994W2/PycharmProjects/PPT_Background_Generation/pic_temp/1_pic_quater_right_up.png">
            <a:extLst>
              <a:ext uri="{FF2B5EF4-FFF2-40B4-BE49-F238E27FC236}">
                <a16:creationId xmlns:a16="http://schemas.microsoft.com/office/drawing/2014/main" id="{B1FD89A6-9715-1D48-9CCC-D3120F495143}"/>
              </a:ext>
            </a:extLst>
          </p:cNvPr>
          <p:cNvPicPr>
            <a:picLocks noChangeArrowheads="1"/>
          </p:cNvPicPr>
          <p:nvPr/>
        </p:nvPicPr>
        <p:blipFill>
          <a:blip r:embed="rId4" r:link="rId3" cstate="print">
            <a:extLst>
              <a:ext uri="{28A0092B-C50C-407E-A947-70E740481C1C}">
                <a14:useLocalDpi xmlns:a14="http://schemas.microsoft.com/office/drawing/2010/main" val="0"/>
              </a:ext>
            </a:extLst>
          </a:blip>
          <a:srcRect/>
          <a:stretch>
            <a:fillRect/>
          </a:stretch>
        </p:blipFill>
        <p:spPr bwMode="auto">
          <a:xfrm>
            <a:off x="10128250" y="1"/>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矩形 4">
            <a:extLst>
              <a:ext uri="{FF2B5EF4-FFF2-40B4-BE49-F238E27FC236}">
                <a16:creationId xmlns:a16="http://schemas.microsoft.com/office/drawing/2014/main" id="{66F74DFB-345D-2B48-81AD-60A61C0076F9}"/>
              </a:ext>
            </a:extLst>
          </p:cNvPr>
          <p:cNvSpPr>
            <a:spLocks noChangeArrowheads="1"/>
          </p:cNvSpPr>
          <p:nvPr/>
        </p:nvSpPr>
        <p:spPr bwMode="auto">
          <a:xfrm>
            <a:off x="6399993" y="964521"/>
            <a:ext cx="5312069" cy="2804241"/>
          </a:xfrm>
          <a:prstGeom prst="rect">
            <a:avLst/>
          </a:prstGeom>
          <a:solidFill>
            <a:srgbClr val="FFFFFF"/>
          </a:solidFill>
          <a:ln w="38100">
            <a:solidFill>
              <a:schemeClr val="accent2">
                <a:lumMod val="60000"/>
                <a:lumOff val="40000"/>
                <a:alpha val="50195"/>
              </a:schemeClr>
            </a:solidFill>
            <a:miter lim="800000"/>
            <a:headEnd/>
            <a:tailEnd/>
          </a:ln>
        </p:spPr>
        <p:txBody>
          <a:bodyPr anchor="ct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algn="ctr" fontAlgn="base">
              <a:spcBef>
                <a:spcPct val="0"/>
              </a:spcBef>
              <a:spcAft>
                <a:spcPct val="0"/>
              </a:spcAft>
            </a:pPr>
            <a:endParaRPr lang="zh-CN" altLang="zh-CN" sz="1300" b="1" i="1">
              <a:solidFill>
                <a:srgbClr val="FFFFF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365" name="Title 6">
            <a:extLst>
              <a:ext uri="{FF2B5EF4-FFF2-40B4-BE49-F238E27FC236}">
                <a16:creationId xmlns:a16="http://schemas.microsoft.com/office/drawing/2014/main" id="{94B0EEBE-3300-F140-823E-B11B6D06B482}"/>
              </a:ext>
            </a:extLst>
          </p:cNvPr>
          <p:cNvSpPr>
            <a:spLocks noChangeArrowheads="1"/>
          </p:cNvSpPr>
          <p:nvPr/>
        </p:nvSpPr>
        <p:spPr bwMode="auto">
          <a:xfrm>
            <a:off x="8079137" y="995842"/>
            <a:ext cx="3251110" cy="1851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7625" tIns="19050" rIns="47625" bIns="19050"/>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fontAlgn="ctr">
              <a:lnSpc>
                <a:spcPct val="120000"/>
              </a:lnSpc>
              <a:spcBef>
                <a:spcPct val="0"/>
              </a:spcBef>
              <a:spcAft>
                <a:spcPts val="800"/>
              </a:spcAft>
              <a:buSzPct val="100000"/>
            </a:pPr>
            <a:r>
              <a:rPr lang="zh-CN" altLang="en-US" sz="1600" dirty="0">
                <a:solidFill>
                  <a:srgbClr val="000000"/>
                </a:solidFill>
                <a:latin typeface="標楷體" pitchFamily="65" charset="-120"/>
                <a:ea typeface="標楷體" pitchFamily="65" charset="-120"/>
                <a:sym typeface="微软雅黑" panose="020B0503020204020204" pitchFamily="34" charset="-122"/>
              </a:rPr>
              <a:t>法治應包含兩重意義：已成立的法律獲得普遍的</a:t>
            </a:r>
            <a:r>
              <a:rPr lang="zh-TW" altLang="en-US" sz="1600" dirty="0">
                <a:solidFill>
                  <a:srgbClr val="000000"/>
                </a:solidFill>
                <a:latin typeface="標楷體" pitchFamily="65" charset="-120"/>
                <a:ea typeface="標楷體" pitchFamily="65" charset="-120"/>
                <a:sym typeface="微软雅黑" panose="020B0503020204020204" pitchFamily="34" charset="-122"/>
              </a:rPr>
              <a:t>服從</a:t>
            </a:r>
            <a:r>
              <a:rPr lang="zh-CN" altLang="en-US" sz="1600" dirty="0">
                <a:solidFill>
                  <a:srgbClr val="000000"/>
                </a:solidFill>
                <a:latin typeface="標楷體" pitchFamily="65" charset="-120"/>
                <a:ea typeface="標楷體" pitchFamily="65" charset="-120"/>
                <a:sym typeface="微软雅黑" panose="020B0503020204020204" pitchFamily="34" charset="-122"/>
              </a:rPr>
              <a:t>。而大家所</a:t>
            </a:r>
            <a:r>
              <a:rPr lang="zh-TW" altLang="en-US" sz="1600" dirty="0">
                <a:solidFill>
                  <a:srgbClr val="000000"/>
                </a:solidFill>
                <a:latin typeface="標楷體" pitchFamily="65" charset="-120"/>
                <a:ea typeface="標楷體" pitchFamily="65" charset="-120"/>
                <a:sym typeface="微软雅黑" panose="020B0503020204020204" pitchFamily="34" charset="-122"/>
              </a:rPr>
              <a:t>服從</a:t>
            </a:r>
            <a:r>
              <a:rPr lang="zh-CN" altLang="en-US" sz="1600" dirty="0">
                <a:solidFill>
                  <a:srgbClr val="000000"/>
                </a:solidFill>
                <a:latin typeface="標楷體" pitchFamily="65" charset="-120"/>
                <a:ea typeface="標楷體" pitchFamily="65" charset="-120"/>
                <a:sym typeface="微软雅黑" panose="020B0503020204020204" pitchFamily="34" charset="-122"/>
              </a:rPr>
              <a:t>的法律又應該本身是制定的良好的法律。</a:t>
            </a:r>
            <a:endParaRPr lang="en-US" altLang="zh-CN" sz="1600" dirty="0">
              <a:solidFill>
                <a:srgbClr val="000000"/>
              </a:solidFill>
              <a:latin typeface="標楷體" pitchFamily="65" charset="-120"/>
              <a:ea typeface="標楷體" pitchFamily="65" charset="-120"/>
              <a:sym typeface="微软雅黑" panose="020B0503020204020204" pitchFamily="34" charset="-122"/>
            </a:endParaRPr>
          </a:p>
          <a:p>
            <a:pPr algn="r" fontAlgn="ctr">
              <a:lnSpc>
                <a:spcPct val="120000"/>
              </a:lnSpc>
              <a:spcBef>
                <a:spcPct val="0"/>
              </a:spcBef>
              <a:spcAft>
                <a:spcPts val="800"/>
              </a:spcAft>
              <a:buSzPct val="100000"/>
            </a:pPr>
            <a:r>
              <a:rPr lang="en-US" altLang="zh-CN" sz="1600" dirty="0">
                <a:solidFill>
                  <a:srgbClr val="000000"/>
                </a:solidFill>
                <a:latin typeface="標楷體" pitchFamily="65" charset="-120"/>
                <a:ea typeface="標楷體" pitchFamily="65" charset="-120"/>
                <a:sym typeface="微软雅黑" panose="020B0503020204020204" pitchFamily="34" charset="-122"/>
              </a:rPr>
              <a:t>——</a:t>
            </a:r>
            <a:r>
              <a:rPr lang="zh-CN" altLang="en-US" sz="1600" dirty="0">
                <a:solidFill>
                  <a:srgbClr val="000000"/>
                </a:solidFill>
                <a:latin typeface="標楷體" pitchFamily="65" charset="-120"/>
                <a:ea typeface="標楷體" pitchFamily="65" charset="-120"/>
                <a:sym typeface="微软雅黑" panose="020B0503020204020204" pitchFamily="34" charset="-122"/>
              </a:rPr>
              <a:t>亞里</a:t>
            </a:r>
            <a:r>
              <a:rPr lang="zh-TW" altLang="en-US" sz="1600" dirty="0">
                <a:solidFill>
                  <a:srgbClr val="000000"/>
                </a:solidFill>
                <a:latin typeface="標楷體" pitchFamily="65" charset="-120"/>
                <a:ea typeface="標楷體" pitchFamily="65" charset="-120"/>
                <a:sym typeface="微软雅黑" panose="020B0503020204020204" pitchFamily="34" charset="-122"/>
              </a:rPr>
              <a:t>士</a:t>
            </a:r>
            <a:r>
              <a:rPr lang="zh-CN" altLang="en-US" sz="1600" dirty="0">
                <a:solidFill>
                  <a:srgbClr val="000000"/>
                </a:solidFill>
                <a:latin typeface="標楷體" pitchFamily="65" charset="-120"/>
                <a:ea typeface="標楷體" pitchFamily="65" charset="-120"/>
                <a:sym typeface="微软雅黑" panose="020B0503020204020204" pitchFamily="34" charset="-122"/>
              </a:rPr>
              <a:t>多德</a:t>
            </a:r>
          </a:p>
        </p:txBody>
      </p:sp>
      <p:sp>
        <p:nvSpPr>
          <p:cNvPr id="15367" name="内容占位符 2">
            <a:extLst>
              <a:ext uri="{FF2B5EF4-FFF2-40B4-BE49-F238E27FC236}">
                <a16:creationId xmlns:a16="http://schemas.microsoft.com/office/drawing/2014/main" id="{734331C5-1D0A-1F4B-9957-FAAC8DB2E8ED}"/>
              </a:ext>
            </a:extLst>
          </p:cNvPr>
          <p:cNvSpPr txBox="1">
            <a:spLocks noChangeArrowheads="1"/>
          </p:cNvSpPr>
          <p:nvPr/>
        </p:nvSpPr>
        <p:spPr bwMode="auto">
          <a:xfrm>
            <a:off x="610912" y="1129367"/>
            <a:ext cx="5789082" cy="479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lstStyle>
            <a:lvl1pPr defTabSz="685800">
              <a:lnSpc>
                <a:spcPct val="130000"/>
              </a:lnSpc>
              <a:spcAft>
                <a:spcPts val="1000"/>
              </a:spcAft>
              <a:buFont typeface="Arial" panose="020B0604020202020204" pitchFamily="34" charset="0"/>
              <a:buChar char="•"/>
              <a:defRPr sz="12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marL="514350" indent="-171450" defTabSz="685800">
              <a:lnSpc>
                <a:spcPct val="130000"/>
              </a:lnSpc>
              <a:spcAft>
                <a:spcPts val="1000"/>
              </a:spcAft>
              <a:buFont typeface="Arial" panose="020B0604020202020204" pitchFamily="34" charset="0"/>
              <a:buChar char="•"/>
              <a:defRPr sz="12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857250" indent="-171450" defTabSz="685800">
              <a:lnSpc>
                <a:spcPct val="130000"/>
              </a:lnSpc>
              <a:spcAft>
                <a:spcPts val="1000"/>
              </a:spcAft>
              <a:buFont typeface="Arial" panose="020B0604020202020204" pitchFamily="34" charset="0"/>
              <a:buChar char="•"/>
              <a:defRPr sz="12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1200150" indent="-171450" defTabSz="685800">
              <a:lnSpc>
                <a:spcPct val="130000"/>
              </a:lnSpc>
              <a:spcAft>
                <a:spcPts val="1000"/>
              </a:spcAft>
              <a:buFont typeface="Arial" panose="020B0604020202020204" pitchFamily="34" charset="0"/>
              <a:buChar char="•"/>
              <a:defRPr sz="12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1543050" indent="-171450" defTabSz="685800">
              <a:lnSpc>
                <a:spcPct val="130000"/>
              </a:lnSpc>
              <a:spcAft>
                <a:spcPts val="1000"/>
              </a:spcAft>
              <a:buFont typeface="Arial" panose="020B0604020202020204" pitchFamily="34" charset="0"/>
              <a:buChar char="•"/>
              <a:defRPr sz="12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2000250" indent="-171450" defTabSz="685800" eaLnBrk="0" fontAlgn="base" hangingPunct="0">
              <a:lnSpc>
                <a:spcPct val="130000"/>
              </a:lnSpc>
              <a:spcBef>
                <a:spcPct val="0"/>
              </a:spcBef>
              <a:spcAft>
                <a:spcPts val="1000"/>
              </a:spcAft>
              <a:buFont typeface="Arial" panose="020B0604020202020204" pitchFamily="34" charset="0"/>
              <a:buChar char="•"/>
              <a:defRPr sz="12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2457450" indent="-171450" defTabSz="685800" eaLnBrk="0" fontAlgn="base" hangingPunct="0">
              <a:lnSpc>
                <a:spcPct val="130000"/>
              </a:lnSpc>
              <a:spcBef>
                <a:spcPct val="0"/>
              </a:spcBef>
              <a:spcAft>
                <a:spcPts val="1000"/>
              </a:spcAft>
              <a:buFont typeface="Arial" panose="020B0604020202020204" pitchFamily="34" charset="0"/>
              <a:buChar char="•"/>
              <a:defRPr sz="12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2914650" indent="-171450" defTabSz="685800" eaLnBrk="0" fontAlgn="base" hangingPunct="0">
              <a:lnSpc>
                <a:spcPct val="130000"/>
              </a:lnSpc>
              <a:spcBef>
                <a:spcPct val="0"/>
              </a:spcBef>
              <a:spcAft>
                <a:spcPts val="1000"/>
              </a:spcAft>
              <a:buFont typeface="Arial" panose="020B0604020202020204" pitchFamily="34" charset="0"/>
              <a:buChar char="•"/>
              <a:defRPr sz="12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3371850" indent="-171450" defTabSz="685800" eaLnBrk="0" fontAlgn="base" hangingPunct="0">
              <a:lnSpc>
                <a:spcPct val="130000"/>
              </a:lnSpc>
              <a:spcBef>
                <a:spcPct val="0"/>
              </a:spcBef>
              <a:spcAft>
                <a:spcPts val="1000"/>
              </a:spcAft>
              <a:buFont typeface="Arial" panose="020B0604020202020204" pitchFamily="34" charset="0"/>
              <a:buChar char="•"/>
              <a:defRPr sz="12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marL="457200" indent="-457200" fontAlgn="base">
              <a:lnSpc>
                <a:spcPct val="110000"/>
              </a:lnSpc>
              <a:spcAft>
                <a:spcPts val="600"/>
              </a:spcAft>
            </a:pPr>
            <a:r>
              <a:rPr lang="zh-TW" altLang="en-US" sz="2100" dirty="0">
                <a:solidFill>
                  <a:srgbClr val="000000"/>
                </a:solidFill>
                <a:latin typeface="DFKai-SB" panose="03000509000000000000" pitchFamily="65" charset="-120"/>
                <a:ea typeface="DFKai-SB" panose="03000509000000000000" pitchFamily="65" charset="-120"/>
              </a:rPr>
              <a:t>法律面前人人平等</a:t>
            </a:r>
          </a:p>
          <a:p>
            <a:pPr marL="457200" indent="-457200" fontAlgn="base">
              <a:lnSpc>
                <a:spcPct val="110000"/>
              </a:lnSpc>
              <a:spcAft>
                <a:spcPts val="600"/>
              </a:spcAft>
            </a:pPr>
            <a:r>
              <a:rPr lang="zh-TW" altLang="en-US" sz="2100" dirty="0">
                <a:solidFill>
                  <a:srgbClr val="000000"/>
                </a:solidFill>
                <a:latin typeface="DFKai-SB" panose="03000509000000000000" pitchFamily="65" charset="-120"/>
                <a:ea typeface="DFKai-SB" panose="03000509000000000000" pitchFamily="65" charset="-120"/>
              </a:rPr>
              <a:t>必須依法行事，市民與政府均須守法</a:t>
            </a:r>
          </a:p>
          <a:p>
            <a:pPr marL="457200" indent="-457200" fontAlgn="base">
              <a:lnSpc>
                <a:spcPct val="110000"/>
              </a:lnSpc>
              <a:spcAft>
                <a:spcPts val="600"/>
              </a:spcAft>
            </a:pPr>
            <a:r>
              <a:rPr lang="zh-TW" altLang="en-US" sz="2100" dirty="0">
                <a:solidFill>
                  <a:srgbClr val="000000"/>
                </a:solidFill>
                <a:latin typeface="DFKai-SB" panose="03000509000000000000" pitchFamily="65" charset="-120"/>
                <a:ea typeface="DFKai-SB" panose="03000509000000000000" pitchFamily="65" charset="-120"/>
              </a:rPr>
              <a:t>政府和所有公務人員的權力均來自表述於法例</a:t>
            </a:r>
            <a:r>
              <a:rPr lang="zh-TW" altLang="en-US" sz="2100" dirty="0" smtClean="0">
                <a:solidFill>
                  <a:srgbClr val="000000"/>
                </a:solidFill>
                <a:latin typeface="DFKai-SB" panose="03000509000000000000" pitchFamily="65" charset="-120"/>
                <a:ea typeface="DFKai-SB" panose="03000509000000000000" pitchFamily="65" charset="-120"/>
              </a:rPr>
              <a:t>和法院</a:t>
            </a:r>
            <a:r>
              <a:rPr lang="zh-TW" altLang="en-US" sz="2100" dirty="0">
                <a:solidFill>
                  <a:srgbClr val="000000"/>
                </a:solidFill>
                <a:latin typeface="DFKai-SB" panose="03000509000000000000" pitchFamily="65" charset="-120"/>
                <a:ea typeface="DFKai-SB" panose="03000509000000000000" pitchFamily="65" charset="-120"/>
              </a:rPr>
              <a:t>的判決中的法律</a:t>
            </a:r>
          </a:p>
          <a:p>
            <a:pPr marL="457200" indent="-457200" fontAlgn="base">
              <a:lnSpc>
                <a:spcPct val="110000"/>
              </a:lnSpc>
              <a:spcAft>
                <a:spcPts val="600"/>
              </a:spcAft>
            </a:pPr>
            <a:r>
              <a:rPr lang="zh-TW" altLang="en-US" sz="2100" dirty="0">
                <a:solidFill>
                  <a:srgbClr val="000000"/>
                </a:solidFill>
                <a:latin typeface="DFKai-SB" panose="03000509000000000000" pitchFamily="65" charset="-120"/>
                <a:ea typeface="DFKai-SB" panose="03000509000000000000" pitchFamily="65" charset="-120"/>
              </a:rPr>
              <a:t>法院必須獨立於行政機關</a:t>
            </a:r>
          </a:p>
          <a:p>
            <a:pPr marL="457200" indent="-457200" fontAlgn="base">
              <a:lnSpc>
                <a:spcPct val="110000"/>
              </a:lnSpc>
              <a:spcAft>
                <a:spcPts val="600"/>
              </a:spcAft>
            </a:pPr>
            <a:r>
              <a:rPr lang="zh-TW" altLang="en-US" sz="2100" dirty="0">
                <a:solidFill>
                  <a:srgbClr val="000000"/>
                </a:solidFill>
                <a:latin typeface="DFKai-SB" panose="03000509000000000000" pitchFamily="65" charset="-120"/>
                <a:ea typeface="DFKai-SB" panose="03000509000000000000" pitchFamily="65" charset="-120"/>
              </a:rPr>
              <a:t>任何人除非有法律根據，否則不可以作出構成法律過失或會影響他人人身自由的行為</a:t>
            </a:r>
          </a:p>
          <a:p>
            <a:pPr marL="457200" indent="-457200" fontAlgn="base">
              <a:lnSpc>
                <a:spcPct val="110000"/>
              </a:lnSpc>
              <a:spcAft>
                <a:spcPts val="600"/>
              </a:spcAft>
            </a:pPr>
            <a:r>
              <a:rPr lang="zh-TW" altLang="en-US" sz="2100" dirty="0">
                <a:solidFill>
                  <a:srgbClr val="000000"/>
                </a:solidFill>
                <a:latin typeface="DFKai-SB" panose="03000509000000000000" pitchFamily="65" charset="-120"/>
                <a:ea typeface="DFKai-SB" panose="03000509000000000000" pitchFamily="65" charset="-120"/>
              </a:rPr>
              <a:t>法治建基於尊重法律和他人權利</a:t>
            </a:r>
          </a:p>
          <a:p>
            <a:pPr marL="457200" indent="-457200" fontAlgn="base">
              <a:lnSpc>
                <a:spcPct val="110000"/>
              </a:lnSpc>
              <a:spcAft>
                <a:spcPts val="600"/>
              </a:spcAft>
            </a:pPr>
            <a:r>
              <a:rPr lang="zh-TW" altLang="en-US" sz="2100" dirty="0">
                <a:solidFill>
                  <a:srgbClr val="000000"/>
                </a:solidFill>
                <a:latin typeface="DFKai-SB" panose="03000509000000000000" pitchFamily="65" charset="-120"/>
                <a:ea typeface="DFKai-SB" panose="03000509000000000000" pitchFamily="65" charset="-120"/>
              </a:rPr>
              <a:t>要達致的目的：</a:t>
            </a:r>
          </a:p>
          <a:p>
            <a:pPr marL="971550" lvl="1" indent="-457200" fontAlgn="base">
              <a:lnSpc>
                <a:spcPct val="110000"/>
              </a:lnSpc>
              <a:spcAft>
                <a:spcPts val="600"/>
              </a:spcAft>
            </a:pPr>
            <a:r>
              <a:rPr lang="zh-TW" altLang="en-US" sz="2000" dirty="0">
                <a:solidFill>
                  <a:srgbClr val="000000"/>
                </a:solidFill>
                <a:latin typeface="DFKai-SB" panose="03000509000000000000" pitchFamily="65" charset="-120"/>
                <a:ea typeface="DFKai-SB" panose="03000509000000000000" pitchFamily="65" charset="-120"/>
              </a:rPr>
              <a:t>保持社會和平安定</a:t>
            </a:r>
          </a:p>
          <a:p>
            <a:pPr marL="971550" lvl="1" indent="-457200" algn="just" fontAlgn="base">
              <a:lnSpc>
                <a:spcPct val="110000"/>
              </a:lnSpc>
              <a:spcAft>
                <a:spcPts val="600"/>
              </a:spcAft>
            </a:pPr>
            <a:r>
              <a:rPr lang="zh-TW" altLang="en-US" sz="2000" dirty="0">
                <a:solidFill>
                  <a:srgbClr val="000000"/>
                </a:solidFill>
                <a:latin typeface="DFKai-SB" panose="03000509000000000000" pitchFamily="65" charset="-120"/>
                <a:ea typeface="DFKai-SB" panose="03000509000000000000" pitchFamily="65" charset="-120"/>
              </a:rPr>
              <a:t>個人安全和財物受保障</a:t>
            </a:r>
            <a:endParaRPr lang="zh-CN" altLang="en-US" sz="2000" dirty="0">
              <a:solidFill>
                <a:srgbClr val="FF0000"/>
              </a:solidFill>
              <a:latin typeface="DFKai-SB" panose="03000509000000000000" pitchFamily="65" charset="-120"/>
              <a:ea typeface="DFKai-SB" panose="03000509000000000000" pitchFamily="65" charset="-120"/>
            </a:endParaRPr>
          </a:p>
        </p:txBody>
      </p:sp>
      <p:sp>
        <p:nvSpPr>
          <p:cNvPr id="15369" name="灯片编号占位符 1">
            <a:extLst>
              <a:ext uri="{FF2B5EF4-FFF2-40B4-BE49-F238E27FC236}">
                <a16:creationId xmlns:a16="http://schemas.microsoft.com/office/drawing/2014/main" id="{AD3B9EA4-36D6-E64D-8273-6E47FA83FF34}"/>
              </a:ext>
            </a:extLst>
          </p:cNvPr>
          <p:cNvSpPr>
            <a:spLocks noGrp="1"/>
          </p:cNvSpPr>
          <p:nvPr>
            <p:ph type="sldNum" sz="quarter" idx="12"/>
          </p:nvPr>
        </p:nvSpPr>
        <p:spPr>
          <a:xfrm>
            <a:off x="9883832" y="6395232"/>
            <a:ext cx="532647" cy="238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宋体" panose="02010600030101010101" pitchFamily="2" charset="-122"/>
              </a:defRPr>
            </a:lvl1pPr>
            <a:lvl2pPr marL="742950" indent="-285750">
              <a:defRPr sz="2400">
                <a:solidFill>
                  <a:schemeClr val="tx1"/>
                </a:solidFill>
                <a:latin typeface="Arial" panose="020B0604020202020204" pitchFamily="34" charset="0"/>
                <a:ea typeface="宋体" panose="02010600030101010101" pitchFamily="2" charset="-122"/>
              </a:defRPr>
            </a:lvl2pPr>
            <a:lvl3pPr marL="1143000" indent="-228600">
              <a:defRPr sz="2400">
                <a:solidFill>
                  <a:schemeClr val="tx1"/>
                </a:solidFill>
                <a:latin typeface="Arial" panose="020B0604020202020204" pitchFamily="34" charset="0"/>
                <a:ea typeface="宋体" panose="02010600030101010101" pitchFamily="2" charset="-122"/>
              </a:defRPr>
            </a:lvl3pPr>
            <a:lvl4pPr marL="1600200" indent="-228600">
              <a:defRPr sz="2400">
                <a:solidFill>
                  <a:schemeClr val="tx1"/>
                </a:solidFill>
                <a:latin typeface="Arial" panose="020B0604020202020204" pitchFamily="34" charset="0"/>
                <a:ea typeface="宋体" panose="02010600030101010101" pitchFamily="2" charset="-122"/>
              </a:defRPr>
            </a:lvl4pPr>
            <a:lvl5pPr marL="2057400" indent="-228600">
              <a:defRPr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fld id="{1F3C3B13-9DD9-8446-805C-1FC6D7F9C532}" type="slidenum">
              <a:rPr lang="zh-CN" altLang="en-US" sz="1800">
                <a:solidFill>
                  <a:srgbClr val="898989"/>
                </a:solidFill>
                <a:latin typeface="Arial"/>
                <a:ea typeface="微软雅黑" panose="020B0503020204020204" pitchFamily="34" charset="-122"/>
              </a:rPr>
              <a:pPr eaLnBrk="0" fontAlgn="base" hangingPunct="0">
                <a:spcBef>
                  <a:spcPct val="0"/>
                </a:spcBef>
                <a:spcAft>
                  <a:spcPct val="0"/>
                </a:spcAft>
              </a:pPr>
              <a:t>4</a:t>
            </a:fld>
            <a:endParaRPr lang="zh-CN" altLang="en-US" sz="1800" dirty="0">
              <a:solidFill>
                <a:srgbClr val="000000"/>
              </a:solidFill>
              <a:latin typeface="Arial"/>
            </a:endParaRPr>
          </a:p>
        </p:txBody>
      </p:sp>
      <p:pic>
        <p:nvPicPr>
          <p:cNvPr id="4" name="圖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5897" y="995842"/>
            <a:ext cx="1447337" cy="1980000"/>
          </a:xfrm>
          <a:prstGeom prst="rect">
            <a:avLst/>
          </a:prstGeom>
        </p:spPr>
      </p:pic>
      <p:sp>
        <p:nvSpPr>
          <p:cNvPr id="2" name="文字方塊 1"/>
          <p:cNvSpPr txBox="1"/>
          <p:nvPr/>
        </p:nvSpPr>
        <p:spPr>
          <a:xfrm>
            <a:off x="7683341" y="2976826"/>
            <a:ext cx="3289459" cy="646331"/>
          </a:xfrm>
          <a:prstGeom prst="rect">
            <a:avLst/>
          </a:prstGeom>
          <a:noFill/>
        </p:spPr>
        <p:txBody>
          <a:bodyPr wrap="square" rtlCol="0">
            <a:spAutoFit/>
          </a:bodyPr>
          <a:lstStyle/>
          <a:p>
            <a:pPr eaLnBrk="0" fontAlgn="base" hangingPunct="0">
              <a:spcBef>
                <a:spcPct val="0"/>
              </a:spcBef>
              <a:spcAft>
                <a:spcPct val="0"/>
              </a:spcAft>
            </a:pPr>
            <a:r>
              <a:rPr lang="zh-TW" altLang="en-US" sz="1200" dirty="0">
                <a:solidFill>
                  <a:srgbClr val="000000"/>
                </a:solidFill>
                <a:latin typeface="DFKai-SB" panose="03000509000000000000" pitchFamily="65" charset="-120"/>
                <a:ea typeface="DFKai-SB" panose="03000509000000000000" pitchFamily="65" charset="-120"/>
              </a:rPr>
              <a:t>資料來源：</a:t>
            </a:r>
            <a:endParaRPr lang="en-US" altLang="zh-TW" sz="1200" dirty="0">
              <a:solidFill>
                <a:srgbClr val="000000"/>
              </a:solidFill>
              <a:latin typeface="DFKai-SB" panose="03000509000000000000" pitchFamily="65" charset="-120"/>
              <a:ea typeface="DFKai-SB" panose="03000509000000000000" pitchFamily="65" charset="-120"/>
            </a:endParaRPr>
          </a:p>
          <a:p>
            <a:pPr eaLnBrk="0" fontAlgn="base" hangingPunct="0">
              <a:spcBef>
                <a:spcPct val="0"/>
              </a:spcBef>
              <a:spcAft>
                <a:spcPct val="0"/>
              </a:spcAft>
            </a:pPr>
            <a:r>
              <a:rPr lang="zh-TW" altLang="en-US" sz="1200" dirty="0">
                <a:solidFill>
                  <a:srgbClr val="000000"/>
                </a:solidFill>
                <a:latin typeface="DFKai-SB" panose="03000509000000000000" pitchFamily="65" charset="-120"/>
                <a:ea typeface="DFKai-SB" panose="03000509000000000000" pitchFamily="65" charset="-120"/>
              </a:rPr>
              <a:t>亞里士多德著，吳壽彭譯（</a:t>
            </a:r>
            <a:r>
              <a:rPr lang="en-US" altLang="zh-TW"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1981</a:t>
            </a:r>
            <a:r>
              <a:rPr lang="zh-TW" altLang="en-US" sz="1200" dirty="0">
                <a:solidFill>
                  <a:srgbClr val="000000"/>
                </a:solidFill>
                <a:latin typeface="DFKai-SB" panose="03000509000000000000" pitchFamily="65" charset="-120"/>
                <a:ea typeface="DFKai-SB" panose="03000509000000000000" pitchFamily="65" charset="-120"/>
              </a:rPr>
              <a:t>）</a:t>
            </a:r>
            <a:r>
              <a:rPr lang="en-US" altLang="zh-TW" sz="1200" dirty="0">
                <a:solidFill>
                  <a:srgbClr val="000000"/>
                </a:solidFill>
                <a:latin typeface="DFKai-SB" panose="03000509000000000000" pitchFamily="65" charset="-120"/>
                <a:ea typeface="DFKai-SB" panose="03000509000000000000" pitchFamily="65" charset="-120"/>
              </a:rPr>
              <a:t>《</a:t>
            </a:r>
            <a:r>
              <a:rPr lang="zh-TW" altLang="en-US" sz="1200" dirty="0">
                <a:solidFill>
                  <a:srgbClr val="000000"/>
                </a:solidFill>
                <a:latin typeface="DFKai-SB" panose="03000509000000000000" pitchFamily="65" charset="-120"/>
                <a:ea typeface="DFKai-SB" panose="03000509000000000000" pitchFamily="65" charset="-120"/>
              </a:rPr>
              <a:t>政治學</a:t>
            </a:r>
            <a:r>
              <a:rPr lang="en-US" altLang="zh-TW" sz="1200" dirty="0">
                <a:solidFill>
                  <a:srgbClr val="000000"/>
                </a:solidFill>
                <a:latin typeface="DFKai-SB" panose="03000509000000000000" pitchFamily="65" charset="-120"/>
                <a:ea typeface="DFKai-SB" panose="03000509000000000000" pitchFamily="65" charset="-120"/>
              </a:rPr>
              <a:t>》</a:t>
            </a:r>
            <a:r>
              <a:rPr lang="zh-TW" altLang="en-US" sz="1200" dirty="0">
                <a:solidFill>
                  <a:srgbClr val="000000"/>
                </a:solidFill>
                <a:latin typeface="DFKai-SB" panose="03000509000000000000" pitchFamily="65" charset="-120"/>
                <a:ea typeface="DFKai-SB" panose="03000509000000000000" pitchFamily="65" charset="-120"/>
              </a:rPr>
              <a:t>（</a:t>
            </a:r>
            <a:r>
              <a:rPr lang="zh-TW" altLang="en-US"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第</a:t>
            </a:r>
            <a:r>
              <a:rPr lang="en-US" altLang="zh-TW"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199</a:t>
            </a:r>
            <a:r>
              <a:rPr lang="zh-TW" altLang="en-US" sz="12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頁</a:t>
            </a:r>
            <a:r>
              <a:rPr lang="zh-TW" altLang="en-US" sz="1200" dirty="0">
                <a:solidFill>
                  <a:srgbClr val="000000"/>
                </a:solidFill>
                <a:latin typeface="DFKai-SB" panose="03000509000000000000" pitchFamily="65" charset="-120"/>
                <a:ea typeface="DFKai-SB" panose="03000509000000000000" pitchFamily="65" charset="-120"/>
              </a:rPr>
              <a:t>），香港：商務印書館。</a:t>
            </a:r>
            <a:endParaRPr lang="zh-HK" altLang="en-US" sz="1200" dirty="0">
              <a:solidFill>
                <a:srgbClr val="000000"/>
              </a:solidFill>
              <a:latin typeface="DFKai-SB" panose="03000509000000000000" pitchFamily="65" charset="-120"/>
              <a:ea typeface="DFKai-SB" panose="03000509000000000000" pitchFamily="65" charset="-120"/>
            </a:endParaRPr>
          </a:p>
        </p:txBody>
      </p:sp>
      <p:grpSp>
        <p:nvGrpSpPr>
          <p:cNvPr id="6" name="群組 5"/>
          <p:cNvGrpSpPr/>
          <p:nvPr/>
        </p:nvGrpSpPr>
        <p:grpSpPr>
          <a:xfrm>
            <a:off x="6277876" y="206092"/>
            <a:ext cx="2514491" cy="691669"/>
            <a:chOff x="4937829" y="1340768"/>
            <a:chExt cx="2514491" cy="691669"/>
          </a:xfrm>
        </p:grpSpPr>
        <p:sp>
          <p:nvSpPr>
            <p:cNvPr id="14" name="标题 1">
              <a:extLst>
                <a:ext uri="{FF2B5EF4-FFF2-40B4-BE49-F238E27FC236}">
                  <a16:creationId xmlns:a16="http://schemas.microsoft.com/office/drawing/2014/main" id="{3A9740D3-F4BF-8F47-B520-83FE7A705289}"/>
                </a:ext>
              </a:extLst>
            </p:cNvPr>
            <p:cNvSpPr txBox="1">
              <a:spLocks/>
            </p:cNvSpPr>
            <p:nvPr/>
          </p:nvSpPr>
          <p:spPr bwMode="auto">
            <a:xfrm>
              <a:off x="5794055" y="1340768"/>
              <a:ext cx="1658265" cy="69166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 anchorCtr="0" compatLnSpc="1">
              <a:prstTxWarp prst="textNoShape">
                <a:avLst/>
              </a:prstTxWarp>
              <a:normAutofit/>
            </a:bodyPr>
            <a:lstStyle>
              <a:lvl1pPr marL="685800" indent="-685800" algn="ctr" rtl="0" eaLnBrk="0" fontAlgn="base" hangingPunct="0">
                <a:spcBef>
                  <a:spcPct val="0"/>
                </a:spcBef>
                <a:spcAft>
                  <a:spcPct val="0"/>
                </a:spcAft>
                <a:defRPr sz="6000" b="1" kern="1200">
                  <a:solidFill>
                    <a:schemeClr val="tx1"/>
                  </a:solidFill>
                  <a:latin typeface="+mj-lt"/>
                  <a:ea typeface="+mj-ea"/>
                  <a:cs typeface="+mj-cs"/>
                  <a:sym typeface="Arial" panose="020B0604020202020204" pitchFamily="34" charset="0"/>
                </a:defRPr>
              </a:lvl1pPr>
              <a:lvl2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11430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16002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20574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25146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algn="l" eaLnBrk="1" hangingPunct="1">
                <a:lnSpc>
                  <a:spcPct val="90000"/>
                </a:lnSpc>
                <a:spcAft>
                  <a:spcPts val="600"/>
                </a:spcAft>
              </a:pPr>
              <a:r>
                <a:rPr lang="zh-CN" altLang="en-US" sz="2800" dirty="0">
                  <a:solidFill>
                    <a:srgbClr val="000066"/>
                  </a:solidFill>
                  <a:latin typeface="標楷體" pitchFamily="65" charset="-120"/>
                  <a:ea typeface="標楷體" pitchFamily="65" charset="-120"/>
                </a:rPr>
                <a:t>補充資料</a:t>
              </a:r>
              <a:endParaRPr lang="en-US" altLang="zh-CN" sz="2800" dirty="0">
                <a:solidFill>
                  <a:srgbClr val="000066"/>
                </a:solidFill>
                <a:latin typeface="標楷體" pitchFamily="65" charset="-120"/>
                <a:ea typeface="標楷體" pitchFamily="65" charset="-120"/>
              </a:endParaRPr>
            </a:p>
          </p:txBody>
        </p:sp>
        <p:pic>
          <p:nvPicPr>
            <p:cNvPr id="5" name="圖片 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937829" y="1340768"/>
              <a:ext cx="900000" cy="641489"/>
            </a:xfrm>
            <a:prstGeom prst="rect">
              <a:avLst/>
            </a:prstGeom>
          </p:spPr>
        </p:pic>
      </p:grpSp>
      <p:sp>
        <p:nvSpPr>
          <p:cNvPr id="7" name="文字方塊 6"/>
          <p:cNvSpPr txBox="1"/>
          <p:nvPr/>
        </p:nvSpPr>
        <p:spPr>
          <a:xfrm>
            <a:off x="802531" y="149273"/>
            <a:ext cx="5011408" cy="707886"/>
          </a:xfrm>
          <a:prstGeom prst="rect">
            <a:avLst/>
          </a:prstGeom>
          <a:noFill/>
        </p:spPr>
        <p:txBody>
          <a:bodyPr wrap="square" rtlCol="0">
            <a:spAutoFit/>
          </a:bodyPr>
          <a:lstStyle/>
          <a:p>
            <a:pPr eaLnBrk="0" fontAlgn="base" hangingPunct="0">
              <a:spcBef>
                <a:spcPct val="0"/>
              </a:spcBef>
              <a:spcAft>
                <a:spcPct val="0"/>
              </a:spcAft>
            </a:pPr>
            <a:r>
              <a:rPr lang="en-US" altLang="zh-CN" sz="4000" b="1" dirty="0">
                <a:solidFill>
                  <a:srgbClr val="000000"/>
                </a:solidFill>
                <a:latin typeface="標楷體" pitchFamily="65" charset="-120"/>
                <a:ea typeface="標楷體" pitchFamily="65" charset="-120"/>
                <a:sym typeface="微软雅黑" panose="020B0503020204020204" pitchFamily="34" charset="-122"/>
              </a:rPr>
              <a:t>法治</a:t>
            </a:r>
            <a:r>
              <a:rPr lang="zh-TW" altLang="en-US" sz="4000" b="1" dirty="0">
                <a:solidFill>
                  <a:srgbClr val="000000"/>
                </a:solidFill>
                <a:latin typeface="標楷體" pitchFamily="65" charset="-120"/>
                <a:ea typeface="標楷體" pitchFamily="65" charset="-120"/>
                <a:sym typeface="微软雅黑" panose="020B0503020204020204" pitchFamily="34" charset="-122"/>
              </a:rPr>
              <a:t>的基本含意</a:t>
            </a:r>
            <a:endParaRPr lang="zh-HK" altLang="en-US" sz="4000" dirty="0">
              <a:solidFill>
                <a:srgbClr val="000000"/>
              </a:solidFill>
              <a:latin typeface="Arial" panose="020B0604020202020204" pitchFamily="34" charset="0"/>
              <a:ea typeface="宋体" panose="02010600030101010101" pitchFamily="2" charset="-122"/>
            </a:endParaRPr>
          </a:p>
        </p:txBody>
      </p:sp>
      <p:sp>
        <p:nvSpPr>
          <p:cNvPr id="15" name="矩形 14">
            <a:extLst>
              <a:ext uri="{FF2B5EF4-FFF2-40B4-BE49-F238E27FC236}">
                <a16:creationId xmlns:a16="http://schemas.microsoft.com/office/drawing/2014/main" id="{C80F0561-1453-BB4F-8BAA-58555A559AE8}"/>
              </a:ext>
            </a:extLst>
          </p:cNvPr>
          <p:cNvSpPr/>
          <p:nvPr/>
        </p:nvSpPr>
        <p:spPr>
          <a:xfrm>
            <a:off x="1823910" y="6198547"/>
            <a:ext cx="8622606" cy="461665"/>
          </a:xfrm>
          <a:prstGeom prst="rect">
            <a:avLst/>
          </a:prstGeom>
        </p:spPr>
        <p:txBody>
          <a:bodyPr wrap="square">
            <a:spAutoFit/>
          </a:bodyPr>
          <a:lstStyle/>
          <a:p>
            <a:pPr eaLnBrk="0" fontAlgn="base" hangingPunct="0">
              <a:spcBef>
                <a:spcPct val="0"/>
              </a:spcBef>
              <a:spcAft>
                <a:spcPct val="0"/>
              </a:spcAft>
            </a:pPr>
            <a:r>
              <a:rPr lang="zh-TW" altLang="en-US" sz="1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資料來源：參考自教育局</a:t>
            </a:r>
            <a:r>
              <a:rPr lang="en-US" altLang="zh-TW" sz="1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r>
              <a:rPr lang="zh-TW" altLang="en-US" sz="1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憲法</a:t>
            </a:r>
            <a:r>
              <a:rPr lang="en-US" altLang="zh-TW" sz="1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r>
              <a:rPr lang="zh-TW" altLang="en-US" sz="1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和</a:t>
            </a:r>
            <a:r>
              <a:rPr lang="en-US" altLang="zh-TW" sz="1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r>
              <a:rPr lang="zh-TW" altLang="en-US" sz="1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基本法</a:t>
            </a:r>
            <a:r>
              <a:rPr lang="en-US" altLang="zh-TW" sz="1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r>
              <a:rPr lang="zh-TW" altLang="en-US" sz="1200"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海報資源套</a:t>
            </a:r>
            <a:r>
              <a:rPr lang="en-US" altLang="zh-TW" sz="1200" dirty="0" smtClean="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p>
          <a:p>
            <a:pPr eaLnBrk="0" fontAlgn="base" hangingPunct="0">
              <a:spcBef>
                <a:spcPct val="0"/>
              </a:spcBef>
              <a:spcAft>
                <a:spcPct val="0"/>
              </a:spcAft>
            </a:pPr>
            <a:r>
              <a:rPr lang="en-GB" altLang="zh-CN" sz="1200" dirty="0" smtClean="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sym typeface="微软雅黑" panose="020B0503020204020204" pitchFamily="34" charset="-122"/>
              </a:rPr>
              <a:t>https</a:t>
            </a:r>
            <a:r>
              <a:rPr lang="en-GB" altLang="zh-CN" sz="12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sym typeface="微软雅黑" panose="020B0503020204020204" pitchFamily="34" charset="-122"/>
              </a:rPr>
              <a:t>://www.edb.gov.hk/tc/curriculum-development/kla/pshe/basic-law-education/cble_wallcharts/index.html</a:t>
            </a:r>
            <a:endParaRPr lang="zh-HK" altLang="en-US" sz="1200" dirty="0">
              <a:solidFill>
                <a:srgbClr val="000000"/>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6" name="矩形: 对角圆角 17">
            <a:extLst>
              <a:ext uri="{FF2B5EF4-FFF2-40B4-BE49-F238E27FC236}">
                <a16:creationId xmlns:a16="http://schemas.microsoft.com/office/drawing/2014/main" id="{7108320D-EC47-F94C-B92E-469661FED9D5}"/>
              </a:ext>
            </a:extLst>
          </p:cNvPr>
          <p:cNvSpPr/>
          <p:nvPr/>
        </p:nvSpPr>
        <p:spPr>
          <a:xfrm>
            <a:off x="6399994" y="4083698"/>
            <a:ext cx="5312068" cy="701469"/>
          </a:xfrm>
          <a:prstGeom prst="round2DiagRect">
            <a:avLst/>
          </a:prstGeom>
          <a:solidFill>
            <a:schemeClr val="accent2">
              <a:lumMod val="20000"/>
              <a:lumOff val="80000"/>
            </a:schemeClr>
          </a:solidFill>
          <a:ln>
            <a:solidFill>
              <a:srgbClr val="0070C0"/>
            </a:solidFill>
          </a:ln>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20000"/>
              </a:spcBef>
              <a:spcAft>
                <a:spcPct val="0"/>
              </a:spcAft>
              <a:defRPr/>
            </a:pPr>
            <a:r>
              <a:rPr lang="zh-CN" altLang="en-US" sz="1600" dirty="0">
                <a:solidFill>
                  <a:srgbClr val="000000"/>
                </a:solidFill>
                <a:latin typeface="DFKai-SB" pitchFamily="65" charset="-120"/>
                <a:ea typeface="DFKai-SB" pitchFamily="65" charset="-120"/>
              </a:rPr>
              <a:t>法者，天下之程式也，萬事之儀表也。</a:t>
            </a:r>
            <a:endParaRPr lang="en-US" altLang="zh-CN" sz="1600" dirty="0">
              <a:solidFill>
                <a:srgbClr val="000000"/>
              </a:solidFill>
              <a:latin typeface="DFKai-SB" pitchFamily="65" charset="-120"/>
              <a:ea typeface="DFKai-SB" pitchFamily="65" charset="-120"/>
            </a:endParaRPr>
          </a:p>
          <a:p>
            <a:pPr algn="r" eaLnBrk="0" fontAlgn="base" hangingPunct="0">
              <a:spcBef>
                <a:spcPct val="20000"/>
              </a:spcBef>
              <a:spcAft>
                <a:spcPct val="0"/>
              </a:spcAft>
              <a:defRPr/>
            </a:pPr>
            <a:r>
              <a:rPr lang="en-US" altLang="zh-CN" sz="1600" dirty="0">
                <a:solidFill>
                  <a:srgbClr val="000000"/>
                </a:solidFill>
                <a:latin typeface="DFKai-SB" pitchFamily="65" charset="-120"/>
                <a:ea typeface="DFKai-SB" pitchFamily="65" charset="-120"/>
              </a:rPr>
              <a:t>——【</a:t>
            </a:r>
            <a:r>
              <a:rPr lang="zh-CN" altLang="en-US" sz="1600" dirty="0">
                <a:solidFill>
                  <a:srgbClr val="000000"/>
                </a:solidFill>
                <a:latin typeface="DFKai-SB" pitchFamily="65" charset="-120"/>
                <a:ea typeface="DFKai-SB" pitchFamily="65" charset="-120"/>
              </a:rPr>
              <a:t>春秋</a:t>
            </a:r>
            <a:r>
              <a:rPr lang="en-US" altLang="zh-CN" sz="1600" dirty="0">
                <a:solidFill>
                  <a:srgbClr val="000000"/>
                </a:solidFill>
                <a:latin typeface="DFKai-SB" pitchFamily="65" charset="-120"/>
                <a:ea typeface="DFKai-SB" pitchFamily="65" charset="-120"/>
              </a:rPr>
              <a:t>】</a:t>
            </a:r>
            <a:r>
              <a:rPr lang="zh-CN" altLang="en-US" sz="1600" dirty="0">
                <a:solidFill>
                  <a:srgbClr val="000000"/>
                </a:solidFill>
                <a:latin typeface="DFKai-SB" pitchFamily="65" charset="-120"/>
                <a:ea typeface="DFKai-SB" pitchFamily="65" charset="-120"/>
              </a:rPr>
              <a:t>管仲</a:t>
            </a:r>
            <a:endParaRPr lang="en-US" altLang="zh-CN" sz="1600" dirty="0">
              <a:solidFill>
                <a:srgbClr val="000000"/>
              </a:solidFill>
              <a:latin typeface="DFKai-SB" pitchFamily="65" charset="-120"/>
              <a:ea typeface="DFKai-SB" pitchFamily="65" charset="-120"/>
              <a:sym typeface="Wingdings" panose="05000000000000000000" pitchFamily="2" charset="2"/>
            </a:endParaRPr>
          </a:p>
        </p:txBody>
      </p:sp>
      <p:sp>
        <p:nvSpPr>
          <p:cNvPr id="3" name="Rectangle 2"/>
          <p:cNvSpPr/>
          <p:nvPr/>
        </p:nvSpPr>
        <p:spPr>
          <a:xfrm>
            <a:off x="6400231" y="5047976"/>
            <a:ext cx="5311832" cy="615553"/>
          </a:xfrm>
          <a:prstGeom prst="rect">
            <a:avLst/>
          </a:prstGeom>
          <a:ln w="19050">
            <a:solidFill>
              <a:srgbClr val="002060"/>
            </a:solidFill>
          </a:ln>
        </p:spPr>
        <p:txBody>
          <a:bodyPr wrap="square">
            <a:spAutoFit/>
          </a:bodyPr>
          <a:lstStyle/>
          <a:p>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關於香港</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的法律</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制度</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與</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法治，請參看</a:t>
            </a:r>
            <a:r>
              <a:rPr lang="en-US" altLang="zh-TW" dirty="0" smtClean="0">
                <a:latin typeface="Times New Roman" panose="02020603050405020304" pitchFamily="18" charset="0"/>
                <a:ea typeface="DFKai-SB" panose="03000509000000000000" pitchFamily="65" charset="-120"/>
                <a:cs typeface="Times New Roman" panose="02020603050405020304" pitchFamily="18" charset="0"/>
              </a:rPr>
              <a:t>:</a:t>
            </a:r>
          </a:p>
          <a:p>
            <a:r>
              <a:rPr lang="en-US" sz="16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sz="1600" dirty="0">
                <a:latin typeface="Times New Roman" panose="02020603050405020304" pitchFamily="18" charset="0"/>
                <a:ea typeface="DFKai-SB" panose="03000509000000000000" pitchFamily="65" charset="-120"/>
                <a:cs typeface="Times New Roman" panose="02020603050405020304" pitchFamily="18" charset="0"/>
              </a:rPr>
              <a:t>://www.doj.gov.hk/tc/our_legal_system/rule_of_law.html</a:t>
            </a:r>
          </a:p>
        </p:txBody>
      </p:sp>
    </p:spTree>
    <p:extLst>
      <p:ext uri="{BB962C8B-B14F-4D97-AF65-F5344CB8AC3E}">
        <p14:creationId xmlns:p14="http://schemas.microsoft.com/office/powerpoint/2010/main" val="767895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文本框 1">
            <a:extLst>
              <a:ext uri="{FF2B5EF4-FFF2-40B4-BE49-F238E27FC236}">
                <a16:creationId xmlns:a16="http://schemas.microsoft.com/office/drawing/2014/main" id="{B19BE27E-0D9F-EC43-B9BD-D949E5CF69B3}"/>
              </a:ext>
            </a:extLst>
          </p:cNvPr>
          <p:cNvSpPr txBox="1">
            <a:spLocks noChangeArrowheads="1"/>
          </p:cNvSpPr>
          <p:nvPr/>
        </p:nvSpPr>
        <p:spPr bwMode="auto">
          <a:xfrm>
            <a:off x="556953" y="1550890"/>
            <a:ext cx="10706792" cy="41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1" algn="just" fontAlgn="base">
              <a:lnSpc>
                <a:spcPct val="150000"/>
              </a:lnSpc>
              <a:spcBef>
                <a:spcPct val="0"/>
              </a:spcBef>
              <a:spcAft>
                <a:spcPct val="0"/>
              </a:spcAft>
              <a:buClr>
                <a:srgbClr val="0C0C0C"/>
              </a:buClr>
              <a:buSzPct val="100000"/>
            </a:pPr>
            <a:r>
              <a:rPr lang="zh-CN" altLang="en-US" sz="4000" dirty="0" smtClean="0">
                <a:latin typeface="DFKai-SB" panose="02010601000101010101" pitchFamily="2" charset="-120"/>
                <a:ea typeface="DFKai-SB" panose="02010601000101010101" pitchFamily="2" charset="-120"/>
                <a:sym typeface="Arial" panose="020B0604020202020204" pitchFamily="34" charset="0"/>
              </a:rPr>
              <a:t>法治</a:t>
            </a:r>
            <a:r>
              <a:rPr lang="zh-CN" altLang="en-US" sz="4000" dirty="0">
                <a:latin typeface="DFKai-SB" panose="02010601000101010101" pitchFamily="2" charset="-120"/>
                <a:ea typeface="DFKai-SB" panose="02010601000101010101" pitchFamily="2" charset="-120"/>
                <a:sym typeface="Arial" panose="020B0604020202020204" pitchFamily="34" charset="0"/>
              </a:rPr>
              <a:t>精神，就是要尊重法律的權威，遵守法律，秉持司法獨立、法律面前人人平等、公平公開審訊，以及立法程序須正義、法律必須公開、法律應有穩定性等一系列信念。</a:t>
            </a:r>
          </a:p>
          <a:p>
            <a:pPr algn="just" fontAlgn="base">
              <a:lnSpc>
                <a:spcPct val="120000"/>
              </a:lnSpc>
              <a:spcBef>
                <a:spcPct val="0"/>
              </a:spcBef>
              <a:spcAft>
                <a:spcPts val="600"/>
              </a:spcAft>
              <a:buClr>
                <a:srgbClr val="0C0C0C"/>
              </a:buClr>
              <a:buSzPct val="100000"/>
            </a:pPr>
            <a:endParaRPr lang="en-US" altLang="zh-CN" dirty="0">
              <a:solidFill>
                <a:srgbClr val="262626"/>
              </a:solidFill>
              <a:latin typeface="DFKai-SB" panose="02010601000101010101" pitchFamily="2" charset="-120"/>
              <a:ea typeface="DFKai-SB" panose="02010601000101010101" pitchFamily="2" charset="-120"/>
              <a:sym typeface="Arial" panose="020B0604020202020204" pitchFamily="34" charset="0"/>
            </a:endParaRPr>
          </a:p>
        </p:txBody>
      </p:sp>
      <p:sp>
        <p:nvSpPr>
          <p:cNvPr id="4" name="矩形: 圆角 3">
            <a:extLst>
              <a:ext uri="{FF2B5EF4-FFF2-40B4-BE49-F238E27FC236}">
                <a16:creationId xmlns:a16="http://schemas.microsoft.com/office/drawing/2014/main" id="{1805C20C-43F5-BE46-83CB-1C70801A4EF1}"/>
              </a:ext>
            </a:extLst>
          </p:cNvPr>
          <p:cNvSpPr>
            <a:spLocks noChangeArrowheads="1"/>
          </p:cNvSpPr>
          <p:nvPr/>
        </p:nvSpPr>
        <p:spPr bwMode="auto">
          <a:xfrm>
            <a:off x="4166190" y="472254"/>
            <a:ext cx="3040943" cy="727354"/>
          </a:xfrm>
          <a:prstGeom prst="roundRect">
            <a:avLst/>
          </a:pr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185067" tIns="23777" rIns="185067" bIns="23777"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0" fontAlgn="base" hangingPunct="0">
              <a:lnSpc>
                <a:spcPct val="90000"/>
              </a:lnSpc>
              <a:spcBef>
                <a:spcPct val="0"/>
              </a:spcBef>
              <a:spcAft>
                <a:spcPct val="35000"/>
              </a:spcAft>
              <a:defRPr/>
            </a:pPr>
            <a:r>
              <a:rPr lang="zh-CN" altLang="en-US" sz="4400" b="1" dirty="0">
                <a:solidFill>
                  <a:srgbClr val="FFFFFF"/>
                </a:solidFill>
                <a:latin typeface="DFKai-SB" pitchFamily="65" charset="-120"/>
                <a:ea typeface="DFKai-SB" pitchFamily="65" charset="-120"/>
                <a:sym typeface="宋体" panose="02010600030101010101" pitchFamily="2" charset="-122"/>
              </a:rPr>
              <a:t>法治精神</a:t>
            </a:r>
            <a:endParaRPr lang="zh-CN" altLang="en-US" sz="4400" b="1" dirty="0">
              <a:solidFill>
                <a:srgbClr val="FFFFFF"/>
              </a:solidFill>
              <a:latin typeface="DFKai-SB" pitchFamily="65" charset="-120"/>
              <a:ea typeface="DFKai-SB" pitchFamily="65" charset="-120"/>
            </a:endParaRPr>
          </a:p>
        </p:txBody>
      </p:sp>
      <p:sp>
        <p:nvSpPr>
          <p:cNvPr id="10" name="任意多边形: 形状 9">
            <a:extLst>
              <a:ext uri="{FF2B5EF4-FFF2-40B4-BE49-F238E27FC236}">
                <a16:creationId xmlns:a16="http://schemas.microsoft.com/office/drawing/2014/main" id="{301B5648-0967-5E4D-94E6-1DD9C212F9A8}"/>
              </a:ext>
            </a:extLst>
          </p:cNvPr>
          <p:cNvSpPr/>
          <p:nvPr/>
        </p:nvSpPr>
        <p:spPr>
          <a:xfrm>
            <a:off x="1968104" y="3176588"/>
            <a:ext cx="1395413" cy="1984772"/>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02870" tIns="102870" rIns="102870" bIns="102870" spcCol="1270"/>
          <a:lstStyle/>
          <a:p>
            <a:pPr defTabSz="1800225" eaLnBrk="0" fontAlgn="base" hangingPunct="0">
              <a:lnSpc>
                <a:spcPct val="90000"/>
              </a:lnSpc>
              <a:spcBef>
                <a:spcPct val="0"/>
              </a:spcBef>
              <a:spcAft>
                <a:spcPct val="35000"/>
              </a:spcAft>
              <a:defRPr/>
            </a:pPr>
            <a:endParaRPr lang="zh-CN" altLang="en-US" sz="4050">
              <a:solidFill>
                <a:srgbClr val="000000">
                  <a:hueOff val="0"/>
                  <a:satOff val="0"/>
                  <a:lumOff val="0"/>
                  <a:alphaOff val="0"/>
                </a:srgbClr>
              </a:solidFill>
              <a:latin typeface="Arial"/>
              <a:ea typeface="微软雅黑"/>
            </a:endParaRPr>
          </a:p>
        </p:txBody>
      </p:sp>
      <p:sp>
        <p:nvSpPr>
          <p:cNvPr id="18" name="任意多边形: 形状 17">
            <a:extLst>
              <a:ext uri="{FF2B5EF4-FFF2-40B4-BE49-F238E27FC236}">
                <a16:creationId xmlns:a16="http://schemas.microsoft.com/office/drawing/2014/main" id="{6A111D90-FE19-BB45-8009-A2B677688B6E}"/>
              </a:ext>
            </a:extLst>
          </p:cNvPr>
          <p:cNvSpPr/>
          <p:nvPr/>
        </p:nvSpPr>
        <p:spPr>
          <a:xfrm>
            <a:off x="6096001" y="2794397"/>
            <a:ext cx="1395413" cy="1984772"/>
          </a:xfrm>
          <a:custGeom>
            <a:avLst/>
            <a:gdLst>
              <a:gd name="connsiteX0" fmla="*/ 0 w 1860507"/>
              <a:gd name="connsiteY0" fmla="*/ 0 h 2646637"/>
              <a:gd name="connsiteX1" fmla="*/ 1860507 w 1860507"/>
              <a:gd name="connsiteY1" fmla="*/ 0 h 2646637"/>
              <a:gd name="connsiteX2" fmla="*/ 1860507 w 1860507"/>
              <a:gd name="connsiteY2" fmla="*/ 2646637 h 2646637"/>
              <a:gd name="connsiteX3" fmla="*/ 0 w 1860507"/>
              <a:gd name="connsiteY3" fmla="*/ 2646637 h 2646637"/>
              <a:gd name="connsiteX4" fmla="*/ 0 w 1860507"/>
              <a:gd name="connsiteY4" fmla="*/ 0 h 2646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507" h="2646637">
                <a:moveTo>
                  <a:pt x="0" y="0"/>
                </a:moveTo>
                <a:lnTo>
                  <a:pt x="1860507" y="0"/>
                </a:lnTo>
                <a:lnTo>
                  <a:pt x="1860507" y="2646637"/>
                </a:lnTo>
                <a:lnTo>
                  <a:pt x="0" y="26466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02870" tIns="102870" rIns="102870" bIns="102870" spcCol="1270"/>
          <a:lstStyle/>
          <a:p>
            <a:pPr defTabSz="1800225" eaLnBrk="0" fontAlgn="base" hangingPunct="0">
              <a:lnSpc>
                <a:spcPct val="90000"/>
              </a:lnSpc>
              <a:spcBef>
                <a:spcPct val="0"/>
              </a:spcBef>
              <a:spcAft>
                <a:spcPct val="35000"/>
              </a:spcAft>
              <a:defRPr/>
            </a:pPr>
            <a:endParaRPr lang="zh-CN" altLang="en-US" sz="4050">
              <a:solidFill>
                <a:srgbClr val="000000">
                  <a:hueOff val="0"/>
                  <a:satOff val="0"/>
                  <a:lumOff val="0"/>
                  <a:alphaOff val="0"/>
                </a:srgbClr>
              </a:solidFill>
              <a:latin typeface="Arial"/>
              <a:ea typeface="微软雅黑"/>
            </a:endParaRPr>
          </a:p>
        </p:txBody>
      </p:sp>
      <p:sp>
        <p:nvSpPr>
          <p:cNvPr id="21510" name="灯片编号占位符 1">
            <a:extLst>
              <a:ext uri="{FF2B5EF4-FFF2-40B4-BE49-F238E27FC236}">
                <a16:creationId xmlns:a16="http://schemas.microsoft.com/office/drawing/2014/main" id="{41CC5451-C93D-E749-B404-516EAAB979D2}"/>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557213" indent="-214313">
              <a:defRPr>
                <a:solidFill>
                  <a:schemeClr val="tx1"/>
                </a:solidFill>
                <a:latin typeface="Arial" panose="020B0604020202020204" pitchFamily="34" charset="0"/>
                <a:ea typeface="宋体" panose="02010600030101010101" pitchFamily="2" charset="-122"/>
              </a:defRPr>
            </a:lvl2pPr>
            <a:lvl3pPr marL="857250" indent="-171450">
              <a:defRPr>
                <a:solidFill>
                  <a:schemeClr val="tx1"/>
                </a:solidFill>
                <a:latin typeface="Arial" panose="020B0604020202020204" pitchFamily="34" charset="0"/>
                <a:ea typeface="宋体" panose="02010600030101010101" pitchFamily="2" charset="-122"/>
              </a:defRPr>
            </a:lvl3pPr>
            <a:lvl4pPr marL="1200150" indent="-171450">
              <a:defRPr>
                <a:solidFill>
                  <a:schemeClr val="tx1"/>
                </a:solidFill>
                <a:latin typeface="Arial" panose="020B0604020202020204" pitchFamily="34" charset="0"/>
                <a:ea typeface="宋体" panose="02010600030101010101" pitchFamily="2" charset="-122"/>
              </a:defRPr>
            </a:lvl4pPr>
            <a:lvl5pPr marL="1543050" indent="-171450">
              <a:defRPr>
                <a:solidFill>
                  <a:schemeClr val="tx1"/>
                </a:solidFill>
                <a:latin typeface="Arial" panose="020B0604020202020204" pitchFamily="34" charset="0"/>
                <a:ea typeface="宋体" panose="02010600030101010101" pitchFamily="2" charset="-122"/>
              </a:defRPr>
            </a:lvl5pPr>
            <a:lvl6pPr marL="18859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2288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25717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2914650" indent="-17145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pPr>
            <a:fld id="{B15DA2B1-F4EA-1241-93A0-1A0CB10344BA}" type="slidenum">
              <a:rPr lang="en-US" altLang="en-US" sz="1600">
                <a:solidFill>
                  <a:srgbClr val="898989"/>
                </a:solidFill>
              </a:rPr>
              <a:pPr eaLnBrk="0" fontAlgn="base" hangingPunct="0">
                <a:spcBef>
                  <a:spcPct val="0"/>
                </a:spcBef>
                <a:spcAft>
                  <a:spcPct val="0"/>
                </a:spcAft>
              </a:pPr>
              <a:t>5</a:t>
            </a:fld>
            <a:endParaRPr lang="en-US" altLang="en-US" sz="1600" dirty="0">
              <a:solidFill>
                <a:srgbClr val="898989"/>
              </a:solidFill>
            </a:endParaRPr>
          </a:p>
        </p:txBody>
      </p:sp>
    </p:spTree>
    <p:extLst>
      <p:ext uri="{BB962C8B-B14F-4D97-AF65-F5344CB8AC3E}">
        <p14:creationId xmlns:p14="http://schemas.microsoft.com/office/powerpoint/2010/main" val="489338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内容占位符 2">
            <a:extLst>
              <a:ext uri="{FF2B5EF4-FFF2-40B4-BE49-F238E27FC236}">
                <a16:creationId xmlns:a16="http://schemas.microsoft.com/office/drawing/2014/main" id="{83870037-A457-F046-97AD-8DA302B882BA}"/>
              </a:ext>
            </a:extLst>
          </p:cNvPr>
          <p:cNvSpPr>
            <a:spLocks noGrp="1" noChangeArrowheads="1"/>
          </p:cNvSpPr>
          <p:nvPr>
            <p:ph idx="1"/>
          </p:nvPr>
        </p:nvSpPr>
        <p:spPr>
          <a:xfrm>
            <a:off x="1573297" y="3532963"/>
            <a:ext cx="8933988" cy="3064390"/>
          </a:xfrm>
          <a:noFill/>
          <a:ln>
            <a:noFill/>
          </a:ln>
        </p:spPr>
        <p:txBody>
          <a:bodyPr vert="horz" wrap="square" lIns="144000" tIns="144000" rIns="144000" bIns="144000" numCol="1" anchor="t" anchorCtr="0" compatLnSpc="1">
            <a:prstTxWarp prst="textNoShape">
              <a:avLst/>
            </a:prstTxWarp>
          </a:bodyPr>
          <a:lstStyle/>
          <a:p>
            <a:pPr marL="800100" lvl="1" indent="-342900" algn="l" eaLnBrk="1" hangingPunct="1">
              <a:lnSpc>
                <a:spcPct val="120000"/>
              </a:lnSpc>
              <a:spcBef>
                <a:spcPts val="600"/>
              </a:spcBef>
              <a:spcAft>
                <a:spcPts val="600"/>
              </a:spcAft>
            </a:pPr>
            <a:r>
              <a:rPr lang="zh-CN" altLang="en-US" sz="2400" dirty="0">
                <a:solidFill>
                  <a:srgbClr val="C00000"/>
                </a:solidFill>
                <a:latin typeface="標楷體" pitchFamily="65" charset="-120"/>
                <a:ea typeface="標楷體" pitchFamily="65" charset="-120"/>
                <a:sym typeface="微软雅黑" panose="020B0503020204020204" pitchFamily="34" charset="-122"/>
              </a:rPr>
              <a:t>香港具備法治精神，原因如下</a:t>
            </a:r>
            <a:r>
              <a:rPr lang="zh-TW" altLang="en-US" sz="2400" dirty="0">
                <a:solidFill>
                  <a:srgbClr val="C00000"/>
                </a:solidFill>
                <a:latin typeface="標楷體" pitchFamily="65" charset="-120"/>
                <a:ea typeface="標楷體" pitchFamily="65" charset="-120"/>
                <a:sym typeface="微软雅黑" panose="020B0503020204020204" pitchFamily="34" charset="-122"/>
              </a:rPr>
              <a:t>：</a:t>
            </a:r>
            <a:endParaRPr lang="en-US" altLang="zh-TW" sz="2400" dirty="0">
              <a:solidFill>
                <a:srgbClr val="C00000"/>
              </a:solidFill>
              <a:latin typeface="標楷體" pitchFamily="65" charset="-120"/>
              <a:ea typeface="標楷體" pitchFamily="65" charset="-120"/>
              <a:sym typeface="微软雅黑" panose="020B0503020204020204" pitchFamily="34" charset="-122"/>
            </a:endParaRPr>
          </a:p>
          <a:p>
            <a:pPr marL="800100" lvl="1" indent="-342900" algn="l" eaLnBrk="1" hangingPunct="1">
              <a:lnSpc>
                <a:spcPct val="120000"/>
              </a:lnSpc>
              <a:spcBef>
                <a:spcPts val="600"/>
              </a:spcBef>
              <a:spcAft>
                <a:spcPts val="600"/>
              </a:spcAft>
              <a:buFont typeface="Arial" panose="020B0604020202020204" pitchFamily="34" charset="0"/>
              <a:buChar char="•"/>
            </a:pPr>
            <a:r>
              <a:rPr lang="zh-CN" altLang="zh-CN" sz="2400" dirty="0">
                <a:solidFill>
                  <a:srgbClr val="C00000"/>
                </a:solidFill>
                <a:latin typeface="標楷體" pitchFamily="65" charset="-120"/>
                <a:ea typeface="標楷體" pitchFamily="65" charset="-120"/>
                <a:sym typeface="微软雅黑" panose="020B0503020204020204" pitchFamily="34" charset="-122"/>
              </a:rPr>
              <a:t>法律制度成熟、透明度高而且公平可靠</a:t>
            </a:r>
          </a:p>
          <a:p>
            <a:pPr marL="800100" lvl="1" indent="-342900" algn="l" eaLnBrk="1" hangingPunct="1">
              <a:lnSpc>
                <a:spcPct val="120000"/>
              </a:lnSpc>
              <a:spcBef>
                <a:spcPts val="600"/>
              </a:spcBef>
              <a:spcAft>
                <a:spcPts val="600"/>
              </a:spcAft>
              <a:buFont typeface="Arial" panose="020B0604020202020204" pitchFamily="34" charset="0"/>
              <a:buChar char="•"/>
            </a:pPr>
            <a:r>
              <a:rPr lang="zh-CN" altLang="zh-CN" sz="2400" dirty="0">
                <a:solidFill>
                  <a:srgbClr val="C00000"/>
                </a:solidFill>
                <a:latin typeface="標楷體" pitchFamily="65" charset="-120"/>
                <a:ea typeface="標楷體" pitchFamily="65" charset="-120"/>
                <a:sym typeface="微软雅黑" panose="020B0503020204020204" pitchFamily="34" charset="-122"/>
              </a:rPr>
              <a:t>律政司主管刑事</a:t>
            </a:r>
            <a:r>
              <a:rPr lang="zh-CN" altLang="zh-CN" sz="2400" dirty="0" smtClean="0">
                <a:solidFill>
                  <a:srgbClr val="C00000"/>
                </a:solidFill>
                <a:latin typeface="標楷體" pitchFamily="65" charset="-120"/>
                <a:ea typeface="標楷體" pitchFamily="65" charset="-120"/>
                <a:sym typeface="微软雅黑" panose="020B0503020204020204" pitchFamily="34" charset="-122"/>
              </a:rPr>
              <a:t>檢</a:t>
            </a:r>
            <a:r>
              <a:rPr lang="zh-CN" altLang="en-US" sz="2400" dirty="0">
                <a:solidFill>
                  <a:srgbClr val="C00000"/>
                </a:solidFill>
                <a:latin typeface="標楷體" pitchFamily="65" charset="-120"/>
                <a:ea typeface="標楷體" pitchFamily="65" charset="-120"/>
                <a:sym typeface="微软雅黑" panose="020B0503020204020204" pitchFamily="34" charset="-122"/>
              </a:rPr>
              <a:t>察</a:t>
            </a:r>
            <a:r>
              <a:rPr lang="zh-CN" altLang="zh-CN" sz="2400" dirty="0" smtClean="0">
                <a:solidFill>
                  <a:srgbClr val="C00000"/>
                </a:solidFill>
                <a:latin typeface="標楷體" pitchFamily="65" charset="-120"/>
                <a:ea typeface="標楷體" pitchFamily="65" charset="-120"/>
                <a:sym typeface="微软雅黑" panose="020B0503020204020204" pitchFamily="34" charset="-122"/>
              </a:rPr>
              <a:t>工作</a:t>
            </a:r>
            <a:r>
              <a:rPr lang="zh-CN" altLang="zh-CN" sz="2400" dirty="0">
                <a:solidFill>
                  <a:srgbClr val="C00000"/>
                </a:solidFill>
                <a:latin typeface="標楷體" pitchFamily="65" charset="-120"/>
                <a:ea typeface="標楷體" pitchFamily="65" charset="-120"/>
                <a:sym typeface="微软雅黑" panose="020B0503020204020204" pitchFamily="34" charset="-122"/>
              </a:rPr>
              <a:t>，不受任何干涉</a:t>
            </a:r>
          </a:p>
          <a:p>
            <a:pPr marL="800100" lvl="1" indent="-342900" algn="l" eaLnBrk="1" hangingPunct="1">
              <a:lnSpc>
                <a:spcPct val="120000"/>
              </a:lnSpc>
              <a:spcBef>
                <a:spcPts val="600"/>
              </a:spcBef>
              <a:spcAft>
                <a:spcPts val="600"/>
              </a:spcAft>
              <a:buFont typeface="Arial" panose="020B0604020202020204" pitchFamily="34" charset="0"/>
              <a:buChar char="•"/>
            </a:pPr>
            <a:r>
              <a:rPr lang="zh-CN" altLang="zh-CN" sz="2400" dirty="0">
                <a:solidFill>
                  <a:srgbClr val="C00000"/>
                </a:solidFill>
                <a:latin typeface="標楷體" pitchFamily="65" charset="-120"/>
                <a:ea typeface="標楷體" pitchFamily="65" charset="-120"/>
                <a:sym typeface="微软雅黑" panose="020B0503020204020204" pitchFamily="34" charset="-122"/>
              </a:rPr>
              <a:t>法院獨立進行審判，不受任何干涉</a:t>
            </a:r>
          </a:p>
          <a:p>
            <a:pPr marL="800100" lvl="1" indent="-342900" algn="l" eaLnBrk="1" hangingPunct="1">
              <a:lnSpc>
                <a:spcPct val="120000"/>
              </a:lnSpc>
              <a:spcBef>
                <a:spcPts val="600"/>
              </a:spcBef>
              <a:spcAft>
                <a:spcPts val="600"/>
              </a:spcAft>
              <a:buFont typeface="Arial" panose="020B0604020202020204" pitchFamily="34" charset="0"/>
              <a:buChar char="•"/>
            </a:pPr>
            <a:r>
              <a:rPr lang="zh-CN" altLang="zh-CN" sz="2400" dirty="0">
                <a:solidFill>
                  <a:srgbClr val="C00000"/>
                </a:solidFill>
                <a:latin typeface="標楷體" pitchFamily="65" charset="-120"/>
                <a:ea typeface="標楷體" pitchFamily="65" charset="-120"/>
                <a:sym typeface="微软雅黑" panose="020B0503020204020204" pitchFamily="34" charset="-122"/>
              </a:rPr>
              <a:t>健全的法律援助制度保障香港居民在法律面前一律平等</a:t>
            </a:r>
            <a:endParaRPr lang="zh-CN" altLang="zh-CN" sz="2400" dirty="0">
              <a:solidFill>
                <a:srgbClr val="C00000"/>
              </a:solidFill>
              <a:latin typeface="標楷體" pitchFamily="65" charset="-120"/>
              <a:ea typeface="標楷體" pitchFamily="65" charset="-120"/>
            </a:endParaRPr>
          </a:p>
        </p:txBody>
      </p:sp>
      <p:sp>
        <p:nvSpPr>
          <p:cNvPr id="18436" name="灯片编号占位符 1">
            <a:extLst>
              <a:ext uri="{FF2B5EF4-FFF2-40B4-BE49-F238E27FC236}">
                <a16:creationId xmlns:a16="http://schemas.microsoft.com/office/drawing/2014/main" id="{106913CD-7519-754B-B478-F26498B8C220}"/>
              </a:ext>
            </a:extLst>
          </p:cNvPr>
          <p:cNvSpPr>
            <a:spLocks noGrp="1"/>
          </p:cNvSpPr>
          <p:nvPr>
            <p:ph type="sldNum" sz="quarter" idx="12"/>
          </p:nvPr>
        </p:nvSpPr>
        <p:spPr>
          <a:xfrm>
            <a:off x="8372475" y="6359228"/>
            <a:ext cx="2025650" cy="238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Aft>
                <a:spcPts val="1000"/>
              </a:spcAft>
              <a:buFont typeface="Arial" panose="020B0604020202020204" pitchFamily="34" charset="0"/>
              <a:buChar char="•"/>
              <a:defRPr sz="1200">
                <a:solidFill>
                  <a:schemeClr val="tx1"/>
                </a:solidFill>
                <a:latin typeface="Arial" panose="020B0604020202020204" pitchFamily="34" charset="0"/>
                <a:ea typeface="微软雅黑" panose="020B0503020204020204" pitchFamily="34" charset="-122"/>
                <a:sym typeface="Arial" panose="020B0604020202020204" pitchFamily="34" charset="0"/>
              </a:defRPr>
            </a:lvl1pPr>
            <a:lvl2pPr marL="742950" indent="-285750">
              <a:lnSpc>
                <a:spcPct val="130000"/>
              </a:lnSpc>
              <a:spcAft>
                <a:spcPts val="1000"/>
              </a:spcAft>
              <a:buFont typeface="Arial" panose="020B0604020202020204" pitchFamily="34" charset="0"/>
              <a:buChar char="•"/>
              <a:defRPr sz="1200">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1143000" indent="-228600">
              <a:lnSpc>
                <a:spcPct val="130000"/>
              </a:lnSpc>
              <a:spcAft>
                <a:spcPts val="1000"/>
              </a:spcAft>
              <a:buFont typeface="Arial" panose="020B0604020202020204" pitchFamily="34" charset="0"/>
              <a:buChar char="•"/>
              <a:defRPr sz="1200">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1600200" indent="-228600">
              <a:lnSpc>
                <a:spcPct val="130000"/>
              </a:lnSpc>
              <a:spcAft>
                <a:spcPts val="1000"/>
              </a:spcAft>
              <a:buFont typeface="Arial" panose="020B0604020202020204" pitchFamily="34" charset="0"/>
              <a:buChar char="•"/>
              <a:defRPr sz="1200">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2057400" indent="-228600">
              <a:lnSpc>
                <a:spcPct val="130000"/>
              </a:lnSpc>
              <a:spcAft>
                <a:spcPts val="1000"/>
              </a:spcAft>
              <a:buFont typeface="Arial" panose="020B0604020202020204" pitchFamily="34" charset="0"/>
              <a:buChar char="•"/>
              <a:defRPr sz="1200">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2514600" indent="-228600" eaLnBrk="0" fontAlgn="base" hangingPunct="0">
              <a:lnSpc>
                <a:spcPct val="130000"/>
              </a:lnSpc>
              <a:spcBef>
                <a:spcPct val="0"/>
              </a:spcBef>
              <a:spcAft>
                <a:spcPts val="1000"/>
              </a:spcAft>
              <a:buFont typeface="Arial" panose="020B0604020202020204" pitchFamily="34" charset="0"/>
              <a:buChar char="•"/>
              <a:defRPr sz="1200">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2971800" indent="-228600" eaLnBrk="0" fontAlgn="base" hangingPunct="0">
              <a:lnSpc>
                <a:spcPct val="130000"/>
              </a:lnSpc>
              <a:spcBef>
                <a:spcPct val="0"/>
              </a:spcBef>
              <a:spcAft>
                <a:spcPts val="1000"/>
              </a:spcAft>
              <a:buFont typeface="Arial" panose="020B0604020202020204" pitchFamily="34" charset="0"/>
              <a:buChar char="•"/>
              <a:defRPr sz="1200">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3429000" indent="-228600" eaLnBrk="0" fontAlgn="base" hangingPunct="0">
              <a:lnSpc>
                <a:spcPct val="130000"/>
              </a:lnSpc>
              <a:spcBef>
                <a:spcPct val="0"/>
              </a:spcBef>
              <a:spcAft>
                <a:spcPts val="1000"/>
              </a:spcAft>
              <a:buFont typeface="Arial" panose="020B0604020202020204" pitchFamily="34" charset="0"/>
              <a:buChar char="•"/>
              <a:defRPr sz="1200">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3886200" indent="-228600" eaLnBrk="0" fontAlgn="base" hangingPunct="0">
              <a:lnSpc>
                <a:spcPct val="130000"/>
              </a:lnSpc>
              <a:spcBef>
                <a:spcPct val="0"/>
              </a:spcBef>
              <a:spcAft>
                <a:spcPts val="1000"/>
              </a:spcAft>
              <a:buFont typeface="Arial" panose="020B0604020202020204" pitchFamily="34" charset="0"/>
              <a:buChar char="•"/>
              <a:defRPr sz="1200">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eaLnBrk="0" fontAlgn="base" hangingPunct="0">
              <a:lnSpc>
                <a:spcPct val="100000"/>
              </a:lnSpc>
              <a:spcBef>
                <a:spcPct val="0"/>
              </a:spcBef>
              <a:spcAft>
                <a:spcPct val="0"/>
              </a:spcAft>
              <a:buNone/>
            </a:pPr>
            <a:fld id="{568B619A-DDDD-5B4A-AA81-C73230E7F79B}" type="slidenum">
              <a:rPr lang="zh-CN" altLang="en-US" sz="1800">
                <a:solidFill>
                  <a:srgbClr val="FFFFFF">
                    <a:lumMod val="50000"/>
                  </a:srgbClr>
                </a:solidFill>
                <a:latin typeface="Arial"/>
                <a:ea typeface="宋体" panose="02010600030101010101" pitchFamily="2" charset="-122"/>
              </a:rPr>
              <a:pPr eaLnBrk="0" fontAlgn="base" hangingPunct="0">
                <a:lnSpc>
                  <a:spcPct val="100000"/>
                </a:lnSpc>
                <a:spcBef>
                  <a:spcPct val="0"/>
                </a:spcBef>
                <a:spcAft>
                  <a:spcPct val="0"/>
                </a:spcAft>
                <a:buNone/>
              </a:pPr>
              <a:t>6</a:t>
            </a:fld>
            <a:endParaRPr lang="zh-CN" altLang="en-US" sz="2400" dirty="0">
              <a:solidFill>
                <a:srgbClr val="FFFFFF">
                  <a:lumMod val="50000"/>
                </a:srgbClr>
              </a:solidFill>
              <a:latin typeface="Arial"/>
              <a:ea typeface="宋体" panose="02010600030101010101" pitchFamily="2" charset="-122"/>
            </a:endParaRPr>
          </a:p>
        </p:txBody>
      </p:sp>
      <p:pic>
        <p:nvPicPr>
          <p:cNvPr id="18438" name="图片 6" descr="C:/Users/1V994W2/PycharmProjects/PPT_Background_Generation/pic_temp/0_pic_quater_left_up.png">
            <a:extLst>
              <a:ext uri="{FF2B5EF4-FFF2-40B4-BE49-F238E27FC236}">
                <a16:creationId xmlns:a16="http://schemas.microsoft.com/office/drawing/2014/main" id="{862A0A6A-AE18-8F44-82C9-F5AB858BDBC2}"/>
              </a:ext>
            </a:extLst>
          </p:cNvPr>
          <p:cNvPicPr>
            <a:picLocks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76843" y="-25066"/>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图片 5" descr="C:/Users/1V994W2/PycharmProjects/PPT_Background_Generation/pic_temp/1_pic_quater_right_up.png">
            <a:extLst>
              <a:ext uri="{FF2B5EF4-FFF2-40B4-BE49-F238E27FC236}">
                <a16:creationId xmlns:a16="http://schemas.microsoft.com/office/drawing/2014/main" id="{58611A11-CF20-9F48-ACFB-3402B867FBD9}"/>
              </a:ext>
            </a:extLst>
          </p:cNvPr>
          <p:cNvPicPr>
            <a:picLocks noChangeArrowheads="1"/>
          </p:cNvPicPr>
          <p:nvPr/>
        </p:nvPicPr>
        <p:blipFill>
          <a:blip r:embed="rId4" r:link="rId3" cstate="print">
            <a:extLst>
              <a:ext uri="{28A0092B-C50C-407E-A947-70E740481C1C}">
                <a14:useLocalDpi xmlns:a14="http://schemas.microsoft.com/office/drawing/2010/main" val="0"/>
              </a:ext>
            </a:extLst>
          </a:blip>
          <a:srcRect/>
          <a:stretch>
            <a:fillRect/>
          </a:stretch>
        </p:blipFill>
        <p:spPr bwMode="auto">
          <a:xfrm>
            <a:off x="1461207" y="-12082"/>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 name="群組 35"/>
          <p:cNvGrpSpPr/>
          <p:nvPr/>
        </p:nvGrpSpPr>
        <p:grpSpPr>
          <a:xfrm>
            <a:off x="731700" y="97705"/>
            <a:ext cx="3079734" cy="921863"/>
            <a:chOff x="539750" y="377155"/>
            <a:chExt cx="3079734" cy="921863"/>
          </a:xfrm>
        </p:grpSpPr>
        <p:sp>
          <p:nvSpPr>
            <p:cNvPr id="9" name="文本框 4">
              <a:extLst>
                <a:ext uri="{FF2B5EF4-FFF2-40B4-BE49-F238E27FC236}">
                  <a16:creationId xmlns:a16="http://schemas.microsoft.com/office/drawing/2014/main" id="{C15A1F2A-B3CD-2A44-B7F7-58D83B3F923C}"/>
                </a:ext>
              </a:extLst>
            </p:cNvPr>
            <p:cNvSpPr txBox="1"/>
            <p:nvPr/>
          </p:nvSpPr>
          <p:spPr>
            <a:xfrm>
              <a:off x="1653524" y="377155"/>
              <a:ext cx="1965960" cy="584775"/>
            </a:xfrm>
            <a:prstGeom prst="rect">
              <a:avLst/>
            </a:prstGeom>
            <a:noFill/>
          </p:spPr>
          <p:txBody>
            <a:bodyPr wrap="square" rtlCol="0">
              <a:spAutoFit/>
            </a:bodyPr>
            <a:lstStyle/>
            <a:p>
              <a:pPr>
                <a:defRPr/>
              </a:pPr>
              <a:r>
                <a:rPr lang="zh-CN" altLang="en-US" sz="3200" b="1" dirty="0">
                  <a:solidFill>
                    <a:srgbClr val="C00000"/>
                  </a:solidFill>
                  <a:latin typeface="標楷體" pitchFamily="65" charset="-120"/>
                  <a:ea typeface="標楷體" pitchFamily="65" charset="-120"/>
                </a:rPr>
                <a:t>學習活動</a:t>
              </a:r>
            </a:p>
          </p:txBody>
        </p:sp>
        <p:pic>
          <p:nvPicPr>
            <p:cNvPr id="10" name="圖形 9" descr="棒球 以實心填滿">
              <a:extLst>
                <a:ext uri="{FF2B5EF4-FFF2-40B4-BE49-F238E27FC236}">
                  <a16:creationId xmlns:a16="http://schemas.microsoft.com/office/drawing/2014/main" id="{3BC34587-AB99-4C4C-A577-365A994498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39750" y="384618"/>
              <a:ext cx="914400" cy="914400"/>
            </a:xfrm>
            <a:prstGeom prst="rect">
              <a:avLst/>
            </a:prstGeom>
          </p:spPr>
        </p:pic>
      </p:grpSp>
      <p:sp>
        <p:nvSpPr>
          <p:cNvPr id="37" name="矩形 36"/>
          <p:cNvSpPr/>
          <p:nvPr/>
        </p:nvSpPr>
        <p:spPr bwMode="auto">
          <a:xfrm>
            <a:off x="2063748" y="2920963"/>
            <a:ext cx="7953086" cy="612000"/>
          </a:xfrm>
          <a:prstGeom prst="rect">
            <a:avLst/>
          </a:prstGeom>
          <a:gradFill>
            <a:gsLst>
              <a:gs pos="0">
                <a:schemeClr val="bg1"/>
              </a:gs>
              <a:gs pos="100000">
                <a:srgbClr val="BBE0E3"/>
              </a:gs>
            </a:gsLst>
            <a:lin ang="10800000" scaled="0"/>
          </a:gradFill>
          <a:ln w="19050" cap="flat" cmpd="sng" algn="ctr">
            <a:solidFill>
              <a:srgbClr val="4597A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000" tIns="144000" rIns="144000" bIns="144000" numCol="1" rtlCol="0" anchor="t" anchorCtr="0" compatLnSpc="1">
            <a:prstTxWarp prst="textNoShape">
              <a:avLst/>
            </a:prstTxWarp>
          </a:bodyPr>
          <a:lstStyle/>
          <a:p>
            <a:pPr algn="ctr" eaLnBrk="0" fontAlgn="base" hangingPunct="0">
              <a:spcBef>
                <a:spcPct val="0"/>
              </a:spcBef>
              <a:spcAft>
                <a:spcPct val="0"/>
              </a:spcAft>
            </a:pPr>
            <a:r>
              <a:rPr kumimoji="1" lang="zh-HK" altLang="en-US" sz="2400" dirty="0">
                <a:solidFill>
                  <a:srgbClr val="000000"/>
                </a:solidFill>
                <a:latin typeface="DFKai-SB" panose="03000509000000000000" pitchFamily="65" charset="-120"/>
                <a:ea typeface="DFKai-SB" panose="03000509000000000000" pitchFamily="65" charset="-120"/>
              </a:rPr>
              <a:t>參考網站內容，</a:t>
            </a:r>
            <a:r>
              <a:rPr kumimoji="1" lang="zh-HK" altLang="en-US" sz="2400" dirty="0" smtClean="0">
                <a:latin typeface="DFKai-SB" panose="03000509000000000000" pitchFamily="65" charset="-120"/>
                <a:ea typeface="DFKai-SB" panose="03000509000000000000" pitchFamily="65" charset="-120"/>
              </a:rPr>
              <a:t>分析</a:t>
            </a:r>
            <a:r>
              <a:rPr kumimoji="1" lang="zh-TW" altLang="en-US" sz="2400" dirty="0" smtClean="0">
                <a:latin typeface="DFKai-SB" panose="03000509000000000000" pitchFamily="65" charset="-120"/>
                <a:ea typeface="DFKai-SB" panose="03000509000000000000" pitchFamily="65" charset="-120"/>
              </a:rPr>
              <a:t>香港</a:t>
            </a:r>
            <a:r>
              <a:rPr kumimoji="1" lang="zh-TW" altLang="en-US" sz="2400" dirty="0">
                <a:latin typeface="DFKai-SB" panose="03000509000000000000" pitchFamily="65" charset="-120"/>
                <a:ea typeface="DFKai-SB" panose="03000509000000000000" pitchFamily="65" charset="-120"/>
              </a:rPr>
              <a:t>的法律制度如何體現法治精神</a:t>
            </a:r>
            <a:r>
              <a:rPr kumimoji="1" lang="zh-HK" altLang="en-US" sz="2400" dirty="0" smtClean="0">
                <a:latin typeface="DFKai-SB" panose="03000509000000000000" pitchFamily="65" charset="-120"/>
                <a:ea typeface="DFKai-SB" panose="03000509000000000000" pitchFamily="65" charset="-120"/>
              </a:rPr>
              <a:t>。</a:t>
            </a:r>
            <a:endParaRPr kumimoji="1" lang="zh-HK" altLang="en-US" sz="2400" dirty="0">
              <a:latin typeface="DFKai-SB" panose="03000509000000000000" pitchFamily="65" charset="-120"/>
              <a:ea typeface="DFKai-SB" panose="03000509000000000000" pitchFamily="65" charset="-120"/>
            </a:endParaRPr>
          </a:p>
        </p:txBody>
      </p:sp>
      <p:sp>
        <p:nvSpPr>
          <p:cNvPr id="3" name="矩形 2">
            <a:extLst>
              <a:ext uri="{FF2B5EF4-FFF2-40B4-BE49-F238E27FC236}">
                <a16:creationId xmlns:a16="http://schemas.microsoft.com/office/drawing/2014/main" id="{C5F5B117-7478-C243-9346-033D1F135F64}"/>
              </a:ext>
            </a:extLst>
          </p:cNvPr>
          <p:cNvSpPr/>
          <p:nvPr/>
        </p:nvSpPr>
        <p:spPr>
          <a:xfrm>
            <a:off x="2063748" y="900790"/>
            <a:ext cx="7953087" cy="18097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fontAlgn="ctr">
              <a:lnSpc>
                <a:spcPct val="120000"/>
              </a:lnSpc>
              <a:spcBef>
                <a:spcPct val="20000"/>
              </a:spcBef>
              <a:spcAft>
                <a:spcPts val="800"/>
              </a:spcAft>
              <a:buSzPct val="100000"/>
            </a:pPr>
            <a:r>
              <a:rPr lang="zh-CN" altLang="en-US" sz="2000" dirty="0">
                <a:solidFill>
                  <a:schemeClr val="tx1"/>
                </a:solidFill>
                <a:latin typeface="DFKai-SB" panose="03000509000000000000" pitchFamily="65" charset="-120"/>
                <a:ea typeface="DFKai-SB" panose="03000509000000000000" pitchFamily="65" charset="-120"/>
                <a:sym typeface="微软雅黑" panose="020B0503020204020204" pitchFamily="34" charset="-122"/>
              </a:rPr>
              <a:t>資料</a:t>
            </a:r>
            <a:r>
              <a:rPr lang="zh-TW" altLang="en-US" sz="2000" dirty="0" smtClean="0">
                <a:solidFill>
                  <a:schemeClr val="tx1"/>
                </a:solidFill>
                <a:latin typeface="DFKai-SB" panose="03000509000000000000" pitchFamily="65" charset="-120"/>
                <a:ea typeface="DFKai-SB" panose="03000509000000000000" pitchFamily="65" charset="-120"/>
                <a:sym typeface="微软雅黑" panose="020B0503020204020204" pitchFamily="34" charset="-122"/>
              </a:rPr>
              <a:t>：</a:t>
            </a:r>
            <a:r>
              <a:rPr lang="zh-CN" altLang="en-US" sz="2000" dirty="0" smtClean="0">
                <a:solidFill>
                  <a:schemeClr val="tx1"/>
                </a:solidFill>
                <a:latin typeface="DFKai-SB" panose="03000509000000000000" pitchFamily="65" charset="-120"/>
                <a:ea typeface="DFKai-SB" panose="03000509000000000000" pitchFamily="65" charset="-120"/>
                <a:sym typeface="微软雅黑" panose="020B0503020204020204" pitchFamily="34" charset="-122"/>
              </a:rPr>
              <a:t>法治制度</a:t>
            </a:r>
            <a:endParaRPr lang="en-US" altLang="zh-CN" sz="2000" dirty="0">
              <a:solidFill>
                <a:schemeClr val="tx1"/>
              </a:solidFill>
              <a:latin typeface="DFKai-SB" panose="03000509000000000000" pitchFamily="65" charset="-120"/>
              <a:ea typeface="DFKai-SB" panose="03000509000000000000" pitchFamily="65" charset="-120"/>
              <a:sym typeface="微软雅黑" panose="020B0503020204020204" pitchFamily="34" charset="-122"/>
            </a:endParaRPr>
          </a:p>
          <a:p>
            <a:pPr fontAlgn="ctr">
              <a:lnSpc>
                <a:spcPct val="120000"/>
              </a:lnSpc>
              <a:spcBef>
                <a:spcPct val="20000"/>
              </a:spcBef>
              <a:spcAft>
                <a:spcPts val="800"/>
              </a:spcAft>
              <a:buSzPct val="100000"/>
            </a:pPr>
            <a:r>
              <a:rPr lang="en-US" altLang="zh-CN" sz="1400" dirty="0">
                <a:solidFill>
                  <a:srgbClr val="FF0000"/>
                </a:solidFill>
                <a:latin typeface="Times New Roman" panose="02020603050405020304" pitchFamily="18" charset="0"/>
                <a:ea typeface="DFKai-SB" pitchFamily="65" charset="-120"/>
                <a:cs typeface="Times New Roman" panose="02020603050405020304" pitchFamily="18" charset="0"/>
                <a:sym typeface="微软雅黑" panose="020B0503020204020204" pitchFamily="34" charset="-122"/>
                <a:hlinkClick r:id="rId8"/>
              </a:rPr>
              <a:t>https://</a:t>
            </a:r>
            <a:r>
              <a:rPr lang="en-US" altLang="zh-CN" sz="1400" dirty="0" smtClean="0">
                <a:solidFill>
                  <a:srgbClr val="FF0000"/>
                </a:solidFill>
                <a:latin typeface="Times New Roman" panose="02020603050405020304" pitchFamily="18" charset="0"/>
                <a:ea typeface="DFKai-SB" pitchFamily="65" charset="-120"/>
                <a:cs typeface="Times New Roman" panose="02020603050405020304" pitchFamily="18" charset="0"/>
                <a:sym typeface="微软雅黑" panose="020B0503020204020204" pitchFamily="34" charset="-122"/>
                <a:hlinkClick r:id="rId8"/>
              </a:rPr>
              <a:t>www.cmab.gov.hk/tc/video/bl30a.htm</a:t>
            </a:r>
            <a:endParaRPr lang="en-US" altLang="zh-CN" sz="1400" dirty="0" smtClean="0">
              <a:solidFill>
                <a:srgbClr val="FF0000"/>
              </a:solidFill>
              <a:latin typeface="Times New Roman" panose="02020603050405020304" pitchFamily="18" charset="0"/>
              <a:ea typeface="DFKai-SB" pitchFamily="65" charset="-120"/>
              <a:cs typeface="Times New Roman" panose="02020603050405020304" pitchFamily="18" charset="0"/>
              <a:sym typeface="微软雅黑" panose="020B0503020204020204" pitchFamily="34" charset="-122"/>
            </a:endParaRPr>
          </a:p>
          <a:p>
            <a:pPr fontAlgn="ctr">
              <a:lnSpc>
                <a:spcPct val="120000"/>
              </a:lnSpc>
              <a:spcBef>
                <a:spcPct val="20000"/>
              </a:spcBef>
              <a:spcAft>
                <a:spcPts val="800"/>
              </a:spcAft>
              <a:buSzPct val="100000"/>
            </a:pPr>
            <a:r>
              <a:rPr lang="zh-TW" altLang="en-US" sz="2000" dirty="0" smtClean="0">
                <a:solidFill>
                  <a:srgbClr val="000000"/>
                </a:solidFill>
                <a:latin typeface="DFKai-SB" panose="03000509000000000000" pitchFamily="65" charset="-120"/>
                <a:ea typeface="DFKai-SB" panose="03000509000000000000" pitchFamily="65" charset="-120"/>
              </a:rPr>
              <a:t>資料</a:t>
            </a:r>
            <a:r>
              <a:rPr lang="zh-TW" altLang="en-US" sz="2000" dirty="0">
                <a:solidFill>
                  <a:srgbClr val="000000"/>
                </a:solidFill>
                <a:latin typeface="DFKai-SB" panose="03000509000000000000" pitchFamily="65" charset="-120"/>
                <a:ea typeface="DFKai-SB" panose="03000509000000000000" pitchFamily="65" charset="-120"/>
              </a:rPr>
              <a:t>：香港特別行政區政府律政司</a:t>
            </a:r>
            <a:r>
              <a:rPr lang="en-US" altLang="zh-TW" sz="2000" dirty="0">
                <a:solidFill>
                  <a:srgbClr val="000000"/>
                </a:solidFill>
                <a:latin typeface="DFKai-SB" panose="03000509000000000000" pitchFamily="65" charset="-120"/>
                <a:ea typeface="DFKai-SB" panose="03000509000000000000" pitchFamily="65" charset="-120"/>
              </a:rPr>
              <a:t>〈</a:t>
            </a:r>
            <a:r>
              <a:rPr lang="zh-HK" altLang="en-US" sz="2000" dirty="0">
                <a:solidFill>
                  <a:srgbClr val="000000"/>
                </a:solidFill>
                <a:latin typeface="DFKai-SB" panose="03000509000000000000" pitchFamily="65" charset="-120"/>
                <a:ea typeface="DFKai-SB" panose="03000509000000000000" pitchFamily="65" charset="-120"/>
              </a:rPr>
              <a:t>香港的法律制度 </a:t>
            </a:r>
            <a:r>
              <a:rPr lang="en-US" altLang="zh-HK" sz="2000" dirty="0">
                <a:solidFill>
                  <a:srgbClr val="000000"/>
                </a:solidFill>
                <a:latin typeface="DFKai-SB" panose="03000509000000000000" pitchFamily="65" charset="-120"/>
                <a:ea typeface="DFKai-SB" panose="03000509000000000000" pitchFamily="65" charset="-120"/>
              </a:rPr>
              <a:t>- </a:t>
            </a:r>
            <a:r>
              <a:rPr lang="zh-HK" altLang="en-US" sz="2000" dirty="0">
                <a:solidFill>
                  <a:srgbClr val="000000"/>
                </a:solidFill>
                <a:latin typeface="DFKai-SB" panose="03000509000000000000" pitchFamily="65" charset="-120"/>
                <a:ea typeface="DFKai-SB" panose="03000509000000000000" pitchFamily="65" charset="-120"/>
              </a:rPr>
              <a:t>法治</a:t>
            </a:r>
            <a:r>
              <a:rPr lang="en-US" altLang="zh-TW" sz="2000" dirty="0" smtClean="0">
                <a:solidFill>
                  <a:srgbClr val="000000"/>
                </a:solidFill>
                <a:latin typeface="DFKai-SB" panose="03000509000000000000" pitchFamily="65" charset="-120"/>
                <a:ea typeface="DFKai-SB" panose="03000509000000000000" pitchFamily="65" charset="-120"/>
              </a:rPr>
              <a:t>〉</a:t>
            </a:r>
            <a:endParaRPr lang="en-US" altLang="zh-TW" sz="2000" dirty="0">
              <a:solidFill>
                <a:srgbClr val="000000"/>
              </a:solidFill>
              <a:latin typeface="DFKai-SB" panose="03000509000000000000" pitchFamily="65" charset="-120"/>
              <a:ea typeface="DFKai-SB" panose="03000509000000000000" pitchFamily="65" charset="-120"/>
            </a:endParaRPr>
          </a:p>
          <a:p>
            <a:pPr eaLnBrk="0" fontAlgn="base" hangingPunct="0">
              <a:spcBef>
                <a:spcPct val="0"/>
              </a:spcBef>
              <a:spcAft>
                <a:spcPct val="0"/>
              </a:spcAft>
            </a:pPr>
            <a:r>
              <a:rPr lang="en-US" altLang="zh-TW" sz="2000" dirty="0">
                <a:solidFill>
                  <a:srgbClr val="000000"/>
                </a:solidFill>
                <a:latin typeface="微軟正黑體" panose="020B0604030504040204" pitchFamily="34" charset="-120"/>
                <a:ea typeface="微軟正黑體" panose="020B0604030504040204" pitchFamily="34" charset="-120"/>
              </a:rPr>
              <a:t> </a:t>
            </a:r>
            <a:r>
              <a:rPr lang="en-GB" altLang="zh-HK" sz="1400" dirty="0">
                <a:solidFill>
                  <a:srgbClr val="000000"/>
                </a:solidFill>
                <a:latin typeface="Times New Roman" panose="02020603050405020304" pitchFamily="18" charset="0"/>
                <a:ea typeface="微軟正黑體" pitchFamily="34" charset="-120"/>
                <a:cs typeface="Times New Roman" panose="02020603050405020304" pitchFamily="18" charset="0"/>
                <a:hlinkClick r:id="rId9"/>
              </a:rPr>
              <a:t>https://</a:t>
            </a:r>
            <a:r>
              <a:rPr lang="en-GB" altLang="zh-HK" sz="1400" dirty="0" smtClean="0">
                <a:solidFill>
                  <a:srgbClr val="000000"/>
                </a:solidFill>
                <a:latin typeface="Times New Roman" panose="02020603050405020304" pitchFamily="18" charset="0"/>
                <a:ea typeface="微軟正黑體" pitchFamily="34" charset="-120"/>
                <a:cs typeface="Times New Roman" panose="02020603050405020304" pitchFamily="18" charset="0"/>
                <a:hlinkClick r:id="rId9"/>
              </a:rPr>
              <a:t>www.doj.gov.hk/tc/our_legal_system/index.html</a:t>
            </a:r>
            <a:endParaRPr lang="en-GB" altLang="zh-HK" sz="1400" dirty="0">
              <a:solidFill>
                <a:srgbClr val="000000"/>
              </a:solidFill>
              <a:latin typeface="Times New Roman" panose="02020603050405020304" pitchFamily="18" charset="0"/>
              <a:ea typeface="微軟正黑體" pitchFamily="34" charset="-120"/>
              <a:cs typeface="Times New Roman" panose="02020603050405020304" pitchFamily="18" charset="0"/>
            </a:endParaRPr>
          </a:p>
        </p:txBody>
      </p:sp>
    </p:spTree>
    <p:extLst>
      <p:ext uri="{BB962C8B-B14F-4D97-AF65-F5344CB8AC3E}">
        <p14:creationId xmlns:p14="http://schemas.microsoft.com/office/powerpoint/2010/main" val="73763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7282">
                                            <p:txEl>
                                              <p:pRg st="0" end="0"/>
                                            </p:txEl>
                                          </p:spTgt>
                                        </p:tgtEl>
                                        <p:attrNameLst>
                                          <p:attrName>style.visibility</p:attrName>
                                        </p:attrNameLst>
                                      </p:cBhvr>
                                      <p:to>
                                        <p:strVal val="visible"/>
                                      </p:to>
                                    </p:set>
                                    <p:anim calcmode="lin" valueType="num">
                                      <p:cBhvr additive="base">
                                        <p:cTn id="7" dur="500" fill="hold"/>
                                        <p:tgtEl>
                                          <p:spTgt spid="9728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28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7282">
                                            <p:txEl>
                                              <p:pRg st="1" end="1"/>
                                            </p:txEl>
                                          </p:spTgt>
                                        </p:tgtEl>
                                        <p:attrNameLst>
                                          <p:attrName>style.visibility</p:attrName>
                                        </p:attrNameLst>
                                      </p:cBhvr>
                                      <p:to>
                                        <p:strVal val="visible"/>
                                      </p:to>
                                    </p:set>
                                    <p:anim calcmode="lin" valueType="num">
                                      <p:cBhvr additive="base">
                                        <p:cTn id="11" dur="500" fill="hold"/>
                                        <p:tgtEl>
                                          <p:spTgt spid="9728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728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7282">
                                            <p:txEl>
                                              <p:pRg st="2" end="2"/>
                                            </p:txEl>
                                          </p:spTgt>
                                        </p:tgtEl>
                                        <p:attrNameLst>
                                          <p:attrName>style.visibility</p:attrName>
                                        </p:attrNameLst>
                                      </p:cBhvr>
                                      <p:to>
                                        <p:strVal val="visible"/>
                                      </p:to>
                                    </p:set>
                                    <p:anim calcmode="lin" valueType="num">
                                      <p:cBhvr additive="base">
                                        <p:cTn id="15" dur="500" fill="hold"/>
                                        <p:tgtEl>
                                          <p:spTgt spid="9728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728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7282">
                                            <p:txEl>
                                              <p:pRg st="3" end="3"/>
                                            </p:txEl>
                                          </p:spTgt>
                                        </p:tgtEl>
                                        <p:attrNameLst>
                                          <p:attrName>style.visibility</p:attrName>
                                        </p:attrNameLst>
                                      </p:cBhvr>
                                      <p:to>
                                        <p:strVal val="visible"/>
                                      </p:to>
                                    </p:set>
                                    <p:anim calcmode="lin" valueType="num">
                                      <p:cBhvr additive="base">
                                        <p:cTn id="19" dur="500" fill="hold"/>
                                        <p:tgtEl>
                                          <p:spTgt spid="9728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728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7282">
                                            <p:txEl>
                                              <p:pRg st="4" end="4"/>
                                            </p:txEl>
                                          </p:spTgt>
                                        </p:tgtEl>
                                        <p:attrNameLst>
                                          <p:attrName>style.visibility</p:attrName>
                                        </p:attrNameLst>
                                      </p:cBhvr>
                                      <p:to>
                                        <p:strVal val="visible"/>
                                      </p:to>
                                    </p:set>
                                    <p:anim calcmode="lin" valueType="num">
                                      <p:cBhvr additive="base">
                                        <p:cTn id="23" dur="500" fill="hold"/>
                                        <p:tgtEl>
                                          <p:spTgt spid="9728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728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图片 1" descr="C:/Users/1V994W2/PycharmProjects/PPT_Background_Generation/pic_temp/0_pic_quater_left_up.png">
            <a:extLst>
              <a:ext uri="{FF2B5EF4-FFF2-40B4-BE49-F238E27FC236}">
                <a16:creationId xmlns:a16="http://schemas.microsoft.com/office/drawing/2014/main" id="{55ABF2A9-FC74-5243-AA74-7EFB1D954249}"/>
              </a:ext>
            </a:extLst>
          </p:cNvPr>
          <p:cNvPicPr>
            <a:picLocks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524000" y="1"/>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图片 5" descr="C:/Users/1V994W2/PycharmProjects/PPT_Background_Generation/pic_temp/1_pic_quater_right_up.png">
            <a:extLst>
              <a:ext uri="{FF2B5EF4-FFF2-40B4-BE49-F238E27FC236}">
                <a16:creationId xmlns:a16="http://schemas.microsoft.com/office/drawing/2014/main" id="{FAEA831B-BE23-3A41-903B-D2279C9E1D76}"/>
              </a:ext>
            </a:extLst>
          </p:cNvPr>
          <p:cNvPicPr>
            <a:picLocks noChangeArrowheads="1"/>
          </p:cNvPicPr>
          <p:nvPr/>
        </p:nvPicPr>
        <p:blipFill>
          <a:blip r:embed="rId4" r:link="rId3" cstate="print">
            <a:extLst>
              <a:ext uri="{28A0092B-C50C-407E-A947-70E740481C1C}">
                <a14:useLocalDpi xmlns:a14="http://schemas.microsoft.com/office/drawing/2010/main" val="0"/>
              </a:ext>
            </a:extLst>
          </a:blip>
          <a:srcRect/>
          <a:stretch>
            <a:fillRect/>
          </a:stretch>
        </p:blipFill>
        <p:spPr bwMode="auto">
          <a:xfrm>
            <a:off x="10128250" y="1"/>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文本框 2">
            <a:extLst>
              <a:ext uri="{FF2B5EF4-FFF2-40B4-BE49-F238E27FC236}">
                <a16:creationId xmlns:a16="http://schemas.microsoft.com/office/drawing/2014/main" id="{A552A8B4-6C4A-204C-B100-11482A8D7DEA}"/>
              </a:ext>
            </a:extLst>
          </p:cNvPr>
          <p:cNvSpPr>
            <a:spLocks noChangeArrowheads="1"/>
          </p:cNvSpPr>
          <p:nvPr/>
        </p:nvSpPr>
        <p:spPr bwMode="auto">
          <a:xfrm>
            <a:off x="1870047" y="316707"/>
            <a:ext cx="795655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7625" tIns="19050" rIns="47625" bIns="19050"/>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fontAlgn="base">
              <a:spcBef>
                <a:spcPct val="0"/>
              </a:spcBef>
              <a:spcAft>
                <a:spcPct val="0"/>
              </a:spcAft>
              <a:buNone/>
            </a:pPr>
            <a:r>
              <a:rPr lang="zh-CN" altLang="zh-CN" sz="4800" b="1" dirty="0">
                <a:solidFill>
                  <a:srgbClr val="000000"/>
                </a:solidFill>
                <a:latin typeface="標楷體" pitchFamily="65" charset="-120"/>
                <a:ea typeface="標楷體" pitchFamily="65" charset="-120"/>
                <a:sym typeface="微软雅黑" panose="020B0503020204020204" pitchFamily="34" charset="-122"/>
              </a:rPr>
              <a:t>守護</a:t>
            </a:r>
            <a:r>
              <a:rPr lang="zh-CN" altLang="en-US" sz="4800" b="1" dirty="0">
                <a:solidFill>
                  <a:srgbClr val="000000"/>
                </a:solidFill>
                <a:latin typeface="標楷體" pitchFamily="65" charset="-120"/>
                <a:ea typeface="標楷體" pitchFamily="65" charset="-120"/>
              </a:rPr>
              <a:t>法治精神的重要意義</a:t>
            </a:r>
          </a:p>
        </p:txBody>
      </p:sp>
      <p:sp>
        <p:nvSpPr>
          <p:cNvPr id="19461" name="Title 6">
            <a:extLst>
              <a:ext uri="{FF2B5EF4-FFF2-40B4-BE49-F238E27FC236}">
                <a16:creationId xmlns:a16="http://schemas.microsoft.com/office/drawing/2014/main" id="{36FDDA9B-35C1-124D-95F2-DA180106462F}"/>
              </a:ext>
            </a:extLst>
          </p:cNvPr>
          <p:cNvSpPr>
            <a:spLocks noChangeArrowheads="1"/>
          </p:cNvSpPr>
          <p:nvPr/>
        </p:nvSpPr>
        <p:spPr bwMode="auto">
          <a:xfrm>
            <a:off x="448889" y="1226344"/>
            <a:ext cx="7938653" cy="5148695"/>
          </a:xfrm>
          <a:prstGeom prst="re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lIns="47625" tIns="19050" rIns="47625" bIns="19050"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571500" indent="-571500" fontAlgn="ctr">
              <a:lnSpc>
                <a:spcPct val="120000"/>
              </a:lnSpc>
              <a:spcBef>
                <a:spcPts val="600"/>
              </a:spcBef>
              <a:spcAft>
                <a:spcPts val="600"/>
              </a:spcAft>
            </a:pPr>
            <a:r>
              <a:rPr lang="zh-CN" altLang="en-US"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保障人權，實現公平正義是法治精神的重要元素，要保證社會成員之間的權利公平、機會公平、過程公平</a:t>
            </a:r>
            <a:r>
              <a:rPr lang="zh-CN" altLang="en-US" dirty="0" smtClean="0">
                <a:solidFill>
                  <a:srgbClr val="000000"/>
                </a:solidFill>
                <a:latin typeface="DFKai-SB" panose="03000509000000000000" pitchFamily="65" charset="-120"/>
                <a:ea typeface="DFKai-SB" panose="03000509000000000000" pitchFamily="65" charset="-120"/>
                <a:sym typeface="微软雅黑" panose="020B0503020204020204" pitchFamily="34" charset="-122"/>
              </a:rPr>
              <a:t>。</a:t>
            </a:r>
            <a:endParaRPr lang="en-US" altLang="zh-CN" dirty="0" smtClean="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a:p>
            <a:pPr marL="571500" indent="-571500" fontAlgn="ctr">
              <a:lnSpc>
                <a:spcPct val="120000"/>
              </a:lnSpc>
              <a:spcBef>
                <a:spcPts val="600"/>
              </a:spcBef>
              <a:spcAft>
                <a:spcPts val="600"/>
              </a:spcAft>
            </a:pPr>
            <a:r>
              <a:rPr lang="zh-TW" altLang="en-US" dirty="0" smtClean="0">
                <a:solidFill>
                  <a:srgbClr val="000000"/>
                </a:solidFill>
                <a:latin typeface="DFKai-SB" panose="03000509000000000000" pitchFamily="65" charset="-120"/>
                <a:ea typeface="DFKai-SB" panose="03000509000000000000" pitchFamily="65" charset="-120"/>
                <a:sym typeface="微软雅黑" panose="020B0503020204020204" pitchFamily="34" charset="-122"/>
              </a:rPr>
              <a:t>人權不是</a:t>
            </a:r>
            <a:r>
              <a:rPr lang="zh-TW" altLang="en-US"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無限制，是有</a:t>
            </a:r>
            <a:r>
              <a:rPr lang="zh-TW" altLang="en-US" dirty="0" smtClean="0">
                <a:solidFill>
                  <a:srgbClr val="000000"/>
                </a:solidFill>
                <a:latin typeface="DFKai-SB" panose="03000509000000000000" pitchFamily="65" charset="-120"/>
                <a:ea typeface="DFKai-SB" panose="03000509000000000000" pitchFamily="65" charset="-120"/>
                <a:sym typeface="微软雅黑" panose="020B0503020204020204" pitchFamily="34" charset="-122"/>
              </a:rPr>
              <a:t>界限，</a:t>
            </a:r>
            <a:r>
              <a:rPr lang="zh-TW" altLang="en-US"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不能影響</a:t>
            </a:r>
            <a:r>
              <a:rPr lang="zh-TW" altLang="en-US" dirty="0" smtClean="0">
                <a:solidFill>
                  <a:srgbClr val="000000"/>
                </a:solidFill>
                <a:latin typeface="DFKai-SB" panose="03000509000000000000" pitchFamily="65" charset="-120"/>
                <a:ea typeface="DFKai-SB" panose="03000509000000000000" pitchFamily="65" charset="-120"/>
                <a:sym typeface="微软雅黑" panose="020B0503020204020204" pitchFamily="34" charset="-122"/>
              </a:rPr>
              <a:t>他人權利、</a:t>
            </a:r>
            <a:r>
              <a:rPr lang="zh-TW" altLang="en-US"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不能影響社會秩序、不能影響</a:t>
            </a:r>
            <a:r>
              <a:rPr lang="zh-TW" altLang="en-US" dirty="0" smtClean="0">
                <a:solidFill>
                  <a:srgbClr val="000000"/>
                </a:solidFill>
                <a:latin typeface="DFKai-SB" panose="03000509000000000000" pitchFamily="65" charset="-120"/>
                <a:ea typeface="DFKai-SB" panose="03000509000000000000" pitchFamily="65" charset="-120"/>
                <a:sym typeface="微软雅黑" panose="020B0503020204020204" pitchFamily="34" charset="-122"/>
              </a:rPr>
              <a:t>國家安全。當個人自由與整體社會利益或他人權利出現相互</a:t>
            </a:r>
            <a:r>
              <a:rPr lang="zh-TW" altLang="en-US"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矛盾時</a:t>
            </a:r>
            <a:r>
              <a:rPr lang="zh-TW" altLang="en-US" dirty="0" smtClean="0">
                <a:solidFill>
                  <a:srgbClr val="000000"/>
                </a:solidFill>
                <a:latin typeface="DFKai-SB" panose="03000509000000000000" pitchFamily="65" charset="-120"/>
                <a:ea typeface="DFKai-SB" panose="03000509000000000000" pitchFamily="65" charset="-120"/>
                <a:sym typeface="微软雅黑" panose="020B0503020204020204" pitchFamily="34" charset="-122"/>
              </a:rPr>
              <a:t>，個人自由便需透過法律限制。</a:t>
            </a:r>
            <a:endParaRPr lang="en-US" altLang="zh-CN" dirty="0" smtClean="0">
              <a:solidFill>
                <a:srgbClr val="000000"/>
              </a:solidFill>
              <a:latin typeface="DFKai-SB" panose="03000509000000000000" pitchFamily="65" charset="-120"/>
              <a:ea typeface="DFKai-SB" panose="03000509000000000000" pitchFamily="65" charset="-120"/>
              <a:sym typeface="微软雅黑" panose="020B0503020204020204" pitchFamily="34" charset="-122"/>
            </a:endParaRPr>
          </a:p>
        </p:txBody>
      </p:sp>
      <p:sp>
        <p:nvSpPr>
          <p:cNvPr id="19465" name="灯片编号占位符 1">
            <a:extLst>
              <a:ext uri="{FF2B5EF4-FFF2-40B4-BE49-F238E27FC236}">
                <a16:creationId xmlns:a16="http://schemas.microsoft.com/office/drawing/2014/main" id="{53D23606-CCFF-A340-9349-92128885C591}"/>
              </a:ext>
            </a:extLst>
          </p:cNvPr>
          <p:cNvSpPr>
            <a:spLocks noGrp="1" noChangeArrowheads="1"/>
          </p:cNvSpPr>
          <p:nvPr>
            <p:ph type="sldNum" sz="quarter" idx="12"/>
          </p:nvPr>
        </p:nvSpPr>
        <p:spPr>
          <a:xfrm>
            <a:off x="8282880" y="6301122"/>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0" fontAlgn="base" hangingPunct="0">
              <a:spcBef>
                <a:spcPct val="0"/>
              </a:spcBef>
              <a:spcAft>
                <a:spcPct val="0"/>
              </a:spcAft>
              <a:buNone/>
            </a:pPr>
            <a:fld id="{E028C13B-C611-2E44-ABEC-22D744630A89}" type="slidenum">
              <a:rPr lang="zh-CN" altLang="en-US" sz="1800">
                <a:solidFill>
                  <a:srgbClr val="FFFFFF">
                    <a:lumMod val="50000"/>
                  </a:srgbClr>
                </a:solidFill>
                <a:latin typeface="Arial"/>
              </a:rPr>
              <a:pPr eaLnBrk="0" fontAlgn="base" hangingPunct="0">
                <a:spcBef>
                  <a:spcPct val="0"/>
                </a:spcBef>
                <a:spcAft>
                  <a:spcPct val="0"/>
                </a:spcAft>
                <a:buNone/>
              </a:pPr>
              <a:t>7</a:t>
            </a:fld>
            <a:endParaRPr lang="zh-CN" altLang="en-US" sz="1800" dirty="0">
              <a:solidFill>
                <a:srgbClr val="FFFFFF">
                  <a:lumMod val="50000"/>
                </a:srgbClr>
              </a:solidFill>
              <a:latin typeface="Arial"/>
            </a:endParaRPr>
          </a:p>
        </p:txBody>
      </p:sp>
      <p:pic>
        <p:nvPicPr>
          <p:cNvPr id="2" name="Picture 1">
            <a:hlinkClick r:id="rId5"/>
          </p:cNvPr>
          <p:cNvPicPr>
            <a:picLocks noChangeAspect="1"/>
          </p:cNvPicPr>
          <p:nvPr/>
        </p:nvPicPr>
        <p:blipFill>
          <a:blip r:embed="rId6"/>
          <a:stretch>
            <a:fillRect/>
          </a:stretch>
        </p:blipFill>
        <p:spPr>
          <a:xfrm>
            <a:off x="8845997" y="4054878"/>
            <a:ext cx="2850284" cy="1653314"/>
          </a:xfrm>
          <a:prstGeom prst="rect">
            <a:avLst/>
          </a:prstGeom>
        </p:spPr>
      </p:pic>
      <p:sp>
        <p:nvSpPr>
          <p:cNvPr id="3" name="Rectangle 2"/>
          <p:cNvSpPr/>
          <p:nvPr/>
        </p:nvSpPr>
        <p:spPr>
          <a:xfrm>
            <a:off x="8845997" y="2615322"/>
            <a:ext cx="2817145" cy="1200329"/>
          </a:xfrm>
          <a:prstGeom prst="rect">
            <a:avLst/>
          </a:prstGeom>
          <a:ln w="38100">
            <a:solidFill>
              <a:srgbClr val="FF0000"/>
            </a:solidFill>
          </a:ln>
        </p:spPr>
        <p:txBody>
          <a:bodyPr wrap="square">
            <a:spAutoFit/>
          </a:bodyPr>
          <a:lstStyle/>
          <a:p>
            <a:r>
              <a:rPr lang="zh-TW" altLang="en-US" dirty="0" smtClean="0">
                <a:latin typeface="標楷體" panose="03000509000000000000" pitchFamily="65" charset="-120"/>
                <a:ea typeface="標楷體" panose="03000509000000000000" pitchFamily="65" charset="-120"/>
              </a:rPr>
              <a:t>點擊下圖觀看以下影片</a:t>
            </a:r>
            <a:r>
              <a:rPr lang="en-US" altLang="zh-TW" dirty="0" smtClean="0">
                <a:latin typeface="標楷體" panose="03000509000000000000" pitchFamily="65" charset="-120"/>
                <a:ea typeface="標楷體" panose="03000509000000000000" pitchFamily="65" charset="-120"/>
              </a:rPr>
              <a:t>: </a:t>
            </a:r>
          </a:p>
          <a:p>
            <a:r>
              <a:rPr lang="zh-TW" altLang="en-US" dirty="0" smtClean="0">
                <a:latin typeface="標楷體" panose="03000509000000000000" pitchFamily="65" charset="-120"/>
                <a:ea typeface="標楷體" panose="03000509000000000000" pitchFamily="65" charset="-120"/>
              </a:rPr>
              <a:t>一國兩制</a:t>
            </a:r>
            <a:r>
              <a:rPr lang="zh-TW" altLang="en-US" dirty="0">
                <a:latin typeface="標楷體" panose="03000509000000000000" pitchFamily="65" charset="-120"/>
                <a:ea typeface="標楷體" panose="03000509000000000000" pitchFamily="65" charset="-120"/>
              </a:rPr>
              <a:t>與基本法：何謂法治</a:t>
            </a:r>
            <a:r>
              <a:rPr lang="zh-TW" altLang="en-US"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a:p>
            <a:r>
              <a:rPr lang="zh-TW" altLang="en-US" dirty="0" smtClean="0">
                <a:latin typeface="標楷體" panose="03000509000000000000" pitchFamily="65" charset="-120"/>
                <a:ea typeface="標楷體" panose="03000509000000000000" pitchFamily="65" charset="-120"/>
              </a:rPr>
              <a:t>來源</a:t>
            </a:r>
            <a:r>
              <a:rPr lang="en-US" altLang="zh-TW" dirty="0" smtClean="0">
                <a:latin typeface="標楷體" panose="03000509000000000000" pitchFamily="65" charset="-120"/>
                <a:ea typeface="標楷體" panose="03000509000000000000" pitchFamily="65" charset="-120"/>
              </a:rPr>
              <a:t>: </a:t>
            </a:r>
            <a:r>
              <a:rPr lang="en-US" altLang="zh-TW" dirty="0" smtClean="0">
                <a:latin typeface="Times New Roman" panose="02020603050405020304" pitchFamily="18" charset="0"/>
                <a:ea typeface="新細明體" panose="02020500000000000000" pitchFamily="18" charset="-120"/>
                <a:cs typeface="Times New Roman" panose="02020603050405020304" pitchFamily="18" charset="0"/>
              </a:rPr>
              <a:t>The China Current</a:t>
            </a:r>
            <a:endParaRPr lang="en-US" dirty="0">
              <a:latin typeface="Times New Roman" panose="02020603050405020304" pitchFamily="18"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461550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3" name="内容占位符 2">
            <a:extLst>
              <a:ext uri="{FF2B5EF4-FFF2-40B4-BE49-F238E27FC236}">
                <a16:creationId xmlns:a16="http://schemas.microsoft.com/office/drawing/2014/main" id="{C97EE095-97CE-394F-9186-E7D352069A5D}"/>
              </a:ext>
            </a:extLst>
          </p:cNvPr>
          <p:cNvSpPr>
            <a:spLocks noGrp="1" noChangeArrowheads="1"/>
          </p:cNvSpPr>
          <p:nvPr>
            <p:ph idx="1"/>
          </p:nvPr>
        </p:nvSpPr>
        <p:spPr>
          <a:xfrm>
            <a:off x="1814551" y="3332706"/>
            <a:ext cx="8870035" cy="2765834"/>
          </a:xfrm>
        </p:spPr>
        <p:txBody>
          <a:bodyPr/>
          <a:lstStyle/>
          <a:p>
            <a:pPr>
              <a:lnSpc>
                <a:spcPct val="120000"/>
              </a:lnSpc>
              <a:spcBef>
                <a:spcPts val="600"/>
              </a:spcBef>
              <a:spcAft>
                <a:spcPts val="600"/>
              </a:spcAft>
            </a:pPr>
            <a:r>
              <a:rPr kumimoji="1" lang="zh-CN" altLang="en-US" sz="2400" dirty="0">
                <a:solidFill>
                  <a:srgbClr val="C00000"/>
                </a:solidFill>
                <a:latin typeface="標楷體" pitchFamily="65" charset="-120"/>
                <a:ea typeface="標楷體" pitchFamily="65" charset="-120"/>
              </a:rPr>
              <a:t>白袍</a:t>
            </a:r>
            <a:r>
              <a:rPr kumimoji="1" lang="zh-TW" altLang="en-US" sz="2400" dirty="0">
                <a:solidFill>
                  <a:srgbClr val="C00000"/>
                </a:solidFill>
                <a:latin typeface="標楷體" pitchFamily="65" charset="-120"/>
                <a:ea typeface="標楷體" pitchFamily="65" charset="-120"/>
              </a:rPr>
              <a:t>：</a:t>
            </a:r>
            <a:r>
              <a:rPr kumimoji="1" lang="zh-CN" altLang="en-US" sz="2400" dirty="0">
                <a:solidFill>
                  <a:srgbClr val="C00000"/>
                </a:solidFill>
                <a:latin typeface="標楷體" pitchFamily="65" charset="-120"/>
                <a:ea typeface="標楷體" pitchFamily="65" charset="-120"/>
              </a:rPr>
              <a:t>象徵道德無瑕，剛正不阿；</a:t>
            </a:r>
            <a:endParaRPr kumimoji="1" lang="en-US" altLang="zh-CN" sz="2400" dirty="0">
              <a:solidFill>
                <a:srgbClr val="C00000"/>
              </a:solidFill>
              <a:latin typeface="標楷體" pitchFamily="65" charset="-120"/>
              <a:ea typeface="標楷體" pitchFamily="65" charset="-120"/>
            </a:endParaRPr>
          </a:p>
          <a:p>
            <a:pPr>
              <a:lnSpc>
                <a:spcPct val="120000"/>
              </a:lnSpc>
              <a:spcBef>
                <a:spcPts val="600"/>
              </a:spcBef>
              <a:spcAft>
                <a:spcPts val="600"/>
              </a:spcAft>
            </a:pPr>
            <a:r>
              <a:rPr kumimoji="1" lang="zh-CN" altLang="en-US" sz="2400" dirty="0">
                <a:solidFill>
                  <a:srgbClr val="C00000"/>
                </a:solidFill>
                <a:latin typeface="標楷體" pitchFamily="65" charset="-120"/>
                <a:ea typeface="標楷體" pitchFamily="65" charset="-120"/>
              </a:rPr>
              <a:t>蒙眼</a:t>
            </a:r>
            <a:r>
              <a:rPr kumimoji="1" lang="zh-TW" altLang="en-US" sz="2400" dirty="0">
                <a:solidFill>
                  <a:srgbClr val="C00000"/>
                </a:solidFill>
                <a:latin typeface="標楷體" pitchFamily="65" charset="-120"/>
                <a:ea typeface="標楷體" pitchFamily="65" charset="-120"/>
              </a:rPr>
              <a:t>：</a:t>
            </a:r>
            <a:r>
              <a:rPr kumimoji="1" lang="zh-CN" altLang="en-US" sz="2400" dirty="0">
                <a:solidFill>
                  <a:srgbClr val="C00000"/>
                </a:solidFill>
                <a:latin typeface="標楷體" pitchFamily="65" charset="-120"/>
                <a:ea typeface="標楷體" pitchFamily="65" charset="-120"/>
              </a:rPr>
              <a:t>象徵司法依靠理智，不以貌取人，亦</a:t>
            </a:r>
            <a:r>
              <a:rPr kumimoji="1" lang="zh-TW" altLang="en-US" sz="2400" dirty="0">
                <a:solidFill>
                  <a:srgbClr val="C00000"/>
                </a:solidFill>
                <a:latin typeface="標楷體" pitchFamily="65" charset="-120"/>
                <a:ea typeface="標楷體" pitchFamily="65" charset="-120"/>
              </a:rPr>
              <a:t>不會因為涉案者的身份或地位而另眼相看，代表大公無私</a:t>
            </a:r>
            <a:endParaRPr kumimoji="1" lang="en-US" altLang="zh-CN" sz="2400" dirty="0">
              <a:solidFill>
                <a:srgbClr val="C00000"/>
              </a:solidFill>
              <a:latin typeface="標楷體" pitchFamily="65" charset="-120"/>
              <a:ea typeface="標楷體" pitchFamily="65" charset="-120"/>
            </a:endParaRPr>
          </a:p>
          <a:p>
            <a:pPr>
              <a:lnSpc>
                <a:spcPct val="120000"/>
              </a:lnSpc>
              <a:spcBef>
                <a:spcPts val="600"/>
              </a:spcBef>
              <a:spcAft>
                <a:spcPts val="600"/>
              </a:spcAft>
            </a:pPr>
            <a:r>
              <a:rPr kumimoji="1" lang="zh-CN" altLang="en-US" sz="2400" dirty="0">
                <a:solidFill>
                  <a:srgbClr val="C00000"/>
                </a:solidFill>
                <a:latin typeface="標楷體" pitchFamily="65" charset="-120"/>
                <a:ea typeface="標楷體" pitchFamily="65" charset="-120"/>
              </a:rPr>
              <a:t>秤</a:t>
            </a:r>
            <a:r>
              <a:rPr kumimoji="1" lang="zh-TW" altLang="en-US" sz="2400" dirty="0">
                <a:solidFill>
                  <a:srgbClr val="C00000"/>
                </a:solidFill>
                <a:latin typeface="標楷體" pitchFamily="65" charset="-120"/>
                <a:ea typeface="標楷體" pitchFamily="65" charset="-120"/>
              </a:rPr>
              <a:t>：</a:t>
            </a:r>
            <a:r>
              <a:rPr kumimoji="1" lang="zh-CN" altLang="en-US" sz="2400" dirty="0">
                <a:solidFill>
                  <a:srgbClr val="C00000"/>
                </a:solidFill>
                <a:latin typeface="標楷體" pitchFamily="65" charset="-120"/>
                <a:ea typeface="標楷體" pitchFamily="65" charset="-120"/>
              </a:rPr>
              <a:t>比喻裁量公平，在正義面前人人皆得其所值，不多不少；</a:t>
            </a:r>
            <a:endParaRPr kumimoji="1" lang="en-US" altLang="zh-CN" sz="2400" dirty="0">
              <a:solidFill>
                <a:srgbClr val="C00000"/>
              </a:solidFill>
              <a:latin typeface="標楷體" pitchFamily="65" charset="-120"/>
              <a:ea typeface="標楷體" pitchFamily="65" charset="-120"/>
            </a:endParaRPr>
          </a:p>
          <a:p>
            <a:pPr>
              <a:lnSpc>
                <a:spcPct val="120000"/>
              </a:lnSpc>
              <a:spcBef>
                <a:spcPts val="600"/>
              </a:spcBef>
              <a:spcAft>
                <a:spcPts val="600"/>
              </a:spcAft>
            </a:pPr>
            <a:r>
              <a:rPr kumimoji="1" lang="zh-CN" altLang="en-US" sz="2400" dirty="0">
                <a:solidFill>
                  <a:srgbClr val="C00000"/>
                </a:solidFill>
                <a:latin typeface="標楷體" pitchFamily="65" charset="-120"/>
                <a:ea typeface="標楷體" pitchFamily="65" charset="-120"/>
              </a:rPr>
              <a:t>劍</a:t>
            </a:r>
            <a:r>
              <a:rPr kumimoji="1" lang="zh-TW" altLang="en-US" sz="2400" dirty="0">
                <a:solidFill>
                  <a:srgbClr val="C00000"/>
                </a:solidFill>
                <a:latin typeface="標楷體" pitchFamily="65" charset="-120"/>
                <a:ea typeface="標楷體" pitchFamily="65" charset="-120"/>
              </a:rPr>
              <a:t>：</a:t>
            </a:r>
            <a:r>
              <a:rPr kumimoji="1" lang="zh-CN" altLang="en-US" sz="2400" dirty="0">
                <a:solidFill>
                  <a:srgbClr val="C00000"/>
                </a:solidFill>
                <a:latin typeface="標楷體" pitchFamily="65" charset="-120"/>
                <a:ea typeface="標楷體" pitchFamily="65" charset="-120"/>
              </a:rPr>
              <a:t>表示懲罰嚴厲，決不姑息。</a:t>
            </a:r>
          </a:p>
        </p:txBody>
      </p:sp>
      <p:sp>
        <p:nvSpPr>
          <p:cNvPr id="20484" name="灯片编号占位符 3">
            <a:extLst>
              <a:ext uri="{FF2B5EF4-FFF2-40B4-BE49-F238E27FC236}">
                <a16:creationId xmlns:a16="http://schemas.microsoft.com/office/drawing/2014/main" id="{5CF9B91D-99F7-0D42-9E31-7911B64E4200}"/>
              </a:ext>
            </a:extLst>
          </p:cNvPr>
          <p:cNvSpPr>
            <a:spLocks noGrp="1" noChangeArrowheads="1"/>
          </p:cNvSpPr>
          <p:nvPr>
            <p:ph type="sldNum" sz="quarter" idx="12"/>
          </p:nvPr>
        </p:nvSpPr>
        <p:spPr>
          <a:xfrm>
            <a:off x="8282880" y="6301122"/>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0" fontAlgn="base" hangingPunct="0">
              <a:spcBef>
                <a:spcPct val="0"/>
              </a:spcBef>
              <a:spcAft>
                <a:spcPct val="0"/>
              </a:spcAft>
              <a:buNone/>
            </a:pPr>
            <a:fld id="{D3C0DA5B-1135-FA44-B0E7-C16D50F66728}" type="slidenum">
              <a:rPr lang="zh-CN" altLang="en-US" sz="1800">
                <a:solidFill>
                  <a:srgbClr val="FFFFFF">
                    <a:lumMod val="50000"/>
                  </a:srgbClr>
                </a:solidFill>
                <a:latin typeface="Arial"/>
              </a:rPr>
              <a:pPr eaLnBrk="0" fontAlgn="base" hangingPunct="0">
                <a:spcBef>
                  <a:spcPct val="0"/>
                </a:spcBef>
                <a:spcAft>
                  <a:spcPct val="0"/>
                </a:spcAft>
                <a:buNone/>
              </a:pPr>
              <a:t>8</a:t>
            </a:fld>
            <a:endParaRPr lang="zh-CN" altLang="en-US" sz="1800" dirty="0">
              <a:solidFill>
                <a:srgbClr val="FFFFFF">
                  <a:lumMod val="50000"/>
                </a:srgbClr>
              </a:solidFill>
              <a:latin typeface="Arial"/>
            </a:endParaRPr>
          </a:p>
        </p:txBody>
      </p:sp>
      <p:grpSp>
        <p:nvGrpSpPr>
          <p:cNvPr id="17" name="群組 16"/>
          <p:cNvGrpSpPr/>
          <p:nvPr/>
        </p:nvGrpSpPr>
        <p:grpSpPr>
          <a:xfrm>
            <a:off x="445472" y="2613654"/>
            <a:ext cx="2998675" cy="841575"/>
            <a:chOff x="323529" y="5265204"/>
            <a:chExt cx="2998675" cy="841575"/>
          </a:xfrm>
        </p:grpSpPr>
        <p:sp>
          <p:nvSpPr>
            <p:cNvPr id="18" name="标题 1">
              <a:extLst>
                <a:ext uri="{FF2B5EF4-FFF2-40B4-BE49-F238E27FC236}">
                  <a16:creationId xmlns:a16="http://schemas.microsoft.com/office/drawing/2014/main" id="{1BE6AC35-A040-7A45-B52E-FA31C17A06B8}"/>
                </a:ext>
              </a:extLst>
            </p:cNvPr>
            <p:cNvSpPr txBox="1">
              <a:spLocks/>
            </p:cNvSpPr>
            <p:nvPr/>
          </p:nvSpPr>
          <p:spPr bwMode="auto">
            <a:xfrm>
              <a:off x="1439652" y="5265204"/>
              <a:ext cx="1882552" cy="60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170" tIns="46990" rIns="90170" bIns="46990" numCol="1" anchor="b" anchorCtr="0" compatLnSpc="1">
              <a:prstTxWarp prst="textNoShape">
                <a:avLst/>
              </a:prstTxWarp>
              <a:normAutofit/>
            </a:bodyPr>
            <a:lstStyle>
              <a:lvl1pPr marL="685800" indent="-685800" algn="ctr" rtl="0" eaLnBrk="0" fontAlgn="base" hangingPunct="0">
                <a:spcBef>
                  <a:spcPct val="0"/>
                </a:spcBef>
                <a:spcAft>
                  <a:spcPct val="0"/>
                </a:spcAft>
                <a:defRPr sz="6000" b="1" kern="1200">
                  <a:solidFill>
                    <a:schemeClr val="tx1"/>
                  </a:solidFill>
                  <a:latin typeface="+mj-lt"/>
                  <a:ea typeface="+mj-ea"/>
                  <a:cs typeface="+mj-cs"/>
                  <a:sym typeface="Arial" panose="020B0604020202020204" pitchFamily="34" charset="0"/>
                </a:defRPr>
              </a:lvl1pPr>
              <a:lvl2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2pPr>
              <a:lvl3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3pPr>
              <a:lvl4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4pPr>
              <a:lvl5pPr marL="685800" indent="-685800" algn="l" rtl="0" eaLnBrk="0" fontAlgn="base" hangingPunct="0">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5pPr>
              <a:lvl6pPr marL="11430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6pPr>
              <a:lvl7pPr marL="16002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7pPr>
              <a:lvl8pPr marL="20574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8pPr>
              <a:lvl9pPr marL="2514600" indent="-685800" algn="l" rtl="0" fontAlgn="base">
                <a:spcBef>
                  <a:spcPct val="0"/>
                </a:spcBef>
                <a:spcAft>
                  <a:spcPct val="0"/>
                </a:spcAft>
                <a:defRPr b="1">
                  <a:solidFill>
                    <a:schemeClr val="tx1"/>
                  </a:solidFill>
                  <a:latin typeface="Arial" panose="020B0604020202020204" pitchFamily="34" charset="0"/>
                  <a:ea typeface="微软雅黑" panose="020B0503020204020204" pitchFamily="34" charset="-122"/>
                  <a:sym typeface="Arial" panose="020B0604020202020204" pitchFamily="34" charset="0"/>
                </a:defRPr>
              </a:lvl9pPr>
            </a:lstStyle>
            <a:p>
              <a:pPr algn="l"/>
              <a:r>
                <a:rPr lang="zh-CN" altLang="en-US" sz="2400" dirty="0">
                  <a:solidFill>
                    <a:srgbClr val="FF0000"/>
                  </a:solidFill>
                  <a:latin typeface="標楷體" pitchFamily="65" charset="-120"/>
                  <a:ea typeface="標楷體" pitchFamily="65" charset="-120"/>
                </a:rPr>
                <a:t>參考答案</a:t>
              </a:r>
            </a:p>
          </p:txBody>
        </p:sp>
        <p:grpSp>
          <p:nvGrpSpPr>
            <p:cNvPr id="19" name="组合 3">
              <a:extLst>
                <a:ext uri="{FF2B5EF4-FFF2-40B4-BE49-F238E27FC236}">
                  <a16:creationId xmlns:a16="http://schemas.microsoft.com/office/drawing/2014/main" id="{20514E3E-58BB-DD48-B315-381E76055D05}"/>
                </a:ext>
              </a:extLst>
            </p:cNvPr>
            <p:cNvGrpSpPr/>
            <p:nvPr/>
          </p:nvGrpSpPr>
          <p:grpSpPr>
            <a:xfrm>
              <a:off x="323529" y="5337212"/>
              <a:ext cx="1086806" cy="769567"/>
              <a:chOff x="7492541" y="1979509"/>
              <a:chExt cx="3225113" cy="3025743"/>
            </a:xfrm>
          </p:grpSpPr>
          <p:grpSp>
            <p:nvGrpSpPr>
              <p:cNvPr id="20" name="Group 55">
                <a:extLst>
                  <a:ext uri="{FF2B5EF4-FFF2-40B4-BE49-F238E27FC236}">
                    <a16:creationId xmlns:a16="http://schemas.microsoft.com/office/drawing/2014/main" id="{C6AAAE21-3CA9-5745-B47A-83B409A9D181}"/>
                  </a:ext>
                </a:extLst>
              </p:cNvPr>
              <p:cNvGrpSpPr/>
              <p:nvPr/>
            </p:nvGrpSpPr>
            <p:grpSpPr>
              <a:xfrm rot="473564">
                <a:off x="8127079" y="1979509"/>
                <a:ext cx="2590575" cy="2552116"/>
                <a:chOff x="-1" y="0"/>
                <a:chExt cx="1149598" cy="1132532"/>
              </a:xfrm>
            </p:grpSpPr>
            <p:sp>
              <p:nvSpPr>
                <p:cNvPr id="24" name="Shape 50">
                  <a:extLst>
                    <a:ext uri="{FF2B5EF4-FFF2-40B4-BE49-F238E27FC236}">
                      <a16:creationId xmlns:a16="http://schemas.microsoft.com/office/drawing/2014/main" id="{54A739E8-BC91-3F45-BC2B-61D6F73FB0F7}"/>
                    </a:ext>
                  </a:extLst>
                </p:cNvPr>
                <p:cNvSpPr/>
                <p:nvPr/>
              </p:nvSpPr>
              <p:spPr>
                <a:xfrm>
                  <a:off x="495300" y="419100"/>
                  <a:ext cx="288999" cy="341770"/>
                </a:xfrm>
                <a:custGeom>
                  <a:avLst/>
                  <a:gdLst/>
                  <a:ahLst/>
                  <a:cxnLst>
                    <a:cxn ang="0">
                      <a:pos x="wd2" y="hd2"/>
                    </a:cxn>
                    <a:cxn ang="5400000">
                      <a:pos x="wd2" y="hd2"/>
                    </a:cxn>
                    <a:cxn ang="10800000">
                      <a:pos x="wd2" y="hd2"/>
                    </a:cxn>
                    <a:cxn ang="16200000">
                      <a:pos x="wd2" y="hd2"/>
                    </a:cxn>
                  </a:cxnLst>
                  <a:rect l="0" t="0" r="r" b="b"/>
                  <a:pathLst>
                    <a:path w="20587" h="20953" extrusionOk="0">
                      <a:moveTo>
                        <a:pt x="310" y="19339"/>
                      </a:moveTo>
                      <a:cubicBezTo>
                        <a:pt x="1970" y="21600"/>
                        <a:pt x="8627" y="20962"/>
                        <a:pt x="10626" y="20516"/>
                      </a:cubicBezTo>
                      <a:cubicBezTo>
                        <a:pt x="14392" y="19676"/>
                        <a:pt x="17603" y="17645"/>
                        <a:pt x="19255" y="14542"/>
                      </a:cubicBezTo>
                      <a:cubicBezTo>
                        <a:pt x="21291" y="10718"/>
                        <a:pt x="21600" y="1795"/>
                        <a:pt x="15756" y="0"/>
                      </a:cubicBezTo>
                      <a:cubicBezTo>
                        <a:pt x="14569" y="3871"/>
                        <a:pt x="15031" y="8421"/>
                        <a:pt x="12815" y="11999"/>
                      </a:cubicBezTo>
                      <a:cubicBezTo>
                        <a:pt x="10327" y="16013"/>
                        <a:pt x="4821" y="17658"/>
                        <a:pt x="0" y="18694"/>
                      </a:cubicBezTo>
                      <a:cubicBezTo>
                        <a:pt x="63" y="18932"/>
                        <a:pt x="168" y="19146"/>
                        <a:pt x="310" y="19339"/>
                      </a:cubicBezTo>
                      <a:close/>
                    </a:path>
                  </a:pathLst>
                </a:custGeom>
                <a:solidFill>
                  <a:srgbClr val="F7B63E">
                    <a:alpha val="66000"/>
                  </a:srgbClr>
                </a:solidFill>
                <a:ln w="12700" cap="flat">
                  <a:noFill/>
                  <a:miter lim="400000"/>
                </a:ln>
                <a:effectLst/>
              </p:spPr>
              <p:txBody>
                <a:bodyPr wrap="square" lIns="38100" tIns="38100" rIns="38100" bIns="38100" numCol="1" anchor="ctr">
                  <a:noAutofit/>
                </a:bodyPr>
                <a:lstStyle/>
                <a:p>
                  <a:pPr defTabSz="457200" eaLnBrk="0" fontAlgn="base" hangingPunct="0">
                    <a:spcBef>
                      <a:spcPct val="0"/>
                    </a:spcBef>
                    <a:spcAft>
                      <a:spcPct val="0"/>
                    </a:spcAft>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latin typeface="Arial" panose="020B0604020202020204" pitchFamily="34" charset="0"/>
                    <a:ea typeface="宋体" panose="02010600030101010101" pitchFamily="2" charset="-122"/>
                  </a:endParaRPr>
                </a:p>
              </p:txBody>
            </p:sp>
            <p:grpSp>
              <p:nvGrpSpPr>
                <p:cNvPr id="25" name="Group 54">
                  <a:extLst>
                    <a:ext uri="{FF2B5EF4-FFF2-40B4-BE49-F238E27FC236}">
                      <a16:creationId xmlns:a16="http://schemas.microsoft.com/office/drawing/2014/main" id="{07A2764D-113B-2644-96CE-4552D121A29B}"/>
                    </a:ext>
                  </a:extLst>
                </p:cNvPr>
                <p:cNvGrpSpPr/>
                <p:nvPr/>
              </p:nvGrpSpPr>
              <p:grpSpPr>
                <a:xfrm>
                  <a:off x="-1" y="0"/>
                  <a:ext cx="1149598" cy="1132532"/>
                  <a:chOff x="0" y="0"/>
                  <a:chExt cx="1149596" cy="1132531"/>
                </a:xfrm>
              </p:grpSpPr>
              <p:sp>
                <p:nvSpPr>
                  <p:cNvPr id="26" name="Shape 51">
                    <a:extLst>
                      <a:ext uri="{FF2B5EF4-FFF2-40B4-BE49-F238E27FC236}">
                        <a16:creationId xmlns:a16="http://schemas.microsoft.com/office/drawing/2014/main" id="{62309DF7-A16A-2543-8393-8A0B7D7BC0FA}"/>
                      </a:ext>
                    </a:extLst>
                  </p:cNvPr>
                  <p:cNvSpPr/>
                  <p:nvPr/>
                </p:nvSpPr>
                <p:spPr>
                  <a:xfrm>
                    <a:off x="0" y="0"/>
                    <a:ext cx="1149596" cy="1132531"/>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0" y="1657"/>
                          <a:pt x="197" y="6129"/>
                          <a:pt x="12" y="9065"/>
                        </a:cubicBezTo>
                        <a:cubicBezTo>
                          <a:pt x="-190" y="12266"/>
                          <a:pt x="2170" y="15739"/>
                          <a:pt x="5118" y="17138"/>
                        </a:cubicBezTo>
                        <a:close/>
                      </a:path>
                    </a:pathLst>
                  </a:custGeom>
                  <a:noFill/>
                  <a:ln w="38100" cap="flat">
                    <a:solidFill>
                      <a:srgbClr val="76AADB"/>
                    </a:solidFill>
                    <a:prstDash val="solid"/>
                    <a:miter lim="400000"/>
                  </a:ln>
                  <a:effectLst/>
                </p:spPr>
                <p:txBody>
                  <a:bodyPr wrap="square" lIns="38100" tIns="38100" rIns="38100" bIns="38100" numCol="1" anchor="ctr">
                    <a:noAutofit/>
                  </a:bodyPr>
                  <a:lstStyle/>
                  <a:p>
                    <a:pPr defTabSz="457200" eaLnBrk="0" fontAlgn="base" hangingPunct="0">
                      <a:spcBef>
                        <a:spcPct val="0"/>
                      </a:spcBef>
                      <a:spcAft>
                        <a:spcPct val="0"/>
                      </a:spcAft>
                      <a:defRPr sz="3000">
                        <a:solidFill>
                          <a:srgbClr val="FFFFFF"/>
                        </a:solidFill>
                        <a:effectLst>
                          <a:outerShdw blurRad="38100" dist="12700" dir="5400000" rotWithShape="0">
                            <a:srgbClr val="000000">
                              <a:alpha val="50000"/>
                            </a:srgbClr>
                          </a:outerShdw>
                        </a:effectLst>
                      </a:defRPr>
                    </a:pPr>
                    <a:endParaRPr sz="3000" dirty="0">
                      <a:solidFill>
                        <a:srgbClr val="FFFFFF"/>
                      </a:solidFill>
                      <a:effectLst>
                        <a:outerShdw blurRad="38100" dist="12700" dir="5400000" rotWithShape="0">
                          <a:srgbClr val="000000">
                            <a:alpha val="50000"/>
                          </a:srgbClr>
                        </a:outerShdw>
                      </a:effectLst>
                      <a:latin typeface="Arial" panose="020B0604020202020204" pitchFamily="34" charset="0"/>
                      <a:ea typeface="宋体" panose="02010600030101010101" pitchFamily="2" charset="-122"/>
                    </a:endParaRPr>
                  </a:p>
                </p:txBody>
              </p:sp>
              <p:sp>
                <p:nvSpPr>
                  <p:cNvPr id="27" name="Shape 52">
                    <a:extLst>
                      <a:ext uri="{FF2B5EF4-FFF2-40B4-BE49-F238E27FC236}">
                        <a16:creationId xmlns:a16="http://schemas.microsoft.com/office/drawing/2014/main" id="{DAD5AA7C-B349-0B46-BA38-9B52B7227830}"/>
                      </a:ext>
                    </a:extLst>
                  </p:cNvPr>
                  <p:cNvSpPr/>
                  <p:nvPr/>
                </p:nvSpPr>
                <p:spPr>
                  <a:xfrm>
                    <a:off x="190501" y="177800"/>
                    <a:ext cx="789686" cy="777963"/>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3" y="19314"/>
                          <a:pt x="15760" y="18135"/>
                          <a:pt x="18000" y="13346"/>
                        </a:cubicBezTo>
                        <a:cubicBezTo>
                          <a:pt x="21411" y="6050"/>
                          <a:pt x="13778" y="-2286"/>
                          <a:pt x="5945" y="577"/>
                        </a:cubicBezTo>
                        <a:cubicBezTo>
                          <a:pt x="2991" y="1657"/>
                          <a:pt x="198" y="6129"/>
                          <a:pt x="12" y="9065"/>
                        </a:cubicBezTo>
                        <a:cubicBezTo>
                          <a:pt x="-189" y="12266"/>
                          <a:pt x="2171" y="15739"/>
                          <a:pt x="5118" y="17138"/>
                        </a:cubicBezTo>
                        <a:close/>
                      </a:path>
                    </a:pathLst>
                  </a:custGeom>
                  <a:noFill/>
                  <a:ln w="38100" cap="flat">
                    <a:solidFill>
                      <a:srgbClr val="FF3E3E"/>
                    </a:solidFill>
                    <a:prstDash val="solid"/>
                    <a:miter lim="400000"/>
                  </a:ln>
                  <a:effectLst/>
                </p:spPr>
                <p:txBody>
                  <a:bodyPr wrap="square" lIns="38100" tIns="38100" rIns="38100" bIns="38100" numCol="1" anchor="ctr">
                    <a:noAutofit/>
                  </a:bodyPr>
                  <a:lstStyle/>
                  <a:p>
                    <a:pPr defTabSz="457200" eaLnBrk="0" fontAlgn="base" hangingPunct="0">
                      <a:spcBef>
                        <a:spcPct val="0"/>
                      </a:spcBef>
                      <a:spcAft>
                        <a:spcPct val="0"/>
                      </a:spcAft>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latin typeface="Arial" panose="020B0604020202020204" pitchFamily="34" charset="0"/>
                      <a:ea typeface="宋体" panose="02010600030101010101" pitchFamily="2" charset="-122"/>
                    </a:endParaRPr>
                  </a:p>
                </p:txBody>
              </p:sp>
              <p:sp>
                <p:nvSpPr>
                  <p:cNvPr id="28" name="Shape 53">
                    <a:extLst>
                      <a:ext uri="{FF2B5EF4-FFF2-40B4-BE49-F238E27FC236}">
                        <a16:creationId xmlns:a16="http://schemas.microsoft.com/office/drawing/2014/main" id="{B1F9230B-7607-F749-98D0-3323620AD1DE}"/>
                      </a:ext>
                    </a:extLst>
                  </p:cNvPr>
                  <p:cNvSpPr/>
                  <p:nvPr/>
                </p:nvSpPr>
                <p:spPr>
                  <a:xfrm>
                    <a:off x="381000" y="368300"/>
                    <a:ext cx="396756" cy="390866"/>
                  </a:xfrm>
                  <a:custGeom>
                    <a:avLst/>
                    <a:gdLst/>
                    <a:ahLst/>
                    <a:cxnLst>
                      <a:cxn ang="0">
                        <a:pos x="wd2" y="hd2"/>
                      </a:cxn>
                      <a:cxn ang="5400000">
                        <a:pos x="wd2" y="hd2"/>
                      </a:cxn>
                      <a:cxn ang="10800000">
                        <a:pos x="wd2" y="hd2"/>
                      </a:cxn>
                      <a:cxn ang="16200000">
                        <a:pos x="wd2" y="hd2"/>
                      </a:cxn>
                    </a:cxnLst>
                    <a:rect l="0" t="0" r="r" b="b"/>
                    <a:pathLst>
                      <a:path w="18835" h="18188" extrusionOk="0">
                        <a:moveTo>
                          <a:pt x="5118" y="17138"/>
                        </a:moveTo>
                        <a:cubicBezTo>
                          <a:pt x="9702" y="19314"/>
                          <a:pt x="15760" y="18135"/>
                          <a:pt x="17999" y="13346"/>
                        </a:cubicBezTo>
                        <a:cubicBezTo>
                          <a:pt x="21410" y="6050"/>
                          <a:pt x="13777" y="-2286"/>
                          <a:pt x="5944" y="578"/>
                        </a:cubicBezTo>
                        <a:cubicBezTo>
                          <a:pt x="2991" y="1657"/>
                          <a:pt x="197" y="6129"/>
                          <a:pt x="12" y="9065"/>
                        </a:cubicBezTo>
                        <a:cubicBezTo>
                          <a:pt x="-190" y="12266"/>
                          <a:pt x="2170" y="15739"/>
                          <a:pt x="5118" y="17138"/>
                        </a:cubicBezTo>
                        <a:close/>
                      </a:path>
                    </a:pathLst>
                  </a:custGeom>
                  <a:noFill/>
                  <a:ln w="38100" cap="flat">
                    <a:solidFill>
                      <a:srgbClr val="F7B63E"/>
                    </a:solidFill>
                    <a:prstDash val="solid"/>
                    <a:miter lim="400000"/>
                  </a:ln>
                  <a:effectLst/>
                </p:spPr>
                <p:txBody>
                  <a:bodyPr wrap="square" lIns="38100" tIns="38100" rIns="38100" bIns="38100" numCol="1" anchor="ctr">
                    <a:noAutofit/>
                  </a:bodyPr>
                  <a:lstStyle/>
                  <a:p>
                    <a:pPr defTabSz="457200" eaLnBrk="0" fontAlgn="base" hangingPunct="0">
                      <a:spcBef>
                        <a:spcPct val="0"/>
                      </a:spcBef>
                      <a:spcAft>
                        <a:spcPct val="0"/>
                      </a:spcAft>
                      <a:defRPr sz="3000">
                        <a:solidFill>
                          <a:srgbClr val="FFFFFF"/>
                        </a:solidFill>
                        <a:effectLst>
                          <a:outerShdw blurRad="38100" dist="12700" dir="5400000" rotWithShape="0">
                            <a:srgbClr val="000000">
                              <a:alpha val="50000"/>
                            </a:srgbClr>
                          </a:outerShdw>
                        </a:effectLst>
                      </a:defRPr>
                    </a:pPr>
                    <a:endParaRPr sz="3000" dirty="0">
                      <a:solidFill>
                        <a:srgbClr val="FFFFFF"/>
                      </a:solidFill>
                      <a:effectLst>
                        <a:outerShdw blurRad="38100" dist="12700" dir="5400000" rotWithShape="0">
                          <a:srgbClr val="000000">
                            <a:alpha val="50000"/>
                          </a:srgbClr>
                        </a:outerShdw>
                      </a:effectLst>
                      <a:latin typeface="Arial" panose="020B0604020202020204" pitchFamily="34" charset="0"/>
                      <a:ea typeface="宋体" panose="02010600030101010101" pitchFamily="2" charset="-122"/>
                    </a:endParaRPr>
                  </a:p>
                </p:txBody>
              </p:sp>
            </p:grpSp>
          </p:grpSp>
          <p:grpSp>
            <p:nvGrpSpPr>
              <p:cNvPr id="21" name="Group 58">
                <a:extLst>
                  <a:ext uri="{FF2B5EF4-FFF2-40B4-BE49-F238E27FC236}">
                    <a16:creationId xmlns:a16="http://schemas.microsoft.com/office/drawing/2014/main" id="{63D13DCF-6A7F-E54E-A2FC-7AEDB5177079}"/>
                  </a:ext>
                </a:extLst>
              </p:cNvPr>
              <p:cNvGrpSpPr/>
              <p:nvPr/>
            </p:nvGrpSpPr>
            <p:grpSpPr>
              <a:xfrm rot="473564">
                <a:off x="7492541" y="3132907"/>
                <a:ext cx="1809843" cy="1872345"/>
                <a:chOff x="0" y="0"/>
                <a:chExt cx="803139" cy="830875"/>
              </a:xfrm>
            </p:grpSpPr>
            <p:sp>
              <p:nvSpPr>
                <p:cNvPr id="22" name="Shape 56">
                  <a:extLst>
                    <a:ext uri="{FF2B5EF4-FFF2-40B4-BE49-F238E27FC236}">
                      <a16:creationId xmlns:a16="http://schemas.microsoft.com/office/drawing/2014/main" id="{F1DDAA2D-5FAC-0044-9367-F38AEDC87D25}"/>
                    </a:ext>
                  </a:extLst>
                </p:cNvPr>
                <p:cNvSpPr/>
                <p:nvPr/>
              </p:nvSpPr>
              <p:spPr>
                <a:xfrm>
                  <a:off x="0" y="431800"/>
                  <a:ext cx="377118" cy="399076"/>
                </a:xfrm>
                <a:custGeom>
                  <a:avLst/>
                  <a:gdLst/>
                  <a:ahLst/>
                  <a:cxnLst>
                    <a:cxn ang="0">
                      <a:pos x="wd2" y="hd2"/>
                    </a:cxn>
                    <a:cxn ang="5400000">
                      <a:pos x="wd2" y="hd2"/>
                    </a:cxn>
                    <a:cxn ang="10800000">
                      <a:pos x="wd2" y="hd2"/>
                    </a:cxn>
                    <a:cxn ang="16200000">
                      <a:pos x="wd2" y="hd2"/>
                    </a:cxn>
                  </a:cxnLst>
                  <a:rect l="0" t="0" r="r" b="b"/>
                  <a:pathLst>
                    <a:path w="21600" h="21600" extrusionOk="0">
                      <a:moveTo>
                        <a:pt x="9127" y="12126"/>
                      </a:moveTo>
                      <a:lnTo>
                        <a:pt x="0" y="9668"/>
                      </a:lnTo>
                      <a:lnTo>
                        <a:pt x="12334" y="0"/>
                      </a:lnTo>
                      <a:lnTo>
                        <a:pt x="19930" y="2881"/>
                      </a:lnTo>
                      <a:lnTo>
                        <a:pt x="21600" y="12126"/>
                      </a:lnTo>
                      <a:lnTo>
                        <a:pt x="10800" y="21600"/>
                      </a:lnTo>
                      <a:cubicBezTo>
                        <a:pt x="10800" y="21600"/>
                        <a:pt x="9127" y="12126"/>
                        <a:pt x="9127" y="12126"/>
                      </a:cubicBezTo>
                      <a:close/>
                    </a:path>
                  </a:pathLst>
                </a:custGeom>
                <a:noFill/>
                <a:ln w="38100" cap="flat">
                  <a:solidFill>
                    <a:srgbClr val="70AD47"/>
                  </a:solidFill>
                  <a:prstDash val="solid"/>
                  <a:miter lim="400000"/>
                </a:ln>
                <a:effectLst/>
              </p:spPr>
              <p:txBody>
                <a:bodyPr wrap="square" lIns="38100" tIns="38100" rIns="38100" bIns="38100" numCol="1" anchor="ctr">
                  <a:noAutofit/>
                </a:bodyPr>
                <a:lstStyle/>
                <a:p>
                  <a:pPr defTabSz="457200" eaLnBrk="0" fontAlgn="base" hangingPunct="0">
                    <a:spcBef>
                      <a:spcPct val="0"/>
                    </a:spcBef>
                    <a:spcAft>
                      <a:spcPct val="0"/>
                    </a:spcAft>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latin typeface="Arial" panose="020B0604020202020204" pitchFamily="34" charset="0"/>
                    <a:ea typeface="宋体" panose="02010600030101010101" pitchFamily="2" charset="-122"/>
                  </a:endParaRPr>
                </a:p>
              </p:txBody>
            </p:sp>
            <p:sp>
              <p:nvSpPr>
                <p:cNvPr id="23" name="Shape 57">
                  <a:extLst>
                    <a:ext uri="{FF2B5EF4-FFF2-40B4-BE49-F238E27FC236}">
                      <a16:creationId xmlns:a16="http://schemas.microsoft.com/office/drawing/2014/main" id="{F68B2B5B-0D43-9E44-8F4E-BF4C67845567}"/>
                    </a:ext>
                  </a:extLst>
                </p:cNvPr>
                <p:cNvSpPr/>
                <p:nvPr/>
              </p:nvSpPr>
              <p:spPr>
                <a:xfrm>
                  <a:off x="165100" y="0"/>
                  <a:ext cx="638040" cy="6619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4432" y="18069"/>
                        <a:pt x="0" y="21600"/>
                      </a:cubicBezTo>
                    </a:path>
                  </a:pathLst>
                </a:custGeom>
                <a:noFill/>
                <a:ln w="38100" cap="flat">
                  <a:solidFill>
                    <a:srgbClr val="70AD47"/>
                  </a:solidFill>
                  <a:prstDash val="solid"/>
                  <a:miter lim="400000"/>
                </a:ln>
                <a:effectLst/>
              </p:spPr>
              <p:txBody>
                <a:bodyPr wrap="square" lIns="38100" tIns="38100" rIns="38100" bIns="38100" numCol="1" anchor="ctr">
                  <a:noAutofit/>
                </a:bodyPr>
                <a:lstStyle/>
                <a:p>
                  <a:pPr defTabSz="457200" eaLnBrk="0" fontAlgn="base" hangingPunct="0">
                    <a:spcBef>
                      <a:spcPct val="0"/>
                    </a:spcBef>
                    <a:spcAft>
                      <a:spcPct val="0"/>
                    </a:spcAft>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latin typeface="Arial" panose="020B0604020202020204" pitchFamily="34" charset="0"/>
                    <a:ea typeface="宋体" panose="02010600030101010101" pitchFamily="2" charset="-122"/>
                  </a:endParaRPr>
                </a:p>
              </p:txBody>
            </p:sp>
          </p:grpSp>
        </p:grpSp>
      </p:grpSp>
      <p:sp>
        <p:nvSpPr>
          <p:cNvPr id="29" name="文本框 1">
            <a:extLst>
              <a:ext uri="{FF2B5EF4-FFF2-40B4-BE49-F238E27FC236}">
                <a16:creationId xmlns:a16="http://schemas.microsoft.com/office/drawing/2014/main" id="{A85F8971-106B-224C-AC0A-7A31289020D5}"/>
              </a:ext>
            </a:extLst>
          </p:cNvPr>
          <p:cNvSpPr>
            <a:spLocks noChangeArrowheads="1"/>
          </p:cNvSpPr>
          <p:nvPr/>
        </p:nvSpPr>
        <p:spPr bwMode="auto">
          <a:xfrm>
            <a:off x="730736" y="1358192"/>
            <a:ext cx="6825534" cy="1152587"/>
          </a:xfrm>
          <a:prstGeom prst="rect">
            <a:avLst/>
          </a:prstGeom>
          <a:gradFill>
            <a:gsLst>
              <a:gs pos="0">
                <a:schemeClr val="bg1"/>
              </a:gs>
              <a:gs pos="100000">
                <a:srgbClr val="BBE0E3"/>
              </a:gs>
            </a:gsLst>
            <a:lin ang="10800000" scaled="0"/>
          </a:gradFill>
          <a:ln w="19050">
            <a:solidFill>
              <a:srgbClr val="4597A0"/>
            </a:solidFill>
          </a:ln>
        </p:spPr>
        <p:txBody>
          <a:bodyPr wrap="square" lIns="144000" tIns="144000" rIns="144000" bIns="144000">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just" fontAlgn="base">
              <a:spcBef>
                <a:spcPts val="600"/>
              </a:spcBef>
              <a:spcAft>
                <a:spcPts val="600"/>
              </a:spcAft>
              <a:buNone/>
            </a:pPr>
            <a:r>
              <a:rPr lang="zh-CN" altLang="en-US" sz="2800" dirty="0">
                <a:solidFill>
                  <a:srgbClr val="000000"/>
                </a:solidFill>
                <a:latin typeface="DFKai-SB" panose="03000509000000000000" pitchFamily="65" charset="-120"/>
                <a:ea typeface="DFKai-SB" panose="03000509000000000000" pitchFamily="65" charset="-120"/>
                <a:cs typeface="楷体_GB2312"/>
              </a:rPr>
              <a:t>圖中正義女神身著白袍，蒙住雙眼，右手握秤，左手持劍，如何體現法治精神？</a:t>
            </a:r>
          </a:p>
        </p:txBody>
      </p:sp>
      <p:pic>
        <p:nvPicPr>
          <p:cNvPr id="30" name="圖片 2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7910263" y="626897"/>
            <a:ext cx="2880000" cy="237157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1" name="文字方塊 30"/>
          <p:cNvSpPr txBox="1"/>
          <p:nvPr/>
        </p:nvSpPr>
        <p:spPr>
          <a:xfrm>
            <a:off x="8148228" y="3115656"/>
            <a:ext cx="2244348" cy="307777"/>
          </a:xfrm>
          <a:prstGeom prst="rect">
            <a:avLst/>
          </a:prstGeom>
          <a:noFill/>
        </p:spPr>
        <p:txBody>
          <a:bodyPr wrap="square" rtlCol="0">
            <a:spAutoFit/>
          </a:bodyPr>
          <a:lstStyle/>
          <a:p>
            <a:pPr algn="r" eaLnBrk="0" fontAlgn="base" hangingPunct="0">
              <a:spcBef>
                <a:spcPct val="0"/>
              </a:spcBef>
              <a:spcAft>
                <a:spcPct val="0"/>
              </a:spcAft>
            </a:pPr>
            <a:r>
              <a:rPr lang="zh-TW" altLang="en-US" sz="1400" dirty="0">
                <a:solidFill>
                  <a:srgbClr val="000000"/>
                </a:solidFill>
                <a:latin typeface="DFKai-SB" panose="03000509000000000000" pitchFamily="65" charset="-120"/>
                <a:ea typeface="DFKai-SB" panose="03000509000000000000" pitchFamily="65" charset="-120"/>
              </a:rPr>
              <a:t>圖片來自香港終審法院</a:t>
            </a:r>
          </a:p>
        </p:txBody>
      </p:sp>
      <p:grpSp>
        <p:nvGrpSpPr>
          <p:cNvPr id="32" name="群組 31"/>
          <p:cNvGrpSpPr/>
          <p:nvPr/>
        </p:nvGrpSpPr>
        <p:grpSpPr>
          <a:xfrm>
            <a:off x="819154" y="171242"/>
            <a:ext cx="2664098" cy="928857"/>
            <a:chOff x="539750" y="384618"/>
            <a:chExt cx="2664098" cy="928857"/>
          </a:xfrm>
        </p:grpSpPr>
        <p:sp>
          <p:nvSpPr>
            <p:cNvPr id="33" name="文本框 4">
              <a:extLst>
                <a:ext uri="{FF2B5EF4-FFF2-40B4-BE49-F238E27FC236}">
                  <a16:creationId xmlns:a16="http://schemas.microsoft.com/office/drawing/2014/main" id="{C15A1F2A-B3CD-2A44-B7F7-58D83B3F923C}"/>
                </a:ext>
              </a:extLst>
            </p:cNvPr>
            <p:cNvSpPr txBox="1"/>
            <p:nvPr/>
          </p:nvSpPr>
          <p:spPr>
            <a:xfrm>
              <a:off x="1237888" y="728700"/>
              <a:ext cx="1965960" cy="584775"/>
            </a:xfrm>
            <a:prstGeom prst="rect">
              <a:avLst/>
            </a:prstGeom>
            <a:noFill/>
          </p:spPr>
          <p:txBody>
            <a:bodyPr wrap="square" rtlCol="0">
              <a:spAutoFit/>
            </a:bodyPr>
            <a:lstStyle/>
            <a:p>
              <a:pPr>
                <a:defRPr/>
              </a:pPr>
              <a:r>
                <a:rPr lang="zh-CN" altLang="en-US" sz="3200" b="1" dirty="0">
                  <a:solidFill>
                    <a:srgbClr val="C00000"/>
                  </a:solidFill>
                  <a:latin typeface="標楷體" pitchFamily="65" charset="-120"/>
                  <a:ea typeface="標楷體" pitchFamily="65" charset="-120"/>
                </a:rPr>
                <a:t>學習活動</a:t>
              </a:r>
            </a:p>
          </p:txBody>
        </p:sp>
        <p:pic>
          <p:nvPicPr>
            <p:cNvPr id="34" name="圖形 9" descr="棒球 以實心填滿">
              <a:extLst>
                <a:ext uri="{FF2B5EF4-FFF2-40B4-BE49-F238E27FC236}">
                  <a16:creationId xmlns:a16="http://schemas.microsoft.com/office/drawing/2014/main" id="{3BC34587-AB99-4C4C-A577-365A9944989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539750" y="384618"/>
              <a:ext cx="914400" cy="914400"/>
            </a:xfrm>
            <a:prstGeom prst="rect">
              <a:avLst/>
            </a:prstGeom>
          </p:spPr>
        </p:pic>
      </p:grpSp>
    </p:spTree>
    <p:extLst>
      <p:ext uri="{BB962C8B-B14F-4D97-AF65-F5344CB8AC3E}">
        <p14:creationId xmlns:p14="http://schemas.microsoft.com/office/powerpoint/2010/main" val="74798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483">
                                            <p:txEl>
                                              <p:pRg st="0" end="0"/>
                                            </p:txEl>
                                          </p:spTgt>
                                        </p:tgtEl>
                                        <p:attrNameLst>
                                          <p:attrName>style.visibility</p:attrName>
                                        </p:attrNameLst>
                                      </p:cBhvr>
                                      <p:to>
                                        <p:strVal val="visible"/>
                                      </p:to>
                                    </p:set>
                                    <p:anim calcmode="lin" valueType="num">
                                      <p:cBhvr additive="base">
                                        <p:cTn id="11"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48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483">
                                            <p:txEl>
                                              <p:pRg st="1" end="1"/>
                                            </p:txEl>
                                          </p:spTgt>
                                        </p:tgtEl>
                                        <p:attrNameLst>
                                          <p:attrName>style.visibility</p:attrName>
                                        </p:attrNameLst>
                                      </p:cBhvr>
                                      <p:to>
                                        <p:strVal val="visible"/>
                                      </p:to>
                                    </p:set>
                                    <p:anim calcmode="lin" valueType="num">
                                      <p:cBhvr additive="base">
                                        <p:cTn id="15"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48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483">
                                            <p:txEl>
                                              <p:pRg st="3" end="3"/>
                                            </p:txEl>
                                          </p:spTgt>
                                        </p:tgtEl>
                                        <p:attrNameLst>
                                          <p:attrName>style.visibility</p:attrName>
                                        </p:attrNameLst>
                                      </p:cBhvr>
                                      <p:to>
                                        <p:strVal val="visible"/>
                                      </p:to>
                                    </p:set>
                                    <p:anim calcmode="lin" valueType="num">
                                      <p:cBhvr additive="base">
                                        <p:cTn id="23" dur="500" fill="hold"/>
                                        <p:tgtEl>
                                          <p:spTgt spid="2048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04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图片 1" descr="C:/Users/1V994W2/PycharmProjects/PPT_Background_Generation/pic_temp/0_pic_quater_left_up.png">
            <a:extLst>
              <a:ext uri="{FF2B5EF4-FFF2-40B4-BE49-F238E27FC236}">
                <a16:creationId xmlns:a16="http://schemas.microsoft.com/office/drawing/2014/main" id="{7C8AD8D1-97CC-824B-8256-80963A559545}"/>
              </a:ext>
            </a:extLst>
          </p:cNvPr>
          <p:cNvPicPr>
            <a:picLocks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524000" y="1"/>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图片 5" descr="C:/Users/1V994W2/PycharmProjects/PPT_Background_Generation/pic_temp/1_pic_quater_right_up.png">
            <a:extLst>
              <a:ext uri="{FF2B5EF4-FFF2-40B4-BE49-F238E27FC236}">
                <a16:creationId xmlns:a16="http://schemas.microsoft.com/office/drawing/2014/main" id="{56400855-555D-9D4F-85ED-9E9936615096}"/>
              </a:ext>
            </a:extLst>
          </p:cNvPr>
          <p:cNvPicPr>
            <a:picLocks noChangeArrowheads="1"/>
          </p:cNvPicPr>
          <p:nvPr/>
        </p:nvPicPr>
        <p:blipFill>
          <a:blip r:embed="rId4" r:link="rId3" cstate="print">
            <a:extLst>
              <a:ext uri="{28A0092B-C50C-407E-A947-70E740481C1C}">
                <a14:useLocalDpi xmlns:a14="http://schemas.microsoft.com/office/drawing/2010/main" val="0"/>
              </a:ext>
            </a:extLst>
          </a:blip>
          <a:srcRect/>
          <a:stretch>
            <a:fillRect/>
          </a:stretch>
        </p:blipFill>
        <p:spPr bwMode="auto">
          <a:xfrm>
            <a:off x="10128250" y="1"/>
            <a:ext cx="539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矩形 13">
            <a:extLst>
              <a:ext uri="{FF2B5EF4-FFF2-40B4-BE49-F238E27FC236}">
                <a16:creationId xmlns:a16="http://schemas.microsoft.com/office/drawing/2014/main" id="{54E1DA48-2E5B-9344-A88E-39D8E9C68CDE}"/>
              </a:ext>
            </a:extLst>
          </p:cNvPr>
          <p:cNvSpPr>
            <a:spLocks noChangeArrowheads="1"/>
          </p:cNvSpPr>
          <p:nvPr/>
        </p:nvSpPr>
        <p:spPr bwMode="auto">
          <a:xfrm>
            <a:off x="6220644" y="1628652"/>
            <a:ext cx="3886200" cy="2855913"/>
          </a:xfrm>
          <a:prstGeom prst="rect">
            <a:avLst/>
          </a:prstGeom>
          <a:noFill/>
          <a:ln w="19050">
            <a:solidFill>
              <a:srgbClr val="387DD0">
                <a:alpha val="18823"/>
              </a:srgb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fontAlgn="base">
              <a:spcBef>
                <a:spcPct val="0"/>
              </a:spcBef>
              <a:spcAft>
                <a:spcPct val="0"/>
              </a:spcAft>
              <a:buNone/>
            </a:pPr>
            <a:endParaRPr lang="zh-CN" altLang="zh-CN" sz="1300" b="1" i="1">
              <a:solidFill>
                <a:srgbClr val="FFFFFF"/>
              </a:solidFill>
              <a:latin typeface="微软雅黑" panose="020B0503020204020204" pitchFamily="34" charset="-122"/>
              <a:ea typeface="微软雅黑" panose="020B0503020204020204" pitchFamily="34" charset="-122"/>
            </a:endParaRPr>
          </a:p>
        </p:txBody>
      </p:sp>
      <p:sp>
        <p:nvSpPr>
          <p:cNvPr id="21509" name="矩形 12">
            <a:extLst>
              <a:ext uri="{FF2B5EF4-FFF2-40B4-BE49-F238E27FC236}">
                <a16:creationId xmlns:a16="http://schemas.microsoft.com/office/drawing/2014/main" id="{0D96D287-F641-554F-8FAA-2ED232724256}"/>
              </a:ext>
            </a:extLst>
          </p:cNvPr>
          <p:cNvSpPr>
            <a:spLocks noChangeArrowheads="1"/>
          </p:cNvSpPr>
          <p:nvPr/>
        </p:nvSpPr>
        <p:spPr bwMode="auto">
          <a:xfrm>
            <a:off x="1991544" y="1628652"/>
            <a:ext cx="3886200" cy="2855913"/>
          </a:xfrm>
          <a:prstGeom prst="rect">
            <a:avLst/>
          </a:prstGeom>
          <a:noFill/>
          <a:ln w="19050">
            <a:solidFill>
              <a:srgbClr val="387DD0">
                <a:alpha val="18823"/>
              </a:srgbClr>
            </a:solidFill>
            <a:prstDash val="sysDash"/>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fontAlgn="base">
              <a:spcBef>
                <a:spcPct val="0"/>
              </a:spcBef>
              <a:spcAft>
                <a:spcPct val="0"/>
              </a:spcAft>
              <a:buNone/>
            </a:pPr>
            <a:endParaRPr lang="zh-CN" altLang="zh-CN" sz="1300" b="1" i="1">
              <a:solidFill>
                <a:srgbClr val="FFFFFF"/>
              </a:solidFill>
              <a:latin typeface="微软雅黑" panose="020B0503020204020204" pitchFamily="34" charset="-122"/>
              <a:ea typeface="微软雅黑" panose="020B0503020204020204" pitchFamily="34" charset="-122"/>
            </a:endParaRPr>
          </a:p>
        </p:txBody>
      </p:sp>
      <p:sp>
        <p:nvSpPr>
          <p:cNvPr id="21510" name="矩形 14">
            <a:extLst>
              <a:ext uri="{FF2B5EF4-FFF2-40B4-BE49-F238E27FC236}">
                <a16:creationId xmlns:a16="http://schemas.microsoft.com/office/drawing/2014/main" id="{86DA6C31-6CEA-374E-92E3-6E3BF034EA9E}"/>
              </a:ext>
            </a:extLst>
          </p:cNvPr>
          <p:cNvSpPr>
            <a:spLocks noChangeArrowheads="1"/>
          </p:cNvSpPr>
          <p:nvPr/>
        </p:nvSpPr>
        <p:spPr bwMode="auto">
          <a:xfrm>
            <a:off x="730566" y="1758845"/>
            <a:ext cx="5922475" cy="3844193"/>
          </a:xfrm>
          <a:prstGeom prst="rect">
            <a:avLst/>
          </a:prstGeom>
          <a:solidFill>
            <a:srgbClr val="FFFFFF"/>
          </a:solidFill>
          <a:ln w="19050">
            <a:solidFill>
              <a:srgbClr val="387DD0">
                <a:alpha val="50195"/>
              </a:srgbClr>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fontAlgn="base">
              <a:spcBef>
                <a:spcPct val="0"/>
              </a:spcBef>
              <a:spcAft>
                <a:spcPct val="0"/>
              </a:spcAft>
              <a:buNone/>
            </a:pPr>
            <a:endParaRPr lang="zh-CN" altLang="zh-CN" sz="2400" b="1" i="1">
              <a:solidFill>
                <a:srgbClr val="FFFFFF"/>
              </a:solidFill>
              <a:latin typeface="微软雅黑" panose="020B0503020204020204" pitchFamily="34" charset="-122"/>
              <a:ea typeface="微软雅黑" panose="020B0503020204020204" pitchFamily="34" charset="-122"/>
            </a:endParaRPr>
          </a:p>
        </p:txBody>
      </p:sp>
      <p:sp>
        <p:nvSpPr>
          <p:cNvPr id="21511" name="矩形 16">
            <a:extLst>
              <a:ext uri="{FF2B5EF4-FFF2-40B4-BE49-F238E27FC236}">
                <a16:creationId xmlns:a16="http://schemas.microsoft.com/office/drawing/2014/main" id="{9C214181-56EA-424C-84EE-5CD922F6511D}"/>
              </a:ext>
            </a:extLst>
          </p:cNvPr>
          <p:cNvSpPr>
            <a:spLocks noChangeArrowheads="1"/>
          </p:cNvSpPr>
          <p:nvPr/>
        </p:nvSpPr>
        <p:spPr bwMode="auto">
          <a:xfrm>
            <a:off x="6941126" y="1781050"/>
            <a:ext cx="4048299" cy="3844800"/>
          </a:xfrm>
          <a:prstGeom prst="rect">
            <a:avLst/>
          </a:prstGeom>
          <a:solidFill>
            <a:srgbClr val="FFFFFF"/>
          </a:solidFill>
          <a:ln w="19050">
            <a:solidFill>
              <a:srgbClr val="387DD0">
                <a:alpha val="50195"/>
              </a:srgbClr>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fontAlgn="base">
              <a:spcBef>
                <a:spcPct val="0"/>
              </a:spcBef>
              <a:spcAft>
                <a:spcPct val="0"/>
              </a:spcAft>
              <a:buNone/>
            </a:pPr>
            <a:endParaRPr lang="zh-CN" altLang="zh-CN" sz="1300" b="1" i="1">
              <a:solidFill>
                <a:srgbClr val="FFFFFF"/>
              </a:solidFill>
              <a:latin typeface="微软雅黑" panose="020B0503020204020204" pitchFamily="34" charset="-122"/>
              <a:ea typeface="微软雅黑" panose="020B0503020204020204" pitchFamily="34" charset="-122"/>
            </a:endParaRPr>
          </a:p>
        </p:txBody>
      </p:sp>
      <p:sp>
        <p:nvSpPr>
          <p:cNvPr id="21512" name="Title 6">
            <a:extLst>
              <a:ext uri="{FF2B5EF4-FFF2-40B4-BE49-F238E27FC236}">
                <a16:creationId xmlns:a16="http://schemas.microsoft.com/office/drawing/2014/main" id="{469394E2-FEF7-CD49-A808-DB0844153B82}"/>
              </a:ext>
            </a:extLst>
          </p:cNvPr>
          <p:cNvSpPr>
            <a:spLocks noChangeArrowheads="1"/>
          </p:cNvSpPr>
          <p:nvPr/>
        </p:nvSpPr>
        <p:spPr bwMode="auto">
          <a:xfrm>
            <a:off x="987765" y="1455230"/>
            <a:ext cx="5408075" cy="367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7625" tIns="19050" rIns="47625" bIns="19050"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just" fontAlgn="ctr">
              <a:lnSpc>
                <a:spcPct val="120000"/>
              </a:lnSpc>
              <a:spcBef>
                <a:spcPts val="600"/>
              </a:spcBef>
              <a:spcAft>
                <a:spcPts val="600"/>
              </a:spcAft>
              <a:buNone/>
            </a:pPr>
            <a:r>
              <a:rPr lang="zh-CN" altLang="en-US" sz="2800" dirty="0">
                <a:solidFill>
                  <a:srgbClr val="000000"/>
                </a:solidFill>
                <a:latin typeface="微軟正黑體" pitchFamily="34" charset="-120"/>
                <a:ea typeface="微軟正黑體" pitchFamily="34" charset="-120"/>
                <a:sym typeface="微软雅黑" panose="020B0503020204020204" pitchFamily="34" charset="-122"/>
              </a:rPr>
              <a:t/>
            </a:r>
            <a:br>
              <a:rPr lang="zh-CN" altLang="en-US" sz="2800" dirty="0">
                <a:solidFill>
                  <a:srgbClr val="000000"/>
                </a:solidFill>
                <a:latin typeface="微軟正黑體" pitchFamily="34" charset="-120"/>
                <a:ea typeface="微軟正黑體" pitchFamily="34" charset="-120"/>
                <a:sym typeface="微软雅黑" panose="020B0503020204020204" pitchFamily="34" charset="-122"/>
              </a:rPr>
            </a:br>
            <a:r>
              <a:rPr lang="zh-TW" altLang="en-US" dirty="0">
                <a:solidFill>
                  <a:srgbClr val="000000"/>
                </a:solidFill>
                <a:latin typeface="微軟正黑體" pitchFamily="34" charset="-120"/>
                <a:ea typeface="微軟正黑體" pitchFamily="34" charset="-120"/>
                <a:sym typeface="微软雅黑" panose="020B0503020204020204" pitchFamily="34" charset="-122"/>
              </a:rPr>
              <a:t>      </a:t>
            </a:r>
            <a:r>
              <a:rPr lang="zh-CN" altLang="en-US"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法治被普遍認為是保障香港文明、安全和有序社會最重要的基石之一。如果人人皆能守護法治，便能維持社會穩定，社會</a:t>
            </a:r>
            <a:r>
              <a:rPr lang="zh-TW" altLang="en-US"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亦</a:t>
            </a:r>
            <a:r>
              <a:rPr lang="zh-CN" altLang="en-US" dirty="0">
                <a:solidFill>
                  <a:srgbClr val="000000"/>
                </a:solidFill>
                <a:latin typeface="DFKai-SB" panose="03000509000000000000" pitchFamily="65" charset="-120"/>
                <a:ea typeface="DFKai-SB" panose="03000509000000000000" pitchFamily="65" charset="-120"/>
                <a:sym typeface="微软雅黑" panose="020B0503020204020204" pitchFamily="34" charset="-122"/>
              </a:rPr>
              <a:t>能公平公正。</a:t>
            </a:r>
            <a:endParaRPr lang="zh-CN" altLang="en-US" dirty="0">
              <a:solidFill>
                <a:srgbClr val="000000"/>
              </a:solidFill>
              <a:latin typeface="DFKai-SB" panose="03000509000000000000" pitchFamily="65" charset="-120"/>
              <a:ea typeface="DFKai-SB" panose="03000509000000000000" pitchFamily="65" charset="-120"/>
            </a:endParaRPr>
          </a:p>
        </p:txBody>
      </p:sp>
      <p:sp>
        <p:nvSpPr>
          <p:cNvPr id="21514" name="Text Box 10">
            <a:extLst>
              <a:ext uri="{FF2B5EF4-FFF2-40B4-BE49-F238E27FC236}">
                <a16:creationId xmlns:a16="http://schemas.microsoft.com/office/drawing/2014/main" id="{6467C02C-C247-7043-A3BB-7829DC076AAA}"/>
              </a:ext>
            </a:extLst>
          </p:cNvPr>
          <p:cNvSpPr txBox="1">
            <a:spLocks noChangeArrowheads="1"/>
          </p:cNvSpPr>
          <p:nvPr/>
        </p:nvSpPr>
        <p:spPr bwMode="auto">
          <a:xfrm>
            <a:off x="2922305" y="519619"/>
            <a:ext cx="65966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0" fontAlgn="base" hangingPunct="0">
              <a:spcBef>
                <a:spcPct val="0"/>
              </a:spcBef>
              <a:spcAft>
                <a:spcPct val="0"/>
              </a:spcAft>
              <a:buNone/>
            </a:pPr>
            <a:r>
              <a:rPr lang="zh-CN" altLang="zh-CN" sz="4000" b="1" dirty="0">
                <a:solidFill>
                  <a:srgbClr val="000000"/>
                </a:solidFill>
                <a:latin typeface="DFKai-SB" panose="03000509000000000000" pitchFamily="65" charset="-120"/>
                <a:ea typeface="DFKai-SB" panose="03000509000000000000" pitchFamily="65" charset="-120"/>
              </a:rPr>
              <a:t>形成良好</a:t>
            </a:r>
            <a:r>
              <a:rPr lang="zh-CN" altLang="zh-CN" sz="4000" b="1" dirty="0" smtClean="0">
                <a:solidFill>
                  <a:srgbClr val="000000"/>
                </a:solidFill>
                <a:latin typeface="DFKai-SB" panose="03000509000000000000" pitchFamily="65" charset="-120"/>
                <a:ea typeface="DFKai-SB" panose="03000509000000000000" pitchFamily="65" charset="-120"/>
              </a:rPr>
              <a:t>秩序</a:t>
            </a:r>
            <a:r>
              <a:rPr lang="en-US" altLang="zh-CN" sz="4000" b="1" dirty="0" smtClean="0">
                <a:solidFill>
                  <a:srgbClr val="000000"/>
                </a:solidFill>
                <a:latin typeface="DFKai-SB" panose="03000509000000000000" pitchFamily="65" charset="-120"/>
                <a:ea typeface="DFKai-SB" panose="03000509000000000000" pitchFamily="65" charset="-120"/>
              </a:rPr>
              <a:t> </a:t>
            </a:r>
            <a:r>
              <a:rPr lang="zh-CN" altLang="zh-CN" sz="4000" b="1" dirty="0" smtClean="0">
                <a:solidFill>
                  <a:srgbClr val="000000"/>
                </a:solidFill>
                <a:latin typeface="DFKai-SB" panose="03000509000000000000" pitchFamily="65" charset="-120"/>
                <a:ea typeface="DFKai-SB" panose="03000509000000000000" pitchFamily="65" charset="-120"/>
              </a:rPr>
              <a:t>維護</a:t>
            </a:r>
            <a:r>
              <a:rPr lang="zh-CN" altLang="zh-CN" sz="4000" b="1" dirty="0">
                <a:solidFill>
                  <a:srgbClr val="000000"/>
                </a:solidFill>
                <a:latin typeface="DFKai-SB" panose="03000509000000000000" pitchFamily="65" charset="-120"/>
                <a:ea typeface="DFKai-SB" panose="03000509000000000000" pitchFamily="65" charset="-120"/>
              </a:rPr>
              <a:t>社會穩定</a:t>
            </a:r>
          </a:p>
        </p:txBody>
      </p:sp>
      <p:sp>
        <p:nvSpPr>
          <p:cNvPr id="21515" name="灯片编号占位符 1">
            <a:extLst>
              <a:ext uri="{FF2B5EF4-FFF2-40B4-BE49-F238E27FC236}">
                <a16:creationId xmlns:a16="http://schemas.microsoft.com/office/drawing/2014/main" id="{2EAF97A3-090C-F641-8E4F-AD1BC2F97587}"/>
              </a:ext>
            </a:extLst>
          </p:cNvPr>
          <p:cNvSpPr>
            <a:spLocks noGrp="1" noChangeArrowheads="1"/>
          </p:cNvSpPr>
          <p:nvPr>
            <p:ph type="sldNum" sz="quarter" idx="12"/>
          </p:nvPr>
        </p:nvSpPr>
        <p:spPr>
          <a:xfrm>
            <a:off x="8256240" y="6301122"/>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0" fontAlgn="base" hangingPunct="0">
              <a:spcBef>
                <a:spcPct val="0"/>
              </a:spcBef>
              <a:spcAft>
                <a:spcPct val="0"/>
              </a:spcAft>
              <a:buNone/>
            </a:pPr>
            <a:fld id="{4D717DF6-A5B5-5749-9450-1DD87FAE895A}" type="slidenum">
              <a:rPr lang="zh-CN" altLang="en-US" sz="1800">
                <a:solidFill>
                  <a:srgbClr val="FFFFFF">
                    <a:lumMod val="50000"/>
                  </a:srgbClr>
                </a:solidFill>
                <a:latin typeface="Arial"/>
              </a:rPr>
              <a:pPr eaLnBrk="0" fontAlgn="base" hangingPunct="0">
                <a:spcBef>
                  <a:spcPct val="0"/>
                </a:spcBef>
                <a:spcAft>
                  <a:spcPct val="0"/>
                </a:spcAft>
                <a:buNone/>
              </a:pPr>
              <a:t>9</a:t>
            </a:fld>
            <a:endParaRPr lang="zh-CN" altLang="en-US" sz="1800" dirty="0">
              <a:solidFill>
                <a:srgbClr val="FFFFFF">
                  <a:lumMod val="50000"/>
                </a:srgbClr>
              </a:solidFill>
              <a:latin typeface="Arial"/>
            </a:endParaRPr>
          </a:p>
        </p:txBody>
      </p:sp>
      <p:pic>
        <p:nvPicPr>
          <p:cNvPr id="13" name="Picture 2" descr="F:\+ LS U Drive (updated 20200807)\Copyright clearance\IPR Clearance\(120) 法治精神的意義\Cityscape03.jpg"/>
          <p:cNvPicPr>
            <a:picLocks noChangeAspect="1" noChangeArrowheads="1"/>
          </p:cNvPicPr>
          <p:nvPr/>
        </p:nvPicPr>
        <p:blipFill>
          <a:blip r:embed="rId5"/>
          <a:srcRect l="16718" r="16355"/>
          <a:stretch>
            <a:fillRect/>
          </a:stretch>
        </p:blipFill>
        <p:spPr bwMode="auto">
          <a:xfrm>
            <a:off x="7206825" y="1931201"/>
            <a:ext cx="3600400" cy="3564000"/>
          </a:xfrm>
          <a:prstGeom prst="rect">
            <a:avLst/>
          </a:prstGeom>
          <a:noFill/>
        </p:spPr>
      </p:pic>
      <p:sp>
        <p:nvSpPr>
          <p:cNvPr id="3" name="TextBox 2"/>
          <p:cNvSpPr txBox="1"/>
          <p:nvPr/>
        </p:nvSpPr>
        <p:spPr>
          <a:xfrm>
            <a:off x="6722666" y="5661249"/>
            <a:ext cx="3498478" cy="307777"/>
          </a:xfrm>
          <a:prstGeom prst="rect">
            <a:avLst/>
          </a:prstGeom>
          <a:noFill/>
        </p:spPr>
        <p:txBody>
          <a:bodyPr wrap="square" rtlCol="0">
            <a:spAutoFit/>
          </a:bodyPr>
          <a:lstStyle/>
          <a:p>
            <a:pPr algn="r" eaLnBrk="0" fontAlgn="base" hangingPunct="0">
              <a:spcBef>
                <a:spcPct val="0"/>
              </a:spcBef>
              <a:spcAft>
                <a:spcPct val="0"/>
              </a:spcAft>
            </a:pPr>
            <a:r>
              <a:rPr lang="zh-TW" altLang="en-US" sz="1400" dirty="0">
                <a:solidFill>
                  <a:srgbClr val="000000"/>
                </a:solidFill>
                <a:latin typeface="DFKai-SB" panose="03000509000000000000" pitchFamily="65" charset="-120"/>
                <a:ea typeface="DFKai-SB" panose="03000509000000000000" pitchFamily="65" charset="-120"/>
              </a:rPr>
              <a:t>圖片來自政府新聞處</a:t>
            </a:r>
            <a:endParaRPr lang="zh-HK" altLang="en-US" sz="1400" dirty="0">
              <a:solidFill>
                <a:srgbClr val="000000"/>
              </a:solidFill>
              <a:latin typeface="DFKai-SB" panose="03000509000000000000" pitchFamily="65" charset="-120"/>
              <a:ea typeface="DFKai-SB" panose="03000509000000000000" pitchFamily="65" charset="-120"/>
            </a:endParaRPr>
          </a:p>
        </p:txBody>
      </p:sp>
    </p:spTree>
    <p:extLst>
      <p:ext uri="{BB962C8B-B14F-4D97-AF65-F5344CB8AC3E}">
        <p14:creationId xmlns:p14="http://schemas.microsoft.com/office/powerpoint/2010/main" val="281612035"/>
      </p:ext>
    </p:extLst>
  </p:cSld>
  <p:clrMapOvr>
    <a:masterClrMapping/>
  </p:clrMapOvr>
</p:sld>
</file>

<file path=ppt/theme/theme1.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
      <a:dk1>
        <a:srgbClr val="000000"/>
      </a:dk1>
      <a:lt1>
        <a:srgbClr val="FFFFFF"/>
      </a:lt1>
      <a:dk2>
        <a:srgbClr val="F4F7FA"/>
      </a:dk2>
      <a:lt2>
        <a:srgbClr val="FFFFFF"/>
      </a:lt2>
      <a:accent1>
        <a:srgbClr val="387DD0"/>
      </a:accent1>
      <a:accent2>
        <a:srgbClr val="2E9CCE"/>
      </a:accent2>
      <a:accent3>
        <a:srgbClr val="FFFFFF"/>
      </a:accent3>
      <a:accent4>
        <a:srgbClr val="000000"/>
      </a:accent4>
      <a:accent5>
        <a:srgbClr val="AEBFE4"/>
      </a:accent5>
      <a:accent6>
        <a:srgbClr val="298DBA"/>
      </a:accent6>
      <a:hlink>
        <a:srgbClr val="0563C1"/>
      </a:hlink>
      <a:folHlink>
        <a:srgbClr val="954D72"/>
      </a:folHlink>
    </a:clrScheme>
    <a:fontScheme name="1_Office 主题​​">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默认设计模板">
  <a:themeElements>
    <a:clrScheme name="自定义 2">
      <a:dk1>
        <a:srgbClr val="000000"/>
      </a:dk1>
      <a:lt1>
        <a:srgbClr val="FFFFFF"/>
      </a:lt1>
      <a:dk2>
        <a:srgbClr val="000000"/>
      </a:dk2>
      <a:lt2>
        <a:srgbClr val="808080"/>
      </a:lt2>
      <a:accent1>
        <a:srgbClr val="A9A9A9"/>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
      <a:dk1>
        <a:srgbClr val="000000"/>
      </a:dk1>
      <a:lt1>
        <a:srgbClr val="FFFFFF"/>
      </a:lt1>
      <a:dk2>
        <a:srgbClr val="F4F7FA"/>
      </a:dk2>
      <a:lt2>
        <a:srgbClr val="FFFFFF"/>
      </a:lt2>
      <a:accent1>
        <a:srgbClr val="387DD0"/>
      </a:accent1>
      <a:accent2>
        <a:srgbClr val="2E9CCE"/>
      </a:accent2>
      <a:accent3>
        <a:srgbClr val="FFFFFF"/>
      </a:accent3>
      <a:accent4>
        <a:srgbClr val="000000"/>
      </a:accent4>
      <a:accent5>
        <a:srgbClr val="AEBFE4"/>
      </a:accent5>
      <a:accent6>
        <a:srgbClr val="298DBA"/>
      </a:accent6>
      <a:hlink>
        <a:srgbClr val="0563C1"/>
      </a:hlink>
      <a:folHlink>
        <a:srgbClr val="954D72"/>
      </a:folHlink>
    </a:clrScheme>
    <a:fontScheme name="2_Office 主题​​">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zh-CN" sz="24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0</TotalTime>
  <Words>3433</Words>
  <Application>Microsoft Office PowerPoint</Application>
  <PresentationFormat>寬螢幕</PresentationFormat>
  <Paragraphs>259</Paragraphs>
  <Slides>39</Slides>
  <Notes>5</Notes>
  <HiddenSlides>0</HiddenSlides>
  <MMClips>0</MMClips>
  <ScaleCrop>false</ScaleCrop>
  <HeadingPairs>
    <vt:vector size="6" baseType="variant">
      <vt:variant>
        <vt:lpstr>使用字型</vt:lpstr>
      </vt:variant>
      <vt:variant>
        <vt:i4>19</vt:i4>
      </vt:variant>
      <vt:variant>
        <vt:lpstr>佈景主題</vt:lpstr>
      </vt:variant>
      <vt:variant>
        <vt:i4>6</vt:i4>
      </vt:variant>
      <vt:variant>
        <vt:lpstr>投影片標題</vt:lpstr>
      </vt:variant>
      <vt:variant>
        <vt:i4>39</vt:i4>
      </vt:variant>
    </vt:vector>
  </HeadingPairs>
  <TitlesOfParts>
    <vt:vector size="64" baseType="lpstr">
      <vt:lpstr>Avant GardeBook</vt:lpstr>
      <vt:lpstr>等线</vt:lpstr>
      <vt:lpstr>楷体_GB2312</vt:lpstr>
      <vt:lpstr>微软雅黑</vt:lpstr>
      <vt:lpstr>宋体</vt:lpstr>
      <vt:lpstr>幼圆</vt:lpstr>
      <vt:lpstr>仿宋</vt:lpstr>
      <vt:lpstr>微软雅黑 Light</vt:lpstr>
      <vt:lpstr>微軟正黑體</vt:lpstr>
      <vt:lpstr>PMingLiU</vt:lpstr>
      <vt:lpstr>PMingLiU</vt:lpstr>
      <vt:lpstr>DFKai-SB</vt:lpstr>
      <vt:lpstr>DFKai-SB</vt:lpstr>
      <vt:lpstr>Arial</vt:lpstr>
      <vt:lpstr>Calibri</vt:lpstr>
      <vt:lpstr>Century Gothic</vt:lpstr>
      <vt:lpstr>Times New Roman</vt:lpstr>
      <vt:lpstr>Wingdings</vt:lpstr>
      <vt:lpstr>Wingdings 3</vt:lpstr>
      <vt:lpstr>1_默认设计模板</vt:lpstr>
      <vt:lpstr>8_默认设计模板</vt:lpstr>
      <vt:lpstr>1_Office 主题​​</vt:lpstr>
      <vt:lpstr>2_默认设计模板</vt:lpstr>
      <vt:lpstr>2_Office 主题​​</vt:lpstr>
      <vt:lpstr>4_默认设计模板</vt:lpstr>
      <vt:lpstr>學習重點: 法治精神的意義：遵守法律；司法獨立；法律面前人人平等；公開公平的審訊</vt:lpstr>
      <vt:lpstr>學習目標</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良好的法官任免機制是 司法獨立的保障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被告人享有緘默權</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2021-06-02T11:04:15Z</dcterms:created>
  <dcterms:modified xsi:type="dcterms:W3CDTF">2023-07-31T03:08:14Z</dcterms:modified>
</cp:coreProperties>
</file>