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2" r:id="rId2"/>
    <p:sldMasterId id="2147483706" r:id="rId3"/>
    <p:sldMasterId id="2147483720" r:id="rId4"/>
  </p:sldMasterIdLst>
  <p:sldIdLst>
    <p:sldId id="257" r:id="rId5"/>
    <p:sldId id="258" r:id="rId6"/>
    <p:sldId id="259" r:id="rId7"/>
    <p:sldId id="303" r:id="rId8"/>
    <p:sldId id="264" r:id="rId9"/>
    <p:sldId id="268" r:id="rId10"/>
    <p:sldId id="270" r:id="rId11"/>
    <p:sldId id="271" r:id="rId12"/>
    <p:sldId id="273" r:id="rId13"/>
    <p:sldId id="275" r:id="rId14"/>
    <p:sldId id="301" r:id="rId15"/>
    <p:sldId id="302"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72" r:id="rId30"/>
    <p:sldId id="291" r:id="rId31"/>
    <p:sldId id="292" r:id="rId32"/>
    <p:sldId id="293" r:id="rId33"/>
    <p:sldId id="294" r:id="rId34"/>
    <p:sldId id="295" r:id="rId35"/>
    <p:sldId id="300" r:id="rId36"/>
    <p:sldId id="296" r:id="rId37"/>
    <p:sldId id="305" r:id="rId38"/>
    <p:sldId id="306" r:id="rId39"/>
    <p:sldId id="307" r:id="rId40"/>
  </p:sldIdLst>
  <p:sldSz cx="12192000" cy="6858000"/>
  <p:notesSz cx="6797675" cy="9926638"/>
  <p:defaultTextStyle>
    <a:defPPr>
      <a:defRPr lang="zh-TW"/>
    </a:defPPr>
    <a:lvl1pPr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5pPr>
    <a:lvl6pPr marL="22860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6pPr>
    <a:lvl7pPr marL="27432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7pPr>
    <a:lvl8pPr marL="32004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8pPr>
    <a:lvl9pPr marL="36576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487BB-8D83-4939-AB3E-C2C5DEDE7AC4}" type="doc">
      <dgm:prSet loTypeId="urn:microsoft.com/office/officeart/2005/8/layout/bProcess3" loCatId="process" qsTypeId="urn:microsoft.com/office/officeart/2005/8/quickstyle/3d3" qsCatId="3D" csTypeId="urn:microsoft.com/office/officeart/2005/8/colors/accent6_2" csCatId="accent6" phldr="1"/>
      <dgm:spPr/>
      <dgm:t>
        <a:bodyPr/>
        <a:lstStyle/>
        <a:p>
          <a:endParaRPr lang="zh-TW" altLang="en-US"/>
        </a:p>
      </dgm:t>
    </dgm:pt>
    <dgm:pt modelId="{D36FA2C6-4866-461C-9B5E-198BFDAF7219}">
      <dgm:prSet phldrT="[文字]"/>
      <dgm:spPr/>
      <dgm:t>
        <a:bodyPr/>
        <a:lstStyle/>
        <a:p>
          <a:r>
            <a:rPr lang="zh-TW" altLang="en-US" b="1" dirty="0" smtClean="0">
              <a:effectLst>
                <a:outerShdw blurRad="38100" dist="38100" dir="2700000" algn="tl">
                  <a:srgbClr val="000000">
                    <a:alpha val="43137"/>
                  </a:srgbClr>
                </a:outerShdw>
              </a:effectLst>
            </a:rPr>
            <a:t>香港特區政府擬定並提出法案</a:t>
          </a:r>
          <a:endParaRPr lang="zh-TW" altLang="en-US" b="1" dirty="0">
            <a:effectLst>
              <a:outerShdw blurRad="38100" dist="38100" dir="2700000" algn="tl">
                <a:srgbClr val="000000">
                  <a:alpha val="43137"/>
                </a:srgbClr>
              </a:outerShdw>
            </a:effectLst>
          </a:endParaRPr>
        </a:p>
      </dgm:t>
    </dgm:pt>
    <dgm:pt modelId="{AB418C7F-D285-4488-8CBD-3010D115A382}" type="parTrans" cxnId="{BA201A72-107D-4F44-8140-62BFCB03A215}">
      <dgm:prSet/>
      <dgm:spPr/>
      <dgm:t>
        <a:bodyPr/>
        <a:lstStyle/>
        <a:p>
          <a:endParaRPr lang="zh-TW" altLang="en-US" b="1">
            <a:effectLst>
              <a:outerShdw blurRad="38100" dist="38100" dir="2700000" algn="tl">
                <a:srgbClr val="000000">
                  <a:alpha val="43137"/>
                </a:srgbClr>
              </a:outerShdw>
            </a:effectLst>
          </a:endParaRPr>
        </a:p>
      </dgm:t>
    </dgm:pt>
    <dgm:pt modelId="{A4E00289-72C3-4E2F-96DD-738DD2555301}" type="sibTrans" cxnId="{BA201A72-107D-4F44-8140-62BFCB03A215}">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F3CD5860-F88F-4F7B-A06D-383AA934913B}">
      <dgm:prSet phldrT="[文字]"/>
      <dgm:spPr/>
      <dgm:t>
        <a:bodyPr/>
        <a:lstStyle/>
        <a:p>
          <a:r>
            <a:rPr lang="zh-TW" altLang="en-US" b="1" dirty="0" smtClean="0">
              <a:effectLst>
                <a:outerShdw blurRad="38100" dist="38100" dir="2700000" algn="tl">
                  <a:srgbClr val="000000">
                    <a:alpha val="43137"/>
                  </a:srgbClr>
                </a:outerShdw>
              </a:effectLst>
            </a:rPr>
            <a:t>徵詢</a:t>
          </a:r>
          <a:r>
            <a:rPr lang="en-US" altLang="zh-TW" b="1" dirty="0" smtClean="0">
              <a:effectLst>
                <a:outerShdw blurRad="38100" dist="38100" dir="2700000" algn="tl">
                  <a:srgbClr val="000000">
                    <a:alpha val="43137"/>
                  </a:srgbClr>
                </a:outerShdw>
              </a:effectLst>
            </a:rPr>
            <a:t/>
          </a:r>
          <a:br>
            <a:rPr lang="en-US" altLang="zh-TW" b="1" dirty="0" smtClean="0">
              <a:effectLst>
                <a:outerShdw blurRad="38100" dist="38100" dir="2700000" algn="tl">
                  <a:srgbClr val="000000">
                    <a:alpha val="43137"/>
                  </a:srgbClr>
                </a:outerShdw>
              </a:effectLst>
            </a:rPr>
          </a:br>
          <a:r>
            <a:rPr lang="zh-TW" altLang="en-US" b="1" smtClean="0">
              <a:effectLst>
                <a:outerShdw blurRad="38100" dist="38100" dir="2700000" algn="tl">
                  <a:srgbClr val="000000">
                    <a:alpha val="43137"/>
                  </a:srgbClr>
                </a:outerShdw>
              </a:effectLst>
            </a:rPr>
            <a:t>行政會議意見</a:t>
          </a:r>
          <a:endParaRPr lang="zh-TW" altLang="en-US" b="1" dirty="0">
            <a:effectLst>
              <a:outerShdw blurRad="38100" dist="38100" dir="2700000" algn="tl">
                <a:srgbClr val="000000">
                  <a:alpha val="43137"/>
                </a:srgbClr>
              </a:outerShdw>
            </a:effectLst>
          </a:endParaRPr>
        </a:p>
      </dgm:t>
    </dgm:pt>
    <dgm:pt modelId="{91EF6AD5-B7C2-4EB3-A64A-FFB6ACAB9131}" type="parTrans" cxnId="{D0E35A83-5921-422C-8D94-0A6E18BD6AE7}">
      <dgm:prSet/>
      <dgm:spPr/>
      <dgm:t>
        <a:bodyPr/>
        <a:lstStyle/>
        <a:p>
          <a:endParaRPr lang="zh-TW" altLang="en-US" b="1">
            <a:effectLst>
              <a:outerShdw blurRad="38100" dist="38100" dir="2700000" algn="tl">
                <a:srgbClr val="000000">
                  <a:alpha val="43137"/>
                </a:srgbClr>
              </a:outerShdw>
            </a:effectLst>
          </a:endParaRPr>
        </a:p>
      </dgm:t>
    </dgm:pt>
    <dgm:pt modelId="{4D59E3A6-6853-491F-B65E-B2F2FBBA93AE}" type="sibTrans" cxnId="{D0E35A83-5921-422C-8D94-0A6E18BD6AE7}">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4CBF3CEF-C664-402F-84F5-5C5791C387F1}">
      <dgm:prSet phldrT="[文字]"/>
      <dgm:spPr/>
      <dgm:t>
        <a:bodyPr/>
        <a:lstStyle/>
        <a:p>
          <a:r>
            <a:rPr lang="zh-TW" altLang="en-US" b="1" dirty="0" smtClean="0">
              <a:effectLst>
                <a:outerShdw blurRad="38100" dist="38100" dir="2700000" algn="tl">
                  <a:srgbClr val="000000">
                    <a:alpha val="43137"/>
                  </a:srgbClr>
                </a:outerShdw>
              </a:effectLst>
            </a:rPr>
            <a:t>法案</a:t>
          </a:r>
          <a:r>
            <a:rPr lang="en-US" altLang="zh-TW" b="1" dirty="0" smtClean="0">
              <a:effectLst>
                <a:outerShdw blurRad="38100" dist="38100" dir="2700000" algn="tl">
                  <a:srgbClr val="000000">
                    <a:alpha val="43137"/>
                  </a:srgbClr>
                </a:outerShdw>
              </a:effectLst>
            </a:rPr>
            <a:t/>
          </a:r>
          <a:br>
            <a:rPr lang="en-US" altLang="zh-TW" b="1" dirty="0" smtClean="0">
              <a:effectLst>
                <a:outerShdw blurRad="38100" dist="38100" dir="2700000" algn="tl">
                  <a:srgbClr val="000000">
                    <a:alpha val="43137"/>
                  </a:srgbClr>
                </a:outerShdw>
              </a:effectLst>
            </a:rPr>
          </a:br>
          <a:r>
            <a:rPr lang="zh-TW" altLang="en-US" b="1" dirty="0" smtClean="0">
              <a:effectLst>
                <a:outerShdw blurRad="38100" dist="38100" dir="2700000" algn="tl">
                  <a:srgbClr val="000000">
                    <a:alpha val="43137"/>
                  </a:srgbClr>
                </a:outerShdw>
              </a:effectLst>
            </a:rPr>
            <a:t>刊登憲報</a:t>
          </a:r>
          <a:endParaRPr lang="zh-TW" altLang="en-US" b="1" dirty="0">
            <a:effectLst>
              <a:outerShdw blurRad="38100" dist="38100" dir="2700000" algn="tl">
                <a:srgbClr val="000000">
                  <a:alpha val="43137"/>
                </a:srgbClr>
              </a:outerShdw>
            </a:effectLst>
          </a:endParaRPr>
        </a:p>
      </dgm:t>
    </dgm:pt>
    <dgm:pt modelId="{BB3AD0F8-FC9A-48A0-98BA-D70F27F62C8D}" type="parTrans" cxnId="{B9BEA6A9-8003-4A59-BE8D-A73C2E562E70}">
      <dgm:prSet/>
      <dgm:spPr/>
      <dgm:t>
        <a:bodyPr/>
        <a:lstStyle/>
        <a:p>
          <a:endParaRPr lang="zh-TW" altLang="en-US" b="1">
            <a:effectLst>
              <a:outerShdw blurRad="38100" dist="38100" dir="2700000" algn="tl">
                <a:srgbClr val="000000">
                  <a:alpha val="43137"/>
                </a:srgbClr>
              </a:outerShdw>
            </a:effectLst>
          </a:endParaRPr>
        </a:p>
      </dgm:t>
    </dgm:pt>
    <dgm:pt modelId="{C7EB0677-29BC-456C-9F9A-B914C0884B4B}" type="sibTrans" cxnId="{B9BEA6A9-8003-4A59-BE8D-A73C2E562E70}">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806ABB60-47EF-4947-9D73-FE892C107BD9}">
      <dgm:prSet phldrT="[文字]"/>
      <dgm:spPr/>
      <dgm:t>
        <a:bodyPr/>
        <a:lstStyle/>
        <a:p>
          <a:r>
            <a:rPr lang="zh-TW" altLang="en-US" b="1" dirty="0" smtClean="0">
              <a:effectLst>
                <a:outerShdw blurRad="38100" dist="38100" dir="2700000" algn="tl">
                  <a:srgbClr val="000000">
                    <a:alpha val="43137"/>
                  </a:srgbClr>
                </a:outerShdw>
              </a:effectLst>
            </a:rPr>
            <a:t>提交立法會</a:t>
          </a:r>
          <a:r>
            <a:rPr lang="en-US" altLang="zh-TW" b="1" dirty="0" smtClean="0">
              <a:effectLst>
                <a:outerShdw blurRad="38100" dist="38100" dir="2700000" algn="tl">
                  <a:srgbClr val="000000">
                    <a:alpha val="43137"/>
                  </a:srgbClr>
                </a:outerShdw>
              </a:effectLst>
            </a:rPr>
            <a:t/>
          </a:r>
          <a:br>
            <a:rPr lang="en-US" altLang="zh-TW" b="1" dirty="0" smtClean="0">
              <a:effectLst>
                <a:outerShdw blurRad="38100" dist="38100" dir="2700000" algn="tl">
                  <a:srgbClr val="000000">
                    <a:alpha val="43137"/>
                  </a:srgbClr>
                </a:outerShdw>
              </a:effectLst>
            </a:rPr>
          </a:br>
          <a:r>
            <a:rPr lang="zh-TW" altLang="en-US" b="1" dirty="0" smtClean="0">
              <a:effectLst>
                <a:outerShdw blurRad="38100" dist="38100" dir="2700000" algn="tl">
                  <a:srgbClr val="000000">
                    <a:alpha val="43137"/>
                  </a:srgbClr>
                </a:outerShdw>
              </a:effectLst>
            </a:rPr>
            <a:t>審議和經三讀通過</a:t>
          </a:r>
          <a:endParaRPr lang="zh-TW" altLang="en-US" b="1" dirty="0">
            <a:effectLst>
              <a:outerShdw blurRad="38100" dist="38100" dir="2700000" algn="tl">
                <a:srgbClr val="000000">
                  <a:alpha val="43137"/>
                </a:srgbClr>
              </a:outerShdw>
            </a:effectLst>
          </a:endParaRPr>
        </a:p>
      </dgm:t>
    </dgm:pt>
    <dgm:pt modelId="{4A84586F-A62B-4A91-8608-9E89B4DE0343}" type="parTrans" cxnId="{0E23ACC6-E45C-4FAA-A2D2-3D8025A9EF57}">
      <dgm:prSet/>
      <dgm:spPr/>
      <dgm:t>
        <a:bodyPr/>
        <a:lstStyle/>
        <a:p>
          <a:endParaRPr lang="zh-TW" altLang="en-US" b="1">
            <a:effectLst>
              <a:outerShdw blurRad="38100" dist="38100" dir="2700000" algn="tl">
                <a:srgbClr val="000000">
                  <a:alpha val="43137"/>
                </a:srgbClr>
              </a:outerShdw>
            </a:effectLst>
          </a:endParaRPr>
        </a:p>
      </dgm:t>
    </dgm:pt>
    <dgm:pt modelId="{4294B9E1-CA2D-4654-A761-D5212B21115E}" type="sibTrans" cxnId="{0E23ACC6-E45C-4FAA-A2D2-3D8025A9EF57}">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6C3CEB93-E838-457F-84DD-109C2126AA53}">
      <dgm:prSet phldrT="[文字]"/>
      <dgm:spPr/>
      <dgm:t>
        <a:bodyPr/>
        <a:lstStyle/>
        <a:p>
          <a:r>
            <a:rPr lang="zh-TW" altLang="en-US" b="1" dirty="0" smtClean="0">
              <a:effectLst>
                <a:outerShdw blurRad="38100" dist="38100" dir="2700000" algn="tl">
                  <a:srgbClr val="000000">
                    <a:alpha val="43137"/>
                  </a:srgbClr>
                </a:outerShdw>
              </a:effectLst>
            </a:rPr>
            <a:t>行政長官</a:t>
          </a:r>
          <a:r>
            <a:rPr lang="en-US" altLang="zh-TW" b="1" dirty="0" smtClean="0">
              <a:effectLst>
                <a:outerShdw blurRad="38100" dist="38100" dir="2700000" algn="tl">
                  <a:srgbClr val="000000">
                    <a:alpha val="43137"/>
                  </a:srgbClr>
                </a:outerShdw>
              </a:effectLst>
            </a:rPr>
            <a:t/>
          </a:r>
          <a:br>
            <a:rPr lang="en-US" altLang="zh-TW" b="1" dirty="0" smtClean="0">
              <a:effectLst>
                <a:outerShdw blurRad="38100" dist="38100" dir="2700000" algn="tl">
                  <a:srgbClr val="000000">
                    <a:alpha val="43137"/>
                  </a:srgbClr>
                </a:outerShdw>
              </a:effectLst>
            </a:rPr>
          </a:br>
          <a:r>
            <a:rPr lang="zh-TW" altLang="en-US" b="1" dirty="0" smtClean="0">
              <a:effectLst>
                <a:outerShdw blurRad="38100" dist="38100" dir="2700000" algn="tl">
                  <a:srgbClr val="000000">
                    <a:alpha val="43137"/>
                  </a:srgbClr>
                </a:outerShdw>
              </a:effectLst>
            </a:rPr>
            <a:t>簽署和公布</a:t>
          </a:r>
          <a:endParaRPr lang="zh-TW" altLang="en-US" b="1" dirty="0">
            <a:effectLst>
              <a:outerShdw blurRad="38100" dist="38100" dir="2700000" algn="tl">
                <a:srgbClr val="000000">
                  <a:alpha val="43137"/>
                </a:srgbClr>
              </a:outerShdw>
            </a:effectLst>
          </a:endParaRPr>
        </a:p>
      </dgm:t>
    </dgm:pt>
    <dgm:pt modelId="{569420B5-0105-4906-82B2-F7C7DBE43D9D}" type="parTrans" cxnId="{61F308A5-1846-42BC-9651-A74C8867BC8E}">
      <dgm:prSet/>
      <dgm:spPr/>
      <dgm:t>
        <a:bodyPr/>
        <a:lstStyle/>
        <a:p>
          <a:endParaRPr lang="zh-TW" altLang="en-US" b="1">
            <a:effectLst>
              <a:outerShdw blurRad="38100" dist="38100" dir="2700000" algn="tl">
                <a:srgbClr val="000000">
                  <a:alpha val="43137"/>
                </a:srgbClr>
              </a:outerShdw>
            </a:effectLst>
          </a:endParaRPr>
        </a:p>
      </dgm:t>
    </dgm:pt>
    <dgm:pt modelId="{DBEC0E10-474E-46A7-93A2-EC52331D10BE}" type="sibTrans" cxnId="{61F308A5-1846-42BC-9651-A74C8867BC8E}">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EE505456-BB58-4D46-AAB4-FCE318A2C294}">
      <dgm:prSet phldrT="[文字]"/>
      <dgm:spPr/>
      <dgm:t>
        <a:bodyPr/>
        <a:lstStyle/>
        <a:p>
          <a:r>
            <a:rPr lang="zh-TW" altLang="en-US" b="1" dirty="0" smtClean="0">
              <a:effectLst>
                <a:outerShdw blurRad="38100" dist="38100" dir="2700000" algn="tl">
                  <a:srgbClr val="000000">
                    <a:alpha val="43137"/>
                  </a:srgbClr>
                </a:outerShdw>
              </a:effectLst>
            </a:rPr>
            <a:t>刊登憲報</a:t>
          </a:r>
          <a:r>
            <a:rPr lang="en-US" altLang="zh-TW" b="1" dirty="0" smtClean="0">
              <a:effectLst>
                <a:outerShdw blurRad="38100" dist="38100" dir="2700000" algn="tl">
                  <a:srgbClr val="000000">
                    <a:alpha val="43137"/>
                  </a:srgbClr>
                </a:outerShdw>
              </a:effectLst>
            </a:rPr>
            <a:t/>
          </a:r>
          <a:br>
            <a:rPr lang="en-US" altLang="zh-TW" b="1" dirty="0" smtClean="0">
              <a:effectLst>
                <a:outerShdw blurRad="38100" dist="38100" dir="2700000" algn="tl">
                  <a:srgbClr val="000000">
                    <a:alpha val="43137"/>
                  </a:srgbClr>
                </a:outerShdw>
              </a:effectLst>
            </a:rPr>
          </a:br>
          <a:r>
            <a:rPr lang="zh-TW" altLang="en-US" b="1" dirty="0" smtClean="0">
              <a:effectLst>
                <a:outerShdw blurRad="38100" dist="38100" dir="2700000" algn="tl">
                  <a:srgbClr val="000000">
                    <a:alpha val="43137"/>
                  </a:srgbClr>
                </a:outerShdw>
              </a:effectLst>
            </a:rPr>
            <a:t>成為法例</a:t>
          </a:r>
          <a:endParaRPr lang="zh-TW" altLang="en-US" b="1" dirty="0">
            <a:effectLst>
              <a:outerShdw blurRad="38100" dist="38100" dir="2700000" algn="tl">
                <a:srgbClr val="000000">
                  <a:alpha val="43137"/>
                </a:srgbClr>
              </a:outerShdw>
            </a:effectLst>
          </a:endParaRPr>
        </a:p>
      </dgm:t>
    </dgm:pt>
    <dgm:pt modelId="{D6172D90-6270-4E9F-BD89-103D0BDA0256}" type="parTrans" cxnId="{94DB376C-CB8C-4049-849F-DAE1B59B1139}">
      <dgm:prSet/>
      <dgm:spPr/>
      <dgm:t>
        <a:bodyPr/>
        <a:lstStyle/>
        <a:p>
          <a:endParaRPr lang="zh-TW" altLang="en-US" b="1">
            <a:effectLst>
              <a:outerShdw blurRad="38100" dist="38100" dir="2700000" algn="tl">
                <a:srgbClr val="000000">
                  <a:alpha val="43137"/>
                </a:srgbClr>
              </a:outerShdw>
            </a:effectLst>
          </a:endParaRPr>
        </a:p>
      </dgm:t>
    </dgm:pt>
    <dgm:pt modelId="{B91A3490-468A-4402-B49A-87702CC1896D}" type="sibTrans" cxnId="{94DB376C-CB8C-4049-849F-DAE1B59B1139}">
      <dgm:prSet/>
      <dgm:spPr/>
      <dgm:t>
        <a:bodyPr/>
        <a:lstStyle/>
        <a:p>
          <a:endParaRPr lang="zh-TW" altLang="en-US" b="1">
            <a:effectLst>
              <a:outerShdw blurRad="38100" dist="38100" dir="2700000" algn="tl">
                <a:srgbClr val="000000">
                  <a:alpha val="43137"/>
                </a:srgbClr>
              </a:outerShdw>
            </a:effectLst>
          </a:endParaRPr>
        </a:p>
      </dgm:t>
    </dgm:pt>
    <dgm:pt modelId="{4FA2D107-358A-4EEE-B4C8-F80BB9C418D1}" type="pres">
      <dgm:prSet presAssocID="{3FF487BB-8D83-4939-AB3E-C2C5DEDE7AC4}" presName="Name0" presStyleCnt="0">
        <dgm:presLayoutVars>
          <dgm:dir/>
          <dgm:resizeHandles val="exact"/>
        </dgm:presLayoutVars>
      </dgm:prSet>
      <dgm:spPr/>
      <dgm:t>
        <a:bodyPr/>
        <a:lstStyle/>
        <a:p>
          <a:endParaRPr lang="zh-TW" altLang="en-US"/>
        </a:p>
      </dgm:t>
    </dgm:pt>
    <dgm:pt modelId="{9BE6CED6-5553-4BC1-B2F5-DA4114D48BF4}" type="pres">
      <dgm:prSet presAssocID="{D36FA2C6-4866-461C-9B5E-198BFDAF7219}" presName="node" presStyleLbl="node1" presStyleIdx="0" presStyleCnt="6">
        <dgm:presLayoutVars>
          <dgm:bulletEnabled val="1"/>
        </dgm:presLayoutVars>
      </dgm:prSet>
      <dgm:spPr/>
      <dgm:t>
        <a:bodyPr/>
        <a:lstStyle/>
        <a:p>
          <a:endParaRPr lang="zh-TW" altLang="en-US"/>
        </a:p>
      </dgm:t>
    </dgm:pt>
    <dgm:pt modelId="{8C053CF1-8834-4C80-A9B7-985E58502350}" type="pres">
      <dgm:prSet presAssocID="{A4E00289-72C3-4E2F-96DD-738DD2555301}" presName="sibTrans" presStyleLbl="sibTrans1D1" presStyleIdx="0" presStyleCnt="5"/>
      <dgm:spPr/>
      <dgm:t>
        <a:bodyPr/>
        <a:lstStyle/>
        <a:p>
          <a:endParaRPr lang="zh-TW" altLang="en-US"/>
        </a:p>
      </dgm:t>
    </dgm:pt>
    <dgm:pt modelId="{ED6D3198-2F99-444B-8A9E-9057C7355AD1}" type="pres">
      <dgm:prSet presAssocID="{A4E00289-72C3-4E2F-96DD-738DD2555301}" presName="connectorText" presStyleLbl="sibTrans1D1" presStyleIdx="0" presStyleCnt="5"/>
      <dgm:spPr/>
      <dgm:t>
        <a:bodyPr/>
        <a:lstStyle/>
        <a:p>
          <a:endParaRPr lang="zh-TW" altLang="en-US"/>
        </a:p>
      </dgm:t>
    </dgm:pt>
    <dgm:pt modelId="{CDEF98F8-61D2-4084-82A7-728B8CADDC1C}" type="pres">
      <dgm:prSet presAssocID="{F3CD5860-F88F-4F7B-A06D-383AA934913B}" presName="node" presStyleLbl="node1" presStyleIdx="1" presStyleCnt="6" custLinFactNeighborX="-3986">
        <dgm:presLayoutVars>
          <dgm:bulletEnabled val="1"/>
        </dgm:presLayoutVars>
      </dgm:prSet>
      <dgm:spPr/>
      <dgm:t>
        <a:bodyPr/>
        <a:lstStyle/>
        <a:p>
          <a:endParaRPr lang="zh-TW" altLang="en-US"/>
        </a:p>
      </dgm:t>
    </dgm:pt>
    <dgm:pt modelId="{A7C496FF-1FC6-4E3B-8522-3434E89805B9}" type="pres">
      <dgm:prSet presAssocID="{4D59E3A6-6853-491F-B65E-B2F2FBBA93AE}" presName="sibTrans" presStyleLbl="sibTrans1D1" presStyleIdx="1" presStyleCnt="5"/>
      <dgm:spPr/>
      <dgm:t>
        <a:bodyPr/>
        <a:lstStyle/>
        <a:p>
          <a:endParaRPr lang="zh-TW" altLang="en-US"/>
        </a:p>
      </dgm:t>
    </dgm:pt>
    <dgm:pt modelId="{4DD3FA28-67AD-47C7-8044-E68FCC67B87F}" type="pres">
      <dgm:prSet presAssocID="{4D59E3A6-6853-491F-B65E-B2F2FBBA93AE}" presName="connectorText" presStyleLbl="sibTrans1D1" presStyleIdx="1" presStyleCnt="5"/>
      <dgm:spPr/>
      <dgm:t>
        <a:bodyPr/>
        <a:lstStyle/>
        <a:p>
          <a:endParaRPr lang="zh-TW" altLang="en-US"/>
        </a:p>
      </dgm:t>
    </dgm:pt>
    <dgm:pt modelId="{7108077D-2AA9-4B13-B7AB-83B848FCD782}" type="pres">
      <dgm:prSet presAssocID="{4CBF3CEF-C664-402F-84F5-5C5791C387F1}" presName="node" presStyleLbl="node1" presStyleIdx="2" presStyleCnt="6" custLinFactNeighborX="-5785">
        <dgm:presLayoutVars>
          <dgm:bulletEnabled val="1"/>
        </dgm:presLayoutVars>
      </dgm:prSet>
      <dgm:spPr/>
      <dgm:t>
        <a:bodyPr/>
        <a:lstStyle/>
        <a:p>
          <a:endParaRPr lang="zh-TW" altLang="en-US"/>
        </a:p>
      </dgm:t>
    </dgm:pt>
    <dgm:pt modelId="{FAEA122D-1472-4277-856F-D233A2D94E67}" type="pres">
      <dgm:prSet presAssocID="{C7EB0677-29BC-456C-9F9A-B914C0884B4B}" presName="sibTrans" presStyleLbl="sibTrans1D1" presStyleIdx="2" presStyleCnt="5"/>
      <dgm:spPr/>
      <dgm:t>
        <a:bodyPr/>
        <a:lstStyle/>
        <a:p>
          <a:endParaRPr lang="zh-TW" altLang="en-US"/>
        </a:p>
      </dgm:t>
    </dgm:pt>
    <dgm:pt modelId="{C6A2F425-0D3B-41C0-B3C2-DFB5C2AB9683}" type="pres">
      <dgm:prSet presAssocID="{C7EB0677-29BC-456C-9F9A-B914C0884B4B}" presName="connectorText" presStyleLbl="sibTrans1D1" presStyleIdx="2" presStyleCnt="5"/>
      <dgm:spPr/>
      <dgm:t>
        <a:bodyPr/>
        <a:lstStyle/>
        <a:p>
          <a:endParaRPr lang="zh-TW" altLang="en-US"/>
        </a:p>
      </dgm:t>
    </dgm:pt>
    <dgm:pt modelId="{BCCE7CEE-302D-4AEC-B541-069860465182}" type="pres">
      <dgm:prSet presAssocID="{806ABB60-47EF-4947-9D73-FE892C107BD9}" presName="node" presStyleLbl="node1" presStyleIdx="3" presStyleCnt="6">
        <dgm:presLayoutVars>
          <dgm:bulletEnabled val="1"/>
        </dgm:presLayoutVars>
      </dgm:prSet>
      <dgm:spPr/>
      <dgm:t>
        <a:bodyPr/>
        <a:lstStyle/>
        <a:p>
          <a:endParaRPr lang="zh-TW" altLang="en-US"/>
        </a:p>
      </dgm:t>
    </dgm:pt>
    <dgm:pt modelId="{CE0C26E1-D22D-4822-958B-6FA6058DDFCD}" type="pres">
      <dgm:prSet presAssocID="{4294B9E1-CA2D-4654-A761-D5212B21115E}" presName="sibTrans" presStyleLbl="sibTrans1D1" presStyleIdx="3" presStyleCnt="5"/>
      <dgm:spPr/>
      <dgm:t>
        <a:bodyPr/>
        <a:lstStyle/>
        <a:p>
          <a:endParaRPr lang="zh-TW" altLang="en-US"/>
        </a:p>
      </dgm:t>
    </dgm:pt>
    <dgm:pt modelId="{F05E0445-08B8-4D9F-8E24-055D5CDD172C}" type="pres">
      <dgm:prSet presAssocID="{4294B9E1-CA2D-4654-A761-D5212B21115E}" presName="connectorText" presStyleLbl="sibTrans1D1" presStyleIdx="3" presStyleCnt="5"/>
      <dgm:spPr/>
      <dgm:t>
        <a:bodyPr/>
        <a:lstStyle/>
        <a:p>
          <a:endParaRPr lang="zh-TW" altLang="en-US"/>
        </a:p>
      </dgm:t>
    </dgm:pt>
    <dgm:pt modelId="{4CFFF5FB-75CF-49DE-A638-479F83B8815E}" type="pres">
      <dgm:prSet presAssocID="{6C3CEB93-E838-457F-84DD-109C2126AA53}" presName="node" presStyleLbl="node1" presStyleIdx="4" presStyleCnt="6" custLinFactNeighborX="-3986">
        <dgm:presLayoutVars>
          <dgm:bulletEnabled val="1"/>
        </dgm:presLayoutVars>
      </dgm:prSet>
      <dgm:spPr/>
      <dgm:t>
        <a:bodyPr/>
        <a:lstStyle/>
        <a:p>
          <a:endParaRPr lang="zh-TW" altLang="en-US"/>
        </a:p>
      </dgm:t>
    </dgm:pt>
    <dgm:pt modelId="{ADE2A964-DE90-4490-88F5-A841C0189306}" type="pres">
      <dgm:prSet presAssocID="{DBEC0E10-474E-46A7-93A2-EC52331D10BE}" presName="sibTrans" presStyleLbl="sibTrans1D1" presStyleIdx="4" presStyleCnt="5"/>
      <dgm:spPr/>
      <dgm:t>
        <a:bodyPr/>
        <a:lstStyle/>
        <a:p>
          <a:endParaRPr lang="zh-TW" altLang="en-US"/>
        </a:p>
      </dgm:t>
    </dgm:pt>
    <dgm:pt modelId="{556854DC-C724-45A1-915E-52D3E9D79CAE}" type="pres">
      <dgm:prSet presAssocID="{DBEC0E10-474E-46A7-93A2-EC52331D10BE}" presName="connectorText" presStyleLbl="sibTrans1D1" presStyleIdx="4" presStyleCnt="5"/>
      <dgm:spPr/>
      <dgm:t>
        <a:bodyPr/>
        <a:lstStyle/>
        <a:p>
          <a:endParaRPr lang="zh-TW" altLang="en-US"/>
        </a:p>
      </dgm:t>
    </dgm:pt>
    <dgm:pt modelId="{E9396CF9-16DC-4985-9973-3601667DF562}" type="pres">
      <dgm:prSet presAssocID="{EE505456-BB58-4D46-AAB4-FCE318A2C294}" presName="node" presStyleLbl="node1" presStyleIdx="5" presStyleCnt="6" custLinFactNeighborX="-5785">
        <dgm:presLayoutVars>
          <dgm:bulletEnabled val="1"/>
        </dgm:presLayoutVars>
      </dgm:prSet>
      <dgm:spPr/>
      <dgm:t>
        <a:bodyPr/>
        <a:lstStyle/>
        <a:p>
          <a:endParaRPr lang="zh-TW" altLang="en-US"/>
        </a:p>
      </dgm:t>
    </dgm:pt>
  </dgm:ptLst>
  <dgm:cxnLst>
    <dgm:cxn modelId="{FD67AE9A-C7CE-4366-8976-9CD29D88B003}" type="presOf" srcId="{4CBF3CEF-C664-402F-84F5-5C5791C387F1}" destId="{7108077D-2AA9-4B13-B7AB-83B848FCD782}" srcOrd="0" destOrd="0" presId="urn:microsoft.com/office/officeart/2005/8/layout/bProcess3"/>
    <dgm:cxn modelId="{C02D612E-8618-4E07-BCE5-3F693DDE3483}" type="presOf" srcId="{6C3CEB93-E838-457F-84DD-109C2126AA53}" destId="{4CFFF5FB-75CF-49DE-A638-479F83B8815E}" srcOrd="0" destOrd="0" presId="urn:microsoft.com/office/officeart/2005/8/layout/bProcess3"/>
    <dgm:cxn modelId="{61F308A5-1846-42BC-9651-A74C8867BC8E}" srcId="{3FF487BB-8D83-4939-AB3E-C2C5DEDE7AC4}" destId="{6C3CEB93-E838-457F-84DD-109C2126AA53}" srcOrd="4" destOrd="0" parTransId="{569420B5-0105-4906-82B2-F7C7DBE43D9D}" sibTransId="{DBEC0E10-474E-46A7-93A2-EC52331D10BE}"/>
    <dgm:cxn modelId="{386451FE-A213-46B0-B84D-B5CCA041CF5B}" type="presOf" srcId="{D36FA2C6-4866-461C-9B5E-198BFDAF7219}" destId="{9BE6CED6-5553-4BC1-B2F5-DA4114D48BF4}" srcOrd="0" destOrd="0" presId="urn:microsoft.com/office/officeart/2005/8/layout/bProcess3"/>
    <dgm:cxn modelId="{106DAD56-1444-471F-8848-370519E64672}" type="presOf" srcId="{C7EB0677-29BC-456C-9F9A-B914C0884B4B}" destId="{C6A2F425-0D3B-41C0-B3C2-DFB5C2AB9683}" srcOrd="1" destOrd="0" presId="urn:microsoft.com/office/officeart/2005/8/layout/bProcess3"/>
    <dgm:cxn modelId="{0E23ACC6-E45C-4FAA-A2D2-3D8025A9EF57}" srcId="{3FF487BB-8D83-4939-AB3E-C2C5DEDE7AC4}" destId="{806ABB60-47EF-4947-9D73-FE892C107BD9}" srcOrd="3" destOrd="0" parTransId="{4A84586F-A62B-4A91-8608-9E89B4DE0343}" sibTransId="{4294B9E1-CA2D-4654-A761-D5212B21115E}"/>
    <dgm:cxn modelId="{D0E35A83-5921-422C-8D94-0A6E18BD6AE7}" srcId="{3FF487BB-8D83-4939-AB3E-C2C5DEDE7AC4}" destId="{F3CD5860-F88F-4F7B-A06D-383AA934913B}" srcOrd="1" destOrd="0" parTransId="{91EF6AD5-B7C2-4EB3-A64A-FFB6ACAB9131}" sibTransId="{4D59E3A6-6853-491F-B65E-B2F2FBBA93AE}"/>
    <dgm:cxn modelId="{0624E49D-7B95-498B-8246-28419D2A2D80}" type="presOf" srcId="{3FF487BB-8D83-4939-AB3E-C2C5DEDE7AC4}" destId="{4FA2D107-358A-4EEE-B4C8-F80BB9C418D1}" srcOrd="0" destOrd="0" presId="urn:microsoft.com/office/officeart/2005/8/layout/bProcess3"/>
    <dgm:cxn modelId="{A5660A55-7E28-4611-8F4D-E3A6D1201587}" type="presOf" srcId="{4D59E3A6-6853-491F-B65E-B2F2FBBA93AE}" destId="{4DD3FA28-67AD-47C7-8044-E68FCC67B87F}" srcOrd="1" destOrd="0" presId="urn:microsoft.com/office/officeart/2005/8/layout/bProcess3"/>
    <dgm:cxn modelId="{B9BEA6A9-8003-4A59-BE8D-A73C2E562E70}" srcId="{3FF487BB-8D83-4939-AB3E-C2C5DEDE7AC4}" destId="{4CBF3CEF-C664-402F-84F5-5C5791C387F1}" srcOrd="2" destOrd="0" parTransId="{BB3AD0F8-FC9A-48A0-98BA-D70F27F62C8D}" sibTransId="{C7EB0677-29BC-456C-9F9A-B914C0884B4B}"/>
    <dgm:cxn modelId="{3909FCAF-E1E0-4E01-82A0-6B82A3162195}" type="presOf" srcId="{DBEC0E10-474E-46A7-93A2-EC52331D10BE}" destId="{ADE2A964-DE90-4490-88F5-A841C0189306}" srcOrd="0" destOrd="0" presId="urn:microsoft.com/office/officeart/2005/8/layout/bProcess3"/>
    <dgm:cxn modelId="{156A8A5A-6E3C-4039-8816-58584B799DE3}" type="presOf" srcId="{A4E00289-72C3-4E2F-96DD-738DD2555301}" destId="{8C053CF1-8834-4C80-A9B7-985E58502350}" srcOrd="0" destOrd="0" presId="urn:microsoft.com/office/officeart/2005/8/layout/bProcess3"/>
    <dgm:cxn modelId="{D3B348C5-9D61-4849-A53A-D563C385D325}" type="presOf" srcId="{4D59E3A6-6853-491F-B65E-B2F2FBBA93AE}" destId="{A7C496FF-1FC6-4E3B-8522-3434E89805B9}" srcOrd="0" destOrd="0" presId="urn:microsoft.com/office/officeart/2005/8/layout/bProcess3"/>
    <dgm:cxn modelId="{93EABAA8-69CA-4092-A371-2CD1CF92E964}" type="presOf" srcId="{DBEC0E10-474E-46A7-93A2-EC52331D10BE}" destId="{556854DC-C724-45A1-915E-52D3E9D79CAE}" srcOrd="1" destOrd="0" presId="urn:microsoft.com/office/officeart/2005/8/layout/bProcess3"/>
    <dgm:cxn modelId="{913549B4-655D-4037-AC0E-4EA1374A8FE1}" type="presOf" srcId="{4294B9E1-CA2D-4654-A761-D5212B21115E}" destId="{F05E0445-08B8-4D9F-8E24-055D5CDD172C}" srcOrd="1" destOrd="0" presId="urn:microsoft.com/office/officeart/2005/8/layout/bProcess3"/>
    <dgm:cxn modelId="{94DB376C-CB8C-4049-849F-DAE1B59B1139}" srcId="{3FF487BB-8D83-4939-AB3E-C2C5DEDE7AC4}" destId="{EE505456-BB58-4D46-AAB4-FCE318A2C294}" srcOrd="5" destOrd="0" parTransId="{D6172D90-6270-4E9F-BD89-103D0BDA0256}" sibTransId="{B91A3490-468A-4402-B49A-87702CC1896D}"/>
    <dgm:cxn modelId="{BA201A72-107D-4F44-8140-62BFCB03A215}" srcId="{3FF487BB-8D83-4939-AB3E-C2C5DEDE7AC4}" destId="{D36FA2C6-4866-461C-9B5E-198BFDAF7219}" srcOrd="0" destOrd="0" parTransId="{AB418C7F-D285-4488-8CBD-3010D115A382}" sibTransId="{A4E00289-72C3-4E2F-96DD-738DD2555301}"/>
    <dgm:cxn modelId="{2035C454-B219-46C1-AF76-C11E1D85832B}" type="presOf" srcId="{EE505456-BB58-4D46-AAB4-FCE318A2C294}" destId="{E9396CF9-16DC-4985-9973-3601667DF562}" srcOrd="0" destOrd="0" presId="urn:microsoft.com/office/officeart/2005/8/layout/bProcess3"/>
    <dgm:cxn modelId="{D4D9A042-4093-4C05-A4AF-D13F8CE90745}" type="presOf" srcId="{806ABB60-47EF-4947-9D73-FE892C107BD9}" destId="{BCCE7CEE-302D-4AEC-B541-069860465182}" srcOrd="0" destOrd="0" presId="urn:microsoft.com/office/officeart/2005/8/layout/bProcess3"/>
    <dgm:cxn modelId="{1119D418-D423-44DF-836A-546FACC3F1D5}" type="presOf" srcId="{4294B9E1-CA2D-4654-A761-D5212B21115E}" destId="{CE0C26E1-D22D-4822-958B-6FA6058DDFCD}" srcOrd="0" destOrd="0" presId="urn:microsoft.com/office/officeart/2005/8/layout/bProcess3"/>
    <dgm:cxn modelId="{55753E1D-A0BE-4B2A-9D9F-DBA4E73F0DCC}" type="presOf" srcId="{F3CD5860-F88F-4F7B-A06D-383AA934913B}" destId="{CDEF98F8-61D2-4084-82A7-728B8CADDC1C}" srcOrd="0" destOrd="0" presId="urn:microsoft.com/office/officeart/2005/8/layout/bProcess3"/>
    <dgm:cxn modelId="{8DF8483F-CD19-4B25-9759-66001F62209A}" type="presOf" srcId="{C7EB0677-29BC-456C-9F9A-B914C0884B4B}" destId="{FAEA122D-1472-4277-856F-D233A2D94E67}" srcOrd="0" destOrd="0" presId="urn:microsoft.com/office/officeart/2005/8/layout/bProcess3"/>
    <dgm:cxn modelId="{05A5C74E-0831-4761-BD7A-7E0C1EAC476F}" type="presOf" srcId="{A4E00289-72C3-4E2F-96DD-738DD2555301}" destId="{ED6D3198-2F99-444B-8A9E-9057C7355AD1}" srcOrd="1" destOrd="0" presId="urn:microsoft.com/office/officeart/2005/8/layout/bProcess3"/>
    <dgm:cxn modelId="{3CCA30BC-9282-4A56-A709-B1CB1558E051}" type="presParOf" srcId="{4FA2D107-358A-4EEE-B4C8-F80BB9C418D1}" destId="{9BE6CED6-5553-4BC1-B2F5-DA4114D48BF4}" srcOrd="0" destOrd="0" presId="urn:microsoft.com/office/officeart/2005/8/layout/bProcess3"/>
    <dgm:cxn modelId="{4CC0D92F-1D36-421F-8C40-F120D36A9625}" type="presParOf" srcId="{4FA2D107-358A-4EEE-B4C8-F80BB9C418D1}" destId="{8C053CF1-8834-4C80-A9B7-985E58502350}" srcOrd="1" destOrd="0" presId="urn:microsoft.com/office/officeart/2005/8/layout/bProcess3"/>
    <dgm:cxn modelId="{09DC535D-9C3A-47FB-9331-84B312F14664}" type="presParOf" srcId="{8C053CF1-8834-4C80-A9B7-985E58502350}" destId="{ED6D3198-2F99-444B-8A9E-9057C7355AD1}" srcOrd="0" destOrd="0" presId="urn:microsoft.com/office/officeart/2005/8/layout/bProcess3"/>
    <dgm:cxn modelId="{AB46B026-E848-47C1-9D09-F1AD5251CEBF}" type="presParOf" srcId="{4FA2D107-358A-4EEE-B4C8-F80BB9C418D1}" destId="{CDEF98F8-61D2-4084-82A7-728B8CADDC1C}" srcOrd="2" destOrd="0" presId="urn:microsoft.com/office/officeart/2005/8/layout/bProcess3"/>
    <dgm:cxn modelId="{0803BD36-B4FE-4DA7-80AF-9D47E1855BAE}" type="presParOf" srcId="{4FA2D107-358A-4EEE-B4C8-F80BB9C418D1}" destId="{A7C496FF-1FC6-4E3B-8522-3434E89805B9}" srcOrd="3" destOrd="0" presId="urn:microsoft.com/office/officeart/2005/8/layout/bProcess3"/>
    <dgm:cxn modelId="{B3060D1A-69C4-41E7-AC97-9330C85349A3}" type="presParOf" srcId="{A7C496FF-1FC6-4E3B-8522-3434E89805B9}" destId="{4DD3FA28-67AD-47C7-8044-E68FCC67B87F}" srcOrd="0" destOrd="0" presId="urn:microsoft.com/office/officeart/2005/8/layout/bProcess3"/>
    <dgm:cxn modelId="{849E7E24-2B07-435A-9279-E0031749171A}" type="presParOf" srcId="{4FA2D107-358A-4EEE-B4C8-F80BB9C418D1}" destId="{7108077D-2AA9-4B13-B7AB-83B848FCD782}" srcOrd="4" destOrd="0" presId="urn:microsoft.com/office/officeart/2005/8/layout/bProcess3"/>
    <dgm:cxn modelId="{6A910C66-ABE2-4015-AAE4-6580A8BD57CB}" type="presParOf" srcId="{4FA2D107-358A-4EEE-B4C8-F80BB9C418D1}" destId="{FAEA122D-1472-4277-856F-D233A2D94E67}" srcOrd="5" destOrd="0" presId="urn:microsoft.com/office/officeart/2005/8/layout/bProcess3"/>
    <dgm:cxn modelId="{CCA69A62-F855-4A62-97F3-27B6B68B44ED}" type="presParOf" srcId="{FAEA122D-1472-4277-856F-D233A2D94E67}" destId="{C6A2F425-0D3B-41C0-B3C2-DFB5C2AB9683}" srcOrd="0" destOrd="0" presId="urn:microsoft.com/office/officeart/2005/8/layout/bProcess3"/>
    <dgm:cxn modelId="{F3CDD4D3-F71C-45B5-901E-7345745077B0}" type="presParOf" srcId="{4FA2D107-358A-4EEE-B4C8-F80BB9C418D1}" destId="{BCCE7CEE-302D-4AEC-B541-069860465182}" srcOrd="6" destOrd="0" presId="urn:microsoft.com/office/officeart/2005/8/layout/bProcess3"/>
    <dgm:cxn modelId="{30E82C3A-CC2D-4E33-814B-1D5C7B02821F}" type="presParOf" srcId="{4FA2D107-358A-4EEE-B4C8-F80BB9C418D1}" destId="{CE0C26E1-D22D-4822-958B-6FA6058DDFCD}" srcOrd="7" destOrd="0" presId="urn:microsoft.com/office/officeart/2005/8/layout/bProcess3"/>
    <dgm:cxn modelId="{EF3EFCCF-B695-4B61-BBD7-B96C2A7C96D1}" type="presParOf" srcId="{CE0C26E1-D22D-4822-958B-6FA6058DDFCD}" destId="{F05E0445-08B8-4D9F-8E24-055D5CDD172C}" srcOrd="0" destOrd="0" presId="urn:microsoft.com/office/officeart/2005/8/layout/bProcess3"/>
    <dgm:cxn modelId="{C3F54DAD-EAD0-4C67-9A21-7DC7724858E7}" type="presParOf" srcId="{4FA2D107-358A-4EEE-B4C8-F80BB9C418D1}" destId="{4CFFF5FB-75CF-49DE-A638-479F83B8815E}" srcOrd="8" destOrd="0" presId="urn:microsoft.com/office/officeart/2005/8/layout/bProcess3"/>
    <dgm:cxn modelId="{664D5973-6631-4CF3-AD5A-DD2151B50DB1}" type="presParOf" srcId="{4FA2D107-358A-4EEE-B4C8-F80BB9C418D1}" destId="{ADE2A964-DE90-4490-88F5-A841C0189306}" srcOrd="9" destOrd="0" presId="urn:microsoft.com/office/officeart/2005/8/layout/bProcess3"/>
    <dgm:cxn modelId="{06E760B3-9861-40C0-BEA4-796E3397A3CB}" type="presParOf" srcId="{ADE2A964-DE90-4490-88F5-A841C0189306}" destId="{556854DC-C724-45A1-915E-52D3E9D79CAE}" srcOrd="0" destOrd="0" presId="urn:microsoft.com/office/officeart/2005/8/layout/bProcess3"/>
    <dgm:cxn modelId="{10FC1BEF-53A3-4C52-8B42-12AE67D050F5}" type="presParOf" srcId="{4FA2D107-358A-4EEE-B4C8-F80BB9C418D1}" destId="{E9396CF9-16DC-4985-9973-3601667DF562}" srcOrd="10" destOrd="0" presId="urn:microsoft.com/office/officeart/2005/8/layout/bProcess3"/>
  </dgm:cxnLst>
  <dgm:bg/>
  <dgm:whole>
    <a:ln w="762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3CF1-8834-4C80-A9B7-985E58502350}">
      <dsp:nvSpPr>
        <dsp:cNvPr id="0" name=""/>
        <dsp:cNvSpPr/>
      </dsp:nvSpPr>
      <dsp:spPr>
        <a:xfrm>
          <a:off x="1785973" y="418455"/>
          <a:ext cx="262786" cy="91440"/>
        </a:xfrm>
        <a:custGeom>
          <a:avLst/>
          <a:gdLst/>
          <a:ahLst/>
          <a:cxnLst/>
          <a:rect l="0" t="0" r="0" b="0"/>
          <a:pathLst>
            <a:path>
              <a:moveTo>
                <a:pt x="0" y="45720"/>
              </a:moveTo>
              <a:lnTo>
                <a:pt x="262786" y="4572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910032" y="462400"/>
        <a:ext cx="14669" cy="3548"/>
      </dsp:txXfrm>
    </dsp:sp>
    <dsp:sp modelId="{9BE6CED6-5553-4BC1-B2F5-DA4114D48BF4}">
      <dsp:nvSpPr>
        <dsp:cNvPr id="0" name=""/>
        <dsp:cNvSpPr/>
      </dsp:nvSpPr>
      <dsp:spPr>
        <a:xfrm>
          <a:off x="244769" y="1274"/>
          <a:ext cx="1543003" cy="925802"/>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TW" altLang="en-US" sz="1300" b="1" kern="1200" dirty="0" smtClean="0">
              <a:effectLst>
                <a:outerShdw blurRad="38100" dist="38100" dir="2700000" algn="tl">
                  <a:srgbClr val="000000">
                    <a:alpha val="43137"/>
                  </a:srgbClr>
                </a:outerShdw>
              </a:effectLst>
            </a:rPr>
            <a:t>香港特區政府擬定並提出法案</a:t>
          </a:r>
          <a:endParaRPr lang="zh-TW" altLang="en-US" sz="1300" b="1" kern="1200" dirty="0">
            <a:effectLst>
              <a:outerShdw blurRad="38100" dist="38100" dir="2700000" algn="tl">
                <a:srgbClr val="000000">
                  <a:alpha val="43137"/>
                </a:srgbClr>
              </a:outerShdw>
            </a:effectLst>
          </a:endParaRPr>
        </a:p>
      </dsp:txBody>
      <dsp:txXfrm>
        <a:off x="244769" y="1274"/>
        <a:ext cx="1543003" cy="925802"/>
      </dsp:txXfrm>
    </dsp:sp>
    <dsp:sp modelId="{A7C496FF-1FC6-4E3B-8522-3434E89805B9}">
      <dsp:nvSpPr>
        <dsp:cNvPr id="0" name=""/>
        <dsp:cNvSpPr/>
      </dsp:nvSpPr>
      <dsp:spPr>
        <a:xfrm>
          <a:off x="927008" y="925276"/>
          <a:ext cx="1925653" cy="324290"/>
        </a:xfrm>
        <a:custGeom>
          <a:avLst/>
          <a:gdLst/>
          <a:ahLst/>
          <a:cxnLst/>
          <a:rect l="0" t="0" r="0" b="0"/>
          <a:pathLst>
            <a:path>
              <a:moveTo>
                <a:pt x="1925653" y="0"/>
              </a:moveTo>
              <a:lnTo>
                <a:pt x="1925653" y="179245"/>
              </a:lnTo>
              <a:lnTo>
                <a:pt x="0" y="179245"/>
              </a:lnTo>
              <a:lnTo>
                <a:pt x="0" y="32429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40883" y="1085647"/>
        <a:ext cx="97904" cy="3548"/>
      </dsp:txXfrm>
    </dsp:sp>
    <dsp:sp modelId="{CDEF98F8-61D2-4084-82A7-728B8CADDC1C}">
      <dsp:nvSpPr>
        <dsp:cNvPr id="0" name=""/>
        <dsp:cNvSpPr/>
      </dsp:nvSpPr>
      <dsp:spPr>
        <a:xfrm>
          <a:off x="2081160" y="1274"/>
          <a:ext cx="1543003" cy="925802"/>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TW" altLang="en-US" sz="1300" b="1" kern="1200" dirty="0" smtClean="0">
              <a:effectLst>
                <a:outerShdw blurRad="38100" dist="38100" dir="2700000" algn="tl">
                  <a:srgbClr val="000000">
                    <a:alpha val="43137"/>
                  </a:srgbClr>
                </a:outerShdw>
              </a:effectLst>
            </a:rPr>
            <a:t>徵詢</a:t>
          </a:r>
          <a:r>
            <a:rPr lang="en-US" altLang="zh-TW" sz="1300" b="1" kern="1200" dirty="0" smtClean="0">
              <a:effectLst>
                <a:outerShdw blurRad="38100" dist="38100" dir="2700000" algn="tl">
                  <a:srgbClr val="000000">
                    <a:alpha val="43137"/>
                  </a:srgbClr>
                </a:outerShdw>
              </a:effectLst>
            </a:rPr>
            <a:t/>
          </a:r>
          <a:br>
            <a:rPr lang="en-US" altLang="zh-TW" sz="1300" b="1" kern="1200" dirty="0" smtClean="0">
              <a:effectLst>
                <a:outerShdw blurRad="38100" dist="38100" dir="2700000" algn="tl">
                  <a:srgbClr val="000000">
                    <a:alpha val="43137"/>
                  </a:srgbClr>
                </a:outerShdw>
              </a:effectLst>
            </a:rPr>
          </a:br>
          <a:r>
            <a:rPr lang="zh-TW" altLang="en-US" sz="1300" b="1" kern="1200" smtClean="0">
              <a:effectLst>
                <a:outerShdw blurRad="38100" dist="38100" dir="2700000" algn="tl">
                  <a:srgbClr val="000000">
                    <a:alpha val="43137"/>
                  </a:srgbClr>
                </a:outerShdw>
              </a:effectLst>
            </a:rPr>
            <a:t>行政會議意見</a:t>
          </a:r>
          <a:endParaRPr lang="zh-TW" altLang="en-US" sz="1300" b="1" kern="1200" dirty="0">
            <a:effectLst>
              <a:outerShdw blurRad="38100" dist="38100" dir="2700000" algn="tl">
                <a:srgbClr val="000000">
                  <a:alpha val="43137"/>
                </a:srgbClr>
              </a:outerShdw>
            </a:effectLst>
          </a:endParaRPr>
        </a:p>
      </dsp:txBody>
      <dsp:txXfrm>
        <a:off x="2081160" y="1274"/>
        <a:ext cx="1543003" cy="925802"/>
      </dsp:txXfrm>
    </dsp:sp>
    <dsp:sp modelId="{FAEA122D-1472-4277-856F-D233A2D94E67}">
      <dsp:nvSpPr>
        <dsp:cNvPr id="0" name=""/>
        <dsp:cNvSpPr/>
      </dsp:nvSpPr>
      <dsp:spPr>
        <a:xfrm>
          <a:off x="1696710" y="1699148"/>
          <a:ext cx="413553" cy="91440"/>
        </a:xfrm>
        <a:custGeom>
          <a:avLst/>
          <a:gdLst/>
          <a:ahLst/>
          <a:cxnLst/>
          <a:rect l="0" t="0" r="0" b="0"/>
          <a:pathLst>
            <a:path>
              <a:moveTo>
                <a:pt x="0" y="45720"/>
              </a:moveTo>
              <a:lnTo>
                <a:pt x="413553" y="4572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92383" y="1743094"/>
        <a:ext cx="22207" cy="3548"/>
      </dsp:txXfrm>
    </dsp:sp>
    <dsp:sp modelId="{7108077D-2AA9-4B13-B7AB-83B848FCD782}">
      <dsp:nvSpPr>
        <dsp:cNvPr id="0" name=""/>
        <dsp:cNvSpPr/>
      </dsp:nvSpPr>
      <dsp:spPr>
        <a:xfrm>
          <a:off x="155506" y="1281967"/>
          <a:ext cx="1543003" cy="925802"/>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TW" altLang="en-US" sz="1300" b="1" kern="1200" dirty="0" smtClean="0">
              <a:effectLst>
                <a:outerShdw blurRad="38100" dist="38100" dir="2700000" algn="tl">
                  <a:srgbClr val="000000">
                    <a:alpha val="43137"/>
                  </a:srgbClr>
                </a:outerShdw>
              </a:effectLst>
            </a:rPr>
            <a:t>法案</a:t>
          </a:r>
          <a:r>
            <a:rPr lang="en-US" altLang="zh-TW" sz="1300" b="1" kern="1200" dirty="0" smtClean="0">
              <a:effectLst>
                <a:outerShdw blurRad="38100" dist="38100" dir="2700000" algn="tl">
                  <a:srgbClr val="000000">
                    <a:alpha val="43137"/>
                  </a:srgbClr>
                </a:outerShdw>
              </a:effectLst>
            </a:rPr>
            <a:t/>
          </a:r>
          <a:br>
            <a:rPr lang="en-US" altLang="zh-TW" sz="1300" b="1" kern="1200" dirty="0" smtClean="0">
              <a:effectLst>
                <a:outerShdw blurRad="38100" dist="38100" dir="2700000" algn="tl">
                  <a:srgbClr val="000000">
                    <a:alpha val="43137"/>
                  </a:srgbClr>
                </a:outerShdw>
              </a:effectLst>
            </a:rPr>
          </a:br>
          <a:r>
            <a:rPr lang="zh-TW" altLang="en-US" sz="1300" b="1" kern="1200" dirty="0" smtClean="0">
              <a:effectLst>
                <a:outerShdw blurRad="38100" dist="38100" dir="2700000" algn="tl">
                  <a:srgbClr val="000000">
                    <a:alpha val="43137"/>
                  </a:srgbClr>
                </a:outerShdw>
              </a:effectLst>
            </a:rPr>
            <a:t>刊登憲報</a:t>
          </a:r>
          <a:endParaRPr lang="zh-TW" altLang="en-US" sz="1300" b="1" kern="1200" dirty="0">
            <a:effectLst>
              <a:outerShdw blurRad="38100" dist="38100" dir="2700000" algn="tl">
                <a:srgbClr val="000000">
                  <a:alpha val="43137"/>
                </a:srgbClr>
              </a:outerShdw>
            </a:effectLst>
          </a:endParaRPr>
        </a:p>
      </dsp:txBody>
      <dsp:txXfrm>
        <a:off x="155506" y="1281967"/>
        <a:ext cx="1543003" cy="925802"/>
      </dsp:txXfrm>
    </dsp:sp>
    <dsp:sp modelId="{CE0C26E1-D22D-4822-958B-6FA6058DDFCD}">
      <dsp:nvSpPr>
        <dsp:cNvPr id="0" name=""/>
        <dsp:cNvSpPr/>
      </dsp:nvSpPr>
      <dsp:spPr>
        <a:xfrm>
          <a:off x="954767" y="2205969"/>
          <a:ext cx="1959399" cy="324290"/>
        </a:xfrm>
        <a:custGeom>
          <a:avLst/>
          <a:gdLst/>
          <a:ahLst/>
          <a:cxnLst/>
          <a:rect l="0" t="0" r="0" b="0"/>
          <a:pathLst>
            <a:path>
              <a:moveTo>
                <a:pt x="1959399" y="0"/>
              </a:moveTo>
              <a:lnTo>
                <a:pt x="1959399" y="179245"/>
              </a:lnTo>
              <a:lnTo>
                <a:pt x="0" y="179245"/>
              </a:lnTo>
              <a:lnTo>
                <a:pt x="0" y="32429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84684" y="2366340"/>
        <a:ext cx="99563" cy="3548"/>
      </dsp:txXfrm>
    </dsp:sp>
    <dsp:sp modelId="{BCCE7CEE-302D-4AEC-B541-069860465182}">
      <dsp:nvSpPr>
        <dsp:cNvPr id="0" name=""/>
        <dsp:cNvSpPr/>
      </dsp:nvSpPr>
      <dsp:spPr>
        <a:xfrm>
          <a:off x="2142664" y="1281967"/>
          <a:ext cx="1543003" cy="925802"/>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TW" altLang="en-US" sz="1300" b="1" kern="1200" dirty="0" smtClean="0">
              <a:effectLst>
                <a:outerShdw blurRad="38100" dist="38100" dir="2700000" algn="tl">
                  <a:srgbClr val="000000">
                    <a:alpha val="43137"/>
                  </a:srgbClr>
                </a:outerShdw>
              </a:effectLst>
            </a:rPr>
            <a:t>提交立法會</a:t>
          </a:r>
          <a:r>
            <a:rPr lang="en-US" altLang="zh-TW" sz="1300" b="1" kern="1200" dirty="0" smtClean="0">
              <a:effectLst>
                <a:outerShdw blurRad="38100" dist="38100" dir="2700000" algn="tl">
                  <a:srgbClr val="000000">
                    <a:alpha val="43137"/>
                  </a:srgbClr>
                </a:outerShdw>
              </a:effectLst>
            </a:rPr>
            <a:t/>
          </a:r>
          <a:br>
            <a:rPr lang="en-US" altLang="zh-TW" sz="1300" b="1" kern="1200" dirty="0" smtClean="0">
              <a:effectLst>
                <a:outerShdw blurRad="38100" dist="38100" dir="2700000" algn="tl">
                  <a:srgbClr val="000000">
                    <a:alpha val="43137"/>
                  </a:srgbClr>
                </a:outerShdw>
              </a:effectLst>
            </a:rPr>
          </a:br>
          <a:r>
            <a:rPr lang="zh-TW" altLang="en-US" sz="1300" b="1" kern="1200" dirty="0" smtClean="0">
              <a:effectLst>
                <a:outerShdw blurRad="38100" dist="38100" dir="2700000" algn="tl">
                  <a:srgbClr val="000000">
                    <a:alpha val="43137"/>
                  </a:srgbClr>
                </a:outerShdw>
              </a:effectLst>
            </a:rPr>
            <a:t>審議和經三讀通過</a:t>
          </a:r>
          <a:endParaRPr lang="zh-TW" altLang="en-US" sz="1300" b="1" kern="1200" dirty="0">
            <a:effectLst>
              <a:outerShdw blurRad="38100" dist="38100" dir="2700000" algn="tl">
                <a:srgbClr val="000000">
                  <a:alpha val="43137"/>
                </a:srgbClr>
              </a:outerShdw>
            </a:effectLst>
          </a:endParaRPr>
        </a:p>
      </dsp:txBody>
      <dsp:txXfrm>
        <a:off x="2142664" y="1281967"/>
        <a:ext cx="1543003" cy="925802"/>
      </dsp:txXfrm>
    </dsp:sp>
    <dsp:sp modelId="{ADE2A964-DE90-4490-88F5-A841C0189306}">
      <dsp:nvSpPr>
        <dsp:cNvPr id="0" name=""/>
        <dsp:cNvSpPr/>
      </dsp:nvSpPr>
      <dsp:spPr>
        <a:xfrm>
          <a:off x="1724469" y="2979841"/>
          <a:ext cx="296532" cy="91440"/>
        </a:xfrm>
        <a:custGeom>
          <a:avLst/>
          <a:gdLst/>
          <a:ahLst/>
          <a:cxnLst/>
          <a:rect l="0" t="0" r="0" b="0"/>
          <a:pathLst>
            <a:path>
              <a:moveTo>
                <a:pt x="0" y="45720"/>
              </a:moveTo>
              <a:lnTo>
                <a:pt x="296532" y="4572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64557" y="3023787"/>
        <a:ext cx="16356" cy="3548"/>
      </dsp:txXfrm>
    </dsp:sp>
    <dsp:sp modelId="{4CFFF5FB-75CF-49DE-A638-479F83B8815E}">
      <dsp:nvSpPr>
        <dsp:cNvPr id="0" name=""/>
        <dsp:cNvSpPr/>
      </dsp:nvSpPr>
      <dsp:spPr>
        <a:xfrm>
          <a:off x="183265" y="2562660"/>
          <a:ext cx="1543003" cy="925802"/>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TW" altLang="en-US" sz="1300" b="1" kern="1200" dirty="0" smtClean="0">
              <a:effectLst>
                <a:outerShdw blurRad="38100" dist="38100" dir="2700000" algn="tl">
                  <a:srgbClr val="000000">
                    <a:alpha val="43137"/>
                  </a:srgbClr>
                </a:outerShdw>
              </a:effectLst>
            </a:rPr>
            <a:t>行政長官</a:t>
          </a:r>
          <a:r>
            <a:rPr lang="en-US" altLang="zh-TW" sz="1300" b="1" kern="1200" dirty="0" smtClean="0">
              <a:effectLst>
                <a:outerShdw blurRad="38100" dist="38100" dir="2700000" algn="tl">
                  <a:srgbClr val="000000">
                    <a:alpha val="43137"/>
                  </a:srgbClr>
                </a:outerShdw>
              </a:effectLst>
            </a:rPr>
            <a:t/>
          </a:r>
          <a:br>
            <a:rPr lang="en-US" altLang="zh-TW" sz="1300" b="1" kern="1200" dirty="0" smtClean="0">
              <a:effectLst>
                <a:outerShdw blurRad="38100" dist="38100" dir="2700000" algn="tl">
                  <a:srgbClr val="000000">
                    <a:alpha val="43137"/>
                  </a:srgbClr>
                </a:outerShdw>
              </a:effectLst>
            </a:rPr>
          </a:br>
          <a:r>
            <a:rPr lang="zh-TW" altLang="en-US" sz="1300" b="1" kern="1200" dirty="0" smtClean="0">
              <a:effectLst>
                <a:outerShdw blurRad="38100" dist="38100" dir="2700000" algn="tl">
                  <a:srgbClr val="000000">
                    <a:alpha val="43137"/>
                  </a:srgbClr>
                </a:outerShdw>
              </a:effectLst>
            </a:rPr>
            <a:t>簽署和公布</a:t>
          </a:r>
          <a:endParaRPr lang="zh-TW" altLang="en-US" sz="1300" b="1" kern="1200" dirty="0">
            <a:effectLst>
              <a:outerShdw blurRad="38100" dist="38100" dir="2700000" algn="tl">
                <a:srgbClr val="000000">
                  <a:alpha val="43137"/>
                </a:srgbClr>
              </a:outerShdw>
            </a:effectLst>
          </a:endParaRPr>
        </a:p>
      </dsp:txBody>
      <dsp:txXfrm>
        <a:off x="183265" y="2562660"/>
        <a:ext cx="1543003" cy="925802"/>
      </dsp:txXfrm>
    </dsp:sp>
    <dsp:sp modelId="{E9396CF9-16DC-4985-9973-3601667DF562}">
      <dsp:nvSpPr>
        <dsp:cNvPr id="0" name=""/>
        <dsp:cNvSpPr/>
      </dsp:nvSpPr>
      <dsp:spPr>
        <a:xfrm>
          <a:off x="2053401" y="2562660"/>
          <a:ext cx="1543003" cy="925802"/>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TW" altLang="en-US" sz="1300" b="1" kern="1200" dirty="0" smtClean="0">
              <a:effectLst>
                <a:outerShdw blurRad="38100" dist="38100" dir="2700000" algn="tl">
                  <a:srgbClr val="000000">
                    <a:alpha val="43137"/>
                  </a:srgbClr>
                </a:outerShdw>
              </a:effectLst>
            </a:rPr>
            <a:t>刊登憲報</a:t>
          </a:r>
          <a:r>
            <a:rPr lang="en-US" altLang="zh-TW" sz="1300" b="1" kern="1200" dirty="0" smtClean="0">
              <a:effectLst>
                <a:outerShdw blurRad="38100" dist="38100" dir="2700000" algn="tl">
                  <a:srgbClr val="000000">
                    <a:alpha val="43137"/>
                  </a:srgbClr>
                </a:outerShdw>
              </a:effectLst>
            </a:rPr>
            <a:t/>
          </a:r>
          <a:br>
            <a:rPr lang="en-US" altLang="zh-TW" sz="1300" b="1" kern="1200" dirty="0" smtClean="0">
              <a:effectLst>
                <a:outerShdw blurRad="38100" dist="38100" dir="2700000" algn="tl">
                  <a:srgbClr val="000000">
                    <a:alpha val="43137"/>
                  </a:srgbClr>
                </a:outerShdw>
              </a:effectLst>
            </a:rPr>
          </a:br>
          <a:r>
            <a:rPr lang="zh-TW" altLang="en-US" sz="1300" b="1" kern="1200" dirty="0" smtClean="0">
              <a:effectLst>
                <a:outerShdw blurRad="38100" dist="38100" dir="2700000" algn="tl">
                  <a:srgbClr val="000000">
                    <a:alpha val="43137"/>
                  </a:srgbClr>
                </a:outerShdw>
              </a:effectLst>
            </a:rPr>
            <a:t>成為法例</a:t>
          </a:r>
          <a:endParaRPr lang="zh-TW" altLang="en-US" sz="1300" b="1" kern="1200" dirty="0">
            <a:effectLst>
              <a:outerShdw blurRad="38100" dist="38100" dir="2700000" algn="tl">
                <a:srgbClr val="000000">
                  <a:alpha val="43137"/>
                </a:srgbClr>
              </a:outerShdw>
            </a:effectLst>
          </a:endParaRPr>
        </a:p>
      </dsp:txBody>
      <dsp:txXfrm>
        <a:off x="2053401" y="2562660"/>
        <a:ext cx="1543003" cy="92580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1113" y="-7938"/>
            <a:ext cx="12226926" cy="6873876"/>
            <a:chOff x="-8466" y="-8468"/>
            <a:chExt cx="9169804" cy="6874935"/>
          </a:xfrm>
        </p:grpSpPr>
        <p:cxnSp>
          <p:nvCxnSpPr>
            <p:cNvPr id="5" name="Straight Connector 4"/>
            <p:cNvCxnSpPr/>
            <p:nvPr/>
          </p:nvCxnSpPr>
          <p:spPr>
            <a:xfrm flipV="1">
              <a:off x="5130053" y="4175239"/>
              <a:ext cx="4022950"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2116" y="-529"/>
              <a:ext cx="1219148"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0912" y="-529"/>
              <a:ext cx="2270426"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224" y="-8468"/>
              <a:ext cx="1947780"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511" y="3919613"/>
              <a:ext cx="25133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09970" y="-8468"/>
              <a:ext cx="2143034"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5790" y="-8468"/>
              <a:ext cx="857213"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6724" y="-8468"/>
              <a:ext cx="1066755"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0056" y="4894488"/>
              <a:ext cx="1095328"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167"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ltLang="zh-HK"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0B6CA860-DF90-45FF-A884-8338677886A9}" type="datetime1">
              <a:rPr lang="zh-CN" altLang="en-US"/>
              <a:pPr>
                <a:defRPr/>
              </a:pPr>
              <a:t>2023/7/31</a:t>
            </a:fld>
            <a:endParaRPr lang="zh-CN" altLang="en-US" sz="1800">
              <a:solidFill>
                <a:schemeClr val="tx1"/>
              </a:solidFill>
            </a:endParaRPr>
          </a:p>
        </p:txBody>
      </p:sp>
      <p:sp>
        <p:nvSpPr>
          <p:cNvPr id="16" name="Footer Placeholder 4"/>
          <p:cNvSpPr>
            <a:spLocks noGrp="1"/>
          </p:cNvSpPr>
          <p:nvPr>
            <p:ph type="ftr" sz="quarter" idx="11"/>
          </p:nvPr>
        </p:nvSpPr>
        <p:spPr/>
        <p:txBody>
          <a:bodyPr/>
          <a:lstStyle>
            <a:lvl1pPr>
              <a:defRPr/>
            </a:lvl1pPr>
          </a:lstStyle>
          <a:p>
            <a:pPr>
              <a:defRPr/>
            </a:pPr>
            <a:endParaRPr lang="zh-CN" altLang="zh-CN"/>
          </a:p>
        </p:txBody>
      </p:sp>
      <p:sp>
        <p:nvSpPr>
          <p:cNvPr id="17" name="Slide Number Placeholder 5"/>
          <p:cNvSpPr>
            <a:spLocks noGrp="1"/>
          </p:cNvSpPr>
          <p:nvPr>
            <p:ph type="sldNum" sz="quarter" idx="12"/>
          </p:nvPr>
        </p:nvSpPr>
        <p:spPr/>
        <p:txBody>
          <a:bodyPr/>
          <a:lstStyle>
            <a:lvl1pPr>
              <a:defRPr/>
            </a:lvl1pPr>
          </a:lstStyle>
          <a:p>
            <a:pPr>
              <a:defRPr/>
            </a:pPr>
            <a:fld id="{F2FF55EA-2B2F-4FE9-A279-7F6AF3615E7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605443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ltLang="zh-HK"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Edit Master text styles</a:t>
            </a:r>
          </a:p>
        </p:txBody>
      </p:sp>
      <p:sp>
        <p:nvSpPr>
          <p:cNvPr id="4" name="Date Placeholder 3"/>
          <p:cNvSpPr>
            <a:spLocks noGrp="1"/>
          </p:cNvSpPr>
          <p:nvPr>
            <p:ph type="dt" sz="half" idx="10"/>
          </p:nvPr>
        </p:nvSpPr>
        <p:spPr/>
        <p:txBody>
          <a:bodyPr/>
          <a:lstStyle>
            <a:lvl1pPr>
              <a:defRPr/>
            </a:lvl1pPr>
          </a:lstStyle>
          <a:p>
            <a:pPr>
              <a:defRPr/>
            </a:pPr>
            <a:fld id="{75510AF8-194C-49CB-A627-FB72255A86A1}" type="datetime1">
              <a:rPr lang="zh-CN" altLang="en-US"/>
              <a:pPr>
                <a:defRPr/>
              </a:pPr>
              <a:t>2023/7/31</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063F3F9-364D-48FC-8D77-5F25785C461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481862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2938" y="790575"/>
            <a:ext cx="609600" cy="584200"/>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smtClean="0">
                <a:solidFill>
                  <a:srgbClr val="C0E474"/>
                </a:solidFill>
              </a:rPr>
              <a:t>“</a:t>
            </a:r>
          </a:p>
        </p:txBody>
      </p:sp>
      <p:sp>
        <p:nvSpPr>
          <p:cNvPr id="6" name="TextBox 5"/>
          <p:cNvSpPr txBox="1">
            <a:spLocks noChangeArrowheads="1"/>
          </p:cNvSpPr>
          <p:nvPr/>
        </p:nvSpPr>
        <p:spPr bwMode="auto">
          <a:xfrm>
            <a:off x="8997950" y="2886075"/>
            <a:ext cx="609600" cy="585788"/>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smtClean="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ltLang="zh-HK"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smtClean="0"/>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Edit Master text styles</a:t>
            </a:r>
          </a:p>
        </p:txBody>
      </p:sp>
      <p:sp>
        <p:nvSpPr>
          <p:cNvPr id="7" name="Date Placeholder 3"/>
          <p:cNvSpPr>
            <a:spLocks noGrp="1"/>
          </p:cNvSpPr>
          <p:nvPr>
            <p:ph type="dt" sz="half" idx="14"/>
          </p:nvPr>
        </p:nvSpPr>
        <p:spPr/>
        <p:txBody>
          <a:bodyPr/>
          <a:lstStyle>
            <a:lvl1pPr>
              <a:defRPr/>
            </a:lvl1pPr>
          </a:lstStyle>
          <a:p>
            <a:pPr>
              <a:defRPr/>
            </a:pPr>
            <a:fld id="{EE57F539-E7A2-43CE-A3FA-082ABA1A5DFA}" type="datetime1">
              <a:rPr lang="zh-CN" altLang="en-US"/>
              <a:pPr>
                <a:defRPr/>
              </a:pPr>
              <a:t>2023/7/31</a:t>
            </a:fld>
            <a:endParaRPr lang="zh-CN" altLang="en-US" sz="1800">
              <a:solidFill>
                <a:schemeClr val="tx1"/>
              </a:solidFill>
            </a:endParaRPr>
          </a:p>
        </p:txBody>
      </p:sp>
      <p:sp>
        <p:nvSpPr>
          <p:cNvPr id="8" name="Footer Placeholder 4"/>
          <p:cNvSpPr>
            <a:spLocks noGrp="1"/>
          </p:cNvSpPr>
          <p:nvPr>
            <p:ph type="ftr" sz="quarter" idx="15"/>
          </p:nvPr>
        </p:nvSpPr>
        <p:spPr/>
        <p:txBody>
          <a:bodyPr/>
          <a:lstStyle>
            <a:lvl1pPr>
              <a:defRPr/>
            </a:lvl1pPr>
          </a:lstStyle>
          <a:p>
            <a:pPr>
              <a:defRPr/>
            </a:pPr>
            <a:endParaRPr lang="zh-CN" altLang="zh-CN"/>
          </a:p>
        </p:txBody>
      </p:sp>
      <p:sp>
        <p:nvSpPr>
          <p:cNvPr id="9" name="Slide Number Placeholder 5"/>
          <p:cNvSpPr>
            <a:spLocks noGrp="1"/>
          </p:cNvSpPr>
          <p:nvPr>
            <p:ph type="sldNum" sz="quarter" idx="16"/>
          </p:nvPr>
        </p:nvSpPr>
        <p:spPr/>
        <p:txBody>
          <a:bodyPr/>
          <a:lstStyle>
            <a:lvl1pPr>
              <a:defRPr/>
            </a:lvl1pPr>
          </a:lstStyle>
          <a:p>
            <a:pPr>
              <a:defRPr/>
            </a:pPr>
            <a:fld id="{AD928203-D206-4A6D-83E9-D5A54C6F56B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070655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ltLang="zh-HK"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Edit Master text styles</a:t>
            </a:r>
          </a:p>
        </p:txBody>
      </p:sp>
      <p:sp>
        <p:nvSpPr>
          <p:cNvPr id="4" name="Date Placeholder 3"/>
          <p:cNvSpPr>
            <a:spLocks noGrp="1"/>
          </p:cNvSpPr>
          <p:nvPr>
            <p:ph type="dt" sz="half" idx="10"/>
          </p:nvPr>
        </p:nvSpPr>
        <p:spPr/>
        <p:txBody>
          <a:bodyPr/>
          <a:lstStyle>
            <a:lvl1pPr>
              <a:defRPr/>
            </a:lvl1pPr>
          </a:lstStyle>
          <a:p>
            <a:pPr>
              <a:defRPr/>
            </a:pPr>
            <a:fld id="{C6F58767-EA24-4005-BD22-9C66B0A3FBFE}" type="datetime1">
              <a:rPr lang="zh-CN" altLang="en-US"/>
              <a:pPr>
                <a:defRPr/>
              </a:pPr>
              <a:t>2023/7/31</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0BA1A7D-F487-406B-AB39-65799321630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913371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2938" y="790575"/>
            <a:ext cx="609600" cy="584200"/>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smtClean="0">
                <a:solidFill>
                  <a:srgbClr val="C0E474"/>
                </a:solidFill>
              </a:rPr>
              <a:t>“</a:t>
            </a:r>
          </a:p>
        </p:txBody>
      </p:sp>
      <p:sp>
        <p:nvSpPr>
          <p:cNvPr id="6" name="TextBox 5"/>
          <p:cNvSpPr txBox="1">
            <a:spLocks noChangeArrowheads="1"/>
          </p:cNvSpPr>
          <p:nvPr/>
        </p:nvSpPr>
        <p:spPr bwMode="auto">
          <a:xfrm>
            <a:off x="8997950" y="2886075"/>
            <a:ext cx="609600" cy="585788"/>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smtClean="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ltLang="zh-HK"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smtClean="0"/>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Edit Master text styles</a:t>
            </a:r>
          </a:p>
        </p:txBody>
      </p:sp>
      <p:sp>
        <p:nvSpPr>
          <p:cNvPr id="7" name="Date Placeholder 3"/>
          <p:cNvSpPr>
            <a:spLocks noGrp="1"/>
          </p:cNvSpPr>
          <p:nvPr>
            <p:ph type="dt" sz="half" idx="14"/>
          </p:nvPr>
        </p:nvSpPr>
        <p:spPr/>
        <p:txBody>
          <a:bodyPr/>
          <a:lstStyle>
            <a:lvl1pPr>
              <a:defRPr/>
            </a:lvl1pPr>
          </a:lstStyle>
          <a:p>
            <a:pPr>
              <a:defRPr/>
            </a:pPr>
            <a:fld id="{11986DFD-CCED-4641-83FD-5080FBA3CDB9}" type="datetime1">
              <a:rPr lang="zh-CN" altLang="en-US"/>
              <a:pPr>
                <a:defRPr/>
              </a:pPr>
              <a:t>2023/7/31</a:t>
            </a:fld>
            <a:endParaRPr lang="zh-CN" altLang="en-US" sz="1800">
              <a:solidFill>
                <a:schemeClr val="tx1"/>
              </a:solidFill>
            </a:endParaRPr>
          </a:p>
        </p:txBody>
      </p:sp>
      <p:sp>
        <p:nvSpPr>
          <p:cNvPr id="8" name="Footer Placeholder 4"/>
          <p:cNvSpPr>
            <a:spLocks noGrp="1"/>
          </p:cNvSpPr>
          <p:nvPr>
            <p:ph type="ftr" sz="quarter" idx="15"/>
          </p:nvPr>
        </p:nvSpPr>
        <p:spPr/>
        <p:txBody>
          <a:bodyPr/>
          <a:lstStyle>
            <a:lvl1pPr>
              <a:defRPr/>
            </a:lvl1pPr>
          </a:lstStyle>
          <a:p>
            <a:pPr>
              <a:defRPr/>
            </a:pPr>
            <a:endParaRPr lang="zh-CN" altLang="zh-CN"/>
          </a:p>
        </p:txBody>
      </p:sp>
      <p:sp>
        <p:nvSpPr>
          <p:cNvPr id="9" name="Slide Number Placeholder 5"/>
          <p:cNvSpPr>
            <a:spLocks noGrp="1"/>
          </p:cNvSpPr>
          <p:nvPr>
            <p:ph type="sldNum" sz="quarter" idx="16"/>
          </p:nvPr>
        </p:nvSpPr>
        <p:spPr/>
        <p:txBody>
          <a:bodyPr/>
          <a:lstStyle>
            <a:lvl1pPr>
              <a:defRPr/>
            </a:lvl1pPr>
          </a:lstStyle>
          <a:p>
            <a:pPr>
              <a:defRPr/>
            </a:pPr>
            <a:fld id="{CE333410-85DA-4CA7-A121-0FF9E6DC09B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4507586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ltLang="zh-HK"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smtClean="0"/>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Edit Master text styles</a:t>
            </a:r>
          </a:p>
        </p:txBody>
      </p:sp>
      <p:sp>
        <p:nvSpPr>
          <p:cNvPr id="5" name="Date Placeholder 3"/>
          <p:cNvSpPr>
            <a:spLocks noGrp="1"/>
          </p:cNvSpPr>
          <p:nvPr>
            <p:ph type="dt" sz="half" idx="14"/>
          </p:nvPr>
        </p:nvSpPr>
        <p:spPr/>
        <p:txBody>
          <a:bodyPr/>
          <a:lstStyle>
            <a:lvl1pPr>
              <a:defRPr/>
            </a:lvl1pPr>
          </a:lstStyle>
          <a:p>
            <a:pPr>
              <a:defRPr/>
            </a:pPr>
            <a:fld id="{3AF1AEA8-B9B6-469B-9F8E-148D4F4E54B0}" type="datetime1">
              <a:rPr lang="zh-CN" altLang="en-US"/>
              <a:pPr>
                <a:defRPr/>
              </a:pPr>
              <a:t>2023/7/31</a:t>
            </a:fld>
            <a:endParaRPr lang="zh-CN" altLang="en-US" sz="1800">
              <a:solidFill>
                <a:schemeClr val="tx1"/>
              </a:solidFill>
            </a:endParaRPr>
          </a:p>
        </p:txBody>
      </p:sp>
      <p:sp>
        <p:nvSpPr>
          <p:cNvPr id="6" name="Footer Placeholder 4"/>
          <p:cNvSpPr>
            <a:spLocks noGrp="1"/>
          </p:cNvSpPr>
          <p:nvPr>
            <p:ph type="ftr" sz="quarter" idx="15"/>
          </p:nvPr>
        </p:nvSpPr>
        <p:spPr/>
        <p:txBody>
          <a:bodyPr/>
          <a:lstStyle>
            <a:lvl1pPr>
              <a:defRPr/>
            </a:lvl1pPr>
          </a:lstStyle>
          <a:p>
            <a:pPr>
              <a:defRPr/>
            </a:pPr>
            <a:endParaRPr lang="zh-CN" altLang="zh-CN"/>
          </a:p>
        </p:txBody>
      </p:sp>
      <p:sp>
        <p:nvSpPr>
          <p:cNvPr id="7" name="Slide Number Placeholder 5"/>
          <p:cNvSpPr>
            <a:spLocks noGrp="1"/>
          </p:cNvSpPr>
          <p:nvPr>
            <p:ph type="sldNum" sz="quarter" idx="16"/>
          </p:nvPr>
        </p:nvSpPr>
        <p:spPr/>
        <p:txBody>
          <a:bodyPr/>
          <a:lstStyle>
            <a:lvl1pPr>
              <a:defRPr/>
            </a:lvl1pPr>
          </a:lstStyle>
          <a:p>
            <a:pPr>
              <a:defRPr/>
            </a:pPr>
            <a:fld id="{FD0F77F6-FC50-4042-800A-CC63D3CBED3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8934302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A76CCD-341A-46F2-8591-4B4B9F7337ED}" type="datetime1">
              <a:rPr lang="zh-CN" altLang="en-US"/>
              <a:pPr>
                <a:defRPr/>
              </a:pPr>
              <a:t>2023/7/31</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60E632D1-1EC7-465E-B64B-7AF3E4333A3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193417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ltLang="zh-HK"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DAD7412-2C67-4410-B075-F782EBAA699C}" type="datetime1">
              <a:rPr lang="zh-CN" altLang="en-US"/>
              <a:pPr>
                <a:defRPr/>
              </a:pPr>
              <a:t>2023/7/31</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4A497EF9-B21B-4006-9CA1-6A8849316A3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8422314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8867" y="1189039"/>
            <a:ext cx="10854267" cy="331787"/>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1A52904A-32C7-418F-9C38-18199C2F3176}" type="datetime1">
              <a:rPr lang="zh-CN" altLang="en-US"/>
              <a:pPr>
                <a:defRPr/>
              </a:pPr>
              <a:t>2023/7/31</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9CD674A-3717-429D-965F-1BFC7F60F17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306559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fontAlgn="base">
              <a:spcBef>
                <a:spcPct val="0"/>
              </a:spcBef>
              <a:spcAft>
                <a:spcPct val="0"/>
              </a:spcAft>
              <a:defRPr>
                <a:ea typeface="Microsoft JhengHei" panose="020B0604030504040204" pitchFamily="34" charset="-120"/>
              </a:defRPr>
            </a:lvl1pPr>
          </a:lstStyle>
          <a:p>
            <a:pPr>
              <a:defRPr/>
            </a:pPr>
            <a:fld id="{F819D397-E296-4D76-B209-D00AEA662357}" type="slidenum">
              <a:rPr lang="en-US" altLang="en-US"/>
              <a:pPr>
                <a:defRPr/>
              </a:pPr>
              <a:t>‹#›</a:t>
            </a:fld>
            <a:endParaRPr lang="en-US" altLang="en-US"/>
          </a:p>
        </p:txBody>
      </p:sp>
    </p:spTree>
    <p:extLst>
      <p:ext uri="{BB962C8B-B14F-4D97-AF65-F5344CB8AC3E}">
        <p14:creationId xmlns:p14="http://schemas.microsoft.com/office/powerpoint/2010/main" val="1999222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p:cNvSpPr>
            <a:spLocks noGrp="1" noChangeArrowheads="1"/>
          </p:cNvSpPr>
          <p:nvPr>
            <p:ph type="dt" sz="half" idx="10"/>
          </p:nvPr>
        </p:nvSpPr>
        <p:spPr/>
        <p:txBody>
          <a:bodyPr/>
          <a:lstStyle>
            <a:lvl1pPr>
              <a:defRPr/>
            </a:lvl1pPr>
          </a:lstStyle>
          <a:p>
            <a:pPr>
              <a:defRPr/>
            </a:pPr>
            <a:fld id="{D4885B42-1437-400B-B75E-B4342B3C680A}"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305E3034-F4AE-46CB-8EEF-599A34118CFE}" type="slidenum">
              <a:rPr lang="zh-CN" altLang="en-US"/>
              <a:pPr>
                <a:defRPr/>
              </a:pPr>
              <a:t>‹#›</a:t>
            </a:fld>
            <a:endParaRPr lang="zh-CN" altLang="en-US" sz="1800"/>
          </a:p>
        </p:txBody>
      </p:sp>
    </p:spTree>
    <p:extLst>
      <p:ext uri="{BB962C8B-B14F-4D97-AF65-F5344CB8AC3E}">
        <p14:creationId xmlns:p14="http://schemas.microsoft.com/office/powerpoint/2010/main" val="87436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dirty="0"/>
          </a:p>
        </p:txBody>
      </p:sp>
      <p:sp>
        <p:nvSpPr>
          <p:cNvPr id="3" name="Content Placeholder 2"/>
          <p:cNvSpPr>
            <a:spLocks noGrp="1"/>
          </p:cNvSpPr>
          <p:nvPr>
            <p:ph idx="1"/>
          </p:nvPr>
        </p:nvSpPr>
        <p:spPr/>
        <p:txBody>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8DAF34C-7FAF-4B4C-8069-182BAD2109B3}" type="datetime1">
              <a:rPr lang="zh-CN" altLang="en-US"/>
              <a:pPr>
                <a:defRPr/>
              </a:pPr>
              <a:t>2023/7/31</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3B1852DA-1440-45D2-8332-508C6BD225C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694498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713265ED-564B-4ACD-B5B0-7186C2DE2B9E}"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6E374A5C-D307-4DEA-8C43-95C5FFD93ED4}" type="slidenum">
              <a:rPr lang="zh-CN" altLang="en-US"/>
              <a:pPr>
                <a:defRPr/>
              </a:pPr>
              <a:t>‹#›</a:t>
            </a:fld>
            <a:endParaRPr lang="zh-CN" altLang="en-US" sz="1800"/>
          </a:p>
        </p:txBody>
      </p:sp>
    </p:spTree>
    <p:extLst>
      <p:ext uri="{BB962C8B-B14F-4D97-AF65-F5344CB8AC3E}">
        <p14:creationId xmlns:p14="http://schemas.microsoft.com/office/powerpoint/2010/main" val="3872691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p:cNvSpPr>
            <a:spLocks noGrp="1" noChangeArrowheads="1"/>
          </p:cNvSpPr>
          <p:nvPr>
            <p:ph type="dt" sz="half" idx="10"/>
          </p:nvPr>
        </p:nvSpPr>
        <p:spPr/>
        <p:txBody>
          <a:bodyPr/>
          <a:lstStyle>
            <a:lvl1pPr>
              <a:defRPr/>
            </a:lvl1pPr>
          </a:lstStyle>
          <a:p>
            <a:pPr>
              <a:defRPr/>
            </a:pPr>
            <a:fld id="{7F471851-9C02-4777-9281-05824883D9D8}"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6AEFA0CD-8F9F-4D79-A887-F1B3054BDB53}" type="slidenum">
              <a:rPr lang="zh-CN" altLang="en-US"/>
              <a:pPr>
                <a:defRPr/>
              </a:pPr>
              <a:t>‹#›</a:t>
            </a:fld>
            <a:endParaRPr lang="zh-CN" altLang="en-US" sz="1800"/>
          </a:p>
        </p:txBody>
      </p:sp>
    </p:spTree>
    <p:extLst>
      <p:ext uri="{BB962C8B-B14F-4D97-AF65-F5344CB8AC3E}">
        <p14:creationId xmlns:p14="http://schemas.microsoft.com/office/powerpoint/2010/main" val="515497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p:cNvSpPr>
            <a:spLocks noGrp="1" noChangeArrowheads="1"/>
          </p:cNvSpPr>
          <p:nvPr>
            <p:ph type="dt" sz="half" idx="10"/>
          </p:nvPr>
        </p:nvSpPr>
        <p:spPr/>
        <p:txBody>
          <a:bodyPr/>
          <a:lstStyle>
            <a:lvl1pPr>
              <a:defRPr/>
            </a:lvl1pPr>
          </a:lstStyle>
          <a:p>
            <a:pPr>
              <a:defRPr/>
            </a:pPr>
            <a:fld id="{FB010109-8696-4657-90B1-8E2339D44E0C}"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8EE30B08-ABF8-4A28-AE41-922DADDA7EBE}" type="slidenum">
              <a:rPr lang="zh-CN" altLang="en-US"/>
              <a:pPr>
                <a:defRPr/>
              </a:pPr>
              <a:t>‹#›</a:t>
            </a:fld>
            <a:endParaRPr lang="zh-CN" altLang="en-US" sz="1800"/>
          </a:p>
        </p:txBody>
      </p:sp>
    </p:spTree>
    <p:extLst>
      <p:ext uri="{BB962C8B-B14F-4D97-AF65-F5344CB8AC3E}">
        <p14:creationId xmlns:p14="http://schemas.microsoft.com/office/powerpoint/2010/main" val="122918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p:cNvSpPr>
            <a:spLocks noGrp="1" noChangeArrowheads="1"/>
          </p:cNvSpPr>
          <p:nvPr>
            <p:ph type="dt" sz="half" idx="10"/>
          </p:nvPr>
        </p:nvSpPr>
        <p:spPr/>
        <p:txBody>
          <a:bodyPr/>
          <a:lstStyle>
            <a:lvl1pPr>
              <a:defRPr/>
            </a:lvl1pPr>
          </a:lstStyle>
          <a:p>
            <a:pPr>
              <a:defRPr/>
            </a:pPr>
            <a:fld id="{159D2523-2575-4367-8F4A-F4930D62BDA7}" type="datetime1">
              <a:rPr lang="zh-CN" altLang="en-US"/>
              <a:pPr>
                <a:defRPr/>
              </a:pPr>
              <a:t>2023/7/31</a:t>
            </a:fld>
            <a:endParaRPr lang="zh-CN" altLang="zh-CN"/>
          </a:p>
        </p:txBody>
      </p:sp>
      <p:sp>
        <p:nvSpPr>
          <p:cNvPr id="8"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1029"/>
          <p:cNvSpPr>
            <a:spLocks noGrp="1" noChangeArrowheads="1"/>
          </p:cNvSpPr>
          <p:nvPr>
            <p:ph type="sldNum" sz="quarter" idx="12"/>
          </p:nvPr>
        </p:nvSpPr>
        <p:spPr/>
        <p:txBody>
          <a:bodyPr/>
          <a:lstStyle>
            <a:lvl1pPr>
              <a:defRPr/>
            </a:lvl1pPr>
          </a:lstStyle>
          <a:p>
            <a:pPr>
              <a:defRPr/>
            </a:pPr>
            <a:fld id="{216A4B1A-140D-4720-BDBA-07040E489D26}" type="slidenum">
              <a:rPr lang="zh-CN" altLang="en-US"/>
              <a:pPr>
                <a:defRPr/>
              </a:pPr>
              <a:t>‹#›</a:t>
            </a:fld>
            <a:endParaRPr lang="zh-CN" altLang="en-US" sz="1800"/>
          </a:p>
        </p:txBody>
      </p:sp>
    </p:spTree>
    <p:extLst>
      <p:ext uri="{BB962C8B-B14F-4D97-AF65-F5344CB8AC3E}">
        <p14:creationId xmlns:p14="http://schemas.microsoft.com/office/powerpoint/2010/main" val="995083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86543709-5BC0-42F8-8A4D-9F42B5D72D6B}" type="datetime1">
              <a:rPr lang="zh-CN" altLang="en-US"/>
              <a:pPr>
                <a:defRPr/>
              </a:pPr>
              <a:t>2023/7/31</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6ADB6F8F-0B8F-49F2-AFF9-708DDB98473D}" type="slidenum">
              <a:rPr lang="zh-CN" altLang="en-US"/>
              <a:pPr>
                <a:defRPr/>
              </a:pPr>
              <a:t>‹#›</a:t>
            </a:fld>
            <a:endParaRPr lang="zh-CN" altLang="en-US" sz="1800"/>
          </a:p>
        </p:txBody>
      </p:sp>
    </p:spTree>
    <p:extLst>
      <p:ext uri="{BB962C8B-B14F-4D97-AF65-F5344CB8AC3E}">
        <p14:creationId xmlns:p14="http://schemas.microsoft.com/office/powerpoint/2010/main" val="19569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pPr>
              <a:defRPr/>
            </a:pPr>
            <a:fld id="{8F208C2F-893D-4629-B5EE-EAEE00E5F5E2}" type="datetime1">
              <a:rPr lang="zh-CN" altLang="en-US"/>
              <a:pPr>
                <a:defRPr/>
              </a:pPr>
              <a:t>2023/7/31</a:t>
            </a:fld>
            <a:endParaRPr lang="zh-CN" altLang="zh-CN"/>
          </a:p>
        </p:txBody>
      </p:sp>
      <p:sp>
        <p:nvSpPr>
          <p:cNvPr id="3"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1029"/>
          <p:cNvSpPr>
            <a:spLocks noGrp="1" noChangeArrowheads="1"/>
          </p:cNvSpPr>
          <p:nvPr>
            <p:ph type="sldNum" sz="quarter" idx="12"/>
          </p:nvPr>
        </p:nvSpPr>
        <p:spPr/>
        <p:txBody>
          <a:bodyPr/>
          <a:lstStyle>
            <a:lvl1pPr>
              <a:defRPr/>
            </a:lvl1pPr>
          </a:lstStyle>
          <a:p>
            <a:pPr>
              <a:defRPr/>
            </a:pPr>
            <a:fld id="{9C0126C4-3DFD-4DA6-AF7C-9A941845ADD1}" type="slidenum">
              <a:rPr lang="zh-CN" altLang="en-US"/>
              <a:pPr>
                <a:defRPr/>
              </a:pPr>
              <a:t>‹#›</a:t>
            </a:fld>
            <a:endParaRPr lang="zh-CN" altLang="en-US" sz="1800"/>
          </a:p>
        </p:txBody>
      </p:sp>
    </p:spTree>
    <p:extLst>
      <p:ext uri="{BB962C8B-B14F-4D97-AF65-F5344CB8AC3E}">
        <p14:creationId xmlns:p14="http://schemas.microsoft.com/office/powerpoint/2010/main" val="149626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4110675D-5318-45B7-8B05-0B6CE16FB721}"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052451FA-8248-4FA7-95C9-D2F677C9850B}" type="slidenum">
              <a:rPr lang="zh-CN" altLang="en-US"/>
              <a:pPr>
                <a:defRPr/>
              </a:pPr>
              <a:t>‹#›</a:t>
            </a:fld>
            <a:endParaRPr lang="zh-CN" altLang="en-US" sz="1800"/>
          </a:p>
        </p:txBody>
      </p:sp>
    </p:spTree>
    <p:extLst>
      <p:ext uri="{BB962C8B-B14F-4D97-AF65-F5344CB8AC3E}">
        <p14:creationId xmlns:p14="http://schemas.microsoft.com/office/powerpoint/2010/main" val="2673588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C6C54B04-CBBF-4BD4-B02B-B43EA4B894EC}"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E9AB3595-7C42-4BE2-84F9-EDD2895D1702}" type="slidenum">
              <a:rPr lang="zh-CN" altLang="en-US"/>
              <a:pPr>
                <a:defRPr/>
              </a:pPr>
              <a:t>‹#›</a:t>
            </a:fld>
            <a:endParaRPr lang="zh-CN" altLang="en-US" sz="1800"/>
          </a:p>
        </p:txBody>
      </p:sp>
    </p:spTree>
    <p:extLst>
      <p:ext uri="{BB962C8B-B14F-4D97-AF65-F5344CB8AC3E}">
        <p14:creationId xmlns:p14="http://schemas.microsoft.com/office/powerpoint/2010/main" val="513914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51E4393D-C724-4F82-8891-A2807C8519C3}"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051641DA-ABE7-4B7F-99EC-1D7058179466}" type="slidenum">
              <a:rPr lang="zh-CN" altLang="en-US"/>
              <a:pPr>
                <a:defRPr/>
              </a:pPr>
              <a:t>‹#›</a:t>
            </a:fld>
            <a:endParaRPr lang="zh-CN" altLang="en-US" sz="1800"/>
          </a:p>
        </p:txBody>
      </p:sp>
    </p:spTree>
    <p:extLst>
      <p:ext uri="{BB962C8B-B14F-4D97-AF65-F5344CB8AC3E}">
        <p14:creationId xmlns:p14="http://schemas.microsoft.com/office/powerpoint/2010/main" val="712716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059F4238-D147-49CE-887C-E4722C2D953F}"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2133907C-9481-423D-ABD8-8B0B0A450B50}" type="slidenum">
              <a:rPr lang="zh-CN" altLang="en-US"/>
              <a:pPr>
                <a:defRPr/>
              </a:pPr>
              <a:t>‹#›</a:t>
            </a:fld>
            <a:endParaRPr lang="zh-CN" altLang="en-US" sz="1800"/>
          </a:p>
        </p:txBody>
      </p:sp>
    </p:spTree>
    <p:extLst>
      <p:ext uri="{BB962C8B-B14F-4D97-AF65-F5344CB8AC3E}">
        <p14:creationId xmlns:p14="http://schemas.microsoft.com/office/powerpoint/2010/main" val="92441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ltLang="zh-HK"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Edit Master text styles</a:t>
            </a:r>
          </a:p>
        </p:txBody>
      </p:sp>
      <p:sp>
        <p:nvSpPr>
          <p:cNvPr id="4" name="Date Placeholder 3"/>
          <p:cNvSpPr>
            <a:spLocks noGrp="1"/>
          </p:cNvSpPr>
          <p:nvPr>
            <p:ph type="dt" sz="half" idx="10"/>
          </p:nvPr>
        </p:nvSpPr>
        <p:spPr/>
        <p:txBody>
          <a:bodyPr/>
          <a:lstStyle>
            <a:lvl1pPr>
              <a:defRPr/>
            </a:lvl1pPr>
          </a:lstStyle>
          <a:p>
            <a:pPr>
              <a:defRPr/>
            </a:pPr>
            <a:fld id="{2DB7ECE9-BE11-48D0-BEE9-269C177DBCF1}" type="datetime1">
              <a:rPr lang="zh-CN" altLang="en-US"/>
              <a:pPr>
                <a:defRPr/>
              </a:pPr>
              <a:t>2023/7/31</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EFE8C23-6A98-4E86-9E6A-F5F6CAAC75D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1471318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8B8D0C78-FD80-4933-9713-8C9CF1ECC6E8}" type="datetime1">
              <a:rPr lang="zh-CN" altLang="en-US"/>
              <a:pPr>
                <a:defRPr/>
              </a:pPr>
              <a:t>2023/7/31</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3E1EEF38-DC68-4059-B7F0-FB03E82DCFB7}" type="slidenum">
              <a:rPr lang="zh-CN" altLang="en-US"/>
              <a:pPr>
                <a:defRPr/>
              </a:pPr>
              <a:t>‹#›</a:t>
            </a:fld>
            <a:endParaRPr lang="zh-CN" altLang="en-US" sz="1800"/>
          </a:p>
        </p:txBody>
      </p:sp>
    </p:spTree>
    <p:extLst>
      <p:ext uri="{BB962C8B-B14F-4D97-AF65-F5344CB8AC3E}">
        <p14:creationId xmlns:p14="http://schemas.microsoft.com/office/powerpoint/2010/main" val="1492942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EA3C2519-F125-48FA-B843-6345A337DB43}" type="slidenum">
              <a:rPr lang="en-US" altLang="en-US"/>
              <a:pPr>
                <a:defRPr/>
              </a:pPr>
              <a:t>‹#›</a:t>
            </a:fld>
            <a:endParaRPr lang="en-US" altLang="en-US"/>
          </a:p>
        </p:txBody>
      </p:sp>
    </p:spTree>
    <p:extLst>
      <p:ext uri="{BB962C8B-B14F-4D97-AF65-F5344CB8AC3E}">
        <p14:creationId xmlns:p14="http://schemas.microsoft.com/office/powerpoint/2010/main" val="3941658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p:cNvSpPr>
            <a:spLocks noGrp="1" noChangeArrowheads="1"/>
          </p:cNvSpPr>
          <p:nvPr>
            <p:ph type="dt" sz="half" idx="10"/>
          </p:nvPr>
        </p:nvSpPr>
        <p:spPr/>
        <p:txBody>
          <a:bodyPr/>
          <a:lstStyle>
            <a:lvl1pPr>
              <a:defRPr/>
            </a:lvl1pPr>
          </a:lstStyle>
          <a:p>
            <a:pPr>
              <a:defRPr/>
            </a:pPr>
            <a:fld id="{311E7FF4-75B6-42F0-8423-60B5E097080D}"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888DB68A-D205-48FA-ABFC-B5F5418B2968}" type="slidenum">
              <a:rPr lang="zh-CN" altLang="en-US"/>
              <a:pPr>
                <a:defRPr/>
              </a:pPr>
              <a:t>‹#›</a:t>
            </a:fld>
            <a:endParaRPr lang="zh-CN" altLang="en-US" sz="1800"/>
          </a:p>
        </p:txBody>
      </p:sp>
    </p:spTree>
    <p:extLst>
      <p:ext uri="{BB962C8B-B14F-4D97-AF65-F5344CB8AC3E}">
        <p14:creationId xmlns:p14="http://schemas.microsoft.com/office/powerpoint/2010/main" val="1869479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2DAB70AB-1E5C-4737-BD00-3147C1E7651E}"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36A30A26-C7DF-41BF-810E-9D6BD0D71774}" type="slidenum">
              <a:rPr lang="zh-CN" altLang="en-US"/>
              <a:pPr>
                <a:defRPr/>
              </a:pPr>
              <a:t>‹#›</a:t>
            </a:fld>
            <a:endParaRPr lang="zh-CN" altLang="en-US" sz="1800"/>
          </a:p>
        </p:txBody>
      </p:sp>
    </p:spTree>
    <p:extLst>
      <p:ext uri="{BB962C8B-B14F-4D97-AF65-F5344CB8AC3E}">
        <p14:creationId xmlns:p14="http://schemas.microsoft.com/office/powerpoint/2010/main" val="227608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p:cNvSpPr>
            <a:spLocks noGrp="1" noChangeArrowheads="1"/>
          </p:cNvSpPr>
          <p:nvPr>
            <p:ph type="dt" sz="half" idx="10"/>
          </p:nvPr>
        </p:nvSpPr>
        <p:spPr/>
        <p:txBody>
          <a:bodyPr/>
          <a:lstStyle>
            <a:lvl1pPr>
              <a:defRPr/>
            </a:lvl1pPr>
          </a:lstStyle>
          <a:p>
            <a:pPr>
              <a:defRPr/>
            </a:pPr>
            <a:fld id="{A7660629-B4A0-496A-84DC-B5F4131F41C7}"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8BCB6697-6DD7-417A-A4BC-4C4FB343301F}" type="slidenum">
              <a:rPr lang="zh-CN" altLang="en-US"/>
              <a:pPr>
                <a:defRPr/>
              </a:pPr>
              <a:t>‹#›</a:t>
            </a:fld>
            <a:endParaRPr lang="zh-CN" altLang="en-US" sz="1800"/>
          </a:p>
        </p:txBody>
      </p:sp>
    </p:spTree>
    <p:extLst>
      <p:ext uri="{BB962C8B-B14F-4D97-AF65-F5344CB8AC3E}">
        <p14:creationId xmlns:p14="http://schemas.microsoft.com/office/powerpoint/2010/main" val="3999964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p:cNvSpPr>
            <a:spLocks noGrp="1" noChangeArrowheads="1"/>
          </p:cNvSpPr>
          <p:nvPr>
            <p:ph type="dt" sz="half" idx="10"/>
          </p:nvPr>
        </p:nvSpPr>
        <p:spPr/>
        <p:txBody>
          <a:bodyPr/>
          <a:lstStyle>
            <a:lvl1pPr>
              <a:defRPr/>
            </a:lvl1pPr>
          </a:lstStyle>
          <a:p>
            <a:pPr>
              <a:defRPr/>
            </a:pPr>
            <a:fld id="{301E7A33-C937-479A-8D57-D4467F373640}"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BAFB6597-3D87-4F06-8B80-260B53BD18D0}" type="slidenum">
              <a:rPr lang="zh-CN" altLang="en-US"/>
              <a:pPr>
                <a:defRPr/>
              </a:pPr>
              <a:t>‹#›</a:t>
            </a:fld>
            <a:endParaRPr lang="zh-CN" altLang="en-US" sz="1800"/>
          </a:p>
        </p:txBody>
      </p:sp>
    </p:spTree>
    <p:extLst>
      <p:ext uri="{BB962C8B-B14F-4D97-AF65-F5344CB8AC3E}">
        <p14:creationId xmlns:p14="http://schemas.microsoft.com/office/powerpoint/2010/main" val="3291158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p:cNvSpPr>
            <a:spLocks noGrp="1" noChangeArrowheads="1"/>
          </p:cNvSpPr>
          <p:nvPr>
            <p:ph type="dt" sz="half" idx="10"/>
          </p:nvPr>
        </p:nvSpPr>
        <p:spPr/>
        <p:txBody>
          <a:bodyPr/>
          <a:lstStyle>
            <a:lvl1pPr>
              <a:defRPr/>
            </a:lvl1pPr>
          </a:lstStyle>
          <a:p>
            <a:pPr>
              <a:defRPr/>
            </a:pPr>
            <a:fld id="{BAAACBF8-81A3-43D0-AA92-BC88BE94056F}" type="datetime1">
              <a:rPr lang="zh-CN" altLang="en-US"/>
              <a:pPr>
                <a:defRPr/>
              </a:pPr>
              <a:t>2023/7/31</a:t>
            </a:fld>
            <a:endParaRPr lang="zh-CN" altLang="zh-CN"/>
          </a:p>
        </p:txBody>
      </p:sp>
      <p:sp>
        <p:nvSpPr>
          <p:cNvPr id="8"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1029"/>
          <p:cNvSpPr>
            <a:spLocks noGrp="1" noChangeArrowheads="1"/>
          </p:cNvSpPr>
          <p:nvPr>
            <p:ph type="sldNum" sz="quarter" idx="12"/>
          </p:nvPr>
        </p:nvSpPr>
        <p:spPr/>
        <p:txBody>
          <a:bodyPr/>
          <a:lstStyle>
            <a:lvl1pPr>
              <a:defRPr/>
            </a:lvl1pPr>
          </a:lstStyle>
          <a:p>
            <a:pPr>
              <a:defRPr/>
            </a:pPr>
            <a:fld id="{05143CFF-1330-4D62-A384-E55674E59C1D}" type="slidenum">
              <a:rPr lang="zh-CN" altLang="en-US"/>
              <a:pPr>
                <a:defRPr/>
              </a:pPr>
              <a:t>‹#›</a:t>
            </a:fld>
            <a:endParaRPr lang="zh-CN" altLang="en-US" sz="1800"/>
          </a:p>
        </p:txBody>
      </p:sp>
    </p:spTree>
    <p:extLst>
      <p:ext uri="{BB962C8B-B14F-4D97-AF65-F5344CB8AC3E}">
        <p14:creationId xmlns:p14="http://schemas.microsoft.com/office/powerpoint/2010/main" val="1151785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316509AD-12A0-446A-9690-48F85AA69F43}" type="datetime1">
              <a:rPr lang="zh-CN" altLang="en-US"/>
              <a:pPr>
                <a:defRPr/>
              </a:pPr>
              <a:t>2023/7/31</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ED1DC241-8016-4D11-88F5-4C61707CE57B}" type="slidenum">
              <a:rPr lang="zh-CN" altLang="en-US"/>
              <a:pPr>
                <a:defRPr/>
              </a:pPr>
              <a:t>‹#›</a:t>
            </a:fld>
            <a:endParaRPr lang="zh-CN" altLang="en-US" sz="1800"/>
          </a:p>
        </p:txBody>
      </p:sp>
    </p:spTree>
    <p:extLst>
      <p:ext uri="{BB962C8B-B14F-4D97-AF65-F5344CB8AC3E}">
        <p14:creationId xmlns:p14="http://schemas.microsoft.com/office/powerpoint/2010/main" val="2030208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pPr>
              <a:defRPr/>
            </a:pPr>
            <a:fld id="{DE45C5FF-9F51-476A-8ED4-484290683686}" type="datetime1">
              <a:rPr lang="zh-CN" altLang="en-US"/>
              <a:pPr>
                <a:defRPr/>
              </a:pPr>
              <a:t>2023/7/31</a:t>
            </a:fld>
            <a:endParaRPr lang="zh-CN" altLang="zh-CN"/>
          </a:p>
        </p:txBody>
      </p:sp>
      <p:sp>
        <p:nvSpPr>
          <p:cNvPr id="3"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1029"/>
          <p:cNvSpPr>
            <a:spLocks noGrp="1" noChangeArrowheads="1"/>
          </p:cNvSpPr>
          <p:nvPr>
            <p:ph type="sldNum" sz="quarter" idx="12"/>
          </p:nvPr>
        </p:nvSpPr>
        <p:spPr/>
        <p:txBody>
          <a:bodyPr/>
          <a:lstStyle>
            <a:lvl1pPr>
              <a:defRPr/>
            </a:lvl1pPr>
          </a:lstStyle>
          <a:p>
            <a:pPr>
              <a:defRPr/>
            </a:pPr>
            <a:fld id="{A8F47F23-C76F-46B0-8302-96DEB23FE0B0}" type="slidenum">
              <a:rPr lang="zh-CN" altLang="en-US"/>
              <a:pPr>
                <a:defRPr/>
              </a:pPr>
              <a:t>‹#›</a:t>
            </a:fld>
            <a:endParaRPr lang="zh-CN" altLang="en-US" sz="1800"/>
          </a:p>
        </p:txBody>
      </p:sp>
    </p:spTree>
    <p:extLst>
      <p:ext uri="{BB962C8B-B14F-4D97-AF65-F5344CB8AC3E}">
        <p14:creationId xmlns:p14="http://schemas.microsoft.com/office/powerpoint/2010/main" val="345270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57960E68-8BED-442A-A7CB-2BA670622EDF}"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70A72D14-353E-4BDF-ACF2-6EAABC6C3CAD}" type="slidenum">
              <a:rPr lang="zh-CN" altLang="en-US"/>
              <a:pPr>
                <a:defRPr/>
              </a:pPr>
              <a:t>‹#›</a:t>
            </a:fld>
            <a:endParaRPr lang="zh-CN" altLang="en-US" sz="1800"/>
          </a:p>
        </p:txBody>
      </p:sp>
    </p:spTree>
    <p:extLst>
      <p:ext uri="{BB962C8B-B14F-4D97-AF65-F5344CB8AC3E}">
        <p14:creationId xmlns:p14="http://schemas.microsoft.com/office/powerpoint/2010/main" val="41387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ltLang="zh-HK"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E81F04B-5E04-45E9-9060-E539B8C32B2C}" type="datetime1">
              <a:rPr lang="zh-CN" altLang="en-US"/>
              <a:pPr>
                <a:defRPr/>
              </a:pPr>
              <a:t>2023/7/31</a:t>
            </a:fld>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zh-CN" altLang="zh-CN"/>
          </a:p>
        </p:txBody>
      </p:sp>
      <p:sp>
        <p:nvSpPr>
          <p:cNvPr id="7" name="Slide Number Placeholder 6"/>
          <p:cNvSpPr>
            <a:spLocks noGrp="1"/>
          </p:cNvSpPr>
          <p:nvPr>
            <p:ph type="sldNum" sz="quarter" idx="12"/>
          </p:nvPr>
        </p:nvSpPr>
        <p:spPr/>
        <p:txBody>
          <a:bodyPr/>
          <a:lstStyle>
            <a:lvl1pPr>
              <a:defRPr/>
            </a:lvl1pPr>
          </a:lstStyle>
          <a:p>
            <a:pPr>
              <a:defRPr/>
            </a:pPr>
            <a:fld id="{969F34F0-52A0-48AB-8A50-6135F27785E9}"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6878792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86F05F3D-9421-4862-A0D0-6164F63765C2}"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655BA99E-657E-40A1-A3D2-AA74CB973D3E}" type="slidenum">
              <a:rPr lang="zh-CN" altLang="en-US"/>
              <a:pPr>
                <a:defRPr/>
              </a:pPr>
              <a:t>‹#›</a:t>
            </a:fld>
            <a:endParaRPr lang="zh-CN" altLang="en-US" sz="1800"/>
          </a:p>
        </p:txBody>
      </p:sp>
    </p:spTree>
    <p:extLst>
      <p:ext uri="{BB962C8B-B14F-4D97-AF65-F5344CB8AC3E}">
        <p14:creationId xmlns:p14="http://schemas.microsoft.com/office/powerpoint/2010/main" val="1324219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E2268C6B-1F24-4E4C-8854-A2E9ED3695E2}"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06F87F67-E9D2-4B82-B805-2813DD9EDC75}" type="slidenum">
              <a:rPr lang="zh-CN" altLang="en-US"/>
              <a:pPr>
                <a:defRPr/>
              </a:pPr>
              <a:t>‹#›</a:t>
            </a:fld>
            <a:endParaRPr lang="zh-CN" altLang="en-US" sz="1800"/>
          </a:p>
        </p:txBody>
      </p:sp>
    </p:spTree>
    <p:extLst>
      <p:ext uri="{BB962C8B-B14F-4D97-AF65-F5344CB8AC3E}">
        <p14:creationId xmlns:p14="http://schemas.microsoft.com/office/powerpoint/2010/main" val="1692490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2C397916-1027-4EE4-B492-5F788555D3B3}"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7A80B050-4987-4051-B70F-CFF6926BA24C}" type="slidenum">
              <a:rPr lang="zh-CN" altLang="en-US"/>
              <a:pPr>
                <a:defRPr/>
              </a:pPr>
              <a:t>‹#›</a:t>
            </a:fld>
            <a:endParaRPr lang="zh-CN" altLang="en-US" sz="1800"/>
          </a:p>
        </p:txBody>
      </p:sp>
    </p:spTree>
    <p:extLst>
      <p:ext uri="{BB962C8B-B14F-4D97-AF65-F5344CB8AC3E}">
        <p14:creationId xmlns:p14="http://schemas.microsoft.com/office/powerpoint/2010/main" val="1974958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AE81B431-6BED-48FC-9BA6-6E2CBF1665D7}" type="datetime1">
              <a:rPr lang="zh-CN" altLang="en-US"/>
              <a:pPr>
                <a:defRPr/>
              </a:pPr>
              <a:t>2023/7/31</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95DE2A0E-B4CA-4961-ABC3-A9353866CDB8}" type="slidenum">
              <a:rPr lang="zh-CN" altLang="en-US"/>
              <a:pPr>
                <a:defRPr/>
              </a:pPr>
              <a:t>‹#›</a:t>
            </a:fld>
            <a:endParaRPr lang="zh-CN" altLang="en-US" sz="1800"/>
          </a:p>
        </p:txBody>
      </p:sp>
    </p:spTree>
    <p:extLst>
      <p:ext uri="{BB962C8B-B14F-4D97-AF65-F5344CB8AC3E}">
        <p14:creationId xmlns:p14="http://schemas.microsoft.com/office/powerpoint/2010/main" val="4072892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2CE80193-6D31-41C6-8E27-8F8ECC3FBA41}" type="slidenum">
              <a:rPr lang="en-US" altLang="en-US"/>
              <a:pPr>
                <a:defRPr/>
              </a:pPr>
              <a:t>‹#›</a:t>
            </a:fld>
            <a:endParaRPr lang="en-US" altLang="en-US"/>
          </a:p>
        </p:txBody>
      </p:sp>
    </p:spTree>
    <p:extLst>
      <p:ext uri="{BB962C8B-B14F-4D97-AF65-F5344CB8AC3E}">
        <p14:creationId xmlns:p14="http://schemas.microsoft.com/office/powerpoint/2010/main" val="960840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p:cNvSpPr>
            <a:spLocks noGrp="1" noChangeArrowheads="1"/>
          </p:cNvSpPr>
          <p:nvPr>
            <p:ph type="dt" sz="half" idx="10"/>
          </p:nvPr>
        </p:nvSpPr>
        <p:spPr/>
        <p:txBody>
          <a:bodyPr/>
          <a:lstStyle>
            <a:lvl1pPr>
              <a:defRPr/>
            </a:lvl1pPr>
          </a:lstStyle>
          <a:p>
            <a:pPr>
              <a:defRPr/>
            </a:pPr>
            <a:fld id="{A663802B-B4DB-43F4-9971-00026CAC64FE}"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FB26BB2B-6B38-45F0-9A51-EB3CF22CBF10}" type="slidenum">
              <a:rPr lang="zh-CN" altLang="en-US"/>
              <a:pPr>
                <a:defRPr/>
              </a:pPr>
              <a:t>‹#›</a:t>
            </a:fld>
            <a:endParaRPr lang="zh-CN" altLang="en-US" sz="1800"/>
          </a:p>
        </p:txBody>
      </p:sp>
    </p:spTree>
    <p:extLst>
      <p:ext uri="{BB962C8B-B14F-4D97-AF65-F5344CB8AC3E}">
        <p14:creationId xmlns:p14="http://schemas.microsoft.com/office/powerpoint/2010/main" val="4055195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187A0766-A17F-467D-9C43-837916EBE61D}"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4532F857-7A3D-4C59-95B7-BB202D2EC465}" type="slidenum">
              <a:rPr lang="zh-CN" altLang="en-US"/>
              <a:pPr>
                <a:defRPr/>
              </a:pPr>
              <a:t>‹#›</a:t>
            </a:fld>
            <a:endParaRPr lang="zh-CN" altLang="en-US" sz="1800"/>
          </a:p>
        </p:txBody>
      </p:sp>
    </p:spTree>
    <p:extLst>
      <p:ext uri="{BB962C8B-B14F-4D97-AF65-F5344CB8AC3E}">
        <p14:creationId xmlns:p14="http://schemas.microsoft.com/office/powerpoint/2010/main" val="3778808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p:cNvSpPr>
            <a:spLocks noGrp="1" noChangeArrowheads="1"/>
          </p:cNvSpPr>
          <p:nvPr>
            <p:ph type="dt" sz="half" idx="10"/>
          </p:nvPr>
        </p:nvSpPr>
        <p:spPr/>
        <p:txBody>
          <a:bodyPr/>
          <a:lstStyle>
            <a:lvl1pPr>
              <a:defRPr/>
            </a:lvl1pPr>
          </a:lstStyle>
          <a:p>
            <a:pPr>
              <a:defRPr/>
            </a:pPr>
            <a:fld id="{41631E17-0163-4F73-A0EF-3F68A4BD2679}"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855ECA3B-3D69-4EE7-AA38-A645B2BFF4C3}" type="slidenum">
              <a:rPr lang="zh-CN" altLang="en-US"/>
              <a:pPr>
                <a:defRPr/>
              </a:pPr>
              <a:t>‹#›</a:t>
            </a:fld>
            <a:endParaRPr lang="zh-CN" altLang="en-US" sz="1800"/>
          </a:p>
        </p:txBody>
      </p:sp>
    </p:spTree>
    <p:extLst>
      <p:ext uri="{BB962C8B-B14F-4D97-AF65-F5344CB8AC3E}">
        <p14:creationId xmlns:p14="http://schemas.microsoft.com/office/powerpoint/2010/main" val="2394968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p:cNvSpPr>
            <a:spLocks noGrp="1" noChangeArrowheads="1"/>
          </p:cNvSpPr>
          <p:nvPr>
            <p:ph type="dt" sz="half" idx="10"/>
          </p:nvPr>
        </p:nvSpPr>
        <p:spPr/>
        <p:txBody>
          <a:bodyPr/>
          <a:lstStyle>
            <a:lvl1pPr>
              <a:defRPr/>
            </a:lvl1pPr>
          </a:lstStyle>
          <a:p>
            <a:pPr>
              <a:defRPr/>
            </a:pPr>
            <a:fld id="{1AB50E8B-316D-448A-B97B-7B1B0298D564}"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2FF985C1-B7C4-4B7D-801A-A01F3772E0A1}" type="slidenum">
              <a:rPr lang="zh-CN" altLang="en-US"/>
              <a:pPr>
                <a:defRPr/>
              </a:pPr>
              <a:t>‹#›</a:t>
            </a:fld>
            <a:endParaRPr lang="zh-CN" altLang="en-US" sz="1800"/>
          </a:p>
        </p:txBody>
      </p:sp>
    </p:spTree>
    <p:extLst>
      <p:ext uri="{BB962C8B-B14F-4D97-AF65-F5344CB8AC3E}">
        <p14:creationId xmlns:p14="http://schemas.microsoft.com/office/powerpoint/2010/main" val="3795305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p:cNvSpPr>
            <a:spLocks noGrp="1" noChangeArrowheads="1"/>
          </p:cNvSpPr>
          <p:nvPr>
            <p:ph type="dt" sz="half" idx="10"/>
          </p:nvPr>
        </p:nvSpPr>
        <p:spPr/>
        <p:txBody>
          <a:bodyPr/>
          <a:lstStyle>
            <a:lvl1pPr>
              <a:defRPr/>
            </a:lvl1pPr>
          </a:lstStyle>
          <a:p>
            <a:pPr>
              <a:defRPr/>
            </a:pPr>
            <a:fld id="{0696E17F-2DF2-4C7B-A50D-27FF8DA4AD11}" type="datetime1">
              <a:rPr lang="zh-CN" altLang="en-US"/>
              <a:pPr>
                <a:defRPr/>
              </a:pPr>
              <a:t>2023/7/31</a:t>
            </a:fld>
            <a:endParaRPr lang="zh-CN" altLang="zh-CN"/>
          </a:p>
        </p:txBody>
      </p:sp>
      <p:sp>
        <p:nvSpPr>
          <p:cNvPr id="8"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1029"/>
          <p:cNvSpPr>
            <a:spLocks noGrp="1" noChangeArrowheads="1"/>
          </p:cNvSpPr>
          <p:nvPr>
            <p:ph type="sldNum" sz="quarter" idx="12"/>
          </p:nvPr>
        </p:nvSpPr>
        <p:spPr/>
        <p:txBody>
          <a:bodyPr/>
          <a:lstStyle>
            <a:lvl1pPr>
              <a:defRPr/>
            </a:lvl1pPr>
          </a:lstStyle>
          <a:p>
            <a:pPr>
              <a:defRPr/>
            </a:pPr>
            <a:fld id="{FF581295-BBF1-4FDC-AE3F-75940A7EC335}" type="slidenum">
              <a:rPr lang="zh-CN" altLang="en-US"/>
              <a:pPr>
                <a:defRPr/>
              </a:pPr>
              <a:t>‹#›</a:t>
            </a:fld>
            <a:endParaRPr lang="zh-CN" altLang="en-US" sz="1800"/>
          </a:p>
        </p:txBody>
      </p:sp>
    </p:spTree>
    <p:extLst>
      <p:ext uri="{BB962C8B-B14F-4D97-AF65-F5344CB8AC3E}">
        <p14:creationId xmlns:p14="http://schemas.microsoft.com/office/powerpoint/2010/main" val="177352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ltLang="zh-HK"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164BF571-2457-4063-88BB-C90BF53FE1CB}" type="datetime1">
              <a:rPr lang="zh-CN" altLang="en-US"/>
              <a:pPr>
                <a:defRPr/>
              </a:pPr>
              <a:t>2023/7/31</a:t>
            </a:fld>
            <a:endParaRPr lang="zh-CN" altLang="en-US" sz="1800">
              <a:solidFill>
                <a:schemeClr val="tx1"/>
              </a:solidFill>
            </a:endParaRPr>
          </a:p>
        </p:txBody>
      </p:sp>
      <p:sp>
        <p:nvSpPr>
          <p:cNvPr id="8" name="Footer Placeholder 7"/>
          <p:cNvSpPr>
            <a:spLocks noGrp="1"/>
          </p:cNvSpPr>
          <p:nvPr>
            <p:ph type="ftr" sz="quarter" idx="11"/>
          </p:nvPr>
        </p:nvSpPr>
        <p:spPr/>
        <p:txBody>
          <a:bodyPr/>
          <a:lstStyle>
            <a:lvl1pPr>
              <a:defRPr/>
            </a:lvl1pPr>
          </a:lstStyle>
          <a:p>
            <a:pPr>
              <a:defRPr/>
            </a:pPr>
            <a:endParaRPr lang="zh-CN" altLang="zh-CN"/>
          </a:p>
        </p:txBody>
      </p:sp>
      <p:sp>
        <p:nvSpPr>
          <p:cNvPr id="9" name="Slide Number Placeholder 8"/>
          <p:cNvSpPr>
            <a:spLocks noGrp="1"/>
          </p:cNvSpPr>
          <p:nvPr>
            <p:ph type="sldNum" sz="quarter" idx="12"/>
          </p:nvPr>
        </p:nvSpPr>
        <p:spPr/>
        <p:txBody>
          <a:bodyPr/>
          <a:lstStyle>
            <a:lvl1pPr>
              <a:defRPr/>
            </a:lvl1pPr>
          </a:lstStyle>
          <a:p>
            <a:pPr>
              <a:defRPr/>
            </a:pPr>
            <a:fld id="{77FF00B3-5FA6-4D04-9D32-2203F9E309F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0869765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9EC5D1C8-58DC-48F3-A102-961E4A832881}" type="datetime1">
              <a:rPr lang="zh-CN" altLang="en-US"/>
              <a:pPr>
                <a:defRPr/>
              </a:pPr>
              <a:t>2023/7/31</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5C139F9D-3CB5-4624-A1D5-34987C00BE8A}" type="slidenum">
              <a:rPr lang="zh-CN" altLang="en-US"/>
              <a:pPr>
                <a:defRPr/>
              </a:pPr>
              <a:t>‹#›</a:t>
            </a:fld>
            <a:endParaRPr lang="zh-CN" altLang="en-US" sz="1800"/>
          </a:p>
        </p:txBody>
      </p:sp>
    </p:spTree>
    <p:extLst>
      <p:ext uri="{BB962C8B-B14F-4D97-AF65-F5344CB8AC3E}">
        <p14:creationId xmlns:p14="http://schemas.microsoft.com/office/powerpoint/2010/main" val="2183321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pPr>
              <a:defRPr/>
            </a:pPr>
            <a:fld id="{D6EE6D15-CD11-491F-BEE7-F8160FD515BE}" type="datetime1">
              <a:rPr lang="zh-CN" altLang="en-US"/>
              <a:pPr>
                <a:defRPr/>
              </a:pPr>
              <a:t>2023/7/31</a:t>
            </a:fld>
            <a:endParaRPr lang="zh-CN" altLang="zh-CN"/>
          </a:p>
        </p:txBody>
      </p:sp>
      <p:sp>
        <p:nvSpPr>
          <p:cNvPr id="3"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1029"/>
          <p:cNvSpPr>
            <a:spLocks noGrp="1" noChangeArrowheads="1"/>
          </p:cNvSpPr>
          <p:nvPr>
            <p:ph type="sldNum" sz="quarter" idx="12"/>
          </p:nvPr>
        </p:nvSpPr>
        <p:spPr/>
        <p:txBody>
          <a:bodyPr/>
          <a:lstStyle>
            <a:lvl1pPr>
              <a:defRPr/>
            </a:lvl1pPr>
          </a:lstStyle>
          <a:p>
            <a:pPr>
              <a:defRPr/>
            </a:pPr>
            <a:fld id="{B6FDB5D9-CF72-4B1B-A1EE-34C579A66284}" type="slidenum">
              <a:rPr lang="zh-CN" altLang="en-US"/>
              <a:pPr>
                <a:defRPr/>
              </a:pPr>
              <a:t>‹#›</a:t>
            </a:fld>
            <a:endParaRPr lang="zh-CN" altLang="en-US" sz="1800"/>
          </a:p>
        </p:txBody>
      </p:sp>
    </p:spTree>
    <p:extLst>
      <p:ext uri="{BB962C8B-B14F-4D97-AF65-F5344CB8AC3E}">
        <p14:creationId xmlns:p14="http://schemas.microsoft.com/office/powerpoint/2010/main" val="1976424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D5697690-A773-40AB-BF6A-011DE5A51760}"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6B138E6E-319F-4A1C-AC13-7B3189E15B97}" type="slidenum">
              <a:rPr lang="zh-CN" altLang="en-US"/>
              <a:pPr>
                <a:defRPr/>
              </a:pPr>
              <a:t>‹#›</a:t>
            </a:fld>
            <a:endParaRPr lang="zh-CN" altLang="en-US" sz="1800"/>
          </a:p>
        </p:txBody>
      </p:sp>
    </p:spTree>
    <p:extLst>
      <p:ext uri="{BB962C8B-B14F-4D97-AF65-F5344CB8AC3E}">
        <p14:creationId xmlns:p14="http://schemas.microsoft.com/office/powerpoint/2010/main" val="170965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87590A67-2659-4892-A31B-FBF7D6054F58}" type="datetime1">
              <a:rPr lang="zh-CN" altLang="en-US"/>
              <a:pPr>
                <a:defRPr/>
              </a:pPr>
              <a:t>2023/7/31</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E2FA8B0F-1A48-4975-82E8-D28D37226BC1}" type="slidenum">
              <a:rPr lang="zh-CN" altLang="en-US"/>
              <a:pPr>
                <a:defRPr/>
              </a:pPr>
              <a:t>‹#›</a:t>
            </a:fld>
            <a:endParaRPr lang="zh-CN" altLang="en-US" sz="1800"/>
          </a:p>
        </p:txBody>
      </p:sp>
    </p:spTree>
    <p:extLst>
      <p:ext uri="{BB962C8B-B14F-4D97-AF65-F5344CB8AC3E}">
        <p14:creationId xmlns:p14="http://schemas.microsoft.com/office/powerpoint/2010/main" val="1387118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766CF0C6-DB10-4349-BE0D-4C83FB168356}"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C00063B9-720A-43E9-AE58-49C3A62CC24D}" type="slidenum">
              <a:rPr lang="zh-CN" altLang="en-US"/>
              <a:pPr>
                <a:defRPr/>
              </a:pPr>
              <a:t>‹#›</a:t>
            </a:fld>
            <a:endParaRPr lang="zh-CN" altLang="en-US" sz="1800"/>
          </a:p>
        </p:txBody>
      </p:sp>
    </p:spTree>
    <p:extLst>
      <p:ext uri="{BB962C8B-B14F-4D97-AF65-F5344CB8AC3E}">
        <p14:creationId xmlns:p14="http://schemas.microsoft.com/office/powerpoint/2010/main" val="564693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90792E36-F9E8-450D-A113-4556F3E98BA1}" type="datetime1">
              <a:rPr lang="zh-CN" altLang="en-US"/>
              <a:pPr>
                <a:defRPr/>
              </a:pPr>
              <a:t>2023/7/31</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FA7F49B1-9587-4451-A133-C7550588322F}" type="slidenum">
              <a:rPr lang="zh-CN" altLang="en-US"/>
              <a:pPr>
                <a:defRPr/>
              </a:pPr>
              <a:t>‹#›</a:t>
            </a:fld>
            <a:endParaRPr lang="zh-CN" altLang="en-US" sz="1800"/>
          </a:p>
        </p:txBody>
      </p:sp>
    </p:spTree>
    <p:extLst>
      <p:ext uri="{BB962C8B-B14F-4D97-AF65-F5344CB8AC3E}">
        <p14:creationId xmlns:p14="http://schemas.microsoft.com/office/powerpoint/2010/main" val="3342614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6BFD1DEF-9150-4E98-9E70-22A75DC54821}" type="datetime1">
              <a:rPr lang="zh-CN" altLang="en-US"/>
              <a:pPr>
                <a:defRPr/>
              </a:pPr>
              <a:t>2023/7/31</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1E88CCA9-EB12-4537-BA56-629B1706F54E}" type="slidenum">
              <a:rPr lang="zh-CN" altLang="en-US"/>
              <a:pPr>
                <a:defRPr/>
              </a:pPr>
              <a:t>‹#›</a:t>
            </a:fld>
            <a:endParaRPr lang="zh-CN" altLang="en-US" sz="1800"/>
          </a:p>
        </p:txBody>
      </p:sp>
    </p:spTree>
    <p:extLst>
      <p:ext uri="{BB962C8B-B14F-4D97-AF65-F5344CB8AC3E}">
        <p14:creationId xmlns:p14="http://schemas.microsoft.com/office/powerpoint/2010/main" val="2919245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72DC32DD-4121-4C8A-96E8-8E7FC2C4193D}" type="slidenum">
              <a:rPr lang="en-US" altLang="en-US"/>
              <a:pPr>
                <a:defRPr/>
              </a:pPr>
              <a:t>‹#›</a:t>
            </a:fld>
            <a:endParaRPr lang="en-US" altLang="en-US"/>
          </a:p>
        </p:txBody>
      </p:sp>
    </p:spTree>
    <p:extLst>
      <p:ext uri="{BB962C8B-B14F-4D97-AF65-F5344CB8AC3E}">
        <p14:creationId xmlns:p14="http://schemas.microsoft.com/office/powerpoint/2010/main" val="19704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ltLang="zh-HK"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09DCC7D9-884B-4B11-9C7B-93B49C89CD63}" type="datetime1">
              <a:rPr lang="zh-CN" altLang="en-US"/>
              <a:pPr>
                <a:defRPr/>
              </a:pPr>
              <a:t>2023/7/31</a:t>
            </a:fld>
            <a:endParaRPr lang="zh-CN" alt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zh-CN" altLang="zh-CN"/>
          </a:p>
        </p:txBody>
      </p:sp>
      <p:sp>
        <p:nvSpPr>
          <p:cNvPr id="5" name="Slide Number Placeholder 4"/>
          <p:cNvSpPr>
            <a:spLocks noGrp="1"/>
          </p:cNvSpPr>
          <p:nvPr>
            <p:ph type="sldNum" sz="quarter" idx="12"/>
          </p:nvPr>
        </p:nvSpPr>
        <p:spPr/>
        <p:txBody>
          <a:bodyPr/>
          <a:lstStyle>
            <a:lvl1pPr>
              <a:defRPr/>
            </a:lvl1pPr>
          </a:lstStyle>
          <a:p>
            <a:pPr>
              <a:defRPr/>
            </a:pPr>
            <a:fld id="{4EE16C1F-8E66-435F-BCBE-559EA46C6C6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51570883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85CD71F-07D1-43CF-B835-A4C15E1F5AD5}" type="datetime1">
              <a:rPr lang="zh-CN" altLang="en-US"/>
              <a:pPr>
                <a:defRPr/>
              </a:pPr>
              <a:t>2023/7/31</a:t>
            </a:fld>
            <a:endParaRPr lang="zh-CN" altLang="en-US" sz="1800">
              <a:solidFill>
                <a:schemeClr val="tx1"/>
              </a:solidFill>
            </a:endParaRPr>
          </a:p>
        </p:txBody>
      </p:sp>
      <p:sp>
        <p:nvSpPr>
          <p:cNvPr id="3" name="Footer Placeholder 2"/>
          <p:cNvSpPr>
            <a:spLocks noGrp="1"/>
          </p:cNvSpPr>
          <p:nvPr>
            <p:ph type="ftr" sz="quarter" idx="11"/>
          </p:nvPr>
        </p:nvSpPr>
        <p:spPr/>
        <p:txBody>
          <a:bodyPr/>
          <a:lstStyle>
            <a:lvl1pPr>
              <a:defRPr/>
            </a:lvl1pPr>
          </a:lstStyle>
          <a:p>
            <a:pPr>
              <a:defRPr/>
            </a:pPr>
            <a:endParaRPr lang="zh-CN" altLang="zh-CN"/>
          </a:p>
        </p:txBody>
      </p:sp>
      <p:sp>
        <p:nvSpPr>
          <p:cNvPr id="4" name="Slide Number Placeholder 3"/>
          <p:cNvSpPr>
            <a:spLocks noGrp="1"/>
          </p:cNvSpPr>
          <p:nvPr>
            <p:ph type="sldNum" sz="quarter" idx="12"/>
          </p:nvPr>
        </p:nvSpPr>
        <p:spPr/>
        <p:txBody>
          <a:bodyPr/>
          <a:lstStyle>
            <a:lvl1pPr>
              <a:defRPr/>
            </a:lvl1pPr>
          </a:lstStyle>
          <a:p>
            <a:pPr>
              <a:defRPr/>
            </a:pPr>
            <a:fld id="{0817F104-2C71-4D3F-9F46-2EAB6CE6359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45057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ltLang="zh-HK"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HK" smtClean="0"/>
              <a:t>Edit Master text styles</a:t>
            </a:r>
          </a:p>
        </p:txBody>
      </p:sp>
      <p:sp>
        <p:nvSpPr>
          <p:cNvPr id="5" name="Date Placeholder 4"/>
          <p:cNvSpPr>
            <a:spLocks noGrp="1"/>
          </p:cNvSpPr>
          <p:nvPr>
            <p:ph type="dt" sz="half" idx="10"/>
          </p:nvPr>
        </p:nvSpPr>
        <p:spPr/>
        <p:txBody>
          <a:bodyPr/>
          <a:lstStyle>
            <a:lvl1pPr>
              <a:defRPr/>
            </a:lvl1pPr>
          </a:lstStyle>
          <a:p>
            <a:pPr>
              <a:defRPr/>
            </a:pPr>
            <a:fld id="{A995762A-81DC-4DFD-A4EE-BCBD6B9FA372}" type="datetime1">
              <a:rPr lang="zh-CN" altLang="en-US"/>
              <a:pPr>
                <a:defRPr/>
              </a:pPr>
              <a:t>2023/7/31</a:t>
            </a:fld>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zh-CN" altLang="zh-CN"/>
          </a:p>
        </p:txBody>
      </p:sp>
      <p:sp>
        <p:nvSpPr>
          <p:cNvPr id="7" name="Slide Number Placeholder 6"/>
          <p:cNvSpPr>
            <a:spLocks noGrp="1"/>
          </p:cNvSpPr>
          <p:nvPr>
            <p:ph type="sldNum" sz="quarter" idx="12"/>
          </p:nvPr>
        </p:nvSpPr>
        <p:spPr/>
        <p:txBody>
          <a:bodyPr/>
          <a:lstStyle>
            <a:lvl1pPr>
              <a:defRPr/>
            </a:lvl1pPr>
          </a:lstStyle>
          <a:p>
            <a:pPr>
              <a:defRPr/>
            </a:pPr>
            <a:fld id="{BAD41B98-0813-47B1-82E9-49835CE4EBC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331741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ltLang="zh-HK"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HK" noProof="0" smtClean="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Edit Master text styles</a:t>
            </a:r>
          </a:p>
        </p:txBody>
      </p:sp>
      <p:sp>
        <p:nvSpPr>
          <p:cNvPr id="5" name="Date Placeholder 4"/>
          <p:cNvSpPr>
            <a:spLocks noGrp="1"/>
          </p:cNvSpPr>
          <p:nvPr>
            <p:ph type="dt" sz="half" idx="10"/>
          </p:nvPr>
        </p:nvSpPr>
        <p:spPr/>
        <p:txBody>
          <a:bodyPr/>
          <a:lstStyle>
            <a:lvl1pPr>
              <a:defRPr/>
            </a:lvl1pPr>
          </a:lstStyle>
          <a:p>
            <a:pPr>
              <a:defRPr/>
            </a:pPr>
            <a:fld id="{1E93C225-87BB-480E-9693-4686CE2ADDF4}" type="datetime1">
              <a:rPr lang="zh-CN" altLang="en-US"/>
              <a:pPr>
                <a:defRPr/>
              </a:pPr>
              <a:t>2023/7/31</a:t>
            </a:fld>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zh-CN" altLang="zh-CN"/>
          </a:p>
        </p:txBody>
      </p:sp>
      <p:sp>
        <p:nvSpPr>
          <p:cNvPr id="7" name="Slide Number Placeholder 6"/>
          <p:cNvSpPr>
            <a:spLocks noGrp="1"/>
          </p:cNvSpPr>
          <p:nvPr>
            <p:ph type="sldNum" sz="quarter" idx="12"/>
          </p:nvPr>
        </p:nvSpPr>
        <p:spPr/>
        <p:txBody>
          <a:bodyPr/>
          <a:lstStyle>
            <a:lvl1pPr>
              <a:defRPr/>
            </a:lvl1pPr>
          </a:lstStyle>
          <a:p>
            <a:pPr>
              <a:defRPr/>
            </a:pPr>
            <a:fld id="{E796D145-0285-4A58-82E9-30025A462B7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5182493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11113" y="-7938"/>
            <a:ext cx="12226926" cy="6873876"/>
            <a:chOff x="-8467" y="-8468"/>
            <a:chExt cx="9169805" cy="6874935"/>
          </a:xfrm>
        </p:grpSpPr>
        <p:sp>
          <p:nvSpPr>
            <p:cNvPr id="7" name="Freeform 6"/>
            <p:cNvSpPr/>
            <p:nvPr/>
          </p:nvSpPr>
          <p:spPr>
            <a:xfrm>
              <a:off x="-8467" y="4013290"/>
              <a:ext cx="45718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053" y="4175239"/>
              <a:ext cx="4022951"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116" y="-529"/>
              <a:ext cx="1219148"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0912" y="-529"/>
              <a:ext cx="2270426"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224" y="-8468"/>
              <a:ext cx="1947780"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510" y="3919613"/>
              <a:ext cx="25133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09970" y="-8468"/>
              <a:ext cx="2143034"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90" y="-8468"/>
              <a:ext cx="857214"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6724" y="-8468"/>
              <a:ext cx="1066755"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056" y="4894488"/>
              <a:ext cx="1095328"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812800" y="609600"/>
            <a:ext cx="84645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title style</a:t>
            </a:r>
          </a:p>
        </p:txBody>
      </p:sp>
      <p:sp>
        <p:nvSpPr>
          <p:cNvPr id="1028" name="Text Placeholder 2"/>
          <p:cNvSpPr>
            <a:spLocks noGrp="1"/>
          </p:cNvSpPr>
          <p:nvPr>
            <p:ph type="body" idx="1"/>
          </p:nvPr>
        </p:nvSpPr>
        <p:spPr bwMode="auto">
          <a:xfrm>
            <a:off x="812800" y="2160588"/>
            <a:ext cx="84645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7207250" y="6042025"/>
            <a:ext cx="912813"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900">
                <a:solidFill>
                  <a:srgbClr val="898989"/>
                </a:solidFill>
                <a:latin typeface="+mn-lt"/>
                <a:ea typeface="+mn-ea"/>
              </a:defRPr>
            </a:lvl1pPr>
          </a:lstStyle>
          <a:p>
            <a:pPr>
              <a:defRPr/>
            </a:pPr>
            <a:fld id="{6033E3D3-1450-4BF8-8EBB-A61EA3F31237}" type="datetime1">
              <a:rPr lang="zh-CN" altLang="en-US"/>
              <a:pPr>
                <a:defRPr/>
              </a:pPr>
              <a:t>2023/7/31</a:t>
            </a:fld>
            <a:endParaRPr lang="zh-CN" altLang="zh-CN"/>
          </a:p>
        </p:txBody>
      </p:sp>
      <p:sp>
        <p:nvSpPr>
          <p:cNvPr id="5" name="Footer Placeholder 4"/>
          <p:cNvSpPr>
            <a:spLocks noGrp="1"/>
          </p:cNvSpPr>
          <p:nvPr>
            <p:ph type="ftr" sz="quarter" idx="3"/>
          </p:nvPr>
        </p:nvSpPr>
        <p:spPr>
          <a:xfrm>
            <a:off x="812800" y="6042025"/>
            <a:ext cx="6164263"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900">
                <a:solidFill>
                  <a:srgbClr val="898989"/>
                </a:solidFill>
                <a:latin typeface="+mn-lt"/>
                <a:ea typeface="+mn-ea"/>
              </a:defRPr>
            </a:lvl1pPr>
          </a:lstStyle>
          <a:p>
            <a:pPr>
              <a:defRPr/>
            </a:pPr>
            <a:endParaRPr lang="zh-CN" altLang="zh-CN"/>
          </a:p>
        </p:txBody>
      </p:sp>
      <p:sp>
        <p:nvSpPr>
          <p:cNvPr id="6" name="Slide Number Placeholder 5"/>
          <p:cNvSpPr>
            <a:spLocks noGrp="1"/>
          </p:cNvSpPr>
          <p:nvPr>
            <p:ph type="sldNum" sz="quarter" idx="4"/>
          </p:nvPr>
        </p:nvSpPr>
        <p:spPr>
          <a:xfrm>
            <a:off x="85931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900">
                <a:solidFill>
                  <a:schemeClr val="accent1"/>
                </a:solidFill>
                <a:latin typeface="+mn-lt"/>
                <a:ea typeface="+mn-ea"/>
              </a:defRPr>
            </a:lvl1pPr>
          </a:lstStyle>
          <a:p>
            <a:pPr>
              <a:defRPr/>
            </a:pPr>
            <a:fld id="{DFD4E4B0-B4FC-4F4B-ABAD-D5860AAA3F3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 id="2147484644" r:id="rId14"/>
    <p:sldLayoutId id="2147484645" r:id="rId15"/>
    <p:sldLayoutId id="2147484646" r:id="rId16"/>
    <p:sldLayoutId id="2147484647" r:id="rId17"/>
    <p:sldLayoutId id="2147484648" r:id="rId18"/>
  </p:sldLayoutIdLst>
  <p:hf hdr="0" ftr="0" dt="0"/>
  <p:txStyles>
    <p:titleStyle>
      <a:lvl1pPr algn="l" defTabSz="457200" rtl="0" eaLnBrk="0" fontAlgn="base" hangingPunct="0">
        <a:spcBef>
          <a:spcPct val="0"/>
        </a:spcBef>
        <a:spcAft>
          <a:spcPct val="0"/>
        </a:spcAft>
        <a:defRPr sz="3600" kern="1200">
          <a:solidFill>
            <a:schemeClr val="accent1"/>
          </a:solidFill>
          <a:latin typeface="+mj-lt"/>
          <a:ea typeface="FZYaoTi" pitchFamily="2" charset="-122"/>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STXinwei" pitchFamily="2" charset="-122"/>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STXinwei" pitchFamily="2" charset="-122"/>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STXinwei" pitchFamily="2" charset="-122"/>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STXinwei" pitchFamily="2" charset="-122"/>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STXinwei" pitchFamily="2" charset="-122"/>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标题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3075" name="文本占位符 1026"/>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Arial" panose="020B0604020202020204" pitchFamily="34" charset="0"/>
              </a:rPr>
              <a:t>单击此处编辑母版文本样式</a:t>
            </a:r>
          </a:p>
          <a:p>
            <a:pPr lvl="1"/>
            <a:r>
              <a:rPr lang="zh-CN" altLang="zh-CN" smtClean="0">
                <a:sym typeface="Arial" panose="020B0604020202020204" pitchFamily="34" charset="0"/>
              </a:rPr>
              <a:t>第二级</a:t>
            </a:r>
          </a:p>
          <a:p>
            <a:pPr lvl="2"/>
            <a:r>
              <a:rPr lang="zh-CN" altLang="zh-CN" smtClean="0">
                <a:sym typeface="Arial" panose="020B0604020202020204" pitchFamily="34" charset="0"/>
              </a:rPr>
              <a:t>第三级</a:t>
            </a:r>
          </a:p>
          <a:p>
            <a:pPr lvl="3"/>
            <a:r>
              <a:rPr lang="zh-CN" altLang="zh-CN" smtClean="0">
                <a:sym typeface="Arial" panose="020B0604020202020204" pitchFamily="34" charset="0"/>
              </a:rPr>
              <a:t>第四级</a:t>
            </a:r>
          </a:p>
          <a:p>
            <a:pPr lvl="4"/>
            <a:r>
              <a:rPr lang="zh-CN" altLang="zh-CN" smtClean="0">
                <a:sym typeface="Arial" panose="020B0604020202020204" pitchFamily="34" charset="0"/>
              </a:rPr>
              <a:t>第五级</a:t>
            </a:r>
          </a:p>
        </p:txBody>
      </p:sp>
      <p:sp>
        <p:nvSpPr>
          <p:cNvPr id="4100" name="日期占位符 1027"/>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FCC353B4-2788-4F25-B823-5C4D9F078F52}" type="datetime1">
              <a:rPr lang="zh-CN" altLang="en-US"/>
              <a:pPr>
                <a:defRPr/>
              </a:pPr>
              <a:t>2023/7/31</a:t>
            </a:fld>
            <a:endParaRPr lang="zh-CN" altLang="zh-CN"/>
          </a:p>
        </p:txBody>
      </p:sp>
      <p:sp>
        <p:nvSpPr>
          <p:cNvPr id="4101" name="页脚占位符 1028"/>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zh-CN"/>
          </a:p>
        </p:txBody>
      </p:sp>
      <p:sp>
        <p:nvSpPr>
          <p:cNvPr id="4102" name="灯片编号占位符 1029"/>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ea typeface="+mn-ea"/>
              </a:defRPr>
            </a:lvl1pPr>
          </a:lstStyle>
          <a:p>
            <a:pPr>
              <a:defRPr/>
            </a:pPr>
            <a:fld id="{C1B4C43A-921F-456D-9F98-C291DE22A64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 id="2147484673" r:id="rId13"/>
  </p:sldLayoutIdLst>
  <p:hf hdr="0" ftr="0" dt="0"/>
  <p:txStyles>
    <p:titleStyle>
      <a:lvl1pPr algn="ctr" rtl="0" eaLnBrk="0" fontAlgn="base" hangingPunct="0">
        <a:spcBef>
          <a:spcPct val="0"/>
        </a:spcBef>
        <a:spcAft>
          <a:spcPct val="0"/>
        </a:spcAft>
        <a:defRPr sz="4400" kern="1200">
          <a:solidFill>
            <a:schemeClr val="tx2"/>
          </a:solidFill>
          <a:latin typeface="+mj-lt"/>
          <a:ea typeface="SimSun" panose="02010600030101010101" pitchFamily="2" charset="-122"/>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标题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4099" name="文本占位符 1026"/>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Arial" panose="020B0604020202020204" pitchFamily="34" charset="0"/>
              </a:rPr>
              <a:t>单击此处编辑母版文本样式</a:t>
            </a:r>
          </a:p>
          <a:p>
            <a:pPr lvl="1"/>
            <a:r>
              <a:rPr lang="zh-CN" altLang="zh-CN" smtClean="0">
                <a:sym typeface="Arial" panose="020B0604020202020204" pitchFamily="34" charset="0"/>
              </a:rPr>
              <a:t>第二级</a:t>
            </a:r>
          </a:p>
          <a:p>
            <a:pPr lvl="2"/>
            <a:r>
              <a:rPr lang="zh-CN" altLang="zh-CN" smtClean="0">
                <a:sym typeface="Arial" panose="020B0604020202020204" pitchFamily="34" charset="0"/>
              </a:rPr>
              <a:t>第三级</a:t>
            </a:r>
          </a:p>
          <a:p>
            <a:pPr lvl="3"/>
            <a:r>
              <a:rPr lang="zh-CN" altLang="zh-CN" smtClean="0">
                <a:sym typeface="Arial" panose="020B0604020202020204" pitchFamily="34" charset="0"/>
              </a:rPr>
              <a:t>第四级</a:t>
            </a:r>
          </a:p>
          <a:p>
            <a:pPr lvl="4"/>
            <a:r>
              <a:rPr lang="zh-CN" altLang="zh-CN" smtClean="0">
                <a:sym typeface="Arial" panose="020B0604020202020204" pitchFamily="34" charset="0"/>
              </a:rPr>
              <a:t>第五级</a:t>
            </a:r>
          </a:p>
        </p:txBody>
      </p:sp>
      <p:sp>
        <p:nvSpPr>
          <p:cNvPr id="3076" name="日期占位符 1027"/>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AAB823B1-2300-4321-94FD-07B3F7CD2FC7}" type="datetime1">
              <a:rPr lang="zh-CN" altLang="en-US"/>
              <a:pPr>
                <a:defRPr/>
              </a:pPr>
              <a:t>2023/7/31</a:t>
            </a:fld>
            <a:endParaRPr lang="zh-CN" altLang="zh-CN"/>
          </a:p>
        </p:txBody>
      </p:sp>
      <p:sp>
        <p:nvSpPr>
          <p:cNvPr id="3077" name="页脚占位符 1028"/>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zh-CN"/>
          </a:p>
        </p:txBody>
      </p:sp>
      <p:sp>
        <p:nvSpPr>
          <p:cNvPr id="3078" name="灯片编号占位符 1029"/>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ea typeface="+mn-ea"/>
              </a:defRPr>
            </a:lvl1pPr>
          </a:lstStyle>
          <a:p>
            <a:pPr>
              <a:defRPr/>
            </a:pPr>
            <a:fld id="{AC51C677-E795-4037-A6C2-BCC38B474CD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 id="2147484685" r:id="rId12"/>
    <p:sldLayoutId id="2147484686" r:id="rId13"/>
  </p:sldLayoutIdLst>
  <p:hf hdr="0" ftr="0" dt="0"/>
  <p:txStyles>
    <p:titleStyle>
      <a:lvl1pPr algn="ctr" rtl="0" eaLnBrk="0" fontAlgn="base" hangingPunct="0">
        <a:spcBef>
          <a:spcPct val="0"/>
        </a:spcBef>
        <a:spcAft>
          <a:spcPct val="0"/>
        </a:spcAft>
        <a:defRPr sz="4400" kern="1200">
          <a:solidFill>
            <a:schemeClr val="tx2"/>
          </a:solidFill>
          <a:latin typeface="+mj-lt"/>
          <a:ea typeface="SimSun" panose="02010600030101010101" pitchFamily="2" charset="-122"/>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标题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5123" name="文本占位符 1026"/>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Arial" panose="020B0604020202020204" pitchFamily="34" charset="0"/>
              </a:rPr>
              <a:t>单击此处编辑母版文本样式</a:t>
            </a:r>
          </a:p>
          <a:p>
            <a:pPr lvl="1"/>
            <a:r>
              <a:rPr lang="zh-CN" altLang="zh-CN" smtClean="0">
                <a:sym typeface="Arial" panose="020B0604020202020204" pitchFamily="34" charset="0"/>
              </a:rPr>
              <a:t>第二级</a:t>
            </a:r>
          </a:p>
          <a:p>
            <a:pPr lvl="2"/>
            <a:r>
              <a:rPr lang="zh-CN" altLang="zh-CN" smtClean="0">
                <a:sym typeface="Arial" panose="020B0604020202020204" pitchFamily="34" charset="0"/>
              </a:rPr>
              <a:t>第三级</a:t>
            </a:r>
          </a:p>
          <a:p>
            <a:pPr lvl="3"/>
            <a:r>
              <a:rPr lang="zh-CN" altLang="zh-CN" smtClean="0">
                <a:sym typeface="Arial" panose="020B0604020202020204" pitchFamily="34" charset="0"/>
              </a:rPr>
              <a:t>第四级</a:t>
            </a:r>
          </a:p>
          <a:p>
            <a:pPr lvl="4"/>
            <a:r>
              <a:rPr lang="zh-CN" altLang="zh-CN" smtClean="0">
                <a:sym typeface="Arial" panose="020B0604020202020204" pitchFamily="34" charset="0"/>
              </a:rPr>
              <a:t>第五级</a:t>
            </a:r>
          </a:p>
        </p:txBody>
      </p:sp>
      <p:sp>
        <p:nvSpPr>
          <p:cNvPr id="8196" name="日期占位符 1027"/>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B7E2DB5E-EF5F-4DC9-BC49-8B102057CFED}" type="datetime1">
              <a:rPr lang="zh-CN" altLang="en-US"/>
              <a:pPr>
                <a:defRPr/>
              </a:pPr>
              <a:t>2023/7/31</a:t>
            </a:fld>
            <a:endParaRPr lang="zh-CN" altLang="zh-CN"/>
          </a:p>
        </p:txBody>
      </p:sp>
      <p:sp>
        <p:nvSpPr>
          <p:cNvPr id="8197" name="页脚占位符 1028"/>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zh-CN"/>
          </a:p>
        </p:txBody>
      </p:sp>
      <p:sp>
        <p:nvSpPr>
          <p:cNvPr id="8198" name="灯片编号占位符 1029"/>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ea typeface="+mn-ea"/>
              </a:defRPr>
            </a:lvl1pPr>
          </a:lstStyle>
          <a:p>
            <a:pPr>
              <a:defRPr/>
            </a:pPr>
            <a:fld id="{1BC4D85E-349F-4E65-9B11-4E474180D25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hf hdr="0" ftr="0" dt="0"/>
  <p:txStyles>
    <p:titleStyle>
      <a:lvl1pPr algn="ctr" rtl="0" eaLnBrk="0" fontAlgn="base" hangingPunct="0">
        <a:spcBef>
          <a:spcPct val="0"/>
        </a:spcBef>
        <a:spcAft>
          <a:spcPct val="0"/>
        </a:spcAft>
        <a:defRPr sz="4400" kern="1200">
          <a:solidFill>
            <a:schemeClr val="tx2"/>
          </a:solidFill>
          <a:latin typeface="+mj-lt"/>
          <a:ea typeface="SimSun" panose="02010600030101010101" pitchFamily="2" charset="-122"/>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43.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chinacurrent.com/education/article/2022/01/23145.html" TargetMode="External"/><Relationship Id="rId2" Type="http://schemas.openxmlformats.org/officeDocument/2006/relationships/image" Target="../media/image18.jpe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hyperlink" Target="https://chinacurrent.com/education/category/%E3%80%8C%E4%B8%80%E5%9C%8B%E5%85%A9%E5%88%B6%E3%80%8D%E4%B8%8B%E7%9A%84%E9%A6%99%E6%B8%AF" TargetMode="External"/><Relationship Id="rId1" Type="http://schemas.openxmlformats.org/officeDocument/2006/relationships/slideLayout" Target="../slideLayouts/slideLayout44.xml"/><Relationship Id="rId6" Type="http://schemas.openxmlformats.org/officeDocument/2006/relationships/hyperlink" Target="https://www.rthk.hk/tv/dtt31/programme/rootorigintheconstitution"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hyperlink" Target="https://www.edb.gov.hk/tc/curriculum-development/kla/pshe/basic-law-education.html" TargetMode="Externa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app7.rthk.hk/elearning/law/law.php?cid=2"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6.jpe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装饰3"/>
          <p:cNvSpPr>
            <a:spLocks noChangeArrowheads="1"/>
          </p:cNvSpPr>
          <p:nvPr/>
        </p:nvSpPr>
        <p:spPr bwMode="auto">
          <a:xfrm>
            <a:off x="538943" y="2234277"/>
            <a:ext cx="11114116" cy="29257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lnSpc>
                <a:spcPct val="120000"/>
              </a:lnSpc>
              <a:spcBef>
                <a:spcPct val="0"/>
              </a:spcBef>
              <a:buClrTx/>
              <a:buSzTx/>
              <a:buFont typeface="Wingdings 3" panose="05040102010807070707" pitchFamily="18" charset="2"/>
              <a:buNone/>
            </a:pPr>
            <a:endParaRPr lang="zh-CN" altLang="zh-CN" sz="1200" b="1" i="1">
              <a:solidFill>
                <a:srgbClr val="FFFFFF"/>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76803" name="标题 1"/>
          <p:cNvSpPr>
            <a:spLocks noChangeArrowheads="1"/>
          </p:cNvSpPr>
          <p:nvPr/>
        </p:nvSpPr>
        <p:spPr bwMode="auto">
          <a:xfrm>
            <a:off x="565267" y="2323711"/>
            <a:ext cx="11061468" cy="137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1" hangingPunct="1">
              <a:lnSpc>
                <a:spcPct val="130000"/>
              </a:lnSpc>
              <a:spcBef>
                <a:spcPct val="0"/>
              </a:spcBef>
              <a:spcAft>
                <a:spcPts val="1000"/>
              </a:spcAft>
              <a:buClrTx/>
              <a:buSzTx/>
              <a:buFont typeface="Wingdings 3" panose="05040102010807070707" pitchFamily="18" charset="2"/>
              <a:buNone/>
            </a:pPr>
            <a:r>
              <a:rPr lang="zh-TW" altLang="en-US" sz="4400" b="1" dirty="0" smtClean="0">
                <a:solidFill>
                  <a:srgbClr val="000000"/>
                </a:solidFill>
                <a:latin typeface="DFKai-SB" panose="03000509000000000000" pitchFamily="65" charset="-120"/>
                <a:ea typeface="DFKai-SB" panose="03000509000000000000" pitchFamily="65" charset="-120"/>
                <a:sym typeface="Arial" panose="020B0604020202020204" pitchFamily="34" charset="0"/>
              </a:rPr>
              <a:t>學習重點</a:t>
            </a:r>
            <a:r>
              <a:rPr lang="en-US" altLang="zh-TW" sz="4400" b="1" dirty="0" smtClean="0">
                <a:solidFill>
                  <a:srgbClr val="000000"/>
                </a:solidFill>
                <a:latin typeface="DFKai-SB" panose="03000509000000000000" pitchFamily="65" charset="-120"/>
                <a:ea typeface="DFKai-SB" panose="03000509000000000000" pitchFamily="65" charset="-120"/>
                <a:sym typeface="Arial" panose="020B0604020202020204" pitchFamily="34" charset="0"/>
              </a:rPr>
              <a:t>:</a:t>
            </a:r>
            <a:endParaRPr lang="en-US" altLang="zh-CN" sz="4400" b="1" dirty="0" smtClean="0">
              <a:solidFill>
                <a:srgbClr val="000000"/>
              </a:solidFill>
              <a:latin typeface="DFKai-SB" panose="03000509000000000000" pitchFamily="65" charset="-120"/>
              <a:ea typeface="DFKai-SB" panose="03000509000000000000" pitchFamily="65" charset="-120"/>
              <a:sym typeface="Arial" panose="020B0604020202020204" pitchFamily="34" charset="0"/>
            </a:endParaRPr>
          </a:p>
          <a:p>
            <a:pPr eaLnBrk="1" hangingPunct="1">
              <a:lnSpc>
                <a:spcPct val="130000"/>
              </a:lnSpc>
              <a:spcBef>
                <a:spcPct val="0"/>
              </a:spcBef>
              <a:spcAft>
                <a:spcPts val="1000"/>
              </a:spcAft>
              <a:buClrTx/>
              <a:buSzTx/>
              <a:buFont typeface="Wingdings 3" panose="05040102010807070707" pitchFamily="18" charset="2"/>
              <a:buNone/>
            </a:pPr>
            <a:r>
              <a:rPr lang="en-US" altLang="zh-CN" sz="4400" b="1" dirty="0" smtClean="0">
                <a:solidFill>
                  <a:srgbClr val="000000"/>
                </a:solidFill>
                <a:latin typeface="DFKai-SB" panose="03000509000000000000" pitchFamily="65" charset="-120"/>
                <a:ea typeface="DFKai-SB" panose="03000509000000000000" pitchFamily="65" charset="-120"/>
                <a:sym typeface="Arial" panose="020B0604020202020204" pitchFamily="34" charset="0"/>
              </a:rPr>
              <a:t>《</a:t>
            </a:r>
            <a:r>
              <a:rPr lang="zh-CN" altLang="en-US" sz="4400" b="1" dirty="0">
                <a:solidFill>
                  <a:srgbClr val="000000"/>
                </a:solidFill>
                <a:latin typeface="DFKai-SB" panose="03000509000000000000" pitchFamily="65" charset="-120"/>
                <a:ea typeface="DFKai-SB" panose="03000509000000000000" pitchFamily="65" charset="-120"/>
                <a:sym typeface="Arial" panose="020B0604020202020204" pitchFamily="34" charset="0"/>
              </a:rPr>
              <a:t>基本法</a:t>
            </a:r>
            <a:r>
              <a:rPr lang="en-US" altLang="zh-CN" sz="4400" b="1" dirty="0">
                <a:solidFill>
                  <a:srgbClr val="000000"/>
                </a:solidFill>
                <a:latin typeface="DFKai-SB" panose="03000509000000000000" pitchFamily="65" charset="-120"/>
                <a:ea typeface="DFKai-SB" panose="03000509000000000000" pitchFamily="65" charset="-120"/>
                <a:sym typeface="Arial" panose="020B0604020202020204" pitchFamily="34" charset="0"/>
              </a:rPr>
              <a:t>》</a:t>
            </a:r>
            <a:r>
              <a:rPr lang="zh-CN" altLang="en-US" sz="4400" b="1" dirty="0">
                <a:solidFill>
                  <a:srgbClr val="000000"/>
                </a:solidFill>
                <a:latin typeface="DFKai-SB" panose="03000509000000000000" pitchFamily="65" charset="-120"/>
                <a:ea typeface="DFKai-SB" panose="03000509000000000000" pitchFamily="65" charset="-120"/>
                <a:sym typeface="Arial" panose="020B0604020202020204" pitchFamily="34" charset="0"/>
              </a:rPr>
              <a:t>規定香港居民的基本</a:t>
            </a:r>
            <a:r>
              <a:rPr lang="zh-CN" altLang="en-US" sz="4400" b="1" dirty="0" smtClean="0">
                <a:solidFill>
                  <a:srgbClr val="000000"/>
                </a:solidFill>
                <a:latin typeface="DFKai-SB" panose="03000509000000000000" pitchFamily="65" charset="-120"/>
                <a:ea typeface="DFKai-SB" panose="03000509000000000000" pitchFamily="65" charset="-120"/>
                <a:sym typeface="Arial" panose="020B0604020202020204" pitchFamily="34" charset="0"/>
              </a:rPr>
              <a:t>權利</a:t>
            </a:r>
            <a:r>
              <a:rPr lang="zh-TW" altLang="en-US" sz="4400" b="1">
                <a:solidFill>
                  <a:srgbClr val="000000"/>
                </a:solidFill>
                <a:latin typeface="DFKai-SB" panose="03000509000000000000" pitchFamily="65" charset="-120"/>
                <a:ea typeface="DFKai-SB" panose="03000509000000000000" pitchFamily="65" charset="-120"/>
                <a:sym typeface="Arial" panose="020B0604020202020204" pitchFamily="34" charset="0"/>
              </a:rPr>
              <a:t>與</a:t>
            </a:r>
            <a:r>
              <a:rPr lang="zh-CN" altLang="en-US" sz="4400" b="1" smtClean="0">
                <a:solidFill>
                  <a:srgbClr val="000000"/>
                </a:solidFill>
                <a:latin typeface="DFKai-SB" panose="03000509000000000000" pitchFamily="65" charset="-120"/>
                <a:ea typeface="DFKai-SB" panose="03000509000000000000" pitchFamily="65" charset="-120"/>
                <a:sym typeface="Arial" panose="020B0604020202020204" pitchFamily="34" charset="0"/>
              </a:rPr>
              <a:t>義務</a:t>
            </a:r>
            <a:endParaRPr lang="zh-CN" altLang="en-US" sz="4400" b="1" dirty="0">
              <a:solidFill>
                <a:srgbClr val="000000"/>
              </a:solidFill>
              <a:latin typeface="DFKai-SB" panose="03000509000000000000" pitchFamily="65" charset="-120"/>
              <a:ea typeface="DFKai-SB" panose="03000509000000000000" pitchFamily="65" charset="-120"/>
            </a:endParaRPr>
          </a:p>
        </p:txBody>
      </p:sp>
      <p:sp>
        <p:nvSpPr>
          <p:cNvPr id="76805" name="Rectangle 5"/>
          <p:cNvSpPr>
            <a:spLocks noChangeArrowheads="1"/>
          </p:cNvSpPr>
          <p:nvPr/>
        </p:nvSpPr>
        <p:spPr bwMode="auto">
          <a:xfrm>
            <a:off x="210791" y="141288"/>
            <a:ext cx="66659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Font typeface="Wingdings 3" panose="05040102010807070707" pitchFamily="18" charset="2"/>
              <a:buNone/>
            </a:pPr>
            <a:r>
              <a:rPr lang="zh-TW" altLang="en-US" sz="2800" dirty="0">
                <a:solidFill>
                  <a:srgbClr val="000000"/>
                </a:solidFill>
                <a:latin typeface="DFKai-SB" panose="03000509000000000000" pitchFamily="65" charset="-120"/>
                <a:ea typeface="DFKai-SB" panose="03000509000000000000" pitchFamily="65" charset="-120"/>
              </a:rPr>
              <a:t>公民與社會發展科</a:t>
            </a:r>
            <a:r>
              <a:rPr lang="en-US" altLang="zh-TW" sz="2800" dirty="0">
                <a:solidFill>
                  <a:srgbClr val="000000"/>
                </a:solidFill>
                <a:latin typeface="DFKai-SB" panose="03000509000000000000" pitchFamily="65" charset="-120"/>
                <a:ea typeface="DFKai-SB" panose="03000509000000000000" pitchFamily="65" charset="-120"/>
              </a:rPr>
              <a:t>:</a:t>
            </a:r>
          </a:p>
          <a:p>
            <a:pPr>
              <a:spcBef>
                <a:spcPct val="0"/>
              </a:spcBef>
              <a:buClrTx/>
              <a:buSzTx/>
              <a:buFont typeface="Wingdings 3" panose="05040102010807070707" pitchFamily="18" charset="2"/>
              <a:buNone/>
            </a:pPr>
            <a:r>
              <a:rPr lang="zh-TW" altLang="en-US" sz="2800" dirty="0">
                <a:solidFill>
                  <a:srgbClr val="000000"/>
                </a:solidFill>
                <a:latin typeface="DFKai-SB" panose="03000509000000000000" pitchFamily="65" charset="-120"/>
                <a:ea typeface="DFKai-SB" panose="03000509000000000000" pitchFamily="65" charset="-120"/>
              </a:rPr>
              <a:t>主題</a:t>
            </a:r>
            <a:r>
              <a:rPr lang="en-US" altLang="zh-TW"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2800" dirty="0">
                <a:solidFill>
                  <a:srgbClr val="000000"/>
                </a:solidFill>
                <a:latin typeface="DFKai-SB" panose="03000509000000000000" pitchFamily="65" charset="-120"/>
                <a:ea typeface="DFKai-SB" panose="03000509000000000000" pitchFamily="65" charset="-120"/>
              </a:rPr>
              <a:t>「一國兩制」下的香港</a:t>
            </a:r>
            <a:endParaRPr lang="en-US" altLang="zh-TW" sz="2800" dirty="0">
              <a:solidFill>
                <a:srgbClr val="000000"/>
              </a:solidFill>
              <a:latin typeface="DFKai-SB" panose="03000509000000000000" pitchFamily="65" charset="-120"/>
              <a:ea typeface="DFKai-SB" panose="03000509000000000000" pitchFamily="65" charset="-120"/>
            </a:endParaRPr>
          </a:p>
          <a:p>
            <a:pPr>
              <a:spcBef>
                <a:spcPct val="0"/>
              </a:spcBef>
              <a:buClrTx/>
              <a:buSzTx/>
              <a:buFont typeface="Wingdings 3" panose="05040102010807070707" pitchFamily="18" charset="2"/>
              <a:buNone/>
            </a:pPr>
            <a:r>
              <a:rPr lang="zh-CN" altLang="en-US" sz="2800" dirty="0">
                <a:solidFill>
                  <a:srgbClr val="000000"/>
                </a:solidFill>
                <a:latin typeface="DFKai-SB" panose="03000509000000000000" pitchFamily="65" charset="-120"/>
                <a:ea typeface="DFKai-SB" panose="03000509000000000000" pitchFamily="65" charset="-120"/>
              </a:rPr>
              <a:t>課題</a:t>
            </a:r>
            <a:r>
              <a:rPr lang="zh-CN" altLang="en-US" sz="2800" dirty="0" smtClean="0">
                <a:solidFill>
                  <a:srgbClr val="000000"/>
                </a:solidFill>
                <a:latin typeface="DFKai-SB" panose="03000509000000000000" pitchFamily="65" charset="-120"/>
                <a:ea typeface="DFKai-SB" panose="03000509000000000000" pitchFamily="65" charset="-120"/>
              </a:rPr>
              <a:t>：</a:t>
            </a:r>
            <a:r>
              <a:rPr lang="zh-TW" altLang="en-US" sz="2800" dirty="0" smtClean="0">
                <a:solidFill>
                  <a:srgbClr val="000000"/>
                </a:solidFill>
                <a:latin typeface="DFKai-SB" panose="03000509000000000000" pitchFamily="65" charset="-120"/>
                <a:ea typeface="DFKai-SB" panose="03000509000000000000" pitchFamily="65" charset="-120"/>
              </a:rPr>
              <a:t>「</a:t>
            </a:r>
            <a:r>
              <a:rPr lang="zh-TW" altLang="en-US" sz="2800" dirty="0">
                <a:solidFill>
                  <a:srgbClr val="000000"/>
                </a:solidFill>
                <a:latin typeface="DFKai-SB" panose="03000509000000000000" pitchFamily="65" charset="-120"/>
                <a:ea typeface="DFKai-SB" panose="03000509000000000000" pitchFamily="65" charset="-120"/>
              </a:rPr>
              <a:t>一國兩制」</a:t>
            </a:r>
            <a:r>
              <a:rPr lang="zh-CN" altLang="en-US" sz="2800" dirty="0">
                <a:solidFill>
                  <a:srgbClr val="000000"/>
                </a:solidFill>
                <a:latin typeface="DFKai-SB" panose="03000509000000000000" pitchFamily="65" charset="-120"/>
                <a:ea typeface="DFKai-SB" panose="03000509000000000000" pitchFamily="65" charset="-120"/>
              </a:rPr>
              <a:t>的内涵和實踐</a:t>
            </a:r>
            <a:endParaRPr lang="en-US" altLang="zh-TW" sz="2800" dirty="0">
              <a:solidFill>
                <a:srgbClr val="000000"/>
              </a:solidFill>
              <a:latin typeface="DFKai-SB" panose="03000509000000000000" pitchFamily="65" charset="-120"/>
              <a:ea typeface="DFKai-SB" panose="03000509000000000000" pitchFamily="65" charset="-120"/>
            </a:endParaRPr>
          </a:p>
        </p:txBody>
      </p:sp>
      <p:sp>
        <p:nvSpPr>
          <p:cNvPr id="76806" name="Rectangle 1"/>
          <p:cNvSpPr>
            <a:spLocks noChangeArrowheads="1"/>
          </p:cNvSpPr>
          <p:nvPr/>
        </p:nvSpPr>
        <p:spPr bwMode="auto">
          <a:xfrm>
            <a:off x="2979738" y="5764213"/>
            <a:ext cx="6096000" cy="7080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a:spcBef>
                <a:spcPct val="0"/>
              </a:spcBef>
              <a:buClrTx/>
              <a:buSzTx/>
              <a:buFontTx/>
              <a:buNone/>
            </a:pPr>
            <a:r>
              <a:rPr lang="en-US" altLang="zh-TW" sz="4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2023</a:t>
            </a:r>
            <a:r>
              <a:rPr lang="zh-TW" altLang="en-US" sz="4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4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8</a:t>
            </a:r>
            <a:r>
              <a:rPr lang="zh-TW" altLang="en-US" sz="4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endParaRPr lang="en-US" altLang="zh-CN" sz="4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7" name="文本框 3"/>
          <p:cNvSpPr>
            <a:spLocks noChangeArrowheads="1"/>
          </p:cNvSpPr>
          <p:nvPr/>
        </p:nvSpPr>
        <p:spPr bwMode="auto">
          <a:xfrm>
            <a:off x="1331479" y="568103"/>
            <a:ext cx="9558194" cy="156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None/>
            </a:pPr>
            <a:r>
              <a:rPr lang="zh-TW" altLang="en-US" sz="4000" b="1" dirty="0">
                <a:latin typeface="DFKai-SB" panose="03000509000000000000" pitchFamily="65" charset="-120"/>
                <a:ea typeface="DFKai-SB" panose="03000509000000000000" pitchFamily="65" charset="-120"/>
              </a:rPr>
              <a:t>表達</a:t>
            </a:r>
            <a:r>
              <a:rPr lang="zh-TW" altLang="en-US" sz="4000" b="1" dirty="0" smtClean="0">
                <a:latin typeface="DFKai-SB" panose="03000509000000000000" pitchFamily="65" charset="-120"/>
                <a:ea typeface="DFKai-SB" panose="03000509000000000000" pitchFamily="65" charset="-120"/>
              </a:rPr>
              <a:t>意見、和平集會、結社的權利</a:t>
            </a:r>
            <a:r>
              <a:rPr lang="zh-CN" altLang="en-US" sz="4000" b="1" dirty="0">
                <a:latin typeface="DFKai-SB" panose="03000509000000000000" pitchFamily="65" charset="-120"/>
                <a:ea typeface="DFKai-SB" panose="03000509000000000000" pitchFamily="65" charset="-120"/>
              </a:rPr>
              <a:t>和</a:t>
            </a:r>
            <a:r>
              <a:rPr lang="zh-TW" altLang="en-US" sz="4000" b="1" dirty="0" smtClean="0">
                <a:latin typeface="DFKai-SB" panose="03000509000000000000" pitchFamily="65" charset="-120"/>
                <a:ea typeface="DFKai-SB" panose="03000509000000000000" pitchFamily="65" charset="-120"/>
              </a:rPr>
              <a:t>自由</a:t>
            </a:r>
            <a:endParaRPr lang="en-US" altLang="zh-CN" sz="4000" b="1" dirty="0">
              <a:latin typeface="DFKai-SB" panose="03000509000000000000" pitchFamily="65" charset="-120"/>
              <a:ea typeface="DFKai-SB" panose="03000509000000000000" pitchFamily="65" charset="-120"/>
            </a:endParaRPr>
          </a:p>
        </p:txBody>
      </p:sp>
      <p:sp>
        <p:nvSpPr>
          <p:cNvPr id="95248" name="矩形 5"/>
          <p:cNvSpPr>
            <a:spLocks noChangeArrowheads="1"/>
          </p:cNvSpPr>
          <p:nvPr/>
        </p:nvSpPr>
        <p:spPr bwMode="auto">
          <a:xfrm flipV="1">
            <a:off x="1331479" y="2130978"/>
            <a:ext cx="9558194" cy="11420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95249"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86B96499-1DFA-4EA9-A0E2-D3EDC75A1B59}"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10</a:t>
            </a:fld>
            <a:endParaRPr lang="zh-CN" altLang="en-US" sz="1800" smtClean="0">
              <a:solidFill>
                <a:srgbClr val="000000"/>
              </a:solidFill>
            </a:endParaRPr>
          </a:p>
        </p:txBody>
      </p:sp>
      <p:sp>
        <p:nvSpPr>
          <p:cNvPr id="21" name="MH_Text_1"/>
          <p:cNvSpPr txBox="1">
            <a:spLocks noChangeArrowheads="1"/>
          </p:cNvSpPr>
          <p:nvPr>
            <p:custDataLst>
              <p:tags r:id="rId1"/>
            </p:custDataLst>
          </p:nvPr>
        </p:nvSpPr>
        <p:spPr bwMode="auto">
          <a:xfrm>
            <a:off x="1184738" y="2856253"/>
            <a:ext cx="9568382" cy="304698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Tx/>
              <a:buNone/>
              <a:defRPr/>
            </a:pPr>
            <a:r>
              <a:rPr lang="en-US" altLang="zh-CN" b="1" dirty="0" smtClean="0">
                <a:latin typeface="DFKai-SB" panose="03000509000000000000" pitchFamily="65" charset="-120"/>
                <a:ea typeface="DFKai-SB" panose="03000509000000000000" pitchFamily="65" charset="-120"/>
              </a:rPr>
              <a:t>《</a:t>
            </a:r>
            <a:r>
              <a:rPr lang="zh-CN" altLang="en-US" b="1" dirty="0" smtClean="0">
                <a:latin typeface="DFKai-SB" panose="03000509000000000000" pitchFamily="65" charset="-120"/>
                <a:ea typeface="DFKai-SB" panose="03000509000000000000" pitchFamily="65" charset="-120"/>
              </a:rPr>
              <a:t>基本法</a:t>
            </a:r>
            <a:r>
              <a:rPr lang="en-US" altLang="zh-CN" b="1" dirty="0" smtClean="0">
                <a:latin typeface="DFKai-SB" panose="03000509000000000000" pitchFamily="65" charset="-120"/>
                <a:ea typeface="DFKai-SB" panose="03000509000000000000" pitchFamily="65" charset="-120"/>
              </a:rPr>
              <a:t>》</a:t>
            </a:r>
            <a:r>
              <a:rPr lang="zh-CN" altLang="en-US" b="1" dirty="0" smtClean="0">
                <a:latin typeface="DFKai-SB" panose="03000509000000000000" pitchFamily="65" charset="-120"/>
                <a:ea typeface="DFKai-SB" panose="03000509000000000000" pitchFamily="65" charset="-120"/>
              </a:rPr>
              <a:t>第</a:t>
            </a:r>
            <a:r>
              <a:rPr lang="zh-TW" altLang="en-US" b="1" dirty="0" smtClean="0">
                <a:latin typeface="Times New Roman" panose="02020603050405020304" pitchFamily="18" charset="0"/>
                <a:ea typeface="DFKai-SB" panose="03000509000000000000" pitchFamily="65" charset="-120"/>
                <a:cs typeface="Times New Roman" panose="02020603050405020304" pitchFamily="18" charset="0"/>
              </a:rPr>
              <a:t>二十七</a:t>
            </a:r>
            <a:r>
              <a:rPr lang="zh-CN" altLang="en-US" b="1" dirty="0" smtClean="0">
                <a:latin typeface="DFKai-SB" panose="03000509000000000000" pitchFamily="65" charset="-120"/>
                <a:ea typeface="DFKai-SB" panose="03000509000000000000" pitchFamily="65" charset="-120"/>
              </a:rPr>
              <a:t>條</a:t>
            </a:r>
            <a:endParaRPr lang="en-US" altLang="zh-CN" b="1" dirty="0" smtClean="0">
              <a:latin typeface="DFKai-SB" panose="03000509000000000000" pitchFamily="65" charset="-120"/>
              <a:ea typeface="DFKai-SB" panose="03000509000000000000" pitchFamily="65" charset="-120"/>
            </a:endParaRPr>
          </a:p>
          <a:p>
            <a:pPr>
              <a:lnSpc>
                <a:spcPct val="150000"/>
              </a:lnSpc>
              <a:spcBef>
                <a:spcPct val="0"/>
              </a:spcBef>
              <a:buFontTx/>
              <a:buNone/>
              <a:defRPr/>
            </a:pPr>
            <a:r>
              <a:rPr lang="zh-TW" altLang="en-US" dirty="0" smtClean="0">
                <a:latin typeface="DFKai-SB" panose="03000509000000000000" pitchFamily="65" charset="-120"/>
                <a:ea typeface="DFKai-SB" panose="03000509000000000000" pitchFamily="65" charset="-120"/>
              </a:rPr>
              <a:t>「香港居民享有言論、新聞、出版的自由，結社、集會、遊行、示威的自由，組織和參加工會、罷工的權利和自由。」</a:t>
            </a:r>
            <a:endParaRPr lang="zh-CN" altLang="en-US" dirty="0" smtClean="0">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CE80193-6D31-41C6-8E27-8F8ECC3FBA41}" type="slidenum">
              <a:rPr lang="en-US" altLang="en-US" smtClean="0"/>
              <a:pPr>
                <a:defRPr/>
              </a:pPr>
              <a:t>11</a:t>
            </a:fld>
            <a:endParaRPr lang="en-US" altLang="en-US"/>
          </a:p>
        </p:txBody>
      </p:sp>
      <p:sp>
        <p:nvSpPr>
          <p:cNvPr id="3" name="Rectangle 2"/>
          <p:cNvSpPr/>
          <p:nvPr/>
        </p:nvSpPr>
        <p:spPr>
          <a:xfrm>
            <a:off x="785091" y="1992429"/>
            <a:ext cx="10492509" cy="4016484"/>
          </a:xfrm>
          <a:prstGeom prst="rect">
            <a:avLst/>
          </a:prstGeom>
        </p:spPr>
        <p:txBody>
          <a:bodyPr wrap="square">
            <a:spAutoFit/>
          </a:bodyPr>
          <a:lstStyle/>
          <a:p>
            <a:pPr>
              <a:lnSpc>
                <a:spcPts val="2700"/>
              </a:lnSpc>
              <a:spcBef>
                <a:spcPts val="1200"/>
              </a:spcBef>
              <a:spcAft>
                <a:spcPts val="400"/>
              </a:spcAft>
            </a:pPr>
            <a:r>
              <a:rPr lang="en-US" altLang="zh-TW" sz="2400" b="1" dirty="0">
                <a:latin typeface="DFKai-SB" panose="03000509000000000000" pitchFamily="65" charset="-120"/>
                <a:ea typeface="DFKai-SB" panose="03000509000000000000" pitchFamily="65" charset="-120"/>
              </a:rPr>
              <a:t>《</a:t>
            </a:r>
            <a:r>
              <a:rPr lang="zh-TW" altLang="en-US" sz="2400" b="1" dirty="0">
                <a:latin typeface="DFKai-SB" panose="03000509000000000000" pitchFamily="65" charset="-120"/>
                <a:ea typeface="DFKai-SB" panose="03000509000000000000" pitchFamily="65" charset="-120"/>
              </a:rPr>
              <a:t>香港人權</a:t>
            </a:r>
            <a:r>
              <a:rPr lang="zh-TW" altLang="en-US" sz="2400" b="1" dirty="0" smtClean="0">
                <a:latin typeface="DFKai-SB" panose="03000509000000000000" pitchFamily="65" charset="-120"/>
                <a:ea typeface="DFKai-SB" panose="03000509000000000000" pitchFamily="65" charset="-120"/>
              </a:rPr>
              <a:t>法案</a:t>
            </a:r>
            <a:r>
              <a:rPr lang="en-US" altLang="zh-TW" sz="2400" b="1" dirty="0" smtClean="0">
                <a:latin typeface="DFKai-SB" panose="03000509000000000000" pitchFamily="65" charset="-120"/>
                <a:ea typeface="DFKai-SB" panose="03000509000000000000" pitchFamily="65" charset="-120"/>
              </a:rPr>
              <a:t>》</a:t>
            </a:r>
            <a:r>
              <a:rPr lang="zh-TW" altLang="en-US" sz="2400" b="1" dirty="0" smtClean="0">
                <a:latin typeface="DFKai-SB" panose="03000509000000000000" pitchFamily="65" charset="-120"/>
                <a:ea typeface="DFKai-SB" panose="03000509000000000000" pitchFamily="65" charset="-120"/>
              </a:rPr>
              <a:t>第十六條</a:t>
            </a:r>
            <a:r>
              <a:rPr lang="en-US" altLang="zh-TW" sz="2400" b="1" dirty="0">
                <a:latin typeface="DFKai-SB" panose="03000509000000000000" pitchFamily="65" charset="-120"/>
                <a:ea typeface="DFKai-SB" panose="03000509000000000000" pitchFamily="65" charset="-120"/>
              </a:rPr>
              <a:t> </a:t>
            </a:r>
            <a:r>
              <a:rPr lang="en-US" altLang="zh-TW" sz="2400" b="1" dirty="0" smtClean="0">
                <a:solidFill>
                  <a:srgbClr val="FF0000"/>
                </a:solidFill>
                <a:latin typeface="DFKai-SB" panose="03000509000000000000" pitchFamily="65" charset="-120"/>
                <a:ea typeface="DFKai-SB" panose="03000509000000000000" pitchFamily="65" charset="-120"/>
              </a:rPr>
              <a:t>-</a:t>
            </a:r>
            <a:r>
              <a:rPr lang="en-US" altLang="zh-TW" sz="2400" b="1" dirty="0" smtClean="0">
                <a:latin typeface="DFKai-SB" panose="03000509000000000000" pitchFamily="65" charset="-120"/>
                <a:ea typeface="DFKai-SB" panose="03000509000000000000" pitchFamily="65" charset="-120"/>
              </a:rPr>
              <a:t> </a:t>
            </a:r>
            <a:r>
              <a:rPr lang="zh-TW" altLang="en-US" sz="2400" b="1" dirty="0" smtClean="0">
                <a:latin typeface="DFKai-SB" panose="03000509000000000000" pitchFamily="65" charset="-120"/>
                <a:ea typeface="DFKai-SB" panose="03000509000000000000" pitchFamily="65" charset="-120"/>
              </a:rPr>
              <a:t>意見</a:t>
            </a:r>
            <a:r>
              <a:rPr lang="zh-TW" altLang="en-US" sz="2400" b="1" dirty="0">
                <a:latin typeface="DFKai-SB" panose="03000509000000000000" pitchFamily="65" charset="-120"/>
                <a:ea typeface="DFKai-SB" panose="03000509000000000000" pitchFamily="65" charset="-120"/>
              </a:rPr>
              <a:t>和發表的</a:t>
            </a:r>
            <a:r>
              <a:rPr lang="zh-TW" altLang="en-US" sz="2400" b="1" dirty="0" smtClean="0">
                <a:latin typeface="DFKai-SB" panose="03000509000000000000" pitchFamily="65" charset="-120"/>
                <a:ea typeface="DFKai-SB" panose="03000509000000000000" pitchFamily="65" charset="-120"/>
              </a:rPr>
              <a:t>自由</a:t>
            </a:r>
            <a:endParaRPr lang="en-US" altLang="zh-TW" sz="2400" b="1" dirty="0">
              <a:latin typeface="DFKai-SB" panose="03000509000000000000" pitchFamily="65" charset="-120"/>
              <a:ea typeface="DFKai-SB" panose="03000509000000000000" pitchFamily="65" charset="-120"/>
            </a:endParaRPr>
          </a:p>
          <a:p>
            <a:pPr fontAlgn="t">
              <a:lnSpc>
                <a:spcPts val="2700"/>
              </a:lnSpc>
              <a:spcBef>
                <a:spcPts val="1200"/>
              </a:spcBef>
              <a:spcAft>
                <a:spcPts val="400"/>
              </a:spcAft>
            </a:pPr>
            <a:r>
              <a:rPr lang="en-US" altLang="zh-TW" sz="2400" dirty="0" smtClean="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一</a:t>
            </a:r>
            <a:r>
              <a:rPr lang="en-US" altLang="zh-TW" sz="2400" dirty="0" smtClean="0">
                <a:latin typeface="DFKai-SB" panose="03000509000000000000" pitchFamily="65" charset="-120"/>
                <a:ea typeface="DFKai-SB" panose="03000509000000000000" pitchFamily="65" charset="-120"/>
              </a:rPr>
              <a:t>) </a:t>
            </a:r>
            <a:r>
              <a:rPr lang="zh-TW" altLang="en-US" sz="2400" dirty="0" smtClean="0">
                <a:latin typeface="DFKai-SB" panose="03000509000000000000" pitchFamily="65" charset="-120"/>
                <a:ea typeface="DFKai-SB" panose="03000509000000000000" pitchFamily="65" charset="-120"/>
              </a:rPr>
              <a:t>人人</a:t>
            </a:r>
            <a:r>
              <a:rPr lang="zh-TW" altLang="en-US" sz="2400" dirty="0">
                <a:latin typeface="DFKai-SB" panose="03000509000000000000" pitchFamily="65" charset="-120"/>
                <a:ea typeface="DFKai-SB" panose="03000509000000000000" pitchFamily="65" charset="-120"/>
              </a:rPr>
              <a:t>有保持意見不受干預之權利</a:t>
            </a:r>
            <a:r>
              <a:rPr lang="zh-TW" altLang="en-US" sz="2400" dirty="0" smtClean="0">
                <a:latin typeface="DFKai-SB" panose="03000509000000000000" pitchFamily="65" charset="-120"/>
                <a:ea typeface="DFKai-SB" panose="03000509000000000000" pitchFamily="65" charset="-120"/>
              </a:rPr>
              <a:t>。</a:t>
            </a:r>
            <a:endParaRPr lang="zh-TW" altLang="en-US" sz="2400" dirty="0">
              <a:latin typeface="DFKai-SB" panose="03000509000000000000" pitchFamily="65" charset="-120"/>
              <a:ea typeface="DFKai-SB" panose="03000509000000000000" pitchFamily="65" charset="-120"/>
            </a:endParaRPr>
          </a:p>
          <a:p>
            <a:pPr marL="304800" indent="-609600" fontAlgn="t">
              <a:lnSpc>
                <a:spcPts val="2700"/>
              </a:lnSpc>
              <a:spcAft>
                <a:spcPts val="400"/>
              </a:spcAft>
            </a:pP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二</a:t>
            </a:r>
            <a:r>
              <a:rPr lang="en-US" altLang="zh-TW" sz="2400" dirty="0" smtClean="0">
                <a:latin typeface="DFKai-SB" panose="03000509000000000000" pitchFamily="65" charset="-120"/>
                <a:ea typeface="DFKai-SB" panose="03000509000000000000" pitchFamily="65" charset="-120"/>
              </a:rPr>
              <a:t>) </a:t>
            </a:r>
            <a:r>
              <a:rPr lang="zh-TW" altLang="en-US" sz="2400" dirty="0" smtClean="0">
                <a:latin typeface="DFKai-SB" panose="03000509000000000000" pitchFamily="65" charset="-120"/>
                <a:ea typeface="DFKai-SB" panose="03000509000000000000" pitchFamily="65" charset="-120"/>
              </a:rPr>
              <a:t>人人</a:t>
            </a:r>
            <a:r>
              <a:rPr lang="zh-TW" altLang="en-US" sz="2400" dirty="0">
                <a:latin typeface="DFKai-SB" panose="03000509000000000000" pitchFamily="65" charset="-120"/>
                <a:ea typeface="DFKai-SB" panose="03000509000000000000" pitchFamily="65" charset="-120"/>
              </a:rPr>
              <a:t>有發表自由之權利；此種權利包括以語言、文字或出版物、藝術或自己選擇之其他方式，不分國界，尋求、接受及傳播各種消息及思想之自由</a:t>
            </a:r>
            <a:r>
              <a:rPr lang="zh-TW" altLang="en-US" sz="2400" dirty="0" smtClean="0">
                <a:latin typeface="DFKai-SB" panose="03000509000000000000" pitchFamily="65" charset="-120"/>
                <a:ea typeface="DFKai-SB" panose="03000509000000000000" pitchFamily="65" charset="-120"/>
              </a:rPr>
              <a:t>。</a:t>
            </a:r>
            <a:endParaRPr lang="zh-TW" altLang="en-US" sz="2400" dirty="0">
              <a:latin typeface="DFKai-SB" panose="03000509000000000000" pitchFamily="65" charset="-120"/>
              <a:ea typeface="DFKai-SB" panose="03000509000000000000" pitchFamily="65" charset="-120"/>
            </a:endParaRPr>
          </a:p>
          <a:p>
            <a:pPr marL="304800" indent="-609600" fontAlgn="t">
              <a:lnSpc>
                <a:spcPts val="2700"/>
              </a:lnSpc>
              <a:spcAft>
                <a:spcPts val="400"/>
              </a:spcAft>
            </a:pP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三</a:t>
            </a:r>
            <a:r>
              <a:rPr lang="en-US" altLang="zh-TW" sz="2400" dirty="0" smtClean="0">
                <a:latin typeface="DFKai-SB" panose="03000509000000000000" pitchFamily="65" charset="-120"/>
                <a:ea typeface="DFKai-SB" panose="03000509000000000000" pitchFamily="65" charset="-120"/>
              </a:rPr>
              <a:t>) </a:t>
            </a:r>
            <a:r>
              <a:rPr lang="zh-TW" altLang="en-US" sz="2400" dirty="0" smtClean="0">
                <a:latin typeface="DFKai-SB" panose="03000509000000000000" pitchFamily="65" charset="-120"/>
                <a:ea typeface="DFKai-SB" panose="03000509000000000000" pitchFamily="65" charset="-120"/>
              </a:rPr>
              <a:t>本</a:t>
            </a:r>
            <a:r>
              <a:rPr lang="zh-TW" altLang="en-US" sz="2400" dirty="0">
                <a:latin typeface="DFKai-SB" panose="03000509000000000000" pitchFamily="65" charset="-120"/>
                <a:ea typeface="DFKai-SB" panose="03000509000000000000" pitchFamily="65" charset="-120"/>
              </a:rPr>
              <a:t>條第</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二</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項所載權利之行使，附有特別責任及義務，故得予以某種限制，但此種限制以經法律規定，且為下列各項所必要者為限 </a:t>
            </a:r>
            <a:r>
              <a:rPr lang="en-US" altLang="zh-TW" sz="2400" dirty="0">
                <a:latin typeface="DFKai-SB" panose="03000509000000000000" pitchFamily="65" charset="-120"/>
                <a:ea typeface="DFKai-SB" panose="03000509000000000000" pitchFamily="65" charset="-120"/>
              </a:rPr>
              <a:t>——</a:t>
            </a:r>
          </a:p>
          <a:p>
            <a:pPr marL="304800" indent="-609600" fontAlgn="t">
              <a:lnSpc>
                <a:spcPts val="2700"/>
              </a:lnSpc>
              <a:spcAft>
                <a:spcPts val="400"/>
              </a:spcAft>
            </a:pP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甲</a:t>
            </a:r>
            <a:r>
              <a:rPr lang="en-US" altLang="zh-TW" sz="2400" dirty="0" smtClean="0">
                <a:latin typeface="DFKai-SB" panose="03000509000000000000" pitchFamily="65" charset="-120"/>
                <a:ea typeface="DFKai-SB" panose="03000509000000000000" pitchFamily="65" charset="-120"/>
              </a:rPr>
              <a:t>) </a:t>
            </a:r>
            <a:r>
              <a:rPr lang="zh-TW" altLang="en-US" sz="2400" dirty="0" smtClean="0">
                <a:latin typeface="DFKai-SB" panose="03000509000000000000" pitchFamily="65" charset="-120"/>
                <a:ea typeface="DFKai-SB" panose="03000509000000000000" pitchFamily="65" charset="-120"/>
              </a:rPr>
              <a:t>尊重</a:t>
            </a:r>
            <a:r>
              <a:rPr lang="zh-TW" altLang="en-US" sz="2400" dirty="0">
                <a:latin typeface="DFKai-SB" panose="03000509000000000000" pitchFamily="65" charset="-120"/>
                <a:ea typeface="DFKai-SB" panose="03000509000000000000" pitchFamily="65" charset="-120"/>
              </a:rPr>
              <a:t>他人權利或名譽；或</a:t>
            </a:r>
          </a:p>
          <a:p>
            <a:pPr marL="304800" indent="-609600" fontAlgn="t">
              <a:lnSpc>
                <a:spcPts val="2700"/>
              </a:lnSpc>
              <a:spcAft>
                <a:spcPts val="400"/>
              </a:spcAft>
            </a:pP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乙</a:t>
            </a:r>
            <a:r>
              <a:rPr lang="en-US" altLang="zh-TW" sz="2400" dirty="0" smtClean="0">
                <a:latin typeface="DFKai-SB" panose="03000509000000000000" pitchFamily="65" charset="-120"/>
                <a:ea typeface="DFKai-SB" panose="03000509000000000000" pitchFamily="65" charset="-120"/>
              </a:rPr>
              <a:t>) </a:t>
            </a:r>
            <a:r>
              <a:rPr lang="zh-TW" altLang="en-US" sz="2400" dirty="0" smtClean="0">
                <a:latin typeface="DFKai-SB" panose="03000509000000000000" pitchFamily="65" charset="-120"/>
                <a:ea typeface="DFKai-SB" panose="03000509000000000000" pitchFamily="65" charset="-120"/>
              </a:rPr>
              <a:t>保障</a:t>
            </a:r>
            <a:r>
              <a:rPr lang="zh-TW" altLang="en-US" sz="2400" dirty="0">
                <a:latin typeface="DFKai-SB" panose="03000509000000000000" pitchFamily="65" charset="-120"/>
                <a:ea typeface="DFKai-SB" panose="03000509000000000000" pitchFamily="65" charset="-120"/>
              </a:rPr>
              <a:t>國家安全或公共秩序，或公共衞生或風化。</a:t>
            </a:r>
          </a:p>
          <a:p>
            <a:pPr marL="304800" indent="-304800">
              <a:lnSpc>
                <a:spcPts val="2700"/>
              </a:lnSpc>
              <a:spcAft>
                <a:spcPts val="400"/>
              </a:spcAft>
            </a:pPr>
            <a:r>
              <a:rPr lang="en-US" altLang="zh-TW" sz="2400" i="1" dirty="0">
                <a:latin typeface="DFKai-SB" panose="03000509000000000000" pitchFamily="65" charset="-120"/>
                <a:ea typeface="DFKai-SB" panose="03000509000000000000" pitchFamily="65" charset="-120"/>
              </a:rPr>
              <a:t>[</a:t>
            </a:r>
            <a:r>
              <a:rPr lang="zh-TW" altLang="en-US" sz="2400" i="1" dirty="0">
                <a:latin typeface="DFKai-SB" panose="03000509000000000000" pitchFamily="65" charset="-120"/>
                <a:ea typeface="DFKai-SB" panose="03000509000000000000" pitchFamily="65" charset="-120"/>
              </a:rPr>
              <a:t>比照</a:t>
            </a:r>
            <a:r>
              <a:rPr lang="en-US" altLang="zh-TW" sz="2400" i="1" dirty="0">
                <a:latin typeface="DFKai-SB" panose="03000509000000000000" pitchFamily="65" charset="-120"/>
                <a:ea typeface="DFKai-SB" panose="03000509000000000000" pitchFamily="65" charset="-120"/>
              </a:rPr>
              <a:t>《</a:t>
            </a:r>
            <a:r>
              <a:rPr lang="zh-TW" altLang="en-US" sz="2400" i="1" dirty="0">
                <a:latin typeface="DFKai-SB" panose="03000509000000000000" pitchFamily="65" charset="-120"/>
                <a:ea typeface="DFKai-SB" panose="03000509000000000000" pitchFamily="65" charset="-120"/>
              </a:rPr>
              <a:t>公民權利和政治權利國際公約</a:t>
            </a:r>
            <a:r>
              <a:rPr lang="en-US" altLang="zh-TW" sz="2400" i="1" dirty="0">
                <a:latin typeface="DFKai-SB" panose="03000509000000000000" pitchFamily="65" charset="-120"/>
                <a:ea typeface="DFKai-SB" panose="03000509000000000000" pitchFamily="65" charset="-120"/>
              </a:rPr>
              <a:t>》</a:t>
            </a:r>
            <a:r>
              <a:rPr lang="zh-TW" altLang="en-US" sz="2400" i="1" dirty="0">
                <a:latin typeface="DFKai-SB" panose="03000509000000000000" pitchFamily="65" charset="-120"/>
                <a:ea typeface="DFKai-SB" panose="03000509000000000000" pitchFamily="65" charset="-120"/>
              </a:rPr>
              <a:t>第十九條</a:t>
            </a:r>
            <a:r>
              <a:rPr lang="en-US" altLang="zh-TW" sz="2400" i="1" dirty="0">
                <a:latin typeface="DFKai-SB" panose="03000509000000000000" pitchFamily="65" charset="-120"/>
                <a:ea typeface="DFKai-SB" panose="03000509000000000000" pitchFamily="65" charset="-120"/>
              </a:rPr>
              <a:t>]</a:t>
            </a:r>
          </a:p>
        </p:txBody>
      </p:sp>
      <p:sp>
        <p:nvSpPr>
          <p:cNvPr id="5" name="Rectangle 4"/>
          <p:cNvSpPr/>
          <p:nvPr/>
        </p:nvSpPr>
        <p:spPr>
          <a:xfrm>
            <a:off x="860990" y="6329621"/>
            <a:ext cx="4224811" cy="338554"/>
          </a:xfrm>
          <a:prstGeom prst="rect">
            <a:avLst/>
          </a:prstGeom>
        </p:spPr>
        <p:txBody>
          <a:bodyPr wrap="none">
            <a:spAutoFit/>
          </a:bodyPr>
          <a:lstStyle/>
          <a:p>
            <a:r>
              <a:rPr lang="zh-TW" altLang="en-US" sz="1600" dirty="0" smtClean="0">
                <a:latin typeface="Times New Roman" panose="02020603050405020304" pitchFamily="18" charset="0"/>
                <a:ea typeface="DFKai-SB" panose="03000509000000000000" pitchFamily="65" charset="-120"/>
                <a:cs typeface="Times New Roman" panose="02020603050405020304" pitchFamily="18" charset="0"/>
              </a:rPr>
              <a:t>來源</a:t>
            </a:r>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https</a:t>
            </a:r>
            <a:r>
              <a:rPr lang="en-US" sz="1600" dirty="0">
                <a:latin typeface="Times New Roman" panose="02020603050405020304" pitchFamily="18" charset="0"/>
                <a:cs typeface="Times New Roman" panose="02020603050405020304" pitchFamily="18" charset="0"/>
              </a:rPr>
              <a:t>://www.elegislation.gov.hk/hk/cap383</a:t>
            </a:r>
          </a:p>
        </p:txBody>
      </p:sp>
      <p:sp>
        <p:nvSpPr>
          <p:cNvPr id="10" name="文本框 3"/>
          <p:cNvSpPr>
            <a:spLocks noChangeArrowheads="1"/>
          </p:cNvSpPr>
          <p:nvPr/>
        </p:nvSpPr>
        <p:spPr bwMode="auto">
          <a:xfrm>
            <a:off x="923776" y="295344"/>
            <a:ext cx="9860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None/>
            </a:pPr>
            <a:r>
              <a:rPr lang="zh-TW" altLang="en-US" sz="4400" b="1" dirty="0" smtClean="0">
                <a:latin typeface="DFKai-SB" panose="03000509000000000000" pitchFamily="65" charset="-120"/>
                <a:ea typeface="DFKai-SB" panose="03000509000000000000" pitchFamily="65" charset="-120"/>
              </a:rPr>
              <a:t>表達</a:t>
            </a:r>
            <a:r>
              <a:rPr lang="zh-TW" altLang="en-US" sz="4400" b="1" dirty="0">
                <a:latin typeface="DFKai-SB" panose="03000509000000000000" pitchFamily="65" charset="-120"/>
                <a:ea typeface="DFKai-SB" panose="03000509000000000000" pitchFamily="65" charset="-120"/>
              </a:rPr>
              <a:t>意見、和平集會、結社的權利</a:t>
            </a:r>
            <a:r>
              <a:rPr lang="zh-CN" altLang="en-US" sz="4400" b="1" dirty="0">
                <a:latin typeface="DFKai-SB" panose="03000509000000000000" pitchFamily="65" charset="-120"/>
                <a:ea typeface="DFKai-SB" panose="03000509000000000000" pitchFamily="65" charset="-120"/>
              </a:rPr>
              <a:t>和</a:t>
            </a:r>
            <a:r>
              <a:rPr lang="zh-TW" altLang="en-US" sz="4400" b="1" dirty="0" smtClean="0">
                <a:latin typeface="DFKai-SB" panose="03000509000000000000" pitchFamily="65" charset="-120"/>
                <a:ea typeface="DFKai-SB" panose="03000509000000000000" pitchFamily="65" charset="-120"/>
              </a:rPr>
              <a:t>自由</a:t>
            </a:r>
            <a:r>
              <a:rPr lang="zh-CN" altLang="en-US" sz="4400" b="1" dirty="0" smtClean="0">
                <a:latin typeface="DFKai-SB" panose="03000509000000000000" pitchFamily="65" charset="-120"/>
                <a:ea typeface="DFKai-SB" panose="03000509000000000000" pitchFamily="65" charset="-120"/>
              </a:rPr>
              <a:t>不是没有</a:t>
            </a:r>
            <a:r>
              <a:rPr lang="zh-TW" altLang="en-US" sz="4400" b="1" dirty="0" smtClean="0">
                <a:latin typeface="DFKai-SB" panose="03000509000000000000" pitchFamily="65" charset="-120"/>
                <a:ea typeface="DFKai-SB" panose="03000509000000000000" pitchFamily="65" charset="-120"/>
              </a:rPr>
              <a:t>限制</a:t>
            </a:r>
            <a:endParaRPr lang="en-US" altLang="zh-CN" sz="4400"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47428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80193-6D31-41C6-8E27-8F8ECC3FBA41}" type="slidenum">
              <a:rPr kumimoji="0" lang="en-US" altLang="en-US" sz="1400" b="0" i="0" u="none" strike="noStrike" kern="1200" cap="none" spc="0" normalizeH="0" baseline="0" noProof="0" smtClean="0">
                <a:ln>
                  <a:noFill/>
                </a:ln>
                <a:solidFill>
                  <a:srgbClr val="000000"/>
                </a:solidFill>
                <a:effectLst/>
                <a:uLnTx/>
                <a:uFillTx/>
                <a:latin typeface="Arial"/>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a:ln>
                <a:noFill/>
              </a:ln>
              <a:solidFill>
                <a:srgbClr val="000000"/>
              </a:solidFill>
              <a:effectLst/>
              <a:uLnTx/>
              <a:uFillTx/>
              <a:latin typeface="Arial"/>
              <a:ea typeface="宋体"/>
              <a:cs typeface="+mn-cs"/>
            </a:endParaRPr>
          </a:p>
        </p:txBody>
      </p:sp>
      <p:sp>
        <p:nvSpPr>
          <p:cNvPr id="3" name="Rectangle 2"/>
          <p:cNvSpPr/>
          <p:nvPr/>
        </p:nvSpPr>
        <p:spPr>
          <a:xfrm>
            <a:off x="223158" y="1587554"/>
            <a:ext cx="11751128" cy="5098798"/>
          </a:xfrm>
          <a:prstGeom prst="rect">
            <a:avLst/>
          </a:prstGeom>
        </p:spPr>
        <p:txBody>
          <a:bodyPr wrap="square">
            <a:spAutoFit/>
          </a:bodyPr>
          <a:lstStyle/>
          <a:p>
            <a:pPr marL="0" marR="0" lvl="0" indent="0" algn="l" defTabSz="914400" rtl="0" eaLnBrk="0" fontAlgn="base" latinLnBrk="0" hangingPunct="0">
              <a:lnSpc>
                <a:spcPts val="2700"/>
              </a:lnSpc>
              <a:spcBef>
                <a:spcPts val="0"/>
              </a:spcBef>
              <a:spcAft>
                <a:spcPts val="0"/>
              </a:spcAft>
              <a:buClrTx/>
              <a:buSzTx/>
              <a:buFontTx/>
              <a:buNone/>
              <a:tabLst/>
              <a:defRPr/>
            </a:pPr>
            <a:r>
              <a:rPr kumimoji="0" lang="en-US" altLang="zh-TW" sz="2000" b="1" i="0" u="none" strike="noStrike" kern="1200" cap="none" spc="0" normalizeH="0" baseline="0" noProof="0" dirty="0" smtClean="0">
                <a:ln>
                  <a:noFill/>
                </a:ln>
                <a:effectLst/>
                <a:uLnTx/>
                <a:uFillTx/>
                <a:latin typeface="DFKai-SB" panose="03000509000000000000" pitchFamily="65" charset="-120"/>
                <a:ea typeface="DFKai-SB" panose="03000509000000000000" pitchFamily="65" charset="-120"/>
              </a:rPr>
              <a:t>《</a:t>
            </a:r>
            <a:r>
              <a:rPr kumimoji="0" lang="zh-TW" altLang="en-US" sz="2400" b="1"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香港人權</a:t>
            </a:r>
            <a:r>
              <a:rPr kumimoji="0" lang="zh-TW" altLang="en-US" sz="2400" b="1" i="0" u="none" strike="noStrike" kern="1200" cap="none" spc="0" normalizeH="0" baseline="0" noProof="0" dirty="0" smtClean="0">
                <a:ln>
                  <a:noFill/>
                </a:ln>
                <a:effectLst/>
                <a:uLnTx/>
                <a:uFillTx/>
                <a:latin typeface="DFKai-SB" panose="03000509000000000000" pitchFamily="65" charset="-120"/>
                <a:ea typeface="DFKai-SB" panose="03000509000000000000" pitchFamily="65" charset="-120"/>
              </a:rPr>
              <a:t>法案</a:t>
            </a:r>
            <a:r>
              <a:rPr kumimoji="0" lang="en-US" altLang="zh-TW" sz="2400" b="1" i="0" u="none" strike="noStrike" kern="1200" cap="none" spc="0" normalizeH="0" baseline="0" noProof="0" dirty="0" smtClean="0">
                <a:ln>
                  <a:noFill/>
                </a:ln>
                <a:effectLst/>
                <a:uLnTx/>
                <a:uFillTx/>
                <a:latin typeface="DFKai-SB" panose="03000509000000000000" pitchFamily="65" charset="-120"/>
                <a:ea typeface="DFKai-SB" panose="03000509000000000000" pitchFamily="65" charset="-120"/>
              </a:rPr>
              <a:t>》</a:t>
            </a:r>
            <a:r>
              <a:rPr lang="zh-TW" altLang="en-US" sz="2400" b="1" dirty="0" smtClean="0">
                <a:latin typeface="DFKai-SB" panose="03000509000000000000" pitchFamily="65" charset="-120"/>
                <a:ea typeface="DFKai-SB" panose="03000509000000000000" pitchFamily="65" charset="-120"/>
              </a:rPr>
              <a:t>第十七條</a:t>
            </a:r>
            <a:endParaRPr lang="zh-TW" altLang="en-US" sz="2400" b="1" dirty="0">
              <a:latin typeface="DFKai-SB" panose="03000509000000000000" pitchFamily="65" charset="-120"/>
              <a:ea typeface="DFKai-SB" panose="03000509000000000000" pitchFamily="65" charset="-120"/>
            </a:endParaRPr>
          </a:p>
          <a:p>
            <a:pPr lvl="0" fontAlgn="t">
              <a:lnSpc>
                <a:spcPts val="2700"/>
              </a:lnSpc>
              <a:spcBef>
                <a:spcPts val="0"/>
              </a:spcBef>
              <a:spcAft>
                <a:spcPts val="0"/>
              </a:spcAft>
            </a:pPr>
            <a:r>
              <a:rPr lang="zh-TW" altLang="en-US" sz="2400" dirty="0">
                <a:latin typeface="DFKai-SB" panose="03000509000000000000" pitchFamily="65" charset="-120"/>
                <a:ea typeface="DFKai-SB" panose="03000509000000000000" pitchFamily="65" charset="-120"/>
              </a:rPr>
              <a:t>和平集會之權利，應予確認。除依法律之規定，且為民主社會維護國家安全或公共安寧、公共秩序、維持公共衞生或風化、或保障他人權利自由所必要者外，不得限制此種權利之行使。</a:t>
            </a:r>
          </a:p>
          <a:p>
            <a:pPr lvl="0" fontAlgn="t">
              <a:lnSpc>
                <a:spcPts val="2700"/>
              </a:lnSpc>
              <a:spcBef>
                <a:spcPts val="0"/>
              </a:spcBef>
              <a:spcAft>
                <a:spcPts val="0"/>
              </a:spcAft>
            </a:pPr>
            <a:r>
              <a:rPr lang="en-US" altLang="zh-TW" sz="2400" i="1" dirty="0">
                <a:latin typeface="DFKai-SB" panose="03000509000000000000" pitchFamily="65" charset="-120"/>
                <a:ea typeface="DFKai-SB" panose="03000509000000000000" pitchFamily="65" charset="-120"/>
              </a:rPr>
              <a:t>[</a:t>
            </a:r>
            <a:r>
              <a:rPr lang="zh-TW" altLang="en-US" sz="2400" i="1" dirty="0">
                <a:latin typeface="DFKai-SB" panose="03000509000000000000" pitchFamily="65" charset="-120"/>
                <a:ea typeface="DFKai-SB" panose="03000509000000000000" pitchFamily="65" charset="-120"/>
              </a:rPr>
              <a:t>比照</a:t>
            </a:r>
            <a:r>
              <a:rPr lang="en-US" altLang="zh-TW" sz="2400" i="1" dirty="0">
                <a:latin typeface="DFKai-SB" panose="03000509000000000000" pitchFamily="65" charset="-120"/>
                <a:ea typeface="DFKai-SB" panose="03000509000000000000" pitchFamily="65" charset="-120"/>
              </a:rPr>
              <a:t>《</a:t>
            </a:r>
            <a:r>
              <a:rPr lang="zh-TW" altLang="en-US" sz="2400" i="1" dirty="0">
                <a:latin typeface="DFKai-SB" panose="03000509000000000000" pitchFamily="65" charset="-120"/>
                <a:ea typeface="DFKai-SB" panose="03000509000000000000" pitchFamily="65" charset="-120"/>
              </a:rPr>
              <a:t>公民權利和政治權利國際公約</a:t>
            </a:r>
            <a:r>
              <a:rPr lang="en-US" altLang="zh-TW" sz="2400" i="1" dirty="0">
                <a:latin typeface="DFKai-SB" panose="03000509000000000000" pitchFamily="65" charset="-120"/>
                <a:ea typeface="DFKai-SB" panose="03000509000000000000" pitchFamily="65" charset="-120"/>
              </a:rPr>
              <a:t>》</a:t>
            </a:r>
            <a:r>
              <a:rPr lang="zh-TW" altLang="en-US" sz="2400" i="1" dirty="0">
                <a:latin typeface="DFKai-SB" panose="03000509000000000000" pitchFamily="65" charset="-120"/>
                <a:ea typeface="DFKai-SB" panose="03000509000000000000" pitchFamily="65" charset="-120"/>
              </a:rPr>
              <a:t>第二十一條</a:t>
            </a:r>
            <a:r>
              <a:rPr lang="en-US" altLang="zh-TW" sz="2400" i="1" dirty="0" smtClean="0">
                <a:latin typeface="DFKai-SB" panose="03000509000000000000" pitchFamily="65" charset="-120"/>
                <a:ea typeface="DFKai-SB" panose="03000509000000000000" pitchFamily="65" charset="-120"/>
              </a:rPr>
              <a:t>]</a:t>
            </a:r>
          </a:p>
          <a:p>
            <a:pPr lvl="0" fontAlgn="t">
              <a:lnSpc>
                <a:spcPts val="2700"/>
              </a:lnSpc>
              <a:spcBef>
                <a:spcPts val="0"/>
              </a:spcBef>
              <a:spcAft>
                <a:spcPts val="0"/>
              </a:spcAft>
            </a:pPr>
            <a:endParaRPr lang="en-US" altLang="zh-TW" sz="2400" b="1" i="1" dirty="0" smtClean="0">
              <a:latin typeface="DFKai-SB" panose="03000509000000000000" pitchFamily="65" charset="-120"/>
              <a:ea typeface="DFKai-SB" panose="03000509000000000000" pitchFamily="65" charset="-120"/>
            </a:endParaRPr>
          </a:p>
          <a:p>
            <a:pPr lvl="0" fontAlgn="t">
              <a:lnSpc>
                <a:spcPts val="2700"/>
              </a:lnSpc>
              <a:spcBef>
                <a:spcPts val="0"/>
              </a:spcBef>
              <a:spcAft>
                <a:spcPts val="0"/>
              </a:spcAft>
            </a:pPr>
            <a:r>
              <a:rPr lang="zh-TW" altLang="en-US" sz="2400" b="1" dirty="0" smtClean="0">
                <a:solidFill>
                  <a:srgbClr val="0070C0"/>
                </a:solidFill>
                <a:latin typeface="DFKai-SB" panose="03000509000000000000" pitchFamily="65" charset="-120"/>
                <a:ea typeface="DFKai-SB" panose="03000509000000000000" pitchFamily="65" charset="-120"/>
              </a:rPr>
              <a:t>第十八條 </a:t>
            </a:r>
            <a:r>
              <a:rPr lang="zh-TW" altLang="en-US" sz="2400" dirty="0" smtClean="0">
                <a:solidFill>
                  <a:srgbClr val="0070C0"/>
                </a:solidFill>
                <a:latin typeface="DFKai-SB" panose="03000509000000000000" pitchFamily="65" charset="-120"/>
                <a:ea typeface="DFKai-SB" panose="03000509000000000000" pitchFamily="65" charset="-120"/>
              </a:rPr>
              <a:t>結社</a:t>
            </a:r>
            <a:r>
              <a:rPr lang="zh-TW" altLang="en-US" sz="2400" dirty="0">
                <a:solidFill>
                  <a:srgbClr val="0070C0"/>
                </a:solidFill>
                <a:latin typeface="DFKai-SB" panose="03000509000000000000" pitchFamily="65" charset="-120"/>
                <a:ea typeface="DFKai-SB" panose="03000509000000000000" pitchFamily="65" charset="-120"/>
              </a:rPr>
              <a:t>的自由</a:t>
            </a:r>
          </a:p>
          <a:p>
            <a:pPr lvl="0" fontAlgn="t">
              <a:lnSpc>
                <a:spcPts val="2700"/>
              </a:lnSpc>
              <a:spcBef>
                <a:spcPts val="0"/>
              </a:spcBef>
              <a:spcAft>
                <a:spcPts val="0"/>
              </a:spcAft>
            </a:pP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一</a:t>
            </a: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人人有自由結社之權利，包括為保障其本身利益而組織及加入工會之權利。</a:t>
            </a:r>
          </a:p>
          <a:p>
            <a:pPr lvl="0" fontAlgn="t">
              <a:lnSpc>
                <a:spcPts val="2700"/>
              </a:lnSpc>
              <a:spcBef>
                <a:spcPts val="0"/>
              </a:spcBef>
              <a:spcAft>
                <a:spcPts val="0"/>
              </a:spcAft>
            </a:pP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二</a:t>
            </a: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除依法律之規定，且為民主社會維護國家安全或公共安寧、公共秩序、維持公共衞生或風化、或保障他人權利自由所必要者外，不得限制此種權利之行使。本條並不禁止對軍警人員行使此種權利，加以合法限制。</a:t>
            </a:r>
          </a:p>
          <a:p>
            <a:pPr lvl="0" fontAlgn="t">
              <a:lnSpc>
                <a:spcPts val="2700"/>
              </a:lnSpc>
              <a:spcBef>
                <a:spcPts val="0"/>
              </a:spcBef>
              <a:spcAft>
                <a:spcPts val="0"/>
              </a:spcAft>
            </a:pP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三</a:t>
            </a: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本條並不授權採取立法措施或應用法律，妨礙</a:t>
            </a: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關於結社自由及保障組織權利之國際勞工組織一九四八年公約</a:t>
            </a:r>
            <a:r>
              <a:rPr lang="en-US" altLang="zh-TW" sz="2400" dirty="0">
                <a:solidFill>
                  <a:srgbClr val="0070C0"/>
                </a:solidFill>
                <a:latin typeface="DFKai-SB" panose="03000509000000000000" pitchFamily="65" charset="-120"/>
                <a:ea typeface="DFKai-SB" panose="03000509000000000000" pitchFamily="65" charset="-120"/>
              </a:rPr>
              <a:t>》</a:t>
            </a:r>
            <a:r>
              <a:rPr lang="zh-TW" altLang="en-US" sz="2400" dirty="0">
                <a:solidFill>
                  <a:srgbClr val="0070C0"/>
                </a:solidFill>
                <a:latin typeface="DFKai-SB" panose="03000509000000000000" pitchFamily="65" charset="-120"/>
                <a:ea typeface="DFKai-SB" panose="03000509000000000000" pitchFamily="65" charset="-120"/>
              </a:rPr>
              <a:t>中適用於香港的規定所規定之保證。</a:t>
            </a:r>
          </a:p>
          <a:p>
            <a:pPr lvl="0" fontAlgn="t">
              <a:lnSpc>
                <a:spcPts val="2700"/>
              </a:lnSpc>
              <a:spcBef>
                <a:spcPts val="0"/>
              </a:spcBef>
              <a:spcAft>
                <a:spcPts val="0"/>
              </a:spcAft>
            </a:pPr>
            <a:r>
              <a:rPr lang="en-US" altLang="zh-TW" sz="2400" i="1" dirty="0">
                <a:solidFill>
                  <a:srgbClr val="0070C0"/>
                </a:solidFill>
                <a:latin typeface="DFKai-SB" panose="03000509000000000000" pitchFamily="65" charset="-120"/>
                <a:ea typeface="DFKai-SB" panose="03000509000000000000" pitchFamily="65" charset="-120"/>
              </a:rPr>
              <a:t>[</a:t>
            </a:r>
            <a:r>
              <a:rPr lang="zh-TW" altLang="en-US" sz="2400" i="1" dirty="0">
                <a:solidFill>
                  <a:srgbClr val="0070C0"/>
                </a:solidFill>
                <a:latin typeface="DFKai-SB" panose="03000509000000000000" pitchFamily="65" charset="-120"/>
                <a:ea typeface="DFKai-SB" panose="03000509000000000000" pitchFamily="65" charset="-120"/>
              </a:rPr>
              <a:t>比照</a:t>
            </a:r>
            <a:r>
              <a:rPr lang="en-US" altLang="zh-TW" sz="2400" i="1" dirty="0">
                <a:solidFill>
                  <a:srgbClr val="0070C0"/>
                </a:solidFill>
                <a:latin typeface="DFKai-SB" panose="03000509000000000000" pitchFamily="65" charset="-120"/>
                <a:ea typeface="DFKai-SB" panose="03000509000000000000" pitchFamily="65" charset="-120"/>
              </a:rPr>
              <a:t>《</a:t>
            </a:r>
            <a:r>
              <a:rPr lang="zh-TW" altLang="en-US" sz="2400" i="1" dirty="0">
                <a:solidFill>
                  <a:srgbClr val="0070C0"/>
                </a:solidFill>
                <a:latin typeface="DFKai-SB" panose="03000509000000000000" pitchFamily="65" charset="-120"/>
                <a:ea typeface="DFKai-SB" panose="03000509000000000000" pitchFamily="65" charset="-120"/>
              </a:rPr>
              <a:t>公民權利和政治權利國際公約</a:t>
            </a:r>
            <a:r>
              <a:rPr lang="en-US" altLang="zh-TW" sz="2400" i="1" dirty="0">
                <a:solidFill>
                  <a:srgbClr val="0070C0"/>
                </a:solidFill>
                <a:latin typeface="DFKai-SB" panose="03000509000000000000" pitchFamily="65" charset="-120"/>
                <a:ea typeface="DFKai-SB" panose="03000509000000000000" pitchFamily="65" charset="-120"/>
              </a:rPr>
              <a:t>》</a:t>
            </a:r>
            <a:r>
              <a:rPr lang="zh-TW" altLang="en-US" sz="2400" i="1" dirty="0">
                <a:solidFill>
                  <a:srgbClr val="0070C0"/>
                </a:solidFill>
                <a:latin typeface="DFKai-SB" panose="03000509000000000000" pitchFamily="65" charset="-120"/>
                <a:ea typeface="DFKai-SB" panose="03000509000000000000" pitchFamily="65" charset="-120"/>
              </a:rPr>
              <a:t>第二十二條</a:t>
            </a:r>
            <a:r>
              <a:rPr lang="en-US" altLang="zh-TW" sz="2400" i="1" dirty="0">
                <a:solidFill>
                  <a:srgbClr val="0070C0"/>
                </a:solidFill>
                <a:latin typeface="DFKai-SB" panose="03000509000000000000" pitchFamily="65" charset="-120"/>
                <a:ea typeface="DFKai-SB" panose="03000509000000000000" pitchFamily="65" charset="-120"/>
              </a:rPr>
              <a:t>]</a:t>
            </a:r>
            <a:endParaRPr kumimoji="0" lang="en-US" altLang="zh-TW" sz="2400" b="0" i="1" u="none" strike="noStrike" kern="1200" cap="none" spc="0" normalizeH="0" baseline="0" noProof="0" dirty="0">
              <a:ln>
                <a:noFill/>
              </a:ln>
              <a:solidFill>
                <a:srgbClr val="0070C0"/>
              </a:solidFill>
              <a:effectLst/>
              <a:uLnTx/>
              <a:uFillTx/>
              <a:latin typeface="DFKai-SB" panose="03000509000000000000" pitchFamily="65" charset="-120"/>
              <a:ea typeface="DFKai-SB" panose="03000509000000000000" pitchFamily="65" charset="-120"/>
            </a:endParaRPr>
          </a:p>
        </p:txBody>
      </p:sp>
      <p:sp>
        <p:nvSpPr>
          <p:cNvPr id="5" name="Rectangle 4"/>
          <p:cNvSpPr/>
          <p:nvPr/>
        </p:nvSpPr>
        <p:spPr>
          <a:xfrm>
            <a:off x="819426" y="6466189"/>
            <a:ext cx="3713581"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來源</a:t>
            </a:r>
            <a:r>
              <a:rPr kumimoji="0" lang="en-US" altLang="zh-TW"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https</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://www.elegislation.gov.hk/hk/cap383</a:t>
            </a:r>
          </a:p>
        </p:txBody>
      </p:sp>
      <p:sp>
        <p:nvSpPr>
          <p:cNvPr id="7" name="文本框 3"/>
          <p:cNvSpPr>
            <a:spLocks noChangeArrowheads="1"/>
          </p:cNvSpPr>
          <p:nvPr/>
        </p:nvSpPr>
        <p:spPr bwMode="auto">
          <a:xfrm>
            <a:off x="1225864" y="410753"/>
            <a:ext cx="9860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endParaRPr lang="en-US" altLang="zh-CN" b="1" dirty="0">
              <a:solidFill>
                <a:srgbClr val="FF0000"/>
              </a:solidFill>
              <a:latin typeface="DFKai-SB" panose="03000509000000000000" pitchFamily="65" charset="-120"/>
              <a:ea typeface="DFKai-SB" panose="03000509000000000000" pitchFamily="65" charset="-120"/>
            </a:endParaRPr>
          </a:p>
        </p:txBody>
      </p:sp>
      <p:sp>
        <p:nvSpPr>
          <p:cNvPr id="4" name="Rectangle 3"/>
          <p:cNvSpPr/>
          <p:nvPr/>
        </p:nvSpPr>
        <p:spPr>
          <a:xfrm>
            <a:off x="925286" y="89943"/>
            <a:ext cx="10836727" cy="1323439"/>
          </a:xfrm>
          <a:prstGeom prst="rect">
            <a:avLst/>
          </a:prstGeom>
        </p:spPr>
        <p:txBody>
          <a:bodyPr wrap="square">
            <a:spAutoFit/>
          </a:bodyPr>
          <a:lstStyle/>
          <a:p>
            <a:pPr eaLnBrk="1" hangingPunct="1"/>
            <a:r>
              <a:rPr lang="zh-TW" altLang="en-US" sz="4000" b="1" dirty="0">
                <a:latin typeface="DFKai-SB" panose="03000509000000000000" pitchFamily="65" charset="-120"/>
                <a:ea typeface="DFKai-SB" panose="03000509000000000000" pitchFamily="65" charset="-120"/>
              </a:rPr>
              <a:t>表達意見、和平集會、結社的權利</a:t>
            </a:r>
            <a:r>
              <a:rPr lang="zh-CN" altLang="en-US" sz="4000" b="1" dirty="0">
                <a:latin typeface="DFKai-SB" panose="03000509000000000000" pitchFamily="65" charset="-120"/>
                <a:ea typeface="DFKai-SB" panose="03000509000000000000" pitchFamily="65" charset="-120"/>
              </a:rPr>
              <a:t>和</a:t>
            </a:r>
            <a:r>
              <a:rPr lang="zh-TW" altLang="en-US" sz="4000" b="1" dirty="0">
                <a:latin typeface="DFKai-SB" panose="03000509000000000000" pitchFamily="65" charset="-120"/>
                <a:ea typeface="DFKai-SB" panose="03000509000000000000" pitchFamily="65" charset="-120"/>
              </a:rPr>
              <a:t>自由</a:t>
            </a:r>
            <a:r>
              <a:rPr lang="zh-CN" altLang="en-US" sz="4000" b="1" dirty="0">
                <a:latin typeface="DFKai-SB" panose="03000509000000000000" pitchFamily="65" charset="-120"/>
                <a:ea typeface="DFKai-SB" panose="03000509000000000000" pitchFamily="65" charset="-120"/>
              </a:rPr>
              <a:t>不是没有</a:t>
            </a:r>
            <a:r>
              <a:rPr lang="zh-TW" altLang="en-US" sz="4000" b="1" dirty="0">
                <a:latin typeface="DFKai-SB" panose="03000509000000000000" pitchFamily="65" charset="-120"/>
                <a:ea typeface="DFKai-SB" panose="03000509000000000000" pitchFamily="65" charset="-120"/>
              </a:rPr>
              <a:t>限制</a:t>
            </a:r>
            <a:endParaRPr lang="en-US" altLang="zh-CN" sz="4000"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62487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文本框 1"/>
          <p:cNvSpPr txBox="1">
            <a:spLocks noChangeArrowheads="1"/>
          </p:cNvSpPr>
          <p:nvPr/>
        </p:nvSpPr>
        <p:spPr bwMode="auto">
          <a:xfrm>
            <a:off x="4212431" y="795714"/>
            <a:ext cx="3332220" cy="72735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zh-CN" altLang="en-US" sz="4400" b="1" dirty="0" smtClean="0">
                <a:solidFill>
                  <a:srgbClr val="FFFFFF"/>
                </a:solidFill>
                <a:latin typeface="DFKai-SB" panose="03000509000000000000" pitchFamily="65" charset="-120"/>
                <a:ea typeface="DFKai-SB" panose="03000509000000000000" pitchFamily="65" charset="-120"/>
              </a:rPr>
              <a:t>人身自由</a:t>
            </a:r>
          </a:p>
        </p:txBody>
      </p:sp>
      <p:sp>
        <p:nvSpPr>
          <p:cNvPr id="98307" name="文本框 2"/>
          <p:cNvSpPr txBox="1">
            <a:spLocks noChangeArrowheads="1"/>
          </p:cNvSpPr>
          <p:nvPr/>
        </p:nvSpPr>
        <p:spPr bwMode="auto">
          <a:xfrm>
            <a:off x="5798381" y="1813461"/>
            <a:ext cx="52260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350000"/>
              </a:lnSpc>
              <a:spcBef>
                <a:spcPct val="0"/>
              </a:spcBef>
              <a:buFont typeface="Arial" panose="020B0604020202020204" pitchFamily="34" charset="0"/>
              <a:buNone/>
            </a:pPr>
            <a:r>
              <a:rPr lang="zh-CN" altLang="en-US" sz="2800" b="1" dirty="0" smtClean="0">
                <a:solidFill>
                  <a:srgbClr val="000000"/>
                </a:solidFill>
                <a:latin typeface="DFKai-SB" panose="03000509000000000000" pitchFamily="65" charset="-120"/>
                <a:ea typeface="DFKai-SB" panose="03000509000000000000" pitchFamily="65" charset="-120"/>
              </a:rPr>
              <a:t>人身</a:t>
            </a:r>
            <a:r>
              <a:rPr lang="zh-CN" altLang="en-US" sz="2800" b="1" dirty="0">
                <a:solidFill>
                  <a:srgbClr val="000000"/>
                </a:solidFill>
                <a:latin typeface="DFKai-SB" panose="03000509000000000000" pitchFamily="65" charset="-120"/>
                <a:ea typeface="DFKai-SB" panose="03000509000000000000" pitchFamily="65" charset="-120"/>
              </a:rPr>
              <a:t>不受肆意侵犯的自由</a:t>
            </a:r>
          </a:p>
        </p:txBody>
      </p:sp>
      <p:sp>
        <p:nvSpPr>
          <p:cNvPr id="27" name="椭圆 26"/>
          <p:cNvSpPr/>
          <p:nvPr/>
        </p:nvSpPr>
        <p:spPr>
          <a:xfrm>
            <a:off x="1737360" y="3012469"/>
            <a:ext cx="2241959" cy="1847713"/>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a:outerShdw blurRad="127000" dist="63500" dir="5400000" algn="ctr" rotWithShape="0">
              <a:srgbClr val="000000">
                <a:alpha val="63000"/>
              </a:srgbClr>
            </a:outerShdw>
          </a:effectLst>
        </p:spPr>
        <p:txBody>
          <a:bodyPr lIns="86411" tIns="43205" rIns="86411" bIns="43205"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sp>
        <p:nvSpPr>
          <p:cNvPr id="98311" name="椭圆 27"/>
          <p:cNvSpPr>
            <a:spLocks noChangeArrowheads="1"/>
          </p:cNvSpPr>
          <p:nvPr/>
        </p:nvSpPr>
        <p:spPr bwMode="auto">
          <a:xfrm>
            <a:off x="1645920" y="2975956"/>
            <a:ext cx="2410143" cy="1959582"/>
          </a:xfrm>
          <a:prstGeom prst="ellipse">
            <a:avLst/>
          </a:prstGeom>
          <a:noFill/>
          <a:ln w="25400" algn="ctr">
            <a:solidFill>
              <a:srgbClr val="072249"/>
            </a:solidFill>
            <a:round/>
            <a:headEnd/>
            <a:tailEnd/>
          </a:ln>
          <a:extLst>
            <a:ext uri="{909E8E84-426E-40DD-AFC4-6F175D3DCCD1}">
              <a14:hiddenFill xmlns:a14="http://schemas.microsoft.com/office/drawing/2010/main">
                <a:solidFill>
                  <a:srgbClr val="FFFFFF"/>
                </a:solidFill>
              </a14:hiddenFill>
            </a:ext>
          </a:extLst>
        </p:spPr>
        <p:txBody>
          <a:bodyPr lIns="86411" tIns="43205" rIns="86411" bIns="43205"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cxnSp>
        <p:nvCxnSpPr>
          <p:cNvPr id="98312" name="直接连接符 28"/>
          <p:cNvCxnSpPr>
            <a:cxnSpLocks noChangeShapeType="1"/>
            <a:endCxn id="98327" idx="1"/>
          </p:cNvCxnSpPr>
          <p:nvPr/>
        </p:nvCxnSpPr>
        <p:spPr bwMode="auto">
          <a:xfrm flipV="1">
            <a:off x="3812644" y="2964630"/>
            <a:ext cx="1412650" cy="325866"/>
          </a:xfrm>
          <a:prstGeom prst="line">
            <a:avLst/>
          </a:prstGeom>
          <a:noFill/>
          <a:ln w="9525">
            <a:solidFill>
              <a:srgbClr val="200200"/>
            </a:solidFill>
            <a:round/>
            <a:headEnd/>
            <a:tailEnd/>
          </a:ln>
          <a:extLst>
            <a:ext uri="{909E8E84-426E-40DD-AFC4-6F175D3DCCD1}">
              <a14:hiddenFill xmlns:a14="http://schemas.microsoft.com/office/drawing/2010/main">
                <a:noFill/>
              </a14:hiddenFill>
            </a:ext>
          </a:extLst>
        </p:spPr>
      </p:cxnSp>
      <p:cxnSp>
        <p:nvCxnSpPr>
          <p:cNvPr id="98313" name="直接连接符 29"/>
          <p:cNvCxnSpPr>
            <a:cxnSpLocks noChangeShapeType="1"/>
            <a:stCxn id="98311" idx="6"/>
            <a:endCxn id="98324" idx="2"/>
          </p:cNvCxnSpPr>
          <p:nvPr/>
        </p:nvCxnSpPr>
        <p:spPr bwMode="auto">
          <a:xfrm>
            <a:off x="4056063" y="3955747"/>
            <a:ext cx="1114425" cy="103491"/>
          </a:xfrm>
          <a:prstGeom prst="line">
            <a:avLst/>
          </a:prstGeom>
          <a:noFill/>
          <a:ln w="9525">
            <a:solidFill>
              <a:srgbClr val="200200"/>
            </a:solidFill>
            <a:round/>
            <a:headEnd/>
            <a:tailEnd/>
          </a:ln>
          <a:extLst>
            <a:ext uri="{909E8E84-426E-40DD-AFC4-6F175D3DCCD1}">
              <a14:hiddenFill xmlns:a14="http://schemas.microsoft.com/office/drawing/2010/main">
                <a:noFill/>
              </a14:hiddenFill>
            </a:ext>
          </a:extLst>
        </p:spPr>
      </p:cxnSp>
      <p:cxnSp>
        <p:nvCxnSpPr>
          <p:cNvPr id="98314" name="直接连接符 30"/>
          <p:cNvCxnSpPr>
            <a:cxnSpLocks noChangeShapeType="1"/>
            <a:stCxn id="98311" idx="5"/>
            <a:endCxn id="98322" idx="2"/>
          </p:cNvCxnSpPr>
          <p:nvPr/>
        </p:nvCxnSpPr>
        <p:spPr bwMode="auto">
          <a:xfrm>
            <a:off x="3703106" y="4648564"/>
            <a:ext cx="1467382" cy="523511"/>
          </a:xfrm>
          <a:prstGeom prst="line">
            <a:avLst/>
          </a:prstGeom>
          <a:noFill/>
          <a:ln w="9525">
            <a:solidFill>
              <a:srgbClr val="200200"/>
            </a:solidFill>
            <a:round/>
            <a:headEnd/>
            <a:tailEnd/>
          </a:ln>
          <a:extLst>
            <a:ext uri="{909E8E84-426E-40DD-AFC4-6F175D3DCCD1}">
              <a14:hiddenFill xmlns:a14="http://schemas.microsoft.com/office/drawing/2010/main">
                <a:noFill/>
              </a14:hiddenFill>
            </a:ext>
          </a:extLst>
        </p:spPr>
      </p:cxnSp>
      <p:grpSp>
        <p:nvGrpSpPr>
          <p:cNvPr id="98315" name="组合 31"/>
          <p:cNvGrpSpPr>
            <a:grpSpLocks/>
          </p:cNvGrpSpPr>
          <p:nvPr/>
        </p:nvGrpSpPr>
        <p:grpSpPr bwMode="auto">
          <a:xfrm>
            <a:off x="5170488" y="2674938"/>
            <a:ext cx="573087" cy="546100"/>
            <a:chOff x="3995936" y="1495374"/>
            <a:chExt cx="755049" cy="720080"/>
          </a:xfrm>
        </p:grpSpPr>
        <p:sp>
          <p:nvSpPr>
            <p:cNvPr id="98326" name="椭圆 32"/>
            <p:cNvSpPr>
              <a:spLocks noChangeArrowheads="1"/>
            </p:cNvSpPr>
            <p:nvPr/>
          </p:nvSpPr>
          <p:spPr bwMode="auto">
            <a:xfrm>
              <a:off x="3995936" y="1495374"/>
              <a:ext cx="720515" cy="720080"/>
            </a:xfrm>
            <a:prstGeom prst="ellipse">
              <a:avLst/>
            </a:prstGeom>
            <a:solidFill>
              <a:srgbClr val="14446E"/>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2100">
                <a:solidFill>
                  <a:srgbClr val="FFFFFF"/>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sp>
          <p:nvSpPr>
            <p:cNvPr id="98327" name="TextBox 29"/>
            <p:cNvSpPr txBox="1">
              <a:spLocks noChangeArrowheads="1"/>
            </p:cNvSpPr>
            <p:nvPr/>
          </p:nvSpPr>
          <p:spPr bwMode="auto">
            <a:xfrm>
              <a:off x="4068144" y="1603622"/>
              <a:ext cx="682841" cy="5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01</a:t>
              </a:r>
              <a:endParaRPr lang="zh-CN" altLang="en-US"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grpSp>
        <p:nvGrpSpPr>
          <p:cNvPr id="98316" name="组合 34"/>
          <p:cNvGrpSpPr>
            <a:grpSpLocks/>
          </p:cNvGrpSpPr>
          <p:nvPr/>
        </p:nvGrpSpPr>
        <p:grpSpPr bwMode="auto">
          <a:xfrm>
            <a:off x="5170488" y="3786188"/>
            <a:ext cx="547687" cy="546100"/>
            <a:chOff x="3995936" y="2786571"/>
            <a:chExt cx="720080" cy="720080"/>
          </a:xfrm>
        </p:grpSpPr>
        <p:sp>
          <p:nvSpPr>
            <p:cNvPr id="98324" name="椭圆 35"/>
            <p:cNvSpPr>
              <a:spLocks noChangeArrowheads="1"/>
            </p:cNvSpPr>
            <p:nvPr/>
          </p:nvSpPr>
          <p:spPr bwMode="auto">
            <a:xfrm>
              <a:off x="3995936" y="2786571"/>
              <a:ext cx="720080" cy="720080"/>
            </a:xfrm>
            <a:prstGeom prst="ellipse">
              <a:avLst/>
            </a:prstGeom>
            <a:solidFill>
              <a:srgbClr val="14446E"/>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2100">
                <a:solidFill>
                  <a:srgbClr val="F2F2F2"/>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sp>
          <p:nvSpPr>
            <p:cNvPr id="98325" name="TextBox 32"/>
            <p:cNvSpPr txBox="1">
              <a:spLocks noChangeArrowheads="1"/>
            </p:cNvSpPr>
            <p:nvPr/>
          </p:nvSpPr>
          <p:spPr bwMode="auto">
            <a:xfrm>
              <a:off x="4049275" y="2875993"/>
              <a:ext cx="598164" cy="5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100" dirty="0">
                  <a:solidFill>
                    <a:srgbClr val="F2F2F2"/>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02</a:t>
              </a:r>
              <a:endParaRPr lang="zh-CN" altLang="en-US" sz="2100" dirty="0">
                <a:solidFill>
                  <a:srgbClr val="F2F2F2"/>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grpSp>
        <p:nvGrpSpPr>
          <p:cNvPr id="98317" name="组合 37"/>
          <p:cNvGrpSpPr>
            <a:grpSpLocks/>
          </p:cNvGrpSpPr>
          <p:nvPr/>
        </p:nvGrpSpPr>
        <p:grpSpPr bwMode="auto">
          <a:xfrm>
            <a:off x="5170488" y="4899025"/>
            <a:ext cx="547687" cy="546100"/>
            <a:chOff x="3995936" y="4087662"/>
            <a:chExt cx="720080" cy="720080"/>
          </a:xfrm>
        </p:grpSpPr>
        <p:sp>
          <p:nvSpPr>
            <p:cNvPr id="98322" name="椭圆 38"/>
            <p:cNvSpPr>
              <a:spLocks noChangeArrowheads="1"/>
            </p:cNvSpPr>
            <p:nvPr/>
          </p:nvSpPr>
          <p:spPr bwMode="auto">
            <a:xfrm>
              <a:off x="3995936" y="4087662"/>
              <a:ext cx="720080" cy="720080"/>
            </a:xfrm>
            <a:prstGeom prst="ellipse">
              <a:avLst/>
            </a:prstGeom>
            <a:solidFill>
              <a:srgbClr val="14446E"/>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2100">
                <a:solidFill>
                  <a:srgbClr val="FFFFFF"/>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sp>
          <p:nvSpPr>
            <p:cNvPr id="98323" name="TextBox 35"/>
            <p:cNvSpPr txBox="1">
              <a:spLocks noChangeArrowheads="1"/>
            </p:cNvSpPr>
            <p:nvPr/>
          </p:nvSpPr>
          <p:spPr bwMode="auto">
            <a:xfrm>
              <a:off x="4075944" y="4192772"/>
              <a:ext cx="598164" cy="5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03</a:t>
              </a:r>
              <a:endParaRPr lang="zh-CN" altLang="en-US"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sp>
        <p:nvSpPr>
          <p:cNvPr id="98318" name="TextBox 99"/>
          <p:cNvSpPr txBox="1">
            <a:spLocks noChangeArrowheads="1"/>
          </p:cNvSpPr>
          <p:nvPr/>
        </p:nvSpPr>
        <p:spPr bwMode="auto">
          <a:xfrm>
            <a:off x="1902601" y="3094079"/>
            <a:ext cx="2127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250000"/>
              </a:lnSpc>
              <a:spcBef>
                <a:spcPct val="0"/>
              </a:spcBef>
              <a:buFont typeface="Arial" panose="020B0604020202020204" pitchFamily="34" charset="0"/>
              <a:buNone/>
            </a:pPr>
            <a:r>
              <a:rPr lang="zh-CN" altLang="en-US" b="1" dirty="0">
                <a:solidFill>
                  <a:srgbClr val="FFFFFF"/>
                </a:solidFill>
                <a:latin typeface="DFKai-SB" panose="03000509000000000000" pitchFamily="65" charset="-120"/>
                <a:ea typeface="DFKai-SB" panose="03000509000000000000" pitchFamily="65" charset="-120"/>
                <a:sym typeface="+mn-lt"/>
              </a:rPr>
              <a:t>人身自由</a:t>
            </a:r>
            <a:endParaRPr lang="en-US" altLang="zh-CN" b="1" dirty="0">
              <a:solidFill>
                <a:srgbClr val="FFFFFF"/>
              </a:solidFill>
              <a:latin typeface="DFKai-SB" panose="03000509000000000000" pitchFamily="65" charset="-120"/>
              <a:ea typeface="DFKai-SB" panose="03000509000000000000" pitchFamily="65" charset="-120"/>
              <a:sym typeface="+mn-lt"/>
            </a:endParaRPr>
          </a:p>
        </p:txBody>
      </p:sp>
      <p:sp>
        <p:nvSpPr>
          <p:cNvPr id="98319" name="文本框 51"/>
          <p:cNvSpPr txBox="1">
            <a:spLocks noChangeArrowheads="1"/>
          </p:cNvSpPr>
          <p:nvPr/>
        </p:nvSpPr>
        <p:spPr bwMode="auto">
          <a:xfrm>
            <a:off x="5798381" y="2975956"/>
            <a:ext cx="564824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350000"/>
              </a:lnSpc>
              <a:spcBef>
                <a:spcPct val="0"/>
              </a:spcBef>
              <a:buFont typeface="Arial" panose="020B0604020202020204" pitchFamily="34" charset="0"/>
              <a:buNone/>
            </a:pPr>
            <a:r>
              <a:rPr lang="zh-TW" altLang="en-US" sz="2800" b="1" dirty="0" smtClean="0">
                <a:solidFill>
                  <a:srgbClr val="000000"/>
                </a:solidFill>
                <a:latin typeface="DFKai-SB" panose="03000509000000000000" pitchFamily="65" charset="-120"/>
                <a:ea typeface="DFKai-SB" panose="03000509000000000000" pitchFamily="65" charset="-120"/>
              </a:rPr>
              <a:t>人身自由被限制時</a:t>
            </a:r>
            <a:r>
              <a:rPr lang="zh-TW" altLang="en-US" sz="2800" b="1" dirty="0">
                <a:solidFill>
                  <a:srgbClr val="000000"/>
                </a:solidFill>
                <a:latin typeface="DFKai-SB" panose="03000509000000000000" pitchFamily="65" charset="-120"/>
                <a:ea typeface="DFKai-SB" panose="03000509000000000000" pitchFamily="65" charset="-120"/>
              </a:rPr>
              <a:t>受合法程序保障</a:t>
            </a:r>
            <a:endParaRPr lang="zh-CN" altLang="en-US" sz="2800" b="1" dirty="0">
              <a:solidFill>
                <a:srgbClr val="000000"/>
              </a:solidFill>
              <a:latin typeface="DFKai-SB" panose="03000509000000000000" pitchFamily="65" charset="-120"/>
              <a:ea typeface="DFKai-SB" panose="03000509000000000000" pitchFamily="65" charset="-120"/>
            </a:endParaRPr>
          </a:p>
        </p:txBody>
      </p:sp>
      <p:sp>
        <p:nvSpPr>
          <p:cNvPr id="98320" name="文本框 53"/>
          <p:cNvSpPr txBox="1">
            <a:spLocks noChangeArrowheads="1"/>
          </p:cNvSpPr>
          <p:nvPr/>
        </p:nvSpPr>
        <p:spPr bwMode="auto">
          <a:xfrm>
            <a:off x="5798381" y="4752627"/>
            <a:ext cx="56506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None/>
            </a:pPr>
            <a:r>
              <a:rPr lang="zh-TW" altLang="en-US" sz="2800" b="1" dirty="0">
                <a:latin typeface="DFKai-SB" panose="03000509000000000000" pitchFamily="65" charset="-120"/>
                <a:ea typeface="DFKai-SB" panose="03000509000000000000" pitchFamily="65" charset="-120"/>
              </a:rPr>
              <a:t>延</a:t>
            </a:r>
            <a:r>
              <a:rPr lang="zh-CN" altLang="en-US" sz="2800" b="1" dirty="0">
                <a:latin typeface="DFKai-SB" panose="03000509000000000000" pitchFamily="65" charset="-120"/>
                <a:ea typeface="DFKai-SB" panose="03000509000000000000" pitchFamily="65" charset="-120"/>
              </a:rPr>
              <a:t>伸</a:t>
            </a:r>
            <a:r>
              <a:rPr lang="zh-TW" altLang="en-US" sz="2800" b="1" dirty="0">
                <a:solidFill>
                  <a:srgbClr val="000000"/>
                </a:solidFill>
                <a:latin typeface="DFKai-SB" panose="03000509000000000000" pitchFamily="65" charset="-120"/>
                <a:ea typeface="DFKai-SB" panose="03000509000000000000" pitchFamily="65" charset="-120"/>
              </a:rPr>
              <a:t>至與人身相關聯的其他自由</a:t>
            </a:r>
            <a:r>
              <a:rPr lang="zh-TW" altLang="en-US" sz="2800" b="1" dirty="0" smtClean="0">
                <a:solidFill>
                  <a:srgbClr val="000000"/>
                </a:solidFill>
                <a:latin typeface="DFKai-SB" panose="03000509000000000000" pitchFamily="65" charset="-120"/>
                <a:ea typeface="DFKai-SB" panose="03000509000000000000" pitchFamily="65" charset="-120"/>
              </a:rPr>
              <a:t>，包括住宅不受侵犯、通訊</a:t>
            </a:r>
            <a:r>
              <a:rPr lang="zh-TW" altLang="en-US" sz="2800" b="1" dirty="0">
                <a:solidFill>
                  <a:srgbClr val="000000"/>
                </a:solidFill>
                <a:latin typeface="DFKai-SB" panose="03000509000000000000" pitchFamily="65" charset="-120"/>
                <a:ea typeface="DFKai-SB" panose="03000509000000000000" pitchFamily="65" charset="-120"/>
              </a:rPr>
              <a:t>自由</a:t>
            </a:r>
            <a:r>
              <a:rPr lang="zh-TW" altLang="en-US" sz="2800" b="1" dirty="0" smtClean="0">
                <a:solidFill>
                  <a:srgbClr val="000000"/>
                </a:solidFill>
                <a:latin typeface="DFKai-SB" panose="03000509000000000000" pitchFamily="65" charset="-120"/>
                <a:ea typeface="DFKai-SB" panose="03000509000000000000" pitchFamily="65" charset="-120"/>
              </a:rPr>
              <a:t>、遷徙</a:t>
            </a:r>
            <a:r>
              <a:rPr lang="zh-TW" altLang="en-US" sz="2800" b="1" dirty="0">
                <a:solidFill>
                  <a:srgbClr val="000000"/>
                </a:solidFill>
                <a:latin typeface="DFKai-SB" panose="03000509000000000000" pitchFamily="65" charset="-120"/>
                <a:ea typeface="DFKai-SB" panose="03000509000000000000" pitchFamily="65" charset="-120"/>
              </a:rPr>
              <a:t>、移居和出入境的</a:t>
            </a:r>
            <a:r>
              <a:rPr lang="zh-TW" altLang="en-US" sz="2800" b="1" dirty="0" smtClean="0">
                <a:solidFill>
                  <a:srgbClr val="000000"/>
                </a:solidFill>
                <a:latin typeface="DFKai-SB" panose="03000509000000000000" pitchFamily="65" charset="-120"/>
                <a:ea typeface="DFKai-SB" panose="03000509000000000000" pitchFamily="65" charset="-120"/>
              </a:rPr>
              <a:t>自由</a:t>
            </a:r>
            <a:endParaRPr lang="zh-TW" altLang="en-US" sz="2800" b="1" dirty="0">
              <a:solidFill>
                <a:srgbClr val="000000"/>
              </a:solidFill>
              <a:latin typeface="DFKai-SB" panose="03000509000000000000" pitchFamily="65" charset="-120"/>
              <a:ea typeface="DFKai-SB" panose="03000509000000000000" pitchFamily="65" charset="-120"/>
            </a:endParaRPr>
          </a:p>
        </p:txBody>
      </p:sp>
      <p:sp>
        <p:nvSpPr>
          <p:cNvPr id="98321" name="灯片编号占位符 1"/>
          <p:cNvSpPr>
            <a:spLocks noGrp="1" noChangeArrowheads="1"/>
          </p:cNvSpPr>
          <p:nvPr>
            <p:ph type="sldNum" sz="quarter" idx="10"/>
          </p:nvPr>
        </p:nvSpPr>
        <p:spPr>
          <a:xfrm>
            <a:off x="11501430" y="6381750"/>
            <a:ext cx="43564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1982A244-997A-4206-8C08-DF93D3EECED9}"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13</a:t>
            </a:fld>
            <a:endParaRPr lang="en-US" altLang="en-US" dirty="0" smtClean="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标题 1"/>
          <p:cNvSpPr>
            <a:spLocks noGrp="1" noChangeArrowheads="1"/>
          </p:cNvSpPr>
          <p:nvPr>
            <p:ph type="title" idx="4294967295"/>
          </p:nvPr>
        </p:nvSpPr>
        <p:spPr>
          <a:xfrm>
            <a:off x="2759274" y="1378195"/>
            <a:ext cx="6302375" cy="769441"/>
          </a:xfrm>
        </p:spPr>
        <p:txBody>
          <a:bodyPr>
            <a:spAutoFit/>
          </a:bodyPr>
          <a:lstStyle/>
          <a:p>
            <a:pPr eaLnBrk="1" hangingPunct="1"/>
            <a:r>
              <a:rPr lang="zh-CN" altLang="en-US" b="1" dirty="0" smtClean="0">
                <a:latin typeface="DFKai-SB" panose="03000509000000000000" pitchFamily="65" charset="-120"/>
                <a:ea typeface="DFKai-SB" panose="03000509000000000000" pitchFamily="65" charset="-120"/>
                <a:sym typeface="SimSun" panose="02010600030101010101" pitchFamily="2" charset="-122"/>
              </a:rPr>
              <a:t>人身不受侵犯</a:t>
            </a:r>
          </a:p>
        </p:txBody>
      </p:sp>
      <p:sp>
        <p:nvSpPr>
          <p:cNvPr id="99331" name="MH_Desc_1"/>
          <p:cNvSpPr>
            <a:spLocks noChangeArrowheads="1"/>
          </p:cNvSpPr>
          <p:nvPr>
            <p:custDataLst>
              <p:tags r:id="rId1"/>
            </p:custDataLst>
          </p:nvPr>
        </p:nvSpPr>
        <p:spPr bwMode="auto">
          <a:xfrm>
            <a:off x="5768890" y="2468834"/>
            <a:ext cx="4123255" cy="2752805"/>
          </a:xfrm>
          <a:custGeom>
            <a:avLst/>
            <a:gdLst>
              <a:gd name="T0" fmla="*/ 0 w 2160000"/>
              <a:gd name="T1" fmla="*/ 2147483646 h 1593240"/>
              <a:gd name="T2" fmla="*/ 2147483646 w 2160000"/>
              <a:gd name="T3" fmla="*/ 2147483646 h 1593240"/>
              <a:gd name="T4" fmla="*/ 2147483646 w 2160000"/>
              <a:gd name="T5" fmla="*/ 2147483646 h 1593240"/>
              <a:gd name="T6" fmla="*/ 2147483646 w 2160000"/>
              <a:gd name="T7" fmla="*/ 2147483646 h 1593240"/>
              <a:gd name="T8" fmla="*/ 2147483646 w 2160000"/>
              <a:gd name="T9" fmla="*/ 2147483646 h 1593240"/>
              <a:gd name="T10" fmla="*/ 2147483646 w 2160000"/>
              <a:gd name="T11" fmla="*/ 2147483646 h 1593240"/>
              <a:gd name="T12" fmla="*/ 2147483646 w 2160000"/>
              <a:gd name="T13" fmla="*/ 2147483646 h 1593240"/>
              <a:gd name="T14" fmla="*/ 2147483646 w 2160000"/>
              <a:gd name="T15" fmla="*/ 2147483646 h 1593240"/>
              <a:gd name="T16" fmla="*/ 2147483646 w 2160000"/>
              <a:gd name="T17" fmla="*/ 2147483646 h 1593240"/>
              <a:gd name="T18" fmla="*/ 2147483646 w 2160000"/>
              <a:gd name="T19" fmla="*/ 2147483646 h 1593240"/>
              <a:gd name="T20" fmla="*/ 0 w 2160000"/>
              <a:gd name="T21" fmla="*/ 2147483646 h 1593240"/>
              <a:gd name="T22" fmla="*/ 0 w 2160000"/>
              <a:gd name="T23" fmla="*/ 2147483646 h 1593240"/>
              <a:gd name="T24" fmla="*/ 2147483646 w 2160000"/>
              <a:gd name="T25" fmla="*/ 0 h 1593240"/>
              <a:gd name="T26" fmla="*/ 2147483646 w 2160000"/>
              <a:gd name="T27" fmla="*/ 0 h 1593240"/>
              <a:gd name="T28" fmla="*/ 2147483646 w 2160000"/>
              <a:gd name="T29" fmla="*/ 0 h 1593240"/>
              <a:gd name="T30" fmla="*/ 2147483646 w 2160000"/>
              <a:gd name="T31" fmla="*/ 2147483646 h 1593240"/>
              <a:gd name="T32" fmla="*/ 2147483646 w 2160000"/>
              <a:gd name="T33" fmla="*/ 2147483646 h 1593240"/>
              <a:gd name="T34" fmla="*/ 2147483646 w 2160000"/>
              <a:gd name="T35" fmla="*/ 2147483646 h 1593240"/>
              <a:gd name="T36" fmla="*/ 2147483646 w 2160000"/>
              <a:gd name="T37" fmla="*/ 2147483646 h 1593240"/>
              <a:gd name="T38" fmla="*/ 2147483646 w 2160000"/>
              <a:gd name="T39" fmla="*/ 2147483646 h 1593240"/>
              <a:gd name="T40" fmla="*/ 0 w 2160000"/>
              <a:gd name="T41" fmla="*/ 0 h 1593240"/>
              <a:gd name="T42" fmla="*/ 2147483646 w 2160000"/>
              <a:gd name="T43" fmla="*/ 0 h 1593240"/>
              <a:gd name="T44" fmla="*/ 2147483646 w 2160000"/>
              <a:gd name="T45" fmla="*/ 0 h 1593240"/>
              <a:gd name="T46" fmla="*/ 2147483646 w 2160000"/>
              <a:gd name="T47" fmla="*/ 2147483646 h 1593240"/>
              <a:gd name="T48" fmla="*/ 2147483646 w 2160000"/>
              <a:gd name="T49" fmla="*/ 2147483646 h 1593240"/>
              <a:gd name="T50" fmla="*/ 2147483646 w 2160000"/>
              <a:gd name="T51" fmla="*/ 2147483646 h 1593240"/>
              <a:gd name="T52" fmla="*/ 0 w 2160000"/>
              <a:gd name="T53" fmla="*/ 2147483646 h 1593240"/>
              <a:gd name="T54" fmla="*/ 0 w 2160000"/>
              <a:gd name="T55" fmla="*/ 2147483646 h 1593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00"/>
              <a:gd name="T85" fmla="*/ 0 h 1593240"/>
              <a:gd name="T86" fmla="*/ 2160000 w 2160000"/>
              <a:gd name="T87" fmla="*/ 1593240 h 1593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lnTo>
                  <a:pt x="0" y="1377240"/>
                </a:lnTo>
                <a:close/>
                <a:moveTo>
                  <a:pt x="1800000" y="0"/>
                </a:moveTo>
                <a:lnTo>
                  <a:pt x="2106000" y="0"/>
                </a:lnTo>
                <a:lnTo>
                  <a:pt x="2160000" y="0"/>
                </a:lnTo>
                <a:lnTo>
                  <a:pt x="2160000" y="54000"/>
                </a:lnTo>
                <a:lnTo>
                  <a:pt x="2160000" y="216000"/>
                </a:lnTo>
                <a:lnTo>
                  <a:pt x="2106000" y="216000"/>
                </a:lnTo>
                <a:lnTo>
                  <a:pt x="2106000" y="54000"/>
                </a:lnTo>
                <a:lnTo>
                  <a:pt x="1800000" y="54000"/>
                </a:lnTo>
                <a:lnTo>
                  <a:pt x="1800000" y="0"/>
                </a:lnTo>
                <a:close/>
                <a:moveTo>
                  <a:pt x="0" y="0"/>
                </a:moveTo>
                <a:lnTo>
                  <a:pt x="54000" y="0"/>
                </a:lnTo>
                <a:lnTo>
                  <a:pt x="360000" y="0"/>
                </a:lnTo>
                <a:lnTo>
                  <a:pt x="360000" y="54000"/>
                </a:lnTo>
                <a:lnTo>
                  <a:pt x="54000" y="54000"/>
                </a:lnTo>
                <a:lnTo>
                  <a:pt x="54000" y="216000"/>
                </a:lnTo>
                <a:lnTo>
                  <a:pt x="0" y="216000"/>
                </a:lnTo>
                <a:lnTo>
                  <a:pt x="0" y="54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69875" indent="-269875">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indent="0" algn="just" eaLnBrk="1">
              <a:lnSpc>
                <a:spcPct val="110000"/>
              </a:lnSpc>
              <a:spcBef>
                <a:spcPct val="0"/>
              </a:spcBef>
              <a:buNone/>
            </a:pPr>
            <a:r>
              <a:rPr lang="zh-TW" altLang="en-US" sz="2400" dirty="0" smtClean="0">
                <a:latin typeface="DFKai-SB" panose="03000509000000000000" pitchFamily="65" charset="-120"/>
                <a:ea typeface="DFKai-SB" panose="03000509000000000000" pitchFamily="65" charset="-120"/>
              </a:rPr>
              <a:t>香港</a:t>
            </a:r>
            <a:r>
              <a:rPr lang="zh-TW" altLang="en-US" sz="2400" dirty="0">
                <a:latin typeface="DFKai-SB" panose="03000509000000000000" pitchFamily="65" charset="-120"/>
                <a:ea typeface="DFKai-SB" panose="03000509000000000000" pitchFamily="65" charset="-120"/>
              </a:rPr>
              <a:t>居民不受任意或非法逮捕、拘留、監禁。禁止任意或非法搜查居民的身體、剝奪或限制居民的人身自由。禁止對居民施行酷刑、任意或非法剝奪居民的生命。</a:t>
            </a:r>
          </a:p>
          <a:p>
            <a:pPr algn="just" eaLnBrk="1">
              <a:lnSpc>
                <a:spcPct val="110000"/>
              </a:lnSpc>
              <a:spcBef>
                <a:spcPct val="0"/>
              </a:spcBef>
            </a:pPr>
            <a:endParaRPr lang="zh-TW" altLang="en-US" sz="2000" dirty="0">
              <a:solidFill>
                <a:srgbClr val="000000"/>
              </a:solidFill>
              <a:latin typeface="DFKai-SB" panose="03000509000000000000" pitchFamily="65" charset="-120"/>
              <a:ea typeface="DFKai-SB" panose="03000509000000000000" pitchFamily="65" charset="-120"/>
            </a:endParaRPr>
          </a:p>
        </p:txBody>
      </p:sp>
      <p:sp>
        <p:nvSpPr>
          <p:cNvPr id="35" name="任意多边形: 形状 64"/>
          <p:cNvSpPr/>
          <p:nvPr/>
        </p:nvSpPr>
        <p:spPr>
          <a:xfrm>
            <a:off x="1736991" y="2316128"/>
            <a:ext cx="3675862" cy="3305978"/>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3719 w 2448272"/>
              <a:gd name="connsiteY3" fmla="*/ 2375693 h 2375693"/>
              <a:gd name="connsiteX4" fmla="*/ 2029490 w 2448272"/>
              <a:gd name="connsiteY4" fmla="*/ 2304638 h 2375693"/>
              <a:gd name="connsiteX5" fmla="*/ 1212414 w 2448272"/>
              <a:gd name="connsiteY5" fmla="*/ 1818335 h 2375693"/>
              <a:gd name="connsiteX6" fmla="*/ 395338 w 2448272"/>
              <a:gd name="connsiteY6" fmla="*/ 2304638 h 2375693"/>
              <a:gd name="connsiteX7" fmla="*/ 361109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3719" y="2375693"/>
                </a:lnTo>
                <a:lnTo>
                  <a:pt x="2029490" y="2304638"/>
                </a:lnTo>
                <a:cubicBezTo>
                  <a:pt x="1872135" y="2014974"/>
                  <a:pt x="1565238" y="1818335"/>
                  <a:pt x="1212414" y="1818335"/>
                </a:cubicBezTo>
                <a:cubicBezTo>
                  <a:pt x="859590" y="1818335"/>
                  <a:pt x="552693" y="2014974"/>
                  <a:pt x="395338" y="2304638"/>
                </a:cubicBezTo>
                <a:lnTo>
                  <a:pt x="361109" y="2375693"/>
                </a:lnTo>
                <a:lnTo>
                  <a:pt x="0" y="2375693"/>
                </a:lnTo>
                <a:close/>
              </a:path>
            </a:pathLst>
          </a:custGeom>
          <a:noFill/>
          <a:ln w="38100" cap="flat" cmpd="sng" algn="ctr">
            <a:solidFill>
              <a:srgbClr val="14446E"/>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36" name="组合 35"/>
          <p:cNvGrpSpPr/>
          <p:nvPr/>
        </p:nvGrpSpPr>
        <p:grpSpPr>
          <a:xfrm>
            <a:off x="2440976" y="4942314"/>
            <a:ext cx="2237777" cy="1527129"/>
            <a:chOff x="304800" y="673100"/>
            <a:chExt cx="4000500" cy="4000500"/>
          </a:xfrm>
          <a:solidFill>
            <a:srgbClr val="14446E"/>
          </a:solidFill>
          <a:effectLst>
            <a:outerShdw blurRad="444500" dist="254000" dir="8100000" algn="tr" rotWithShape="0">
              <a:prstClr val="black">
                <a:alpha val="50000"/>
              </a:prstClr>
            </a:outerShdw>
          </a:effectLst>
        </p:grpSpPr>
        <p:sp>
          <p:nvSpPr>
            <p:cNvPr id="37" name="同心圆 23"/>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8" name="椭圆 37"/>
            <p:cNvSpPr/>
            <p:nvPr/>
          </p:nvSpPr>
          <p:spPr>
            <a:xfrm>
              <a:off x="392112" y="760412"/>
              <a:ext cx="3825874" cy="3825874"/>
            </a:xfrm>
            <a:prstGeom prst="ellipse">
              <a:avLst/>
            </a:prstGeom>
            <a:grpFill/>
            <a:ln w="25400" cap="flat" cmpd="sng" algn="ctr">
              <a:gradFill>
                <a:gsLst>
                  <a:gs pos="0">
                    <a:srgbClr val="163B67"/>
                  </a:gs>
                  <a:gs pos="100000">
                    <a:srgbClr val="0C2A4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39" name="任意多边形: 形状 65"/>
          <p:cNvSpPr/>
          <p:nvPr/>
        </p:nvSpPr>
        <p:spPr>
          <a:xfrm>
            <a:off x="5649977" y="2316128"/>
            <a:ext cx="4366859" cy="3329061"/>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70687 w 2448272"/>
              <a:gd name="connsiteY3" fmla="*/ 2375693 h 2375693"/>
              <a:gd name="connsiteX4" fmla="*/ 2069818 w 2448272"/>
              <a:gd name="connsiteY4" fmla="*/ 2373317 h 2375693"/>
              <a:gd name="connsiteX5" fmla="*/ 1213612 w 2448272"/>
              <a:gd name="connsiteY5" fmla="*/ 1805786 h 2375693"/>
              <a:gd name="connsiteX6" fmla="*/ 357407 w 2448272"/>
              <a:gd name="connsiteY6" fmla="*/ 2373317 h 2375693"/>
              <a:gd name="connsiteX7" fmla="*/ 356537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70687" y="2375693"/>
                </a:lnTo>
                <a:lnTo>
                  <a:pt x="2069818" y="2373317"/>
                </a:lnTo>
                <a:cubicBezTo>
                  <a:pt x="1928753" y="2039803"/>
                  <a:pt x="1598511" y="1805786"/>
                  <a:pt x="1213612" y="1805786"/>
                </a:cubicBezTo>
                <a:cubicBezTo>
                  <a:pt x="828713" y="1805786"/>
                  <a:pt x="498471" y="2039803"/>
                  <a:pt x="357407" y="2373317"/>
                </a:cubicBezTo>
                <a:lnTo>
                  <a:pt x="356537" y="2375693"/>
                </a:lnTo>
                <a:lnTo>
                  <a:pt x="0" y="2375693"/>
                </a:lnTo>
                <a:close/>
              </a:path>
            </a:pathLst>
          </a:custGeom>
          <a:noFill/>
          <a:ln w="38100" cap="flat" cmpd="sng" algn="ctr">
            <a:solidFill>
              <a:srgbClr val="C80404"/>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2" name="组合 51"/>
          <p:cNvGrpSpPr/>
          <p:nvPr/>
        </p:nvGrpSpPr>
        <p:grpSpPr>
          <a:xfrm>
            <a:off x="6520818" y="4940583"/>
            <a:ext cx="2540831" cy="1684445"/>
            <a:chOff x="304800" y="673100"/>
            <a:chExt cx="4000500" cy="4000500"/>
          </a:xfrm>
          <a:solidFill>
            <a:srgbClr val="C80404"/>
          </a:solidFill>
          <a:effectLst>
            <a:outerShdw blurRad="444500" dist="254000" dir="8100000" algn="tr" rotWithShape="0">
              <a:prstClr val="black">
                <a:alpha val="50000"/>
              </a:prstClr>
            </a:outerShdw>
          </a:effectLst>
        </p:grpSpPr>
        <p:sp>
          <p:nvSpPr>
            <p:cNvPr id="53" name="同心圆 35"/>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4" name="椭圆 53"/>
            <p:cNvSpPr/>
            <p:nvPr/>
          </p:nvSpPr>
          <p:spPr>
            <a:xfrm>
              <a:off x="392112" y="760412"/>
              <a:ext cx="3825874" cy="3825874"/>
            </a:xfrm>
            <a:prstGeom prst="ellipse">
              <a:avLst/>
            </a:prstGeom>
            <a:grpFill/>
            <a:ln w="25400" cap="flat" cmpd="sng" algn="ctr">
              <a:gradFill>
                <a:gsLst>
                  <a:gs pos="0">
                    <a:srgbClr val="B30304"/>
                  </a:gs>
                  <a:gs pos="100000">
                    <a:srgbClr val="78020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99336" name="TextBox 44"/>
          <p:cNvSpPr txBox="1">
            <a:spLocks noChangeArrowheads="1"/>
          </p:cNvSpPr>
          <p:nvPr/>
        </p:nvSpPr>
        <p:spPr bwMode="auto">
          <a:xfrm>
            <a:off x="2396997" y="2841244"/>
            <a:ext cx="2355850"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10000"/>
              </a:lnSpc>
              <a:spcBef>
                <a:spcPct val="0"/>
              </a:spcBef>
              <a:buFont typeface="Arial" panose="020B0604020202020204" pitchFamily="34" charset="0"/>
              <a:buNone/>
            </a:pPr>
            <a:r>
              <a:rPr lang="zh-TW" altLang="en-US" dirty="0" smtClean="0">
                <a:latin typeface="DFKai-SB" panose="03000509000000000000" pitchFamily="65" charset="-120"/>
                <a:ea typeface="DFKai-SB" panose="03000509000000000000" pitchFamily="65" charset="-120"/>
              </a:rPr>
              <a:t>香港居民的</a:t>
            </a:r>
            <a:r>
              <a:rPr lang="zh-CN" altLang="en-US" dirty="0" smtClean="0">
                <a:solidFill>
                  <a:srgbClr val="000000"/>
                </a:solidFill>
                <a:latin typeface="DFKai-SB" panose="03000509000000000000" pitchFamily="65" charset="-120"/>
                <a:ea typeface="DFKai-SB" panose="03000509000000000000" pitchFamily="65" charset="-120"/>
              </a:rPr>
              <a:t>人身自由</a:t>
            </a:r>
            <a:r>
              <a:rPr lang="zh-CN" altLang="en-US" dirty="0">
                <a:solidFill>
                  <a:srgbClr val="000000"/>
                </a:solidFill>
                <a:latin typeface="DFKai-SB" panose="03000509000000000000" pitchFamily="65" charset="-120"/>
                <a:ea typeface="DFKai-SB" panose="03000509000000000000" pitchFamily="65" charset="-120"/>
              </a:rPr>
              <a:t>不受侵犯。</a:t>
            </a:r>
          </a:p>
        </p:txBody>
      </p:sp>
      <p:sp>
        <p:nvSpPr>
          <p:cNvPr id="99337" name="MH_SubTitle_1"/>
          <p:cNvSpPr>
            <a:spLocks noChangeArrowheads="1"/>
          </p:cNvSpPr>
          <p:nvPr>
            <p:custDataLst>
              <p:tags r:id="rId2"/>
            </p:custDataLst>
          </p:nvPr>
        </p:nvSpPr>
        <p:spPr bwMode="auto">
          <a:xfrm>
            <a:off x="2762591" y="5113946"/>
            <a:ext cx="1601183"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Font typeface="Arial" panose="020B0604020202020204" pitchFamily="34" charset="0"/>
              <a:buNone/>
            </a:pPr>
            <a:r>
              <a:rPr lang="en-US" altLang="zh-CN" sz="2400" b="1" dirty="0">
                <a:solidFill>
                  <a:srgbClr val="FFFFFF"/>
                </a:solidFill>
                <a:latin typeface="DFKai-SB" panose="03000509000000000000" pitchFamily="65" charset="-120"/>
                <a:ea typeface="DFKai-SB" panose="03000509000000000000" pitchFamily="65" charset="-120"/>
              </a:rPr>
              <a:t>《</a:t>
            </a:r>
            <a:r>
              <a:rPr lang="zh-CN" altLang="en-US" sz="2400" b="1" dirty="0">
                <a:solidFill>
                  <a:srgbClr val="FFFFFF"/>
                </a:solidFill>
                <a:latin typeface="DFKai-SB" panose="03000509000000000000" pitchFamily="65" charset="-120"/>
                <a:ea typeface="DFKai-SB" panose="03000509000000000000" pitchFamily="65" charset="-120"/>
              </a:rPr>
              <a:t>基本法</a:t>
            </a:r>
            <a:r>
              <a:rPr lang="en-US" altLang="zh-CN" sz="2400" b="1" dirty="0">
                <a:solidFill>
                  <a:srgbClr val="FFFFFF"/>
                </a:solidFill>
                <a:latin typeface="DFKai-SB" panose="03000509000000000000" pitchFamily="65" charset="-120"/>
                <a:ea typeface="DFKai-SB" panose="03000509000000000000" pitchFamily="65" charset="-120"/>
              </a:rPr>
              <a:t>》</a:t>
            </a:r>
            <a:r>
              <a:rPr lang="zh-CN" altLang="en-US" sz="2400" b="1" dirty="0" smtClean="0">
                <a:solidFill>
                  <a:srgbClr val="FFFFFF"/>
                </a:solidFill>
                <a:latin typeface="DFKai-SB" panose="03000509000000000000" pitchFamily="65" charset="-120"/>
                <a:ea typeface="DFKai-SB" panose="03000509000000000000" pitchFamily="65" charset="-120"/>
              </a:rPr>
              <a:t>第</a:t>
            </a:r>
            <a:r>
              <a:rPr lang="zh-TW" altLang="en-US" sz="24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二十八</a:t>
            </a:r>
            <a:r>
              <a:rPr lang="zh-CN" altLang="en-US" sz="2400" b="1" dirty="0" smtClean="0">
                <a:solidFill>
                  <a:srgbClr val="FFFFFF"/>
                </a:solidFill>
                <a:latin typeface="DFKai-SB" panose="03000509000000000000" pitchFamily="65" charset="-120"/>
                <a:ea typeface="DFKai-SB" panose="03000509000000000000" pitchFamily="65" charset="-120"/>
              </a:rPr>
              <a:t>條</a:t>
            </a:r>
            <a:endParaRPr lang="en-US" altLang="zh-CN" sz="2400" b="1" dirty="0">
              <a:solidFill>
                <a:srgbClr val="FFFFFF"/>
              </a:solidFill>
              <a:latin typeface="DFKai-SB" panose="03000509000000000000" pitchFamily="65" charset="-120"/>
              <a:ea typeface="DFKai-SB" panose="03000509000000000000" pitchFamily="65" charset="-120"/>
            </a:endParaRPr>
          </a:p>
          <a:p>
            <a:pPr algn="ctr">
              <a:lnSpc>
                <a:spcPct val="110000"/>
              </a:lnSpc>
              <a:spcBef>
                <a:spcPct val="0"/>
              </a:spcBef>
              <a:buFont typeface="Arial" panose="020B0604020202020204" pitchFamily="34" charset="0"/>
              <a:buNone/>
            </a:pPr>
            <a:r>
              <a:rPr lang="zh-CN" altLang="en-US" sz="2400" b="1" dirty="0">
                <a:solidFill>
                  <a:srgbClr val="FFFFFF"/>
                </a:solidFill>
                <a:latin typeface="DFKai-SB" panose="03000509000000000000" pitchFamily="65" charset="-120"/>
                <a:ea typeface="DFKai-SB" panose="03000509000000000000" pitchFamily="65" charset="-120"/>
              </a:rPr>
              <a:t>第一款</a:t>
            </a:r>
          </a:p>
        </p:txBody>
      </p:sp>
      <p:sp>
        <p:nvSpPr>
          <p:cNvPr id="99338" name="MH_SubTitle_1"/>
          <p:cNvSpPr>
            <a:spLocks noChangeArrowheads="1"/>
          </p:cNvSpPr>
          <p:nvPr>
            <p:custDataLst>
              <p:tags r:id="rId3"/>
            </p:custDataLst>
          </p:nvPr>
        </p:nvSpPr>
        <p:spPr bwMode="auto">
          <a:xfrm>
            <a:off x="6999863" y="5113946"/>
            <a:ext cx="1582738"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Font typeface="Arial" panose="020B0604020202020204" pitchFamily="34" charset="0"/>
              <a:buNone/>
            </a:pPr>
            <a:r>
              <a:rPr lang="en-US" altLang="zh-CN" sz="2400" b="1" dirty="0">
                <a:solidFill>
                  <a:srgbClr val="FFFFFF"/>
                </a:solidFill>
                <a:latin typeface="DFKai-SB" panose="03000509000000000000" pitchFamily="65" charset="-120"/>
                <a:ea typeface="DFKai-SB" panose="03000509000000000000" pitchFamily="65" charset="-120"/>
              </a:rPr>
              <a:t>《</a:t>
            </a:r>
            <a:r>
              <a:rPr lang="zh-CN" altLang="en-US" sz="2400" b="1" dirty="0">
                <a:solidFill>
                  <a:srgbClr val="FFFFFF"/>
                </a:solidFill>
                <a:latin typeface="DFKai-SB" panose="03000509000000000000" pitchFamily="65" charset="-120"/>
                <a:ea typeface="DFKai-SB" panose="03000509000000000000" pitchFamily="65" charset="-120"/>
              </a:rPr>
              <a:t>基本法</a:t>
            </a:r>
            <a:r>
              <a:rPr lang="en-US" altLang="zh-CN" sz="2400" b="1" dirty="0">
                <a:solidFill>
                  <a:srgbClr val="FFFFFF"/>
                </a:solidFill>
                <a:latin typeface="DFKai-SB" panose="03000509000000000000" pitchFamily="65" charset="-120"/>
                <a:ea typeface="DFKai-SB" panose="03000509000000000000" pitchFamily="65" charset="-120"/>
              </a:rPr>
              <a:t>》</a:t>
            </a:r>
          </a:p>
          <a:p>
            <a:pPr algn="ctr">
              <a:lnSpc>
                <a:spcPct val="110000"/>
              </a:lnSpc>
              <a:spcBef>
                <a:spcPct val="0"/>
              </a:spcBef>
              <a:buFont typeface="Arial" panose="020B0604020202020204" pitchFamily="34" charset="0"/>
              <a:buNone/>
            </a:pPr>
            <a:r>
              <a:rPr lang="zh-CN" altLang="en-US" sz="2400" b="1" dirty="0" smtClean="0">
                <a:solidFill>
                  <a:srgbClr val="FFFFFF"/>
                </a:solidFill>
                <a:latin typeface="DFKai-SB" panose="03000509000000000000" pitchFamily="65" charset="-120"/>
                <a:ea typeface="DFKai-SB" panose="03000509000000000000" pitchFamily="65" charset="-120"/>
              </a:rPr>
              <a:t>第</a:t>
            </a:r>
            <a:r>
              <a:rPr lang="zh-TW" altLang="en-US" sz="24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二十八</a:t>
            </a:r>
            <a:r>
              <a:rPr lang="zh-CN" altLang="en-US" sz="2400" b="1" dirty="0" smtClean="0">
                <a:solidFill>
                  <a:srgbClr val="FFFFFF"/>
                </a:solidFill>
                <a:latin typeface="DFKai-SB" panose="03000509000000000000" pitchFamily="65" charset="-120"/>
                <a:ea typeface="DFKai-SB" panose="03000509000000000000" pitchFamily="65" charset="-120"/>
              </a:rPr>
              <a:t>條</a:t>
            </a:r>
            <a:endParaRPr lang="en-US" altLang="zh-CN" sz="2400" b="1" dirty="0">
              <a:solidFill>
                <a:srgbClr val="FFFFFF"/>
              </a:solidFill>
              <a:latin typeface="DFKai-SB" panose="03000509000000000000" pitchFamily="65" charset="-120"/>
              <a:ea typeface="DFKai-SB" panose="03000509000000000000" pitchFamily="65" charset="-120"/>
            </a:endParaRPr>
          </a:p>
          <a:p>
            <a:pPr algn="ctr">
              <a:lnSpc>
                <a:spcPct val="110000"/>
              </a:lnSpc>
              <a:spcBef>
                <a:spcPct val="0"/>
              </a:spcBef>
              <a:buFont typeface="Arial" panose="020B0604020202020204" pitchFamily="34" charset="0"/>
              <a:buNone/>
            </a:pPr>
            <a:r>
              <a:rPr lang="zh-CN" altLang="en-US" sz="2400" b="1" dirty="0">
                <a:solidFill>
                  <a:srgbClr val="FFFFFF"/>
                </a:solidFill>
                <a:latin typeface="DFKai-SB" panose="03000509000000000000" pitchFamily="65" charset="-120"/>
                <a:ea typeface="DFKai-SB" panose="03000509000000000000" pitchFamily="65" charset="-120"/>
              </a:rPr>
              <a:t>第二款</a:t>
            </a:r>
          </a:p>
        </p:txBody>
      </p:sp>
      <p:sp>
        <p:nvSpPr>
          <p:cNvPr id="99339"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BEBF181C-2E24-42C1-9F46-AF7098DA0787}"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14</a:t>
            </a:fld>
            <a:endParaRPr lang="en-US" altLang="en-US" dirty="0" smtClean="0">
              <a:latin typeface="Arial" panose="020B0604020202020204" pitchFamily="34" charset="0"/>
              <a:ea typeface="SimSun" panose="02010600030101010101" pitchFamily="2" charset="-122"/>
            </a:endParaRPr>
          </a:p>
        </p:txBody>
      </p:sp>
      <p:sp>
        <p:nvSpPr>
          <p:cNvPr id="16" name="文本框 1"/>
          <p:cNvSpPr txBox="1">
            <a:spLocks noChangeArrowheads="1"/>
          </p:cNvSpPr>
          <p:nvPr/>
        </p:nvSpPr>
        <p:spPr bwMode="auto">
          <a:xfrm>
            <a:off x="4160845" y="504648"/>
            <a:ext cx="3332220" cy="72735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zh-CN" altLang="en-US" sz="4400" b="1" dirty="0" smtClean="0">
                <a:solidFill>
                  <a:srgbClr val="FFFFFF"/>
                </a:solidFill>
                <a:latin typeface="DFKai-SB" panose="03000509000000000000" pitchFamily="65" charset="-120"/>
                <a:ea typeface="DFKai-SB" panose="03000509000000000000" pitchFamily="65" charset="-120"/>
              </a:rPr>
              <a:t>人身自由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标题 1"/>
          <p:cNvSpPr txBox="1">
            <a:spLocks noChangeArrowheads="1"/>
          </p:cNvSpPr>
          <p:nvPr/>
        </p:nvSpPr>
        <p:spPr bwMode="auto">
          <a:xfrm>
            <a:off x="2817812" y="1619595"/>
            <a:ext cx="63023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zh-CN" altLang="en-US" sz="4400" b="1" dirty="0">
                <a:solidFill>
                  <a:srgbClr val="000000"/>
                </a:solidFill>
                <a:latin typeface="DFKai-SB" panose="03000509000000000000" pitchFamily="65" charset="-120"/>
                <a:ea typeface="DFKai-SB" panose="03000509000000000000" pitchFamily="65" charset="-120"/>
                <a:sym typeface="SimSun" panose="02010600030101010101" pitchFamily="2" charset="-122"/>
              </a:rPr>
              <a:t>住宅不受侵犯</a:t>
            </a:r>
          </a:p>
        </p:txBody>
      </p:sp>
      <p:sp>
        <p:nvSpPr>
          <p:cNvPr id="100355" name="MH_SubTitle_1"/>
          <p:cNvSpPr>
            <a:spLocks noChangeArrowheads="1"/>
          </p:cNvSpPr>
          <p:nvPr>
            <p:custDataLst>
              <p:tags r:id="rId1"/>
            </p:custDataLst>
          </p:nvPr>
        </p:nvSpPr>
        <p:spPr bwMode="auto">
          <a:xfrm>
            <a:off x="5411788" y="2287588"/>
            <a:ext cx="23050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endParaRPr lang="zh-CN" altLang="en-US" sz="1800" b="1">
              <a:solidFill>
                <a:srgbClr val="0F6FC6"/>
              </a:solidFill>
              <a:ea typeface="Microsoft YaHei" panose="020B0503020204020204" pitchFamily="34" charset="-122"/>
            </a:endParaRPr>
          </a:p>
        </p:txBody>
      </p:sp>
      <p:sp>
        <p:nvSpPr>
          <p:cNvPr id="100357" name="文本框 10"/>
          <p:cNvSpPr txBox="1">
            <a:spLocks noChangeArrowheads="1"/>
          </p:cNvSpPr>
          <p:nvPr/>
        </p:nvSpPr>
        <p:spPr bwMode="auto">
          <a:xfrm>
            <a:off x="1216978" y="2786352"/>
            <a:ext cx="9504044" cy="22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 typeface="Arial" panose="020B0604020202020204" pitchFamily="34" charset="0"/>
              <a:buNone/>
            </a:pPr>
            <a:r>
              <a:rPr lang="en-US" altLang="zh-CN" sz="2800" dirty="0">
                <a:solidFill>
                  <a:srgbClr val="000000"/>
                </a:solidFill>
                <a:latin typeface="DFKai-SB" panose="03000509000000000000" pitchFamily="65" charset="-120"/>
                <a:ea typeface="DFKai-SB" panose="03000509000000000000" pitchFamily="65" charset="-120"/>
              </a:rPr>
              <a:t>    </a:t>
            </a:r>
            <a:r>
              <a:rPr lang="en-US" altLang="zh-CN" b="1" dirty="0">
                <a:solidFill>
                  <a:srgbClr val="000000"/>
                </a:solidFill>
                <a:latin typeface="DFKai-SB" panose="03000509000000000000" pitchFamily="65" charset="-120"/>
                <a:ea typeface="DFKai-SB" panose="03000509000000000000" pitchFamily="65" charset="-120"/>
              </a:rPr>
              <a:t>《</a:t>
            </a:r>
            <a:r>
              <a:rPr lang="zh-CN" altLang="en-US" b="1" dirty="0">
                <a:solidFill>
                  <a:srgbClr val="000000"/>
                </a:solidFill>
                <a:latin typeface="DFKai-SB" panose="03000509000000000000" pitchFamily="65" charset="-120"/>
                <a:ea typeface="DFKai-SB" panose="03000509000000000000" pitchFamily="65" charset="-120"/>
              </a:rPr>
              <a:t>基本法</a:t>
            </a:r>
            <a:r>
              <a:rPr lang="en-US" altLang="zh-CN" b="1" dirty="0">
                <a:solidFill>
                  <a:srgbClr val="000000"/>
                </a:solidFill>
                <a:latin typeface="DFKai-SB" panose="03000509000000000000" pitchFamily="65" charset="-120"/>
                <a:ea typeface="DFKai-SB" panose="03000509000000000000" pitchFamily="65" charset="-120"/>
              </a:rPr>
              <a:t>》</a:t>
            </a:r>
            <a:r>
              <a:rPr lang="zh-CN" altLang="en-US" b="1" dirty="0" smtClean="0">
                <a:solidFill>
                  <a:srgbClr val="000000"/>
                </a:solidFill>
                <a:latin typeface="DFKai-SB" panose="03000509000000000000" pitchFamily="65" charset="-120"/>
                <a:ea typeface="DFKai-SB" panose="03000509000000000000" pitchFamily="65" charset="-120"/>
              </a:rPr>
              <a:t>第</a:t>
            </a:r>
            <a:r>
              <a:rPr lang="zh-TW" altLang="en-US"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二十九</a:t>
            </a:r>
            <a:r>
              <a:rPr lang="zh-CN" altLang="en-US" b="1" dirty="0" smtClean="0">
                <a:solidFill>
                  <a:srgbClr val="000000"/>
                </a:solidFill>
                <a:latin typeface="DFKai-SB" panose="03000509000000000000" pitchFamily="65" charset="-120"/>
                <a:ea typeface="DFKai-SB" panose="03000509000000000000" pitchFamily="65" charset="-120"/>
              </a:rPr>
              <a:t>條</a:t>
            </a:r>
            <a:r>
              <a:rPr lang="en-US" altLang="zh-CN" b="1" dirty="0">
                <a:solidFill>
                  <a:srgbClr val="000000"/>
                </a:solidFill>
                <a:latin typeface="DFKai-SB" panose="03000509000000000000" pitchFamily="65" charset="-120"/>
                <a:ea typeface="DFKai-SB" panose="03000509000000000000" pitchFamily="65" charset="-120"/>
              </a:rPr>
              <a:t>:</a:t>
            </a:r>
            <a:endParaRPr lang="zh-CN" altLang="en-US" b="1" dirty="0">
              <a:solidFill>
                <a:srgbClr val="000000"/>
              </a:solidFill>
              <a:latin typeface="DFKai-SB" panose="03000509000000000000" pitchFamily="65" charset="-120"/>
              <a:ea typeface="DFKai-SB" panose="03000509000000000000" pitchFamily="65" charset="-120"/>
            </a:endParaRPr>
          </a:p>
          <a:p>
            <a:pPr>
              <a:lnSpc>
                <a:spcPct val="150000"/>
              </a:lnSpc>
              <a:spcBef>
                <a:spcPct val="0"/>
              </a:spcBef>
              <a:buFont typeface="Arial" panose="020B0604020202020204" pitchFamily="34" charset="0"/>
              <a:buNone/>
            </a:pPr>
            <a:r>
              <a:rPr lang="zh-CN" altLang="en-US" dirty="0">
                <a:solidFill>
                  <a:srgbClr val="000000"/>
                </a:solidFill>
                <a:latin typeface="DFKai-SB" panose="03000509000000000000" pitchFamily="65" charset="-120"/>
                <a:ea typeface="DFKai-SB" panose="03000509000000000000" pitchFamily="65" charset="-120"/>
              </a:rPr>
              <a:t>「香港居民的住宅和其他房屋不受侵犯。禁止任意或非法搜查、侵入居民的住宅和其他房屋。」</a:t>
            </a:r>
          </a:p>
        </p:txBody>
      </p:sp>
      <p:sp>
        <p:nvSpPr>
          <p:cNvPr id="100358"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10BBAF6A-B3B7-4685-AF06-A9398E6938C0}"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15</a:t>
            </a:fld>
            <a:endParaRPr lang="en-US" altLang="en-US" dirty="0" smtClean="0">
              <a:latin typeface="Arial" panose="020B0604020202020204" pitchFamily="34" charset="0"/>
              <a:ea typeface="SimSun" panose="02010600030101010101" pitchFamily="2" charset="-122"/>
            </a:endParaRPr>
          </a:p>
        </p:txBody>
      </p:sp>
      <p:sp>
        <p:nvSpPr>
          <p:cNvPr id="7" name="文本框 1"/>
          <p:cNvSpPr txBox="1">
            <a:spLocks noChangeArrowheads="1"/>
          </p:cNvSpPr>
          <p:nvPr/>
        </p:nvSpPr>
        <p:spPr bwMode="auto">
          <a:xfrm>
            <a:off x="4160845" y="504648"/>
            <a:ext cx="3332220" cy="72735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zh-CN" altLang="en-US" sz="4400" b="1" dirty="0" smtClean="0">
                <a:solidFill>
                  <a:srgbClr val="FFFFFF"/>
                </a:solidFill>
                <a:latin typeface="DFKai-SB" panose="03000509000000000000" pitchFamily="65" charset="-120"/>
                <a:ea typeface="DFKai-SB" panose="03000509000000000000" pitchFamily="65" charset="-120"/>
              </a:rPr>
              <a:t>人身自由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MH_Desc_1"/>
          <p:cNvSpPr>
            <a:spLocks/>
          </p:cNvSpPr>
          <p:nvPr>
            <p:custDataLst>
              <p:tags r:id="rId1"/>
            </p:custDataLst>
          </p:nvPr>
        </p:nvSpPr>
        <p:spPr bwMode="auto">
          <a:xfrm>
            <a:off x="3123101" y="3100648"/>
            <a:ext cx="5703455" cy="3515706"/>
          </a:xfrm>
          <a:custGeom>
            <a:avLst/>
            <a:gdLst>
              <a:gd name="T0" fmla="*/ 0 w 2160000"/>
              <a:gd name="T1" fmla="*/ 2147483646 h 1593240"/>
              <a:gd name="T2" fmla="*/ 2147483646 w 2160000"/>
              <a:gd name="T3" fmla="*/ 2147483646 h 1593240"/>
              <a:gd name="T4" fmla="*/ 2147483646 w 2160000"/>
              <a:gd name="T5" fmla="*/ 2147483646 h 1593240"/>
              <a:gd name="T6" fmla="*/ 2147483646 w 2160000"/>
              <a:gd name="T7" fmla="*/ 2147483646 h 1593240"/>
              <a:gd name="T8" fmla="*/ 2147483646 w 2160000"/>
              <a:gd name="T9" fmla="*/ 2147483646 h 1593240"/>
              <a:gd name="T10" fmla="*/ 2147483646 w 2160000"/>
              <a:gd name="T11" fmla="*/ 2147483646 h 1593240"/>
              <a:gd name="T12" fmla="*/ 2147483646 w 2160000"/>
              <a:gd name="T13" fmla="*/ 2147483646 h 1593240"/>
              <a:gd name="T14" fmla="*/ 2147483646 w 2160000"/>
              <a:gd name="T15" fmla="*/ 2147483646 h 1593240"/>
              <a:gd name="T16" fmla="*/ 2147483646 w 2160000"/>
              <a:gd name="T17" fmla="*/ 2147483646 h 1593240"/>
              <a:gd name="T18" fmla="*/ 2147483646 w 2160000"/>
              <a:gd name="T19" fmla="*/ 2147483646 h 1593240"/>
              <a:gd name="T20" fmla="*/ 0 w 2160000"/>
              <a:gd name="T21" fmla="*/ 2147483646 h 1593240"/>
              <a:gd name="T22" fmla="*/ 0 w 2160000"/>
              <a:gd name="T23" fmla="*/ 2147483646 h 1593240"/>
              <a:gd name="T24" fmla="*/ 2147483646 w 2160000"/>
              <a:gd name="T25" fmla="*/ 0 h 1593240"/>
              <a:gd name="T26" fmla="*/ 2147483646 w 2160000"/>
              <a:gd name="T27" fmla="*/ 0 h 1593240"/>
              <a:gd name="T28" fmla="*/ 2147483646 w 2160000"/>
              <a:gd name="T29" fmla="*/ 0 h 1593240"/>
              <a:gd name="T30" fmla="*/ 2147483646 w 2160000"/>
              <a:gd name="T31" fmla="*/ 2147483646 h 1593240"/>
              <a:gd name="T32" fmla="*/ 2147483646 w 2160000"/>
              <a:gd name="T33" fmla="*/ 2147483646 h 1593240"/>
              <a:gd name="T34" fmla="*/ 2147483646 w 2160000"/>
              <a:gd name="T35" fmla="*/ 2147483646 h 1593240"/>
              <a:gd name="T36" fmla="*/ 2147483646 w 2160000"/>
              <a:gd name="T37" fmla="*/ 2147483646 h 1593240"/>
              <a:gd name="T38" fmla="*/ 2147483646 w 2160000"/>
              <a:gd name="T39" fmla="*/ 2147483646 h 1593240"/>
              <a:gd name="T40" fmla="*/ 0 w 2160000"/>
              <a:gd name="T41" fmla="*/ 0 h 1593240"/>
              <a:gd name="T42" fmla="*/ 2147483646 w 2160000"/>
              <a:gd name="T43" fmla="*/ 0 h 1593240"/>
              <a:gd name="T44" fmla="*/ 2147483646 w 2160000"/>
              <a:gd name="T45" fmla="*/ 0 h 1593240"/>
              <a:gd name="T46" fmla="*/ 2147483646 w 2160000"/>
              <a:gd name="T47" fmla="*/ 2147483646 h 1593240"/>
              <a:gd name="T48" fmla="*/ 2147483646 w 2160000"/>
              <a:gd name="T49" fmla="*/ 2147483646 h 1593240"/>
              <a:gd name="T50" fmla="*/ 2147483646 w 2160000"/>
              <a:gd name="T51" fmla="*/ 2147483646 h 1593240"/>
              <a:gd name="T52" fmla="*/ 0 w 2160000"/>
              <a:gd name="T53" fmla="*/ 2147483646 h 1593240"/>
              <a:gd name="T54" fmla="*/ 0 w 2160000"/>
              <a:gd name="T55" fmla="*/ 2147483646 h 1593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00"/>
              <a:gd name="T85" fmla="*/ 0 h 1593240"/>
              <a:gd name="T86" fmla="*/ 2160000 w 2160000"/>
              <a:gd name="T87" fmla="*/ 1593240 h 1593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lnTo>
                  <a:pt x="0" y="1377240"/>
                </a:lnTo>
                <a:close/>
                <a:moveTo>
                  <a:pt x="1800000" y="0"/>
                </a:moveTo>
                <a:lnTo>
                  <a:pt x="2106000" y="0"/>
                </a:lnTo>
                <a:lnTo>
                  <a:pt x="2160000" y="0"/>
                </a:lnTo>
                <a:lnTo>
                  <a:pt x="2160000" y="54000"/>
                </a:lnTo>
                <a:lnTo>
                  <a:pt x="2160000" y="216000"/>
                </a:lnTo>
                <a:lnTo>
                  <a:pt x="2106000" y="216000"/>
                </a:lnTo>
                <a:lnTo>
                  <a:pt x="2106000" y="54000"/>
                </a:lnTo>
                <a:lnTo>
                  <a:pt x="1800000" y="54000"/>
                </a:lnTo>
                <a:lnTo>
                  <a:pt x="1800000" y="0"/>
                </a:lnTo>
                <a:close/>
                <a:moveTo>
                  <a:pt x="0" y="0"/>
                </a:moveTo>
                <a:lnTo>
                  <a:pt x="54000" y="0"/>
                </a:lnTo>
                <a:lnTo>
                  <a:pt x="360000" y="0"/>
                </a:lnTo>
                <a:lnTo>
                  <a:pt x="360000" y="54000"/>
                </a:lnTo>
                <a:lnTo>
                  <a:pt x="54000" y="54000"/>
                </a:lnTo>
                <a:lnTo>
                  <a:pt x="54000" y="216000"/>
                </a:lnTo>
                <a:lnTo>
                  <a:pt x="0" y="216000"/>
                </a:lnTo>
                <a:lnTo>
                  <a:pt x="0" y="54000"/>
                </a:lnTo>
                <a:lnTo>
                  <a:pt x="0" y="0"/>
                </a:lnTo>
                <a:close/>
              </a:path>
            </a:pathLst>
          </a:custGeom>
          <a:solidFill>
            <a:srgbClr val="0F6F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44000" rIns="1800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20000"/>
              </a:lnSpc>
              <a:spcBef>
                <a:spcPct val="0"/>
              </a:spcBef>
              <a:buNone/>
            </a:pPr>
            <a:r>
              <a:rPr lang="zh-TW" altLang="en-US" sz="2800" dirty="0">
                <a:solidFill>
                  <a:srgbClr val="000000"/>
                </a:solidFill>
                <a:latin typeface="DFKai-SB" panose="03000509000000000000" pitchFamily="65" charset="-120"/>
                <a:ea typeface="DFKai-SB" panose="03000509000000000000" pitchFamily="65" charset="-120"/>
              </a:rPr>
              <a:t>「香港居民的通訊自由和通訊秘密受法律的保護。除因公共安全和追查刑事犯罪的需要，由有關機關依照法律程序對通訊進行檢查外，任何部門或個人不得以任何理由侵犯居民的通訊自由和通訊秘密。 」</a:t>
            </a:r>
            <a:endParaRPr lang="zh-CN" altLang="en-US" sz="2800" dirty="0">
              <a:solidFill>
                <a:srgbClr val="000000"/>
              </a:solidFill>
              <a:latin typeface="DFKai-SB" panose="03000509000000000000" pitchFamily="65" charset="-120"/>
              <a:ea typeface="DFKai-SB" panose="03000509000000000000" pitchFamily="65" charset="-120"/>
            </a:endParaRPr>
          </a:p>
        </p:txBody>
      </p:sp>
      <p:sp>
        <p:nvSpPr>
          <p:cNvPr id="101379" name="MH_SubTitle_1"/>
          <p:cNvSpPr>
            <a:spLocks noChangeArrowheads="1"/>
          </p:cNvSpPr>
          <p:nvPr>
            <p:custDataLst>
              <p:tags r:id="rId2"/>
            </p:custDataLst>
          </p:nvPr>
        </p:nvSpPr>
        <p:spPr bwMode="auto">
          <a:xfrm>
            <a:off x="3782868" y="2178699"/>
            <a:ext cx="414129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3600" b="1" dirty="0">
                <a:solidFill>
                  <a:srgbClr val="0F6FC6"/>
                </a:solidFill>
                <a:latin typeface="DFKai-SB" panose="03000509000000000000" pitchFamily="65" charset="-120"/>
                <a:ea typeface="DFKai-SB" panose="03000509000000000000" pitchFamily="65" charset="-120"/>
                <a:cs typeface="SimSun" panose="02010600030101010101" pitchFamily="2" charset="-122"/>
              </a:rPr>
              <a:t>《</a:t>
            </a:r>
            <a:r>
              <a:rPr lang="zh-CN" altLang="en-US" sz="3600" b="1" dirty="0">
                <a:solidFill>
                  <a:srgbClr val="0F6FC6"/>
                </a:solidFill>
                <a:latin typeface="DFKai-SB" panose="03000509000000000000" pitchFamily="65" charset="-120"/>
                <a:ea typeface="DFKai-SB" panose="03000509000000000000" pitchFamily="65" charset="-120"/>
                <a:cs typeface="SimSun" panose="02010600030101010101" pitchFamily="2" charset="-122"/>
              </a:rPr>
              <a:t>基本法</a:t>
            </a:r>
            <a:r>
              <a:rPr lang="en-US" altLang="zh-CN" sz="3600" b="1" dirty="0">
                <a:solidFill>
                  <a:srgbClr val="0F6FC6"/>
                </a:solidFill>
                <a:latin typeface="DFKai-SB" panose="03000509000000000000" pitchFamily="65" charset="-120"/>
                <a:ea typeface="DFKai-SB" panose="03000509000000000000" pitchFamily="65" charset="-120"/>
                <a:cs typeface="SimSun" panose="02010600030101010101" pitchFamily="2" charset="-122"/>
              </a:rPr>
              <a:t>》</a:t>
            </a:r>
            <a:r>
              <a:rPr lang="zh-CN" altLang="en-US" sz="3600" b="1" dirty="0" smtClean="0">
                <a:solidFill>
                  <a:srgbClr val="0F6FC6"/>
                </a:solidFill>
                <a:latin typeface="DFKai-SB" panose="03000509000000000000" pitchFamily="65" charset="-120"/>
                <a:ea typeface="DFKai-SB" panose="03000509000000000000" pitchFamily="65" charset="-120"/>
                <a:cs typeface="SimSun" panose="02010600030101010101" pitchFamily="2" charset="-122"/>
              </a:rPr>
              <a:t>第</a:t>
            </a:r>
            <a:r>
              <a:rPr lang="zh-TW" altLang="en-US" sz="3600" b="1" dirty="0" smtClean="0">
                <a:solidFill>
                  <a:srgbClr val="0F6FC6"/>
                </a:solidFill>
                <a:latin typeface="Times New Roman" panose="02020603050405020304" pitchFamily="18" charset="0"/>
                <a:ea typeface="DFKai-SB" panose="03000509000000000000" pitchFamily="65" charset="-120"/>
                <a:cs typeface="Times New Roman" panose="02020603050405020304" pitchFamily="18" charset="0"/>
              </a:rPr>
              <a:t>三十</a:t>
            </a:r>
            <a:r>
              <a:rPr lang="zh-CN" altLang="en-US" sz="3600" b="1" dirty="0" smtClean="0">
                <a:solidFill>
                  <a:srgbClr val="0F6FC6"/>
                </a:solidFill>
                <a:latin typeface="DFKai-SB" panose="03000509000000000000" pitchFamily="65" charset="-120"/>
                <a:ea typeface="DFKai-SB" panose="03000509000000000000" pitchFamily="65" charset="-120"/>
                <a:cs typeface="SimSun" panose="02010600030101010101" pitchFamily="2" charset="-122"/>
              </a:rPr>
              <a:t>條</a:t>
            </a:r>
            <a:endParaRPr lang="zh-CN" altLang="en-US" sz="3600" b="1" dirty="0">
              <a:solidFill>
                <a:srgbClr val="0F6FC6"/>
              </a:solidFill>
              <a:latin typeface="DFKai-SB" panose="03000509000000000000" pitchFamily="65" charset="-120"/>
              <a:ea typeface="DFKai-SB" panose="03000509000000000000" pitchFamily="65" charset="-120"/>
              <a:cs typeface="SimSun" panose="02010600030101010101" pitchFamily="2" charset="-122"/>
            </a:endParaRPr>
          </a:p>
        </p:txBody>
      </p:sp>
      <p:sp>
        <p:nvSpPr>
          <p:cNvPr id="101384" name="文本框 3"/>
          <p:cNvSpPr>
            <a:spLocks noChangeArrowheads="1"/>
          </p:cNvSpPr>
          <p:nvPr/>
        </p:nvSpPr>
        <p:spPr bwMode="auto">
          <a:xfrm>
            <a:off x="3334761" y="1451345"/>
            <a:ext cx="572057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通訊自由和通訊秘密</a:t>
            </a:r>
            <a:endParaRPr lang="en-US" altLang="zh-CN" sz="4400" b="1" dirty="0">
              <a:solidFill>
                <a:srgbClr val="262626"/>
              </a:solidFill>
              <a:latin typeface="DFKai-SB" panose="03000509000000000000" pitchFamily="65" charset="-120"/>
              <a:ea typeface="DFKai-SB" panose="03000509000000000000" pitchFamily="65" charset="-120"/>
            </a:endParaRPr>
          </a:p>
        </p:txBody>
      </p:sp>
      <p:sp>
        <p:nvSpPr>
          <p:cNvPr id="101385" name="矩形 5"/>
          <p:cNvSpPr>
            <a:spLocks noChangeArrowheads="1"/>
          </p:cNvSpPr>
          <p:nvPr/>
        </p:nvSpPr>
        <p:spPr bwMode="auto">
          <a:xfrm flipV="1">
            <a:off x="3455366" y="2126430"/>
            <a:ext cx="5038927"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1386"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F2F8CF0A-DFF9-4396-BD6B-6C989E580DCF}" type="slidenum">
              <a:rPr lang="zh-CN" altLang="en-US" sz="1400" smtClean="0"/>
              <a:pPr eaLnBrk="0" fontAlgn="base" hangingPunct="0">
                <a:spcBef>
                  <a:spcPct val="0"/>
                </a:spcBef>
                <a:spcAft>
                  <a:spcPct val="0"/>
                </a:spcAft>
                <a:buFont typeface="Arial" panose="020B0604020202020204" pitchFamily="34" charset="0"/>
                <a:buNone/>
              </a:pPr>
              <a:t>16</a:t>
            </a:fld>
            <a:endParaRPr lang="zh-CN" altLang="en-US" sz="1800" dirty="0" smtClean="0"/>
          </a:p>
        </p:txBody>
      </p:sp>
      <p:sp>
        <p:nvSpPr>
          <p:cNvPr id="11" name="文本框 1"/>
          <p:cNvSpPr txBox="1">
            <a:spLocks noChangeArrowheads="1"/>
          </p:cNvSpPr>
          <p:nvPr/>
        </p:nvSpPr>
        <p:spPr bwMode="auto">
          <a:xfrm>
            <a:off x="4019529" y="356592"/>
            <a:ext cx="3332220" cy="72735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zh-CN" altLang="en-US" sz="4400" b="1" dirty="0" smtClean="0">
                <a:solidFill>
                  <a:srgbClr val="FFFFFF"/>
                </a:solidFill>
                <a:latin typeface="DFKai-SB" panose="03000509000000000000" pitchFamily="65" charset="-120"/>
                <a:ea typeface="DFKai-SB" panose="03000509000000000000" pitchFamily="65" charset="-120"/>
              </a:rPr>
              <a:t>人身自由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内容占位符 2"/>
          <p:cNvSpPr>
            <a:spLocks noGrp="1" noChangeArrowheads="1"/>
          </p:cNvSpPr>
          <p:nvPr>
            <p:ph idx="4294967295"/>
          </p:nvPr>
        </p:nvSpPr>
        <p:spPr>
          <a:xfrm>
            <a:off x="493222" y="2386417"/>
            <a:ext cx="6071351" cy="3690187"/>
          </a:xfrm>
        </p:spPr>
        <p:txBody>
          <a:bodyPr/>
          <a:lstStyle/>
          <a:p>
            <a:pPr marL="0" indent="0" algn="just" eaLnBrk="1" hangingPunct="1">
              <a:lnSpc>
                <a:spcPct val="120000"/>
              </a:lnSpc>
              <a:spcBef>
                <a:spcPct val="0"/>
              </a:spcBef>
              <a:spcAft>
                <a:spcPts val="800"/>
              </a:spcAft>
              <a:buFont typeface="Arial" panose="020B0604020202020204" pitchFamily="34" charset="0"/>
              <a:buNone/>
            </a:pPr>
            <a:r>
              <a:rPr lang="en-US" altLang="zh-CN" sz="2800" dirty="0" smtClean="0">
                <a:solidFill>
                  <a:schemeClr val="tx2"/>
                </a:solidFill>
                <a:latin typeface="DFKai-SB" panose="03000509000000000000" pitchFamily="65" charset="-120"/>
                <a:ea typeface="DFKai-SB" panose="03000509000000000000" pitchFamily="65" charset="-120"/>
              </a:rPr>
              <a:t>《</a:t>
            </a:r>
            <a:r>
              <a:rPr lang="zh-CN" altLang="en-US" sz="2800" dirty="0" smtClean="0">
                <a:solidFill>
                  <a:schemeClr val="tx2"/>
                </a:solidFill>
                <a:latin typeface="DFKai-SB" panose="03000509000000000000" pitchFamily="65" charset="-120"/>
                <a:ea typeface="DFKai-SB" panose="03000509000000000000" pitchFamily="65" charset="-120"/>
              </a:rPr>
              <a:t>基本法</a:t>
            </a:r>
            <a:r>
              <a:rPr lang="en-US" altLang="zh-CN" sz="2800" dirty="0" smtClean="0">
                <a:solidFill>
                  <a:schemeClr val="tx2"/>
                </a:solidFill>
                <a:latin typeface="DFKai-SB" panose="03000509000000000000" pitchFamily="65" charset="-120"/>
                <a:ea typeface="DFKai-SB" panose="03000509000000000000" pitchFamily="65" charset="-120"/>
              </a:rPr>
              <a:t>》</a:t>
            </a:r>
            <a:r>
              <a:rPr lang="zh-CN" altLang="en-US" sz="2800" dirty="0" smtClean="0">
                <a:solidFill>
                  <a:schemeClr val="tx2"/>
                </a:solidFill>
                <a:latin typeface="DFKai-SB" panose="03000509000000000000" pitchFamily="65" charset="-120"/>
                <a:ea typeface="DFKai-SB" panose="03000509000000000000" pitchFamily="65" charset="-120"/>
              </a:rPr>
              <a:t>第</a:t>
            </a:r>
            <a:r>
              <a:rPr lang="zh-TW" altLang="en-US" sz="2800" dirty="0" smtClean="0">
                <a:solidFill>
                  <a:schemeClr val="tx2"/>
                </a:solidFill>
                <a:latin typeface="Times New Roman" panose="02020603050405020304" pitchFamily="18" charset="0"/>
                <a:ea typeface="DFKai-SB" panose="03000509000000000000" pitchFamily="65" charset="-120"/>
                <a:cs typeface="Times New Roman" panose="02020603050405020304" pitchFamily="18" charset="0"/>
              </a:rPr>
              <a:t>三十一</a:t>
            </a:r>
            <a:r>
              <a:rPr lang="zh-CN" altLang="en-US" sz="2800" dirty="0" smtClean="0">
                <a:solidFill>
                  <a:schemeClr val="tx2"/>
                </a:solidFill>
                <a:latin typeface="DFKai-SB" panose="03000509000000000000" pitchFamily="65" charset="-120"/>
                <a:ea typeface="DFKai-SB" panose="03000509000000000000" pitchFamily="65" charset="-120"/>
              </a:rPr>
              <a:t>條規定：</a:t>
            </a:r>
            <a:r>
              <a:rPr lang="zh-CN" altLang="en-US" sz="2800" dirty="0" smtClean="0">
                <a:latin typeface="DFKai-SB" panose="03000509000000000000" pitchFamily="65" charset="-120"/>
                <a:ea typeface="DFKai-SB" panose="03000509000000000000" pitchFamily="65" charset="-120"/>
              </a:rPr>
              <a:t>「香港居民有在香港特別行政區境內遷徙的自由，有移居其他國家和地區的自由。香港居民有旅行和出入境的自由。有效旅行證件的持有人，除非受到法律制止，可自由離開香港特別行政區，無需特別批准。 」</a:t>
            </a:r>
          </a:p>
        </p:txBody>
      </p:sp>
      <p:sp>
        <p:nvSpPr>
          <p:cNvPr id="102403" name="文本框 3"/>
          <p:cNvSpPr>
            <a:spLocks noChangeArrowheads="1"/>
          </p:cNvSpPr>
          <p:nvPr/>
        </p:nvSpPr>
        <p:spPr bwMode="auto">
          <a:xfrm>
            <a:off x="2443943" y="1367833"/>
            <a:ext cx="755626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2800" b="1" i="1" dirty="0">
                <a:solidFill>
                  <a:srgbClr val="262626"/>
                </a:solidFill>
                <a:latin typeface="Microsoft YaHei" panose="020B0503020204020204" pitchFamily="34" charset="-122"/>
                <a:ea typeface="Microsoft YaHei" panose="020B0503020204020204" pitchFamily="34" charset="-122"/>
              </a:rPr>
              <a:t>    </a:t>
            </a:r>
            <a:r>
              <a:rPr lang="zh-CN" altLang="en-US" sz="4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遷徙、移居和出入境</a:t>
            </a:r>
            <a:r>
              <a:rPr lang="zh-TW" altLang="en-US" sz="4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的</a:t>
            </a:r>
            <a:r>
              <a:rPr lang="zh-CN" altLang="en-US" sz="4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自由</a:t>
            </a:r>
            <a:endParaRPr lang="en-US" altLang="zh-CN" sz="4400" b="1" dirty="0">
              <a:solidFill>
                <a:srgbClr val="262626"/>
              </a:solidFill>
              <a:latin typeface="DFKai-SB" panose="03000509000000000000" pitchFamily="65" charset="-120"/>
              <a:ea typeface="DFKai-SB" panose="03000509000000000000" pitchFamily="65" charset="-120"/>
            </a:endParaRPr>
          </a:p>
        </p:txBody>
      </p:sp>
      <p:sp>
        <p:nvSpPr>
          <p:cNvPr id="102404" name="矩形 5"/>
          <p:cNvSpPr>
            <a:spLocks noChangeArrowheads="1"/>
          </p:cNvSpPr>
          <p:nvPr/>
        </p:nvSpPr>
        <p:spPr bwMode="auto">
          <a:xfrm flipV="1">
            <a:off x="2779222" y="2152362"/>
            <a:ext cx="6688138"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240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2D04A761-5B45-4FC1-A2A0-25E4975F6AA8}"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17</a:t>
            </a:fld>
            <a:endParaRPr lang="zh-CN" altLang="en-US" sz="1800" dirty="0" smtClean="0">
              <a:solidFill>
                <a:srgbClr val="000000"/>
              </a:solidFill>
            </a:endParaRPr>
          </a:p>
        </p:txBody>
      </p:sp>
      <p:pic>
        <p:nvPicPr>
          <p:cNvPr id="10240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151" y="2614613"/>
            <a:ext cx="43402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矩形 3"/>
          <p:cNvSpPr>
            <a:spLocks noChangeArrowheads="1"/>
          </p:cNvSpPr>
          <p:nvPr/>
        </p:nvSpPr>
        <p:spPr bwMode="auto">
          <a:xfrm>
            <a:off x="6958763" y="4777712"/>
            <a:ext cx="46990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a:lnSpc>
                <a:spcPct val="110000"/>
              </a:lnSpc>
              <a:spcBef>
                <a:spcPct val="0"/>
              </a:spcBef>
              <a:buFont typeface="Arial" panose="020B0604020202020204" pitchFamily="34" charset="0"/>
              <a:buNone/>
            </a:pPr>
            <a:r>
              <a:rPr lang="zh-CN" altLang="en-US" sz="1600" dirty="0">
                <a:solidFill>
                  <a:srgbClr val="000000"/>
                </a:solidFill>
                <a:latin typeface="DFKai-SB" panose="03000509000000000000" pitchFamily="65" charset="-120"/>
                <a:ea typeface="DFKai-SB" panose="03000509000000000000" pitchFamily="65" charset="-120"/>
              </a:rPr>
              <a:t>居民使用電子證件出入境</a:t>
            </a:r>
            <a:endParaRPr lang="en-US" altLang="zh-CN" sz="1600" dirty="0">
              <a:solidFill>
                <a:srgbClr val="000000"/>
              </a:solidFill>
              <a:latin typeface="DFKai-SB" panose="03000509000000000000" pitchFamily="65" charset="-120"/>
              <a:ea typeface="DFKai-SB" panose="03000509000000000000" pitchFamily="65" charset="-120"/>
            </a:endParaRPr>
          </a:p>
          <a:p>
            <a:pPr algn="ctr" eaLnBrk="1">
              <a:lnSpc>
                <a:spcPct val="110000"/>
              </a:lnSpc>
              <a:spcBef>
                <a:spcPct val="0"/>
              </a:spcBef>
              <a:buFont typeface="Arial" panose="020B0604020202020204" pitchFamily="34" charset="0"/>
              <a:buNone/>
            </a:pPr>
            <a:r>
              <a:rPr lang="zh-CN" altLang="en-US" sz="1600" dirty="0">
                <a:solidFill>
                  <a:srgbClr val="000000"/>
                </a:solidFill>
                <a:latin typeface="DFKai-SB" panose="03000509000000000000" pitchFamily="65" charset="-120"/>
                <a:ea typeface="DFKai-SB" panose="03000509000000000000" pitchFamily="65" charset="-120"/>
              </a:rPr>
              <a:t>圖片來源：香港特區入境事務處網站</a:t>
            </a:r>
          </a:p>
        </p:txBody>
      </p:sp>
      <p:sp>
        <p:nvSpPr>
          <p:cNvPr id="8" name="文本框 1"/>
          <p:cNvSpPr txBox="1">
            <a:spLocks noChangeArrowheads="1"/>
          </p:cNvSpPr>
          <p:nvPr/>
        </p:nvSpPr>
        <p:spPr bwMode="auto">
          <a:xfrm>
            <a:off x="4160845" y="504648"/>
            <a:ext cx="3332220" cy="72735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zh-CN" altLang="en-US" sz="4400" b="1" dirty="0" smtClean="0">
                <a:solidFill>
                  <a:srgbClr val="FFFFFF"/>
                </a:solidFill>
                <a:latin typeface="DFKai-SB" panose="03000509000000000000" pitchFamily="65" charset="-120"/>
                <a:ea typeface="DFKai-SB" panose="03000509000000000000" pitchFamily="65" charset="-120"/>
              </a:rPr>
              <a:t>人身自由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1"/>
          <p:cNvSpPr txBox="1">
            <a:spLocks noChangeArrowheads="1"/>
          </p:cNvSpPr>
          <p:nvPr/>
        </p:nvSpPr>
        <p:spPr bwMode="auto">
          <a:xfrm>
            <a:off x="2577696" y="779980"/>
            <a:ext cx="6882188" cy="666060"/>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zh-CN" altLang="en-US" sz="4000" b="1" dirty="0" smtClean="0">
                <a:solidFill>
                  <a:srgbClr val="FFFFFF"/>
                </a:solidFill>
                <a:latin typeface="DFKai-SB" panose="03000509000000000000" pitchFamily="65" charset="-120"/>
                <a:ea typeface="DFKai-SB" panose="03000509000000000000" pitchFamily="65" charset="-120"/>
              </a:rPr>
              <a:t>信仰自由和宗教信仰自由</a:t>
            </a:r>
          </a:p>
        </p:txBody>
      </p:sp>
      <p:sp>
        <p:nvSpPr>
          <p:cNvPr id="103427" name="MH_Desc_1"/>
          <p:cNvSpPr>
            <a:spLocks noChangeArrowheads="1"/>
          </p:cNvSpPr>
          <p:nvPr>
            <p:custDataLst>
              <p:tags r:id="rId1"/>
            </p:custDataLst>
          </p:nvPr>
        </p:nvSpPr>
        <p:spPr bwMode="auto">
          <a:xfrm>
            <a:off x="6214487" y="1932759"/>
            <a:ext cx="3213071" cy="2437590"/>
          </a:xfrm>
          <a:custGeom>
            <a:avLst/>
            <a:gdLst>
              <a:gd name="T0" fmla="*/ 0 w 2160000"/>
              <a:gd name="T1" fmla="*/ 2147483646 h 1593240"/>
              <a:gd name="T2" fmla="*/ 1229424439 w 2160000"/>
              <a:gd name="T3" fmla="*/ 2147483646 h 1593240"/>
              <a:gd name="T4" fmla="*/ 1229424439 w 2160000"/>
              <a:gd name="T5" fmla="*/ 2147483646 h 1593240"/>
              <a:gd name="T6" fmla="*/ 1229424439 w 2160000"/>
              <a:gd name="T7" fmla="*/ 2147483646 h 1593240"/>
              <a:gd name="T8" fmla="*/ 1229424439 w 2160000"/>
              <a:gd name="T9" fmla="*/ 2147483646 h 1593240"/>
              <a:gd name="T10" fmla="*/ 1229424439 w 2160000"/>
              <a:gd name="T11" fmla="*/ 2147483646 h 1593240"/>
              <a:gd name="T12" fmla="*/ 1229424439 w 2160000"/>
              <a:gd name="T13" fmla="*/ 2147483646 h 1593240"/>
              <a:gd name="T14" fmla="*/ 1229424439 w 2160000"/>
              <a:gd name="T15" fmla="*/ 2147483646 h 1593240"/>
              <a:gd name="T16" fmla="*/ 1229424439 w 2160000"/>
              <a:gd name="T17" fmla="*/ 2147483646 h 1593240"/>
              <a:gd name="T18" fmla="*/ 1229424439 w 2160000"/>
              <a:gd name="T19" fmla="*/ 2147483646 h 1593240"/>
              <a:gd name="T20" fmla="*/ 0 w 2160000"/>
              <a:gd name="T21" fmla="*/ 2147483646 h 1593240"/>
              <a:gd name="T22" fmla="*/ 0 w 2160000"/>
              <a:gd name="T23" fmla="*/ 2147483646 h 1593240"/>
              <a:gd name="T24" fmla="*/ 1229424439 w 2160000"/>
              <a:gd name="T25" fmla="*/ 0 h 1593240"/>
              <a:gd name="T26" fmla="*/ 1229424439 w 2160000"/>
              <a:gd name="T27" fmla="*/ 0 h 1593240"/>
              <a:gd name="T28" fmla="*/ 1229424439 w 2160000"/>
              <a:gd name="T29" fmla="*/ 0 h 1593240"/>
              <a:gd name="T30" fmla="*/ 1229424439 w 2160000"/>
              <a:gd name="T31" fmla="*/ 2147483646 h 1593240"/>
              <a:gd name="T32" fmla="*/ 1229424439 w 2160000"/>
              <a:gd name="T33" fmla="*/ 2147483646 h 1593240"/>
              <a:gd name="T34" fmla="*/ 1229424439 w 2160000"/>
              <a:gd name="T35" fmla="*/ 2147483646 h 1593240"/>
              <a:gd name="T36" fmla="*/ 1229424439 w 2160000"/>
              <a:gd name="T37" fmla="*/ 2147483646 h 1593240"/>
              <a:gd name="T38" fmla="*/ 1229424439 w 2160000"/>
              <a:gd name="T39" fmla="*/ 2147483646 h 1593240"/>
              <a:gd name="T40" fmla="*/ 0 w 2160000"/>
              <a:gd name="T41" fmla="*/ 0 h 1593240"/>
              <a:gd name="T42" fmla="*/ 1229424439 w 2160000"/>
              <a:gd name="T43" fmla="*/ 0 h 1593240"/>
              <a:gd name="T44" fmla="*/ 1229424439 w 2160000"/>
              <a:gd name="T45" fmla="*/ 0 h 1593240"/>
              <a:gd name="T46" fmla="*/ 1229424439 w 2160000"/>
              <a:gd name="T47" fmla="*/ 2147483646 h 1593240"/>
              <a:gd name="T48" fmla="*/ 1229424439 w 2160000"/>
              <a:gd name="T49" fmla="*/ 2147483646 h 1593240"/>
              <a:gd name="T50" fmla="*/ 1229424439 w 2160000"/>
              <a:gd name="T51" fmla="*/ 2147483646 h 1593240"/>
              <a:gd name="T52" fmla="*/ 0 w 2160000"/>
              <a:gd name="T53" fmla="*/ 2147483646 h 1593240"/>
              <a:gd name="T54" fmla="*/ 0 w 2160000"/>
              <a:gd name="T55" fmla="*/ 2147483646 h 1593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00"/>
              <a:gd name="T85" fmla="*/ 0 h 1593240"/>
              <a:gd name="T86" fmla="*/ 2160000 w 2160000"/>
              <a:gd name="T87" fmla="*/ 1593240 h 1593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lnTo>
                  <a:pt x="0" y="1377240"/>
                </a:lnTo>
                <a:close/>
                <a:moveTo>
                  <a:pt x="1800000" y="0"/>
                </a:moveTo>
                <a:lnTo>
                  <a:pt x="2106000" y="0"/>
                </a:lnTo>
                <a:lnTo>
                  <a:pt x="2160000" y="0"/>
                </a:lnTo>
                <a:lnTo>
                  <a:pt x="2160000" y="54000"/>
                </a:lnTo>
                <a:lnTo>
                  <a:pt x="2160000" y="216000"/>
                </a:lnTo>
                <a:lnTo>
                  <a:pt x="2106000" y="216000"/>
                </a:lnTo>
                <a:lnTo>
                  <a:pt x="2106000" y="54000"/>
                </a:lnTo>
                <a:lnTo>
                  <a:pt x="1800000" y="54000"/>
                </a:lnTo>
                <a:lnTo>
                  <a:pt x="1800000" y="0"/>
                </a:lnTo>
                <a:close/>
                <a:moveTo>
                  <a:pt x="0" y="0"/>
                </a:moveTo>
                <a:lnTo>
                  <a:pt x="54000" y="0"/>
                </a:lnTo>
                <a:lnTo>
                  <a:pt x="360000" y="0"/>
                </a:lnTo>
                <a:lnTo>
                  <a:pt x="360000" y="54000"/>
                </a:lnTo>
                <a:lnTo>
                  <a:pt x="54000" y="54000"/>
                </a:lnTo>
                <a:lnTo>
                  <a:pt x="54000" y="216000"/>
                </a:lnTo>
                <a:lnTo>
                  <a:pt x="0" y="216000"/>
                </a:lnTo>
                <a:lnTo>
                  <a:pt x="0" y="54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a:lnSpc>
                <a:spcPct val="110000"/>
              </a:lnSpc>
              <a:spcBef>
                <a:spcPct val="0"/>
              </a:spcBef>
              <a:buFont typeface="Arial" panose="020B0604020202020204" pitchFamily="34" charset="0"/>
              <a:buNone/>
            </a:pPr>
            <a:r>
              <a:rPr lang="zh-CN" altLang="en-US" sz="2400" dirty="0">
                <a:solidFill>
                  <a:srgbClr val="000000"/>
                </a:solidFill>
                <a:latin typeface="DFKai-SB" panose="03000509000000000000" pitchFamily="65" charset="-120"/>
                <a:ea typeface="DFKai-SB" panose="03000509000000000000" pitchFamily="65" charset="-120"/>
              </a:rPr>
              <a:t>「香港特別行政區政府不限制宗教信仰自由，不干預宗教組織的內部事務，不限制與香港特別行政區法律沒有抵觸的宗教活動。」</a:t>
            </a:r>
          </a:p>
        </p:txBody>
      </p:sp>
      <p:sp>
        <p:nvSpPr>
          <p:cNvPr id="23" name="任意多边形: 形状 64"/>
          <p:cNvSpPr/>
          <p:nvPr/>
        </p:nvSpPr>
        <p:spPr>
          <a:xfrm>
            <a:off x="2394066" y="1831216"/>
            <a:ext cx="3446348" cy="3289424"/>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3719 w 2448272"/>
              <a:gd name="connsiteY3" fmla="*/ 2375693 h 2375693"/>
              <a:gd name="connsiteX4" fmla="*/ 2029490 w 2448272"/>
              <a:gd name="connsiteY4" fmla="*/ 2304638 h 2375693"/>
              <a:gd name="connsiteX5" fmla="*/ 1212414 w 2448272"/>
              <a:gd name="connsiteY5" fmla="*/ 1818335 h 2375693"/>
              <a:gd name="connsiteX6" fmla="*/ 395338 w 2448272"/>
              <a:gd name="connsiteY6" fmla="*/ 2304638 h 2375693"/>
              <a:gd name="connsiteX7" fmla="*/ 361109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3719" y="2375693"/>
                </a:lnTo>
                <a:lnTo>
                  <a:pt x="2029490" y="2304638"/>
                </a:lnTo>
                <a:cubicBezTo>
                  <a:pt x="1872135" y="2014974"/>
                  <a:pt x="1565238" y="1818335"/>
                  <a:pt x="1212414" y="1818335"/>
                </a:cubicBezTo>
                <a:cubicBezTo>
                  <a:pt x="859590" y="1818335"/>
                  <a:pt x="552693" y="2014974"/>
                  <a:pt x="395338" y="2304638"/>
                </a:cubicBezTo>
                <a:lnTo>
                  <a:pt x="361109" y="2375693"/>
                </a:lnTo>
                <a:lnTo>
                  <a:pt x="0" y="2375693"/>
                </a:lnTo>
                <a:close/>
              </a:path>
            </a:pathLst>
          </a:custGeom>
          <a:noFill/>
          <a:ln w="38100" cap="flat" cmpd="sng" algn="ctr">
            <a:solidFill>
              <a:srgbClr val="14446E"/>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4" name="组合 23"/>
          <p:cNvGrpSpPr/>
          <p:nvPr/>
        </p:nvGrpSpPr>
        <p:grpSpPr>
          <a:xfrm>
            <a:off x="3084022" y="4441628"/>
            <a:ext cx="2019993" cy="1443863"/>
            <a:chOff x="304800" y="673100"/>
            <a:chExt cx="4000500" cy="4000500"/>
          </a:xfrm>
          <a:solidFill>
            <a:srgbClr val="14446E"/>
          </a:solidFill>
          <a:effectLst>
            <a:outerShdw blurRad="444500" dist="254000" dir="8100000" algn="tr" rotWithShape="0">
              <a:prstClr val="black">
                <a:alpha val="50000"/>
              </a:prstClr>
            </a:outerShdw>
          </a:effectLst>
        </p:grpSpPr>
        <p:sp>
          <p:nvSpPr>
            <p:cNvPr id="25" name="同心圆 23"/>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 name="椭圆 25"/>
            <p:cNvSpPr/>
            <p:nvPr/>
          </p:nvSpPr>
          <p:spPr>
            <a:xfrm>
              <a:off x="392112" y="760412"/>
              <a:ext cx="3825874" cy="3825874"/>
            </a:xfrm>
            <a:prstGeom prst="ellipse">
              <a:avLst/>
            </a:prstGeom>
            <a:grpFill/>
            <a:ln w="25400" cap="flat" cmpd="sng" algn="ctr">
              <a:gradFill>
                <a:gsLst>
                  <a:gs pos="0">
                    <a:srgbClr val="163B67"/>
                  </a:gs>
                  <a:gs pos="100000">
                    <a:srgbClr val="0C2A4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28" name="任意多边形: 形状 65"/>
          <p:cNvSpPr/>
          <p:nvPr/>
        </p:nvSpPr>
        <p:spPr>
          <a:xfrm>
            <a:off x="6095999" y="1831216"/>
            <a:ext cx="3496887" cy="3289424"/>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70687 w 2448272"/>
              <a:gd name="connsiteY3" fmla="*/ 2375693 h 2375693"/>
              <a:gd name="connsiteX4" fmla="*/ 2069818 w 2448272"/>
              <a:gd name="connsiteY4" fmla="*/ 2373317 h 2375693"/>
              <a:gd name="connsiteX5" fmla="*/ 1213612 w 2448272"/>
              <a:gd name="connsiteY5" fmla="*/ 1805786 h 2375693"/>
              <a:gd name="connsiteX6" fmla="*/ 357407 w 2448272"/>
              <a:gd name="connsiteY6" fmla="*/ 2373317 h 2375693"/>
              <a:gd name="connsiteX7" fmla="*/ 356537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70687" y="2375693"/>
                </a:lnTo>
                <a:lnTo>
                  <a:pt x="2069818" y="2373317"/>
                </a:lnTo>
                <a:cubicBezTo>
                  <a:pt x="1928753" y="2039803"/>
                  <a:pt x="1598511" y="1805786"/>
                  <a:pt x="1213612" y="1805786"/>
                </a:cubicBezTo>
                <a:cubicBezTo>
                  <a:pt x="828713" y="1805786"/>
                  <a:pt x="498471" y="2039803"/>
                  <a:pt x="357407" y="2373317"/>
                </a:cubicBezTo>
                <a:lnTo>
                  <a:pt x="356537" y="2375693"/>
                </a:lnTo>
                <a:lnTo>
                  <a:pt x="0" y="2375693"/>
                </a:lnTo>
                <a:close/>
              </a:path>
            </a:pathLst>
          </a:custGeom>
          <a:noFill/>
          <a:ln w="38100" cap="flat" cmpd="sng" algn="ctr">
            <a:solidFill>
              <a:srgbClr val="C80404"/>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9" name="组合 28"/>
          <p:cNvGrpSpPr/>
          <p:nvPr/>
        </p:nvGrpSpPr>
        <p:grpSpPr>
          <a:xfrm>
            <a:off x="6834103" y="4398324"/>
            <a:ext cx="2020677" cy="1417327"/>
            <a:chOff x="304800" y="673100"/>
            <a:chExt cx="4000500" cy="4000500"/>
          </a:xfrm>
          <a:solidFill>
            <a:srgbClr val="C80404"/>
          </a:solidFill>
          <a:effectLst>
            <a:outerShdw blurRad="444500" dist="254000" dir="8100000" algn="tr" rotWithShape="0">
              <a:prstClr val="black">
                <a:alpha val="50000"/>
              </a:prstClr>
            </a:outerShdw>
          </a:effectLst>
        </p:grpSpPr>
        <p:sp>
          <p:nvSpPr>
            <p:cNvPr id="30" name="同心圆 35"/>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1" name="椭圆 30"/>
            <p:cNvSpPr/>
            <p:nvPr/>
          </p:nvSpPr>
          <p:spPr>
            <a:xfrm>
              <a:off x="392112" y="760412"/>
              <a:ext cx="3825874" cy="3825874"/>
            </a:xfrm>
            <a:prstGeom prst="ellipse">
              <a:avLst/>
            </a:prstGeom>
            <a:grpFill/>
            <a:ln w="25400" cap="flat" cmpd="sng" algn="ctr">
              <a:gradFill>
                <a:gsLst>
                  <a:gs pos="0">
                    <a:srgbClr val="B30304"/>
                  </a:gs>
                  <a:gs pos="100000">
                    <a:srgbClr val="78020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103432" name="TextBox 44"/>
          <p:cNvSpPr txBox="1">
            <a:spLocks noChangeArrowheads="1"/>
          </p:cNvSpPr>
          <p:nvPr/>
        </p:nvSpPr>
        <p:spPr bwMode="auto">
          <a:xfrm>
            <a:off x="2743201" y="2131439"/>
            <a:ext cx="3003338" cy="200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10000"/>
              </a:lnSpc>
              <a:spcBef>
                <a:spcPct val="0"/>
              </a:spcBef>
              <a:buFontTx/>
              <a:buNone/>
            </a:pPr>
            <a:r>
              <a:rPr lang="zh-CN" altLang="en-US" sz="2400" dirty="0">
                <a:solidFill>
                  <a:srgbClr val="000000"/>
                </a:solidFill>
                <a:latin typeface="DFKai-SB" panose="03000509000000000000" pitchFamily="65" charset="-120"/>
                <a:ea typeface="DFKai-SB" panose="03000509000000000000" pitchFamily="65" charset="-120"/>
              </a:rPr>
              <a:t>「香港居民有信仰的自由</a:t>
            </a:r>
            <a:r>
              <a:rPr lang="zh-CN" altLang="en-US" sz="2400" dirty="0" smtClean="0">
                <a:solidFill>
                  <a:srgbClr val="000000"/>
                </a:solidFill>
                <a:latin typeface="DFKai-SB" panose="03000509000000000000" pitchFamily="65" charset="-120"/>
                <a:ea typeface="DFKai-SB" panose="03000509000000000000" pitchFamily="65" charset="-120"/>
              </a:rPr>
              <a:t>。香港</a:t>
            </a:r>
            <a:r>
              <a:rPr lang="zh-CN" altLang="en-US" sz="2400" dirty="0">
                <a:solidFill>
                  <a:srgbClr val="000000"/>
                </a:solidFill>
                <a:latin typeface="DFKai-SB" panose="03000509000000000000" pitchFamily="65" charset="-120"/>
                <a:ea typeface="DFKai-SB" panose="03000509000000000000" pitchFamily="65" charset="-120"/>
              </a:rPr>
              <a:t>居民有宗教信仰的自由，有公開傳教和舉行、參加宗教活動的自由。」</a:t>
            </a:r>
          </a:p>
        </p:txBody>
      </p:sp>
      <p:sp>
        <p:nvSpPr>
          <p:cNvPr id="103433" name="MH_SubTitle_1"/>
          <p:cNvSpPr>
            <a:spLocks noChangeArrowheads="1"/>
          </p:cNvSpPr>
          <p:nvPr>
            <p:custDataLst>
              <p:tags r:id="rId2"/>
            </p:custDataLst>
          </p:nvPr>
        </p:nvSpPr>
        <p:spPr bwMode="auto">
          <a:xfrm>
            <a:off x="3295548" y="4710409"/>
            <a:ext cx="1596940"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Font typeface="Arial" panose="020B0604020202020204" pitchFamily="34" charset="0"/>
              <a:buNone/>
            </a:pPr>
            <a:r>
              <a:rPr lang="en-US" altLang="zh-CN" sz="2000" b="1" dirty="0">
                <a:solidFill>
                  <a:srgbClr val="FFFFFF"/>
                </a:solidFill>
                <a:latin typeface="DFKai-SB" panose="03000509000000000000" pitchFamily="65" charset="-120"/>
                <a:ea typeface="DFKai-SB" panose="03000509000000000000" pitchFamily="65" charset="-120"/>
              </a:rPr>
              <a:t>《</a:t>
            </a:r>
            <a:r>
              <a:rPr lang="zh-CN" altLang="en-US" sz="2000" b="1" dirty="0">
                <a:solidFill>
                  <a:srgbClr val="FFFFFF"/>
                </a:solidFill>
                <a:latin typeface="DFKai-SB" panose="03000509000000000000" pitchFamily="65" charset="-120"/>
                <a:ea typeface="DFKai-SB" panose="03000509000000000000" pitchFamily="65" charset="-120"/>
              </a:rPr>
              <a:t>基本法</a:t>
            </a:r>
            <a:r>
              <a:rPr lang="en-US" altLang="zh-CN" sz="2000" b="1" dirty="0">
                <a:solidFill>
                  <a:srgbClr val="FFFFFF"/>
                </a:solidFill>
                <a:latin typeface="DFKai-SB" panose="03000509000000000000" pitchFamily="65" charset="-120"/>
                <a:ea typeface="DFKai-SB" panose="03000509000000000000" pitchFamily="65" charset="-120"/>
              </a:rPr>
              <a:t>》</a:t>
            </a:r>
          </a:p>
          <a:p>
            <a:pPr algn="ctr">
              <a:lnSpc>
                <a:spcPct val="110000"/>
              </a:lnSpc>
              <a:spcBef>
                <a:spcPct val="0"/>
              </a:spcBef>
              <a:buFont typeface="Arial" panose="020B0604020202020204" pitchFamily="34" charset="0"/>
              <a:buNone/>
            </a:pPr>
            <a:r>
              <a:rPr lang="zh-CN" altLang="en-US" sz="2000" b="1" dirty="0" smtClean="0">
                <a:solidFill>
                  <a:srgbClr val="FFFFFF"/>
                </a:solidFill>
                <a:latin typeface="DFKai-SB" panose="03000509000000000000" pitchFamily="65" charset="-120"/>
                <a:ea typeface="DFKai-SB" panose="03000509000000000000" pitchFamily="65" charset="-120"/>
              </a:rPr>
              <a:t>第</a:t>
            </a:r>
            <a:r>
              <a:rPr lang="zh-TW" altLang="en-US"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三十二</a:t>
            </a:r>
            <a:r>
              <a:rPr lang="zh-CN" altLang="en-US" sz="2000" b="1" dirty="0" smtClean="0">
                <a:solidFill>
                  <a:srgbClr val="FFFFFF"/>
                </a:solidFill>
                <a:latin typeface="DFKai-SB" panose="03000509000000000000" pitchFamily="65" charset="-120"/>
                <a:ea typeface="DFKai-SB" panose="03000509000000000000" pitchFamily="65" charset="-120"/>
              </a:rPr>
              <a:t>條</a:t>
            </a:r>
            <a:endParaRPr lang="zh-CN" altLang="en-US" sz="2000" b="1" dirty="0">
              <a:solidFill>
                <a:srgbClr val="FFFFFF"/>
              </a:solidFill>
              <a:latin typeface="DFKai-SB" panose="03000509000000000000" pitchFamily="65" charset="-120"/>
              <a:ea typeface="DFKai-SB" panose="03000509000000000000" pitchFamily="65" charset="-120"/>
            </a:endParaRPr>
          </a:p>
        </p:txBody>
      </p:sp>
      <p:sp>
        <p:nvSpPr>
          <p:cNvPr id="103434" name="MH_SubTitle_1"/>
          <p:cNvSpPr>
            <a:spLocks noChangeArrowheads="1"/>
          </p:cNvSpPr>
          <p:nvPr>
            <p:custDataLst>
              <p:tags r:id="rId3"/>
            </p:custDataLst>
          </p:nvPr>
        </p:nvSpPr>
        <p:spPr bwMode="auto">
          <a:xfrm>
            <a:off x="7028859" y="4581389"/>
            <a:ext cx="1584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Font typeface="Arial" panose="020B0604020202020204" pitchFamily="34" charset="0"/>
              <a:buNone/>
            </a:pPr>
            <a:r>
              <a:rPr lang="en-US" altLang="zh-CN" sz="2000" b="1" dirty="0">
                <a:solidFill>
                  <a:srgbClr val="FFFFFF"/>
                </a:solidFill>
                <a:latin typeface="DFKai-SB" panose="03000509000000000000" pitchFamily="65" charset="-120"/>
                <a:ea typeface="DFKai-SB" panose="03000509000000000000" pitchFamily="65" charset="-120"/>
              </a:rPr>
              <a:t>《</a:t>
            </a:r>
            <a:r>
              <a:rPr lang="zh-CN" altLang="en-US" sz="2000" b="1" dirty="0">
                <a:solidFill>
                  <a:srgbClr val="FFFFFF"/>
                </a:solidFill>
                <a:latin typeface="DFKai-SB" panose="03000509000000000000" pitchFamily="65" charset="-120"/>
                <a:ea typeface="DFKai-SB" panose="03000509000000000000" pitchFamily="65" charset="-120"/>
              </a:rPr>
              <a:t>基本法</a:t>
            </a:r>
            <a:r>
              <a:rPr lang="en-US" altLang="zh-CN" sz="2000" b="1" dirty="0">
                <a:solidFill>
                  <a:srgbClr val="FFFFFF"/>
                </a:solidFill>
                <a:latin typeface="DFKai-SB" panose="03000509000000000000" pitchFamily="65" charset="-120"/>
                <a:ea typeface="DFKai-SB" panose="03000509000000000000" pitchFamily="65" charset="-120"/>
              </a:rPr>
              <a:t>》</a:t>
            </a:r>
          </a:p>
          <a:p>
            <a:pPr algn="ctr">
              <a:lnSpc>
                <a:spcPct val="110000"/>
              </a:lnSpc>
              <a:spcBef>
                <a:spcPct val="0"/>
              </a:spcBef>
              <a:buFont typeface="Arial" panose="020B0604020202020204" pitchFamily="34" charset="0"/>
              <a:buNone/>
            </a:pPr>
            <a:r>
              <a:rPr lang="zh-CN" altLang="en-US" sz="2000" b="1" dirty="0" smtClean="0">
                <a:solidFill>
                  <a:srgbClr val="FFFFFF"/>
                </a:solidFill>
                <a:latin typeface="DFKai-SB" panose="03000509000000000000" pitchFamily="65" charset="-120"/>
                <a:ea typeface="DFKai-SB" panose="03000509000000000000" pitchFamily="65" charset="-120"/>
              </a:rPr>
              <a:t>第</a:t>
            </a:r>
            <a:r>
              <a:rPr lang="zh-TW" altLang="en-US"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一百四十一</a:t>
            </a:r>
            <a:r>
              <a:rPr lang="zh-CN" altLang="en-US" sz="2000" b="1" dirty="0" smtClean="0">
                <a:solidFill>
                  <a:srgbClr val="FFFFFF"/>
                </a:solidFill>
                <a:latin typeface="DFKai-SB" panose="03000509000000000000" pitchFamily="65" charset="-120"/>
                <a:ea typeface="DFKai-SB" panose="03000509000000000000" pitchFamily="65" charset="-120"/>
              </a:rPr>
              <a:t>條</a:t>
            </a:r>
            <a:r>
              <a:rPr lang="zh-TW" altLang="en-US" sz="2000" b="1" dirty="0" smtClean="0">
                <a:solidFill>
                  <a:srgbClr val="FFFFFF"/>
                </a:solidFill>
                <a:latin typeface="DFKai-SB" panose="03000509000000000000" pitchFamily="65" charset="-120"/>
                <a:ea typeface="DFKai-SB" panose="03000509000000000000" pitchFamily="65" charset="-120"/>
              </a:rPr>
              <a:t>第一款</a:t>
            </a:r>
            <a:endParaRPr lang="zh-CN" altLang="en-US" sz="2000" b="1" dirty="0">
              <a:solidFill>
                <a:srgbClr val="FFFFFF"/>
              </a:solidFill>
              <a:latin typeface="DFKai-SB" panose="03000509000000000000" pitchFamily="65" charset="-120"/>
              <a:ea typeface="DFKai-SB" panose="03000509000000000000" pitchFamily="65" charset="-120"/>
            </a:endParaRPr>
          </a:p>
        </p:txBody>
      </p:sp>
      <p:sp>
        <p:nvSpPr>
          <p:cNvPr id="103435"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00C890C2-28C6-45B4-BB38-61CFDB731217}"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18</a:t>
            </a:fld>
            <a:endParaRPr lang="en-US" altLang="en-US" dirty="0" smtClean="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2" name="Title 6"/>
          <p:cNvSpPr>
            <a:spLocks noChangeArrowheads="1"/>
          </p:cNvSpPr>
          <p:nvPr/>
        </p:nvSpPr>
        <p:spPr bwMode="auto">
          <a:xfrm>
            <a:off x="827724" y="2039997"/>
            <a:ext cx="1026145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lnSpc>
                <a:spcPct val="150000"/>
              </a:lnSpc>
              <a:spcBef>
                <a:spcPct val="0"/>
              </a:spcBef>
              <a:buFont typeface="Arial" panose="020B0604020202020204" pitchFamily="34" charset="0"/>
              <a:buNone/>
            </a:pPr>
            <a:r>
              <a:rPr lang="en-US" altLang="zh-CN"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zh-CN" altLang="en-US"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endParaRPr lang="en-US" altLang="zh-CN"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endParaRPr>
          </a:p>
          <a:p>
            <a:pPr marL="342900" indent="-342900" algn="just" eaLnBrk="1" hangingPunct="1">
              <a:lnSpc>
                <a:spcPct val="150000"/>
              </a:lnSpc>
              <a:spcBef>
                <a:spcPct val="0"/>
              </a:spcBef>
            </a:pPr>
            <a:r>
              <a:rPr lang="zh-CN" altLang="en-US"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六</a:t>
            </a:r>
            <a:r>
              <a:rPr lang="zh-CN" altLang="en-US"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條</a:t>
            </a:r>
            <a:r>
              <a:rPr lang="zh-CN" altLang="en-US"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：「香港特別行政區依法保護私有財産權。」</a:t>
            </a:r>
            <a:endParaRPr lang="en-US" altLang="zh-CN" dirty="0">
              <a:solidFill>
                <a:srgbClr val="000000"/>
              </a:solidFill>
              <a:latin typeface="DFKai-SB" panose="03000509000000000000" pitchFamily="65" charset="-120"/>
              <a:ea typeface="DFKai-SB" panose="03000509000000000000" pitchFamily="65" charset="-120"/>
              <a:sym typeface="Microsoft YaHei" panose="020B0503020204020204" pitchFamily="34" charset="-122"/>
            </a:endParaRPr>
          </a:p>
          <a:p>
            <a:pPr marL="342900" indent="-342900" algn="just" eaLnBrk="1" hangingPunct="1">
              <a:lnSpc>
                <a:spcPct val="150000"/>
              </a:lnSpc>
              <a:spcBef>
                <a:spcPct val="0"/>
              </a:spcBef>
            </a:pPr>
            <a:r>
              <a:rPr lang="zh-CN" altLang="en-US" dirty="0" smtClean="0">
                <a:solidFill>
                  <a:srgbClr val="000000"/>
                </a:solidFill>
                <a:latin typeface="Times New Roman" panose="02020603050405020304" pitchFamily="18" charset="0"/>
                <a:ea typeface="DFKai-SB" panose="03000509000000000000" pitchFamily="65" charset="-120"/>
                <a:sym typeface="Microsoft YaHei" panose="020B0503020204020204" pitchFamily="34" charset="-122"/>
              </a:rPr>
              <a:t>第</a:t>
            </a:r>
            <a:r>
              <a:rPr lang="zh-TW" altLang="en-US" dirty="0" smtClean="0">
                <a:solidFill>
                  <a:srgbClr val="000000"/>
                </a:solidFill>
                <a:latin typeface="Times New Roman" panose="02020603050405020304" pitchFamily="18" charset="0"/>
                <a:ea typeface="DFKai-SB" panose="03000509000000000000" pitchFamily="65" charset="-120"/>
                <a:sym typeface="Microsoft YaHei" panose="020B0503020204020204" pitchFamily="34" charset="-122"/>
              </a:rPr>
              <a:t>一百零五</a:t>
            </a:r>
            <a:r>
              <a:rPr lang="zh-CN" altLang="en-US" dirty="0">
                <a:solidFill>
                  <a:srgbClr val="000000"/>
                </a:solidFill>
                <a:latin typeface="Times New Roman" panose="02020603050405020304" pitchFamily="18" charset="0"/>
                <a:ea typeface="DFKai-SB" panose="03000509000000000000" pitchFamily="65" charset="-120"/>
                <a:sym typeface="Microsoft YaHei" panose="020B0503020204020204" pitchFamily="34" charset="-122"/>
              </a:rPr>
              <a:t>條第一款：「香港特別行政區依法保護私人和法人財産的取得、使用、處置和繼承的權利，以及依法徵用私人和法人財産時被徵用財産的所有人得到補償的權利。」</a:t>
            </a:r>
            <a:endParaRPr lang="zh-CN" altLang="en-US" dirty="0">
              <a:solidFill>
                <a:srgbClr val="000000"/>
              </a:solidFill>
              <a:latin typeface="Times New Roman" panose="02020603050405020304" pitchFamily="18" charset="0"/>
              <a:ea typeface="DFKai-SB" panose="03000509000000000000" pitchFamily="65" charset="-120"/>
            </a:endParaRPr>
          </a:p>
        </p:txBody>
      </p:sp>
      <p:sp>
        <p:nvSpPr>
          <p:cNvPr id="104453"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BA8679A4-03A3-4B31-BDDE-7986B726C2B0}"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19</a:t>
            </a:fld>
            <a:endParaRPr lang="en-US" altLang="en-US" dirty="0" smtClean="0">
              <a:latin typeface="Arial" panose="020B0604020202020204" pitchFamily="34" charset="0"/>
              <a:ea typeface="SimSun" panose="02010600030101010101" pitchFamily="2" charset="-122"/>
            </a:endParaRPr>
          </a:p>
        </p:txBody>
      </p:sp>
      <p:sp>
        <p:nvSpPr>
          <p:cNvPr id="104454" name="文本框 13"/>
          <p:cNvSpPr>
            <a:spLocks noChangeArrowheads="1"/>
          </p:cNvSpPr>
          <p:nvPr/>
        </p:nvSpPr>
        <p:spPr bwMode="auto">
          <a:xfrm>
            <a:off x="2911937" y="523702"/>
            <a:ext cx="5882929"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經濟、社會、文化權利</a:t>
            </a:r>
            <a:endParaRPr lang="zh-CN" altLang="en-US" sz="4400" b="1" dirty="0">
              <a:solidFill>
                <a:srgbClr val="000000"/>
              </a:solidFill>
              <a:latin typeface="DFKai-SB" panose="03000509000000000000" pitchFamily="65" charset="-120"/>
              <a:ea typeface="DFKai-SB" panose="03000509000000000000" pitchFamily="65" charset="-120"/>
            </a:endParaRPr>
          </a:p>
        </p:txBody>
      </p:sp>
      <p:sp>
        <p:nvSpPr>
          <p:cNvPr id="2" name="Rectangle 1"/>
          <p:cNvSpPr/>
          <p:nvPr/>
        </p:nvSpPr>
        <p:spPr>
          <a:xfrm>
            <a:off x="4869837" y="1573037"/>
            <a:ext cx="1723549" cy="707886"/>
          </a:xfrm>
          <a:prstGeom prst="rect">
            <a:avLst/>
          </a:prstGeom>
        </p:spPr>
        <p:txBody>
          <a:bodyPr wrap="none">
            <a:spAutoFit/>
          </a:bodyPr>
          <a:lstStyle/>
          <a:p>
            <a:r>
              <a:rPr lang="zh-CN" altLang="en-US" sz="4000" b="1" dirty="0">
                <a:solidFill>
                  <a:srgbClr val="000000"/>
                </a:solidFill>
                <a:latin typeface="DFKai-SB" panose="03000509000000000000" pitchFamily="65" charset="-120"/>
                <a:ea typeface="DFKai-SB" panose="03000509000000000000" pitchFamily="65" charset="-120"/>
              </a:rPr>
              <a:t>財産權</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标题 1"/>
          <p:cNvSpPr>
            <a:spLocks noGrp="1" noChangeArrowheads="1"/>
          </p:cNvSpPr>
          <p:nvPr>
            <p:ph type="title"/>
          </p:nvPr>
        </p:nvSpPr>
        <p:spPr>
          <a:xfrm>
            <a:off x="1907713" y="260407"/>
            <a:ext cx="7886700" cy="993775"/>
          </a:xfrm>
        </p:spPr>
        <p:txBody>
          <a:bodyPr/>
          <a:lstStyle/>
          <a:p>
            <a:pPr algn="ctr" eaLnBrk="1" hangingPunct="1"/>
            <a:r>
              <a:rPr lang="zh-CN" altLang="en-US" sz="4000" b="1" dirty="0" smtClean="0">
                <a:solidFill>
                  <a:schemeClr val="tx1"/>
                </a:solidFill>
                <a:latin typeface="DFKai-SB" panose="03000509000000000000" pitchFamily="65" charset="-120"/>
                <a:ea typeface="DFKai-SB" panose="03000509000000000000" pitchFamily="65" charset="-120"/>
              </a:rPr>
              <a:t>學習目標</a:t>
            </a:r>
          </a:p>
        </p:txBody>
      </p:sp>
      <p:sp>
        <p:nvSpPr>
          <p:cNvPr id="77827" name="内容占位符 2"/>
          <p:cNvSpPr>
            <a:spLocks noGrp="1" noChangeArrowheads="1"/>
          </p:cNvSpPr>
          <p:nvPr>
            <p:ph idx="1"/>
          </p:nvPr>
        </p:nvSpPr>
        <p:spPr>
          <a:xfrm>
            <a:off x="1257473" y="902769"/>
            <a:ext cx="9787919" cy="5570883"/>
          </a:xfrm>
        </p:spPr>
        <p:txBody>
          <a:bodyPr/>
          <a:lstStyle/>
          <a:p>
            <a:pPr marL="0" indent="0" algn="just" eaLnBrk="1" hangingPunct="1">
              <a:lnSpc>
                <a:spcPct val="140000"/>
              </a:lnSpc>
              <a:buFont typeface="Wingdings 3" panose="05040102010807070707" pitchFamily="18" charset="2"/>
              <a:buNone/>
            </a:pPr>
            <a:r>
              <a:rPr lang="zh-CN" altLang="en-US" sz="2400" b="1" dirty="0" smtClean="0">
                <a:solidFill>
                  <a:schemeClr val="tx1"/>
                </a:solidFill>
                <a:latin typeface="DFKai-SB" panose="03000509000000000000" pitchFamily="65" charset="-120"/>
                <a:ea typeface="DFKai-SB" panose="03000509000000000000" pitchFamily="65" charset="-120"/>
              </a:rPr>
              <a:t>知識：</a:t>
            </a:r>
            <a:endParaRPr lang="en-US" altLang="zh-CN" sz="2400" b="1" dirty="0" smtClean="0">
              <a:solidFill>
                <a:schemeClr val="tx1"/>
              </a:solidFill>
              <a:latin typeface="DFKai-SB" panose="03000509000000000000" pitchFamily="65" charset="-120"/>
              <a:ea typeface="DFKai-SB" panose="03000509000000000000" pitchFamily="65" charset="-120"/>
            </a:endParaRPr>
          </a:p>
          <a:p>
            <a:pPr eaLnBrk="1" hangingPunct="1">
              <a:lnSpc>
                <a:spcPct val="140000"/>
              </a:lnSpc>
              <a:buFont typeface="Wingdings" panose="05000000000000000000" pitchFamily="2" charset="2"/>
              <a:buChar char="v"/>
            </a:pPr>
            <a:r>
              <a:rPr lang="zh-TW" altLang="en-US" sz="24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香港居民在</a:t>
            </a:r>
            <a:r>
              <a:rPr lang="en-US" altLang="zh-CN" sz="24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基本法</a:t>
            </a:r>
            <a:r>
              <a:rPr lang="en-US" altLang="zh-TW" sz="24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規定下享有的基本權利和應履行的義務</a:t>
            </a:r>
            <a:endParaRPr lang="en-US" altLang="zh-CN" sz="24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marL="0" indent="0" algn="just" eaLnBrk="1" hangingPunct="1">
              <a:lnSpc>
                <a:spcPct val="140000"/>
              </a:lnSpc>
              <a:buFont typeface="Wingdings 3" panose="05040102010807070707" pitchFamily="18" charset="2"/>
              <a:buNone/>
            </a:pPr>
            <a:r>
              <a:rPr lang="zh-CN" altLang="en-US" sz="2400" b="1" dirty="0" smtClean="0">
                <a:solidFill>
                  <a:schemeClr val="tx1"/>
                </a:solidFill>
                <a:latin typeface="DFKai-SB" panose="03000509000000000000" pitchFamily="65" charset="-120"/>
                <a:ea typeface="DFKai-SB" panose="03000509000000000000" pitchFamily="65" charset="-120"/>
              </a:rPr>
              <a:t>技能：</a:t>
            </a:r>
            <a:endParaRPr lang="en-US" altLang="zh-CN" sz="2400" b="1" dirty="0">
              <a:solidFill>
                <a:schemeClr val="tx1"/>
              </a:solidFill>
              <a:latin typeface="DFKai-SB" panose="03000509000000000000" pitchFamily="65" charset="-120"/>
              <a:ea typeface="DFKai-SB" panose="03000509000000000000" pitchFamily="65" charset="-120"/>
            </a:endParaRPr>
          </a:p>
          <a:p>
            <a:pPr eaLnBrk="1" hangingPunct="1">
              <a:lnSpc>
                <a:spcPct val="140000"/>
              </a:lnSpc>
              <a:buFont typeface="Wingdings" panose="05000000000000000000" pitchFamily="2" charset="2"/>
              <a:buChar char="v"/>
            </a:pPr>
            <a:r>
              <a:rPr lang="zh-TW" altLang="en-US" sz="2400" dirty="0" smtClean="0">
                <a:solidFill>
                  <a:schemeClr val="tx1"/>
                </a:solidFill>
                <a:latin typeface="DFKai-SB" panose="03000509000000000000" pitchFamily="65" charset="-120"/>
                <a:ea typeface="DFKai-SB" panose="03000509000000000000" pitchFamily="65" charset="-120"/>
              </a:rPr>
              <a:t>掌握溝通、協作、慎思明辨，綜合分析能力等共通能力</a:t>
            </a:r>
          </a:p>
          <a:p>
            <a:pPr marL="0" indent="0" algn="just" eaLnBrk="1" hangingPunct="1">
              <a:lnSpc>
                <a:spcPct val="140000"/>
              </a:lnSpc>
              <a:buFont typeface="Wingdings 3" panose="05040102010807070707" pitchFamily="18" charset="2"/>
              <a:buNone/>
            </a:pPr>
            <a:r>
              <a:rPr lang="zh-CN" altLang="en-US" sz="2400" b="1" dirty="0" smtClean="0">
                <a:solidFill>
                  <a:schemeClr val="tx1"/>
                </a:solidFill>
                <a:latin typeface="DFKai-SB" panose="03000509000000000000" pitchFamily="65" charset="-120"/>
                <a:ea typeface="DFKai-SB" panose="03000509000000000000" pitchFamily="65" charset="-120"/>
              </a:rPr>
              <a:t>價值觀：</a:t>
            </a:r>
            <a:endParaRPr lang="en-US" altLang="zh-CN" sz="2400" b="1" dirty="0" smtClean="0">
              <a:solidFill>
                <a:schemeClr val="tx1"/>
              </a:solidFill>
              <a:latin typeface="DFKai-SB" panose="03000509000000000000" pitchFamily="65" charset="-120"/>
              <a:ea typeface="DFKai-SB" panose="03000509000000000000" pitchFamily="65" charset="-120"/>
            </a:endParaRPr>
          </a:p>
          <a:p>
            <a:pPr algn="just" eaLnBrk="1" hangingPunct="1">
              <a:lnSpc>
                <a:spcPct val="140000"/>
              </a:lnSpc>
              <a:buFont typeface="Wingdings" panose="05000000000000000000" pitchFamily="2" charset="2"/>
              <a:buChar char="v"/>
            </a:pPr>
            <a:r>
              <a:rPr lang="zh-TW" altLang="en-US" sz="2400" dirty="0" smtClean="0">
                <a:solidFill>
                  <a:schemeClr val="tx1"/>
                </a:solidFill>
                <a:latin typeface="DFKai-SB" panose="03000509000000000000" pitchFamily="65" charset="-120"/>
                <a:ea typeface="DFKai-SB" panose="03000509000000000000" pitchFamily="65" charset="-120"/>
              </a:rPr>
              <a:t>培養具國家觀念、尊重守法和負責任的良好公民</a:t>
            </a:r>
            <a:endParaRPr lang="en-US" altLang="zh-TW" sz="2400" dirty="0" smtClean="0">
              <a:solidFill>
                <a:schemeClr val="tx1"/>
              </a:solidFill>
              <a:latin typeface="DFKai-SB" panose="03000509000000000000" pitchFamily="65" charset="-120"/>
              <a:ea typeface="DFKai-SB" panose="03000509000000000000" pitchFamily="65" charset="-120"/>
            </a:endParaRPr>
          </a:p>
          <a:p>
            <a:pPr algn="just" eaLnBrk="1" hangingPunct="1">
              <a:lnSpc>
                <a:spcPct val="140000"/>
              </a:lnSpc>
              <a:buFont typeface="Wingdings" panose="05000000000000000000" pitchFamily="2" charset="2"/>
              <a:buChar char="v"/>
            </a:pPr>
            <a:r>
              <a:rPr lang="zh-CN" altLang="en-US" sz="2400" dirty="0" smtClean="0">
                <a:solidFill>
                  <a:schemeClr val="tx1"/>
                </a:solidFill>
                <a:latin typeface="DFKai-SB" panose="03000509000000000000" pitchFamily="65" charset="-120"/>
                <a:ea typeface="DFKai-SB" panose="03000509000000000000" pitchFamily="65" charset="-120"/>
              </a:rPr>
              <a:t>理解</a:t>
            </a:r>
            <a:r>
              <a:rPr lang="zh-TW" altLang="en-US" sz="2400" dirty="0" smtClean="0">
                <a:solidFill>
                  <a:schemeClr val="tx1"/>
                </a:solidFill>
                <a:latin typeface="DFKai-SB" panose="03000509000000000000" pitchFamily="65" charset="-120"/>
                <a:ea typeface="DFKai-SB" panose="03000509000000000000" pitchFamily="65" charset="-120"/>
              </a:rPr>
              <a:t>基本權利和義務兩者之間的關係，並學習在行使個人基本權利以及履行憲法義務時應有的態度</a:t>
            </a:r>
            <a:r>
              <a:rPr lang="zh-CN" altLang="en-US" sz="2400" dirty="0" smtClean="0">
                <a:solidFill>
                  <a:schemeClr val="tx1"/>
                </a:solidFill>
                <a:latin typeface="DFKai-SB" panose="03000509000000000000" pitchFamily="65" charset="-120"/>
                <a:ea typeface="DFKai-SB" panose="03000509000000000000" pitchFamily="65" charset="-120"/>
              </a:rPr>
              <a:t>和行為</a:t>
            </a:r>
            <a:endParaRPr lang="en-US" altLang="zh-TW" sz="2400" dirty="0" smtClean="0">
              <a:solidFill>
                <a:schemeClr val="tx1"/>
              </a:solidFill>
              <a:latin typeface="DFKai-SB" panose="03000509000000000000" pitchFamily="65" charset="-120"/>
              <a:ea typeface="DFKai-SB" panose="03000509000000000000" pitchFamily="65" charset="-120"/>
            </a:endParaRPr>
          </a:p>
          <a:p>
            <a:pPr algn="just" eaLnBrk="1" hangingPunct="1">
              <a:lnSpc>
                <a:spcPct val="140000"/>
              </a:lnSpc>
              <a:buFont typeface="Wingdings" panose="05000000000000000000" pitchFamily="2" charset="2"/>
              <a:buChar char="v"/>
            </a:pPr>
            <a:r>
              <a:rPr lang="zh-TW" altLang="en-US" sz="2400" dirty="0">
                <a:solidFill>
                  <a:schemeClr val="tx1"/>
                </a:solidFill>
                <a:latin typeface="DFKai-SB" panose="03000509000000000000" pitchFamily="65" charset="-120"/>
                <a:ea typeface="DFKai-SB" panose="03000509000000000000" pitchFamily="65" charset="-120"/>
              </a:rPr>
              <a:t>理解</a:t>
            </a:r>
            <a:r>
              <a:rPr lang="zh-TW" altLang="en-US" sz="2400" dirty="0" smtClean="0">
                <a:solidFill>
                  <a:schemeClr val="tx1"/>
                </a:solidFill>
                <a:latin typeface="DFKai-SB" panose="03000509000000000000" pitchFamily="65" charset="-120"/>
                <a:ea typeface="DFKai-SB" panose="03000509000000000000" pitchFamily="65" charset="-120"/>
              </a:rPr>
              <a:t>權利並非</a:t>
            </a:r>
            <a:r>
              <a:rPr lang="zh-TW" altLang="en-US" sz="2400" dirty="0">
                <a:solidFill>
                  <a:schemeClr val="tx1"/>
                </a:solidFill>
                <a:latin typeface="DFKai-SB" panose="03000509000000000000" pitchFamily="65" charset="-120"/>
                <a:ea typeface="DFKai-SB" panose="03000509000000000000" pitchFamily="65" charset="-120"/>
              </a:rPr>
              <a:t>沒有</a:t>
            </a:r>
            <a:r>
              <a:rPr lang="zh-TW" altLang="en-US" sz="2400" dirty="0" smtClean="0">
                <a:solidFill>
                  <a:schemeClr val="tx1"/>
                </a:solidFill>
                <a:latin typeface="DFKai-SB" panose="03000509000000000000" pitchFamily="65" charset="-120"/>
                <a:ea typeface="DFKai-SB" panose="03000509000000000000" pitchFamily="65" charset="-120"/>
              </a:rPr>
              <a:t>限制，受法律</a:t>
            </a:r>
            <a:r>
              <a:rPr lang="zh-TW" altLang="en-US" sz="2400" dirty="0">
                <a:solidFill>
                  <a:schemeClr val="tx1"/>
                </a:solidFill>
                <a:latin typeface="DFKai-SB" panose="03000509000000000000" pitchFamily="65" charset="-120"/>
                <a:ea typeface="DFKai-SB" panose="03000509000000000000" pitchFamily="65" charset="-120"/>
              </a:rPr>
              <a:t>規限</a:t>
            </a:r>
            <a:r>
              <a:rPr lang="zh-TW" altLang="en-US" sz="2400" dirty="0" smtClean="0">
                <a:solidFill>
                  <a:schemeClr val="tx1"/>
                </a:solidFill>
                <a:latin typeface="DFKai-SB" panose="03000509000000000000" pitchFamily="65" charset="-120"/>
                <a:ea typeface="DFKai-SB" panose="03000509000000000000" pitchFamily="65" charset="-120"/>
              </a:rPr>
              <a:t>，同時尊重社會倫理與道德標準</a:t>
            </a:r>
            <a:endParaRPr lang="en-US" altLang="zh-TW" sz="2400" dirty="0" smtClean="0">
              <a:solidFill>
                <a:schemeClr val="tx1"/>
              </a:solidFill>
              <a:latin typeface="DFKai-SB" panose="03000509000000000000" pitchFamily="65" charset="-120"/>
              <a:ea typeface="DFKai-SB" panose="03000509000000000000" pitchFamily="65" charset="-120"/>
            </a:endParaRPr>
          </a:p>
          <a:p>
            <a:pPr marL="0" indent="0" algn="just" eaLnBrk="1" hangingPunct="1">
              <a:lnSpc>
                <a:spcPct val="140000"/>
              </a:lnSpc>
              <a:buFont typeface="Wingdings 3" panose="05040102010807070707" pitchFamily="18" charset="2"/>
              <a:buNone/>
            </a:pPr>
            <a:endParaRPr lang="en-US" altLang="zh-CN" sz="2400" dirty="0" smtClean="0">
              <a:solidFill>
                <a:schemeClr val="tx1"/>
              </a:solidFill>
              <a:latin typeface="DFKai-SB" panose="03000509000000000000" pitchFamily="65" charset="-120"/>
              <a:ea typeface="DFKai-SB" panose="03000509000000000000" pitchFamily="65" charset="-120"/>
            </a:endParaRPr>
          </a:p>
          <a:p>
            <a:pPr marL="0" indent="0" algn="just" eaLnBrk="1" hangingPunct="1">
              <a:lnSpc>
                <a:spcPct val="140000"/>
              </a:lnSpc>
              <a:buFont typeface="Wingdings 3" panose="05040102010807070707" pitchFamily="18" charset="2"/>
              <a:buNone/>
            </a:pPr>
            <a:endParaRPr lang="en-US" altLang="zh-CN" sz="1600" dirty="0" smtClean="0">
              <a:solidFill>
                <a:schemeClr val="tx1"/>
              </a:solidFill>
              <a:latin typeface="PMingLiU" panose="02020500000000000000" pitchFamily="18" charset="-120"/>
              <a:ea typeface="PMingLiU" panose="02020500000000000000" pitchFamily="18" charset="-120"/>
            </a:endParaRPr>
          </a:p>
        </p:txBody>
      </p:sp>
      <p:sp>
        <p:nvSpPr>
          <p:cNvPr id="77828" name="灯片编号占位符 1"/>
          <p:cNvSpPr>
            <a:spLocks noGrp="1"/>
          </p:cNvSpPr>
          <p:nvPr>
            <p:ph type="sldNum" sz="quarter" idx="12"/>
          </p:nvPr>
        </p:nvSpPr>
        <p:spPr bwMode="auto">
          <a:xfrm>
            <a:off x="11045393" y="6108527"/>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71F36FA6-1F91-4982-B64B-0EA4F82C193A}"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a:t>
            </a:fld>
            <a:endParaRPr lang="zh-CN" altLang="en-US" sz="1600" dirty="0" smtClean="0">
              <a:solidFill>
                <a:schemeClr val="tx1"/>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矩形 2"/>
          <p:cNvSpPr>
            <a:spLocks noChangeArrowheads="1"/>
          </p:cNvSpPr>
          <p:nvPr/>
        </p:nvSpPr>
        <p:spPr bwMode="auto">
          <a:xfrm>
            <a:off x="849515" y="2121738"/>
            <a:ext cx="10205258" cy="43243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200" b="1" i="1">
              <a:solidFill>
                <a:srgbClr val="FFFFFF"/>
              </a:solidFill>
              <a:latin typeface="Microsoft YaHei" panose="020B0503020204020204" pitchFamily="34" charset="-122"/>
              <a:ea typeface="Microsoft YaHei" panose="020B0503020204020204" pitchFamily="34" charset="-122"/>
            </a:endParaRPr>
          </a:p>
        </p:txBody>
      </p:sp>
      <p:sp>
        <p:nvSpPr>
          <p:cNvPr id="105475" name="Title 6"/>
          <p:cNvSpPr>
            <a:spLocks noChangeArrowheads="1"/>
          </p:cNvSpPr>
          <p:nvPr/>
        </p:nvSpPr>
        <p:spPr bwMode="auto">
          <a:xfrm>
            <a:off x="890848" y="2824885"/>
            <a:ext cx="604658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lnSpc>
                <a:spcPct val="120000"/>
              </a:lnSpc>
              <a:spcBef>
                <a:spcPct val="0"/>
              </a:spcBef>
              <a:spcAft>
                <a:spcPts val="800"/>
              </a:spcAft>
              <a:buFont typeface="Arial" panose="020B0604020202020204" pitchFamily="34" charset="0"/>
              <a:buNone/>
            </a:pPr>
            <a:r>
              <a:rPr lang="zh-CN" altLang="en-US" sz="2400" b="1" dirty="0">
                <a:latin typeface="DFKai-SB" panose="03000509000000000000" pitchFamily="65" charset="-120"/>
                <a:ea typeface="DFKai-SB" panose="03000509000000000000" pitchFamily="65" charset="-120"/>
                <a:sym typeface="Microsoft YaHei" panose="020B0503020204020204" pitchFamily="34" charset="-122"/>
              </a:rPr>
              <a:t>《</a:t>
            </a:r>
            <a:r>
              <a:rPr lang="zh-CN" altLang="en-US" b="1" dirty="0">
                <a:latin typeface="DFKai-SB" panose="03000509000000000000" pitchFamily="65" charset="-120"/>
                <a:ea typeface="DFKai-SB" panose="03000509000000000000" pitchFamily="65" charset="-120"/>
                <a:sym typeface="Microsoft YaHei" panose="020B0503020204020204" pitchFamily="34" charset="-122"/>
              </a:rPr>
              <a:t>基本法》</a:t>
            </a:r>
            <a:r>
              <a:rPr lang="zh-CN" altLang="en-US" b="1" dirty="0" smtClean="0">
                <a:latin typeface="DFKai-SB" panose="03000509000000000000" pitchFamily="65" charset="-120"/>
                <a:ea typeface="DFKai-SB" panose="03000509000000000000" pitchFamily="65" charset="-120"/>
                <a:sym typeface="Microsoft YaHei" panose="020B0503020204020204" pitchFamily="34" charset="-122"/>
              </a:rPr>
              <a:t>第</a:t>
            </a:r>
            <a:r>
              <a:rPr lang="zh-TW" altLang="en-US" b="1"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三十三</a:t>
            </a:r>
            <a:r>
              <a:rPr lang="zh-CN" altLang="en-US" b="1"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條</a:t>
            </a:r>
            <a:r>
              <a:rPr lang="zh-CN" altLang="en-US"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香港居民有選擇職業的自由。」</a:t>
            </a:r>
          </a:p>
          <a:p>
            <a:pPr algn="just" eaLnBrk="1" hangingPunct="1">
              <a:lnSpc>
                <a:spcPct val="120000"/>
              </a:lnSpc>
              <a:spcBef>
                <a:spcPct val="0"/>
              </a:spcBef>
              <a:spcAft>
                <a:spcPts val="800"/>
              </a:spcAft>
              <a:buFont typeface="Arial" panose="020B0604020202020204" pitchFamily="34" charset="0"/>
              <a:buNone/>
            </a:pPr>
            <a:r>
              <a:rPr lang="en-US" altLang="zh-CN" dirty="0">
                <a:latin typeface="DFKai-SB" panose="03000509000000000000" pitchFamily="65" charset="-120"/>
                <a:ea typeface="DFKai-SB" panose="03000509000000000000" pitchFamily="65" charset="-120"/>
                <a:sym typeface="Microsoft YaHei" panose="020B0503020204020204" pitchFamily="34" charset="-122"/>
              </a:rPr>
              <a:t>    </a:t>
            </a:r>
            <a:r>
              <a:rPr lang="zh-CN" altLang="en-US" dirty="0">
                <a:latin typeface="DFKai-SB" panose="03000509000000000000" pitchFamily="65" charset="-120"/>
                <a:ea typeface="DFKai-SB" panose="03000509000000000000" pitchFamily="65" charset="-120"/>
                <a:sym typeface="Microsoft YaHei" panose="020B0503020204020204" pitchFamily="34" charset="-122"/>
              </a:rPr>
              <a:t>當然，上述的職業自由是有條件的，如選擇醫生、律師、會計師等職業，香港居民需要依法取得相應的專業資格。</a:t>
            </a:r>
            <a:endParaRPr lang="en-US" altLang="zh-CN" dirty="0">
              <a:latin typeface="DFKai-SB" panose="03000509000000000000" pitchFamily="65" charset="-120"/>
              <a:ea typeface="DFKai-SB" panose="03000509000000000000" pitchFamily="65" charset="-120"/>
              <a:sym typeface="Microsoft YaHei" panose="020B0503020204020204" pitchFamily="34" charset="-122"/>
            </a:endParaRPr>
          </a:p>
        </p:txBody>
      </p:sp>
      <p:sp>
        <p:nvSpPr>
          <p:cNvPr id="105476" name="文本框 3"/>
          <p:cNvSpPr>
            <a:spLocks noChangeArrowheads="1"/>
          </p:cNvSpPr>
          <p:nvPr/>
        </p:nvSpPr>
        <p:spPr bwMode="auto">
          <a:xfrm>
            <a:off x="2807133" y="1231565"/>
            <a:ext cx="50403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2800" b="1" i="1" dirty="0">
                <a:solidFill>
                  <a:srgbClr val="262626"/>
                </a:solidFill>
                <a:latin typeface="Microsoft YaHei" panose="020B0503020204020204" pitchFamily="34" charset="-122"/>
                <a:ea typeface="Microsoft YaHei" panose="020B0503020204020204" pitchFamily="34" charset="-122"/>
              </a:rPr>
              <a:t>         </a:t>
            </a:r>
            <a:r>
              <a:rPr lang="zh-CN" altLang="en-US" sz="4000" b="1" dirty="0">
                <a:solidFill>
                  <a:srgbClr val="262626"/>
                </a:solidFill>
                <a:latin typeface="DFKai-SB" panose="03000509000000000000" pitchFamily="65" charset="-120"/>
                <a:ea typeface="DFKai-SB" panose="03000509000000000000" pitchFamily="65" charset="-120"/>
                <a:sym typeface="Microsoft YaHei" panose="020B0503020204020204" pitchFamily="34" charset="-122"/>
              </a:rPr>
              <a:t>選擇職業的</a:t>
            </a:r>
            <a:r>
              <a:rPr lang="zh-CN" altLang="en-US" sz="40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自由</a:t>
            </a:r>
            <a:endParaRPr lang="en-US" altLang="zh-CN" sz="4000" b="1" dirty="0">
              <a:solidFill>
                <a:srgbClr val="262626"/>
              </a:solidFill>
              <a:latin typeface="DFKai-SB" panose="03000509000000000000" pitchFamily="65" charset="-120"/>
              <a:ea typeface="DFKai-SB" panose="03000509000000000000" pitchFamily="65" charset="-120"/>
            </a:endParaRPr>
          </a:p>
        </p:txBody>
      </p:sp>
      <p:sp>
        <p:nvSpPr>
          <p:cNvPr id="105477" name="矩形 5"/>
          <p:cNvSpPr>
            <a:spLocks noChangeArrowheads="1"/>
          </p:cNvSpPr>
          <p:nvPr/>
        </p:nvSpPr>
        <p:spPr bwMode="auto">
          <a:xfrm>
            <a:off x="3278620" y="1993147"/>
            <a:ext cx="4895850" cy="4603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5478"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16994977-624C-47D4-9A96-455B5146E4B4}"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20</a:t>
            </a:fld>
            <a:endParaRPr lang="zh-CN" altLang="en-US" sz="1800" smtClean="0">
              <a:solidFill>
                <a:srgbClr val="000000"/>
              </a:solidFill>
            </a:endParaRPr>
          </a:p>
        </p:txBody>
      </p:sp>
      <p:pic>
        <p:nvPicPr>
          <p:cNvPr id="105479" name="Image" descr="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236" y="3514828"/>
            <a:ext cx="3665537" cy="39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5480"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8076" y="1014211"/>
            <a:ext cx="20447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文本框 1"/>
          <p:cNvSpPr txBox="1">
            <a:spLocks noChangeArrowheads="1"/>
          </p:cNvSpPr>
          <p:nvPr/>
        </p:nvSpPr>
        <p:spPr bwMode="auto">
          <a:xfrm>
            <a:off x="9222004" y="3087782"/>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zh-CN" altLang="en-US" sz="1400" dirty="0">
                <a:solidFill>
                  <a:srgbClr val="000000"/>
                </a:solidFill>
                <a:latin typeface="DFKai-SB" panose="03000509000000000000" pitchFamily="65" charset="-120"/>
                <a:ea typeface="DFKai-SB" panose="03000509000000000000" pitchFamily="65" charset="-120"/>
              </a:rPr>
              <a:t>勞工處的求職一本通</a:t>
            </a:r>
          </a:p>
        </p:txBody>
      </p:sp>
      <p:sp>
        <p:nvSpPr>
          <p:cNvPr id="10" name="文本框 13"/>
          <p:cNvSpPr>
            <a:spLocks noChangeArrowheads="1"/>
          </p:cNvSpPr>
          <p:nvPr/>
        </p:nvSpPr>
        <p:spPr bwMode="auto">
          <a:xfrm>
            <a:off x="2803669" y="324612"/>
            <a:ext cx="5882929"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經濟、社會、文化權利</a:t>
            </a:r>
            <a:endParaRPr lang="zh-CN" altLang="en-US" sz="4400" b="1" dirty="0">
              <a:solidFill>
                <a:srgbClr val="000000"/>
              </a:solidFill>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文本框 3"/>
          <p:cNvSpPr>
            <a:spLocks noChangeArrowheads="1"/>
          </p:cNvSpPr>
          <p:nvPr/>
        </p:nvSpPr>
        <p:spPr bwMode="auto">
          <a:xfrm>
            <a:off x="2793891" y="1016479"/>
            <a:ext cx="50403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2800" b="1" i="1" dirty="0">
                <a:solidFill>
                  <a:srgbClr val="262626"/>
                </a:solidFill>
                <a:latin typeface="Microsoft YaHei" panose="020B0503020204020204" pitchFamily="34" charset="-122"/>
                <a:ea typeface="Microsoft YaHei" panose="020B0503020204020204" pitchFamily="34" charset="-122"/>
              </a:rPr>
              <a:t>          </a:t>
            </a:r>
            <a:r>
              <a:rPr lang="zh-CN" altLang="en-US" sz="4000" b="1" dirty="0">
                <a:solidFill>
                  <a:srgbClr val="262626"/>
                </a:solidFill>
                <a:latin typeface="DFKai-SB" panose="03000509000000000000" pitchFamily="65" charset="-120"/>
                <a:ea typeface="DFKai-SB" panose="03000509000000000000" pitchFamily="65" charset="-120"/>
                <a:sym typeface="Microsoft YaHei" panose="020B0503020204020204" pitchFamily="34" charset="-122"/>
              </a:rPr>
              <a:t>社會福利權</a:t>
            </a:r>
            <a:endParaRPr lang="en-US" altLang="zh-CN" sz="4000" b="1" dirty="0">
              <a:solidFill>
                <a:srgbClr val="262626"/>
              </a:solidFill>
              <a:latin typeface="DFKai-SB" panose="03000509000000000000" pitchFamily="65" charset="-120"/>
              <a:ea typeface="DFKai-SB" panose="03000509000000000000" pitchFamily="65" charset="-120"/>
            </a:endParaRPr>
          </a:p>
        </p:txBody>
      </p:sp>
      <p:sp>
        <p:nvSpPr>
          <p:cNvPr id="106499" name="矩形 5"/>
          <p:cNvSpPr>
            <a:spLocks noChangeArrowheads="1"/>
          </p:cNvSpPr>
          <p:nvPr/>
        </p:nvSpPr>
        <p:spPr bwMode="auto">
          <a:xfrm>
            <a:off x="2894598" y="1798559"/>
            <a:ext cx="4895850" cy="46037"/>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7" name="文本框 6"/>
          <p:cNvSpPr txBox="1">
            <a:spLocks noChangeArrowheads="1"/>
          </p:cNvSpPr>
          <p:nvPr/>
        </p:nvSpPr>
        <p:spPr bwMode="auto">
          <a:xfrm>
            <a:off x="5262318" y="2069970"/>
            <a:ext cx="4156363" cy="147732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25000"/>
              </a:lnSpc>
              <a:spcBef>
                <a:spcPct val="0"/>
              </a:spcBef>
              <a:buFont typeface="Arial" panose="020B0604020202020204" pitchFamily="34" charset="0"/>
              <a:buNone/>
            </a:pPr>
            <a:r>
              <a:rPr lang="zh-TW" altLang="en-US" sz="2400" dirty="0">
                <a:latin typeface="DFKai-SB" panose="03000509000000000000" pitchFamily="65" charset="-120"/>
                <a:ea typeface="DFKai-SB" panose="03000509000000000000" pitchFamily="65" charset="-120"/>
              </a:rPr>
              <a:t>「香港居民有依法享受社會福利的權利。勞工的福利待遇和退休保障受法律保護。」</a:t>
            </a:r>
            <a:endParaRPr lang="zh-CN" altLang="en-US" sz="2400" dirty="0">
              <a:latin typeface="DFKai-SB" panose="03000509000000000000" pitchFamily="65" charset="-120"/>
              <a:ea typeface="DFKai-SB" panose="03000509000000000000" pitchFamily="65" charset="-120"/>
            </a:endParaRPr>
          </a:p>
        </p:txBody>
      </p:sp>
      <p:sp>
        <p:nvSpPr>
          <p:cNvPr id="8" name="矩形 7"/>
          <p:cNvSpPr>
            <a:spLocks noChangeArrowheads="1"/>
          </p:cNvSpPr>
          <p:nvPr/>
        </p:nvSpPr>
        <p:spPr bwMode="auto">
          <a:xfrm>
            <a:off x="1040445" y="2566756"/>
            <a:ext cx="4221873" cy="5508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2800" b="1" dirty="0">
                <a:solidFill>
                  <a:schemeClr val="bg1"/>
                </a:solidFill>
                <a:latin typeface="DFKai-SB" panose="03000509000000000000" pitchFamily="65" charset="-120"/>
                <a:ea typeface="DFKai-SB" panose="03000509000000000000" pitchFamily="65" charset="-120"/>
              </a:rPr>
              <a:t>《</a:t>
            </a:r>
            <a:r>
              <a:rPr lang="zh-CN" altLang="en-US" sz="2800" b="1" dirty="0">
                <a:solidFill>
                  <a:schemeClr val="bg1"/>
                </a:solidFill>
                <a:latin typeface="DFKai-SB" panose="03000509000000000000" pitchFamily="65" charset="-120"/>
                <a:ea typeface="DFKai-SB" panose="03000509000000000000" pitchFamily="65" charset="-120"/>
              </a:rPr>
              <a:t>基本法</a:t>
            </a:r>
            <a:r>
              <a:rPr lang="en-US" altLang="zh-CN" sz="2800" b="1" dirty="0">
                <a:solidFill>
                  <a:schemeClr val="bg1"/>
                </a:solidFill>
                <a:latin typeface="DFKai-SB" panose="03000509000000000000" pitchFamily="65" charset="-120"/>
                <a:ea typeface="DFKai-SB" panose="03000509000000000000" pitchFamily="65" charset="-120"/>
              </a:rPr>
              <a:t>》</a:t>
            </a:r>
            <a:r>
              <a:rPr lang="zh-CN" altLang="en-US" sz="2800" b="1" dirty="0" smtClean="0">
                <a:solidFill>
                  <a:schemeClr val="bg1"/>
                </a:solidFill>
                <a:latin typeface="DFKai-SB" panose="03000509000000000000" pitchFamily="65" charset="-120"/>
                <a:ea typeface="DFKai-SB" panose="03000509000000000000" pitchFamily="65" charset="-120"/>
              </a:rPr>
              <a:t>第</a:t>
            </a:r>
            <a:r>
              <a:rPr lang="zh-TW" altLang="en-US" sz="28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三十六</a:t>
            </a:r>
            <a:r>
              <a:rPr lang="zh-CN" altLang="en-US" sz="2800" b="1" dirty="0" smtClean="0">
                <a:solidFill>
                  <a:schemeClr val="bg1"/>
                </a:solidFill>
                <a:latin typeface="DFKai-SB" panose="03000509000000000000" pitchFamily="65" charset="-120"/>
                <a:ea typeface="DFKai-SB" panose="03000509000000000000" pitchFamily="65" charset="-120"/>
              </a:rPr>
              <a:t>條</a:t>
            </a:r>
            <a:r>
              <a:rPr lang="zh-CN" altLang="en-US" sz="2800" b="1" dirty="0">
                <a:solidFill>
                  <a:schemeClr val="bg1"/>
                </a:solidFill>
                <a:latin typeface="DFKai-SB" panose="03000509000000000000" pitchFamily="65" charset="-120"/>
                <a:ea typeface="DFKai-SB" panose="03000509000000000000" pitchFamily="65" charset="-120"/>
              </a:rPr>
              <a:t>：</a:t>
            </a:r>
          </a:p>
        </p:txBody>
      </p:sp>
      <p:sp>
        <p:nvSpPr>
          <p:cNvPr id="10650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F7125773-72F2-4E87-9A72-9ECA293E7AB2}"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21</a:t>
            </a:fld>
            <a:endParaRPr lang="zh-CN" altLang="en-US" sz="1800" smtClean="0">
              <a:solidFill>
                <a:srgbClr val="000000"/>
              </a:solidFill>
            </a:endParaRPr>
          </a:p>
        </p:txBody>
      </p:sp>
      <p:sp>
        <p:nvSpPr>
          <p:cNvPr id="10" name="MH_Other_4"/>
          <p:cNvSpPr/>
          <p:nvPr>
            <p:custDataLst>
              <p:tags r:id="rId1"/>
            </p:custDataLst>
          </p:nvPr>
        </p:nvSpPr>
        <p:spPr>
          <a:xfrm>
            <a:off x="1067030" y="4477544"/>
            <a:ext cx="3587910" cy="2282449"/>
          </a:xfrm>
          <a:prstGeom prst="roundRect">
            <a:avLst>
              <a:gd name="adj" fmla="val 21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lnSpc>
                <a:spcPct val="120000"/>
              </a:lnSpc>
              <a:defRPr/>
            </a:pPr>
            <a:endParaRPr lang="zh-CN" altLang="en-US" sz="1100">
              <a:solidFill>
                <a:srgbClr val="FFFFFF"/>
              </a:solidFill>
              <a:latin typeface="Microsoft YaHei" panose="020B0503020204020204" pitchFamily="34" charset="-122"/>
            </a:endParaRPr>
          </a:p>
        </p:txBody>
      </p:sp>
      <p:sp>
        <p:nvSpPr>
          <p:cNvPr id="12" name="MH_Text_1"/>
          <p:cNvSpPr/>
          <p:nvPr>
            <p:custDataLst>
              <p:tags r:id="rId2"/>
            </p:custDataLst>
          </p:nvPr>
        </p:nvSpPr>
        <p:spPr>
          <a:xfrm>
            <a:off x="1216417" y="4671703"/>
            <a:ext cx="3230892" cy="1866462"/>
          </a:xfrm>
          <a:prstGeom prst="roundRect">
            <a:avLst>
              <a:gd name="adj" fmla="val 219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spcBef>
                <a:spcPts val="600"/>
              </a:spcBef>
              <a:spcAft>
                <a:spcPts val="600"/>
              </a:spcAft>
              <a:buFont typeface="Arial" panose="020B0604020202020204" pitchFamily="34" charset="0"/>
              <a:buNone/>
              <a:defRPr/>
            </a:pPr>
            <a:r>
              <a:rPr lang="zh-CN" altLang="en-US" sz="1800" b="1" dirty="0" smtClean="0">
                <a:latin typeface="Times New Roman" panose="02020603050405020304" pitchFamily="18" charset="0"/>
                <a:ea typeface="DFKai-SB" panose="03000509000000000000" pitchFamily="65" charset="-120"/>
                <a:cs typeface="Times New Roman" panose="02020603050405020304" pitchFamily="18" charset="0"/>
              </a:rPr>
              <a:t>「香港特別行政區政府在原有社會福利制度的基礎上，根據經濟條件和社會需要，自行制定其發展、改進的政策。」</a:t>
            </a:r>
          </a:p>
        </p:txBody>
      </p:sp>
      <p:sp>
        <p:nvSpPr>
          <p:cNvPr id="14" name="MH_Other_2"/>
          <p:cNvSpPr/>
          <p:nvPr>
            <p:custDataLst>
              <p:tags r:id="rId3"/>
            </p:custDataLst>
          </p:nvPr>
        </p:nvSpPr>
        <p:spPr>
          <a:xfrm>
            <a:off x="1089357" y="3786128"/>
            <a:ext cx="1493838" cy="803275"/>
          </a:xfrm>
          <a:custGeom>
            <a:avLst/>
            <a:gdLst>
              <a:gd name="connsiteX0" fmla="*/ 1493837 w 1493837"/>
              <a:gd name="connsiteY0" fmla="*/ 0 h 803275"/>
              <a:gd name="connsiteX1" fmla="*/ 1368103 w 1493837"/>
              <a:gd name="connsiteY1" fmla="*/ 465047 h 803275"/>
              <a:gd name="connsiteX2" fmla="*/ 356838 w 1493837"/>
              <a:gd name="connsiteY2" fmla="*/ 584805 h 803275"/>
              <a:gd name="connsiteX3" fmla="*/ 347525 w 1493837"/>
              <a:gd name="connsiteY3" fmla="*/ 762124 h 803275"/>
              <a:gd name="connsiteX4" fmla="*/ 218454 w 1493837"/>
              <a:gd name="connsiteY4" fmla="*/ 803275 h 803275"/>
              <a:gd name="connsiteX5" fmla="*/ 148430 w 1493837"/>
              <a:gd name="connsiteY5" fmla="*/ 609485 h 803275"/>
              <a:gd name="connsiteX6" fmla="*/ 0 w 1493837"/>
              <a:gd name="connsiteY6" fmla="*/ 627063 h 803275"/>
              <a:gd name="connsiteX7" fmla="*/ 14968 w 1493837"/>
              <a:gd name="connsiteY7" fmla="*/ 156016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837" h="803275">
                <a:moveTo>
                  <a:pt x="1493837" y="0"/>
                </a:moveTo>
                <a:lnTo>
                  <a:pt x="1368103" y="465047"/>
                </a:lnTo>
                <a:lnTo>
                  <a:pt x="356838" y="584805"/>
                </a:lnTo>
                <a:lnTo>
                  <a:pt x="347525" y="762124"/>
                </a:lnTo>
                <a:lnTo>
                  <a:pt x="218454" y="803275"/>
                </a:lnTo>
                <a:lnTo>
                  <a:pt x="148430" y="609485"/>
                </a:lnTo>
                <a:lnTo>
                  <a:pt x="0" y="627063"/>
                </a:lnTo>
                <a:lnTo>
                  <a:pt x="14968" y="156016"/>
                </a:lnTo>
                <a:close/>
              </a:path>
            </a:pathLst>
          </a:custGeom>
          <a:solidFill>
            <a:srgbClr val="007F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15" name="MH_SubTitle_1"/>
          <p:cNvSpPr/>
          <p:nvPr>
            <p:custDataLst>
              <p:tags r:id="rId4"/>
            </p:custDataLst>
          </p:nvPr>
        </p:nvSpPr>
        <p:spPr>
          <a:xfrm rot="21196639">
            <a:off x="1059032" y="3878590"/>
            <a:ext cx="2513012" cy="465138"/>
          </a:xfrm>
          <a:custGeom>
            <a:avLst/>
            <a:gdLst>
              <a:gd name="connsiteX0" fmla="*/ 2353768 w 2353768"/>
              <a:gd name="connsiteY0" fmla="*/ 28003 h 703073"/>
              <a:gd name="connsiteX1" fmla="*/ 2082849 w 2353768"/>
              <a:gd name="connsiteY1" fmla="*/ 702482 h 703073"/>
              <a:gd name="connsiteX2" fmla="*/ 0 w 2353768"/>
              <a:gd name="connsiteY2" fmla="*/ 703073 h 703073"/>
              <a:gd name="connsiteX3" fmla="*/ 105662 w 2353768"/>
              <a:gd name="connsiteY3" fmla="*/ 0 h 703073"/>
            </a:gdLst>
            <a:ahLst/>
            <a:cxnLst>
              <a:cxn ang="0">
                <a:pos x="connsiteX0" y="connsiteY0"/>
              </a:cxn>
              <a:cxn ang="0">
                <a:pos x="connsiteX1" y="connsiteY1"/>
              </a:cxn>
              <a:cxn ang="0">
                <a:pos x="connsiteX2" y="connsiteY2"/>
              </a:cxn>
              <a:cxn ang="0">
                <a:pos x="connsiteX3" y="connsiteY3"/>
              </a:cxn>
            </a:cxnLst>
            <a:rect l="l" t="t" r="r" b="b"/>
            <a:pathLst>
              <a:path w="2353768" h="703073">
                <a:moveTo>
                  <a:pt x="2353768" y="28003"/>
                </a:moveTo>
                <a:lnTo>
                  <a:pt x="2082849" y="702482"/>
                </a:lnTo>
                <a:lnTo>
                  <a:pt x="0" y="703073"/>
                </a:lnTo>
                <a:lnTo>
                  <a:pt x="10566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Tx/>
              <a:buNone/>
              <a:defRPr/>
            </a:pPr>
            <a:r>
              <a:rPr lang="en-US" altLang="zh-CN" sz="1800" b="1" dirty="0" smtClean="0">
                <a:solidFill>
                  <a:srgbClr val="FFFFFF"/>
                </a:solidFill>
                <a:latin typeface="DFKai-SB" panose="03000509000000000000" pitchFamily="65" charset="-120"/>
                <a:ea typeface="DFKai-SB" panose="03000509000000000000" pitchFamily="65" charset="-120"/>
              </a:rPr>
              <a:t>《</a:t>
            </a:r>
            <a:r>
              <a:rPr lang="zh-CN" altLang="en-US" sz="1800" b="1" dirty="0" smtClean="0">
                <a:solidFill>
                  <a:srgbClr val="FFFFFF"/>
                </a:solidFill>
                <a:latin typeface="DFKai-SB" panose="03000509000000000000" pitchFamily="65" charset="-120"/>
                <a:ea typeface="DFKai-SB" panose="03000509000000000000" pitchFamily="65" charset="-120"/>
              </a:rPr>
              <a:t>基本法</a:t>
            </a:r>
            <a:r>
              <a:rPr lang="en-US" altLang="zh-CN" sz="1800" b="1" dirty="0" smtClean="0">
                <a:solidFill>
                  <a:srgbClr val="FFFFFF"/>
                </a:solidFill>
                <a:latin typeface="DFKai-SB" panose="03000509000000000000" pitchFamily="65" charset="-120"/>
                <a:ea typeface="DFKai-SB" panose="03000509000000000000" pitchFamily="65" charset="-120"/>
              </a:rPr>
              <a:t>》</a:t>
            </a:r>
          </a:p>
          <a:p>
            <a:pPr algn="ctr">
              <a:spcBef>
                <a:spcPct val="0"/>
              </a:spcBef>
              <a:buFontTx/>
              <a:buNone/>
              <a:defRPr/>
            </a:pPr>
            <a:r>
              <a:rPr lang="zh-CN" altLang="en-US" sz="1800" b="1" dirty="0" smtClean="0">
                <a:solidFill>
                  <a:srgbClr val="FFFFFF"/>
                </a:solidFill>
                <a:latin typeface="DFKai-SB" panose="03000509000000000000" pitchFamily="65" charset="-120"/>
                <a:ea typeface="DFKai-SB" panose="03000509000000000000" pitchFamily="65" charset="-120"/>
              </a:rPr>
              <a:t>第</a:t>
            </a:r>
            <a:r>
              <a:rPr lang="zh-TW" altLang="en-US" sz="18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一百四十五</a:t>
            </a:r>
            <a:r>
              <a:rPr lang="zh-CN" altLang="en-US" sz="1800" b="1" dirty="0" smtClean="0">
                <a:solidFill>
                  <a:srgbClr val="FFFFFF"/>
                </a:solidFill>
                <a:latin typeface="DFKai-SB" panose="03000509000000000000" pitchFamily="65" charset="-120"/>
                <a:ea typeface="DFKai-SB" panose="03000509000000000000" pitchFamily="65" charset="-120"/>
              </a:rPr>
              <a:t>條</a:t>
            </a:r>
          </a:p>
        </p:txBody>
      </p:sp>
      <p:sp>
        <p:nvSpPr>
          <p:cNvPr id="16" name="MH_Other_1"/>
          <p:cNvSpPr/>
          <p:nvPr>
            <p:custDataLst>
              <p:tags r:id="rId5"/>
            </p:custDataLst>
          </p:nvPr>
        </p:nvSpPr>
        <p:spPr>
          <a:xfrm>
            <a:off x="1199882" y="4561776"/>
            <a:ext cx="350838" cy="141287"/>
          </a:xfrm>
          <a:custGeom>
            <a:avLst/>
            <a:gdLst>
              <a:gd name="connsiteX0" fmla="*/ 137160 w 365760"/>
              <a:gd name="connsiteY0" fmla="*/ 0 h 146304"/>
              <a:gd name="connsiteX1" fmla="*/ 365760 w 365760"/>
              <a:gd name="connsiteY1" fmla="*/ 146304 h 146304"/>
              <a:gd name="connsiteX2" fmla="*/ 0 w 365760"/>
              <a:gd name="connsiteY2" fmla="*/ 27432 h 146304"/>
              <a:gd name="connsiteX3" fmla="*/ 137160 w 365760"/>
              <a:gd name="connsiteY3" fmla="*/ 0 h 146304"/>
              <a:gd name="connsiteX0" fmla="*/ 124460 w 353060"/>
              <a:gd name="connsiteY0" fmla="*/ 0 h 146304"/>
              <a:gd name="connsiteX1" fmla="*/ 353060 w 353060"/>
              <a:gd name="connsiteY1" fmla="*/ 146304 h 146304"/>
              <a:gd name="connsiteX2" fmla="*/ 0 w 353060"/>
              <a:gd name="connsiteY2" fmla="*/ 59182 h 146304"/>
              <a:gd name="connsiteX3" fmla="*/ 124460 w 353060"/>
              <a:gd name="connsiteY3" fmla="*/ 0 h 146304"/>
              <a:gd name="connsiteX0" fmla="*/ 194310 w 353060"/>
              <a:gd name="connsiteY0" fmla="*/ 0 h 159004"/>
              <a:gd name="connsiteX1" fmla="*/ 353060 w 353060"/>
              <a:gd name="connsiteY1" fmla="*/ 159004 h 159004"/>
              <a:gd name="connsiteX2" fmla="*/ 0 w 353060"/>
              <a:gd name="connsiteY2" fmla="*/ 71882 h 159004"/>
              <a:gd name="connsiteX3" fmla="*/ 194310 w 353060"/>
              <a:gd name="connsiteY3" fmla="*/ 0 h 159004"/>
              <a:gd name="connsiteX0" fmla="*/ 166093 w 353060"/>
              <a:gd name="connsiteY0" fmla="*/ 0 h 133867"/>
              <a:gd name="connsiteX1" fmla="*/ 353060 w 353060"/>
              <a:gd name="connsiteY1" fmla="*/ 133867 h 133867"/>
              <a:gd name="connsiteX2" fmla="*/ 0 w 353060"/>
              <a:gd name="connsiteY2" fmla="*/ 46745 h 133867"/>
              <a:gd name="connsiteX3" fmla="*/ 166093 w 353060"/>
              <a:gd name="connsiteY3" fmla="*/ 0 h 133867"/>
              <a:gd name="connsiteX0" fmla="*/ 132234 w 353060"/>
              <a:gd name="connsiteY0" fmla="*/ 0 h 126326"/>
              <a:gd name="connsiteX1" fmla="*/ 353060 w 353060"/>
              <a:gd name="connsiteY1" fmla="*/ 126326 h 126326"/>
              <a:gd name="connsiteX2" fmla="*/ 0 w 353060"/>
              <a:gd name="connsiteY2" fmla="*/ 39204 h 126326"/>
              <a:gd name="connsiteX3" fmla="*/ 132234 w 353060"/>
              <a:gd name="connsiteY3" fmla="*/ 0 h 126326"/>
            </a:gdLst>
            <a:ahLst/>
            <a:cxnLst>
              <a:cxn ang="0">
                <a:pos x="connsiteX0" y="connsiteY0"/>
              </a:cxn>
              <a:cxn ang="0">
                <a:pos x="connsiteX1" y="connsiteY1"/>
              </a:cxn>
              <a:cxn ang="0">
                <a:pos x="connsiteX2" y="connsiteY2"/>
              </a:cxn>
              <a:cxn ang="0">
                <a:pos x="connsiteX3" y="connsiteY3"/>
              </a:cxn>
            </a:cxnLst>
            <a:rect l="l" t="t" r="r" b="b"/>
            <a:pathLst>
              <a:path w="353060" h="126326">
                <a:moveTo>
                  <a:pt x="132234" y="0"/>
                </a:moveTo>
                <a:lnTo>
                  <a:pt x="353060" y="126326"/>
                </a:lnTo>
                <a:lnTo>
                  <a:pt x="0" y="39204"/>
                </a:lnTo>
                <a:lnTo>
                  <a:pt x="132234"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17" name="MH_Other_7"/>
          <p:cNvSpPr/>
          <p:nvPr>
            <p:custDataLst>
              <p:tags r:id="rId6"/>
            </p:custDataLst>
          </p:nvPr>
        </p:nvSpPr>
        <p:spPr>
          <a:xfrm>
            <a:off x="5639106" y="4528165"/>
            <a:ext cx="3646210" cy="2193310"/>
          </a:xfrm>
          <a:prstGeom prst="roundRect">
            <a:avLst>
              <a:gd name="adj" fmla="val 2183"/>
            </a:avLst>
          </a:prstGeom>
          <a:solidFill>
            <a:srgbClr val="FECB0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lnSpc>
                <a:spcPct val="120000"/>
              </a:lnSpc>
              <a:defRPr/>
            </a:pPr>
            <a:endParaRPr lang="zh-CN" altLang="en-US" sz="1100">
              <a:solidFill>
                <a:srgbClr val="FFFFFF"/>
              </a:solidFill>
              <a:latin typeface="Microsoft YaHei" panose="020B0503020204020204" pitchFamily="34" charset="-122"/>
            </a:endParaRPr>
          </a:p>
        </p:txBody>
      </p:sp>
      <p:sp>
        <p:nvSpPr>
          <p:cNvPr id="18" name="MH_Text_2"/>
          <p:cNvSpPr/>
          <p:nvPr>
            <p:custDataLst>
              <p:tags r:id="rId7"/>
            </p:custDataLst>
          </p:nvPr>
        </p:nvSpPr>
        <p:spPr>
          <a:xfrm>
            <a:off x="5757644" y="4703062"/>
            <a:ext cx="3394669" cy="1844661"/>
          </a:xfrm>
          <a:prstGeom prst="roundRect">
            <a:avLst>
              <a:gd name="adj" fmla="val 219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spcBef>
                <a:spcPts val="600"/>
              </a:spcBef>
              <a:spcAft>
                <a:spcPts val="600"/>
              </a:spcAft>
              <a:buFont typeface="Arial" panose="020B0604020202020204" pitchFamily="34" charset="0"/>
              <a:buNone/>
              <a:defRPr/>
            </a:pPr>
            <a:r>
              <a:rPr lang="zh-CN" altLang="en-US" sz="2000" b="1" dirty="0" smtClean="0">
                <a:latin typeface="Times New Roman" panose="02020603050405020304" pitchFamily="18" charset="0"/>
                <a:ea typeface="DFKai-SB" panose="03000509000000000000" pitchFamily="65" charset="-120"/>
                <a:cs typeface="Times New Roman" panose="02020603050405020304" pitchFamily="18" charset="0"/>
              </a:rPr>
              <a:t>「香港特別行政區從事社會服務的志願團體在不抵觸法律的情況下可自行決定其服務方式。」</a:t>
            </a:r>
          </a:p>
        </p:txBody>
      </p:sp>
      <p:sp>
        <p:nvSpPr>
          <p:cNvPr id="20" name="MH_Other_3"/>
          <p:cNvSpPr/>
          <p:nvPr>
            <p:custDataLst>
              <p:tags r:id="rId8"/>
            </p:custDataLst>
          </p:nvPr>
        </p:nvSpPr>
        <p:spPr>
          <a:xfrm>
            <a:off x="5119470" y="3774457"/>
            <a:ext cx="1493838" cy="803275"/>
          </a:xfrm>
          <a:custGeom>
            <a:avLst/>
            <a:gdLst>
              <a:gd name="connsiteX0" fmla="*/ 1493838 w 1493838"/>
              <a:gd name="connsiteY0" fmla="*/ 0 h 803275"/>
              <a:gd name="connsiteX1" fmla="*/ 1368104 w 1493838"/>
              <a:gd name="connsiteY1" fmla="*/ 465047 h 803275"/>
              <a:gd name="connsiteX2" fmla="*/ 356839 w 1493838"/>
              <a:gd name="connsiteY2" fmla="*/ 584805 h 803275"/>
              <a:gd name="connsiteX3" fmla="*/ 347525 w 1493838"/>
              <a:gd name="connsiteY3" fmla="*/ 762124 h 803275"/>
              <a:gd name="connsiteX4" fmla="*/ 218454 w 1493838"/>
              <a:gd name="connsiteY4" fmla="*/ 803275 h 803275"/>
              <a:gd name="connsiteX5" fmla="*/ 148430 w 1493838"/>
              <a:gd name="connsiteY5" fmla="*/ 609485 h 803275"/>
              <a:gd name="connsiteX6" fmla="*/ 0 w 1493838"/>
              <a:gd name="connsiteY6" fmla="*/ 627063 h 803275"/>
              <a:gd name="connsiteX7" fmla="*/ 14969 w 1493838"/>
              <a:gd name="connsiteY7" fmla="*/ 156016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838" h="803275">
                <a:moveTo>
                  <a:pt x="1493838" y="0"/>
                </a:moveTo>
                <a:lnTo>
                  <a:pt x="1368104" y="465047"/>
                </a:lnTo>
                <a:lnTo>
                  <a:pt x="356839" y="584805"/>
                </a:lnTo>
                <a:lnTo>
                  <a:pt x="347525" y="762124"/>
                </a:lnTo>
                <a:lnTo>
                  <a:pt x="218454" y="803275"/>
                </a:lnTo>
                <a:lnTo>
                  <a:pt x="148430" y="609485"/>
                </a:lnTo>
                <a:lnTo>
                  <a:pt x="0" y="627063"/>
                </a:lnTo>
                <a:lnTo>
                  <a:pt x="14969" y="156016"/>
                </a:lnTo>
                <a:close/>
              </a:path>
            </a:pathLst>
          </a:custGeom>
          <a:solidFill>
            <a:srgbClr val="DDA21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21" name="MH_SubTitle_2"/>
          <p:cNvSpPr/>
          <p:nvPr>
            <p:custDataLst>
              <p:tags r:id="rId9"/>
            </p:custDataLst>
          </p:nvPr>
        </p:nvSpPr>
        <p:spPr>
          <a:xfrm rot="21196639">
            <a:off x="5105050" y="3865335"/>
            <a:ext cx="2492375" cy="465138"/>
          </a:xfrm>
          <a:custGeom>
            <a:avLst/>
            <a:gdLst>
              <a:gd name="connsiteX0" fmla="*/ 2353768 w 2353768"/>
              <a:gd name="connsiteY0" fmla="*/ 28003 h 703073"/>
              <a:gd name="connsiteX1" fmla="*/ 2082849 w 2353768"/>
              <a:gd name="connsiteY1" fmla="*/ 702482 h 703073"/>
              <a:gd name="connsiteX2" fmla="*/ 0 w 2353768"/>
              <a:gd name="connsiteY2" fmla="*/ 703073 h 703073"/>
              <a:gd name="connsiteX3" fmla="*/ 105662 w 2353768"/>
              <a:gd name="connsiteY3" fmla="*/ 0 h 703073"/>
            </a:gdLst>
            <a:ahLst/>
            <a:cxnLst>
              <a:cxn ang="0">
                <a:pos x="connsiteX0" y="connsiteY0"/>
              </a:cxn>
              <a:cxn ang="0">
                <a:pos x="connsiteX1" y="connsiteY1"/>
              </a:cxn>
              <a:cxn ang="0">
                <a:pos x="connsiteX2" y="connsiteY2"/>
              </a:cxn>
              <a:cxn ang="0">
                <a:pos x="connsiteX3" y="connsiteY3"/>
              </a:cxn>
            </a:cxnLst>
            <a:rect l="l" t="t" r="r" b="b"/>
            <a:pathLst>
              <a:path w="2353768" h="703073">
                <a:moveTo>
                  <a:pt x="2353768" y="28003"/>
                </a:moveTo>
                <a:lnTo>
                  <a:pt x="2082849" y="702482"/>
                </a:lnTo>
                <a:lnTo>
                  <a:pt x="0" y="703073"/>
                </a:lnTo>
                <a:lnTo>
                  <a:pt x="105662" y="0"/>
                </a:lnTo>
                <a:close/>
              </a:path>
            </a:pathLst>
          </a:custGeom>
          <a:solidFill>
            <a:srgbClr val="F9C4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Tx/>
              <a:buNone/>
              <a:defRPr/>
            </a:pPr>
            <a:r>
              <a:rPr lang="en-US" altLang="zh-CN" sz="18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8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CN" sz="18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p>
          <a:p>
            <a:pPr algn="ctr">
              <a:spcBef>
                <a:spcPct val="0"/>
              </a:spcBef>
              <a:buFontTx/>
              <a:buNone/>
              <a:defRPr/>
            </a:pPr>
            <a:r>
              <a:rPr lang="zh-CN" altLang="en-US" sz="18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第</a:t>
            </a:r>
            <a:r>
              <a:rPr lang="zh-TW" altLang="en-US" sz="18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一百四十六</a:t>
            </a:r>
            <a:r>
              <a:rPr lang="zh-CN" altLang="en-US" sz="18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條</a:t>
            </a:r>
          </a:p>
        </p:txBody>
      </p:sp>
      <p:sp>
        <p:nvSpPr>
          <p:cNvPr id="22" name="MH_Other_6"/>
          <p:cNvSpPr/>
          <p:nvPr>
            <p:custDataLst>
              <p:tags r:id="rId10"/>
            </p:custDataLst>
          </p:nvPr>
        </p:nvSpPr>
        <p:spPr>
          <a:xfrm>
            <a:off x="5314047" y="4530415"/>
            <a:ext cx="350838" cy="141288"/>
          </a:xfrm>
          <a:custGeom>
            <a:avLst/>
            <a:gdLst>
              <a:gd name="connsiteX0" fmla="*/ 137160 w 365760"/>
              <a:gd name="connsiteY0" fmla="*/ 0 h 146304"/>
              <a:gd name="connsiteX1" fmla="*/ 365760 w 365760"/>
              <a:gd name="connsiteY1" fmla="*/ 146304 h 146304"/>
              <a:gd name="connsiteX2" fmla="*/ 0 w 365760"/>
              <a:gd name="connsiteY2" fmla="*/ 27432 h 146304"/>
              <a:gd name="connsiteX3" fmla="*/ 137160 w 365760"/>
              <a:gd name="connsiteY3" fmla="*/ 0 h 146304"/>
              <a:gd name="connsiteX0" fmla="*/ 124460 w 353060"/>
              <a:gd name="connsiteY0" fmla="*/ 0 h 146304"/>
              <a:gd name="connsiteX1" fmla="*/ 353060 w 353060"/>
              <a:gd name="connsiteY1" fmla="*/ 146304 h 146304"/>
              <a:gd name="connsiteX2" fmla="*/ 0 w 353060"/>
              <a:gd name="connsiteY2" fmla="*/ 59182 h 146304"/>
              <a:gd name="connsiteX3" fmla="*/ 124460 w 353060"/>
              <a:gd name="connsiteY3" fmla="*/ 0 h 146304"/>
              <a:gd name="connsiteX0" fmla="*/ 194310 w 353060"/>
              <a:gd name="connsiteY0" fmla="*/ 0 h 159004"/>
              <a:gd name="connsiteX1" fmla="*/ 353060 w 353060"/>
              <a:gd name="connsiteY1" fmla="*/ 159004 h 159004"/>
              <a:gd name="connsiteX2" fmla="*/ 0 w 353060"/>
              <a:gd name="connsiteY2" fmla="*/ 71882 h 159004"/>
              <a:gd name="connsiteX3" fmla="*/ 194310 w 353060"/>
              <a:gd name="connsiteY3" fmla="*/ 0 h 159004"/>
              <a:gd name="connsiteX0" fmla="*/ 166093 w 353060"/>
              <a:gd name="connsiteY0" fmla="*/ 0 h 133867"/>
              <a:gd name="connsiteX1" fmla="*/ 353060 w 353060"/>
              <a:gd name="connsiteY1" fmla="*/ 133867 h 133867"/>
              <a:gd name="connsiteX2" fmla="*/ 0 w 353060"/>
              <a:gd name="connsiteY2" fmla="*/ 46745 h 133867"/>
              <a:gd name="connsiteX3" fmla="*/ 166093 w 353060"/>
              <a:gd name="connsiteY3" fmla="*/ 0 h 133867"/>
              <a:gd name="connsiteX0" fmla="*/ 132234 w 353060"/>
              <a:gd name="connsiteY0" fmla="*/ 0 h 126326"/>
              <a:gd name="connsiteX1" fmla="*/ 353060 w 353060"/>
              <a:gd name="connsiteY1" fmla="*/ 126326 h 126326"/>
              <a:gd name="connsiteX2" fmla="*/ 0 w 353060"/>
              <a:gd name="connsiteY2" fmla="*/ 39204 h 126326"/>
              <a:gd name="connsiteX3" fmla="*/ 132234 w 353060"/>
              <a:gd name="connsiteY3" fmla="*/ 0 h 126326"/>
            </a:gdLst>
            <a:ahLst/>
            <a:cxnLst>
              <a:cxn ang="0">
                <a:pos x="connsiteX0" y="connsiteY0"/>
              </a:cxn>
              <a:cxn ang="0">
                <a:pos x="connsiteX1" y="connsiteY1"/>
              </a:cxn>
              <a:cxn ang="0">
                <a:pos x="connsiteX2" y="connsiteY2"/>
              </a:cxn>
              <a:cxn ang="0">
                <a:pos x="connsiteX3" y="connsiteY3"/>
              </a:cxn>
            </a:cxnLst>
            <a:rect l="l" t="t" r="r" b="b"/>
            <a:pathLst>
              <a:path w="353060" h="126326">
                <a:moveTo>
                  <a:pt x="132234" y="0"/>
                </a:moveTo>
                <a:lnTo>
                  <a:pt x="353060" y="126326"/>
                </a:lnTo>
                <a:lnTo>
                  <a:pt x="0" y="39204"/>
                </a:lnTo>
                <a:lnTo>
                  <a:pt x="132234" y="0"/>
                </a:lnTo>
                <a:close/>
              </a:path>
            </a:pathLst>
          </a:custGeom>
          <a:solidFill>
            <a:srgbClr val="FED3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23" name="文本框 13"/>
          <p:cNvSpPr>
            <a:spLocks noChangeArrowheads="1"/>
          </p:cNvSpPr>
          <p:nvPr/>
        </p:nvSpPr>
        <p:spPr bwMode="auto">
          <a:xfrm>
            <a:off x="2566382" y="128329"/>
            <a:ext cx="5882929"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經濟、社會、文化權利</a:t>
            </a:r>
            <a:endParaRPr lang="zh-CN" altLang="en-US" sz="4400" b="1" dirty="0">
              <a:solidFill>
                <a:srgbClr val="000000"/>
              </a:solidFill>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2" name="city.png" descr="cit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 y="0"/>
            <a:ext cx="13167360" cy="7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7523" name="Title 6"/>
          <p:cNvSpPr>
            <a:spLocks noChangeArrowheads="1"/>
          </p:cNvSpPr>
          <p:nvPr/>
        </p:nvSpPr>
        <p:spPr bwMode="auto">
          <a:xfrm>
            <a:off x="665269" y="1921669"/>
            <a:ext cx="10202792"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lnSpc>
                <a:spcPct val="120000"/>
              </a:lnSpc>
              <a:spcBef>
                <a:spcPct val="0"/>
              </a:spcBef>
              <a:spcAft>
                <a:spcPts val="800"/>
              </a:spcAft>
              <a:buFont typeface="Arial" panose="020B0604020202020204" pitchFamily="34" charset="0"/>
              <a:buNone/>
            </a:pPr>
            <a:r>
              <a:rPr lang="zh-CN" altLang="en-US" b="1" dirty="0">
                <a:latin typeface="DFKai-SB" panose="03000509000000000000" pitchFamily="65" charset="-120"/>
                <a:ea typeface="DFKai-SB" panose="03000509000000000000" pitchFamily="65" charset="-120"/>
                <a:sym typeface="Microsoft YaHei" panose="020B0503020204020204" pitchFamily="34" charset="-122"/>
              </a:rPr>
              <a:t>《基本法》</a:t>
            </a:r>
            <a:r>
              <a:rPr lang="zh-CN" altLang="en-US" b="1" dirty="0" smtClean="0">
                <a:latin typeface="DFKai-SB" panose="03000509000000000000" pitchFamily="65" charset="-120"/>
                <a:ea typeface="DFKai-SB" panose="03000509000000000000" pitchFamily="65" charset="-120"/>
                <a:sym typeface="Microsoft YaHei" panose="020B0503020204020204" pitchFamily="34" charset="-122"/>
              </a:rPr>
              <a:t>第</a:t>
            </a:r>
            <a:r>
              <a:rPr lang="zh-TW" altLang="en-US" b="1"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三十七</a:t>
            </a:r>
            <a:r>
              <a:rPr lang="zh-CN" altLang="en-US" b="1" dirty="0" smtClean="0">
                <a:latin typeface="DFKai-SB" panose="03000509000000000000" pitchFamily="65" charset="-120"/>
                <a:ea typeface="DFKai-SB" panose="03000509000000000000" pitchFamily="65" charset="-120"/>
                <a:sym typeface="Microsoft YaHei" panose="020B0503020204020204" pitchFamily="34" charset="-122"/>
              </a:rPr>
              <a:t>條</a:t>
            </a:r>
            <a:r>
              <a:rPr lang="zh-CN" altLang="en-US" b="1" dirty="0">
                <a:latin typeface="DFKai-SB" panose="03000509000000000000" pitchFamily="65" charset="-120"/>
                <a:ea typeface="DFKai-SB" panose="03000509000000000000" pitchFamily="65" charset="-120"/>
                <a:sym typeface="Microsoft YaHei" panose="020B0503020204020204" pitchFamily="34" charset="-122"/>
              </a:rPr>
              <a:t>規定：</a:t>
            </a:r>
            <a:endParaRPr lang="en-US" altLang="zh-CN" b="1" dirty="0">
              <a:latin typeface="DFKai-SB" panose="03000509000000000000" pitchFamily="65" charset="-120"/>
              <a:ea typeface="DFKai-SB" panose="03000509000000000000" pitchFamily="65" charset="-120"/>
              <a:sym typeface="Microsoft YaHei" panose="020B0503020204020204" pitchFamily="34" charset="-122"/>
            </a:endParaRPr>
          </a:p>
          <a:p>
            <a:pPr algn="just" eaLnBrk="1" hangingPunct="1">
              <a:lnSpc>
                <a:spcPct val="120000"/>
              </a:lnSpc>
              <a:spcBef>
                <a:spcPct val="0"/>
              </a:spcBef>
              <a:spcAft>
                <a:spcPts val="800"/>
              </a:spcAft>
              <a:buFont typeface="Arial" panose="020B0604020202020204" pitchFamily="34" charset="0"/>
              <a:buNone/>
            </a:pPr>
            <a:r>
              <a:rPr lang="zh-CN" altLang="en-US" b="1" dirty="0">
                <a:latin typeface="DFKai-SB" panose="03000509000000000000" pitchFamily="65" charset="-120"/>
                <a:ea typeface="DFKai-SB" panose="03000509000000000000" pitchFamily="65" charset="-120"/>
                <a:sym typeface="Microsoft YaHei" panose="020B0503020204020204" pitchFamily="34" charset="-122"/>
              </a:rPr>
              <a:t>「香港居民的婚姻自由和自願生育的權利受法律保護。」</a:t>
            </a:r>
          </a:p>
        </p:txBody>
      </p:sp>
      <p:sp>
        <p:nvSpPr>
          <p:cNvPr id="107524" name="文本框 3"/>
          <p:cNvSpPr>
            <a:spLocks noChangeArrowheads="1"/>
          </p:cNvSpPr>
          <p:nvPr/>
        </p:nvSpPr>
        <p:spPr bwMode="auto">
          <a:xfrm>
            <a:off x="3420237" y="1481158"/>
            <a:ext cx="628915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3600" b="1" dirty="0" err="1">
                <a:solidFill>
                  <a:srgbClr val="262626"/>
                </a:solidFill>
                <a:latin typeface="DFKai-SB" panose="03000509000000000000" pitchFamily="65" charset="-120"/>
                <a:ea typeface="DFKai-SB" panose="03000509000000000000" pitchFamily="65" charset="-120"/>
              </a:rPr>
              <a:t>婚姻自由和自願生育權</a:t>
            </a:r>
            <a:endParaRPr lang="en-US" altLang="zh-CN" sz="3600" b="1" dirty="0">
              <a:solidFill>
                <a:srgbClr val="262626"/>
              </a:solidFill>
              <a:latin typeface="DFKai-SB" panose="03000509000000000000" pitchFamily="65" charset="-120"/>
              <a:ea typeface="DFKai-SB" panose="03000509000000000000" pitchFamily="65" charset="-120"/>
            </a:endParaRPr>
          </a:p>
        </p:txBody>
      </p:sp>
      <p:sp>
        <p:nvSpPr>
          <p:cNvPr id="107525" name="矩形 6"/>
          <p:cNvSpPr>
            <a:spLocks noChangeArrowheads="1"/>
          </p:cNvSpPr>
          <p:nvPr/>
        </p:nvSpPr>
        <p:spPr bwMode="auto">
          <a:xfrm>
            <a:off x="3282835" y="2196347"/>
            <a:ext cx="5454765"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7526"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8650F379-3948-4446-834E-43A19A1EC9BC}"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22</a:t>
            </a:fld>
            <a:endParaRPr lang="zh-CN" altLang="en-US" sz="1800" smtClean="0">
              <a:solidFill>
                <a:srgbClr val="000000"/>
              </a:solidFill>
            </a:endParaRPr>
          </a:p>
        </p:txBody>
      </p:sp>
      <p:sp>
        <p:nvSpPr>
          <p:cNvPr id="7" name="文本框 13"/>
          <p:cNvSpPr>
            <a:spLocks noChangeArrowheads="1"/>
          </p:cNvSpPr>
          <p:nvPr/>
        </p:nvSpPr>
        <p:spPr bwMode="auto">
          <a:xfrm>
            <a:off x="2825200" y="379762"/>
            <a:ext cx="5882929"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經濟、社會、文化權利</a:t>
            </a:r>
            <a:endParaRPr lang="zh-CN" altLang="en-US" sz="4400" b="1" dirty="0">
              <a:solidFill>
                <a:srgbClr val="000000"/>
              </a:solidFill>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6"/>
          <p:cNvSpPr>
            <a:spLocks noChangeArrowheads="1"/>
          </p:cNvSpPr>
          <p:nvPr/>
        </p:nvSpPr>
        <p:spPr bwMode="auto">
          <a:xfrm>
            <a:off x="692727" y="1902633"/>
            <a:ext cx="563086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lnSpc>
                <a:spcPct val="120000"/>
              </a:lnSpc>
              <a:spcBef>
                <a:spcPct val="0"/>
              </a:spcBef>
              <a:spcAft>
                <a:spcPts val="800"/>
              </a:spcAft>
              <a:buFont typeface="Arial" panose="020B0604020202020204" pitchFamily="34" charset="0"/>
              <a:buNone/>
            </a:pPr>
            <a:r>
              <a:rPr lang="zh-CN" altLang="en-US" sz="24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zh-CN" altLang="en-US" sz="24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sz="2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三十四</a:t>
            </a:r>
            <a:r>
              <a:rPr lang="zh-CN" altLang="en-US" sz="2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條</a:t>
            </a:r>
            <a:r>
              <a:rPr lang="zh-CN"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規定：「香港居民</a:t>
            </a:r>
            <a:r>
              <a:rPr lang="zh-CN" altLang="en-US" sz="24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有進行學術研究、文學藝術創作和其他文化活動的自由。</a:t>
            </a:r>
            <a:r>
              <a:rPr lang="zh-CN" altLang="en-US" sz="24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endParaRPr lang="en-US" altLang="zh-CN" sz="24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endParaRPr>
          </a:p>
          <a:p>
            <a:pPr eaLnBrk="1" hangingPunct="1">
              <a:lnSpc>
                <a:spcPct val="120000"/>
              </a:lnSpc>
              <a:spcBef>
                <a:spcPct val="0"/>
              </a:spcBef>
              <a:spcAft>
                <a:spcPts val="800"/>
              </a:spcAft>
              <a:buFont typeface="Arial" panose="020B0604020202020204" pitchFamily="34" charset="0"/>
              <a:buNone/>
            </a:pPr>
            <a:r>
              <a:rPr lang="zh-CN" altLang="en-US" sz="24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sz="2400" dirty="0" smtClean="0">
                <a:solidFill>
                  <a:srgbClr val="000000"/>
                </a:solidFill>
                <a:latin typeface="Times New Roman" panose="02020603050405020304" pitchFamily="18" charset="0"/>
                <a:ea typeface="DFKai-SB" panose="03000509000000000000" pitchFamily="65" charset="-120"/>
                <a:sym typeface="Microsoft YaHei" panose="020B0503020204020204" pitchFamily="34" charset="-122"/>
              </a:rPr>
              <a:t>一百三十七</a:t>
            </a:r>
            <a:r>
              <a:rPr lang="zh-CN" altLang="en-US" sz="2400" dirty="0" smtClean="0">
                <a:solidFill>
                  <a:srgbClr val="000000"/>
                </a:solidFill>
                <a:latin typeface="Times New Roman" panose="02020603050405020304" pitchFamily="18" charset="0"/>
                <a:ea typeface="DFKai-SB" panose="03000509000000000000" pitchFamily="65" charset="-120"/>
                <a:sym typeface="Microsoft YaHei" panose="020B0503020204020204" pitchFamily="34" charset="-122"/>
              </a:rPr>
              <a:t>條</a:t>
            </a:r>
            <a:r>
              <a:rPr lang="zh-CN" altLang="en-US" sz="2400" dirty="0">
                <a:solidFill>
                  <a:srgbClr val="000000"/>
                </a:solidFill>
                <a:latin typeface="Times New Roman" panose="02020603050405020304" pitchFamily="18" charset="0"/>
                <a:ea typeface="DFKai-SB" panose="03000509000000000000" pitchFamily="65" charset="-120"/>
                <a:sym typeface="Microsoft YaHei" panose="020B0503020204020204" pitchFamily="34" charset="-122"/>
              </a:rPr>
              <a:t>規定：「各類院校均可保留其自主性並享有學術自由，可繼續從香港特別行政區以外招聘教職員和</a:t>
            </a:r>
            <a:r>
              <a:rPr lang="zh-CN" altLang="en-US" sz="24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選用教材。宗教組織所辦的學校可繼續提供宗教教育，包括開設宗教課程。學生享有選擇院校和在香港特別行政區以外求學的自由。</a:t>
            </a:r>
            <a:r>
              <a:rPr lang="zh-CN" altLang="en-US" sz="24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endParaRPr lang="zh-CN" altLang="en-US" sz="24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endParaRPr>
          </a:p>
        </p:txBody>
      </p:sp>
      <p:sp>
        <p:nvSpPr>
          <p:cNvPr id="108547" name="文本框 3"/>
          <p:cNvSpPr>
            <a:spLocks noChangeArrowheads="1"/>
          </p:cNvSpPr>
          <p:nvPr/>
        </p:nvSpPr>
        <p:spPr bwMode="auto">
          <a:xfrm>
            <a:off x="2039389" y="1384844"/>
            <a:ext cx="10058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2800" b="1" i="1" dirty="0">
                <a:solidFill>
                  <a:srgbClr val="262626"/>
                </a:solidFill>
                <a:latin typeface="Microsoft YaHei" panose="020B0503020204020204" pitchFamily="34" charset="-122"/>
                <a:ea typeface="Microsoft YaHei" panose="020B0503020204020204" pitchFamily="34" charset="-122"/>
              </a:rPr>
              <a:t>    </a:t>
            </a:r>
            <a:r>
              <a:rPr lang="zh-CN" altLang="en-US" sz="3600" b="1" dirty="0">
                <a:solidFill>
                  <a:srgbClr val="262626"/>
                </a:solidFill>
                <a:latin typeface="DFKai-SB" panose="03000509000000000000" pitchFamily="65" charset="-120"/>
                <a:ea typeface="DFKai-SB" panose="03000509000000000000" pitchFamily="65" charset="-120"/>
              </a:rPr>
              <a:t>教育、科學、文化活動的權利和自由</a:t>
            </a:r>
            <a:endParaRPr lang="en-US" altLang="zh-CN" sz="3600" b="1" dirty="0">
              <a:solidFill>
                <a:srgbClr val="262626"/>
              </a:solidFill>
              <a:latin typeface="DFKai-SB" panose="03000509000000000000" pitchFamily="65" charset="-120"/>
              <a:ea typeface="DFKai-SB" panose="03000509000000000000" pitchFamily="65" charset="-120"/>
            </a:endParaRPr>
          </a:p>
        </p:txBody>
      </p:sp>
      <p:sp>
        <p:nvSpPr>
          <p:cNvPr id="108548" name="矩形 6"/>
          <p:cNvSpPr>
            <a:spLocks noChangeArrowheads="1"/>
          </p:cNvSpPr>
          <p:nvPr/>
        </p:nvSpPr>
        <p:spPr bwMode="auto">
          <a:xfrm>
            <a:off x="1557251" y="2091888"/>
            <a:ext cx="8833658"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8549"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C07EB4A9-71ED-4BB7-913D-1424FAA75F8C}"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23</a:t>
            </a:fld>
            <a:endParaRPr lang="zh-CN" altLang="en-US" sz="1800" smtClean="0">
              <a:solidFill>
                <a:srgbClr val="000000"/>
              </a:solidFill>
            </a:endParaRPr>
          </a:p>
        </p:txBody>
      </p:sp>
      <p:pic>
        <p:nvPicPr>
          <p:cNvPr id="108550" name="classroom.png" descr="classroo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934" y="2315150"/>
            <a:ext cx="4716462"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文本框 13"/>
          <p:cNvSpPr>
            <a:spLocks noChangeArrowheads="1"/>
          </p:cNvSpPr>
          <p:nvPr/>
        </p:nvSpPr>
        <p:spPr bwMode="auto">
          <a:xfrm>
            <a:off x="3032615" y="309167"/>
            <a:ext cx="5882929"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經濟、社會、文化權利</a:t>
            </a:r>
            <a:endParaRPr lang="zh-CN" altLang="en-US" sz="4400" b="1" dirty="0">
              <a:solidFill>
                <a:srgbClr val="000000"/>
              </a:solidFill>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文本框 2"/>
          <p:cNvSpPr>
            <a:spLocks noChangeArrowheads="1"/>
          </p:cNvSpPr>
          <p:nvPr/>
        </p:nvSpPr>
        <p:spPr bwMode="auto">
          <a:xfrm>
            <a:off x="2801476" y="232785"/>
            <a:ext cx="575232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2900" b="1" dirty="0">
                <a:solidFill>
                  <a:srgbClr val="000000"/>
                </a:solidFill>
                <a:latin typeface="Microsoft YaHei" panose="020B0503020204020204" pitchFamily="34" charset="-122"/>
                <a:ea typeface="Microsoft YaHei" panose="020B0503020204020204" pitchFamily="34" charset="-122"/>
              </a:rPr>
              <a:t>           </a:t>
            </a:r>
            <a:r>
              <a:rPr lang="zh-CN" altLang="en-US" sz="4400" b="1" dirty="0">
                <a:solidFill>
                  <a:srgbClr val="000000"/>
                </a:solidFill>
                <a:latin typeface="DFKai-SB" panose="03000509000000000000" pitchFamily="65" charset="-120"/>
                <a:ea typeface="DFKai-SB" panose="03000509000000000000" pitchFamily="65" charset="-120"/>
              </a:rPr>
              <a:t>法律及司法權利</a:t>
            </a:r>
          </a:p>
        </p:txBody>
      </p:sp>
      <p:sp>
        <p:nvSpPr>
          <p:cNvPr id="109571" name="Title 6"/>
          <p:cNvSpPr>
            <a:spLocks noChangeArrowheads="1"/>
          </p:cNvSpPr>
          <p:nvPr/>
        </p:nvSpPr>
        <p:spPr bwMode="auto">
          <a:xfrm>
            <a:off x="724765" y="2474711"/>
            <a:ext cx="6166486"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lnSpc>
                <a:spcPct val="120000"/>
              </a:lnSpc>
              <a:spcBef>
                <a:spcPct val="0"/>
              </a:spcBef>
              <a:spcAft>
                <a:spcPts val="800"/>
              </a:spcAft>
              <a:buNone/>
            </a:pPr>
            <a:r>
              <a:rPr lang="zh-CN" altLang="en-US" dirty="0">
                <a:latin typeface="DFKai-SB" panose="03000509000000000000" pitchFamily="65" charset="-120"/>
                <a:ea typeface="DFKai-SB" panose="03000509000000000000" pitchFamily="65" charset="-120"/>
                <a:sym typeface="Microsoft YaHei" panose="020B0503020204020204" pitchFamily="34" charset="-122"/>
              </a:rPr>
              <a:t>     《基本法》</a:t>
            </a:r>
            <a:r>
              <a:rPr lang="zh-CN" altLang="en-US" dirty="0" smtClean="0">
                <a:latin typeface="DFKai-SB" panose="03000509000000000000" pitchFamily="65" charset="-120"/>
                <a:ea typeface="DFKai-SB" panose="03000509000000000000" pitchFamily="65" charset="-120"/>
                <a:sym typeface="Microsoft YaHei" panose="020B0503020204020204" pitchFamily="34" charset="-122"/>
              </a:rPr>
              <a:t>第</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三十五</a:t>
            </a:r>
            <a:r>
              <a:rPr lang="zh-CN" altLang="en-US" dirty="0">
                <a:latin typeface="DFKai-SB" panose="03000509000000000000" pitchFamily="65" charset="-120"/>
                <a:ea typeface="DFKai-SB" panose="03000509000000000000" pitchFamily="65" charset="-120"/>
                <a:sym typeface="Microsoft YaHei" panose="020B0503020204020204" pitchFamily="34" charset="-122"/>
              </a:rPr>
              <a:t>條第一款規定：「香港居民有權得到秘密法律諮詢、向法院提起訴訟、選擇律師及時保護自己的合法權益或在法庭上為其代理和獲得司法補救。」</a:t>
            </a:r>
            <a:endParaRPr lang="zh-CN" altLang="en-US" dirty="0">
              <a:latin typeface="DFKai-SB" panose="03000509000000000000" pitchFamily="65" charset="-120"/>
              <a:ea typeface="DFKai-SB" panose="03000509000000000000" pitchFamily="65" charset="-120"/>
            </a:endParaRPr>
          </a:p>
        </p:txBody>
      </p:sp>
      <p:sp>
        <p:nvSpPr>
          <p:cNvPr id="109573" name="文本框 3"/>
          <p:cNvSpPr>
            <a:spLocks noChangeArrowheads="1"/>
          </p:cNvSpPr>
          <p:nvPr/>
        </p:nvSpPr>
        <p:spPr bwMode="auto">
          <a:xfrm>
            <a:off x="518534" y="1488994"/>
            <a:ext cx="643921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800" b="1" dirty="0">
                <a:solidFill>
                  <a:srgbClr val="262626"/>
                </a:solidFill>
                <a:latin typeface="Microsoft YaHei" panose="020B0503020204020204" pitchFamily="34" charset="-122"/>
                <a:ea typeface="Microsoft YaHei" panose="020B0503020204020204" pitchFamily="34" charset="-122"/>
              </a:rPr>
              <a:t> </a:t>
            </a:r>
            <a:r>
              <a:rPr lang="en-US" altLang="zh-CN" sz="3600" dirty="0" err="1" smtClean="0">
                <a:solidFill>
                  <a:srgbClr val="000000"/>
                </a:solidFill>
                <a:latin typeface="DFKai-SB" panose="03000509000000000000" pitchFamily="65" charset="-120"/>
                <a:ea typeface="DFKai-SB" panose="03000509000000000000" pitchFamily="65" charset="-120"/>
                <a:cs typeface="Times New Roman" panose="02020603050405020304" pitchFamily="18" charset="0"/>
                <a:sym typeface="Microsoft YaHei" panose="020B0503020204020204" pitchFamily="34" charset="-122"/>
              </a:rPr>
              <a:t>提起法律訴訟及獲得司法補救</a:t>
            </a:r>
            <a:endParaRPr lang="en-US" altLang="zh-CN" sz="3600" dirty="0">
              <a:solidFill>
                <a:srgbClr val="262626"/>
              </a:solidFill>
              <a:latin typeface="DFKai-SB" panose="03000509000000000000" pitchFamily="65" charset="-120"/>
              <a:ea typeface="DFKai-SB" panose="03000509000000000000" pitchFamily="65" charset="-120"/>
              <a:cs typeface="Times New Roman" panose="02020603050405020304" pitchFamily="18" charset="0"/>
            </a:endParaRPr>
          </a:p>
        </p:txBody>
      </p:sp>
      <p:sp>
        <p:nvSpPr>
          <p:cNvPr id="109574" name="矩形 6"/>
          <p:cNvSpPr>
            <a:spLocks noChangeArrowheads="1"/>
          </p:cNvSpPr>
          <p:nvPr/>
        </p:nvSpPr>
        <p:spPr bwMode="auto">
          <a:xfrm flipV="1">
            <a:off x="724765" y="2088672"/>
            <a:ext cx="6232987"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957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7A729DD1-71D5-4DB0-A843-A8ED724D969A}"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24</a:t>
            </a:fld>
            <a:endParaRPr lang="zh-CN" altLang="en-US" sz="1800" smtClean="0">
              <a:solidFill>
                <a:srgbClr val="000000"/>
              </a:solidFill>
            </a:endParaRPr>
          </a:p>
        </p:txBody>
      </p:sp>
      <p:pic>
        <p:nvPicPr>
          <p:cNvPr id="2" name="Picture 1"/>
          <p:cNvPicPr>
            <a:picLocks noChangeAspect="1"/>
          </p:cNvPicPr>
          <p:nvPr/>
        </p:nvPicPr>
        <p:blipFill>
          <a:blip r:embed="rId2"/>
          <a:stretch>
            <a:fillRect/>
          </a:stretch>
        </p:blipFill>
        <p:spPr>
          <a:xfrm>
            <a:off x="7489766" y="1637707"/>
            <a:ext cx="3908565" cy="3812767"/>
          </a:xfrm>
          <a:prstGeom prst="rect">
            <a:avLst/>
          </a:prstGeom>
        </p:spPr>
      </p:pic>
      <p:sp>
        <p:nvSpPr>
          <p:cNvPr id="3" name="Rectangle 2"/>
          <p:cNvSpPr/>
          <p:nvPr/>
        </p:nvSpPr>
        <p:spPr>
          <a:xfrm>
            <a:off x="7413342" y="5465606"/>
            <a:ext cx="3452420" cy="276999"/>
          </a:xfrm>
          <a:prstGeom prst="rect">
            <a:avLst/>
          </a:prstGeom>
        </p:spPr>
        <p:txBody>
          <a:bodyPr wrap="none">
            <a:spAutoFit/>
          </a:bodyPr>
          <a:lstStyle/>
          <a:p>
            <a:r>
              <a:rPr lang="zh-TW" altLang="en-US" sz="1200" dirty="0" smtClean="0">
                <a:latin typeface="DFKai-SB" panose="03000509000000000000" pitchFamily="65" charset="-120"/>
                <a:ea typeface="DFKai-SB" panose="03000509000000000000" pitchFamily="65" charset="-120"/>
                <a:cs typeface="Times New Roman" panose="02020603050405020304" pitchFamily="18" charset="0"/>
              </a:rPr>
              <a:t>來源</a:t>
            </a:r>
            <a:r>
              <a:rPr lang="en-US" altLang="zh-TW" sz="1200" dirty="0" smtClean="0">
                <a:latin typeface="DFKai-SB" panose="03000509000000000000" pitchFamily="65" charset="-120"/>
                <a:ea typeface="DFKai-SB" panose="03000509000000000000" pitchFamily="65" charset="-12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https</a:t>
            </a:r>
            <a:r>
              <a:rPr lang="en-US" sz="1200" dirty="0">
                <a:latin typeface="Times New Roman" panose="02020603050405020304" pitchFamily="18" charset="0"/>
                <a:cs typeface="Times New Roman" panose="02020603050405020304" pitchFamily="18" charset="0"/>
              </a:rPr>
              <a:t>://www.judiciary.hk/zh/home/index.html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矩形 13"/>
          <p:cNvSpPr>
            <a:spLocks noChangeArrowheads="1"/>
          </p:cNvSpPr>
          <p:nvPr/>
        </p:nvSpPr>
        <p:spPr bwMode="auto">
          <a:xfrm>
            <a:off x="6423025" y="2647950"/>
            <a:ext cx="3660775" cy="2468563"/>
          </a:xfrm>
          <a:prstGeom prst="rect">
            <a:avLst/>
          </a:prstGeom>
          <a:noFill/>
          <a:ln w="19050">
            <a:solidFill>
              <a:srgbClr val="BBE0E3">
                <a:alpha val="20000"/>
              </a:srgb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10595" name="矩形 12"/>
          <p:cNvSpPr>
            <a:spLocks noChangeArrowheads="1"/>
          </p:cNvSpPr>
          <p:nvPr/>
        </p:nvSpPr>
        <p:spPr bwMode="auto">
          <a:xfrm>
            <a:off x="1968500" y="2647950"/>
            <a:ext cx="4111625" cy="2468563"/>
          </a:xfrm>
          <a:prstGeom prst="rect">
            <a:avLst/>
          </a:prstGeom>
          <a:noFill/>
          <a:ln w="19050">
            <a:solidFill>
              <a:srgbClr val="BBE0E3">
                <a:alpha val="20000"/>
              </a:srgb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pic>
        <p:nvPicPr>
          <p:cNvPr id="110596"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5043" y="4026191"/>
            <a:ext cx="7330162" cy="277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0597" name="矩形 14"/>
          <p:cNvSpPr>
            <a:spLocks noChangeArrowheads="1"/>
          </p:cNvSpPr>
          <p:nvPr/>
        </p:nvSpPr>
        <p:spPr bwMode="auto">
          <a:xfrm>
            <a:off x="1624011" y="2219627"/>
            <a:ext cx="8912225" cy="2287877"/>
          </a:xfrm>
          <a:prstGeom prst="rect">
            <a:avLst/>
          </a:prstGeom>
          <a:gradFill rotWithShape="1">
            <a:gsLst>
              <a:gs pos="0">
                <a:srgbClr val="5454A5"/>
              </a:gs>
              <a:gs pos="50000">
                <a:srgbClr val="2C2C9E"/>
              </a:gs>
              <a:gs pos="100000">
                <a:srgbClr val="22228F"/>
              </a:gs>
            </a:gsLst>
            <a:lin ang="5400000" scaled="1"/>
          </a:gradFill>
          <a:ln w="6350">
            <a:solidFill>
              <a:schemeClr val="accent2"/>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10598" name="Title 6"/>
          <p:cNvSpPr>
            <a:spLocks noChangeArrowheads="1"/>
          </p:cNvSpPr>
          <p:nvPr/>
        </p:nvSpPr>
        <p:spPr bwMode="auto">
          <a:xfrm>
            <a:off x="1351467" y="2303764"/>
            <a:ext cx="8999538" cy="197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3556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lvl="1" eaLnBrk="1" hangingPunct="1">
              <a:lnSpc>
                <a:spcPct val="120000"/>
              </a:lnSpc>
              <a:spcBef>
                <a:spcPct val="0"/>
              </a:spcBef>
              <a:spcAft>
                <a:spcPts val="800"/>
              </a:spcAft>
              <a:buFont typeface="Arial" panose="020B0604020202020204" pitchFamily="34" charset="0"/>
              <a:buNone/>
            </a:pPr>
            <a:r>
              <a:rPr lang="zh-TW" altLang="en-US" sz="20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 </a:t>
            </a:r>
            <a:r>
              <a:rPr lang="en-US" altLang="zh-TW" sz="24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基本法</a:t>
            </a:r>
            <a:r>
              <a:rPr lang="en-US" altLang="zh-TW" sz="24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b="1" dirty="0" smtClean="0">
                <a:solidFill>
                  <a:srgbClr val="FFFFFF"/>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sz="24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八十七</a:t>
            </a:r>
            <a:r>
              <a:rPr lang="zh-TW" altLang="en-US" sz="2400" b="1" dirty="0" smtClean="0">
                <a:solidFill>
                  <a:srgbClr val="FFFFFF"/>
                </a:solidFill>
                <a:latin typeface="DFKai-SB" panose="03000509000000000000" pitchFamily="65" charset="-120"/>
                <a:ea typeface="DFKai-SB" panose="03000509000000000000" pitchFamily="65" charset="-120"/>
                <a:sym typeface="Microsoft YaHei" panose="020B0503020204020204" pitchFamily="34" charset="-122"/>
              </a:rPr>
              <a:t>條</a:t>
            </a:r>
            <a:r>
              <a:rPr lang="zh-TW" altLang="en-US" sz="24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：「香港特別行政區的刑事訴訟和民事訴訟中保留原在香港適用的原則和當事人享有的權利。任何人在被合法拘捕後，</a:t>
            </a:r>
            <a:r>
              <a:rPr lang="zh-TW" altLang="en-US" sz="2400" b="1" dirty="0" smtClean="0">
                <a:solidFill>
                  <a:srgbClr val="FFFFFF"/>
                </a:solidFill>
                <a:latin typeface="DFKai-SB" panose="03000509000000000000" pitchFamily="65" charset="-120"/>
                <a:ea typeface="DFKai-SB" panose="03000509000000000000" pitchFamily="65" charset="-120"/>
                <a:sym typeface="Microsoft YaHei" panose="020B0503020204020204" pitchFamily="34" charset="-122"/>
              </a:rPr>
              <a:t>享有盡早</a:t>
            </a:r>
            <a:r>
              <a:rPr lang="zh-TW" altLang="en-US" sz="24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接受司法機關公正審判的權利，未經司法機關判罪之前均假定無罪。」</a:t>
            </a:r>
            <a:endParaRPr lang="zh-CN" altLang="en-US" sz="2400" dirty="0">
              <a:solidFill>
                <a:srgbClr val="FF0000"/>
              </a:solidFill>
              <a:latin typeface="DFKai-SB" panose="03000509000000000000" pitchFamily="65" charset="-120"/>
              <a:ea typeface="DFKai-SB" panose="03000509000000000000" pitchFamily="65" charset="-120"/>
            </a:endParaRPr>
          </a:p>
        </p:txBody>
      </p:sp>
      <p:sp>
        <p:nvSpPr>
          <p:cNvPr id="110599" name="文本框 3"/>
          <p:cNvSpPr>
            <a:spLocks noChangeArrowheads="1"/>
          </p:cNvSpPr>
          <p:nvPr/>
        </p:nvSpPr>
        <p:spPr bwMode="auto">
          <a:xfrm>
            <a:off x="4003675" y="1345622"/>
            <a:ext cx="6156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800" b="1" dirty="0">
                <a:solidFill>
                  <a:srgbClr val="262626"/>
                </a:solidFill>
                <a:latin typeface="Microsoft YaHei" panose="020B0503020204020204" pitchFamily="34" charset="-122"/>
                <a:ea typeface="Microsoft YaHei" panose="020B0503020204020204" pitchFamily="34" charset="-122"/>
              </a:rPr>
              <a:t> </a:t>
            </a:r>
            <a:r>
              <a:rPr lang="zh-CN" altLang="en-US"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獲得公正審判的權利</a:t>
            </a:r>
            <a:endParaRPr lang="en-US" altLang="zh-CN" b="1" dirty="0">
              <a:solidFill>
                <a:srgbClr val="262626"/>
              </a:solidFill>
              <a:latin typeface="DFKai-SB" panose="03000509000000000000" pitchFamily="65" charset="-120"/>
              <a:ea typeface="DFKai-SB" panose="03000509000000000000" pitchFamily="65" charset="-120"/>
            </a:endParaRPr>
          </a:p>
        </p:txBody>
      </p:sp>
      <p:sp>
        <p:nvSpPr>
          <p:cNvPr id="110600" name="矩形 10"/>
          <p:cNvSpPr>
            <a:spLocks noChangeArrowheads="1"/>
          </p:cNvSpPr>
          <p:nvPr/>
        </p:nvSpPr>
        <p:spPr bwMode="auto">
          <a:xfrm>
            <a:off x="3681412" y="1969710"/>
            <a:ext cx="4572000" cy="492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10601"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79268F30-8373-4027-8C8B-3AA186D580CD}"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25</a:t>
            </a:fld>
            <a:endParaRPr lang="zh-CN" altLang="en-US" sz="1800" smtClean="0">
              <a:solidFill>
                <a:srgbClr val="000000"/>
              </a:solidFill>
            </a:endParaRPr>
          </a:p>
        </p:txBody>
      </p:sp>
      <p:sp>
        <p:nvSpPr>
          <p:cNvPr id="10" name="文本框 2"/>
          <p:cNvSpPr>
            <a:spLocks noChangeArrowheads="1"/>
          </p:cNvSpPr>
          <p:nvPr/>
        </p:nvSpPr>
        <p:spPr bwMode="auto">
          <a:xfrm>
            <a:off x="2415043" y="216570"/>
            <a:ext cx="575232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2900" b="1" dirty="0">
                <a:solidFill>
                  <a:srgbClr val="000000"/>
                </a:solidFill>
                <a:latin typeface="Microsoft YaHei" panose="020B0503020204020204" pitchFamily="34" charset="-122"/>
                <a:ea typeface="Microsoft YaHei" panose="020B0503020204020204" pitchFamily="34" charset="-122"/>
              </a:rPr>
              <a:t>           </a:t>
            </a:r>
            <a:r>
              <a:rPr lang="zh-CN" altLang="en-US" sz="4400" b="1" dirty="0">
                <a:solidFill>
                  <a:srgbClr val="000000"/>
                </a:solidFill>
                <a:latin typeface="DFKai-SB" panose="03000509000000000000" pitchFamily="65" charset="-120"/>
                <a:ea typeface="DFKai-SB" panose="03000509000000000000" pitchFamily="65" charset="-120"/>
              </a:rPr>
              <a:t>法律及司法權利</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标题 1"/>
          <p:cNvSpPr>
            <a:spLocks noGrp="1" noChangeArrowheads="1"/>
          </p:cNvSpPr>
          <p:nvPr>
            <p:ph type="title" idx="4294967295"/>
          </p:nvPr>
        </p:nvSpPr>
        <p:spPr>
          <a:xfrm>
            <a:off x="668784" y="694183"/>
            <a:ext cx="10613404" cy="1323439"/>
          </a:xfrm>
          <a:ln w="28575">
            <a:solidFill>
              <a:srgbClr val="0070C0"/>
            </a:solidFill>
          </a:ln>
        </p:spPr>
        <p:txBody>
          <a:bodyPr wrap="square">
            <a:spAutoFit/>
          </a:bodyPr>
          <a:lstStyle/>
          <a:p>
            <a:pPr algn="l" eaLnBrk="1" hangingPunct="1"/>
            <a:r>
              <a:rPr lang="zh-TW" altLang="en-US" sz="4000" b="1" dirty="0">
                <a:solidFill>
                  <a:schemeClr val="tx1"/>
                </a:solidFill>
                <a:latin typeface="DFKai-SB" panose="03000509000000000000" pitchFamily="65" charset="-120"/>
                <a:ea typeface="DFKai-SB" panose="03000509000000000000" pitchFamily="65" charset="-120"/>
                <a:sym typeface="SimSun" panose="02010600030101010101" pitchFamily="2" charset="-122"/>
              </a:rPr>
              <a:t>除上述權利外，香港特別行政區居民中的中國公民依法有</a:t>
            </a:r>
            <a:r>
              <a:rPr lang="zh-TW" altLang="en-US" sz="4000" b="1" dirty="0" smtClean="0">
                <a:solidFill>
                  <a:schemeClr val="tx1"/>
                </a:solidFill>
                <a:latin typeface="DFKai-SB" panose="03000509000000000000" pitchFamily="65" charset="-120"/>
                <a:ea typeface="DFKai-SB" panose="03000509000000000000" pitchFamily="65" charset="-120"/>
                <a:sym typeface="SimSun" panose="02010600030101010101" pitchFamily="2" charset="-122"/>
              </a:rPr>
              <a:t>機會參與國家事務的管理</a:t>
            </a:r>
          </a:p>
        </p:txBody>
      </p:sp>
      <p:sp>
        <p:nvSpPr>
          <p:cNvPr id="29" name="MH_Text_1"/>
          <p:cNvSpPr txBox="1">
            <a:spLocks noChangeArrowheads="1"/>
          </p:cNvSpPr>
          <p:nvPr>
            <p:custDataLst>
              <p:tags r:id="rId1"/>
            </p:custDataLst>
          </p:nvPr>
        </p:nvSpPr>
        <p:spPr bwMode="auto">
          <a:xfrm>
            <a:off x="623456" y="2690247"/>
            <a:ext cx="10613404" cy="2962513"/>
          </a:xfrm>
          <a:prstGeom prst="round2DiagRect">
            <a:avLst/>
          </a:prstGeom>
          <a:noFill/>
          <a:ln w="9525">
            <a:solidFill>
              <a:schemeClr val="accent6">
                <a:lumMod val="60000"/>
                <a:lumOff val="4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20000"/>
              </a:lnSpc>
              <a:spcBef>
                <a:spcPct val="0"/>
              </a:spcBef>
              <a:buFont typeface="Arial" panose="020B0604020202020204" pitchFamily="34" charset="0"/>
              <a:buNone/>
            </a:pPr>
            <a:r>
              <a:rPr lang="en-US" altLang="zh-CN" sz="2800" b="1" dirty="0">
                <a:solidFill>
                  <a:srgbClr val="000000"/>
                </a:solidFill>
                <a:latin typeface="DFKai-SB" panose="03000509000000000000" pitchFamily="65" charset="-120"/>
                <a:ea typeface="DFKai-SB" panose="03000509000000000000" pitchFamily="65" charset="-120"/>
              </a:rPr>
              <a:t>《</a:t>
            </a:r>
            <a:r>
              <a:rPr lang="zh-CN" altLang="en-US" sz="2800" b="1" dirty="0">
                <a:solidFill>
                  <a:srgbClr val="000000"/>
                </a:solidFill>
                <a:latin typeface="DFKai-SB" panose="03000509000000000000" pitchFamily="65" charset="-120"/>
                <a:ea typeface="DFKai-SB" panose="03000509000000000000" pitchFamily="65" charset="-120"/>
              </a:rPr>
              <a:t>基本法</a:t>
            </a:r>
            <a:r>
              <a:rPr lang="en-US" altLang="zh-CN" sz="2800" b="1" dirty="0">
                <a:solidFill>
                  <a:srgbClr val="000000"/>
                </a:solidFill>
                <a:latin typeface="DFKai-SB" panose="03000509000000000000" pitchFamily="65" charset="-120"/>
                <a:ea typeface="DFKai-SB" panose="03000509000000000000" pitchFamily="65" charset="-120"/>
              </a:rPr>
              <a:t>》</a:t>
            </a:r>
            <a:r>
              <a:rPr lang="zh-CN" altLang="en-US" sz="2800" b="1" dirty="0" smtClean="0">
                <a:solidFill>
                  <a:srgbClr val="000000"/>
                </a:solidFill>
                <a:latin typeface="DFKai-SB" panose="03000509000000000000" pitchFamily="65" charset="-120"/>
                <a:ea typeface="DFKai-SB" panose="03000509000000000000" pitchFamily="65" charset="-120"/>
              </a:rPr>
              <a:t>第</a:t>
            </a:r>
            <a:r>
              <a:rPr lang="zh-TW" altLang="en-US" sz="28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二十一</a:t>
            </a:r>
            <a:r>
              <a:rPr lang="zh-CN" altLang="en-US" sz="2800" b="1" dirty="0" smtClean="0">
                <a:solidFill>
                  <a:srgbClr val="000000"/>
                </a:solidFill>
                <a:latin typeface="DFKai-SB" panose="03000509000000000000" pitchFamily="65" charset="-120"/>
                <a:ea typeface="DFKai-SB" panose="03000509000000000000" pitchFamily="65" charset="-120"/>
              </a:rPr>
              <a:t>條</a:t>
            </a:r>
            <a:r>
              <a:rPr lang="zh-CN" altLang="en-US" sz="2800" b="1" dirty="0">
                <a:solidFill>
                  <a:srgbClr val="000000"/>
                </a:solidFill>
                <a:latin typeface="DFKai-SB" panose="03000509000000000000" pitchFamily="65" charset="-120"/>
                <a:ea typeface="DFKai-SB" panose="03000509000000000000" pitchFamily="65" charset="-120"/>
              </a:rPr>
              <a:t>：</a:t>
            </a:r>
          </a:p>
          <a:p>
            <a:pPr>
              <a:lnSpc>
                <a:spcPct val="120000"/>
              </a:lnSpc>
              <a:spcBef>
                <a:spcPct val="0"/>
              </a:spcBef>
              <a:buFont typeface="Arial" panose="020B0604020202020204" pitchFamily="34" charset="0"/>
              <a:buNone/>
            </a:pPr>
            <a:r>
              <a:rPr lang="zh-TW" altLang="en-US" sz="2800" dirty="0">
                <a:solidFill>
                  <a:srgbClr val="000000"/>
                </a:solidFill>
                <a:latin typeface="DFKai-SB" panose="03000509000000000000" pitchFamily="65" charset="-120"/>
                <a:ea typeface="DFKai-SB" panose="03000509000000000000" pitchFamily="65" charset="-120"/>
              </a:rPr>
              <a:t>「香港特別行政區居民中的中國公民依法參與國家事務的管理。</a:t>
            </a:r>
          </a:p>
          <a:p>
            <a:pPr>
              <a:lnSpc>
                <a:spcPct val="120000"/>
              </a:lnSpc>
              <a:spcBef>
                <a:spcPct val="0"/>
              </a:spcBef>
              <a:buFont typeface="Arial" panose="020B0604020202020204" pitchFamily="34" charset="0"/>
              <a:buNone/>
            </a:pPr>
            <a:r>
              <a:rPr lang="zh-TW" altLang="en-US" sz="2800" dirty="0">
                <a:solidFill>
                  <a:srgbClr val="000000"/>
                </a:solidFill>
                <a:latin typeface="DFKai-SB" panose="03000509000000000000" pitchFamily="65" charset="-120"/>
                <a:ea typeface="DFKai-SB" panose="03000509000000000000" pitchFamily="65" charset="-120"/>
              </a:rPr>
              <a:t>根據全國人民代表大會確定的名額和代表產生辦法，由香港特別行政區居民中的中國公民在香港選出香港特別行政區的全國人民代表大會代表，參加最高國家權力機關的工作。」</a:t>
            </a:r>
            <a:endParaRPr lang="zh-CN" altLang="en-US" sz="2800" dirty="0">
              <a:solidFill>
                <a:srgbClr val="000000"/>
              </a:solidFill>
              <a:latin typeface="DFKai-SB" panose="03000509000000000000" pitchFamily="65" charset="-120"/>
              <a:ea typeface="DFKai-SB" panose="03000509000000000000" pitchFamily="65" charset="-120"/>
            </a:endParaRPr>
          </a:p>
        </p:txBody>
      </p:sp>
      <p:sp>
        <p:nvSpPr>
          <p:cNvPr id="92165"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3353819B-2058-4A9C-ACC1-EB5EBA76FC22}"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26</a:t>
            </a:fld>
            <a:endParaRPr lang="en-US" altLang="en-US" dirty="0" smtClean="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矩形 5"/>
          <p:cNvSpPr>
            <a:spLocks noChangeArrowheads="1"/>
          </p:cNvSpPr>
          <p:nvPr/>
        </p:nvSpPr>
        <p:spPr bwMode="auto">
          <a:xfrm>
            <a:off x="563563" y="1111250"/>
            <a:ext cx="10966537" cy="3327240"/>
          </a:xfrm>
          <a:prstGeom prst="rect">
            <a:avLst/>
          </a:prstGeom>
          <a:solidFill>
            <a:srgbClr val="FFFFFF"/>
          </a:solidFill>
          <a:ln w="19050">
            <a:solidFill>
              <a:srgbClr val="F0F0F0"/>
            </a:solidFill>
            <a:miter lim="800000"/>
            <a:headEnd/>
            <a:tailEnd/>
          </a:ln>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Tx/>
              <a:buFont typeface="Wingdings 3" panose="05040102010807070707" pitchFamily="18" charset="2"/>
              <a:buNone/>
            </a:pPr>
            <a:endParaRPr lang="zh-CN" altLang="zh-CN" sz="1200" b="1" i="1">
              <a:solidFill>
                <a:srgbClr val="FFFFFF"/>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111619" name="Object 901"/>
          <p:cNvSpPr>
            <a:spLocks noChangeArrowheads="1"/>
          </p:cNvSpPr>
          <p:nvPr/>
        </p:nvSpPr>
        <p:spPr bwMode="auto">
          <a:xfrm>
            <a:off x="1884248" y="269875"/>
            <a:ext cx="7315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1" hangingPunct="1">
              <a:spcBef>
                <a:spcPct val="0"/>
              </a:spcBef>
              <a:buClrTx/>
              <a:buSzPct val="100000"/>
              <a:buFont typeface="Wingdings 3" panose="05040102010807070707" pitchFamily="18" charset="2"/>
              <a:buNone/>
            </a:pPr>
            <a:r>
              <a:rPr lang="zh-CN" altLang="en-US" sz="2800" b="1" dirty="0">
                <a:solidFill>
                  <a:srgbClr val="000000"/>
                </a:solidFill>
                <a:latin typeface="Microsoft YaHei" panose="020B0503020204020204" pitchFamily="34" charset="-122"/>
                <a:ea typeface="Microsoft YaHei" panose="020B0503020204020204" pitchFamily="34" charset="-122"/>
                <a:sym typeface="Arial" panose="020B0604020202020204" pitchFamily="34" charset="0"/>
              </a:rPr>
              <a:t>                       </a:t>
            </a:r>
            <a:r>
              <a:rPr lang="zh-CN" altLang="en-US" sz="4800" b="1" dirty="0">
                <a:solidFill>
                  <a:srgbClr val="000000"/>
                </a:solidFill>
                <a:latin typeface="DFKai-SB" panose="03000509000000000000" pitchFamily="65" charset="-120"/>
                <a:ea typeface="DFKai-SB" panose="03000509000000000000" pitchFamily="65" charset="-120"/>
                <a:sym typeface="Arial" panose="020B0604020202020204" pitchFamily="34" charset="0"/>
              </a:rPr>
              <a:t>香港居民的義務</a:t>
            </a:r>
          </a:p>
        </p:txBody>
      </p:sp>
      <p:sp>
        <p:nvSpPr>
          <p:cNvPr id="111620" name="Object 902"/>
          <p:cNvSpPr>
            <a:spLocks noChangeArrowheads="1"/>
          </p:cNvSpPr>
          <p:nvPr/>
        </p:nvSpPr>
        <p:spPr bwMode="auto">
          <a:xfrm>
            <a:off x="2160588" y="1735138"/>
            <a:ext cx="7929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eaLnBrk="1" hangingPunct="1">
              <a:lnSpc>
                <a:spcPct val="110000"/>
              </a:lnSpc>
              <a:spcBef>
                <a:spcPct val="0"/>
              </a:spcBef>
              <a:buClrTx/>
              <a:buSzPct val="100000"/>
              <a:buFont typeface="Wingdings 3" panose="05040102010807070707" pitchFamily="18" charset="2"/>
              <a:buNone/>
            </a:pPr>
            <a:endParaRPr lang="zh-CN" altLang="en-US" sz="2600" b="1" i="1">
              <a:solidFill>
                <a:srgbClr val="000000"/>
              </a:solidFill>
              <a:latin typeface="SimSun" panose="02010600030101010101" pitchFamily="2" charset="-122"/>
              <a:ea typeface="SimSun" panose="02010600030101010101" pitchFamily="2" charset="-122"/>
            </a:endParaRPr>
          </a:p>
        </p:txBody>
      </p:sp>
      <p:sp>
        <p:nvSpPr>
          <p:cNvPr id="111621" name="灯片编号占位符 1"/>
          <p:cNvSpPr>
            <a:spLocks noGrp="1"/>
          </p:cNvSpPr>
          <p:nvPr>
            <p:ph type="sldNum" sz="quarter" idx="12"/>
          </p:nvPr>
        </p:nvSpPr>
        <p:spPr bwMode="auto">
          <a:xfrm>
            <a:off x="10845888" y="6126162"/>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1B8BB564-B6C8-4E7D-AD13-C3E9D87D032B}"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27</a:t>
            </a:fld>
            <a:endParaRPr lang="zh-CN" altLang="en-US" sz="1600" dirty="0" smtClean="0">
              <a:solidFill>
                <a:schemeClr val="tx1"/>
              </a:solidFill>
              <a:latin typeface="Arial" panose="020B0604020202020204" pitchFamily="34" charset="0"/>
              <a:ea typeface="SimSun" panose="02010600030101010101" pitchFamily="2" charset="-122"/>
            </a:endParaRPr>
          </a:p>
        </p:txBody>
      </p:sp>
      <p:sp>
        <p:nvSpPr>
          <p:cNvPr id="111622" name="矩形 6"/>
          <p:cNvSpPr>
            <a:spLocks noChangeArrowheads="1"/>
          </p:cNvSpPr>
          <p:nvPr/>
        </p:nvSpPr>
        <p:spPr bwMode="auto">
          <a:xfrm>
            <a:off x="1188720" y="4607894"/>
            <a:ext cx="4614883" cy="1942717"/>
          </a:xfrm>
          <a:prstGeom prst="rect">
            <a:avLst/>
          </a:prstGeom>
          <a:gradFill rotWithShape="1">
            <a:gsLst>
              <a:gs pos="0">
                <a:srgbClr val="C1C196"/>
              </a:gs>
              <a:gs pos="50000">
                <a:srgbClr val="D7D7C0"/>
              </a:gs>
              <a:gs pos="100000">
                <a:srgbClr val="EBEBE1"/>
              </a:gs>
            </a:gsLst>
            <a:lin ang="162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Font typeface="Wingdings 3" panose="05040102010807070707" pitchFamily="18" charset="2"/>
              <a:buNone/>
            </a:pPr>
            <a:endParaRPr lang="zh-HK" altLang="en-US" sz="2400">
              <a:solidFill>
                <a:srgbClr val="000000"/>
              </a:solidFill>
              <a:latin typeface="Arial" panose="020B0604020202020204" pitchFamily="34" charset="0"/>
              <a:ea typeface="SimSun" panose="02010600030101010101" pitchFamily="2" charset="-122"/>
            </a:endParaRPr>
          </a:p>
        </p:txBody>
      </p:sp>
      <p:grpSp>
        <p:nvGrpSpPr>
          <p:cNvPr id="111623" name="群組 1"/>
          <p:cNvGrpSpPr>
            <a:grpSpLocks/>
          </p:cNvGrpSpPr>
          <p:nvPr/>
        </p:nvGrpSpPr>
        <p:grpSpPr bwMode="auto">
          <a:xfrm>
            <a:off x="1753984" y="4721628"/>
            <a:ext cx="3683699" cy="1659579"/>
            <a:chOff x="3959931" y="1093771"/>
            <a:chExt cx="4260805" cy="1987004"/>
          </a:xfrm>
        </p:grpSpPr>
        <p:pic>
          <p:nvPicPr>
            <p:cNvPr id="111625"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59931" y="1093771"/>
              <a:ext cx="4213023" cy="198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 name="橢圓 9"/>
            <p:cNvSpPr/>
            <p:nvPr/>
          </p:nvSpPr>
          <p:spPr bwMode="auto">
            <a:xfrm>
              <a:off x="5939522" y="1160428"/>
              <a:ext cx="865179" cy="864950"/>
            </a:xfrm>
            <a:prstGeom prst="ellipse">
              <a:avLst/>
            </a:prstGeom>
            <a:solidFill>
              <a:schemeClr val="accent2">
                <a:lumMod val="60000"/>
                <a:lumOff val="40000"/>
              </a:schemeClr>
            </a:solidFill>
            <a:ln>
              <a:solidFill>
                <a:schemeClr val="accent2">
                  <a:lumMod val="75000"/>
                </a:schemeClr>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Trebuchet MS" panose="020B0603020202020204" pitchFamily="34" charset="0"/>
                  <a:ea typeface="Microsoft JhengHei" panose="020B0604030504040204" pitchFamily="34" charset="-120"/>
                </a:defRPr>
              </a:lvl1pPr>
              <a:lvl2pPr marL="742950" indent="-285750">
                <a:defRPr>
                  <a:solidFill>
                    <a:schemeClr val="tx1"/>
                  </a:solidFill>
                  <a:latin typeface="Trebuchet MS" panose="020B0603020202020204" pitchFamily="34" charset="0"/>
                  <a:ea typeface="Microsoft JhengHei" panose="020B0604030504040204" pitchFamily="34" charset="-120"/>
                </a:defRPr>
              </a:lvl2pPr>
              <a:lvl3pPr marL="1143000" indent="-228600">
                <a:defRPr>
                  <a:solidFill>
                    <a:schemeClr val="tx1"/>
                  </a:solidFill>
                  <a:latin typeface="Trebuchet MS" panose="020B0603020202020204" pitchFamily="34" charset="0"/>
                  <a:ea typeface="Microsoft JhengHei" panose="020B0604030504040204" pitchFamily="34" charset="-120"/>
                </a:defRPr>
              </a:lvl3pPr>
              <a:lvl4pPr marL="1600200" indent="-228600">
                <a:defRPr>
                  <a:solidFill>
                    <a:schemeClr val="tx1"/>
                  </a:solidFill>
                  <a:latin typeface="Trebuchet MS" panose="020B0603020202020204" pitchFamily="34" charset="0"/>
                  <a:ea typeface="Microsoft JhengHei" panose="020B0604030504040204" pitchFamily="34" charset="-120"/>
                </a:defRPr>
              </a:lvl4pPr>
              <a:lvl5pPr marL="2057400" indent="-228600">
                <a:defRPr>
                  <a:solidFill>
                    <a:schemeClr val="tx1"/>
                  </a:solidFill>
                  <a:latin typeface="Trebuchet MS" panose="020B0603020202020204" pitchFamily="34" charset="0"/>
                  <a:ea typeface="Microsoft JhengHei" panose="020B0604030504040204" pitchFamily="34" charset="-120"/>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algn="ctr">
                <a:defRPr/>
              </a:pPr>
              <a:r>
                <a:rPr lang="zh-TW" altLang="en-US" b="1" smtClean="0">
                  <a:solidFill>
                    <a:srgbClr val="000000"/>
                  </a:solidFill>
                  <a:latin typeface="DFKai-SB" panose="03000509000000000000" pitchFamily="65" charset="-120"/>
                  <a:ea typeface="DFKai-SB" panose="03000509000000000000" pitchFamily="65" charset="-120"/>
                </a:rPr>
                <a:t>權</a:t>
              </a:r>
              <a:r>
                <a:rPr lang="en-US" altLang="zh-TW" b="1" smtClean="0">
                  <a:solidFill>
                    <a:srgbClr val="000000"/>
                  </a:solidFill>
                  <a:latin typeface="DFKai-SB" panose="03000509000000000000" pitchFamily="65" charset="-120"/>
                  <a:ea typeface="DFKai-SB" panose="03000509000000000000" pitchFamily="65" charset="-120"/>
                </a:rPr>
                <a:t/>
              </a:r>
              <a:br>
                <a:rPr lang="en-US" altLang="zh-TW" b="1" smtClean="0">
                  <a:solidFill>
                    <a:srgbClr val="000000"/>
                  </a:solidFill>
                  <a:latin typeface="DFKai-SB" panose="03000509000000000000" pitchFamily="65" charset="-120"/>
                  <a:ea typeface="DFKai-SB" panose="03000509000000000000" pitchFamily="65" charset="-120"/>
                </a:rPr>
              </a:br>
              <a:r>
                <a:rPr lang="zh-TW" altLang="en-US" b="1" smtClean="0">
                  <a:solidFill>
                    <a:srgbClr val="000000"/>
                  </a:solidFill>
                  <a:latin typeface="DFKai-SB" panose="03000509000000000000" pitchFamily="65" charset="-120"/>
                  <a:ea typeface="DFKai-SB" panose="03000509000000000000" pitchFamily="65" charset="-120"/>
                </a:rPr>
                <a:t>利</a:t>
              </a:r>
              <a:endParaRPr lang="zh-HK" altLang="en-US" b="1" smtClean="0">
                <a:solidFill>
                  <a:srgbClr val="000000"/>
                </a:solidFill>
                <a:latin typeface="DFKai-SB" panose="03000509000000000000" pitchFamily="65" charset="-120"/>
                <a:ea typeface="DFKai-SB" panose="03000509000000000000" pitchFamily="65" charset="-120"/>
              </a:endParaRPr>
            </a:p>
          </p:txBody>
        </p:sp>
        <p:sp>
          <p:nvSpPr>
            <p:cNvPr id="11" name="橢圓 10"/>
            <p:cNvSpPr/>
            <p:nvPr/>
          </p:nvSpPr>
          <p:spPr bwMode="auto">
            <a:xfrm>
              <a:off x="7357145" y="1160428"/>
              <a:ext cx="863591" cy="864950"/>
            </a:xfrm>
            <a:prstGeom prst="ellipse">
              <a:avLst/>
            </a:prstGeom>
            <a:solidFill>
              <a:schemeClr val="accent4">
                <a:lumMod val="40000"/>
                <a:lumOff val="60000"/>
              </a:schemeClr>
            </a:solidFill>
            <a:ln>
              <a:solidFill>
                <a:schemeClr val="accent4">
                  <a:lumMod val="75000"/>
                </a:schemeClr>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lstStyle>
              <a:lvl1pPr>
                <a:defRPr>
                  <a:solidFill>
                    <a:schemeClr val="tx1"/>
                  </a:solidFill>
                  <a:latin typeface="Trebuchet MS" panose="020B0603020202020204" pitchFamily="34" charset="0"/>
                  <a:ea typeface="Microsoft JhengHei" panose="020B0604030504040204" pitchFamily="34" charset="-120"/>
                </a:defRPr>
              </a:lvl1pPr>
              <a:lvl2pPr marL="742950" indent="-285750">
                <a:defRPr>
                  <a:solidFill>
                    <a:schemeClr val="tx1"/>
                  </a:solidFill>
                  <a:latin typeface="Trebuchet MS" panose="020B0603020202020204" pitchFamily="34" charset="0"/>
                  <a:ea typeface="Microsoft JhengHei" panose="020B0604030504040204" pitchFamily="34" charset="-120"/>
                </a:defRPr>
              </a:lvl2pPr>
              <a:lvl3pPr marL="1143000" indent="-228600">
                <a:defRPr>
                  <a:solidFill>
                    <a:schemeClr val="tx1"/>
                  </a:solidFill>
                  <a:latin typeface="Trebuchet MS" panose="020B0603020202020204" pitchFamily="34" charset="0"/>
                  <a:ea typeface="Microsoft JhengHei" panose="020B0604030504040204" pitchFamily="34" charset="-120"/>
                </a:defRPr>
              </a:lvl3pPr>
              <a:lvl4pPr marL="1600200" indent="-228600">
                <a:defRPr>
                  <a:solidFill>
                    <a:schemeClr val="tx1"/>
                  </a:solidFill>
                  <a:latin typeface="Trebuchet MS" panose="020B0603020202020204" pitchFamily="34" charset="0"/>
                  <a:ea typeface="Microsoft JhengHei" panose="020B0604030504040204" pitchFamily="34" charset="-120"/>
                </a:defRPr>
              </a:lvl4pPr>
              <a:lvl5pPr marL="2057400" indent="-228600">
                <a:defRPr>
                  <a:solidFill>
                    <a:schemeClr val="tx1"/>
                  </a:solidFill>
                  <a:latin typeface="Trebuchet MS" panose="020B0603020202020204" pitchFamily="34" charset="0"/>
                  <a:ea typeface="Microsoft JhengHei" panose="020B0604030504040204" pitchFamily="34" charset="-120"/>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algn="ctr">
                <a:defRPr/>
              </a:pPr>
              <a:r>
                <a:rPr lang="zh-TW" altLang="en-US" b="1" smtClean="0">
                  <a:solidFill>
                    <a:srgbClr val="000000"/>
                  </a:solidFill>
                  <a:latin typeface="DFKai-SB" panose="03000509000000000000" pitchFamily="65" charset="-120"/>
                  <a:ea typeface="DFKai-SB" panose="03000509000000000000" pitchFamily="65" charset="-120"/>
                </a:rPr>
                <a:t>義務</a:t>
              </a:r>
              <a:endParaRPr lang="zh-HK" altLang="en-US" b="1" smtClean="0">
                <a:solidFill>
                  <a:srgbClr val="000000"/>
                </a:solidFill>
                <a:latin typeface="DFKai-SB" panose="03000509000000000000" pitchFamily="65" charset="-120"/>
                <a:ea typeface="DFKai-SB" panose="03000509000000000000" pitchFamily="65" charset="-120"/>
              </a:endParaRPr>
            </a:p>
          </p:txBody>
        </p:sp>
      </p:grpSp>
      <p:sp>
        <p:nvSpPr>
          <p:cNvPr id="111624" name="Object 902"/>
          <p:cNvSpPr>
            <a:spLocks noChangeArrowheads="1"/>
          </p:cNvSpPr>
          <p:nvPr/>
        </p:nvSpPr>
        <p:spPr bwMode="auto">
          <a:xfrm>
            <a:off x="563563" y="1181178"/>
            <a:ext cx="1096653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1" hangingPunct="1">
              <a:lnSpc>
                <a:spcPct val="150000"/>
              </a:lnSpc>
              <a:spcBef>
                <a:spcPct val="0"/>
              </a:spcBef>
              <a:buClrTx/>
              <a:buSzTx/>
              <a:buFont typeface="Arial" panose="020B0604020202020204" pitchFamily="34" charset="0"/>
              <a:buChar char="•"/>
            </a:pPr>
            <a:r>
              <a:rPr lang="zh-CN" altLang="en-US" sz="2800" dirty="0">
                <a:solidFill>
                  <a:srgbClr val="000000"/>
                </a:solidFill>
                <a:latin typeface="DFKai-SB" panose="03000509000000000000" pitchFamily="65" charset="-120"/>
                <a:ea typeface="DFKai-SB" panose="03000509000000000000" pitchFamily="65" charset="-120"/>
              </a:rPr>
              <a:t>權利總是與義務相關聯。離開了義務，權利就不能得以保障。</a:t>
            </a:r>
            <a:endParaRPr lang="en-US" altLang="zh-CN" sz="2800" dirty="0">
              <a:solidFill>
                <a:srgbClr val="000000"/>
              </a:solidFill>
              <a:latin typeface="DFKai-SB" panose="03000509000000000000" pitchFamily="65" charset="-120"/>
              <a:ea typeface="DFKai-SB" panose="03000509000000000000" pitchFamily="65" charset="-120"/>
            </a:endParaRPr>
          </a:p>
          <a:p>
            <a:pPr eaLnBrk="1" hangingPunct="1">
              <a:lnSpc>
                <a:spcPct val="150000"/>
              </a:lnSpc>
              <a:spcBef>
                <a:spcPct val="0"/>
              </a:spcBef>
              <a:buClrTx/>
              <a:buSzTx/>
              <a:buFont typeface="Arial" panose="020B0604020202020204" pitchFamily="34" charset="0"/>
              <a:buChar char="•"/>
            </a:pPr>
            <a:r>
              <a:rPr lang="zh-CN" altLang="en-US" sz="28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zh-CN" altLang="en-US" sz="28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sz="28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四十二</a:t>
            </a:r>
            <a:r>
              <a:rPr lang="zh-CN" altLang="en-US" sz="28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條</a:t>
            </a:r>
            <a:r>
              <a:rPr lang="zh-CN" altLang="en-US" sz="28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規定：</a:t>
            </a:r>
            <a:r>
              <a:rPr lang="zh-CN"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「香港居民和在香港的其他人有遵守香港特別行政區實行的法律的義務。</a:t>
            </a:r>
            <a:r>
              <a:rPr lang="zh-CN" altLang="en-US"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0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endParaRPr lang="en-US" altLang="zh-TW" sz="20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endParaRPr>
          </a:p>
          <a:p>
            <a:pPr eaLnBrk="1" hangingPunct="1">
              <a:lnSpc>
                <a:spcPct val="150000"/>
              </a:lnSpc>
              <a:spcBef>
                <a:spcPct val="0"/>
              </a:spcBef>
              <a:buClrTx/>
              <a:buSzTx/>
              <a:buFont typeface="Arial" panose="020B0604020202020204" pitchFamily="34" charset="0"/>
              <a:buChar char="•"/>
            </a:pPr>
            <a:r>
              <a:rPr lang="zh-TW" altLang="en-US"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除</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守法外</a:t>
            </a:r>
            <a:r>
              <a:rPr lang="zh-TW" altLang="en-US"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，香港居民亦有責任尊重</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憲法</a:t>
            </a:r>
            <a:r>
              <a:rPr lang="en-US" altLang="zh-TW"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2800" dirty="0" smtClean="0">
                <a:solidFill>
                  <a:schemeClr val="tx1"/>
                </a:solidFill>
                <a:latin typeface="DFKai-SB" panose="03000509000000000000" pitchFamily="65" charset="-120"/>
                <a:ea typeface="DFKai-SB" panose="03000509000000000000" pitchFamily="65" charset="-120"/>
              </a:rPr>
              <a:t>，</a:t>
            </a:r>
            <a:r>
              <a:rPr lang="zh-CN" altLang="en-US"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及履行</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憲法</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對</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公民的</a:t>
            </a:r>
            <a:r>
              <a:rPr lang="zh-TW" altLang="en-US" sz="28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要求、關心國家發展與維護國家安全、榮譽和利益。</a:t>
            </a:r>
            <a:endParaRPr lang="zh-CN"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endParaRPr>
          </a:p>
        </p:txBody>
      </p:sp>
      <p:sp>
        <p:nvSpPr>
          <p:cNvPr id="2" name="Rectangle 1"/>
          <p:cNvSpPr/>
          <p:nvPr/>
        </p:nvSpPr>
        <p:spPr>
          <a:xfrm>
            <a:off x="5915300" y="4721070"/>
            <a:ext cx="5125951" cy="1865126"/>
          </a:xfrm>
          <a:prstGeom prst="rect">
            <a:avLst/>
          </a:prstGeom>
        </p:spPr>
        <p:txBody>
          <a:bodyPr wrap="square">
            <a:spAutoFit/>
          </a:bodyPr>
          <a:lstStyle/>
          <a:p>
            <a:pPr algn="just" eaLnBrk="1" hangingPunct="1">
              <a:lnSpc>
                <a:spcPct val="120000"/>
              </a:lnSpc>
              <a:spcAft>
                <a:spcPts val="800"/>
              </a:spcAft>
            </a:pPr>
            <a:r>
              <a:rPr lang="zh-TW" altLang="en-US" sz="1600" dirty="0" smtClean="0">
                <a:latin typeface="DFKai-SB" panose="03000509000000000000" pitchFamily="65" charset="-120"/>
                <a:ea typeface="DFKai-SB" panose="03000509000000000000" pitchFamily="65" charset="-120"/>
                <a:sym typeface="Microsoft YaHei" panose="020B0503020204020204" pitchFamily="34" charset="-122"/>
              </a:rPr>
              <a:t>* </a:t>
            </a:r>
            <a:r>
              <a:rPr lang="zh-CN" altLang="en-US" sz="1600" dirty="0" smtClean="0">
                <a:latin typeface="DFKai-SB" panose="03000509000000000000" pitchFamily="65" charset="-120"/>
                <a:ea typeface="DFKai-SB" panose="03000509000000000000" pitchFamily="65" charset="-120"/>
                <a:sym typeface="Microsoft YaHei" panose="020B0503020204020204" pitchFamily="34" charset="-122"/>
              </a:rPr>
              <a:t>在</a:t>
            </a:r>
            <a:r>
              <a:rPr lang="zh-CN" altLang="en-US" sz="1600" dirty="0">
                <a:latin typeface="DFKai-SB" panose="03000509000000000000" pitchFamily="65" charset="-120"/>
                <a:ea typeface="DFKai-SB" panose="03000509000000000000" pitchFamily="65" charset="-120"/>
                <a:sym typeface="Microsoft YaHei" panose="020B0503020204020204" pitchFamily="34" charset="-122"/>
              </a:rPr>
              <a:t>香港</a:t>
            </a:r>
            <a:r>
              <a:rPr lang="zh-TW" altLang="en-US" sz="1600" dirty="0">
                <a:latin typeface="DFKai-SB" panose="03000509000000000000" pitchFamily="65" charset="-120"/>
                <a:ea typeface="DFKai-SB" panose="03000509000000000000" pitchFamily="65" charset="-120"/>
                <a:sym typeface="Microsoft YaHei" panose="020B0503020204020204" pitchFamily="34" charset="-122"/>
              </a:rPr>
              <a:t>境內</a:t>
            </a:r>
            <a:r>
              <a:rPr lang="zh-CN" altLang="en-US" sz="1600" dirty="0">
                <a:latin typeface="DFKai-SB" panose="03000509000000000000" pitchFamily="65" charset="-120"/>
                <a:ea typeface="DFKai-SB" panose="03000509000000000000" pitchFamily="65" charset="-120"/>
                <a:sym typeface="Microsoft YaHei" panose="020B0503020204020204" pitchFamily="34" charset="-122"/>
              </a:rPr>
              <a:t>除了香港居民之外，還有一些臨時在香港工作、停留的人士，如來港</a:t>
            </a:r>
            <a:r>
              <a:rPr lang="zh-CN" altLang="en-US" sz="1600" dirty="0" smtClean="0">
                <a:latin typeface="DFKai-SB" panose="03000509000000000000" pitchFamily="65" charset="-120"/>
                <a:ea typeface="DFKai-SB" panose="03000509000000000000" pitchFamily="65" charset="-120"/>
                <a:sym typeface="Microsoft YaHei" panose="020B0503020204020204" pitchFamily="34" charset="-122"/>
              </a:rPr>
              <a:t>經商</a:t>
            </a:r>
            <a:r>
              <a:rPr lang="zh-TW" altLang="en-US" sz="1600" dirty="0" smtClean="0">
                <a:latin typeface="DFKai-SB" panose="03000509000000000000" pitchFamily="65" charset="-120"/>
                <a:ea typeface="DFKai-SB" panose="03000509000000000000" pitchFamily="65" charset="-120"/>
                <a:sym typeface="Microsoft YaHei" panose="020B0503020204020204" pitchFamily="34" charset="-122"/>
              </a:rPr>
              <a:t>旅遊</a:t>
            </a:r>
            <a:r>
              <a:rPr lang="zh-CN" altLang="en-US" sz="1600" dirty="0" smtClean="0">
                <a:latin typeface="DFKai-SB" panose="03000509000000000000" pitchFamily="65" charset="-120"/>
                <a:ea typeface="DFKai-SB" panose="03000509000000000000" pitchFamily="65" charset="-120"/>
                <a:sym typeface="Microsoft YaHei" panose="020B0503020204020204" pitchFamily="34" charset="-122"/>
              </a:rPr>
              <a:t>、</a:t>
            </a:r>
            <a:r>
              <a:rPr lang="zh-CN" altLang="en-US" sz="1600" dirty="0">
                <a:latin typeface="DFKai-SB" panose="03000509000000000000" pitchFamily="65" charset="-120"/>
                <a:ea typeface="DFKai-SB" panose="03000509000000000000" pitchFamily="65" charset="-120"/>
                <a:sym typeface="Microsoft YaHei" panose="020B0503020204020204" pitchFamily="34" charset="-122"/>
              </a:rPr>
              <a:t>求學、出席會議的人</a:t>
            </a:r>
            <a:r>
              <a:rPr lang="zh-CN" altLang="en-US" sz="1600" dirty="0" smtClean="0">
                <a:latin typeface="DFKai-SB" panose="03000509000000000000" pitchFamily="65" charset="-120"/>
                <a:ea typeface="DFKai-SB" panose="03000509000000000000" pitchFamily="65" charset="-120"/>
                <a:sym typeface="Microsoft YaHei" panose="020B0503020204020204" pitchFamily="34" charset="-122"/>
              </a:rPr>
              <a:t>、難民</a:t>
            </a:r>
            <a:r>
              <a:rPr lang="zh-CN" altLang="en-US" sz="1600" dirty="0">
                <a:latin typeface="DFKai-SB" panose="03000509000000000000" pitchFamily="65" charset="-120"/>
                <a:ea typeface="DFKai-SB" panose="03000509000000000000" pitchFamily="65" charset="-120"/>
                <a:sym typeface="Microsoft YaHei" panose="020B0503020204020204" pitchFamily="34" charset="-122"/>
              </a:rPr>
              <a:t>、非法入境人士 。</a:t>
            </a:r>
            <a:r>
              <a:rPr lang="zh-TW" altLang="en-US" sz="1600" dirty="0">
                <a:latin typeface="DFKai-SB" panose="03000509000000000000" pitchFamily="65" charset="-120"/>
                <a:ea typeface="DFKai-SB" panose="03000509000000000000" pitchFamily="65" charset="-120"/>
                <a:sym typeface="Microsoft YaHei" panose="020B0503020204020204" pitchFamily="34" charset="-122"/>
              </a:rPr>
              <a:t>根據</a:t>
            </a:r>
            <a:r>
              <a:rPr lang="en-US" altLang="zh-TW" sz="1600" dirty="0">
                <a:latin typeface="DFKai-SB" panose="03000509000000000000" pitchFamily="65" charset="-120"/>
                <a:ea typeface="DFKai-SB" panose="03000509000000000000" pitchFamily="65" charset="-120"/>
                <a:sym typeface="Microsoft YaHei" panose="020B0503020204020204" pitchFamily="34" charset="-122"/>
              </a:rPr>
              <a:t>《</a:t>
            </a:r>
            <a:r>
              <a:rPr lang="zh-TW" altLang="en-US" sz="1600" dirty="0">
                <a:latin typeface="DFKai-SB" panose="03000509000000000000" pitchFamily="65" charset="-120"/>
                <a:ea typeface="DFKai-SB" panose="03000509000000000000" pitchFamily="65" charset="-120"/>
                <a:sym typeface="Microsoft YaHei" panose="020B0503020204020204" pitchFamily="34" charset="-122"/>
              </a:rPr>
              <a:t>基本法</a:t>
            </a:r>
            <a:r>
              <a:rPr lang="en-US" altLang="zh-TW" sz="1600" dirty="0">
                <a:latin typeface="DFKai-SB" panose="03000509000000000000" pitchFamily="65" charset="-120"/>
                <a:ea typeface="DFKai-SB" panose="03000509000000000000" pitchFamily="65" charset="-120"/>
                <a:sym typeface="Microsoft YaHei" panose="020B0503020204020204" pitchFamily="34" charset="-122"/>
              </a:rPr>
              <a:t>》</a:t>
            </a:r>
            <a:r>
              <a:rPr lang="zh-TW" altLang="en-US" sz="1600" dirty="0">
                <a:latin typeface="DFKai-SB" panose="03000509000000000000" pitchFamily="65" charset="-120"/>
                <a:ea typeface="DFKai-SB" panose="03000509000000000000" pitchFamily="65" charset="-120"/>
                <a:sym typeface="Microsoft YaHei" panose="020B0503020204020204" pitchFamily="34" charset="-122"/>
              </a:rPr>
              <a:t>第</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四十一</a:t>
            </a:r>
            <a:r>
              <a:rPr lang="zh-TW" altLang="en-US" sz="1600" dirty="0">
                <a:latin typeface="DFKai-SB" panose="03000509000000000000" pitchFamily="65" charset="-120"/>
                <a:ea typeface="DFKai-SB" panose="03000509000000000000" pitchFamily="65" charset="-120"/>
                <a:sym typeface="Microsoft YaHei" panose="020B0503020204020204" pitchFamily="34" charset="-122"/>
              </a:rPr>
              <a:t>條，</a:t>
            </a:r>
            <a:r>
              <a:rPr lang="zh-CN" altLang="en-US" sz="1600" dirty="0">
                <a:latin typeface="DFKai-SB" panose="03000509000000000000" pitchFamily="65" charset="-120"/>
                <a:ea typeface="DFKai-SB" panose="03000509000000000000" pitchFamily="65" charset="-120"/>
                <a:sym typeface="Microsoft YaHei" panose="020B0503020204020204" pitchFamily="34" charset="-122"/>
              </a:rPr>
              <a:t>這些人士都被歸類為「</a:t>
            </a:r>
            <a:r>
              <a:rPr lang="zh-TW" altLang="en-US" sz="1600" dirty="0">
                <a:latin typeface="DFKai-SB" panose="03000509000000000000" pitchFamily="65" charset="-120"/>
                <a:ea typeface="DFKai-SB" panose="03000509000000000000" pitchFamily="65" charset="-120"/>
                <a:sym typeface="Microsoft YaHei" panose="020B0503020204020204" pitchFamily="34" charset="-122"/>
              </a:rPr>
              <a:t>在香港特別行政區境內的香港居民以外的其他人，依法享有本章規定的香港居民的權利和自由。</a:t>
            </a:r>
            <a:r>
              <a:rPr lang="zh-CN" altLang="en-US" sz="1600" dirty="0">
                <a:latin typeface="DFKai-SB" panose="03000509000000000000" pitchFamily="65" charset="-120"/>
                <a:ea typeface="DFKai-SB" panose="03000509000000000000" pitchFamily="65" charset="-120"/>
                <a:sym typeface="Microsoft YaHei" panose="020B0503020204020204" pitchFamily="34" charset="-122"/>
              </a:rPr>
              <a:t>」</a:t>
            </a:r>
            <a:endParaRPr lang="zh-CN" altLang="en-US" sz="1600" dirty="0">
              <a:latin typeface="仿宋_GB2312" charset="-122"/>
              <a:ea typeface="仿宋_GB2312" charset="-122"/>
              <a:sym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文本框 2"/>
          <p:cNvSpPr>
            <a:spLocks noChangeArrowheads="1"/>
          </p:cNvSpPr>
          <p:nvPr/>
        </p:nvSpPr>
        <p:spPr bwMode="auto">
          <a:xfrm>
            <a:off x="3829844" y="674689"/>
            <a:ext cx="428337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1" hangingPunct="1">
              <a:spcBef>
                <a:spcPct val="0"/>
              </a:spcBef>
              <a:buClrTx/>
              <a:buSzPct val="100000"/>
              <a:buFont typeface="Wingdings 3" panose="05040102010807070707" pitchFamily="18" charset="2"/>
              <a:buNone/>
            </a:pPr>
            <a:r>
              <a:rPr lang="zh-TW" altLang="en-US" sz="44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應</a:t>
            </a:r>
            <a:r>
              <a:rPr lang="zh-CN" altLang="en-US" sz="4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遵守</a:t>
            </a:r>
            <a:r>
              <a:rPr lang="en-US" altLang="zh-CN" sz="4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en-US" altLang="zh-CN" sz="4400" b="1" dirty="0" err="1">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en-US" altLang="zh-CN" sz="4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endParaRPr lang="zh-CN" altLang="en-US" sz="4400" b="1" dirty="0">
              <a:solidFill>
                <a:srgbClr val="000000"/>
              </a:solidFill>
              <a:latin typeface="DFKai-SB" panose="03000509000000000000" pitchFamily="65" charset="-120"/>
              <a:ea typeface="DFKai-SB" panose="03000509000000000000" pitchFamily="65" charset="-120"/>
            </a:endParaRPr>
          </a:p>
        </p:txBody>
      </p:sp>
      <p:sp>
        <p:nvSpPr>
          <p:cNvPr id="112643" name="矩形 10"/>
          <p:cNvSpPr>
            <a:spLocks noChangeArrowheads="1"/>
          </p:cNvSpPr>
          <p:nvPr/>
        </p:nvSpPr>
        <p:spPr bwMode="auto">
          <a:xfrm>
            <a:off x="118651" y="1642541"/>
            <a:ext cx="7928070" cy="414484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Tx/>
              <a:buFont typeface="Wingdings 3" panose="05040102010807070707" pitchFamily="18" charset="2"/>
              <a:buNone/>
            </a:pPr>
            <a:endParaRPr lang="zh-CN" altLang="zh-CN" sz="1300" b="1" i="1">
              <a:solidFill>
                <a:srgbClr val="FFFFFF"/>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112644" name="Title 6"/>
          <p:cNvSpPr>
            <a:spLocks noChangeArrowheads="1"/>
          </p:cNvSpPr>
          <p:nvPr/>
        </p:nvSpPr>
        <p:spPr bwMode="auto">
          <a:xfrm>
            <a:off x="268085" y="2197121"/>
            <a:ext cx="43561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eaLnBrk="1" hangingPunct="1">
              <a:lnSpc>
                <a:spcPct val="120000"/>
              </a:lnSpc>
              <a:spcBef>
                <a:spcPct val="0"/>
              </a:spcBef>
              <a:spcAft>
                <a:spcPts val="800"/>
              </a:spcAft>
              <a:buClrTx/>
              <a:buSzTx/>
              <a:buFont typeface="Wingdings 3" panose="05040102010807070707" pitchFamily="18" charset="2"/>
              <a:buNone/>
            </a:pPr>
            <a:r>
              <a:rPr lang="zh-CN" altLang="en-US" sz="32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《基本法》是香港特別行政區的憲制性法律。遵守</a:t>
            </a:r>
            <a:r>
              <a:rPr lang="en-US" altLang="zh-CN" sz="32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32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基本法</a:t>
            </a:r>
            <a:r>
              <a:rPr lang="en-US" altLang="zh-TW" sz="32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32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是香港居民的首要義務</a:t>
            </a:r>
            <a:r>
              <a:rPr lang="zh-CN" altLang="en-US" sz="32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a:t>
            </a:r>
          </a:p>
        </p:txBody>
      </p:sp>
      <p:sp>
        <p:nvSpPr>
          <p:cNvPr id="112645" name="灯片编号占位符 1"/>
          <p:cNvSpPr>
            <a:spLocks noGrp="1"/>
          </p:cNvSpPr>
          <p:nvPr>
            <p:ph type="sldNum" sz="quarter" idx="12"/>
          </p:nvPr>
        </p:nvSpPr>
        <p:spPr bwMode="auto">
          <a:xfrm>
            <a:off x="10820949" y="6168937"/>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9977EA5F-DD22-49DD-93FC-2203F72C7CFC}"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28</a:t>
            </a:fld>
            <a:endParaRPr lang="zh-CN" altLang="en-US" sz="1600" dirty="0" smtClean="0">
              <a:solidFill>
                <a:schemeClr val="tx1"/>
              </a:solidFill>
              <a:latin typeface="Arial" panose="020B0604020202020204" pitchFamily="34" charset="0"/>
              <a:ea typeface="SimSun" panose="02010600030101010101" pitchFamily="2" charset="-122"/>
            </a:endParaRPr>
          </a:p>
        </p:txBody>
      </p:sp>
      <p:pic>
        <p:nvPicPr>
          <p:cNvPr id="112646" name="Picture 7" descr="F:\+ LS U Drive (updated 20200807)\Copyright clearance\IPR Clearance\(120) 法治精神的意義\Cityscape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710" y="2269373"/>
            <a:ext cx="2989335" cy="168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TextBox 8"/>
          <p:cNvSpPr txBox="1">
            <a:spLocks noChangeArrowheads="1"/>
          </p:cNvSpPr>
          <p:nvPr/>
        </p:nvSpPr>
        <p:spPr bwMode="auto">
          <a:xfrm>
            <a:off x="5566557" y="3954624"/>
            <a:ext cx="237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Font typeface="Wingdings 3" panose="05040102010807070707" pitchFamily="18" charset="2"/>
              <a:buNone/>
            </a:pPr>
            <a:r>
              <a:rPr lang="zh-TW" altLang="en-US" sz="1400" dirty="0">
                <a:solidFill>
                  <a:srgbClr val="000000"/>
                </a:solidFill>
                <a:latin typeface="DFKai-SB" panose="03000509000000000000" pitchFamily="65" charset="-120"/>
                <a:ea typeface="DFKai-SB" panose="03000509000000000000" pitchFamily="65" charset="-120"/>
              </a:rPr>
              <a:t>圖片來自政府新聞處</a:t>
            </a:r>
            <a:endParaRPr lang="zh-HK" altLang="en-US" sz="1400" dirty="0">
              <a:solidFill>
                <a:srgbClr val="000000"/>
              </a:solidFill>
              <a:latin typeface="DFKai-SB" panose="03000509000000000000" pitchFamily="65" charset="-120"/>
              <a:ea typeface="DFKai-SB" panose="03000509000000000000" pitchFamily="65" charset="-120"/>
            </a:endParaRPr>
          </a:p>
        </p:txBody>
      </p:sp>
      <p:pic>
        <p:nvPicPr>
          <p:cNvPr id="2" name="Picture 1">
            <a:hlinkClick r:id="rId3"/>
          </p:cNvPr>
          <p:cNvPicPr>
            <a:picLocks noChangeAspect="1"/>
          </p:cNvPicPr>
          <p:nvPr/>
        </p:nvPicPr>
        <p:blipFill>
          <a:blip r:embed="rId4"/>
          <a:stretch>
            <a:fillRect/>
          </a:stretch>
        </p:blipFill>
        <p:spPr>
          <a:xfrm>
            <a:off x="8376246" y="3682069"/>
            <a:ext cx="3639058" cy="2105319"/>
          </a:xfrm>
          <a:prstGeom prst="rect">
            <a:avLst/>
          </a:prstGeom>
        </p:spPr>
      </p:pic>
      <p:sp>
        <p:nvSpPr>
          <p:cNvPr id="9" name="Rectangle 8"/>
          <p:cNvSpPr/>
          <p:nvPr/>
        </p:nvSpPr>
        <p:spPr>
          <a:xfrm>
            <a:off x="8787202" y="2197121"/>
            <a:ext cx="2817145" cy="1200329"/>
          </a:xfrm>
          <a:prstGeom prst="rect">
            <a:avLst/>
          </a:prstGeom>
          <a:ln w="38100">
            <a:solidFill>
              <a:srgbClr val="FF0000"/>
            </a:solidFill>
          </a:ln>
        </p:spPr>
        <p:txBody>
          <a:bodyPr wrap="square">
            <a:spAutoFit/>
          </a:bodyPr>
          <a:lstStyle/>
          <a:p>
            <a:r>
              <a:rPr lang="zh-TW" altLang="en-US" dirty="0" smtClean="0">
                <a:latin typeface="標楷體" panose="03000509000000000000" pitchFamily="65" charset="-120"/>
                <a:ea typeface="標楷體" panose="03000509000000000000" pitchFamily="65" charset="-120"/>
              </a:rPr>
              <a:t>點擊下圖觀看以下影片</a:t>
            </a:r>
            <a:r>
              <a:rPr lang="en-US" altLang="zh-TW" dirty="0" smtClean="0">
                <a:latin typeface="標楷體" panose="03000509000000000000" pitchFamily="65" charset="-120"/>
                <a:ea typeface="標楷體" panose="03000509000000000000" pitchFamily="65" charset="-120"/>
              </a:rPr>
              <a:t>: </a:t>
            </a:r>
          </a:p>
          <a:p>
            <a:r>
              <a:rPr lang="zh-TW" altLang="en-US" dirty="0">
                <a:latin typeface="標楷體" panose="03000509000000000000" pitchFamily="65" charset="-120"/>
                <a:ea typeface="標楷體" panose="03000509000000000000" pitchFamily="65" charset="-120"/>
              </a:rPr>
              <a:t>一國兩制與基本法：香港居民的基本權利與</a:t>
            </a:r>
            <a:r>
              <a:rPr lang="zh-TW" altLang="en-US" dirty="0" smtClean="0">
                <a:latin typeface="標楷體" panose="03000509000000000000" pitchFamily="65" charset="-120"/>
                <a:ea typeface="標楷體" panose="03000509000000000000" pitchFamily="65" charset="-120"/>
              </a:rPr>
              <a:t>義</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 </a:t>
            </a:r>
            <a:r>
              <a:rPr lang="en-US" altLang="zh-TW" dirty="0" smtClean="0">
                <a:latin typeface="Times New Roman" panose="02020603050405020304" pitchFamily="18" charset="0"/>
                <a:ea typeface="新細明體" panose="02020500000000000000" pitchFamily="18" charset="-120"/>
                <a:cs typeface="Times New Roman" panose="02020603050405020304" pitchFamily="18" charset="0"/>
              </a:rPr>
              <a:t>The China Current</a:t>
            </a:r>
            <a:endParaRPr lang="en-US"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文本框 5"/>
          <p:cNvSpPr>
            <a:spLocks noChangeArrowheads="1"/>
          </p:cNvSpPr>
          <p:nvPr/>
        </p:nvSpPr>
        <p:spPr bwMode="auto">
          <a:xfrm>
            <a:off x="2087332" y="820738"/>
            <a:ext cx="801263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Pct val="100000"/>
              <a:buFont typeface="Wingdings 3" panose="05040102010807070707" pitchFamily="18" charset="2"/>
              <a:buNone/>
            </a:pPr>
            <a:r>
              <a:rPr lang="zh-TW" altLang="en-US" sz="4400" b="1"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應</a:t>
            </a:r>
            <a:r>
              <a:rPr lang="zh-CN" altLang="en-US" sz="4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遵守</a:t>
            </a:r>
            <a:r>
              <a:rPr lang="en-US" altLang="zh-CN" sz="4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予以保留的香港原有法律</a:t>
            </a:r>
            <a:endParaRPr lang="zh-CN" altLang="en-US" sz="4400" b="1" dirty="0">
              <a:solidFill>
                <a:srgbClr val="000000"/>
              </a:solidFill>
              <a:latin typeface="DFKai-SB" panose="03000509000000000000" pitchFamily="65" charset="-120"/>
              <a:ea typeface="DFKai-SB" panose="03000509000000000000" pitchFamily="65" charset="-120"/>
            </a:endParaRPr>
          </a:p>
        </p:txBody>
      </p:sp>
      <p:sp>
        <p:nvSpPr>
          <p:cNvPr id="113667" name="文本框 1"/>
          <p:cNvSpPr>
            <a:spLocks noChangeArrowheads="1"/>
          </p:cNvSpPr>
          <p:nvPr/>
        </p:nvSpPr>
        <p:spPr bwMode="auto">
          <a:xfrm>
            <a:off x="1538288" y="2256357"/>
            <a:ext cx="891912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a:spcBef>
                <a:spcPct val="0"/>
              </a:spcBef>
              <a:buClrTx/>
              <a:buSzTx/>
              <a:buFont typeface="Wingdings 3" panose="05040102010807070707" pitchFamily="18" charset="2"/>
              <a:buNone/>
            </a:pPr>
            <a:r>
              <a:rPr lang="zh-CN" altLang="en-US" sz="32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根據</a:t>
            </a:r>
            <a:r>
              <a:rPr lang="en-US" altLang="zh-CN"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en-US" altLang="zh-CN"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32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八</a:t>
            </a:r>
            <a:r>
              <a:rPr lang="zh-CN" altLang="en-US" sz="32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條</a:t>
            </a: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的規定，香港原有法律</a:t>
            </a:r>
            <a:r>
              <a:rPr lang="zh-CN" altLang="en-US" sz="32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，除</a:t>
            </a: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同</a:t>
            </a:r>
            <a:r>
              <a:rPr lang="en-US" altLang="zh-CN"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en-US" altLang="zh-CN"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相抵觸或經香港</a:t>
            </a:r>
            <a:r>
              <a:rPr lang="zh-CN" altLang="en-US" sz="32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特別行政區</a:t>
            </a:r>
            <a:r>
              <a:rPr lang="zh-TW" altLang="en-US" sz="320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的</a:t>
            </a:r>
            <a:r>
              <a:rPr lang="zh-CN" altLang="en-US" sz="320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立法機關</a:t>
            </a: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作出修改者外，予以保留。</a:t>
            </a:r>
            <a:endParaRPr lang="en-US" altLang="zh-CN"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endParaRPr>
          </a:p>
          <a:p>
            <a:pPr algn="just">
              <a:spcBef>
                <a:spcPct val="0"/>
              </a:spcBef>
              <a:buClrTx/>
              <a:buSzTx/>
              <a:buFont typeface="Wingdings 3" panose="05040102010807070707" pitchFamily="18" charset="2"/>
              <a:buNone/>
            </a:pP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    </a:t>
            </a:r>
            <a:endParaRPr lang="en-US" altLang="zh-CN"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endParaRPr>
          </a:p>
          <a:p>
            <a:pPr algn="just">
              <a:spcBef>
                <a:spcPct val="0"/>
              </a:spcBef>
              <a:buClrTx/>
              <a:buSzTx/>
              <a:buFont typeface="Wingdings 3" panose="05040102010807070707" pitchFamily="18" charset="2"/>
              <a:buNone/>
            </a:pP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香港居民應當遵守上述予以保留下來的香港原有法律。</a:t>
            </a:r>
            <a:endParaRPr lang="zh-CN" altLang="en-US" sz="3200" dirty="0">
              <a:solidFill>
                <a:srgbClr val="000000"/>
              </a:solidFill>
              <a:latin typeface="DFKai-SB" panose="03000509000000000000" pitchFamily="65" charset="-120"/>
              <a:ea typeface="DFKai-SB" panose="03000509000000000000" pitchFamily="65" charset="-120"/>
            </a:endParaRPr>
          </a:p>
        </p:txBody>
      </p:sp>
      <p:sp>
        <p:nvSpPr>
          <p:cNvPr id="113668" name="灯片编号占位符 1"/>
          <p:cNvSpPr>
            <a:spLocks noGrp="1"/>
          </p:cNvSpPr>
          <p:nvPr>
            <p:ph type="sldNum" sz="quarter" idx="12"/>
          </p:nvPr>
        </p:nvSpPr>
        <p:spPr bwMode="auto">
          <a:xfrm>
            <a:off x="10755384" y="6066963"/>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BEB43AA5-6DC8-4D33-A0AE-F8E1733F1CC7}"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29</a:t>
            </a:fld>
            <a:endParaRPr lang="zh-CN" altLang="en-US" sz="1600" dirty="0" smtClean="0">
              <a:solidFill>
                <a:schemeClr val="tx1"/>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6"/>
          <p:cNvSpPr>
            <a:spLocks noChangeArrowheads="1"/>
          </p:cNvSpPr>
          <p:nvPr/>
        </p:nvSpPr>
        <p:spPr bwMode="auto">
          <a:xfrm>
            <a:off x="523702" y="1205057"/>
            <a:ext cx="10798796" cy="5418572"/>
          </a:xfrm>
          <a:prstGeom prst="rect">
            <a:avLst/>
          </a:prstGeom>
          <a:noFill/>
          <a:ln w="2857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47625" tIns="19050" rIns="47625" bIns="1905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2794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eaLnBrk="1" hangingPunct="1">
              <a:lnSpc>
                <a:spcPct val="120000"/>
              </a:lnSpc>
              <a:spcBef>
                <a:spcPct val="0"/>
              </a:spcBef>
              <a:spcAft>
                <a:spcPts val="800"/>
              </a:spcAft>
              <a:buClrTx/>
              <a:buSzPct val="100000"/>
              <a:buFont typeface="Wingdings 3" panose="05040102010807070707" pitchFamily="18" charset="2"/>
              <a:buNone/>
            </a:pPr>
            <a:r>
              <a:rPr lang="zh-CN" altLang="en-US" sz="2400" b="1"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   根據</a:t>
            </a:r>
            <a:r>
              <a:rPr lang="zh-CN" altLang="en-US" sz="24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《基本法》</a:t>
            </a:r>
            <a:r>
              <a:rPr lang="zh-CN" altLang="en-US" sz="2400" b="1"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二十四</a:t>
            </a:r>
            <a:r>
              <a:rPr lang="zh-CN" altLang="en-US" sz="2400" b="1"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條</a:t>
            </a:r>
            <a:r>
              <a:rPr lang="zh-CN" altLang="en-US" sz="24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的規定，香港永久性居民是指下列人士</a:t>
            </a:r>
            <a:r>
              <a:rPr lang="zh-CN" altLang="en-US" sz="2400" b="1"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endParaRPr lang="en-US" altLang="zh-CN" sz="24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endParaRPr>
          </a:p>
          <a:p>
            <a:pPr lvl="1" eaLnBrk="1" fontAlgn="ctr" hangingPunct="1">
              <a:lnSpc>
                <a:spcPct val="120000"/>
              </a:lnSpc>
              <a:spcBef>
                <a:spcPct val="0"/>
              </a:spcBef>
              <a:spcAft>
                <a:spcPts val="800"/>
              </a:spcAft>
              <a:buClrTx/>
              <a:buSzPct val="100000"/>
              <a:buFont typeface="Wingdings 3" panose="05040102010807070707" pitchFamily="18" charset="2"/>
              <a:buNone/>
            </a:pP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（一）在香港特別行政區成立以前或以後在香港出生的中國公民；</a:t>
            </a:r>
          </a:p>
          <a:p>
            <a:pPr lvl="1" eaLnBrk="1" fontAlgn="ctr" hangingPunct="1">
              <a:lnSpc>
                <a:spcPct val="120000"/>
              </a:lnSpc>
              <a:spcBef>
                <a:spcPct val="0"/>
              </a:spcBef>
              <a:spcAft>
                <a:spcPts val="800"/>
              </a:spcAft>
              <a:buClrTx/>
              <a:buSzPct val="100000"/>
              <a:buFont typeface="Wingdings 3" panose="05040102010807070707" pitchFamily="18" charset="2"/>
              <a:buNone/>
            </a:pP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二</a:t>
            </a: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）在香港特別行政區成立以前或以後在香港通常居住連續七年以上的中國公民；</a:t>
            </a:r>
          </a:p>
          <a:p>
            <a:pPr lvl="1" eaLnBrk="1" fontAlgn="ctr" hangingPunct="1">
              <a:lnSpc>
                <a:spcPct val="120000"/>
              </a:lnSpc>
              <a:spcBef>
                <a:spcPct val="0"/>
              </a:spcBef>
              <a:spcAft>
                <a:spcPts val="800"/>
              </a:spcAft>
              <a:buClrTx/>
              <a:buSzPct val="100000"/>
              <a:buFont typeface="Wingdings 3" panose="05040102010807070707" pitchFamily="18" charset="2"/>
              <a:buNone/>
            </a:pP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三</a:t>
            </a: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）第（一）、（二）兩項所列居民在香港以外所生的中國籍子女；</a:t>
            </a:r>
          </a:p>
          <a:p>
            <a:pPr lvl="1" eaLnBrk="1" fontAlgn="ctr" hangingPunct="1">
              <a:lnSpc>
                <a:spcPct val="120000"/>
              </a:lnSpc>
              <a:spcBef>
                <a:spcPct val="0"/>
              </a:spcBef>
              <a:spcAft>
                <a:spcPts val="800"/>
              </a:spcAft>
              <a:buClrTx/>
              <a:buSzPct val="100000"/>
              <a:buFont typeface="Wingdings 3" panose="05040102010807070707" pitchFamily="18" charset="2"/>
              <a:buNone/>
            </a:pP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四</a:t>
            </a: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）在香港特別行政區成立以前或以後持有效旅行證件進入香港</a:t>
            </a:r>
            <a:r>
              <a:rPr lang="zh-CN" altLang="en-US" sz="2400" dirty="0" smtClean="0">
                <a:solidFill>
                  <a:schemeClr val="tx1"/>
                </a:solidFill>
                <a:latin typeface="DFKai-SB" panose="03000509000000000000" pitchFamily="65" charset="-120"/>
                <a:ea typeface="DFKai-SB" panose="03000509000000000000" pitchFamily="65" charset="-120"/>
                <a:sym typeface="Microsoft YaHei" panose="020B0503020204020204" pitchFamily="34" charset="-122"/>
              </a:rPr>
              <a:t>、在</a:t>
            </a: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香港通常居住連續七年以上並以香港為永久居住地的非中國籍的人；</a:t>
            </a:r>
          </a:p>
          <a:p>
            <a:pPr lvl="1" eaLnBrk="1" fontAlgn="ctr" hangingPunct="1">
              <a:lnSpc>
                <a:spcPct val="120000"/>
              </a:lnSpc>
              <a:spcBef>
                <a:spcPct val="0"/>
              </a:spcBef>
              <a:spcAft>
                <a:spcPts val="800"/>
              </a:spcAft>
              <a:buClrTx/>
              <a:buSzPct val="100000"/>
              <a:buFont typeface="Wingdings 3" panose="05040102010807070707" pitchFamily="18" charset="2"/>
              <a:buNone/>
            </a:pP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五</a:t>
            </a: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）在香港特別行政區成立以前或以後第（四）項所列居民在香港所生的未滿二十一周歲的子女；</a:t>
            </a:r>
          </a:p>
          <a:p>
            <a:pPr lvl="1" eaLnBrk="1" fontAlgn="ctr" hangingPunct="1">
              <a:lnSpc>
                <a:spcPct val="120000"/>
              </a:lnSpc>
              <a:spcBef>
                <a:spcPct val="0"/>
              </a:spcBef>
              <a:spcAft>
                <a:spcPts val="800"/>
              </a:spcAft>
              <a:buClrTx/>
              <a:buSzPct val="100000"/>
              <a:buFont typeface="Wingdings 3" panose="05040102010807070707" pitchFamily="18" charset="2"/>
              <a:buNone/>
            </a:pP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六</a:t>
            </a:r>
            <a:r>
              <a:rPr lang="zh-CN"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）第（一）至（五）項所列居民以外在香港特別行政區成立以前只在香港有居留權的人。</a:t>
            </a:r>
            <a:endParaRPr lang="zh-CN" altLang="en-US" sz="2400" dirty="0">
              <a:solidFill>
                <a:schemeClr val="tx1"/>
              </a:solidFill>
              <a:latin typeface="DFKai-SB" panose="03000509000000000000" pitchFamily="65" charset="-120"/>
              <a:ea typeface="DFKai-SB" panose="03000509000000000000" pitchFamily="65" charset="-120"/>
            </a:endParaRPr>
          </a:p>
        </p:txBody>
      </p:sp>
      <p:sp>
        <p:nvSpPr>
          <p:cNvPr id="78851" name="灯片编号占位符 1"/>
          <p:cNvSpPr>
            <a:spLocks noGrp="1"/>
          </p:cNvSpPr>
          <p:nvPr>
            <p:ph type="sldNum" sz="quarter" idx="12"/>
          </p:nvPr>
        </p:nvSpPr>
        <p:spPr bwMode="auto">
          <a:xfrm>
            <a:off x="11130021" y="6349597"/>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7DA43F3E-96B3-4161-96A3-45A8DB17638A}" type="slidenum">
              <a:rPr lang="zh-CN" altLang="en-US" sz="160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pPr eaLnBrk="0" fontAlgn="base" hangingPunct="0">
                <a:spcBef>
                  <a:spcPct val="0"/>
                </a:spcBef>
                <a:spcAft>
                  <a:spcPct val="0"/>
                </a:spcAft>
                <a:buClrTx/>
                <a:buSzTx/>
                <a:buFont typeface="Wingdings 3" panose="05040102010807070707" pitchFamily="18" charset="2"/>
                <a:buNone/>
              </a:pPr>
              <a:t>3</a:t>
            </a:fld>
            <a:endParaRPr lang="zh-CN" altLang="en-US"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8852" name="文本框 2"/>
          <p:cNvSpPr>
            <a:spLocks noChangeArrowheads="1"/>
          </p:cNvSpPr>
          <p:nvPr/>
        </p:nvSpPr>
        <p:spPr bwMode="auto">
          <a:xfrm>
            <a:off x="1678449" y="291696"/>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Pct val="100000"/>
              <a:buFont typeface="Wingdings 3" panose="05040102010807070707" pitchFamily="18" charset="2"/>
              <a:buNone/>
            </a:pPr>
            <a:r>
              <a:rPr lang="zh-CN" altLang="en-US" sz="4000" b="1" dirty="0">
                <a:solidFill>
                  <a:srgbClr val="262626"/>
                </a:solidFill>
                <a:latin typeface="DFKai-SB" panose="03000509000000000000" pitchFamily="65" charset="-120"/>
                <a:ea typeface="DFKai-SB" panose="03000509000000000000" pitchFamily="65" charset="-120"/>
                <a:sym typeface="Arial" panose="020B0604020202020204" pitchFamily="34" charset="0"/>
              </a:rPr>
              <a:t>香港永久性居民</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1"/>
          <p:cNvSpPr txBox="1">
            <a:spLocks noChangeArrowheads="1"/>
          </p:cNvSpPr>
          <p:nvPr/>
        </p:nvSpPr>
        <p:spPr bwMode="auto">
          <a:xfrm>
            <a:off x="1866155" y="120973"/>
            <a:ext cx="8169088" cy="72735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itchFamily="2" charset="-122"/>
              </a:defRPr>
            </a:lvl1pPr>
            <a:lvl2pPr marL="742950" indent="-285750" defTabSz="977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itchFamily="2" charset="-122"/>
              </a:defRPr>
            </a:lvl2pPr>
            <a:lvl3pPr marL="1143000" indent="-228600" defTabSz="9779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itchFamily="2" charset="-122"/>
              </a:defRPr>
            </a:lvl3pPr>
            <a:lvl4pPr marL="1600200" indent="-228600" defTabSz="977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4pPr>
            <a:lvl5pPr marL="2057400" indent="-228600" defTabSz="977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5pPr>
            <a:lvl6pPr marL="25146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6pPr>
            <a:lvl7pPr marL="29718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7pPr>
            <a:lvl8pPr marL="34290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8pPr>
            <a:lvl9pPr marL="38862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9pPr>
          </a:lstStyle>
          <a:p>
            <a:pPr algn="ctr">
              <a:lnSpc>
                <a:spcPct val="90000"/>
              </a:lnSpc>
              <a:spcBef>
                <a:spcPct val="0"/>
              </a:spcBef>
              <a:spcAft>
                <a:spcPct val="35000"/>
              </a:spcAft>
              <a:buClrTx/>
              <a:buSzTx/>
              <a:buFontTx/>
              <a:buNone/>
              <a:defRPr/>
            </a:pPr>
            <a:r>
              <a:rPr lang="zh-TW" altLang="en-US" sz="4400" b="1" dirty="0" smtClean="0">
                <a:solidFill>
                  <a:schemeClr val="bg1"/>
                </a:solidFill>
                <a:latin typeface="DFKai-SB" panose="03000509000000000000" pitchFamily="65" charset="-120"/>
                <a:ea typeface="DFKai-SB" panose="03000509000000000000" pitchFamily="65" charset="-120"/>
              </a:rPr>
              <a:t>應</a:t>
            </a:r>
            <a:r>
              <a:rPr lang="zh-TW" altLang="en-US" sz="4400" b="1" dirty="0" smtClean="0">
                <a:solidFill>
                  <a:srgbClr val="FFFFFF"/>
                </a:solidFill>
                <a:latin typeface="DFKai-SB" panose="03000509000000000000" pitchFamily="65" charset="-120"/>
                <a:ea typeface="DFKai-SB" panose="03000509000000000000" pitchFamily="65" charset="-120"/>
              </a:rPr>
              <a:t>遵守香港立法會制定的法律</a:t>
            </a:r>
            <a:endParaRPr lang="zh-TW" altLang="en-US" sz="4400" b="1" dirty="0" smtClean="0">
              <a:solidFill>
                <a:srgbClr val="C00000"/>
              </a:solidFill>
              <a:latin typeface="DFKai-SB" panose="03000509000000000000" pitchFamily="65" charset="-120"/>
              <a:ea typeface="DFKai-SB" panose="03000509000000000000" pitchFamily="65" charset="-120"/>
            </a:endParaRPr>
          </a:p>
        </p:txBody>
      </p:sp>
      <p:sp>
        <p:nvSpPr>
          <p:cNvPr id="114691"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hangingPunct="0"/>
            <a:fld id="{C55EB0BC-FDAD-47BB-A308-852946237653}" type="slidenum">
              <a:rPr lang="en-US" altLang="en-US" sz="1600" smtClean="0">
                <a:latin typeface="Arial" panose="020B0604020202020204" pitchFamily="34" charset="0"/>
                <a:ea typeface="SimSun" panose="02010600030101010101" pitchFamily="2" charset="-122"/>
              </a:rPr>
              <a:pPr eaLnBrk="0" hangingPunct="0"/>
              <a:t>30</a:t>
            </a:fld>
            <a:endParaRPr lang="en-US" altLang="en-US" sz="1600" dirty="0" smtClean="0">
              <a:latin typeface="Arial" panose="020B0604020202020204" pitchFamily="34" charset="0"/>
              <a:ea typeface="SimSun" panose="02010600030101010101" pitchFamily="2" charset="-122"/>
            </a:endParaRPr>
          </a:p>
        </p:txBody>
      </p:sp>
      <p:sp>
        <p:nvSpPr>
          <p:cNvPr id="114692" name="文本框 2"/>
          <p:cNvSpPr txBox="1">
            <a:spLocks noChangeArrowheads="1"/>
          </p:cNvSpPr>
          <p:nvPr/>
        </p:nvSpPr>
        <p:spPr bwMode="auto">
          <a:xfrm>
            <a:off x="537089" y="1301333"/>
            <a:ext cx="464918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nSpc>
                <a:spcPct val="150000"/>
              </a:lnSpc>
              <a:spcBef>
                <a:spcPct val="0"/>
              </a:spcBef>
              <a:buClrTx/>
              <a:buSzTx/>
              <a:buFont typeface="Arial" panose="020B0604020202020204" pitchFamily="34" charset="0"/>
              <a:buChar char="•"/>
            </a:pPr>
            <a:r>
              <a:rPr lang="zh-CN" altLang="en-US" sz="3200" dirty="0">
                <a:solidFill>
                  <a:srgbClr val="000000"/>
                </a:solidFill>
                <a:latin typeface="DFKai-SB" panose="03000509000000000000" pitchFamily="65" charset="-120"/>
                <a:ea typeface="DFKai-SB" panose="03000509000000000000" pitchFamily="65" charset="-120"/>
              </a:rPr>
              <a:t>立法會是香港特別行政區的立法機關，立法會通過的法案，經行政長官簽署並刊憲方可生效</a:t>
            </a:r>
            <a:r>
              <a:rPr lang="zh-CN" altLang="en-US" sz="3200" dirty="0" smtClean="0">
                <a:solidFill>
                  <a:srgbClr val="000000"/>
                </a:solidFill>
                <a:latin typeface="DFKai-SB" panose="03000509000000000000" pitchFamily="65" charset="-120"/>
                <a:ea typeface="DFKai-SB" panose="03000509000000000000" pitchFamily="65" charset="-120"/>
              </a:rPr>
              <a:t>。</a:t>
            </a:r>
            <a:endParaRPr lang="en-US" altLang="zh-CN" sz="3200" dirty="0">
              <a:solidFill>
                <a:srgbClr val="000000"/>
              </a:solidFill>
              <a:latin typeface="DFKai-SB" panose="03000509000000000000" pitchFamily="65" charset="-120"/>
              <a:ea typeface="DFKai-SB" panose="03000509000000000000" pitchFamily="65" charset="-120"/>
            </a:endParaRPr>
          </a:p>
          <a:p>
            <a:pPr>
              <a:lnSpc>
                <a:spcPct val="150000"/>
              </a:lnSpc>
              <a:spcBef>
                <a:spcPct val="0"/>
              </a:spcBef>
              <a:buClrTx/>
              <a:buSzTx/>
              <a:buFont typeface="Arial" panose="020B0604020202020204" pitchFamily="34" charset="0"/>
              <a:buChar char="•"/>
            </a:pPr>
            <a:r>
              <a:rPr lang="zh-CN" altLang="en-US" sz="32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香港居民應當遵守立法會制定的法律</a:t>
            </a:r>
            <a:r>
              <a:rPr lang="zh-CN" altLang="en-US" sz="32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endParaRPr lang="zh-CN" altLang="en-US" sz="3200" dirty="0">
              <a:solidFill>
                <a:srgbClr val="000000"/>
              </a:solidFill>
              <a:latin typeface="DFKai-SB" panose="03000509000000000000" pitchFamily="65" charset="-120"/>
              <a:ea typeface="DFKai-SB" panose="03000509000000000000" pitchFamily="65" charset="-120"/>
            </a:endParaRPr>
          </a:p>
        </p:txBody>
      </p:sp>
      <p:sp>
        <p:nvSpPr>
          <p:cNvPr id="114694" name="文本框 3"/>
          <p:cNvSpPr txBox="1">
            <a:spLocks noChangeArrowheads="1"/>
          </p:cNvSpPr>
          <p:nvPr/>
        </p:nvSpPr>
        <p:spPr bwMode="auto">
          <a:xfrm>
            <a:off x="6181289" y="5657423"/>
            <a:ext cx="4535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None/>
            </a:pPr>
            <a:r>
              <a:rPr lang="zh-TW" altLang="en-US" b="1" dirty="0">
                <a:solidFill>
                  <a:schemeClr val="tx1"/>
                </a:solidFill>
                <a:latin typeface="DFKai-SB" panose="03000509000000000000" pitchFamily="65" charset="-120"/>
                <a:ea typeface="DFKai-SB" panose="03000509000000000000" pitchFamily="65" charset="-120"/>
              </a:rPr>
              <a:t>香港特別行政區制定法律的過程</a:t>
            </a:r>
          </a:p>
        </p:txBody>
      </p:sp>
      <p:sp>
        <p:nvSpPr>
          <p:cNvPr id="114695" name="文本框 6"/>
          <p:cNvSpPr txBox="1">
            <a:spLocks noChangeArrowheads="1"/>
          </p:cNvSpPr>
          <p:nvPr/>
        </p:nvSpPr>
        <p:spPr bwMode="auto">
          <a:xfrm>
            <a:off x="5431370" y="6171186"/>
            <a:ext cx="544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None/>
            </a:pPr>
            <a:r>
              <a:rPr lang="zh-TW" altLang="en-US" sz="1400" dirty="0" smtClean="0">
                <a:solidFill>
                  <a:srgbClr val="000000"/>
                </a:solidFill>
                <a:latin typeface="DFKai-SB" panose="03000509000000000000" pitchFamily="65" charset="-120"/>
                <a:ea typeface="DFKai-SB" panose="03000509000000000000" pitchFamily="65" charset="-120"/>
              </a:rPr>
              <a:t>詳細過程參考</a:t>
            </a:r>
            <a:r>
              <a:rPr lang="zh-CN" altLang="en-US" sz="1400" dirty="0" smtClean="0">
                <a:solidFill>
                  <a:srgbClr val="000000"/>
                </a:solidFill>
                <a:latin typeface="DFKai-SB" panose="03000509000000000000" pitchFamily="65" charset="-120"/>
                <a:ea typeface="DFKai-SB" panose="03000509000000000000" pitchFamily="65" charset="-120"/>
              </a:rPr>
              <a:t>立法</a:t>
            </a:r>
            <a:r>
              <a:rPr lang="zh-CN" altLang="en-US" sz="1400" dirty="0">
                <a:solidFill>
                  <a:srgbClr val="000000"/>
                </a:solidFill>
                <a:latin typeface="DFKai-SB" panose="03000509000000000000" pitchFamily="65" charset="-120"/>
                <a:ea typeface="DFKai-SB" panose="03000509000000000000" pitchFamily="65" charset="-120"/>
              </a:rPr>
              <a:t>會網站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https://app.legco.gov.hk/PhotoGallery/chinese/VideoPlayer.aspx?id=178</a:t>
            </a:r>
            <a:endPar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cxnSp>
        <p:nvCxnSpPr>
          <p:cNvPr id="12" name="直線單箭頭接點 33"/>
          <p:cNvCxnSpPr/>
          <p:nvPr/>
        </p:nvCxnSpPr>
        <p:spPr>
          <a:xfrm>
            <a:off x="8778008" y="4439930"/>
            <a:ext cx="504000" cy="0"/>
          </a:xfrm>
          <a:prstGeom prst="straightConnector1">
            <a:avLst/>
          </a:prstGeom>
          <a:ln w="38100">
            <a:solidFill>
              <a:srgbClr val="4A7EB8"/>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3" name="資料庫圖表 36"/>
          <p:cNvGraphicFramePr/>
          <p:nvPr>
            <p:extLst>
              <p:ext uri="{D42A27DB-BD31-4B8C-83A1-F6EECF244321}">
                <p14:modId xmlns:p14="http://schemas.microsoft.com/office/powerpoint/2010/main" val="1927327764"/>
              </p:ext>
            </p:extLst>
          </p:nvPr>
        </p:nvGraphicFramePr>
        <p:xfrm>
          <a:off x="5351562" y="1397237"/>
          <a:ext cx="3930438" cy="348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矩形 56"/>
          <p:cNvSpPr/>
          <p:nvPr/>
        </p:nvSpPr>
        <p:spPr>
          <a:xfrm>
            <a:off x="9282000" y="3953152"/>
            <a:ext cx="1434777" cy="933822"/>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1500" b="1" dirty="0" smtClean="0">
                <a:solidFill>
                  <a:schemeClr val="bg1"/>
                </a:solidFill>
              </a:rPr>
              <a:t>報請全國人民代表大會常務委員會備案</a:t>
            </a:r>
            <a:endParaRPr lang="zh-TW" altLang="en-US" sz="15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6"/>
          <p:cNvSpPr>
            <a:spLocks noChangeArrowheads="1"/>
          </p:cNvSpPr>
          <p:nvPr/>
        </p:nvSpPr>
        <p:spPr bwMode="auto">
          <a:xfrm>
            <a:off x="1016503" y="2171700"/>
            <a:ext cx="6709628"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spcBef>
                <a:spcPct val="0"/>
              </a:spcBef>
              <a:spcAft>
                <a:spcPts val="800"/>
              </a:spcAft>
              <a:buNone/>
            </a:pP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基本法》</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第</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十八</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條第</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二、三</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款</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規定：</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全國性法律除列於本法附件三者外，不在香港特別行政區實施。凡列於本法附件三之法律，由香港特別行政區在當地公布或立法實施。</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全國</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人民代表大會常務委員會在徵詢其所屬的香港特別行政區基本法委員會和香港特別行政區政府的意見後，可對列於本法附件三的法律作出增減，任何列入附件三的法律</a:t>
            </a:r>
            <a:r>
              <a:rPr lang="zh-CN" altLang="en-US" sz="2400" dirty="0">
                <a:latin typeface="DFKai-SB" panose="03000509000000000000" pitchFamily="65" charset="-120"/>
                <a:ea typeface="DFKai-SB" panose="03000509000000000000" pitchFamily="65" charset="-120"/>
                <a:cs typeface="Times New Roman" panose="02020603050405020304" pitchFamily="18" charset="0"/>
                <a:sym typeface="Microsoft YaHei" panose="020B0503020204020204" pitchFamily="34" charset="-122"/>
              </a:rPr>
              <a:t>，限於有關國防、外交和其他按本法規定不屬於香港特別行政區自治範圍的法律。 」</a:t>
            </a:r>
            <a:endParaRPr lang="en-US" altLang="zh-CN" sz="2400" dirty="0">
              <a:latin typeface="DFKai-SB" panose="03000509000000000000" pitchFamily="65" charset="-120"/>
              <a:ea typeface="DFKai-SB" panose="03000509000000000000" pitchFamily="65" charset="-120"/>
              <a:cs typeface="Times New Roman" panose="02020603050405020304" pitchFamily="18" charset="0"/>
              <a:sym typeface="Microsoft YaHei" panose="020B0503020204020204" pitchFamily="34" charset="-122"/>
            </a:endParaRPr>
          </a:p>
        </p:txBody>
      </p:sp>
      <p:sp>
        <p:nvSpPr>
          <p:cNvPr id="11571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ACCEC125-AC38-4382-B5E1-E1DFA7A61F20}"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31</a:t>
            </a:fld>
            <a:endParaRPr lang="zh-CN" altLang="en-US" sz="1800" smtClean="0">
              <a:solidFill>
                <a:srgbClr val="000000"/>
              </a:solidFill>
            </a:endParaRPr>
          </a:p>
        </p:txBody>
      </p:sp>
      <p:sp>
        <p:nvSpPr>
          <p:cNvPr id="115716" name="文字方塊 5"/>
          <p:cNvSpPr txBox="1">
            <a:spLocks noChangeArrowheads="1"/>
          </p:cNvSpPr>
          <p:nvPr/>
        </p:nvSpPr>
        <p:spPr bwMode="auto">
          <a:xfrm>
            <a:off x="1197032" y="6116638"/>
            <a:ext cx="678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zh-TW" altLang="en-US" sz="1400" dirty="0">
                <a:solidFill>
                  <a:srgbClr val="000000"/>
                </a:solidFill>
                <a:latin typeface="DFKai-SB" panose="03000509000000000000" pitchFamily="65" charset="-120"/>
                <a:ea typeface="DFKai-SB" panose="03000509000000000000" pitchFamily="65" charset="-120"/>
              </a:rPr>
              <a:t>資料來源：政制及內地事務局</a:t>
            </a:r>
            <a:r>
              <a:rPr lang="en-US" altLang="zh-TW" sz="1400" dirty="0">
                <a:solidFill>
                  <a:srgbClr val="000000"/>
                </a:solidFill>
                <a:latin typeface="DFKai-SB" panose="03000509000000000000" pitchFamily="65" charset="-120"/>
                <a:ea typeface="DFKai-SB" panose="03000509000000000000" pitchFamily="65" charset="-120"/>
              </a:rPr>
              <a:t>〈</a:t>
            </a:r>
            <a:r>
              <a:rPr lang="zh-TW" altLang="en-US" sz="1400" dirty="0">
                <a:solidFill>
                  <a:srgbClr val="000000"/>
                </a:solidFill>
                <a:latin typeface="DFKai-SB" panose="03000509000000000000" pitchFamily="65" charset="-120"/>
                <a:ea typeface="DFKai-SB" panose="03000509000000000000" pitchFamily="65" charset="-120"/>
              </a:rPr>
              <a:t>基本法 </a:t>
            </a:r>
            <a:r>
              <a:rPr lang="en-US" altLang="zh-TW" sz="1400" dirty="0">
                <a:solidFill>
                  <a:srgbClr val="000000"/>
                </a:solidFill>
                <a:latin typeface="DFKai-SB" panose="03000509000000000000" pitchFamily="65" charset="-120"/>
                <a:ea typeface="DFKai-SB" panose="03000509000000000000" pitchFamily="65" charset="-120"/>
              </a:rPr>
              <a:t>- </a:t>
            </a:r>
            <a:r>
              <a:rPr lang="zh-TW" altLang="en-US" sz="1400" dirty="0">
                <a:solidFill>
                  <a:srgbClr val="000000"/>
                </a:solidFill>
                <a:latin typeface="DFKai-SB" panose="03000509000000000000" pitchFamily="65" charset="-120"/>
                <a:ea typeface="DFKai-SB" panose="03000509000000000000" pitchFamily="65" charset="-120"/>
              </a:rPr>
              <a:t>在香港特別行政區實施的全國性法律</a:t>
            </a:r>
            <a:r>
              <a:rPr lang="en-US" altLang="zh-TW" sz="1400" dirty="0">
                <a:solidFill>
                  <a:srgbClr val="000000"/>
                </a:solidFill>
                <a:latin typeface="DFKai-SB" panose="03000509000000000000" pitchFamily="65" charset="-120"/>
                <a:ea typeface="DFKai-SB" panose="03000509000000000000" pitchFamily="65" charset="-120"/>
              </a:rPr>
              <a:t>〉</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https://www.basiclaw.gov.hk/tc/basiclaw/national-laws.html</a:t>
            </a:r>
            <a:endParaRPr lang="zh-HK"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15717"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4721" y="3725898"/>
            <a:ext cx="3204801" cy="21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4721" y="1630363"/>
            <a:ext cx="3145357" cy="209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Object 901"/>
          <p:cNvSpPr>
            <a:spLocks noChangeArrowheads="1"/>
          </p:cNvSpPr>
          <p:nvPr/>
        </p:nvSpPr>
        <p:spPr bwMode="auto">
          <a:xfrm>
            <a:off x="980902" y="307571"/>
            <a:ext cx="9991898" cy="132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zh-TW" altLang="en-US" sz="4000" b="1" dirty="0" smtClean="0">
                <a:latin typeface="DFKai-SB" panose="03000509000000000000" pitchFamily="65" charset="-120"/>
                <a:ea typeface="DFKai-SB" panose="03000509000000000000" pitchFamily="65" charset="-120"/>
                <a:sym typeface="Microsoft YaHei" panose="020B0503020204020204" pitchFamily="34" charset="-122"/>
              </a:rPr>
              <a:t>應</a:t>
            </a:r>
            <a:r>
              <a:rPr lang="zh-CN" altLang="en-US" sz="40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遵守</a:t>
            </a:r>
            <a:r>
              <a:rPr lang="zh-CN" altLang="en-US" sz="40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香港立法會制定的法律</a:t>
            </a:r>
            <a:r>
              <a:rPr lang="zh-TW" altLang="en-US" sz="40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及</a:t>
            </a:r>
            <a:r>
              <a:rPr lang="en-US" altLang="zh-CN" sz="40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列於《基本法》附件三的全國性法律</a:t>
            </a:r>
            <a:endParaRPr lang="zh-CN" altLang="en-US" sz="4000" b="1" dirty="0">
              <a:solidFill>
                <a:srgbClr val="000000"/>
              </a:solidFill>
              <a:latin typeface="DFKai-SB" panose="03000509000000000000" pitchFamily="65" charset="-120"/>
              <a:ea typeface="DFKai-SB" panose="03000509000000000000" pitchFamily="65" charset="-120"/>
            </a:endParaRPr>
          </a:p>
        </p:txBody>
      </p:sp>
      <p:sp>
        <p:nvSpPr>
          <p:cNvPr id="115720" name="TextBox 9"/>
          <p:cNvSpPr txBox="1">
            <a:spLocks noChangeArrowheads="1"/>
          </p:cNvSpPr>
          <p:nvPr/>
        </p:nvSpPr>
        <p:spPr bwMode="auto">
          <a:xfrm>
            <a:off x="8328689" y="5808663"/>
            <a:ext cx="237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r">
              <a:spcBef>
                <a:spcPct val="0"/>
              </a:spcBef>
              <a:buFont typeface="Arial" panose="020B0604020202020204" pitchFamily="34" charset="0"/>
              <a:buNone/>
            </a:pPr>
            <a:r>
              <a:rPr lang="zh-TW" altLang="en-US" sz="1400" dirty="0">
                <a:solidFill>
                  <a:srgbClr val="000000"/>
                </a:solidFill>
                <a:latin typeface="DFKai-SB" panose="03000509000000000000" pitchFamily="65" charset="-120"/>
                <a:ea typeface="DFKai-SB" panose="03000509000000000000" pitchFamily="65" charset="-120"/>
              </a:rPr>
              <a:t>圖片來自政府新聞處</a:t>
            </a:r>
            <a:endParaRPr lang="zh-HK" altLang="en-US" sz="1400" dirty="0">
              <a:solidFill>
                <a:srgbClr val="000000"/>
              </a:solidFill>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23554"/>
          <p:cNvGraphicFramePr>
            <a:graphicFrameLocks noGrp="1"/>
          </p:cNvGraphicFramePr>
          <p:nvPr>
            <p:extLst>
              <p:ext uri="{D42A27DB-BD31-4B8C-83A1-F6EECF244321}">
                <p14:modId xmlns:p14="http://schemas.microsoft.com/office/powerpoint/2010/main" val="671708911"/>
              </p:ext>
            </p:extLst>
          </p:nvPr>
        </p:nvGraphicFramePr>
        <p:xfrm>
          <a:off x="658587" y="1"/>
          <a:ext cx="10733314" cy="6139542"/>
        </p:xfrm>
        <a:graphic>
          <a:graphicData uri="http://schemas.openxmlformats.org/drawingml/2006/table">
            <a:tbl>
              <a:tblPr/>
              <a:tblGrid>
                <a:gridCol w="10733314">
                  <a:extLst>
                    <a:ext uri="{9D8B030D-6E8A-4147-A177-3AD203B41FA5}">
                      <a16:colId xmlns:a16="http://schemas.microsoft.com/office/drawing/2014/main" val="454789914"/>
                    </a:ext>
                  </a:extLst>
                </a:gridCol>
              </a:tblGrid>
              <a:tr h="90122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3600" b="1" i="0" u="none" strike="noStrike" cap="none" normalizeH="0" baseline="0" dirty="0" smtClean="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a:t>
                      </a:r>
                      <a:r>
                        <a:rPr kumimoji="0" lang="zh-CN" altLang="en-US" sz="3600" b="1" i="0" u="none" strike="noStrike" cap="none" normalizeH="0" baseline="0" dirty="0" smtClean="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基本法</a:t>
                      </a:r>
                      <a:r>
                        <a:rPr kumimoji="0" lang="en-US" altLang="zh-CN" sz="3600" b="1" i="0" u="none" strike="noStrike" cap="none" normalizeH="0" baseline="0" dirty="0" smtClean="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a:t>
                      </a:r>
                      <a:r>
                        <a:rPr kumimoji="0" lang="zh-CN" altLang="en-US" sz="3600" b="1" i="0" u="none" strike="noStrike" cap="none" normalizeH="0" baseline="0" dirty="0" smtClean="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附件三中</a:t>
                      </a:r>
                      <a:r>
                        <a:rPr kumimoji="0" lang="en-US" altLang="zh-CN" sz="3600" b="1" i="0" u="none" strike="noStrike" cap="none" normalizeH="0" baseline="0" dirty="0" err="1" smtClean="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在香港實施的全國性法律</a:t>
                      </a:r>
                      <a:endParaRPr kumimoji="0" lang="en-US" altLang="zh-CN" sz="3600" b="1" i="0" u="none" strike="noStrike" cap="none" normalizeH="0" baseline="0" dirty="0" smtClean="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2390367231"/>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CN"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關於</a:t>
                      </a:r>
                      <a:r>
                        <a:rPr kumimoji="0" lang="en-US" altLang="zh-CN" sz="2400" b="0" i="0" u="none" strike="noStrike" cap="none" normalizeH="0" baseline="0" dirty="0" err="1"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中華人民共和國國都、紀年、國歌、國旗的</a:t>
                      </a:r>
                      <a:r>
                        <a:rPr lang="zh-TW" altLang="en-US" sz="2400" b="0" i="0" kern="1200" dirty="0" smtClean="0">
                          <a:solidFill>
                            <a:schemeClr val="tx1"/>
                          </a:solidFill>
                          <a:effectLst/>
                          <a:latin typeface="DFKai-SB" panose="03000509000000000000" pitchFamily="65" charset="-120"/>
                          <a:ea typeface="DFKai-SB" panose="03000509000000000000" pitchFamily="65" charset="-120"/>
                          <a:cs typeface="+mn-cs"/>
                          <a:sym typeface="Arial" panose="020B0604020202020204" pitchFamily="34" charset="0"/>
                        </a:rPr>
                        <a:t>決</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議》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984468480"/>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CN"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關於</a:t>
                      </a:r>
                      <a:r>
                        <a:rPr kumimoji="0" lang="en-US" altLang="zh-CN" sz="2400" b="0" i="0" u="none" strike="noStrike" cap="none" normalizeH="0" baseline="0" dirty="0" err="1"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中華人民共和國國慶日的</a:t>
                      </a:r>
                      <a:r>
                        <a:rPr lang="zh-TW" altLang="en-US" sz="2400" b="0" i="0" kern="1200" dirty="0" smtClean="0">
                          <a:solidFill>
                            <a:schemeClr val="tx1"/>
                          </a:solidFill>
                          <a:effectLst/>
                          <a:latin typeface="DFKai-SB" panose="03000509000000000000" pitchFamily="65" charset="-120"/>
                          <a:ea typeface="DFKai-SB" panose="03000509000000000000" pitchFamily="65" charset="-120"/>
                          <a:cs typeface="+mn-cs"/>
                          <a:sym typeface="Arial" panose="020B0604020202020204" pitchFamily="34" charset="0"/>
                        </a:rPr>
                        <a:t>決</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議》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981652257"/>
                  </a:ext>
                </a:extLst>
              </a:tr>
              <a:tr h="437839">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中華人民共和國國徽法</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立法實施：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國旗及國徽條例</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846099929"/>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lang="zh-TW" altLang="en-US" sz="2400" b="0" i="0" kern="1200" dirty="0" smtClean="0">
                          <a:solidFill>
                            <a:schemeClr val="tx1"/>
                          </a:solidFill>
                          <a:effectLst/>
                          <a:latin typeface="DFKai-SB" panose="03000509000000000000" pitchFamily="65" charset="-120"/>
                          <a:ea typeface="DFKai-SB" panose="03000509000000000000" pitchFamily="65" charset="-120"/>
                          <a:cs typeface="+mn-cs"/>
                          <a:sym typeface="Arial" panose="020B0604020202020204" pitchFamily="34" charset="0"/>
                        </a:rPr>
                        <a:t>中華人民共和國政府關於領海的聲明</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4046041161"/>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中華人民共和國國籍法</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950678230"/>
                  </a:ext>
                </a:extLst>
              </a:tr>
              <a:tr h="447871">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中華人民共和國外交特權與豁免條例</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117997950"/>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中華人民共和國國旗法</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立法實施：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國旗及國徽條例</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707598753"/>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中華人民共和國領事特權與豁免條例</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957172457"/>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中華人民共和國領海及毗連區法</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5654580"/>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中華人民共和國香港特別行政區駐軍法</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47569000"/>
                  </a:ext>
                </a:extLst>
              </a:tr>
              <a:tr h="442780">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中華人民共和國專屬經濟區和大陸架法</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049497857"/>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中華人民共和國國歌法</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立法實施：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國歌條例</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PMingLiU" panose="02020500000000000000" pitchFamily="18" charset="-120"/>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4277487336"/>
                  </a:ext>
                </a:extLst>
              </a:tr>
              <a:tr h="39098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中華人民共和國香港特別行政區維護國家安全法</a:t>
                      </a:r>
                      <a:r>
                        <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     </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r>
                        <a:rPr kumimoji="0" lang="zh-TW" altLang="en-US"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公布實施</a:t>
                      </a:r>
                      <a:r>
                        <a:rPr kumimoji="0" lang="en-US" altLang="zh-TW"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rPr>
                        <a:t>]</a:t>
                      </a:r>
                      <a:endParaRPr kumimoji="0" lang="en-US" altLang="zh-CN" sz="2400" b="0" i="0" u="none" strike="noStrike" cap="none" normalizeH="0" baseline="0" dirty="0" smtClean="0">
                        <a:ln>
                          <a:noFill/>
                        </a:ln>
                        <a:solidFill>
                          <a:schemeClr val="tx1"/>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56592219"/>
                  </a:ext>
                </a:extLst>
              </a:tr>
            </a:tbl>
          </a:graphicData>
        </a:graphic>
      </p:graphicFrame>
      <p:sp>
        <p:nvSpPr>
          <p:cNvPr id="119844" name="灯片编号占位符 2"/>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20002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4574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9146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3718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4BC1438B-5C4B-4C77-B2F3-35EFD6FEB42D}" type="slidenum">
              <a:rPr lang="en-US" altLang="en-US"/>
              <a:pPr/>
              <a:t>32</a:t>
            </a:fld>
            <a:endParaRPr lang="en-US" altLang="en-US" dirty="0"/>
          </a:p>
        </p:txBody>
      </p:sp>
      <p:sp>
        <p:nvSpPr>
          <p:cNvPr id="2" name="Rectangle 1"/>
          <p:cNvSpPr/>
          <p:nvPr/>
        </p:nvSpPr>
        <p:spPr>
          <a:xfrm>
            <a:off x="705888" y="6162100"/>
            <a:ext cx="10773097" cy="584775"/>
          </a:xfrm>
          <a:prstGeom prst="rect">
            <a:avLst/>
          </a:prstGeom>
        </p:spPr>
        <p:txBody>
          <a:bodyPr wrap="square">
            <a:spAutoFit/>
          </a:bodyPr>
          <a:lstStyle/>
          <a:p>
            <a:r>
              <a:rPr lang="zh-TW" altLang="en-US" sz="1600" dirty="0" smtClean="0">
                <a:latin typeface="DFKai-SB" panose="03000509000000000000" pitchFamily="65" charset="-120"/>
                <a:ea typeface="DFKai-SB" panose="03000509000000000000" pitchFamily="65" charset="-120"/>
                <a:cs typeface="Times New Roman" panose="02020603050405020304" pitchFamily="18" charset="0"/>
              </a:rPr>
              <a:t>來源</a:t>
            </a:r>
            <a:r>
              <a:rPr lang="en-US" altLang="zh-TW" sz="1600" dirty="0" smtClean="0">
                <a:latin typeface="DFKai-SB" panose="03000509000000000000" pitchFamily="65" charset="-120"/>
                <a:ea typeface="DFKai-SB" panose="03000509000000000000" pitchFamily="65" charset="-120"/>
                <a:cs typeface="Times New Roman" panose="02020603050405020304" pitchFamily="18" charset="0"/>
              </a:rPr>
              <a:t>: </a:t>
            </a:r>
            <a:r>
              <a:rPr lang="zh-TW" altLang="en-US" sz="1600" dirty="0">
                <a:latin typeface="DFKai-SB" panose="03000509000000000000" pitchFamily="65" charset="-120"/>
                <a:ea typeface="DFKai-SB" panose="03000509000000000000" pitchFamily="65" charset="-120"/>
                <a:cs typeface="Times New Roman" panose="02020603050405020304" pitchFamily="18" charset="0"/>
              </a:rPr>
              <a:t>政制及內地事務局</a:t>
            </a:r>
            <a:r>
              <a:rPr lang="en-US" altLang="zh-TW" sz="1600" dirty="0">
                <a:latin typeface="DFKai-SB" panose="03000509000000000000" pitchFamily="65" charset="-120"/>
                <a:ea typeface="DFKai-SB" panose="03000509000000000000" pitchFamily="65" charset="-120"/>
                <a:cs typeface="Times New Roman" panose="02020603050405020304" pitchFamily="18" charset="0"/>
              </a:rPr>
              <a:t>〈</a:t>
            </a:r>
            <a:r>
              <a:rPr lang="zh-TW" altLang="en-US" sz="1600" dirty="0">
                <a:latin typeface="DFKai-SB" panose="03000509000000000000" pitchFamily="65" charset="-120"/>
                <a:ea typeface="DFKai-SB" panose="03000509000000000000" pitchFamily="65" charset="-120"/>
                <a:cs typeface="Times New Roman" panose="02020603050405020304" pitchFamily="18" charset="0"/>
              </a:rPr>
              <a:t>基本法 </a:t>
            </a:r>
            <a:r>
              <a:rPr lang="en-US" altLang="zh-TW" sz="1600" dirty="0">
                <a:latin typeface="DFKai-SB" panose="03000509000000000000" pitchFamily="65" charset="-120"/>
                <a:ea typeface="DFKai-SB" panose="03000509000000000000" pitchFamily="65" charset="-120"/>
                <a:cs typeface="Times New Roman" panose="02020603050405020304" pitchFamily="18" charset="0"/>
              </a:rPr>
              <a:t>- </a:t>
            </a:r>
            <a:r>
              <a:rPr lang="zh-TW" altLang="en-US" sz="1600" dirty="0">
                <a:latin typeface="DFKai-SB" panose="03000509000000000000" pitchFamily="65" charset="-120"/>
                <a:ea typeface="DFKai-SB" panose="03000509000000000000" pitchFamily="65" charset="-120"/>
                <a:cs typeface="Times New Roman" panose="02020603050405020304" pitchFamily="18" charset="0"/>
              </a:rPr>
              <a:t>在香港特別行政區實施的全國性法律</a:t>
            </a:r>
            <a:r>
              <a:rPr lang="en-US" altLang="zh-TW" sz="1600" dirty="0">
                <a:latin typeface="DFKai-SB" panose="03000509000000000000" pitchFamily="65" charset="-120"/>
                <a:ea typeface="DFKai-SB" panose="03000509000000000000" pitchFamily="65" charset="-12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https</a:t>
            </a:r>
            <a:r>
              <a:rPr lang="en-US" sz="1600" dirty="0">
                <a:latin typeface="Times New Roman" panose="02020603050405020304" pitchFamily="18" charset="0"/>
                <a:cs typeface="Times New Roman" panose="02020603050405020304" pitchFamily="18" charset="0"/>
              </a:rPr>
              <a:t>://www.basiclaw.gov.hk/tc/basiclaw/national-laws.html</a:t>
            </a:r>
          </a:p>
        </p:txBody>
      </p:sp>
    </p:spTree>
    <p:extLst>
      <p:ext uri="{BB962C8B-B14F-4D97-AF65-F5344CB8AC3E}">
        <p14:creationId xmlns:p14="http://schemas.microsoft.com/office/powerpoint/2010/main" val="41445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1"/>
          <p:cNvSpPr txBox="1">
            <a:spLocks noChangeArrowheads="1"/>
          </p:cNvSpPr>
          <p:nvPr/>
        </p:nvSpPr>
        <p:spPr bwMode="auto">
          <a:xfrm>
            <a:off x="232756" y="266171"/>
            <a:ext cx="11745884" cy="1851066"/>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20000"/>
              </a:lnSpc>
              <a:spcBef>
                <a:spcPct val="0"/>
              </a:spcBef>
              <a:buNone/>
            </a:pPr>
            <a:r>
              <a:rPr lang="zh-TW" altLang="en-US" sz="4400" b="1" dirty="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此外</a:t>
            </a:r>
            <a:r>
              <a:rPr lang="zh-TW" altLang="en-US" sz="4400" b="1" dirty="0" smtClean="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a:t>
            </a:r>
            <a:r>
              <a:rPr lang="zh-TW" altLang="en-US" sz="44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應</a:t>
            </a:r>
            <a:r>
              <a:rPr lang="zh-CN" altLang="en-US" sz="4400" b="1" dirty="0">
                <a:solidFill>
                  <a:schemeClr val="bg1"/>
                </a:solidFill>
                <a:latin typeface="DFKai-SB" panose="03000509000000000000" pitchFamily="65" charset="-120"/>
                <a:ea typeface="DFKai-SB" panose="03000509000000000000" pitchFamily="65" charset="-120"/>
                <a:sym typeface="Microsoft YaHei" panose="020B0503020204020204" pitchFamily="34" charset="-122"/>
              </a:rPr>
              <a:t>遵守</a:t>
            </a:r>
            <a:r>
              <a:rPr lang="zh-TW" altLang="en-US" sz="4400" b="1" dirty="0" smtClean="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在特殊情況例如戰爭</a:t>
            </a:r>
            <a:r>
              <a:rPr lang="zh-TW" altLang="en-US" sz="4400" b="1" dirty="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狀態或緊急狀態下在香港特別行政區</a:t>
            </a:r>
            <a:r>
              <a:rPr lang="zh-TW" altLang="en-US" sz="4400" b="1" dirty="0" smtClean="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實施</a:t>
            </a:r>
            <a:r>
              <a:rPr lang="zh-CN" altLang="en-US" sz="4400" b="1" dirty="0" smtClean="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的</a:t>
            </a:r>
            <a:r>
              <a:rPr lang="zh-TW" altLang="en-US" sz="4400" b="1" dirty="0" smtClean="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全國性</a:t>
            </a:r>
            <a:r>
              <a:rPr lang="zh-TW" altLang="en-US" sz="4400" b="1" dirty="0">
                <a:solidFill>
                  <a:schemeClr val="bg1"/>
                </a:solidFill>
                <a:effectLst>
                  <a:outerShdw blurRad="38100" dist="38100" dir="2700000" algn="tl">
                    <a:srgbClr val="000000"/>
                  </a:outerShdw>
                </a:effectLst>
                <a:latin typeface="DFKai-SB" panose="03000509000000000000" pitchFamily="65" charset="-120"/>
                <a:ea typeface="DFKai-SB" panose="03000509000000000000" pitchFamily="65" charset="-120"/>
              </a:rPr>
              <a:t>法律</a:t>
            </a:r>
          </a:p>
        </p:txBody>
      </p:sp>
      <p:sp>
        <p:nvSpPr>
          <p:cNvPr id="116739" name="Title 6"/>
          <p:cNvSpPr>
            <a:spLocks noChangeArrowheads="1"/>
          </p:cNvSpPr>
          <p:nvPr/>
        </p:nvSpPr>
        <p:spPr bwMode="auto">
          <a:xfrm>
            <a:off x="865414" y="2601686"/>
            <a:ext cx="10997974" cy="388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 typeface="Arial" panose="020B0604020202020204" pitchFamily="34" charset="0"/>
              <a:buNone/>
            </a:pPr>
            <a:r>
              <a:rPr lang="zh-CN" altLang="en-US" sz="24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    </a:t>
            </a:r>
            <a:r>
              <a:rPr lang="zh-CN" altLang="en-US" sz="28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根據</a:t>
            </a:r>
            <a:r>
              <a:rPr lang="en-US" altLang="zh-CN" sz="28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28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en-US" altLang="zh-CN" sz="28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28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第</a:t>
            </a:r>
            <a:r>
              <a:rPr lang="zh-TW" altLang="en-US" sz="28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十八</a:t>
            </a:r>
            <a:r>
              <a:rPr lang="zh-CN" altLang="en-US" sz="28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條第</a:t>
            </a:r>
            <a:r>
              <a:rPr lang="zh-TW" altLang="en-US" sz="28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四</a:t>
            </a:r>
            <a:r>
              <a:rPr lang="zh-CN" altLang="en-US" sz="28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款</a:t>
            </a:r>
            <a:r>
              <a:rPr lang="zh-CN" altLang="en-US" sz="28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endParaRPr lang="en-US" altLang="zh-CN" sz="28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endParaRPr>
          </a:p>
          <a:p>
            <a:pPr>
              <a:lnSpc>
                <a:spcPct val="150000"/>
              </a:lnSpc>
              <a:spcBef>
                <a:spcPct val="0"/>
              </a:spcBef>
              <a:buFont typeface="Arial" panose="020B0604020202020204" pitchFamily="34" charset="0"/>
              <a:buNone/>
            </a:pPr>
            <a:r>
              <a:rPr lang="zh-CN" altLang="en-US" sz="2800" dirty="0">
                <a:latin typeface="Times New Roman" panose="02020603050405020304" pitchFamily="18" charset="0"/>
                <a:ea typeface="DFKai-SB" panose="03000509000000000000" pitchFamily="65" charset="-120"/>
                <a:sym typeface="Microsoft YaHei" panose="020B0503020204020204" pitchFamily="34" charset="-122"/>
              </a:rPr>
              <a:t>「全國人民代表大會常務委員會决定宣布戰爭狀態或因香港特別行政區內發生香港特別行政區政府不能控制的危及國家統一或安全的動亂而决定香港特別行政區進入緊急狀態，中央人民政府可發布命令將有關全國性法律在香港特別行政區實施。」</a:t>
            </a:r>
            <a:endParaRPr lang="zh-CN" altLang="en-US" sz="2800" dirty="0">
              <a:latin typeface="Times New Roman" panose="02020603050405020304" pitchFamily="18" charset="0"/>
              <a:ea typeface="DFKai-SB" panose="03000509000000000000" pitchFamily="65" charset="-120"/>
            </a:endParaRPr>
          </a:p>
        </p:txBody>
      </p:sp>
      <p:sp>
        <p:nvSpPr>
          <p:cNvPr id="116740"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C7E010DD-68F2-4DB5-8F08-0DB360F00987}"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33</a:t>
            </a:fld>
            <a:endParaRPr lang="en-US" altLang="en-US" dirty="0" smtClean="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9"/>
          <p:cNvSpPr txBox="1"/>
          <p:nvPr/>
        </p:nvSpPr>
        <p:spPr>
          <a:xfrm>
            <a:off x="493696" y="47982"/>
            <a:ext cx="11076495" cy="707886"/>
          </a:xfrm>
          <a:prstGeom prst="rect">
            <a:avLst/>
          </a:prstGeom>
          <a:noFill/>
        </p:spPr>
        <p:txBody>
          <a:bodyPr wrap="square" rtlCol="0">
            <a:spAutoFit/>
          </a:bodyPr>
          <a:lstStyle/>
          <a:p>
            <a:pPr algn="ctr" defTabSz="457200"/>
            <a:r>
              <a:rPr lang="en-US" altLang="zh-TW" sz="4000" dirty="0" smtClean="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憲法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和</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基本法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教育學與教</a:t>
            </a:r>
            <a:r>
              <a:rPr lang="zh-TW" altLang="en-US" sz="4000" dirty="0" smtClean="0">
                <a:solidFill>
                  <a:prstClr val="black"/>
                </a:solidFill>
                <a:latin typeface="DFKai-SB" panose="03000509000000000000" pitchFamily="65" charset="-120"/>
                <a:ea typeface="DFKai-SB" panose="03000509000000000000" pitchFamily="65" charset="-120"/>
              </a:rPr>
              <a:t>資源</a:t>
            </a:r>
            <a:endParaRPr lang="en-US" altLang="zh-TW" sz="4000" dirty="0">
              <a:solidFill>
                <a:prstClr val="black"/>
              </a:solidFill>
              <a:latin typeface="DFKai-SB" panose="03000509000000000000" pitchFamily="65" charset="-120"/>
              <a:ea typeface="DFKai-SB" panose="03000509000000000000" pitchFamily="65" charset="-120"/>
            </a:endParaRPr>
          </a:p>
        </p:txBody>
      </p:sp>
      <p:sp>
        <p:nvSpPr>
          <p:cNvPr id="5" name="Rectangle 4"/>
          <p:cNvSpPr/>
          <p:nvPr/>
        </p:nvSpPr>
        <p:spPr>
          <a:xfrm>
            <a:off x="3866758" y="5653740"/>
            <a:ext cx="6096000" cy="1107996"/>
          </a:xfrm>
          <a:prstGeom prst="rect">
            <a:avLst/>
          </a:prstGeom>
        </p:spPr>
        <p:txBody>
          <a:bodyPr>
            <a:spAutoFit/>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The China Current: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一國兩制」下的香港</a:t>
            </a:r>
            <a:endParaRPr lang="en-US" altLang="ja-JP"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ja-JP" sz="1400" dirty="0" smtClean="0">
                <a:latin typeface="Times New Roman" panose="02020603050405020304" pitchFamily="18" charset="0"/>
                <a:cs typeface="Times New Roman" panose="02020603050405020304" pitchFamily="18" charset="0"/>
              </a:rPr>
              <a:t>https</a:t>
            </a:r>
            <a:r>
              <a:rPr lang="en-US" altLang="ja-JP" sz="1400" dirty="0">
                <a:latin typeface="Times New Roman" panose="02020603050405020304" pitchFamily="18" charset="0"/>
                <a:cs typeface="Times New Roman" panose="02020603050405020304" pitchFamily="18" charset="0"/>
              </a:rPr>
              <a:t>://chinacurrent.com/education/category/%E3%80%8C%E4%B8%80%E5%9C%8B%E5%85%A9%E5%88%B6%E3%80%8D%E4%B8%8B%E7%9A%84%E9%A6%99%E6%B8%AF</a:t>
            </a:r>
            <a:endParaRPr lang="ja-JP" altLang="en-US" sz="1400" dirty="0">
              <a:latin typeface="Times New Roman" panose="02020603050405020304" pitchFamily="18" charset="0"/>
              <a:cs typeface="Times New Roman" panose="02020603050405020304" pitchFamily="18" charset="0"/>
            </a:endParaRPr>
          </a:p>
        </p:txBody>
      </p:sp>
      <p:pic>
        <p:nvPicPr>
          <p:cNvPr id="6" name="Picture 5">
            <a:hlinkClick r:id="rId2"/>
          </p:cNvPr>
          <p:cNvPicPr>
            <a:picLocks noChangeAspect="1"/>
          </p:cNvPicPr>
          <p:nvPr/>
        </p:nvPicPr>
        <p:blipFill>
          <a:blip r:embed="rId3"/>
          <a:stretch>
            <a:fillRect/>
          </a:stretch>
        </p:blipFill>
        <p:spPr>
          <a:xfrm>
            <a:off x="755008" y="5653740"/>
            <a:ext cx="2575783" cy="1051651"/>
          </a:xfrm>
          <a:prstGeom prst="rect">
            <a:avLst/>
          </a:prstGeom>
        </p:spPr>
      </p:pic>
      <p:pic>
        <p:nvPicPr>
          <p:cNvPr id="10" name="Picture 9"/>
          <p:cNvPicPr>
            <a:picLocks noChangeAspect="1"/>
          </p:cNvPicPr>
          <p:nvPr/>
        </p:nvPicPr>
        <p:blipFill>
          <a:blip r:embed="rId4"/>
          <a:stretch>
            <a:fillRect/>
          </a:stretch>
        </p:blipFill>
        <p:spPr>
          <a:xfrm>
            <a:off x="573658" y="3397784"/>
            <a:ext cx="1714347" cy="874957"/>
          </a:xfrm>
          <a:prstGeom prst="rect">
            <a:avLst/>
          </a:prstGeom>
        </p:spPr>
      </p:pic>
      <p:pic>
        <p:nvPicPr>
          <p:cNvPr id="12" name="Picture 11"/>
          <p:cNvPicPr>
            <a:picLocks noChangeAspect="1"/>
          </p:cNvPicPr>
          <p:nvPr/>
        </p:nvPicPr>
        <p:blipFill>
          <a:blip r:embed="rId5"/>
          <a:stretch>
            <a:fillRect/>
          </a:stretch>
        </p:blipFill>
        <p:spPr>
          <a:xfrm>
            <a:off x="1154906" y="1053323"/>
            <a:ext cx="2537680" cy="975445"/>
          </a:xfrm>
          <a:prstGeom prst="rect">
            <a:avLst/>
          </a:prstGeom>
        </p:spPr>
      </p:pic>
      <p:sp>
        <p:nvSpPr>
          <p:cNvPr id="13" name="Rectangle 12"/>
          <p:cNvSpPr/>
          <p:nvPr/>
        </p:nvSpPr>
        <p:spPr>
          <a:xfrm>
            <a:off x="4014803" y="1121678"/>
            <a:ext cx="7900929" cy="1089529"/>
          </a:xfrm>
          <a:prstGeom prst="rect">
            <a:avLst/>
          </a:prstGeom>
        </p:spPr>
        <p:txBody>
          <a:bodyPr wrap="square">
            <a:spAutoFit/>
          </a:bodyPr>
          <a:lstStyle/>
          <a:p>
            <a:pPr>
              <a:lnSpc>
                <a:spcPct val="90000"/>
              </a:lnSpc>
              <a:buFont typeface="Arial" panose="020B0604020202020204" pitchFamily="34" charset="0"/>
              <a:buChar char="•"/>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中華人民共和國香港特別行政區基本法</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全文及相關文件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(http://www.basiclaw.gov.hk/tc/basiclawtext/index.html)</a:t>
            </a:r>
          </a:p>
          <a:p>
            <a:pPr>
              <a:lnSpc>
                <a:spcPct val="90000"/>
              </a:lnSpc>
              <a:buFont typeface="Arial" panose="020B0604020202020204" pitchFamily="34" charset="0"/>
              <a:buChar char="•"/>
            </a:pPr>
            <a:r>
              <a:rPr lang="en-US" altLang="ja-JP" sz="2400" dirty="0">
                <a:latin typeface="Times New Roman" panose="02020603050405020304" pitchFamily="18" charset="0"/>
                <a:ea typeface="DFKai-SB" panose="03000509000000000000" pitchFamily="65" charset="-120"/>
                <a:cs typeface="Times New Roman" panose="02020603050405020304" pitchFamily="18" charset="0"/>
              </a:rPr>
              <a:t>《</a:t>
            </a:r>
            <a:r>
              <a:rPr lang="ja-JP" altLang="en-US" sz="2400" dirty="0">
                <a:latin typeface="Times New Roman" panose="02020603050405020304" pitchFamily="18" charset="0"/>
                <a:ea typeface="DFKai-SB" panose="03000509000000000000" pitchFamily="65" charset="-120"/>
                <a:cs typeface="Times New Roman" panose="02020603050405020304" pitchFamily="18" charset="0"/>
              </a:rPr>
              <a:t>基本法</a:t>
            </a:r>
            <a:r>
              <a:rPr lang="en-US" altLang="ja-JP" sz="2400" dirty="0">
                <a:latin typeface="Times New Roman" panose="02020603050405020304" pitchFamily="18" charset="0"/>
                <a:ea typeface="DFKai-SB" panose="03000509000000000000" pitchFamily="65" charset="-120"/>
                <a:cs typeface="Times New Roman" panose="02020603050405020304" pitchFamily="18" charset="0"/>
              </a:rPr>
              <a:t>》</a:t>
            </a:r>
            <a:r>
              <a:rPr lang="ja-JP" altLang="en-US" sz="2400" dirty="0">
                <a:latin typeface="Times New Roman" panose="02020603050405020304" pitchFamily="18" charset="0"/>
                <a:ea typeface="DFKai-SB" panose="03000509000000000000" pitchFamily="65" charset="-120"/>
                <a:cs typeface="Times New Roman" panose="02020603050405020304" pitchFamily="18" charset="0"/>
              </a:rPr>
              <a:t>網站 </a:t>
            </a:r>
            <a:r>
              <a:rPr lang="en-US" altLang="ja-JP"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http://www.basiclaw.gov.hk/tc/index/index.html)</a:t>
            </a:r>
          </a:p>
        </p:txBody>
      </p:sp>
      <p:sp>
        <p:nvSpPr>
          <p:cNvPr id="14" name="Rectangle 13"/>
          <p:cNvSpPr/>
          <p:nvPr/>
        </p:nvSpPr>
        <p:spPr>
          <a:xfrm>
            <a:off x="4460683" y="2912976"/>
            <a:ext cx="6909682" cy="2062103"/>
          </a:xfrm>
          <a:prstGeom prst="rect">
            <a:avLst/>
          </a:prstGeom>
        </p:spPr>
        <p:txBody>
          <a:bodyPr wrap="square">
            <a:spAutoFit/>
          </a:bodyPr>
          <a:lstStyle/>
          <a:p>
            <a:pPr algn="just" fontAlgn="base"/>
            <a:r>
              <a:rPr lang="zh-TW" altLang="en-US" sz="2400" dirty="0" smtClean="0">
                <a:latin typeface="標楷體" panose="03000509000000000000" pitchFamily="65" charset="-120"/>
                <a:ea typeface="標楷體" panose="03000509000000000000" pitchFamily="65" charset="-120"/>
              </a:rPr>
              <a:t>香港電台</a:t>
            </a:r>
            <a:r>
              <a:rPr lang="en-US" altLang="zh-TW" sz="2400" dirty="0" smtClean="0">
                <a:latin typeface="標楷體" panose="03000509000000000000" pitchFamily="65" charset="-120"/>
                <a:ea typeface="標楷體" panose="03000509000000000000" pitchFamily="65" charset="-120"/>
              </a:rPr>
              <a:t>- </a:t>
            </a:r>
          </a:p>
          <a:p>
            <a:pPr marL="342900" indent="-342900" algn="just" fontAlgn="base">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認識</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國家憲法、基本法與國安法</a:t>
            </a:r>
            <a:r>
              <a:rPr lang="en-US" altLang="zh-TW" sz="2400" dirty="0">
                <a:latin typeface="標楷體" panose="03000509000000000000" pitchFamily="65" charset="-120"/>
                <a:ea typeface="標楷體" panose="03000509000000000000" pitchFamily="65" charset="-120"/>
              </a:rPr>
              <a:t>》</a:t>
            </a:r>
          </a:p>
          <a:p>
            <a:pPr algn="just" fontAlgn="base"/>
            <a:r>
              <a:rPr lang="en-US" altLang="ja-JP" sz="1400" dirty="0">
                <a:latin typeface="Times New Roman" panose="02020603050405020304" pitchFamily="18" charset="0"/>
                <a:ea typeface="標楷體" panose="03000509000000000000" pitchFamily="65" charset="-120"/>
                <a:cs typeface="Times New Roman" panose="02020603050405020304" pitchFamily="18" charset="0"/>
              </a:rPr>
              <a:t>https://https://</a:t>
            </a:r>
            <a:r>
              <a:rPr lang="en-US" altLang="ja-JP" sz="1400" dirty="0" smtClean="0">
                <a:latin typeface="Times New Roman" panose="02020603050405020304" pitchFamily="18" charset="0"/>
                <a:ea typeface="標楷體" panose="03000509000000000000" pitchFamily="65" charset="-120"/>
                <a:cs typeface="Times New Roman" panose="02020603050405020304" pitchFamily="18" charset="0"/>
              </a:rPr>
              <a:t>app7.rthk.hk/elearning/law/index.htm</a:t>
            </a:r>
          </a:p>
          <a:p>
            <a:pPr algn="just" fontAlgn="base"/>
            <a:endParaRPr lang="en-US" altLang="ja-JP"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fontAlgn="base">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憲法傳</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萬家第一季及第二季</a:t>
            </a:r>
            <a:endParaRPr lang="en-US" altLang="ja-JP" sz="2400" i="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fontAlgn="base"/>
            <a:r>
              <a:rPr lang="en-US" altLang="ja-JP" sz="1400" dirty="0">
                <a:latin typeface="Times New Roman" panose="02020603050405020304" pitchFamily="18" charset="0"/>
                <a:ea typeface="標楷體" panose="03000509000000000000" pitchFamily="65" charset="-120"/>
                <a:cs typeface="Times New Roman" panose="02020603050405020304" pitchFamily="18" charset="0"/>
              </a:rPr>
              <a:t>https://www.rthk.hk/tv/dtt31/programme/rootorigintheconstitution</a:t>
            </a:r>
            <a:endParaRPr lang="en-US" altLang="ja-JP"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fontAlgn="base"/>
            <a:r>
              <a:rPr lang="en-US" altLang="ja-JP" sz="14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ja-JP" sz="1400" dirty="0">
                <a:latin typeface="Times New Roman" panose="02020603050405020304" pitchFamily="18" charset="0"/>
                <a:ea typeface="標楷體" panose="03000509000000000000" pitchFamily="65" charset="-120"/>
                <a:cs typeface="Times New Roman" panose="02020603050405020304" pitchFamily="18" charset="0"/>
              </a:rPr>
              <a:t>://www.rthk.hk/tv/dtt31/programme/rootorigintheconstitution2</a:t>
            </a:r>
            <a:endParaRPr lang="ja-JP" altLang="en-US" sz="140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5" name="Picture 14">
            <a:hlinkClick r:id="rId6"/>
          </p:cNvPr>
          <p:cNvPicPr>
            <a:picLocks noChangeAspect="1"/>
          </p:cNvPicPr>
          <p:nvPr/>
        </p:nvPicPr>
        <p:blipFill>
          <a:blip r:embed="rId7"/>
          <a:stretch>
            <a:fillRect/>
          </a:stretch>
        </p:blipFill>
        <p:spPr>
          <a:xfrm>
            <a:off x="2627831" y="3081901"/>
            <a:ext cx="1493026" cy="1493026"/>
          </a:xfrm>
          <a:prstGeom prst="rect">
            <a:avLst/>
          </a:prstGeom>
        </p:spPr>
      </p:pic>
    </p:spTree>
    <p:extLst>
      <p:ext uri="{BB962C8B-B14F-4D97-AF65-F5344CB8AC3E}">
        <p14:creationId xmlns:p14="http://schemas.microsoft.com/office/powerpoint/2010/main" val="2157717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650450" y="530522"/>
            <a:ext cx="11076495" cy="1323439"/>
          </a:xfrm>
          <a:prstGeom prst="rect">
            <a:avLst/>
          </a:prstGeom>
          <a:noFill/>
        </p:spPr>
        <p:txBody>
          <a:bodyPr wrap="square" rtlCol="0">
            <a:spAutoFit/>
          </a:bodyPr>
          <a:lstStyle/>
          <a:p>
            <a:pPr algn="ctr" defTabSz="457200"/>
            <a:r>
              <a:rPr lang="zh-TW" altLang="en-US" sz="4000" dirty="0">
                <a:solidFill>
                  <a:prstClr val="black"/>
                </a:solidFill>
                <a:latin typeface="DFKai-SB" panose="03000509000000000000" pitchFamily="65" charset="-120"/>
                <a:ea typeface="DFKai-SB" panose="03000509000000000000" pitchFamily="65" charset="-120"/>
              </a:rPr>
              <a:t>教育局</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憲法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和</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基本法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教育學與教資源</a:t>
            </a:r>
            <a:endParaRPr lang="en-US" altLang="zh-TW" sz="4000" dirty="0">
              <a:solidFill>
                <a:prstClr val="black"/>
              </a:solidFill>
              <a:latin typeface="DFKai-SB" panose="03000509000000000000" pitchFamily="65" charset="-120"/>
              <a:ea typeface="DFKai-SB" panose="03000509000000000000" pitchFamily="65" charset="-120"/>
            </a:endParaRPr>
          </a:p>
          <a:p>
            <a:pPr algn="ctr" defTabSz="457200"/>
            <a:endParaRPr lang="en-US" sz="4000" dirty="0">
              <a:solidFill>
                <a:srgbClr val="00B050"/>
              </a:solidFill>
              <a:latin typeface="Century Gothic" panose="020B0502020202020204"/>
            </a:endParaRPr>
          </a:p>
        </p:txBody>
      </p:sp>
      <p:sp>
        <p:nvSpPr>
          <p:cNvPr id="11" name="文字方塊 10"/>
          <p:cNvSpPr txBox="1"/>
          <p:nvPr/>
        </p:nvSpPr>
        <p:spPr>
          <a:xfrm>
            <a:off x="1668544" y="2248476"/>
            <a:ext cx="9852896" cy="3724096"/>
          </a:xfrm>
          <a:prstGeom prst="rect">
            <a:avLst/>
          </a:prstGeom>
          <a:noFill/>
        </p:spPr>
        <p:txBody>
          <a:bodyPr wrap="square" rtlCol="0">
            <a:spAutoFit/>
          </a:bodyPr>
          <a:lstStyle/>
          <a:p>
            <a:pPr defTabSz="457200"/>
            <a:endParaRPr lang="en-US" altLang="zh-TW" sz="2400" u="sng" dirty="0">
              <a:solidFill>
                <a:prstClr val="black"/>
              </a:solidFill>
              <a:latin typeface="DFKai-SB" panose="03000509000000000000" pitchFamily="65" charset="-120"/>
              <a:ea typeface="DFKai-SB" panose="03000509000000000000" pitchFamily="65" charset="-120"/>
            </a:endParaRPr>
          </a:p>
          <a:p>
            <a:pPr marL="285750" indent="-285750" defTabSz="457200">
              <a:buFont typeface="Arial" panose="020B0604020202020204" pitchFamily="34" charset="0"/>
              <a:buChar char="•"/>
            </a:pP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中華人民共和國憲法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教學</a:t>
            </a:r>
            <a:r>
              <a:rPr lang="zh-TW" altLang="en-US" sz="2800" dirty="0" smtClean="0">
                <a:solidFill>
                  <a:prstClr val="black"/>
                </a:solidFill>
                <a:latin typeface="DFKai-SB" panose="03000509000000000000" pitchFamily="65" charset="-120"/>
                <a:ea typeface="DFKai-SB" panose="03000509000000000000" pitchFamily="65" charset="-120"/>
              </a:rPr>
              <a:t>資源</a:t>
            </a:r>
            <a:endParaRPr lang="en-US" altLang="zh-TW" sz="2800" dirty="0" smtClean="0">
              <a:solidFill>
                <a:prstClr val="black"/>
              </a:solidFill>
              <a:latin typeface="DFKai-SB" panose="03000509000000000000" pitchFamily="65" charset="-120"/>
              <a:ea typeface="DFKai-SB" panose="03000509000000000000" pitchFamily="65" charset="-120"/>
            </a:endParaRPr>
          </a:p>
          <a:p>
            <a:pPr defTabSz="457200"/>
            <a:r>
              <a:rPr lang="en-US" altLang="zh-TW" sz="2800" dirty="0">
                <a:solidFill>
                  <a:prstClr val="black"/>
                </a:solidFill>
                <a:latin typeface="DFKai-SB" panose="03000509000000000000" pitchFamily="65" charset="-120"/>
                <a:ea typeface="DFKai-SB" panose="03000509000000000000" pitchFamily="65" charset="-120"/>
              </a:rPr>
              <a:t> </a:t>
            </a:r>
            <a:r>
              <a:rPr lang="en-US" altLang="zh-TW" sz="2800" dirty="0" smtClean="0">
                <a:solidFill>
                  <a:prstClr val="black"/>
                </a:solidFill>
                <a:latin typeface="DFKai-SB" panose="03000509000000000000" pitchFamily="65" charset="-120"/>
                <a:ea typeface="DFKai-SB" panose="03000509000000000000" pitchFamily="65" charset="-120"/>
              </a:rPr>
              <a:t> 【</a:t>
            </a:r>
            <a:r>
              <a:rPr lang="zh-TW" altLang="en-US" sz="2800" dirty="0">
                <a:solidFill>
                  <a:prstClr val="black"/>
                </a:solidFill>
                <a:latin typeface="DFKai-SB" panose="03000509000000000000" pitchFamily="65" charset="-120"/>
                <a:ea typeface="DFKai-SB" panose="03000509000000000000" pitchFamily="65" charset="-120"/>
              </a:rPr>
              <a:t>個人、社會及人文教育學習領域初中課程</a:t>
            </a:r>
            <a:r>
              <a:rPr lang="en-US" altLang="zh-TW" sz="2800" dirty="0">
                <a:solidFill>
                  <a:prstClr val="black"/>
                </a:solidFill>
                <a:latin typeface="DFKai-SB" panose="03000509000000000000" pitchFamily="65" charset="-120"/>
                <a:ea typeface="DFKai-SB" panose="03000509000000000000" pitchFamily="65" charset="-120"/>
              </a:rPr>
              <a:t>】</a:t>
            </a:r>
          </a:p>
          <a:p>
            <a:pPr marL="285750" indent="-285750" defTabSz="457200">
              <a:buFont typeface="Arial" panose="020B0604020202020204" pitchFamily="34" charset="0"/>
              <a:buChar char="•"/>
            </a:pP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憲法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和</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基本法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海報資源套</a:t>
            </a:r>
            <a:endParaRPr lang="en-US" altLang="zh-TW" sz="2800" dirty="0">
              <a:solidFill>
                <a:prstClr val="black"/>
              </a:solidFill>
              <a:latin typeface="DFKai-SB" panose="03000509000000000000" pitchFamily="65" charset="-120"/>
              <a:ea typeface="DFKai-SB" panose="03000509000000000000" pitchFamily="65" charset="-120"/>
            </a:endParaRPr>
          </a:p>
          <a:p>
            <a:pPr marL="285750" indent="-285750" defTabSz="457200">
              <a:buFont typeface="Arial" panose="020B0604020202020204" pitchFamily="34" charset="0"/>
              <a:buChar char="•"/>
            </a:pP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基本法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中學生網上自學課程</a:t>
            </a:r>
            <a:endParaRPr lang="en-US" altLang="zh-TW" sz="2800" dirty="0">
              <a:solidFill>
                <a:prstClr val="black"/>
              </a:solidFill>
              <a:latin typeface="DFKai-SB" panose="03000509000000000000" pitchFamily="65" charset="-120"/>
              <a:ea typeface="DFKai-SB" panose="03000509000000000000" pitchFamily="65" charset="-120"/>
            </a:endParaRPr>
          </a:p>
          <a:p>
            <a:pPr marL="285750" indent="-285750" defTabSz="457200">
              <a:buFont typeface="Arial" panose="020B0604020202020204" pitchFamily="34" charset="0"/>
              <a:buChar char="•"/>
            </a:pPr>
            <a:r>
              <a:rPr lang="zh-TW" altLang="en-US" sz="2800" dirty="0">
                <a:solidFill>
                  <a:prstClr val="black"/>
                </a:solidFill>
                <a:latin typeface="DFKai-SB" panose="03000509000000000000" pitchFamily="65" charset="-120"/>
                <a:ea typeface="DFKai-SB" panose="03000509000000000000" pitchFamily="65" charset="-120"/>
              </a:rPr>
              <a:t>「憲法與</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基本法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」學與教資源 </a:t>
            </a:r>
            <a:endParaRPr lang="en-US" altLang="zh-TW" sz="2800" dirty="0">
              <a:solidFill>
                <a:prstClr val="black"/>
              </a:solidFill>
              <a:latin typeface="DFKai-SB" panose="03000509000000000000" pitchFamily="65" charset="-120"/>
              <a:ea typeface="DFKai-SB" panose="03000509000000000000" pitchFamily="65" charset="-120"/>
            </a:endParaRPr>
          </a:p>
          <a:p>
            <a:pPr defTabSz="457200"/>
            <a:endParaRPr lang="en-US" dirty="0">
              <a:solidFill>
                <a:prstClr val="black"/>
              </a:solidFill>
              <a:latin typeface="DFKai-SB" panose="03000509000000000000" pitchFamily="65" charset="-120"/>
              <a:ea typeface="DFKai-SB" panose="03000509000000000000" pitchFamily="65" charset="-120"/>
            </a:endParaRPr>
          </a:p>
          <a:p>
            <a:pPr defTabSz="457200"/>
            <a:r>
              <a:rPr lang="zh-TW" altLang="en-US" dirty="0">
                <a:solidFill>
                  <a:prstClr val="black"/>
                </a:solidFill>
                <a:latin typeface="DFKai-SB" panose="03000509000000000000" pitchFamily="65" charset="-120"/>
                <a:ea typeface="DFKai-SB" panose="03000509000000000000" pitchFamily="65" charset="-120"/>
              </a:rPr>
              <a:t>網址：</a:t>
            </a:r>
            <a:r>
              <a:rPr lang="zh-TW" altLang="en-US" dirty="0">
                <a:solidFill>
                  <a:prstClr val="black"/>
                </a:solidFill>
                <a:latin typeface="DFKai-SB" panose="03000509000000000000" pitchFamily="65" charset="-120"/>
                <a:ea typeface="DFKai-SB" panose="03000509000000000000" pitchFamily="65" charset="-120"/>
                <a:hlinkClick r:id="rId2"/>
              </a:rPr>
              <a:t> </a:t>
            </a:r>
            <a:endParaRPr lang="en-US" altLang="zh-TW" dirty="0">
              <a:solidFill>
                <a:prstClr val="black"/>
              </a:solidFill>
              <a:latin typeface="DFKai-SB" panose="03000509000000000000" pitchFamily="65" charset="-120"/>
              <a:ea typeface="DFKai-SB" panose="03000509000000000000" pitchFamily="65" charset="-120"/>
              <a:hlinkClick r:id="rId2"/>
            </a:endParaRPr>
          </a:p>
          <a:p>
            <a:pPr defTabSz="457200"/>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https://www.edb.gov.hk/tc/curriculum-development/kla/pshe/basic-law-education.html</a:t>
            </a:r>
          </a:p>
          <a:p>
            <a:pPr defTabSz="457200"/>
            <a:endParaRPr lang="en-US" dirty="0">
              <a:solidFill>
                <a:srgbClr val="00B050"/>
              </a:solidFill>
              <a:latin typeface="Century Gothic" panose="020B0502020202020204"/>
            </a:endParaRPr>
          </a:p>
        </p:txBody>
      </p:sp>
      <p:sp>
        <p:nvSpPr>
          <p:cNvPr id="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35</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504481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部分</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。歡迎教師指正未盡完善之處</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，亦歡迎提供</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8823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696258" y="6224586"/>
            <a:ext cx="684212" cy="365125"/>
          </a:xfrm>
        </p:spPr>
        <p:txBody>
          <a:bodyPr/>
          <a:lstStyle/>
          <a:p>
            <a:pPr>
              <a:defRPr/>
            </a:pPr>
            <a:fld id="{F9CD674A-3717-429D-965F-1BFC7F60F178}" type="slidenum">
              <a:rPr lang="zh-CN" altLang="en-US" sz="1600" smtClean="0">
                <a:solidFill>
                  <a:schemeClr val="tx1"/>
                </a:solidFill>
              </a:rPr>
              <a:pPr>
                <a:defRPr/>
              </a:pPr>
              <a:t>4</a:t>
            </a:fld>
            <a:endParaRPr lang="zh-CN" altLang="en-US" sz="1600" dirty="0">
              <a:solidFill>
                <a:schemeClr val="tx1"/>
              </a:solidFill>
            </a:endParaRPr>
          </a:p>
        </p:txBody>
      </p:sp>
      <p:sp>
        <p:nvSpPr>
          <p:cNvPr id="7" name="Rectangle 6"/>
          <p:cNvSpPr/>
          <p:nvPr/>
        </p:nvSpPr>
        <p:spPr>
          <a:xfrm>
            <a:off x="6766560" y="1900475"/>
            <a:ext cx="5087389" cy="3539430"/>
          </a:xfrm>
          <a:prstGeom prst="rect">
            <a:avLst/>
          </a:prstGeom>
          <a:ln w="28575">
            <a:solidFill>
              <a:srgbClr val="FF0000"/>
            </a:solidFill>
          </a:ln>
        </p:spPr>
        <p:txBody>
          <a:bodyPr wrap="square">
            <a:spAutoFit/>
          </a:bodyPr>
          <a:lstStyle/>
          <a:p>
            <a:pPr algn="ctr"/>
            <a:r>
              <a:rPr lang="zh-TW" altLang="en-US" sz="2800" b="1" dirty="0" smtClean="0">
                <a:solidFill>
                  <a:srgbClr val="292929"/>
                </a:solidFill>
                <a:latin typeface="DFKai-SB" panose="03000509000000000000" pitchFamily="65" charset="-120"/>
                <a:ea typeface="DFKai-SB" panose="03000509000000000000" pitchFamily="65" charset="-120"/>
              </a:rPr>
              <a:t>符號標記說明</a:t>
            </a:r>
            <a:endParaRPr lang="en-US" altLang="zh-TW" sz="2800" b="1" dirty="0" smtClean="0">
              <a:solidFill>
                <a:srgbClr val="292929"/>
              </a:solidFill>
              <a:latin typeface="DFKai-SB" panose="03000509000000000000" pitchFamily="65" charset="-120"/>
              <a:ea typeface="DFKai-SB" panose="03000509000000000000" pitchFamily="65" charset="-120"/>
            </a:endParaRPr>
          </a:p>
          <a:p>
            <a:pPr algn="ctr"/>
            <a:endParaRPr lang="en-US" sz="2800" b="1" dirty="0" smtClean="0">
              <a:solidFill>
                <a:srgbClr val="292929"/>
              </a:solidFill>
              <a:latin typeface="DFKai-SB" panose="03000509000000000000" pitchFamily="65" charset="-120"/>
              <a:ea typeface="DFKai-SB" panose="03000509000000000000" pitchFamily="65" charset="-120"/>
            </a:endParaRPr>
          </a:p>
          <a:p>
            <a:r>
              <a:rPr lang="en-US" sz="2400" dirty="0" smtClean="0">
                <a:solidFill>
                  <a:srgbClr val="292929"/>
                </a:solidFill>
                <a:latin typeface="DFKai-SB" panose="03000509000000000000" pitchFamily="65" charset="-120"/>
                <a:ea typeface="DFKai-SB" panose="03000509000000000000" pitchFamily="65" charset="-120"/>
              </a:rPr>
              <a:t>*** </a:t>
            </a:r>
            <a:r>
              <a:rPr lang="zh-TW" altLang="en-US" sz="2400" dirty="0">
                <a:solidFill>
                  <a:srgbClr val="292929"/>
                </a:solidFill>
                <a:latin typeface="DFKai-SB" panose="03000509000000000000" pitchFamily="65" charset="-120"/>
                <a:ea typeface="DFKai-SB" panose="03000509000000000000" pitchFamily="65" charset="-120"/>
              </a:rPr>
              <a:t>代表持持證人年齡為</a:t>
            </a:r>
            <a:r>
              <a:rPr lang="en-US" altLang="zh-TW" sz="2400" dirty="0">
                <a:solidFill>
                  <a:srgbClr val="292929"/>
                </a:solidFill>
                <a:latin typeface="DFKai-SB" panose="03000509000000000000" pitchFamily="65" charset="-120"/>
                <a:ea typeface="DFKai-SB" panose="03000509000000000000" pitchFamily="65" charset="-120"/>
              </a:rPr>
              <a:t>18</a:t>
            </a:r>
            <a:r>
              <a:rPr lang="zh-TW" altLang="en-US" sz="2400" dirty="0">
                <a:solidFill>
                  <a:srgbClr val="292929"/>
                </a:solidFill>
                <a:latin typeface="DFKai-SB" panose="03000509000000000000" pitchFamily="65" charset="-120"/>
                <a:ea typeface="DFKai-SB" panose="03000509000000000000" pitchFamily="65" charset="-120"/>
              </a:rPr>
              <a:t>歲或以上及有資格申領香港特別行政區回港</a:t>
            </a:r>
            <a:r>
              <a:rPr lang="zh-TW" altLang="en-US" sz="2400" dirty="0" smtClean="0">
                <a:solidFill>
                  <a:srgbClr val="292929"/>
                </a:solidFill>
                <a:latin typeface="DFKai-SB" panose="03000509000000000000" pitchFamily="65" charset="-120"/>
                <a:ea typeface="DFKai-SB" panose="03000509000000000000" pitchFamily="65" charset="-120"/>
              </a:rPr>
              <a:t>證</a:t>
            </a:r>
            <a:endParaRPr lang="en-US" altLang="zh-TW" sz="2400" dirty="0" smtClean="0">
              <a:solidFill>
                <a:srgbClr val="292929"/>
              </a:solidFill>
              <a:latin typeface="DFKai-SB" panose="03000509000000000000" pitchFamily="65" charset="-120"/>
              <a:ea typeface="DFKai-SB" panose="03000509000000000000" pitchFamily="65" charset="-120"/>
            </a:endParaRPr>
          </a:p>
          <a:p>
            <a:r>
              <a:rPr lang="en-US" altLang="zh-TW" sz="2400" dirty="0" smtClean="0">
                <a:solidFill>
                  <a:srgbClr val="292929"/>
                </a:solidFill>
                <a:latin typeface="DFKai-SB" panose="03000509000000000000" pitchFamily="65" charset="-120"/>
                <a:ea typeface="DFKai-SB" panose="03000509000000000000" pitchFamily="65" charset="-120"/>
              </a:rPr>
              <a:t>A </a:t>
            </a:r>
            <a:r>
              <a:rPr lang="zh-TW" altLang="en-US" sz="2400" dirty="0" smtClean="0">
                <a:solidFill>
                  <a:srgbClr val="292929"/>
                </a:solidFill>
                <a:latin typeface="DFKai-SB" panose="03000509000000000000" pitchFamily="65" charset="-120"/>
                <a:ea typeface="DFKai-SB" panose="03000509000000000000" pitchFamily="65" charset="-120"/>
              </a:rPr>
              <a:t>代表</a:t>
            </a:r>
            <a:r>
              <a:rPr lang="zh-TW" altLang="en-US" sz="2400" dirty="0">
                <a:solidFill>
                  <a:srgbClr val="292929"/>
                </a:solidFill>
                <a:latin typeface="DFKai-SB" panose="03000509000000000000" pitchFamily="65" charset="-120"/>
                <a:ea typeface="DFKai-SB" panose="03000509000000000000" pitchFamily="65" charset="-120"/>
              </a:rPr>
              <a:t>持證人擁有香港</a:t>
            </a:r>
            <a:r>
              <a:rPr lang="zh-TW" altLang="en-US" sz="2400" dirty="0" smtClean="0">
                <a:solidFill>
                  <a:srgbClr val="292929"/>
                </a:solidFill>
                <a:latin typeface="DFKai-SB" panose="03000509000000000000" pitchFamily="65" charset="-120"/>
                <a:ea typeface="DFKai-SB" panose="03000509000000000000" pitchFamily="65" charset="-120"/>
              </a:rPr>
              <a:t>居留權</a:t>
            </a:r>
            <a:endParaRPr lang="en-US" altLang="zh-TW" sz="2400" dirty="0" smtClean="0">
              <a:solidFill>
                <a:srgbClr val="292929"/>
              </a:solidFill>
              <a:latin typeface="DFKai-SB" panose="03000509000000000000" pitchFamily="65" charset="-120"/>
              <a:ea typeface="DFKai-SB" panose="03000509000000000000" pitchFamily="65" charset="-120"/>
            </a:endParaRPr>
          </a:p>
          <a:p>
            <a:r>
              <a:rPr lang="en-US" altLang="zh-TW" sz="2400" dirty="0" smtClean="0">
                <a:solidFill>
                  <a:srgbClr val="292929"/>
                </a:solidFill>
                <a:latin typeface="DFKai-SB" panose="03000509000000000000" pitchFamily="65" charset="-120"/>
                <a:ea typeface="DFKai-SB" panose="03000509000000000000" pitchFamily="65" charset="-120"/>
              </a:rPr>
              <a:t>Z </a:t>
            </a:r>
            <a:r>
              <a:rPr lang="zh-TW" altLang="en-US" sz="2400" dirty="0" smtClean="0">
                <a:solidFill>
                  <a:srgbClr val="292929"/>
                </a:solidFill>
                <a:latin typeface="DFKai-SB" panose="03000509000000000000" pitchFamily="65" charset="-120"/>
                <a:ea typeface="DFKai-SB" panose="03000509000000000000" pitchFamily="65" charset="-120"/>
              </a:rPr>
              <a:t>代表</a:t>
            </a:r>
            <a:r>
              <a:rPr lang="zh-TW" altLang="en-US" sz="2400" dirty="0">
                <a:solidFill>
                  <a:srgbClr val="292929"/>
                </a:solidFill>
                <a:latin typeface="DFKai-SB" panose="03000509000000000000" pitchFamily="65" charset="-120"/>
                <a:ea typeface="DFKai-SB" panose="03000509000000000000" pitchFamily="65" charset="-120"/>
              </a:rPr>
              <a:t>持證人申報的</a:t>
            </a:r>
            <a:r>
              <a:rPr lang="zh-TW" altLang="en-US" sz="2400" dirty="0" smtClean="0">
                <a:solidFill>
                  <a:srgbClr val="292929"/>
                </a:solidFill>
                <a:latin typeface="DFKai-SB" panose="03000509000000000000" pitchFamily="65" charset="-120"/>
                <a:ea typeface="DFKai-SB" panose="03000509000000000000" pitchFamily="65" charset="-120"/>
              </a:rPr>
              <a:t>出生地在香港</a:t>
            </a:r>
            <a:endParaRPr lang="en-US" altLang="zh-TW" sz="2400" dirty="0" smtClean="0">
              <a:solidFill>
                <a:srgbClr val="292929"/>
              </a:solidFill>
              <a:latin typeface="DFKai-SB" panose="03000509000000000000" pitchFamily="65" charset="-120"/>
              <a:ea typeface="DFKai-SB" panose="03000509000000000000" pitchFamily="65" charset="-120"/>
            </a:endParaRPr>
          </a:p>
          <a:p>
            <a:r>
              <a:rPr lang="en-US" altLang="zh-TW" sz="2400" dirty="0">
                <a:latin typeface="DFKai-SB" panose="03000509000000000000" pitchFamily="65" charset="-120"/>
                <a:ea typeface="DFKai-SB" panose="03000509000000000000" pitchFamily="65" charset="-120"/>
              </a:rPr>
              <a:t>C </a:t>
            </a:r>
            <a:r>
              <a:rPr lang="zh-TW" altLang="en-US" sz="2400" dirty="0">
                <a:latin typeface="DFKai-SB" panose="03000509000000000000" pitchFamily="65" charset="-120"/>
                <a:ea typeface="DFKai-SB" panose="03000509000000000000" pitchFamily="65" charset="-120"/>
              </a:rPr>
              <a:t>代表持證人登記領證時在香港的居留受到入境事務處處長的限制。</a:t>
            </a:r>
          </a:p>
          <a:p>
            <a:r>
              <a:rPr lang="en-US" altLang="zh-TW" sz="2400" dirty="0" smtClean="0">
                <a:latin typeface="DFKai-SB" panose="03000509000000000000" pitchFamily="65" charset="-120"/>
                <a:ea typeface="DFKai-SB" panose="03000509000000000000" pitchFamily="65" charset="-120"/>
              </a:rPr>
              <a:t>O </a:t>
            </a:r>
            <a:r>
              <a:rPr lang="zh-TW" altLang="en-US" sz="2400" dirty="0">
                <a:latin typeface="DFKai-SB" panose="03000509000000000000" pitchFamily="65" charset="-120"/>
                <a:ea typeface="DFKai-SB" panose="03000509000000000000" pitchFamily="65" charset="-120"/>
              </a:rPr>
              <a:t>代表持證人報稱在其他國家出生。</a:t>
            </a:r>
            <a:endParaRPr lang="en-US" sz="2400" dirty="0">
              <a:latin typeface="DFKai-SB" panose="03000509000000000000" pitchFamily="65" charset="-120"/>
              <a:ea typeface="DFKai-SB" panose="03000509000000000000" pitchFamily="65" charset="-120"/>
            </a:endParaRPr>
          </a:p>
        </p:txBody>
      </p:sp>
      <p:sp>
        <p:nvSpPr>
          <p:cNvPr id="8" name="Rectangle 7"/>
          <p:cNvSpPr/>
          <p:nvPr/>
        </p:nvSpPr>
        <p:spPr>
          <a:xfrm>
            <a:off x="2310940" y="5916809"/>
            <a:ext cx="8103972" cy="307777"/>
          </a:xfrm>
          <a:prstGeom prst="rect">
            <a:avLst/>
          </a:prstGeom>
        </p:spPr>
        <p:txBody>
          <a:bodyPr wrap="square">
            <a:spAutoFit/>
          </a:bodyPr>
          <a:lstStyle/>
          <a:p>
            <a:r>
              <a:rPr lang="zh-TW" altLang="en-US" sz="1400" dirty="0" smtClean="0">
                <a:latin typeface="DFKai-SB" panose="03000509000000000000" pitchFamily="65" charset="-120"/>
                <a:ea typeface="DFKai-SB" panose="03000509000000000000" pitchFamily="65" charset="-120"/>
                <a:sym typeface="Microsoft YaHei" panose="020B0503020204020204" pitchFamily="34" charset="-122"/>
              </a:rPr>
              <a:t>有關香港居民身份證上的符號標記的詳情請看入境事務處網頁</a:t>
            </a:r>
            <a:r>
              <a:rPr lang="en-US" altLang="zh-TW" sz="1400" dirty="0">
                <a:latin typeface="DFKai-SB" panose="03000509000000000000" pitchFamily="65" charset="-120"/>
                <a:ea typeface="DFKai-SB" panose="03000509000000000000" pitchFamily="65" charset="-120"/>
                <a:sym typeface="Microsoft YaHei" panose="020B0503020204020204" pitchFamily="34" charset="-122"/>
              </a:rPr>
              <a:t>: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https</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://www.immd.gov.hk/hkt/</a:t>
            </a:r>
            <a:endParaRPr lang="en-US" sz="1400" dirty="0">
              <a:latin typeface="Times New Roman" panose="02020603050405020304" pitchFamily="18" charset="0"/>
              <a:cs typeface="Times New Roman" panose="02020603050405020304" pitchFamily="18" charset="0"/>
            </a:endParaRPr>
          </a:p>
        </p:txBody>
      </p:sp>
      <p:sp>
        <p:nvSpPr>
          <p:cNvPr id="13" name="Rectangle 12"/>
          <p:cNvSpPr/>
          <p:nvPr/>
        </p:nvSpPr>
        <p:spPr>
          <a:xfrm>
            <a:off x="2667760" y="516983"/>
            <a:ext cx="6958378" cy="769441"/>
          </a:xfrm>
          <a:prstGeom prst="rect">
            <a:avLst/>
          </a:prstGeom>
          <a:ln w="28575">
            <a:solidFill>
              <a:srgbClr val="0070C0"/>
            </a:solidFill>
          </a:ln>
        </p:spPr>
        <p:txBody>
          <a:bodyPr wrap="square">
            <a:spAutoFit/>
          </a:bodyPr>
          <a:lstStyle/>
          <a:p>
            <a:pPr algn="ctr"/>
            <a:r>
              <a:rPr lang="zh-TW" altLang="en-US" sz="4400" dirty="0" smtClean="0">
                <a:latin typeface="DFKai-SB" panose="03000509000000000000" pitchFamily="65" charset="-120"/>
                <a:ea typeface="DFKai-SB" panose="03000509000000000000" pitchFamily="65" charset="-120"/>
              </a:rPr>
              <a:t>香港永久性居民身份證樣本</a:t>
            </a:r>
            <a:endParaRPr lang="en-US" sz="4400" dirty="0">
              <a:latin typeface="DFKai-SB" panose="03000509000000000000" pitchFamily="65" charset="-120"/>
              <a:ea typeface="DFKai-SB" panose="03000509000000000000" pitchFamily="65" charset="-120"/>
            </a:endParaRPr>
          </a:p>
        </p:txBody>
      </p:sp>
      <p:pic>
        <p:nvPicPr>
          <p:cNvPr id="12" name="Picture 11"/>
          <p:cNvPicPr>
            <a:picLocks noChangeAspect="1"/>
          </p:cNvPicPr>
          <p:nvPr/>
        </p:nvPicPr>
        <p:blipFill>
          <a:blip r:embed="rId2"/>
          <a:stretch>
            <a:fillRect/>
          </a:stretch>
        </p:blipFill>
        <p:spPr>
          <a:xfrm>
            <a:off x="380596" y="1812175"/>
            <a:ext cx="6269376" cy="3716030"/>
          </a:xfrm>
          <a:prstGeom prst="rect">
            <a:avLst/>
          </a:prstGeom>
        </p:spPr>
      </p:pic>
    </p:spTree>
    <p:extLst>
      <p:ext uri="{BB962C8B-B14F-4D97-AF65-F5344CB8AC3E}">
        <p14:creationId xmlns:p14="http://schemas.microsoft.com/office/powerpoint/2010/main" val="175971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文本框 2"/>
          <p:cNvSpPr>
            <a:spLocks noChangeArrowheads="1"/>
          </p:cNvSpPr>
          <p:nvPr/>
        </p:nvSpPr>
        <p:spPr bwMode="auto">
          <a:xfrm>
            <a:off x="1930400" y="318423"/>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香港非永久性居民</a:t>
            </a:r>
          </a:p>
        </p:txBody>
      </p:sp>
      <p:sp>
        <p:nvSpPr>
          <p:cNvPr id="83971" name="Title 6"/>
          <p:cNvSpPr>
            <a:spLocks noChangeArrowheads="1"/>
          </p:cNvSpPr>
          <p:nvPr/>
        </p:nvSpPr>
        <p:spPr bwMode="auto">
          <a:xfrm>
            <a:off x="1558058" y="1075198"/>
            <a:ext cx="9426633" cy="375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lnSpc>
                <a:spcPct val="120000"/>
              </a:lnSpc>
              <a:spcBef>
                <a:spcPct val="0"/>
              </a:spcBef>
              <a:spcAft>
                <a:spcPts val="800"/>
              </a:spcAft>
              <a:buFont typeface="Arial" panose="020B0604020202020204" pitchFamily="34" charset="0"/>
              <a:buNone/>
            </a:pPr>
            <a:r>
              <a:rPr lang="zh-CN" altLang="en-US" dirty="0">
                <a:latin typeface="DFKai-SB" panose="03000509000000000000" pitchFamily="65" charset="-120"/>
                <a:ea typeface="DFKai-SB" panose="03000509000000000000" pitchFamily="65" charset="-120"/>
                <a:sym typeface="Microsoft YaHei" panose="020B0503020204020204" pitchFamily="34" charset="-122"/>
              </a:rPr>
              <a:t>根據</a:t>
            </a:r>
            <a:r>
              <a:rPr lang="en-US" altLang="zh-CN" dirty="0">
                <a:latin typeface="DFKai-SB" panose="03000509000000000000" pitchFamily="65" charset="-120"/>
                <a:ea typeface="DFKai-SB" panose="03000509000000000000" pitchFamily="65" charset="-120"/>
                <a:sym typeface="Microsoft YaHei" panose="020B0503020204020204" pitchFamily="34" charset="-122"/>
              </a:rPr>
              <a:t>《</a:t>
            </a:r>
            <a:r>
              <a:rPr lang="zh-CN" altLang="en-US" dirty="0">
                <a:latin typeface="DFKai-SB" panose="03000509000000000000" pitchFamily="65" charset="-120"/>
                <a:ea typeface="DFKai-SB" panose="03000509000000000000" pitchFamily="65" charset="-120"/>
                <a:sym typeface="Microsoft YaHei" panose="020B0503020204020204" pitchFamily="34" charset="-122"/>
              </a:rPr>
              <a:t>基本法</a:t>
            </a:r>
            <a:r>
              <a:rPr lang="en-US" altLang="zh-CN" dirty="0">
                <a:latin typeface="DFKai-SB" panose="03000509000000000000" pitchFamily="65" charset="-120"/>
                <a:ea typeface="DFKai-SB" panose="03000509000000000000" pitchFamily="65" charset="-120"/>
                <a:sym typeface="Microsoft YaHei" panose="020B0503020204020204" pitchFamily="34" charset="-122"/>
              </a:rPr>
              <a:t>》</a:t>
            </a:r>
            <a:r>
              <a:rPr lang="zh-TW" altLang="en-US" dirty="0" smtClean="0">
                <a:latin typeface="DFKai-SB" panose="03000509000000000000" pitchFamily="65" charset="-120"/>
                <a:ea typeface="DFKai-SB" panose="03000509000000000000" pitchFamily="65" charset="-120"/>
                <a:sym typeface="Microsoft YaHei" panose="020B0503020204020204" pitchFamily="34" charset="-122"/>
              </a:rPr>
              <a:t>第</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二十四</a:t>
            </a:r>
            <a:r>
              <a:rPr lang="zh-TW" altLang="en-US" dirty="0" smtClean="0">
                <a:latin typeface="DFKai-SB" panose="03000509000000000000" pitchFamily="65" charset="-120"/>
                <a:ea typeface="DFKai-SB" panose="03000509000000000000" pitchFamily="65" charset="-120"/>
                <a:sym typeface="Microsoft YaHei" panose="020B0503020204020204" pitchFamily="34" charset="-122"/>
              </a:rPr>
              <a:t>條</a:t>
            </a:r>
            <a:r>
              <a:rPr lang="zh-CN" altLang="en-US" dirty="0">
                <a:latin typeface="DFKai-SB" panose="03000509000000000000" pitchFamily="65" charset="-120"/>
                <a:ea typeface="DFKai-SB" panose="03000509000000000000" pitchFamily="65" charset="-120"/>
                <a:sym typeface="Microsoft YaHei" panose="020B0503020204020204" pitchFamily="34" charset="-122"/>
              </a:rPr>
              <a:t>，香港非永久性居民是指「</a:t>
            </a:r>
            <a:r>
              <a:rPr lang="zh-TW" altLang="en-US" dirty="0">
                <a:latin typeface="DFKai-SB" panose="03000509000000000000" pitchFamily="65" charset="-120"/>
                <a:ea typeface="DFKai-SB" panose="03000509000000000000" pitchFamily="65" charset="-120"/>
                <a:sym typeface="Microsoft YaHei" panose="020B0503020204020204" pitchFamily="34" charset="-122"/>
              </a:rPr>
              <a:t>有資格依照香港特別行政區法律取得香港居民身份證，但沒有居留權的人。」</a:t>
            </a:r>
            <a:endParaRPr lang="zh-CN" altLang="en-US" dirty="0">
              <a:latin typeface="DFKai-SB" panose="03000509000000000000" pitchFamily="65" charset="-120"/>
              <a:ea typeface="DFKai-SB" panose="03000509000000000000" pitchFamily="65" charset="-120"/>
              <a:sym typeface="Microsoft YaHei" panose="020B0503020204020204" pitchFamily="34" charset="-122"/>
            </a:endParaRPr>
          </a:p>
        </p:txBody>
      </p:sp>
      <p:sp>
        <p:nvSpPr>
          <p:cNvPr id="8397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519BF1D0-4D2B-4AEF-81F5-6352FBFF02BD}"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5</a:t>
            </a:fld>
            <a:endParaRPr lang="zh-CN" altLang="en-US" sz="1800" smtClean="0">
              <a:solidFill>
                <a:srgbClr val="000000"/>
              </a:solidFill>
            </a:endParaRPr>
          </a:p>
        </p:txBody>
      </p:sp>
      <p:sp>
        <p:nvSpPr>
          <p:cNvPr id="2" name="Rectangle 1"/>
          <p:cNvSpPr/>
          <p:nvPr/>
        </p:nvSpPr>
        <p:spPr>
          <a:xfrm>
            <a:off x="1750060" y="4413503"/>
            <a:ext cx="4521315" cy="646331"/>
          </a:xfrm>
          <a:prstGeom prst="rect">
            <a:avLst/>
          </a:prstGeom>
        </p:spPr>
        <p:txBody>
          <a:bodyPr wrap="square">
            <a:spAutoFit/>
          </a:bodyPr>
          <a:lstStyle/>
          <a:p>
            <a:r>
              <a:rPr lang="zh-TW" altLang="en-US" sz="3600" dirty="0" smtClean="0">
                <a:latin typeface="DFKai-SB" panose="03000509000000000000" pitchFamily="65" charset="-120"/>
                <a:ea typeface="DFKai-SB" panose="03000509000000000000" pitchFamily="65" charset="-120"/>
                <a:sym typeface="Microsoft YaHei" panose="020B0503020204020204" pitchFamily="34" charset="-122"/>
              </a:rPr>
              <a:t>例子</a:t>
            </a:r>
            <a:r>
              <a:rPr lang="en-US" altLang="zh-TW" sz="3600" dirty="0" smtClean="0">
                <a:latin typeface="DFKai-SB" panose="03000509000000000000" pitchFamily="65" charset="-120"/>
                <a:ea typeface="DFKai-SB" panose="03000509000000000000" pitchFamily="65" charset="-120"/>
                <a:sym typeface="Microsoft YaHei" panose="020B0503020204020204" pitchFamily="34" charset="-122"/>
              </a:rPr>
              <a:t>:</a:t>
            </a:r>
            <a:r>
              <a:rPr lang="zh-TW" altLang="en-US" sz="3600" dirty="0">
                <a:latin typeface="DFKai-SB" panose="03000509000000000000" pitchFamily="65" charset="-120"/>
                <a:ea typeface="DFKai-SB" panose="03000509000000000000" pitchFamily="65" charset="-120"/>
                <a:sym typeface="Microsoft YaHei" panose="020B0503020204020204" pitchFamily="34" charset="-122"/>
              </a:rPr>
              <a:t>外籍家庭傭工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标题 3073"/>
          <p:cNvSpPr txBox="1">
            <a:spLocks noChangeArrowheads="1"/>
          </p:cNvSpPr>
          <p:nvPr/>
        </p:nvSpPr>
        <p:spPr bwMode="auto">
          <a:xfrm>
            <a:off x="2823903" y="331873"/>
            <a:ext cx="58293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90000"/>
              </a:lnSpc>
              <a:spcBef>
                <a:spcPct val="0"/>
              </a:spcBef>
              <a:buFont typeface="Arial" panose="020B0604020202020204" pitchFamily="34" charset="0"/>
              <a:buNone/>
            </a:pPr>
            <a:r>
              <a:rPr lang="zh-TW" altLang="en-US" sz="4400" b="1" dirty="0">
                <a:solidFill>
                  <a:srgbClr val="000000"/>
                </a:solidFill>
                <a:latin typeface="DFKai-SB" panose="03000509000000000000" pitchFamily="65" charset="-120"/>
                <a:ea typeface="DFKai-SB" panose="03000509000000000000" pitchFamily="65" charset="-120"/>
              </a:rPr>
              <a:t>香港居民的基本權利</a:t>
            </a:r>
          </a:p>
        </p:txBody>
      </p:sp>
      <p:sp>
        <p:nvSpPr>
          <p:cNvPr id="111" name="任意多边形: 形状 110"/>
          <p:cNvSpPr/>
          <p:nvPr/>
        </p:nvSpPr>
        <p:spPr>
          <a:xfrm>
            <a:off x="228946" y="1516492"/>
            <a:ext cx="2986405" cy="1225550"/>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14446E"/>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103" tIns="51103" rIns="51103" bIns="51103" spcCol="1270" anchor="ctr"/>
          <a:lstStyle/>
          <a:p>
            <a:pPr algn="ctr" defTabSz="1933575">
              <a:lnSpc>
                <a:spcPct val="90000"/>
              </a:lnSpc>
              <a:spcAft>
                <a:spcPct val="35000"/>
              </a:spcAft>
              <a:defRPr/>
            </a:pPr>
            <a:endParaRPr lang="zh-CN" altLang="en-US" sz="4350">
              <a:solidFill>
                <a:srgbClr val="FFFFFF"/>
              </a:solidFill>
            </a:endParaRPr>
          </a:p>
        </p:txBody>
      </p:sp>
      <p:sp>
        <p:nvSpPr>
          <p:cNvPr id="112" name="任意多边形: 形状 111"/>
          <p:cNvSpPr/>
          <p:nvPr/>
        </p:nvSpPr>
        <p:spPr>
          <a:xfrm rot="20953674" flipV="1">
            <a:off x="3237152" y="1903815"/>
            <a:ext cx="1027082" cy="116559"/>
          </a:xfrm>
          <a:custGeom>
            <a:avLst/>
            <a:gdLst>
              <a:gd name="connsiteX0" fmla="*/ 0 w 1257468"/>
              <a:gd name="connsiteY0" fmla="*/ 17753 h 35507"/>
              <a:gd name="connsiteX1" fmla="*/ 1257468 w 1257468"/>
              <a:gd name="connsiteY1" fmla="*/ 17753 h 35507"/>
            </a:gdLst>
            <a:ahLst/>
            <a:cxnLst>
              <a:cxn ang="0">
                <a:pos x="connsiteX0" y="connsiteY0"/>
              </a:cxn>
              <a:cxn ang="0">
                <a:pos x="connsiteX1" y="connsiteY1"/>
              </a:cxn>
            </a:cxnLst>
            <a:rect l="l" t="t" r="r" b="b"/>
            <a:pathLst>
              <a:path w="1257468" h="35507">
                <a:moveTo>
                  <a:pt x="0" y="17753"/>
                </a:moveTo>
                <a:lnTo>
                  <a:pt x="1257468" y="17753"/>
                </a:lnTo>
              </a:path>
            </a:pathLst>
          </a:custGeom>
          <a:noFill/>
          <a:ln>
            <a:solidFill>
              <a:srgbClr val="14446E"/>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57497" tIns="-10262" rIns="457499" bIns="-10263" spcCol="1270" anchor="ctr"/>
          <a:lstStyle/>
          <a:p>
            <a:pPr algn="ctr" defTabSz="166688">
              <a:lnSpc>
                <a:spcPct val="90000"/>
              </a:lnSpc>
              <a:spcAft>
                <a:spcPct val="35000"/>
              </a:spcAft>
              <a:defRPr/>
            </a:pPr>
            <a:endParaRPr lang="zh-CN" altLang="en-US" sz="375">
              <a:solidFill>
                <a:srgbClr val="000000">
                  <a:hueOff val="0"/>
                  <a:satOff val="0"/>
                  <a:lumOff val="0"/>
                  <a:alphaOff val="0"/>
                </a:srgbClr>
              </a:solidFill>
            </a:endParaRPr>
          </a:p>
        </p:txBody>
      </p:sp>
      <p:sp>
        <p:nvSpPr>
          <p:cNvPr id="113" name="任意多边形: 形状 112"/>
          <p:cNvSpPr/>
          <p:nvPr/>
        </p:nvSpPr>
        <p:spPr>
          <a:xfrm>
            <a:off x="4236817" y="1516492"/>
            <a:ext cx="4409555" cy="588963"/>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14446E"/>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103" tIns="51103" rIns="51103" bIns="51103" spcCol="1270" anchor="ctr"/>
          <a:lstStyle/>
          <a:p>
            <a:pPr algn="ctr" defTabSz="1933575">
              <a:lnSpc>
                <a:spcPct val="90000"/>
              </a:lnSpc>
              <a:spcAft>
                <a:spcPct val="35000"/>
              </a:spcAft>
              <a:defRPr/>
            </a:pPr>
            <a:endParaRPr lang="zh-CN" altLang="en-US" sz="4350">
              <a:solidFill>
                <a:srgbClr val="FFFFFF"/>
              </a:solidFill>
            </a:endParaRPr>
          </a:p>
        </p:txBody>
      </p:sp>
      <p:sp>
        <p:nvSpPr>
          <p:cNvPr id="149" name="任意多边形: 形状 148"/>
          <p:cNvSpPr/>
          <p:nvPr/>
        </p:nvSpPr>
        <p:spPr>
          <a:xfrm rot="1088204" flipV="1">
            <a:off x="3233092" y="2031601"/>
            <a:ext cx="1035204" cy="435168"/>
          </a:xfrm>
          <a:custGeom>
            <a:avLst/>
            <a:gdLst>
              <a:gd name="connsiteX0" fmla="*/ 0 w 1257468"/>
              <a:gd name="connsiteY0" fmla="*/ 17753 h 35507"/>
              <a:gd name="connsiteX1" fmla="*/ 1257468 w 1257468"/>
              <a:gd name="connsiteY1" fmla="*/ 17753 h 35507"/>
            </a:gdLst>
            <a:ahLst/>
            <a:cxnLst>
              <a:cxn ang="0">
                <a:pos x="connsiteX0" y="connsiteY0"/>
              </a:cxn>
              <a:cxn ang="0">
                <a:pos x="connsiteX1" y="connsiteY1"/>
              </a:cxn>
            </a:cxnLst>
            <a:rect l="l" t="t" r="r" b="b"/>
            <a:pathLst>
              <a:path w="1257468" h="35507">
                <a:moveTo>
                  <a:pt x="0" y="17753"/>
                </a:moveTo>
                <a:lnTo>
                  <a:pt x="1257468" y="17753"/>
                </a:lnTo>
              </a:path>
            </a:pathLst>
          </a:custGeom>
          <a:noFill/>
          <a:ln>
            <a:solidFill>
              <a:srgbClr val="14446E"/>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57498" tIns="-10262" rIns="457498" bIns="-10263" spcCol="1270" anchor="ctr"/>
          <a:lstStyle/>
          <a:p>
            <a:pPr algn="ctr" defTabSz="166688">
              <a:lnSpc>
                <a:spcPct val="90000"/>
              </a:lnSpc>
              <a:spcAft>
                <a:spcPct val="35000"/>
              </a:spcAft>
              <a:defRPr/>
            </a:pPr>
            <a:endParaRPr lang="zh-CN" altLang="en-US" sz="375">
              <a:solidFill>
                <a:srgbClr val="000000">
                  <a:hueOff val="0"/>
                  <a:satOff val="0"/>
                  <a:lumOff val="0"/>
                  <a:alphaOff val="0"/>
                </a:srgbClr>
              </a:solidFill>
            </a:endParaRPr>
          </a:p>
        </p:txBody>
      </p:sp>
      <p:sp>
        <p:nvSpPr>
          <p:cNvPr id="150" name="任意多边形: 形状 149"/>
          <p:cNvSpPr/>
          <p:nvPr/>
        </p:nvSpPr>
        <p:spPr>
          <a:xfrm>
            <a:off x="4227292" y="2240841"/>
            <a:ext cx="4428604" cy="588963"/>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14446E"/>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103" tIns="51103" rIns="51103" bIns="51103" spcCol="1270" anchor="ctr"/>
          <a:lstStyle/>
          <a:p>
            <a:pPr algn="ctr" defTabSz="1933575">
              <a:lnSpc>
                <a:spcPct val="90000"/>
              </a:lnSpc>
              <a:spcAft>
                <a:spcPct val="35000"/>
              </a:spcAft>
              <a:defRPr/>
            </a:pPr>
            <a:endParaRPr lang="zh-CN" altLang="en-US" sz="4350">
              <a:solidFill>
                <a:srgbClr val="FFFFFF"/>
              </a:solidFill>
            </a:endParaRPr>
          </a:p>
        </p:txBody>
      </p:sp>
      <p:sp>
        <p:nvSpPr>
          <p:cNvPr id="88074" name="MH_Text_2"/>
          <p:cNvSpPr txBox="1">
            <a:spLocks noChangeArrowheads="1"/>
          </p:cNvSpPr>
          <p:nvPr>
            <p:custDataLst>
              <p:tags r:id="rId1"/>
            </p:custDataLst>
          </p:nvPr>
        </p:nvSpPr>
        <p:spPr bwMode="auto">
          <a:xfrm>
            <a:off x="4531613" y="2182086"/>
            <a:ext cx="34591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 typeface="Arial" panose="020B0604020202020204" pitchFamily="34" charset="0"/>
              <a:buNone/>
            </a:pPr>
            <a:r>
              <a:rPr lang="zh-CN" altLang="en-US" sz="2400" dirty="0">
                <a:solidFill>
                  <a:srgbClr val="FFFFFF"/>
                </a:solidFill>
                <a:latin typeface="DFKai-SB" panose="03000509000000000000" pitchFamily="65" charset="-120"/>
                <a:ea typeface="DFKai-SB" panose="03000509000000000000" pitchFamily="65" charset="-120"/>
              </a:rPr>
              <a:t>分散於其他章節的權利</a:t>
            </a:r>
          </a:p>
        </p:txBody>
      </p:sp>
      <p:sp>
        <p:nvSpPr>
          <p:cNvPr id="88075" name="MH_Text_2"/>
          <p:cNvSpPr txBox="1">
            <a:spLocks noChangeArrowheads="1"/>
          </p:cNvSpPr>
          <p:nvPr>
            <p:custDataLst>
              <p:tags r:id="rId2"/>
            </p:custDataLst>
          </p:nvPr>
        </p:nvSpPr>
        <p:spPr bwMode="auto">
          <a:xfrm>
            <a:off x="4236817" y="1433598"/>
            <a:ext cx="4689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 typeface="Arial" panose="020B0604020202020204" pitchFamily="34" charset="0"/>
              <a:buNone/>
            </a:pPr>
            <a:r>
              <a:rPr lang="zh-CN" altLang="en-US" sz="2400" dirty="0">
                <a:solidFill>
                  <a:srgbClr val="FFFFFF"/>
                </a:solidFill>
                <a:latin typeface="DFKai-SB" panose="03000509000000000000" pitchFamily="65" charset="-120"/>
                <a:ea typeface="DFKai-SB" panose="03000509000000000000" pitchFamily="65" charset="-120"/>
              </a:rPr>
              <a:t>第三章規定的香港居民基本權利</a:t>
            </a:r>
          </a:p>
        </p:txBody>
      </p:sp>
      <p:sp>
        <p:nvSpPr>
          <p:cNvPr id="88076" name="文本框 115"/>
          <p:cNvSpPr txBox="1">
            <a:spLocks noChangeArrowheads="1"/>
          </p:cNvSpPr>
          <p:nvPr/>
        </p:nvSpPr>
        <p:spPr bwMode="auto">
          <a:xfrm>
            <a:off x="407856" y="1662180"/>
            <a:ext cx="26336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20000"/>
              </a:lnSpc>
              <a:spcBef>
                <a:spcPct val="0"/>
              </a:spcBef>
              <a:buFont typeface="Arial" panose="020B0604020202020204" pitchFamily="34" charset="0"/>
              <a:buNone/>
            </a:pPr>
            <a:r>
              <a:rPr lang="en-US" altLang="zh-CN" sz="2400" b="1" dirty="0">
                <a:solidFill>
                  <a:srgbClr val="FFFFFF"/>
                </a:solidFill>
                <a:latin typeface="DFKai-SB" panose="03000509000000000000" pitchFamily="65" charset="-120"/>
                <a:ea typeface="DFKai-SB" panose="03000509000000000000" pitchFamily="65" charset="-120"/>
              </a:rPr>
              <a:t>《</a:t>
            </a:r>
            <a:r>
              <a:rPr lang="zh-CN" altLang="en-US" sz="2400" b="1" dirty="0">
                <a:solidFill>
                  <a:srgbClr val="FFFFFF"/>
                </a:solidFill>
                <a:latin typeface="DFKai-SB" panose="03000509000000000000" pitchFamily="65" charset="-120"/>
                <a:ea typeface="DFKai-SB" panose="03000509000000000000" pitchFamily="65" charset="-120"/>
              </a:rPr>
              <a:t>基本法</a:t>
            </a:r>
            <a:r>
              <a:rPr lang="en-US" altLang="zh-CN" sz="2400" b="1" dirty="0">
                <a:solidFill>
                  <a:srgbClr val="FFFFFF"/>
                </a:solidFill>
                <a:latin typeface="DFKai-SB" panose="03000509000000000000" pitchFamily="65" charset="-120"/>
                <a:ea typeface="DFKai-SB" panose="03000509000000000000" pitchFamily="65" charset="-120"/>
              </a:rPr>
              <a:t>》</a:t>
            </a:r>
            <a:r>
              <a:rPr lang="zh-CN" altLang="en-US" sz="2400" b="1" dirty="0">
                <a:solidFill>
                  <a:srgbClr val="FFFFFF"/>
                </a:solidFill>
                <a:latin typeface="DFKai-SB" panose="03000509000000000000" pitchFamily="65" charset="-120"/>
                <a:ea typeface="DFKai-SB" panose="03000509000000000000" pitchFamily="65" charset="-120"/>
              </a:rPr>
              <a:t>保障香港居民的基本權利</a:t>
            </a:r>
          </a:p>
        </p:txBody>
      </p:sp>
      <p:sp>
        <p:nvSpPr>
          <p:cNvPr id="88077"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9EBE6710-CAD3-4E5E-83B3-63F63EAD1882}" type="slidenum">
              <a:rPr lang="en-US" altLang="en-US" smtClean="0">
                <a:latin typeface="Times New Roman" panose="02020603050405020304" pitchFamily="18" charset="0"/>
                <a:ea typeface="SimSun" panose="02010600030101010101" pitchFamily="2" charset="-122"/>
                <a:cs typeface="Times New Roman" panose="02020603050405020304" pitchFamily="18" charset="0"/>
              </a:rPr>
              <a:pPr eaLnBrk="0" fontAlgn="base" hangingPunct="0">
                <a:spcBef>
                  <a:spcPct val="0"/>
                </a:spcBef>
                <a:spcAft>
                  <a:spcPct val="0"/>
                </a:spcAft>
              </a:pPr>
              <a:t>6</a:t>
            </a:fld>
            <a:endParaRPr lang="en-US" altLang="en-US" dirty="0" smtClean="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矩形 1"/>
          <p:cNvSpPr>
            <a:spLocks noChangeArrowheads="1"/>
          </p:cNvSpPr>
          <p:nvPr/>
        </p:nvSpPr>
        <p:spPr bwMode="auto">
          <a:xfrm>
            <a:off x="228946" y="3306431"/>
            <a:ext cx="8258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zh-CN" altLang="en-US" sz="2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a:t>
            </a:r>
            <a:r>
              <a:rPr lang="zh-CN" altLang="en-US" sz="2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》所</a:t>
            </a:r>
            <a:r>
              <a:rPr lang="zh-CN" altLang="en-US" sz="2400" b="1"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規定的香港居民基本</a:t>
            </a:r>
            <a:r>
              <a:rPr lang="zh-CN" altLang="en-US" sz="2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權利</a:t>
            </a:r>
            <a:r>
              <a:rPr lang="zh-TW" altLang="en-US" sz="2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大致</a:t>
            </a:r>
            <a:r>
              <a:rPr lang="zh-CN" altLang="en-US" sz="2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分為以下</a:t>
            </a:r>
            <a:r>
              <a:rPr lang="zh-TW" altLang="en-US" sz="2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各</a:t>
            </a:r>
            <a:r>
              <a:rPr lang="zh-CN" altLang="en-US" sz="2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類</a:t>
            </a:r>
            <a:r>
              <a:rPr lang="en-US" altLang="zh-TW" sz="2400" b="1"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endParaRPr lang="zh-CN" altLang="en-US" sz="2400" b="1" dirty="0">
              <a:solidFill>
                <a:srgbClr val="000000"/>
              </a:solidFill>
              <a:latin typeface="DFKai-SB" panose="03000509000000000000" pitchFamily="65" charset="-120"/>
              <a:ea typeface="DFKai-SB" panose="03000509000000000000" pitchFamily="65" charset="-120"/>
            </a:endParaRPr>
          </a:p>
        </p:txBody>
      </p:sp>
      <p:pic>
        <p:nvPicPr>
          <p:cNvPr id="4" name="Picture 3"/>
          <p:cNvPicPr>
            <a:picLocks noChangeAspect="1"/>
          </p:cNvPicPr>
          <p:nvPr/>
        </p:nvPicPr>
        <p:blipFill>
          <a:blip r:embed="rId4"/>
          <a:stretch>
            <a:fillRect/>
          </a:stretch>
        </p:blipFill>
        <p:spPr>
          <a:xfrm>
            <a:off x="1211225" y="3792777"/>
            <a:ext cx="7164536" cy="2554487"/>
          </a:xfrm>
          <a:prstGeom prst="rect">
            <a:avLst/>
          </a:prstGeom>
        </p:spPr>
      </p:pic>
      <p:sp>
        <p:nvSpPr>
          <p:cNvPr id="2" name="Rectangle 1"/>
          <p:cNvSpPr/>
          <p:nvPr/>
        </p:nvSpPr>
        <p:spPr>
          <a:xfrm>
            <a:off x="9026576" y="2535322"/>
            <a:ext cx="2930423" cy="3847207"/>
          </a:xfrm>
          <a:prstGeom prst="rect">
            <a:avLst/>
          </a:prstGeom>
          <a:ln w="28575">
            <a:solidFill>
              <a:srgbClr val="FF0000"/>
            </a:solidFill>
          </a:ln>
        </p:spPr>
        <p:txBody>
          <a:bodyPr wrap="square">
            <a:spAutoFit/>
          </a:bodyPr>
          <a:lstStyle/>
          <a:p>
            <a:r>
              <a:rPr lang="zh-TW" altLang="en-US" sz="2400" dirty="0" smtClean="0">
                <a:latin typeface="標楷體" panose="03000509000000000000" pitchFamily="65" charset="-120"/>
                <a:ea typeface="標楷體" panose="03000509000000000000" pitchFamily="65" charset="-120"/>
              </a:rPr>
              <a:t>香港電台製作的節目</a:t>
            </a:r>
            <a:r>
              <a:rPr lang="en-US" altLang="zh-TW"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基本法一分鐘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以</a:t>
            </a:r>
            <a:r>
              <a:rPr lang="zh-TW" altLang="en-US" sz="2400" dirty="0">
                <a:latin typeface="標楷體" panose="03000509000000000000" pitchFamily="65" charset="-120"/>
                <a:ea typeface="標楷體" panose="03000509000000000000" pitchFamily="65" charset="-120"/>
              </a:rPr>
              <a:t>生活化的內容，介紹與市民日常生活息息相關的基本法</a:t>
            </a:r>
            <a:r>
              <a:rPr lang="zh-TW" altLang="en-US" sz="2400" dirty="0" smtClean="0">
                <a:latin typeface="標楷體" panose="03000509000000000000" pitchFamily="65" charset="-120"/>
                <a:ea typeface="標楷體" panose="03000509000000000000" pitchFamily="65" charset="-120"/>
              </a:rPr>
              <a:t>條文，教師可按教學需要選取相關部分作為備課與教學之用。</a:t>
            </a:r>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https://app7.rthk.hk/elearning/law/law.php?cid=2</a:t>
            </a:r>
            <a:endParaRPr lang="zh-TW" altLang="en-US" sz="1400" b="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Picture 2">
            <a:hlinkClick r:id="rId5"/>
          </p:cNvPr>
          <p:cNvPicPr>
            <a:picLocks noChangeAspect="1"/>
          </p:cNvPicPr>
          <p:nvPr/>
        </p:nvPicPr>
        <p:blipFill>
          <a:blip r:embed="rId6"/>
          <a:stretch>
            <a:fillRect/>
          </a:stretch>
        </p:blipFill>
        <p:spPr>
          <a:xfrm>
            <a:off x="9577482" y="1658900"/>
            <a:ext cx="1724266" cy="8764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6"/>
          <p:cNvSpPr>
            <a:spLocks noChangeArrowheads="1"/>
          </p:cNvSpPr>
          <p:nvPr/>
        </p:nvSpPr>
        <p:spPr bwMode="auto">
          <a:xfrm>
            <a:off x="798021" y="1910891"/>
            <a:ext cx="109644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 typeface="Arial" panose="020B0604020202020204" pitchFamily="34" charset="0"/>
              <a:buNone/>
            </a:pPr>
            <a:r>
              <a:rPr lang="zh-CN" altLang="en-US" sz="4000" dirty="0" smtClean="0">
                <a:solidFill>
                  <a:srgbClr val="000000"/>
                </a:solidFill>
                <a:latin typeface="DFKai-SB" panose="03000509000000000000" pitchFamily="65" charset="-120"/>
                <a:ea typeface="DFKai-SB" panose="03000509000000000000" pitchFamily="65" charset="-120"/>
                <a:sym typeface="Microsoft YaHei" panose="020B0503020204020204" pitchFamily="34" charset="-122"/>
              </a:rPr>
              <a:t>《</a:t>
            </a:r>
            <a:r>
              <a:rPr lang="zh-CN" altLang="en-US" sz="4000" dirty="0">
                <a:solidFill>
                  <a:srgbClr val="000000"/>
                </a:solidFill>
                <a:latin typeface="DFKai-SB" panose="03000509000000000000" pitchFamily="65" charset="-120"/>
                <a:ea typeface="DFKai-SB" panose="03000509000000000000" pitchFamily="65" charset="-120"/>
                <a:sym typeface="Microsoft YaHei" panose="020B0503020204020204" pitchFamily="34" charset="-122"/>
              </a:rPr>
              <a:t>基本法》訂明香港居民在法律面前一律平等。</a:t>
            </a:r>
            <a:endParaRPr lang="zh-CN" altLang="en-US" sz="4000" dirty="0">
              <a:solidFill>
                <a:srgbClr val="000000"/>
              </a:solidFill>
              <a:latin typeface="DFKai-SB" panose="03000509000000000000" pitchFamily="65" charset="-120"/>
              <a:ea typeface="DFKai-SB" panose="03000509000000000000" pitchFamily="65" charset="-120"/>
            </a:endParaRPr>
          </a:p>
        </p:txBody>
      </p:sp>
      <p:sp>
        <p:nvSpPr>
          <p:cNvPr id="9" name="文本框 1"/>
          <p:cNvSpPr txBox="1">
            <a:spLocks noChangeArrowheads="1"/>
          </p:cNvSpPr>
          <p:nvPr/>
        </p:nvSpPr>
        <p:spPr bwMode="auto">
          <a:xfrm>
            <a:off x="2917768" y="804469"/>
            <a:ext cx="5378334" cy="72735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zh-TW" altLang="en-US" sz="4400" b="1" dirty="0" smtClean="0">
                <a:solidFill>
                  <a:srgbClr val="FFFFFF"/>
                </a:solidFill>
                <a:latin typeface="DFKai-SB" panose="03000509000000000000" pitchFamily="65" charset="-120"/>
                <a:ea typeface="DFKai-SB" panose="03000509000000000000" pitchFamily="65" charset="-120"/>
              </a:rPr>
              <a:t>法律面前人人</a:t>
            </a:r>
            <a:r>
              <a:rPr lang="zh-CN" altLang="en-US" sz="4400" b="1" dirty="0" smtClean="0">
                <a:solidFill>
                  <a:srgbClr val="FFFFFF"/>
                </a:solidFill>
                <a:latin typeface="DFKai-SB" panose="03000509000000000000" pitchFamily="65" charset="-120"/>
                <a:ea typeface="DFKai-SB" panose="03000509000000000000" pitchFamily="65" charset="-120"/>
              </a:rPr>
              <a:t>平等 </a:t>
            </a:r>
            <a:endParaRPr lang="zh-TW" altLang="en-US" sz="4400" b="1" dirty="0" smtClean="0">
              <a:solidFill>
                <a:srgbClr val="FFFFFF"/>
              </a:solidFill>
              <a:latin typeface="DFKai-SB" panose="03000509000000000000" pitchFamily="65" charset="-120"/>
              <a:ea typeface="DFKai-SB" panose="03000509000000000000" pitchFamily="65" charset="-120"/>
            </a:endParaRPr>
          </a:p>
        </p:txBody>
      </p:sp>
      <p:pic>
        <p:nvPicPr>
          <p:cNvPr id="3" name="图片 2"/>
          <p:cNvPicPr>
            <a:picLocks noChangeAspect="1"/>
          </p:cNvPicPr>
          <p:nvPr/>
        </p:nvPicPr>
        <p:blipFill>
          <a:blip r:embed="rId2">
            <a:duotone>
              <a:schemeClr val="accent5">
                <a:shade val="45000"/>
                <a:satMod val="135000"/>
              </a:schemeClr>
              <a:prstClr val="white"/>
            </a:duotone>
          </a:blip>
          <a:stretch>
            <a:fillRect/>
          </a:stretch>
        </p:blipFill>
        <p:spPr>
          <a:xfrm>
            <a:off x="415635" y="3390669"/>
            <a:ext cx="3649049" cy="2318183"/>
          </a:xfrm>
          <a:prstGeom prst="rect">
            <a:avLst/>
          </a:prstGeom>
        </p:spPr>
      </p:pic>
      <p:sp>
        <p:nvSpPr>
          <p:cNvPr id="90118" name="灯片编号占位符 3"/>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32A18BC2-DD1A-45BD-A817-D1F51CE2A633}"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7</a:t>
            </a:fld>
            <a:endParaRPr lang="en-US" altLang="en-US" dirty="0" smtClean="0">
              <a:latin typeface="Arial" panose="020B0604020202020204" pitchFamily="34" charset="0"/>
              <a:ea typeface="SimSun" panose="02010600030101010101" pitchFamily="2" charset="-122"/>
            </a:endParaRPr>
          </a:p>
        </p:txBody>
      </p:sp>
      <p:sp>
        <p:nvSpPr>
          <p:cNvPr id="10" name="Title 6"/>
          <p:cNvSpPr>
            <a:spLocks noChangeArrowheads="1"/>
          </p:cNvSpPr>
          <p:nvPr/>
        </p:nvSpPr>
        <p:spPr bwMode="auto">
          <a:xfrm>
            <a:off x="4355868" y="3656676"/>
            <a:ext cx="6932815" cy="19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None/>
            </a:pPr>
            <a:r>
              <a:rPr lang="zh-TW" altLang="en-US" dirty="0" smtClean="0">
                <a:latin typeface="DFKai-SB" panose="03000509000000000000" pitchFamily="65" charset="-120"/>
                <a:ea typeface="DFKai-SB" panose="03000509000000000000" pitchFamily="65" charset="-120"/>
              </a:rPr>
              <a:t>問題</a:t>
            </a:r>
            <a:r>
              <a:rPr lang="en-US" altLang="zh-TW" dirty="0" smtClean="0">
                <a:latin typeface="DFKai-SB" panose="03000509000000000000" pitchFamily="65" charset="-120"/>
                <a:ea typeface="DFKai-SB" panose="03000509000000000000" pitchFamily="65" charset="-120"/>
              </a:rPr>
              <a:t>: </a:t>
            </a:r>
          </a:p>
          <a:p>
            <a:pPr>
              <a:lnSpc>
                <a:spcPct val="150000"/>
              </a:lnSpc>
              <a:spcBef>
                <a:spcPct val="0"/>
              </a:spcBef>
              <a:buNone/>
            </a:pPr>
            <a:r>
              <a:rPr lang="zh-TW" altLang="en-US" dirty="0" smtClean="0">
                <a:latin typeface="DFKai-SB" panose="03000509000000000000" pitchFamily="65" charset="-120"/>
                <a:ea typeface="DFKai-SB" panose="03000509000000000000" pitchFamily="65" charset="-120"/>
              </a:rPr>
              <a:t>找找以上原則見於</a:t>
            </a:r>
            <a:r>
              <a:rPr lang="en-US" altLang="zh-TW" dirty="0" smtClean="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基本法</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哪一條</a:t>
            </a:r>
            <a:r>
              <a:rPr lang="en-US" altLang="zh-TW" dirty="0" smtClean="0">
                <a:latin typeface="DFKai-SB" panose="03000509000000000000" pitchFamily="65" charset="-120"/>
                <a:ea typeface="DFKai-SB" panose="03000509000000000000" pitchFamily="65" charset="-120"/>
              </a:rPr>
              <a:t>?</a:t>
            </a:r>
            <a:endParaRPr lang="zh-CN" altLang="en-US" dirty="0">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MH_Other_1"/>
          <p:cNvSpPr>
            <a:spLocks noChangeArrowheads="1"/>
          </p:cNvSpPr>
          <p:nvPr>
            <p:custDataLst>
              <p:tags r:id="rId1"/>
            </p:custDataLst>
          </p:nvPr>
        </p:nvSpPr>
        <p:spPr bwMode="auto">
          <a:xfrm>
            <a:off x="2194828" y="2325489"/>
            <a:ext cx="5765800" cy="449263"/>
          </a:xfrm>
          <a:prstGeom prst="roundRect">
            <a:avLst>
              <a:gd name="adj" fmla="val 50000"/>
            </a:avLst>
          </a:prstGeom>
          <a:solidFill>
            <a:srgbClr val="0070C0"/>
          </a:solidFill>
          <a:ln w="3175" algn="ctr">
            <a:solidFill>
              <a:srgbClr val="3B8DE9"/>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endParaRPr lang="zh-CN" altLang="en-US" sz="1800">
              <a:solidFill>
                <a:srgbClr val="FFFFFF"/>
              </a:solidFill>
              <a:ea typeface="YouYuan" panose="02010509060101010101" pitchFamily="49" charset="-122"/>
              <a:cs typeface="Arial" panose="020B0604020202020204" pitchFamily="34" charset="0"/>
            </a:endParaRPr>
          </a:p>
        </p:txBody>
      </p:sp>
      <p:sp>
        <p:nvSpPr>
          <p:cNvPr id="91139" name="MH_Other_2"/>
          <p:cNvSpPr>
            <a:spLocks noChangeArrowheads="1"/>
          </p:cNvSpPr>
          <p:nvPr>
            <p:custDataLst>
              <p:tags r:id="rId2"/>
            </p:custDataLst>
          </p:nvPr>
        </p:nvSpPr>
        <p:spPr bwMode="auto">
          <a:xfrm>
            <a:off x="2333625" y="2381812"/>
            <a:ext cx="311150" cy="312737"/>
          </a:xfrm>
          <a:prstGeom prst="ellipse">
            <a:avLst/>
          </a:prstGeom>
          <a:solidFill>
            <a:srgbClr val="B1D1F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rPr>
              <a:t>1</a:t>
            </a:r>
            <a:endParaRPr lang="zh-CN" altLang="en-US"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endParaRPr>
          </a:p>
        </p:txBody>
      </p:sp>
      <p:sp>
        <p:nvSpPr>
          <p:cNvPr id="91140" name="MH_Other_3"/>
          <p:cNvSpPr>
            <a:spLocks noChangeArrowheads="1"/>
          </p:cNvSpPr>
          <p:nvPr>
            <p:custDataLst>
              <p:tags r:id="rId3"/>
            </p:custDataLst>
          </p:nvPr>
        </p:nvSpPr>
        <p:spPr bwMode="auto">
          <a:xfrm>
            <a:off x="5249957" y="2393751"/>
            <a:ext cx="312738" cy="312738"/>
          </a:xfrm>
          <a:prstGeom prst="ellipse">
            <a:avLst/>
          </a:prstGeom>
          <a:solidFill>
            <a:srgbClr val="B1D1F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rPr>
              <a:t>2</a:t>
            </a:r>
            <a:endParaRPr lang="zh-CN" altLang="en-US"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endParaRPr>
          </a:p>
        </p:txBody>
      </p:sp>
      <p:sp>
        <p:nvSpPr>
          <p:cNvPr id="91141" name="MH_SubTitle_1"/>
          <p:cNvSpPr txBox="1">
            <a:spLocks noChangeArrowheads="1"/>
          </p:cNvSpPr>
          <p:nvPr>
            <p:custDataLst>
              <p:tags r:id="rId4"/>
            </p:custDataLst>
          </p:nvPr>
        </p:nvSpPr>
        <p:spPr bwMode="auto">
          <a:xfrm>
            <a:off x="3039164" y="2334363"/>
            <a:ext cx="1846263" cy="4492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zh-CN" altLang="en-US" sz="2400" b="1" dirty="0" smtClean="0">
                <a:solidFill>
                  <a:srgbClr val="FFFFFF"/>
                </a:solidFill>
                <a:latin typeface="DFKai-SB" panose="03000509000000000000" pitchFamily="65" charset="-120"/>
                <a:ea typeface="DFKai-SB" panose="03000509000000000000" pitchFamily="65" charset="-120"/>
                <a:cs typeface="Times New Roman" panose="02020603050405020304" pitchFamily="18" charset="0"/>
              </a:rPr>
              <a:t>第</a:t>
            </a:r>
            <a:r>
              <a:rPr lang="zh-TW" altLang="en-US" sz="24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二十六</a:t>
            </a:r>
            <a:r>
              <a:rPr lang="zh-CN" altLang="en-US" sz="2400" b="1" dirty="0" smtClean="0">
                <a:solidFill>
                  <a:srgbClr val="FFFFFF"/>
                </a:solidFill>
                <a:latin typeface="DFKai-SB" panose="03000509000000000000" pitchFamily="65" charset="-120"/>
                <a:ea typeface="DFKai-SB" panose="03000509000000000000" pitchFamily="65" charset="-120"/>
                <a:cs typeface="Times New Roman" panose="02020603050405020304" pitchFamily="18" charset="0"/>
              </a:rPr>
              <a:t>條</a:t>
            </a:r>
            <a:endParaRPr lang="zh-CN" altLang="en-US" sz="2400" b="1" dirty="0">
              <a:solidFill>
                <a:srgbClr val="FFFFFF"/>
              </a:solidFill>
              <a:latin typeface="DFKai-SB" panose="03000509000000000000" pitchFamily="65" charset="-120"/>
              <a:ea typeface="DFKai-SB" panose="03000509000000000000" pitchFamily="65" charset="-120"/>
              <a:cs typeface="Times New Roman" panose="02020603050405020304" pitchFamily="18" charset="0"/>
            </a:endParaRPr>
          </a:p>
        </p:txBody>
      </p:sp>
      <p:sp>
        <p:nvSpPr>
          <p:cNvPr id="91142" name="MH_SubTitle_2"/>
          <p:cNvSpPr txBox="1">
            <a:spLocks noChangeArrowheads="1"/>
          </p:cNvSpPr>
          <p:nvPr>
            <p:custDataLst>
              <p:tags r:id="rId5"/>
            </p:custDataLst>
          </p:nvPr>
        </p:nvSpPr>
        <p:spPr bwMode="auto">
          <a:xfrm>
            <a:off x="5958574" y="2334363"/>
            <a:ext cx="1606174" cy="4492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zh-CN" altLang="en-US" sz="2400" b="1" dirty="0" smtClean="0">
                <a:solidFill>
                  <a:srgbClr val="FFFFFF"/>
                </a:solidFill>
                <a:latin typeface="DFKai-SB" panose="03000509000000000000" pitchFamily="65" charset="-120"/>
                <a:ea typeface="DFKai-SB" panose="03000509000000000000" pitchFamily="65" charset="-120"/>
                <a:cs typeface="Arial" panose="020B0604020202020204" pitchFamily="34" charset="0"/>
              </a:rPr>
              <a:t>第</a:t>
            </a:r>
            <a:r>
              <a:rPr lang="zh-TW" altLang="en-US" sz="24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二十七</a:t>
            </a:r>
            <a:r>
              <a:rPr lang="zh-CN" altLang="en-US" sz="2400" b="1" dirty="0" smtClean="0">
                <a:solidFill>
                  <a:srgbClr val="FFFFFF"/>
                </a:solidFill>
                <a:latin typeface="DFKai-SB" panose="03000509000000000000" pitchFamily="65" charset="-120"/>
                <a:ea typeface="DFKai-SB" panose="03000509000000000000" pitchFamily="65" charset="-120"/>
                <a:cs typeface="Arial" panose="020B0604020202020204" pitchFamily="34" charset="0"/>
              </a:rPr>
              <a:t>條</a:t>
            </a:r>
            <a:endParaRPr lang="zh-CN" altLang="en-US" sz="2400" b="1" dirty="0">
              <a:solidFill>
                <a:srgbClr val="FFFFFF"/>
              </a:solidFill>
              <a:latin typeface="DFKai-SB" panose="03000509000000000000" pitchFamily="65" charset="-120"/>
              <a:ea typeface="DFKai-SB" panose="03000509000000000000" pitchFamily="65" charset="-120"/>
              <a:cs typeface="Arial" panose="020B0604020202020204" pitchFamily="34" charset="0"/>
            </a:endParaRPr>
          </a:p>
        </p:txBody>
      </p:sp>
      <p:sp>
        <p:nvSpPr>
          <p:cNvPr id="91144" name="MH_Text_1"/>
          <p:cNvSpPr>
            <a:spLocks noChangeArrowheads="1"/>
          </p:cNvSpPr>
          <p:nvPr>
            <p:custDataLst>
              <p:tags r:id="rId6"/>
            </p:custDataLst>
          </p:nvPr>
        </p:nvSpPr>
        <p:spPr bwMode="auto">
          <a:xfrm>
            <a:off x="1791450" y="1389205"/>
            <a:ext cx="6946150" cy="660400"/>
          </a:xfrm>
          <a:prstGeom prst="roundRect">
            <a:avLst>
              <a:gd name="adj" fmla="val 50000"/>
            </a:avLst>
          </a:prstGeom>
          <a:solidFill>
            <a:srgbClr val="FFFFFF">
              <a:alpha val="5098"/>
            </a:srgbClr>
          </a:solidFill>
          <a:ln w="19050" cap="rnd" algn="ctr">
            <a:solidFill>
              <a:srgbClr val="9E9E9E"/>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30000"/>
              </a:lnSpc>
              <a:spcBef>
                <a:spcPct val="0"/>
              </a:spcBef>
              <a:buFont typeface="Arial" panose="020B0604020202020204" pitchFamily="34" charset="0"/>
              <a:buNone/>
            </a:pPr>
            <a:r>
              <a:rPr lang="en-US" altLang="zh-CN" sz="2800" b="1" dirty="0">
                <a:latin typeface="DFKai-SB" panose="03000509000000000000" pitchFamily="65" charset="-120"/>
                <a:ea typeface="DFKai-SB" panose="03000509000000000000" pitchFamily="65" charset="-120"/>
                <a:cs typeface="Arial" panose="020B0604020202020204" pitchFamily="34" charset="0"/>
              </a:rPr>
              <a:t>《</a:t>
            </a:r>
            <a:r>
              <a:rPr lang="zh-TW" altLang="en-US" sz="2800" b="1" dirty="0">
                <a:latin typeface="DFKai-SB" panose="03000509000000000000" pitchFamily="65" charset="-120"/>
                <a:ea typeface="DFKai-SB" panose="03000509000000000000" pitchFamily="65" charset="-120"/>
                <a:cs typeface="Arial" panose="020B0604020202020204" pitchFamily="34" charset="0"/>
              </a:rPr>
              <a:t>基本法</a:t>
            </a:r>
            <a:r>
              <a:rPr lang="en-US" altLang="zh-TW" sz="2800" b="1" dirty="0">
                <a:latin typeface="DFKai-SB" panose="03000509000000000000" pitchFamily="65" charset="-120"/>
                <a:ea typeface="DFKai-SB" panose="03000509000000000000" pitchFamily="65" charset="-120"/>
                <a:cs typeface="Arial" panose="020B0604020202020204" pitchFamily="34" charset="0"/>
              </a:rPr>
              <a:t>》</a:t>
            </a:r>
            <a:r>
              <a:rPr lang="zh-TW" altLang="en-US" sz="2800" b="1" dirty="0">
                <a:latin typeface="DFKai-SB" panose="03000509000000000000" pitchFamily="65" charset="-120"/>
                <a:ea typeface="DFKai-SB" panose="03000509000000000000" pitchFamily="65" charset="-120"/>
                <a:cs typeface="Arial" panose="020B0604020202020204" pitchFamily="34" charset="0"/>
              </a:rPr>
              <a:t>中</a:t>
            </a:r>
            <a:r>
              <a:rPr lang="zh-TW" altLang="en-US" sz="2800" b="1" dirty="0" smtClean="0">
                <a:latin typeface="DFKai-SB" panose="03000509000000000000" pitchFamily="65" charset="-120"/>
                <a:ea typeface="DFKai-SB" panose="03000509000000000000" pitchFamily="65" charset="-120"/>
                <a:cs typeface="Arial" panose="020B0604020202020204" pitchFamily="34" charset="0"/>
              </a:rPr>
              <a:t>有關</a:t>
            </a:r>
            <a:r>
              <a:rPr lang="zh-TW" altLang="en-US" sz="2800" b="1" dirty="0">
                <a:latin typeface="DFKai-SB" panose="03000509000000000000" pitchFamily="65" charset="-120"/>
                <a:ea typeface="DFKai-SB" panose="03000509000000000000" pitchFamily="65" charset="-120"/>
                <a:cs typeface="Arial" panose="020B0604020202020204" pitchFamily="34" charset="0"/>
              </a:rPr>
              <a:t>的</a:t>
            </a:r>
            <a:r>
              <a:rPr lang="zh-CN" altLang="en-US" sz="2800" b="1" dirty="0" smtClean="0">
                <a:latin typeface="DFKai-SB" panose="03000509000000000000" pitchFamily="65" charset="-120"/>
                <a:ea typeface="DFKai-SB" panose="03000509000000000000" pitchFamily="65" charset="-120"/>
                <a:cs typeface="Arial" panose="020B0604020202020204" pitchFamily="34" charset="0"/>
              </a:rPr>
              <a:t>權利的</a:t>
            </a:r>
            <a:r>
              <a:rPr lang="zh-CN" altLang="en-US" sz="2800" b="1" dirty="0">
                <a:latin typeface="DFKai-SB" panose="03000509000000000000" pitchFamily="65" charset="-120"/>
                <a:ea typeface="DFKai-SB" panose="03000509000000000000" pitchFamily="65" charset="-120"/>
                <a:cs typeface="Arial" panose="020B0604020202020204" pitchFamily="34" charset="0"/>
              </a:rPr>
              <a:t>規定</a:t>
            </a:r>
          </a:p>
        </p:txBody>
      </p:sp>
      <p:sp>
        <p:nvSpPr>
          <p:cNvPr id="12" name="MH_Other_1"/>
          <p:cNvSpPr/>
          <p:nvPr>
            <p:custDataLst>
              <p:tags r:id="rId7"/>
            </p:custDataLst>
          </p:nvPr>
        </p:nvSpPr>
        <p:spPr>
          <a:xfrm rot="21439215">
            <a:off x="2427182" y="4682426"/>
            <a:ext cx="1223962" cy="1239837"/>
          </a:xfrm>
          <a:prstGeom prst="roundRect">
            <a:avLst>
              <a:gd name="adj" fmla="val 18567"/>
            </a:avLst>
          </a:prstGeom>
          <a:solidFill>
            <a:srgbClr val="1C2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6000">
                <a:solidFill>
                  <a:srgbClr val="FFFFFF"/>
                </a:solidFill>
                <a:latin typeface="FZYaoTi" panose="02010601030101010101" pitchFamily="2" charset="-122"/>
                <a:ea typeface="FZYaoTi" panose="02010601030101010101" pitchFamily="2" charset="-122"/>
              </a:rPr>
              <a:t>2</a:t>
            </a:r>
            <a:endParaRPr lang="zh-CN" altLang="en-US" sz="6000">
              <a:solidFill>
                <a:srgbClr val="FFFFFF"/>
              </a:solidFill>
              <a:latin typeface="FZYaoTi" panose="02010601030101010101" pitchFamily="2" charset="-122"/>
              <a:ea typeface="FZYaoTi" panose="02010601030101010101" pitchFamily="2" charset="-122"/>
            </a:endParaRPr>
          </a:p>
        </p:txBody>
      </p:sp>
      <p:cxnSp>
        <p:nvCxnSpPr>
          <p:cNvPr id="13" name="MH_Other_2"/>
          <p:cNvCxnSpPr/>
          <p:nvPr>
            <p:custDataLst>
              <p:tags r:id="rId8"/>
            </p:custDataLst>
          </p:nvPr>
        </p:nvCxnSpPr>
        <p:spPr>
          <a:xfrm>
            <a:off x="3818627" y="5102225"/>
            <a:ext cx="1015576" cy="286286"/>
          </a:xfrm>
          <a:prstGeom prst="straightConnector1">
            <a:avLst/>
          </a:prstGeom>
          <a:ln>
            <a:solidFill>
              <a:srgbClr val="1C254D"/>
            </a:solidFill>
            <a:tailEnd type="triangle"/>
          </a:ln>
        </p:spPr>
        <p:style>
          <a:lnRef idx="1">
            <a:schemeClr val="accent1"/>
          </a:lnRef>
          <a:fillRef idx="0">
            <a:schemeClr val="accent1"/>
          </a:fillRef>
          <a:effectRef idx="0">
            <a:schemeClr val="accent1"/>
          </a:effectRef>
          <a:fontRef idx="minor">
            <a:schemeClr val="tx1"/>
          </a:fontRef>
        </p:style>
      </p:cxnSp>
      <p:sp>
        <p:nvSpPr>
          <p:cNvPr id="14" name="MH_Other_3"/>
          <p:cNvSpPr/>
          <p:nvPr>
            <p:custDataLst>
              <p:tags r:id="rId9"/>
            </p:custDataLst>
          </p:nvPr>
        </p:nvSpPr>
        <p:spPr>
          <a:xfrm rot="183635">
            <a:off x="2365850" y="3197452"/>
            <a:ext cx="1225550" cy="1239838"/>
          </a:xfrm>
          <a:prstGeom prst="roundRect">
            <a:avLst>
              <a:gd name="adj" fmla="val 18567"/>
            </a:avLst>
          </a:prstGeom>
          <a:solidFill>
            <a:srgbClr val="CA13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6000" dirty="0">
                <a:solidFill>
                  <a:srgbClr val="FFFFFF"/>
                </a:solidFill>
                <a:latin typeface="FZYaoTi" panose="02010601030101010101" pitchFamily="2" charset="-122"/>
                <a:ea typeface="FZYaoTi" panose="02010601030101010101" pitchFamily="2" charset="-122"/>
              </a:rPr>
              <a:t>1</a:t>
            </a:r>
            <a:endParaRPr lang="zh-CN" altLang="en-US" sz="6000" dirty="0">
              <a:solidFill>
                <a:srgbClr val="FFFFFF"/>
              </a:solidFill>
              <a:latin typeface="FZYaoTi" panose="02010601030101010101" pitchFamily="2" charset="-122"/>
              <a:ea typeface="FZYaoTi" panose="02010601030101010101" pitchFamily="2" charset="-122"/>
            </a:endParaRPr>
          </a:p>
        </p:txBody>
      </p:sp>
      <p:cxnSp>
        <p:nvCxnSpPr>
          <p:cNvPr id="15" name="MH_Other_4"/>
          <p:cNvCxnSpPr/>
          <p:nvPr>
            <p:custDataLst>
              <p:tags r:id="rId10"/>
            </p:custDataLst>
          </p:nvPr>
        </p:nvCxnSpPr>
        <p:spPr>
          <a:xfrm flipV="1">
            <a:off x="3724540" y="3697627"/>
            <a:ext cx="1109663" cy="42862"/>
          </a:xfrm>
          <a:prstGeom prst="straightConnector1">
            <a:avLst/>
          </a:prstGeom>
          <a:ln>
            <a:solidFill>
              <a:srgbClr val="CA134C"/>
            </a:solidFill>
            <a:tailEnd type="triangle"/>
          </a:ln>
        </p:spPr>
        <p:style>
          <a:lnRef idx="1">
            <a:schemeClr val="accent1"/>
          </a:lnRef>
          <a:fillRef idx="0">
            <a:schemeClr val="accent1"/>
          </a:fillRef>
          <a:effectRef idx="0">
            <a:schemeClr val="accent1"/>
          </a:effectRef>
          <a:fontRef idx="minor">
            <a:schemeClr val="tx1"/>
          </a:fontRef>
        </p:style>
      </p:cxnSp>
      <p:sp>
        <p:nvSpPr>
          <p:cNvPr id="16" name="MH_Other_5"/>
          <p:cNvSpPr/>
          <p:nvPr>
            <p:custDataLst>
              <p:tags r:id="rId11"/>
            </p:custDataLst>
          </p:nvPr>
        </p:nvSpPr>
        <p:spPr>
          <a:xfrm>
            <a:off x="1150389" y="3846588"/>
            <a:ext cx="965200" cy="1985962"/>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91151" name="MH_SubTitle_2"/>
          <p:cNvSpPr txBox="1">
            <a:spLocks noChangeArrowheads="1"/>
          </p:cNvSpPr>
          <p:nvPr>
            <p:custDataLst>
              <p:tags r:id="rId12"/>
            </p:custDataLst>
          </p:nvPr>
        </p:nvSpPr>
        <p:spPr bwMode="auto">
          <a:xfrm>
            <a:off x="4834203" y="3697627"/>
            <a:ext cx="470090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30000"/>
              </a:lnSpc>
              <a:spcBef>
                <a:spcPct val="0"/>
              </a:spcBef>
              <a:buNone/>
            </a:pPr>
            <a:r>
              <a:rPr lang="zh-TW" altLang="en-US" b="1" dirty="0">
                <a:latin typeface="DFKai-SB" panose="03000509000000000000" pitchFamily="65" charset="-120"/>
                <a:ea typeface="DFKai-SB" panose="03000509000000000000" pitchFamily="65" charset="-120"/>
              </a:rPr>
              <a:t>香港特別行政區永久性居民依法享有選舉權和被選舉權。</a:t>
            </a:r>
            <a:endParaRPr lang="zh-CN" altLang="en-US" b="1" dirty="0">
              <a:latin typeface="DFKai-SB" panose="03000509000000000000" pitchFamily="65" charset="-120"/>
              <a:ea typeface="DFKai-SB" panose="03000509000000000000" pitchFamily="65" charset="-120"/>
            </a:endParaRPr>
          </a:p>
        </p:txBody>
      </p:sp>
      <p:sp>
        <p:nvSpPr>
          <p:cNvPr id="91152" name="MH_SubTitle_1"/>
          <p:cNvSpPr txBox="1">
            <a:spLocks noChangeArrowheads="1"/>
          </p:cNvSpPr>
          <p:nvPr>
            <p:custDataLst>
              <p:tags r:id="rId13"/>
            </p:custDataLst>
          </p:nvPr>
        </p:nvSpPr>
        <p:spPr bwMode="auto">
          <a:xfrm>
            <a:off x="4885427" y="5192713"/>
            <a:ext cx="42003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30000"/>
              </a:lnSpc>
              <a:spcBef>
                <a:spcPct val="0"/>
              </a:spcBef>
              <a:buFont typeface="Arial" panose="020B0604020202020204" pitchFamily="34" charset="0"/>
              <a:buNone/>
            </a:pPr>
            <a:r>
              <a:rPr lang="zh-TW" altLang="en-US" b="1" dirty="0" smtClean="0">
                <a:latin typeface="DFKai-SB" panose="03000509000000000000" pitchFamily="65" charset="-120"/>
                <a:ea typeface="DFKai-SB" panose="03000509000000000000" pitchFamily="65" charset="-120"/>
              </a:rPr>
              <a:t>表達意見的權利和自由</a:t>
            </a:r>
            <a:endParaRPr lang="zh-CN" altLang="en-US" b="1" dirty="0">
              <a:latin typeface="DFKai-SB" panose="03000509000000000000" pitchFamily="65" charset="-120"/>
              <a:ea typeface="DFKai-SB" panose="03000509000000000000" pitchFamily="65" charset="-120"/>
            </a:endParaRPr>
          </a:p>
        </p:txBody>
      </p:sp>
      <p:sp>
        <p:nvSpPr>
          <p:cNvPr id="91153" name="文本框 5"/>
          <p:cNvSpPr>
            <a:spLocks noChangeArrowheads="1"/>
          </p:cNvSpPr>
          <p:nvPr/>
        </p:nvSpPr>
        <p:spPr bwMode="auto">
          <a:xfrm>
            <a:off x="2528253" y="265005"/>
            <a:ext cx="702849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zh-CN" altLang="en-US" sz="4400" b="1" dirty="0">
                <a:solidFill>
                  <a:srgbClr val="262626"/>
                </a:solidFill>
                <a:latin typeface="DFKai-SB" panose="03000509000000000000" pitchFamily="65" charset="-120"/>
                <a:ea typeface="DFKai-SB" panose="03000509000000000000" pitchFamily="65" charset="-120"/>
              </a:rPr>
              <a:t>香港居民</a:t>
            </a:r>
            <a:r>
              <a:rPr lang="zh-CN" altLang="en-US" sz="4400" b="1" dirty="0" smtClean="0">
                <a:solidFill>
                  <a:srgbClr val="262626"/>
                </a:solidFill>
                <a:latin typeface="DFKai-SB" panose="03000509000000000000" pitchFamily="65" charset="-120"/>
                <a:ea typeface="DFKai-SB" panose="03000509000000000000" pitchFamily="65" charset="-120"/>
              </a:rPr>
              <a:t>的權利</a:t>
            </a:r>
            <a:endParaRPr lang="zh-CN" altLang="en-US" sz="4400" b="1" dirty="0">
              <a:solidFill>
                <a:srgbClr val="000000"/>
              </a:solidFill>
              <a:latin typeface="DFKai-SB" panose="03000509000000000000" pitchFamily="65" charset="-120"/>
              <a:ea typeface="DFKai-SB" panose="03000509000000000000" pitchFamily="65" charset="-120"/>
            </a:endParaRPr>
          </a:p>
        </p:txBody>
      </p:sp>
      <p:sp>
        <p:nvSpPr>
          <p:cNvPr id="91154"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DA047716-9A22-48F5-9B59-23E2AC6345CB}"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8</a:t>
            </a:fld>
            <a:endParaRPr lang="zh-CN" altLang="en-US" sz="1800" smtClean="0">
              <a:solidFill>
                <a:srgbClr val="000000"/>
              </a:solidFill>
            </a:endParaRPr>
          </a:p>
        </p:txBody>
      </p:sp>
      <p:pic>
        <p:nvPicPr>
          <p:cNvPr id="91155" name="圖片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807367" y="2616200"/>
            <a:ext cx="198437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6" name="TextBox 1"/>
          <p:cNvSpPr txBox="1">
            <a:spLocks noChangeArrowheads="1"/>
          </p:cNvSpPr>
          <p:nvPr/>
        </p:nvSpPr>
        <p:spPr bwMode="auto">
          <a:xfrm>
            <a:off x="9805716" y="5421313"/>
            <a:ext cx="1986026"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zh-TW" altLang="en-US" sz="1000" dirty="0">
                <a:latin typeface="DFKai-SB" panose="03000509000000000000" pitchFamily="65" charset="-120"/>
                <a:ea typeface="DFKai-SB" panose="03000509000000000000" pitchFamily="65" charset="-120"/>
              </a:rPr>
              <a:t>海報由香港特別行政區政府提供</a:t>
            </a:r>
            <a:endParaRPr lang="zh-HK" altLang="en-US" sz="1000" dirty="0">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文本框 3"/>
          <p:cNvSpPr>
            <a:spLocks noChangeArrowheads="1"/>
          </p:cNvSpPr>
          <p:nvPr/>
        </p:nvSpPr>
        <p:spPr bwMode="auto">
          <a:xfrm>
            <a:off x="1756347" y="167452"/>
            <a:ext cx="86185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zh-TW" altLang="en-US" sz="4400" b="1" dirty="0" smtClean="0">
                <a:latin typeface="DFKai-SB" panose="03000509000000000000" pitchFamily="65" charset="-120"/>
                <a:ea typeface="DFKai-SB" panose="03000509000000000000" pitchFamily="65" charset="-120"/>
              </a:rPr>
              <a:t>選舉權和被選舉權</a:t>
            </a:r>
            <a:endParaRPr lang="zh-CN" altLang="en-US" sz="4400" dirty="0">
              <a:latin typeface="DFKai-SB" panose="03000509000000000000" pitchFamily="65" charset="-120"/>
              <a:ea typeface="DFKai-SB" panose="03000509000000000000" pitchFamily="65" charset="-120"/>
            </a:endParaRPr>
          </a:p>
        </p:txBody>
      </p:sp>
      <p:sp>
        <p:nvSpPr>
          <p:cNvPr id="93187" name="椭圆 4"/>
          <p:cNvSpPr>
            <a:spLocks noChangeArrowheads="1"/>
          </p:cNvSpPr>
          <p:nvPr/>
        </p:nvSpPr>
        <p:spPr bwMode="auto">
          <a:xfrm>
            <a:off x="5129213" y="4935538"/>
            <a:ext cx="419100" cy="396875"/>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88" name="椭圆 8"/>
          <p:cNvSpPr>
            <a:spLocks noChangeArrowheads="1"/>
          </p:cNvSpPr>
          <p:nvPr/>
        </p:nvSpPr>
        <p:spPr bwMode="auto">
          <a:xfrm>
            <a:off x="10258425" y="5410200"/>
            <a:ext cx="254000" cy="260350"/>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89" name="椭圆 9"/>
          <p:cNvSpPr>
            <a:spLocks noChangeArrowheads="1"/>
          </p:cNvSpPr>
          <p:nvPr/>
        </p:nvSpPr>
        <p:spPr bwMode="auto">
          <a:xfrm>
            <a:off x="1679575" y="5110163"/>
            <a:ext cx="473075" cy="436562"/>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90" name="椭圆 10"/>
          <p:cNvSpPr>
            <a:spLocks noChangeArrowheads="1"/>
          </p:cNvSpPr>
          <p:nvPr/>
        </p:nvSpPr>
        <p:spPr bwMode="auto">
          <a:xfrm>
            <a:off x="4213225" y="1797050"/>
            <a:ext cx="139700" cy="130175"/>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91" name="椭圆 11"/>
          <p:cNvSpPr>
            <a:spLocks noChangeArrowheads="1"/>
          </p:cNvSpPr>
          <p:nvPr/>
        </p:nvSpPr>
        <p:spPr bwMode="auto">
          <a:xfrm>
            <a:off x="9890125" y="641350"/>
            <a:ext cx="777875" cy="723900"/>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92" name="矩形 12"/>
          <p:cNvSpPr>
            <a:spLocks noChangeArrowheads="1"/>
          </p:cNvSpPr>
          <p:nvPr/>
        </p:nvSpPr>
        <p:spPr bwMode="auto">
          <a:xfrm flipV="1">
            <a:off x="2230717" y="953079"/>
            <a:ext cx="7262813" cy="7699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24" name="文本框 23"/>
          <p:cNvSpPr txBox="1">
            <a:spLocks noChangeArrowheads="1"/>
          </p:cNvSpPr>
          <p:nvPr/>
        </p:nvSpPr>
        <p:spPr bwMode="auto">
          <a:xfrm>
            <a:off x="1122218" y="2010758"/>
            <a:ext cx="9933709" cy="784830"/>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25000"/>
              </a:lnSpc>
              <a:spcBef>
                <a:spcPct val="0"/>
              </a:spcBef>
              <a:buFont typeface="Arial" panose="020B0604020202020204" pitchFamily="34" charset="0"/>
              <a:buNone/>
            </a:pPr>
            <a:r>
              <a:rPr lang="zh-CN" altLang="en-US" sz="2800" dirty="0">
                <a:solidFill>
                  <a:srgbClr val="262626"/>
                </a:solidFill>
                <a:latin typeface="DFKai-SB" panose="03000509000000000000" pitchFamily="65" charset="-120"/>
                <a:ea typeface="DFKai-SB" panose="03000509000000000000" pitchFamily="65" charset="-120"/>
              </a:rPr>
              <a:t>「</a:t>
            </a:r>
            <a:r>
              <a:rPr lang="zh-TW" altLang="en-US" sz="2800" dirty="0">
                <a:solidFill>
                  <a:srgbClr val="262626"/>
                </a:solidFill>
                <a:latin typeface="DFKai-SB" panose="03000509000000000000" pitchFamily="65" charset="-120"/>
                <a:ea typeface="DFKai-SB" panose="03000509000000000000" pitchFamily="65" charset="-120"/>
              </a:rPr>
              <a:t>香港特別行政區永久性居民依法享有選舉權和被選舉權。</a:t>
            </a:r>
            <a:r>
              <a:rPr lang="zh-CN" altLang="en-US" sz="2800" dirty="0">
                <a:solidFill>
                  <a:srgbClr val="262626"/>
                </a:solidFill>
                <a:latin typeface="DFKai-SB" panose="03000509000000000000" pitchFamily="65" charset="-120"/>
                <a:ea typeface="DFKai-SB" panose="03000509000000000000" pitchFamily="65" charset="-120"/>
              </a:rPr>
              <a:t>」</a:t>
            </a:r>
            <a:endParaRPr lang="en-US" altLang="zh-CN" sz="2800" dirty="0">
              <a:solidFill>
                <a:srgbClr val="262626"/>
              </a:solidFill>
              <a:latin typeface="DFKai-SB" panose="03000509000000000000" pitchFamily="65" charset="-120"/>
              <a:ea typeface="DFKai-SB" panose="03000509000000000000" pitchFamily="65" charset="-120"/>
            </a:endParaRPr>
          </a:p>
          <a:p>
            <a:pPr>
              <a:lnSpc>
                <a:spcPct val="125000"/>
              </a:lnSpc>
              <a:spcBef>
                <a:spcPct val="0"/>
              </a:spcBef>
              <a:buFont typeface="Arial" panose="020B0604020202020204" pitchFamily="34" charset="0"/>
              <a:buNone/>
            </a:pPr>
            <a:endParaRPr lang="zh-CN" altLang="en-US" sz="800" dirty="0">
              <a:solidFill>
                <a:srgbClr val="262626"/>
              </a:solidFill>
              <a:latin typeface="Microsoft YaHei" panose="020B0503020204020204" pitchFamily="34" charset="-122"/>
              <a:ea typeface="Microsoft YaHei" panose="020B0503020204020204" pitchFamily="34" charset="-122"/>
            </a:endParaRPr>
          </a:p>
        </p:txBody>
      </p:sp>
      <p:sp>
        <p:nvSpPr>
          <p:cNvPr id="25" name="矩形 24"/>
          <p:cNvSpPr>
            <a:spLocks noChangeArrowheads="1"/>
          </p:cNvSpPr>
          <p:nvPr/>
        </p:nvSpPr>
        <p:spPr bwMode="auto">
          <a:xfrm>
            <a:off x="1122218" y="1427740"/>
            <a:ext cx="4264429" cy="52647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2800" b="1" dirty="0">
                <a:solidFill>
                  <a:srgbClr val="FFFFFF"/>
                </a:solidFill>
                <a:latin typeface="DFKai-SB" panose="03000509000000000000" pitchFamily="65" charset="-120"/>
                <a:ea typeface="DFKai-SB" panose="03000509000000000000" pitchFamily="65" charset="-120"/>
              </a:rPr>
              <a:t>《</a:t>
            </a:r>
            <a:r>
              <a:rPr lang="zh-CN" altLang="en-US" sz="2800" b="1" dirty="0">
                <a:solidFill>
                  <a:srgbClr val="FFFFFF"/>
                </a:solidFill>
                <a:latin typeface="DFKai-SB" panose="03000509000000000000" pitchFamily="65" charset="-120"/>
                <a:ea typeface="DFKai-SB" panose="03000509000000000000" pitchFamily="65" charset="-120"/>
              </a:rPr>
              <a:t>基本法</a:t>
            </a:r>
            <a:r>
              <a:rPr lang="en-US" altLang="zh-CN" sz="2800" b="1" dirty="0">
                <a:solidFill>
                  <a:srgbClr val="FFFFFF"/>
                </a:solidFill>
                <a:latin typeface="DFKai-SB" panose="03000509000000000000" pitchFamily="65" charset="-120"/>
                <a:ea typeface="DFKai-SB" panose="03000509000000000000" pitchFamily="65" charset="-120"/>
              </a:rPr>
              <a:t>》</a:t>
            </a:r>
            <a:r>
              <a:rPr lang="zh-CN" altLang="en-US" sz="2800" b="1" dirty="0" smtClean="0">
                <a:solidFill>
                  <a:srgbClr val="FFFFFF"/>
                </a:solidFill>
                <a:latin typeface="DFKai-SB" panose="03000509000000000000" pitchFamily="65" charset="-120"/>
                <a:ea typeface="DFKai-SB" panose="03000509000000000000" pitchFamily="65" charset="-120"/>
              </a:rPr>
              <a:t>第</a:t>
            </a:r>
            <a:r>
              <a:rPr lang="zh-TW" altLang="en-US" sz="28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二十六</a:t>
            </a:r>
            <a:r>
              <a:rPr lang="zh-CN" altLang="en-US" sz="2800" b="1" dirty="0" smtClean="0">
                <a:solidFill>
                  <a:srgbClr val="FFFFFF"/>
                </a:solidFill>
                <a:latin typeface="DFKai-SB" panose="03000509000000000000" pitchFamily="65" charset="-120"/>
                <a:ea typeface="DFKai-SB" panose="03000509000000000000" pitchFamily="65" charset="-120"/>
              </a:rPr>
              <a:t>條</a:t>
            </a:r>
            <a:r>
              <a:rPr lang="zh-CN" altLang="en-US" sz="2800" b="1" dirty="0">
                <a:solidFill>
                  <a:srgbClr val="FFFFFF"/>
                </a:solidFill>
                <a:latin typeface="DFKai-SB" panose="03000509000000000000" pitchFamily="65" charset="-120"/>
                <a:ea typeface="DFKai-SB" panose="03000509000000000000" pitchFamily="65" charset="-120"/>
              </a:rPr>
              <a:t>：</a:t>
            </a:r>
          </a:p>
        </p:txBody>
      </p:sp>
      <p:sp>
        <p:nvSpPr>
          <p:cNvPr id="93204" name="灯片编号占位符 1"/>
          <p:cNvSpPr>
            <a:spLocks noGrp="1" noChangeArrowheads="1"/>
          </p:cNvSpPr>
          <p:nvPr>
            <p:ph type="sldNum" sz="quarter" idx="12"/>
          </p:nvPr>
        </p:nvSpPr>
        <p:spPr>
          <a:xfrm>
            <a:off x="11213868" y="6245225"/>
            <a:ext cx="368531"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D5926273-B03D-49EB-9EF6-DBA09CA2C813}"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9</a:t>
            </a:fld>
            <a:endParaRPr lang="zh-CN" altLang="en-US" sz="1800" dirty="0" smtClean="0">
              <a:solidFill>
                <a:srgbClr val="000000"/>
              </a:solidFill>
            </a:endParaRPr>
          </a:p>
        </p:txBody>
      </p:sp>
      <p:pic>
        <p:nvPicPr>
          <p:cNvPr id="93205" name="basic law02.png" descr="basic law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210" y="3173996"/>
            <a:ext cx="1025463" cy="13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Rectangle 1"/>
          <p:cNvSpPr/>
          <p:nvPr/>
        </p:nvSpPr>
        <p:spPr>
          <a:xfrm>
            <a:off x="222275" y="4997804"/>
            <a:ext cx="3990950" cy="523220"/>
          </a:xfrm>
          <a:prstGeom prst="rect">
            <a:avLst/>
          </a:prstGeom>
        </p:spPr>
        <p:txBody>
          <a:bodyPr wrap="square">
            <a:spAutoFit/>
          </a:bodyPr>
          <a:lstStyle/>
          <a:p>
            <a:r>
              <a:rPr lang="zh-TW" altLang="en-US" sz="1400" dirty="0" smtClean="0">
                <a:latin typeface="DFKai-SB" panose="03000509000000000000" pitchFamily="65" charset="-120"/>
                <a:ea typeface="DFKai-SB" panose="03000509000000000000" pitchFamily="65" charset="-120"/>
                <a:cs typeface="Times New Roman" panose="02020603050405020304" pitchFamily="18" charset="0"/>
              </a:rPr>
              <a:t>有關詳情參看選舉事務處網頁</a:t>
            </a:r>
            <a:r>
              <a:rPr lang="en-US" altLang="zh-TW" sz="1400" dirty="0" smtClean="0">
                <a:latin typeface="DFKai-SB" panose="03000509000000000000" pitchFamily="65" charset="-120"/>
                <a:ea typeface="DFKai-SB" panose="03000509000000000000" pitchFamily="65" charset="-12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https</a:t>
            </a:r>
            <a:r>
              <a:rPr lang="en-US" sz="1400" dirty="0">
                <a:latin typeface="Times New Roman" panose="02020603050405020304" pitchFamily="18" charset="0"/>
                <a:cs typeface="Times New Roman" panose="02020603050405020304" pitchFamily="18" charset="0"/>
              </a:rPr>
              <a:t>://www.reo.gov.hk/</a:t>
            </a:r>
          </a:p>
        </p:txBody>
      </p:sp>
      <p:pic>
        <p:nvPicPr>
          <p:cNvPr id="4" name="Picture 3"/>
          <p:cNvPicPr>
            <a:picLocks noChangeAspect="1"/>
          </p:cNvPicPr>
          <p:nvPr/>
        </p:nvPicPr>
        <p:blipFill>
          <a:blip r:embed="rId3"/>
          <a:stretch>
            <a:fillRect/>
          </a:stretch>
        </p:blipFill>
        <p:spPr>
          <a:xfrm>
            <a:off x="3313959" y="2942840"/>
            <a:ext cx="2547543" cy="3673044"/>
          </a:xfrm>
          <a:prstGeom prst="rect">
            <a:avLst/>
          </a:prstGeom>
        </p:spPr>
      </p:pic>
      <p:pic>
        <p:nvPicPr>
          <p:cNvPr id="5" name="Picture 4"/>
          <p:cNvPicPr>
            <a:picLocks noChangeAspect="1"/>
          </p:cNvPicPr>
          <p:nvPr/>
        </p:nvPicPr>
        <p:blipFill>
          <a:blip r:embed="rId4"/>
          <a:stretch>
            <a:fillRect/>
          </a:stretch>
        </p:blipFill>
        <p:spPr>
          <a:xfrm>
            <a:off x="6403412" y="2942840"/>
            <a:ext cx="2546687" cy="3645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25162213"/>
  <p:tag name="MH_LIBRARY" val="GRAPHIC"/>
  <p:tag name="MH_TYPE" val="Text"/>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323030842"/>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Desc"/>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25162213"/>
  <p:tag name="MH_LIBRARY" val="GRAPHIC"/>
  <p:tag name="MH_TYPE" val="Text"/>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Desc"/>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Desc"/>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7"/>
</p:tagLst>
</file>

<file path=ppt/tags/tag32.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Text"/>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6"/>
</p:tagLst>
</file>

<file path=ppt/tags/tag36.xml><?xml version="1.0" encoding="utf-8"?>
<p:tagLst xmlns:a="http://schemas.openxmlformats.org/drawingml/2006/main" xmlns:r="http://schemas.openxmlformats.org/officeDocument/2006/relationships" xmlns:p="http://schemas.openxmlformats.org/presentationml/2006/main">
  <p:tag name="MH" val="2016032019385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3338</Words>
  <Application>Microsoft Office PowerPoint</Application>
  <PresentationFormat>寬螢幕</PresentationFormat>
  <Paragraphs>276</Paragraphs>
  <Slides>36</Slides>
  <Notes>0</Notes>
  <HiddenSlides>0</HiddenSlides>
  <MMClips>0</MMClips>
  <ScaleCrop>false</ScaleCrop>
  <HeadingPairs>
    <vt:vector size="6" baseType="variant">
      <vt:variant>
        <vt:lpstr>使用字型</vt:lpstr>
      </vt:variant>
      <vt:variant>
        <vt:i4>24</vt:i4>
      </vt:variant>
      <vt:variant>
        <vt:lpstr>佈景主題</vt:lpstr>
      </vt:variant>
      <vt:variant>
        <vt:i4>4</vt:i4>
      </vt:variant>
      <vt:variant>
        <vt:lpstr>投影片標題</vt:lpstr>
      </vt:variant>
      <vt:variant>
        <vt:i4>36</vt:i4>
      </vt:variant>
    </vt:vector>
  </HeadingPairs>
  <TitlesOfParts>
    <vt:vector size="64" baseType="lpstr">
      <vt:lpstr>等线</vt:lpstr>
      <vt:lpstr>等线</vt:lpstr>
      <vt:lpstr>仿宋_GB2312</vt:lpstr>
      <vt:lpstr>FZYaoTi</vt:lpstr>
      <vt:lpstr>Microsoft YaHei</vt:lpstr>
      <vt:lpstr>Microsoft YaHei</vt:lpstr>
      <vt:lpstr>SimSun</vt:lpstr>
      <vt:lpstr>SimSun</vt:lpstr>
      <vt:lpstr>STXinwei</vt:lpstr>
      <vt:lpstr>STXinwei</vt:lpstr>
      <vt:lpstr>YouYuan</vt:lpstr>
      <vt:lpstr>微軟正黑體</vt:lpstr>
      <vt:lpstr>微軟正黑體</vt:lpstr>
      <vt:lpstr>PMingLiU</vt:lpstr>
      <vt:lpstr>PMingLiU</vt:lpstr>
      <vt:lpstr>DFKai-SB</vt:lpstr>
      <vt:lpstr>DFKai-SB</vt:lpstr>
      <vt:lpstr>Arial</vt:lpstr>
      <vt:lpstr>Calibri</vt:lpstr>
      <vt:lpstr>Century Gothic</vt:lpstr>
      <vt:lpstr>Times New Roman</vt:lpstr>
      <vt:lpstr>Trebuchet MS</vt:lpstr>
      <vt:lpstr>Wingdings</vt:lpstr>
      <vt:lpstr>Wingdings 3</vt:lpstr>
      <vt:lpstr>Facet</vt:lpstr>
      <vt:lpstr>2_默认设计模板</vt:lpstr>
      <vt:lpstr>10_默认设计模板</vt:lpstr>
      <vt:lpstr>1_默认设计模板</vt:lpstr>
      <vt:lpstr>PowerPoint 簡報</vt:lpstr>
      <vt:lpstr>學習目標</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人身不受侵犯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除上述權利外，香港特別行政區居民中的中國公民依法有機會參與國家事務的管理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2021-06-02T11:06:41Z</dcterms:created>
  <dcterms:modified xsi:type="dcterms:W3CDTF">2023-07-31T03:09:09Z</dcterms:modified>
</cp:coreProperties>
</file>