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0" r:id="rId1"/>
  </p:sldMasterIdLst>
  <p:notesMasterIdLst>
    <p:notesMasterId r:id="rId53"/>
  </p:notesMasterIdLst>
  <p:handoutMasterIdLst>
    <p:handoutMasterId r:id="rId54"/>
  </p:handoutMasterIdLst>
  <p:sldIdLst>
    <p:sldId id="361" r:id="rId2"/>
    <p:sldId id="331" r:id="rId3"/>
    <p:sldId id="362" r:id="rId4"/>
    <p:sldId id="363" r:id="rId5"/>
    <p:sldId id="364" r:id="rId6"/>
    <p:sldId id="365" r:id="rId7"/>
    <p:sldId id="366" r:id="rId8"/>
    <p:sldId id="334" r:id="rId9"/>
    <p:sldId id="335" r:id="rId10"/>
    <p:sldId id="336" r:id="rId11"/>
    <p:sldId id="372" r:id="rId12"/>
    <p:sldId id="373" r:id="rId13"/>
    <p:sldId id="374" r:id="rId14"/>
    <p:sldId id="376" r:id="rId15"/>
    <p:sldId id="377" r:id="rId16"/>
    <p:sldId id="337" r:id="rId17"/>
    <p:sldId id="338" r:id="rId18"/>
    <p:sldId id="339" r:id="rId19"/>
    <p:sldId id="340" r:id="rId20"/>
    <p:sldId id="341" r:id="rId21"/>
    <p:sldId id="342" r:id="rId22"/>
    <p:sldId id="382" r:id="rId23"/>
    <p:sldId id="375" r:id="rId24"/>
    <p:sldId id="344" r:id="rId25"/>
    <p:sldId id="345" r:id="rId26"/>
    <p:sldId id="346" r:id="rId27"/>
    <p:sldId id="355" r:id="rId28"/>
    <p:sldId id="356" r:id="rId29"/>
    <p:sldId id="357" r:id="rId30"/>
    <p:sldId id="367" r:id="rId31"/>
    <p:sldId id="358" r:id="rId32"/>
    <p:sldId id="359" r:id="rId33"/>
    <p:sldId id="378" r:id="rId34"/>
    <p:sldId id="379" r:id="rId35"/>
    <p:sldId id="380" r:id="rId36"/>
    <p:sldId id="385" r:id="rId37"/>
    <p:sldId id="347" r:id="rId38"/>
    <p:sldId id="348" r:id="rId39"/>
    <p:sldId id="349" r:id="rId40"/>
    <p:sldId id="368" r:id="rId41"/>
    <p:sldId id="350" r:id="rId42"/>
    <p:sldId id="352" r:id="rId43"/>
    <p:sldId id="353" r:id="rId44"/>
    <p:sldId id="369" r:id="rId45"/>
    <p:sldId id="354" r:id="rId46"/>
    <p:sldId id="370" r:id="rId47"/>
    <p:sldId id="381" r:id="rId48"/>
    <p:sldId id="383" r:id="rId49"/>
    <p:sldId id="384" r:id="rId50"/>
    <p:sldId id="360" r:id="rId51"/>
    <p:sldId id="386" r:id="rId52"/>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0" name="作者" initials="A" lastIdx="0" clrIdx="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6699"/>
    <a:srgbClr val="FFCCCC"/>
    <a:srgbClr val="D3C6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82" autoAdjust="0"/>
  </p:normalViewPr>
  <p:slideViewPr>
    <p:cSldViewPr snapToGrid="0">
      <p:cViewPr varScale="1">
        <p:scale>
          <a:sx n="103" d="100"/>
          <a:sy n="103" d="100"/>
        </p:scale>
        <p:origin x="348" y="108"/>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41064"/>
          </a:xfrm>
          <a:prstGeom prst="rect">
            <a:avLst/>
          </a:prstGeom>
        </p:spPr>
        <p:txBody>
          <a:bodyPr vert="horz" lIns="91440" tIns="45720" rIns="91440" bIns="45720" rtlCol="0"/>
          <a:lstStyle>
            <a:lvl1pPr algn="l">
              <a:defRPr sz="1200"/>
            </a:lvl1pPr>
          </a:lstStyle>
          <a:p>
            <a:endParaRPr lang="zh-HK" altLang="en-US"/>
          </a:p>
        </p:txBody>
      </p:sp>
      <p:sp>
        <p:nvSpPr>
          <p:cNvPr id="3" name="Date Placeholder 2"/>
          <p:cNvSpPr>
            <a:spLocks noGrp="1"/>
          </p:cNvSpPr>
          <p:nvPr>
            <p:ph type="dt" sz="quarter" idx="1"/>
          </p:nvPr>
        </p:nvSpPr>
        <p:spPr>
          <a:xfrm>
            <a:off x="5622799" y="0"/>
            <a:ext cx="4301543" cy="341064"/>
          </a:xfrm>
          <a:prstGeom prst="rect">
            <a:avLst/>
          </a:prstGeom>
        </p:spPr>
        <p:txBody>
          <a:bodyPr vert="horz" lIns="91440" tIns="45720" rIns="91440" bIns="45720" rtlCol="0"/>
          <a:lstStyle>
            <a:lvl1pPr algn="r">
              <a:defRPr sz="1200"/>
            </a:lvl1pPr>
          </a:lstStyle>
          <a:p>
            <a:fld id="{4566CB79-C7DF-486D-8450-06BC9B54B3F2}" type="datetimeFigureOut">
              <a:rPr lang="zh-HK" altLang="en-US" smtClean="0"/>
              <a:pPr/>
              <a:t>31/7/2023</a:t>
            </a:fld>
            <a:endParaRPr lang="zh-HK" altLang="en-US"/>
          </a:p>
        </p:txBody>
      </p:sp>
      <p:sp>
        <p:nvSpPr>
          <p:cNvPr id="4" name="Footer Placeholder 3"/>
          <p:cNvSpPr>
            <a:spLocks noGrp="1"/>
          </p:cNvSpPr>
          <p:nvPr>
            <p:ph type="ftr" sz="quarter" idx="2"/>
          </p:nvPr>
        </p:nvSpPr>
        <p:spPr>
          <a:xfrm>
            <a:off x="1" y="6456612"/>
            <a:ext cx="4301543" cy="341064"/>
          </a:xfrm>
          <a:prstGeom prst="rect">
            <a:avLst/>
          </a:prstGeom>
        </p:spPr>
        <p:txBody>
          <a:bodyPr vert="horz" lIns="91440" tIns="45720" rIns="91440" bIns="45720" rtlCol="0" anchor="b"/>
          <a:lstStyle>
            <a:lvl1pPr algn="l">
              <a:defRPr sz="1200"/>
            </a:lvl1pPr>
          </a:lstStyle>
          <a:p>
            <a:endParaRPr lang="zh-HK" altLang="en-US"/>
          </a:p>
        </p:txBody>
      </p:sp>
      <p:sp>
        <p:nvSpPr>
          <p:cNvPr id="5" name="Slide Number Placeholder 4"/>
          <p:cNvSpPr>
            <a:spLocks noGrp="1"/>
          </p:cNvSpPr>
          <p:nvPr>
            <p:ph type="sldNum" sz="quarter" idx="3"/>
          </p:nvPr>
        </p:nvSpPr>
        <p:spPr>
          <a:xfrm>
            <a:off x="5622799" y="6456612"/>
            <a:ext cx="4301543" cy="341064"/>
          </a:xfrm>
          <a:prstGeom prst="rect">
            <a:avLst/>
          </a:prstGeom>
        </p:spPr>
        <p:txBody>
          <a:bodyPr vert="horz" lIns="91440" tIns="45720" rIns="91440" bIns="45720" rtlCol="0" anchor="b"/>
          <a:lstStyle>
            <a:lvl1pPr algn="r">
              <a:defRPr sz="1200"/>
            </a:lvl1pPr>
          </a:lstStyle>
          <a:p>
            <a:fld id="{37513AD2-EAD5-4A67-B221-86147EC2D87C}" type="slidenum">
              <a:rPr lang="zh-HK" altLang="en-US" smtClean="0"/>
              <a:pPr/>
              <a:t>‹#›</a:t>
            </a:fld>
            <a:endParaRPr lang="zh-HK" altLang="en-US"/>
          </a:p>
        </p:txBody>
      </p:sp>
    </p:spTree>
    <p:extLst>
      <p:ext uri="{BB962C8B-B14F-4D97-AF65-F5344CB8AC3E}">
        <p14:creationId xmlns:p14="http://schemas.microsoft.com/office/powerpoint/2010/main" val="41538360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125" cy="341313"/>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5622925" y="0"/>
            <a:ext cx="4302125" cy="341313"/>
          </a:xfrm>
          <a:prstGeom prst="rect">
            <a:avLst/>
          </a:prstGeom>
        </p:spPr>
        <p:txBody>
          <a:bodyPr vert="horz" lIns="91440" tIns="45720" rIns="91440" bIns="45720" rtlCol="0"/>
          <a:lstStyle>
            <a:lvl1pPr algn="r">
              <a:defRPr sz="1200"/>
            </a:lvl1pPr>
          </a:lstStyle>
          <a:p>
            <a:fld id="{56AA99A0-82F1-43A0-BD2C-D394020239E5}" type="datetimeFigureOut">
              <a:rPr lang="zh-TW" altLang="en-US" smtClean="0"/>
              <a:pPr/>
              <a:t>2023/7/31</a:t>
            </a:fld>
            <a:endParaRPr lang="zh-TW" altLang="en-US"/>
          </a:p>
        </p:txBody>
      </p:sp>
      <p:sp>
        <p:nvSpPr>
          <p:cNvPr id="4" name="Slide Image Placeholder 3"/>
          <p:cNvSpPr>
            <a:spLocks noGrp="1" noRot="1" noChangeAspect="1"/>
          </p:cNvSpPr>
          <p:nvPr>
            <p:ph type="sldImg" idx="2"/>
          </p:nvPr>
        </p:nvSpPr>
        <p:spPr>
          <a:xfrm>
            <a:off x="2925763" y="849313"/>
            <a:ext cx="4075112" cy="229393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992188" y="3271838"/>
            <a:ext cx="7942262" cy="2676525"/>
          </a:xfrm>
          <a:prstGeom prst="rect">
            <a:avLst/>
          </a:prstGeom>
        </p:spPr>
        <p:txBody>
          <a:bodyPr vert="horz" lIns="91440" tIns="45720" rIns="91440" bIns="45720" rtlCol="0"/>
          <a:lstStyle/>
          <a:p>
            <a:pPr lvl="0"/>
            <a:r>
              <a:rPr lang="en-US" altLang="zh-TW" smtClean="0"/>
              <a:t>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zh-TW" altLang="en-US"/>
          </a:p>
        </p:txBody>
      </p:sp>
      <p:sp>
        <p:nvSpPr>
          <p:cNvPr id="6" name="Footer Placeholder 5"/>
          <p:cNvSpPr>
            <a:spLocks noGrp="1"/>
          </p:cNvSpPr>
          <p:nvPr>
            <p:ph type="ftr" sz="quarter" idx="4"/>
          </p:nvPr>
        </p:nvSpPr>
        <p:spPr>
          <a:xfrm>
            <a:off x="0" y="6456363"/>
            <a:ext cx="4302125" cy="341312"/>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5622925" y="6456363"/>
            <a:ext cx="4302125" cy="341312"/>
          </a:xfrm>
          <a:prstGeom prst="rect">
            <a:avLst/>
          </a:prstGeom>
        </p:spPr>
        <p:txBody>
          <a:bodyPr vert="horz" lIns="91440" tIns="45720" rIns="91440" bIns="45720" rtlCol="0" anchor="b"/>
          <a:lstStyle>
            <a:lvl1pPr algn="r">
              <a:defRPr sz="1200"/>
            </a:lvl1pPr>
          </a:lstStyle>
          <a:p>
            <a:fld id="{7FFB65C4-EC09-495C-BB9B-1BEFDC9FB587}" type="slidenum">
              <a:rPr lang="zh-TW" altLang="en-US" smtClean="0"/>
              <a:pPr/>
              <a:t>‹#›</a:t>
            </a:fld>
            <a:endParaRPr lang="zh-TW" altLang="en-US"/>
          </a:p>
        </p:txBody>
      </p:sp>
    </p:spTree>
    <p:extLst>
      <p:ext uri="{BB962C8B-B14F-4D97-AF65-F5344CB8AC3E}">
        <p14:creationId xmlns:p14="http://schemas.microsoft.com/office/powerpoint/2010/main" val="3480695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ChangeArrowheads="1" noTextEdit="1"/>
          </p:cNvSpPr>
          <p:nvPr>
            <p:ph type="sldImg"/>
          </p:nvPr>
        </p:nvSpPr>
        <p:spPr>
          <a:xfrm>
            <a:off x="2925763" y="849313"/>
            <a:ext cx="4075112" cy="2293937"/>
          </a:xfrm>
          <a:ln/>
        </p:spPr>
      </p:sp>
      <p:sp>
        <p:nvSpPr>
          <p:cNvPr id="72707"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27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B86C6C9-61F4-493E-AEF9-E485A2103E46}" type="slidenum">
              <a:rPr lang="en-US" altLang="en-US"/>
              <a:pPr/>
              <a:t>1</a:t>
            </a:fld>
            <a:endParaRPr lang="en-US" altLang="en-US"/>
          </a:p>
        </p:txBody>
      </p:sp>
    </p:spTree>
    <p:extLst>
      <p:ext uri="{BB962C8B-B14F-4D97-AF65-F5344CB8AC3E}">
        <p14:creationId xmlns:p14="http://schemas.microsoft.com/office/powerpoint/2010/main" val="1359015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ChangeArrowheads="1" noTextEdit="1"/>
          </p:cNvSpPr>
          <p:nvPr>
            <p:ph type="sldImg"/>
          </p:nvPr>
        </p:nvSpPr>
        <p:spPr>
          <a:xfrm>
            <a:off x="2925763" y="849313"/>
            <a:ext cx="4075112" cy="2293937"/>
          </a:xfrm>
          <a:ln/>
        </p:spPr>
      </p:sp>
      <p:sp>
        <p:nvSpPr>
          <p:cNvPr id="54275"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542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EEC6E870-61BD-446F-96C3-92CF42C4CE1E}" type="slidenum">
              <a:rPr lang="en-US" altLang="en-US"/>
              <a:pPr/>
              <a:t>26</a:t>
            </a:fld>
            <a:endParaRPr lang="en-US" altLang="en-US"/>
          </a:p>
        </p:txBody>
      </p:sp>
    </p:spTree>
    <p:extLst>
      <p:ext uri="{BB962C8B-B14F-4D97-AF65-F5344CB8AC3E}">
        <p14:creationId xmlns:p14="http://schemas.microsoft.com/office/powerpoint/2010/main" val="39148795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ChangeArrowheads="1" noTextEdit="1"/>
          </p:cNvSpPr>
          <p:nvPr>
            <p:ph type="sldImg"/>
          </p:nvPr>
        </p:nvSpPr>
        <p:spPr>
          <a:xfrm>
            <a:off x="2925763" y="849313"/>
            <a:ext cx="4075112" cy="2293937"/>
          </a:xfrm>
          <a:ln/>
        </p:spPr>
      </p:sp>
      <p:sp>
        <p:nvSpPr>
          <p:cNvPr id="56323"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632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9198173-B9DB-4FED-954A-F0AA75629CCE}" type="slidenum">
              <a:rPr lang="en-US" altLang="en-US"/>
              <a:pPr/>
              <a:t>27</a:t>
            </a:fld>
            <a:endParaRPr lang="en-US" altLang="en-US"/>
          </a:p>
        </p:txBody>
      </p:sp>
    </p:spTree>
    <p:extLst>
      <p:ext uri="{BB962C8B-B14F-4D97-AF65-F5344CB8AC3E}">
        <p14:creationId xmlns:p14="http://schemas.microsoft.com/office/powerpoint/2010/main" val="1231524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p:nvPr>
        </p:nvSpPr>
        <p:spPr>
          <a:xfrm>
            <a:off x="2925763" y="849313"/>
            <a:ext cx="4075112" cy="2293937"/>
          </a:xfrm>
          <a:ln/>
        </p:spPr>
      </p:sp>
      <p:sp>
        <p:nvSpPr>
          <p:cNvPr id="58371"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2A0141D-3B31-4B57-ABBC-B39EC1DA1DE7}" type="slidenum">
              <a:rPr lang="en-US" altLang="en-US"/>
              <a:pPr/>
              <a:t>28</a:t>
            </a:fld>
            <a:endParaRPr lang="en-US" altLang="en-US"/>
          </a:p>
        </p:txBody>
      </p:sp>
    </p:spTree>
    <p:extLst>
      <p:ext uri="{BB962C8B-B14F-4D97-AF65-F5344CB8AC3E}">
        <p14:creationId xmlns:p14="http://schemas.microsoft.com/office/powerpoint/2010/main" val="3470251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p:nvPr>
        </p:nvSpPr>
        <p:spPr>
          <a:xfrm>
            <a:off x="2925763" y="849313"/>
            <a:ext cx="4075112" cy="2293937"/>
          </a:xfrm>
          <a:ln/>
        </p:spPr>
      </p:sp>
      <p:sp>
        <p:nvSpPr>
          <p:cNvPr id="6041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2877B88-54D7-40A1-A5A2-48EC02F44AEF}" type="slidenum">
              <a:rPr lang="en-US" altLang="en-US"/>
              <a:pPr/>
              <a:t>29</a:t>
            </a:fld>
            <a:endParaRPr lang="en-US" altLang="en-US"/>
          </a:p>
        </p:txBody>
      </p:sp>
    </p:spTree>
    <p:extLst>
      <p:ext uri="{BB962C8B-B14F-4D97-AF65-F5344CB8AC3E}">
        <p14:creationId xmlns:p14="http://schemas.microsoft.com/office/powerpoint/2010/main" val="2773185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p:nvPr>
        </p:nvSpPr>
        <p:spPr>
          <a:xfrm>
            <a:off x="2925763" y="849313"/>
            <a:ext cx="4075112" cy="2293937"/>
          </a:xfrm>
          <a:ln/>
        </p:spPr>
      </p:sp>
      <p:sp>
        <p:nvSpPr>
          <p:cNvPr id="6041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2877B88-54D7-40A1-A5A2-48EC02F44AEF}" type="slidenum">
              <a:rPr lang="en-US" altLang="en-US"/>
              <a:pPr/>
              <a:t>30</a:t>
            </a:fld>
            <a:endParaRPr lang="en-US" altLang="en-US"/>
          </a:p>
        </p:txBody>
      </p:sp>
    </p:spTree>
    <p:extLst>
      <p:ext uri="{BB962C8B-B14F-4D97-AF65-F5344CB8AC3E}">
        <p14:creationId xmlns:p14="http://schemas.microsoft.com/office/powerpoint/2010/main" val="3199280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p:nvPr>
        </p:nvSpPr>
        <p:spPr>
          <a:xfrm>
            <a:off x="2925763" y="849313"/>
            <a:ext cx="4075112" cy="2293937"/>
          </a:xfrm>
          <a:ln/>
        </p:spPr>
      </p:sp>
      <p:sp>
        <p:nvSpPr>
          <p:cNvPr id="62467"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CBC09A0-8345-48CA-979F-EDB1BDFC4E77}" type="slidenum">
              <a:rPr lang="en-US" altLang="en-US"/>
              <a:pPr/>
              <a:t>31</a:t>
            </a:fld>
            <a:endParaRPr lang="en-US" altLang="en-US"/>
          </a:p>
        </p:txBody>
      </p:sp>
    </p:spTree>
    <p:extLst>
      <p:ext uri="{BB962C8B-B14F-4D97-AF65-F5344CB8AC3E}">
        <p14:creationId xmlns:p14="http://schemas.microsoft.com/office/powerpoint/2010/main" val="2487962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ChangeArrowheads="1" noTextEdit="1"/>
          </p:cNvSpPr>
          <p:nvPr>
            <p:ph type="sldImg"/>
          </p:nvPr>
        </p:nvSpPr>
        <p:spPr>
          <a:xfrm>
            <a:off x="2925763" y="849313"/>
            <a:ext cx="4075112" cy="2293937"/>
          </a:xfrm>
          <a:ln/>
        </p:spPr>
      </p:sp>
      <p:sp>
        <p:nvSpPr>
          <p:cNvPr id="64515"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451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AB81F4B-52C6-4A00-A4D4-948869806F20}" type="slidenum">
              <a:rPr lang="en-US" altLang="en-US"/>
              <a:pPr/>
              <a:t>32</a:t>
            </a:fld>
            <a:endParaRPr lang="en-US" altLang="en-US"/>
          </a:p>
        </p:txBody>
      </p:sp>
    </p:spTree>
    <p:extLst>
      <p:ext uri="{BB962C8B-B14F-4D97-AF65-F5344CB8AC3E}">
        <p14:creationId xmlns:p14="http://schemas.microsoft.com/office/powerpoint/2010/main" val="2376427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ChangeArrowheads="1" noTextEdit="1"/>
          </p:cNvSpPr>
          <p:nvPr>
            <p:ph type="sldImg"/>
          </p:nvPr>
        </p:nvSpPr>
        <p:spPr>
          <a:xfrm>
            <a:off x="2925763" y="849313"/>
            <a:ext cx="4075112" cy="2293937"/>
          </a:xfrm>
          <a:ln/>
        </p:spPr>
      </p:sp>
      <p:sp>
        <p:nvSpPr>
          <p:cNvPr id="66563"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65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E33A286-3360-433E-85D5-305FDDF5B5F3}" type="slidenum">
              <a:rPr lang="en-US" altLang="en-US"/>
              <a:pPr/>
              <a:t>37</a:t>
            </a:fld>
            <a:endParaRPr lang="en-US" altLang="en-US"/>
          </a:p>
        </p:txBody>
      </p:sp>
    </p:spTree>
    <p:extLst>
      <p:ext uri="{BB962C8B-B14F-4D97-AF65-F5344CB8AC3E}">
        <p14:creationId xmlns:p14="http://schemas.microsoft.com/office/powerpoint/2010/main" val="2405193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ChangeArrowheads="1" noTextEdit="1"/>
          </p:cNvSpPr>
          <p:nvPr>
            <p:ph type="sldImg"/>
          </p:nvPr>
        </p:nvSpPr>
        <p:spPr>
          <a:xfrm>
            <a:off x="2925763" y="849313"/>
            <a:ext cx="4075112" cy="2293937"/>
          </a:xfrm>
          <a:ln/>
        </p:spPr>
      </p:sp>
      <p:sp>
        <p:nvSpPr>
          <p:cNvPr id="68611"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686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5158B17-A349-48C2-9252-A24890D6B2FC}" type="slidenum">
              <a:rPr lang="en-US" altLang="en-US"/>
              <a:pPr/>
              <a:t>38</a:t>
            </a:fld>
            <a:endParaRPr lang="en-US" altLang="en-US"/>
          </a:p>
        </p:txBody>
      </p:sp>
    </p:spTree>
    <p:extLst>
      <p:ext uri="{BB962C8B-B14F-4D97-AF65-F5344CB8AC3E}">
        <p14:creationId xmlns:p14="http://schemas.microsoft.com/office/powerpoint/2010/main" val="2668139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ChangeArrowheads="1" noTextEdit="1"/>
          </p:cNvSpPr>
          <p:nvPr>
            <p:ph type="sldImg"/>
          </p:nvPr>
        </p:nvSpPr>
        <p:spPr>
          <a:xfrm>
            <a:off x="2925763" y="849313"/>
            <a:ext cx="4075112" cy="2293937"/>
          </a:xfrm>
          <a:ln/>
        </p:spPr>
      </p:sp>
      <p:sp>
        <p:nvSpPr>
          <p:cNvPr id="7065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06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9781CD0-116A-44DF-9C26-799380687E0B}" type="slidenum">
              <a:rPr lang="en-US" altLang="en-US"/>
              <a:pPr/>
              <a:t>39</a:t>
            </a:fld>
            <a:endParaRPr lang="en-US" altLang="en-US"/>
          </a:p>
        </p:txBody>
      </p:sp>
    </p:spTree>
    <p:extLst>
      <p:ext uri="{BB962C8B-B14F-4D97-AF65-F5344CB8AC3E}">
        <p14:creationId xmlns:p14="http://schemas.microsoft.com/office/powerpoint/2010/main" val="1146868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a:xfrm>
            <a:off x="2925763" y="849313"/>
            <a:ext cx="4075112" cy="2293937"/>
          </a:xfrm>
          <a:ln/>
        </p:spPr>
      </p:sp>
      <p:sp>
        <p:nvSpPr>
          <p:cNvPr id="35843"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2D9157C-39CB-4C00-A530-966553875F5A}" type="slidenum">
              <a:rPr lang="en-US" altLang="en-US"/>
              <a:pPr/>
              <a:t>16</a:t>
            </a:fld>
            <a:endParaRPr lang="en-US" altLang="en-US"/>
          </a:p>
        </p:txBody>
      </p:sp>
    </p:spTree>
    <p:extLst>
      <p:ext uri="{BB962C8B-B14F-4D97-AF65-F5344CB8AC3E}">
        <p14:creationId xmlns:p14="http://schemas.microsoft.com/office/powerpoint/2010/main" val="3778310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ChangeArrowheads="1" noTextEdit="1"/>
          </p:cNvSpPr>
          <p:nvPr>
            <p:ph type="sldImg"/>
          </p:nvPr>
        </p:nvSpPr>
        <p:spPr>
          <a:xfrm>
            <a:off x="2925763" y="849313"/>
            <a:ext cx="4075112" cy="2293937"/>
          </a:xfrm>
          <a:ln/>
        </p:spPr>
      </p:sp>
      <p:sp>
        <p:nvSpPr>
          <p:cNvPr id="7065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06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9781CD0-116A-44DF-9C26-799380687E0B}" type="slidenum">
              <a:rPr lang="en-US" altLang="en-US"/>
              <a:pPr/>
              <a:t>40</a:t>
            </a:fld>
            <a:endParaRPr lang="en-US" altLang="en-US"/>
          </a:p>
        </p:txBody>
      </p:sp>
    </p:spTree>
    <p:extLst>
      <p:ext uri="{BB962C8B-B14F-4D97-AF65-F5344CB8AC3E}">
        <p14:creationId xmlns:p14="http://schemas.microsoft.com/office/powerpoint/2010/main" val="33219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ChangeArrowheads="1" noTextEdit="1"/>
          </p:cNvSpPr>
          <p:nvPr>
            <p:ph type="sldImg"/>
          </p:nvPr>
        </p:nvSpPr>
        <p:spPr>
          <a:xfrm>
            <a:off x="2925763" y="849313"/>
            <a:ext cx="4075112" cy="2293937"/>
          </a:xfrm>
          <a:ln/>
        </p:spPr>
      </p:sp>
      <p:sp>
        <p:nvSpPr>
          <p:cNvPr id="72707"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727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B86C6C9-61F4-493E-AEF9-E485A2103E46}" type="slidenum">
              <a:rPr lang="en-US" altLang="en-US"/>
              <a:pPr/>
              <a:t>41</a:t>
            </a:fld>
            <a:endParaRPr lang="en-US" altLang="en-US"/>
          </a:p>
        </p:txBody>
      </p:sp>
    </p:spTree>
    <p:extLst>
      <p:ext uri="{BB962C8B-B14F-4D97-AF65-F5344CB8AC3E}">
        <p14:creationId xmlns:p14="http://schemas.microsoft.com/office/powerpoint/2010/main" val="91641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p:nvPr>
        </p:nvSpPr>
        <p:spPr>
          <a:xfrm>
            <a:off x="2925763" y="849313"/>
            <a:ext cx="4075112" cy="2293937"/>
          </a:xfrm>
          <a:ln/>
        </p:spPr>
      </p:sp>
      <p:sp>
        <p:nvSpPr>
          <p:cNvPr id="37891"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CEF668A-1316-48C5-AA13-1C2953321DFB}" type="slidenum">
              <a:rPr lang="en-US" altLang="en-US"/>
              <a:pPr/>
              <a:t>17</a:t>
            </a:fld>
            <a:endParaRPr lang="en-US" altLang="en-US"/>
          </a:p>
        </p:txBody>
      </p:sp>
    </p:spTree>
    <p:extLst>
      <p:ext uri="{BB962C8B-B14F-4D97-AF65-F5344CB8AC3E}">
        <p14:creationId xmlns:p14="http://schemas.microsoft.com/office/powerpoint/2010/main" val="907369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p:nvPr>
        </p:nvSpPr>
        <p:spPr>
          <a:xfrm>
            <a:off x="2925763" y="849313"/>
            <a:ext cx="4075112" cy="2293937"/>
          </a:xfrm>
          <a:ln/>
        </p:spPr>
      </p:sp>
      <p:sp>
        <p:nvSpPr>
          <p:cNvPr id="3993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61021ED-4731-4637-A3E8-46CFD6BB0133}" type="slidenum">
              <a:rPr lang="en-US" altLang="en-US"/>
              <a:pPr/>
              <a:t>18</a:t>
            </a:fld>
            <a:endParaRPr lang="en-US" altLang="en-US"/>
          </a:p>
        </p:txBody>
      </p:sp>
    </p:spTree>
    <p:extLst>
      <p:ext uri="{BB962C8B-B14F-4D97-AF65-F5344CB8AC3E}">
        <p14:creationId xmlns:p14="http://schemas.microsoft.com/office/powerpoint/2010/main" val="205670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ChangeArrowheads="1" noTextEdit="1"/>
          </p:cNvSpPr>
          <p:nvPr>
            <p:ph type="sldImg"/>
          </p:nvPr>
        </p:nvSpPr>
        <p:spPr>
          <a:xfrm>
            <a:off x="2925763" y="849313"/>
            <a:ext cx="4075112" cy="2293937"/>
          </a:xfrm>
          <a:ln/>
        </p:spPr>
      </p:sp>
      <p:sp>
        <p:nvSpPr>
          <p:cNvPr id="41987"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4198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E889902-7948-4D94-8768-08BD55682B27}" type="slidenum">
              <a:rPr lang="en-US" altLang="en-US"/>
              <a:pPr/>
              <a:t>19</a:t>
            </a:fld>
            <a:endParaRPr lang="en-US" altLang="en-US"/>
          </a:p>
        </p:txBody>
      </p:sp>
    </p:spTree>
    <p:extLst>
      <p:ext uri="{BB962C8B-B14F-4D97-AF65-F5344CB8AC3E}">
        <p14:creationId xmlns:p14="http://schemas.microsoft.com/office/powerpoint/2010/main" val="1980360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ChangeArrowheads="1" noTextEdit="1"/>
          </p:cNvSpPr>
          <p:nvPr>
            <p:ph type="sldImg"/>
          </p:nvPr>
        </p:nvSpPr>
        <p:spPr>
          <a:xfrm>
            <a:off x="2925763" y="849313"/>
            <a:ext cx="4075112" cy="2293937"/>
          </a:xfrm>
          <a:ln/>
        </p:spPr>
      </p:sp>
      <p:sp>
        <p:nvSpPr>
          <p:cNvPr id="44035"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4403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FA33E53-883A-4B8B-9068-B8AF315FE466}" type="slidenum">
              <a:rPr lang="en-US" altLang="en-US"/>
              <a:pPr/>
              <a:t>20</a:t>
            </a:fld>
            <a:endParaRPr lang="en-US" altLang="en-US"/>
          </a:p>
        </p:txBody>
      </p:sp>
    </p:spTree>
    <p:extLst>
      <p:ext uri="{BB962C8B-B14F-4D97-AF65-F5344CB8AC3E}">
        <p14:creationId xmlns:p14="http://schemas.microsoft.com/office/powerpoint/2010/main" val="1079203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p:nvPr>
        </p:nvSpPr>
        <p:spPr>
          <a:xfrm>
            <a:off x="2925763" y="849313"/>
            <a:ext cx="4075112" cy="2293937"/>
          </a:xfrm>
          <a:ln/>
        </p:spPr>
      </p:sp>
      <p:sp>
        <p:nvSpPr>
          <p:cNvPr id="46083"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4608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8676726-2C34-4A39-B8E6-2D0111BCD3CE}" type="slidenum">
              <a:rPr lang="en-US" altLang="en-US"/>
              <a:pPr/>
              <a:t>21</a:t>
            </a:fld>
            <a:endParaRPr lang="en-US" altLang="en-US"/>
          </a:p>
        </p:txBody>
      </p:sp>
    </p:spTree>
    <p:extLst>
      <p:ext uri="{BB962C8B-B14F-4D97-AF65-F5344CB8AC3E}">
        <p14:creationId xmlns:p14="http://schemas.microsoft.com/office/powerpoint/2010/main" val="944907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ChangeArrowheads="1" noTextEdit="1"/>
          </p:cNvSpPr>
          <p:nvPr>
            <p:ph type="sldImg"/>
          </p:nvPr>
        </p:nvSpPr>
        <p:spPr>
          <a:xfrm>
            <a:off x="2925763" y="849313"/>
            <a:ext cx="4075112" cy="2293937"/>
          </a:xfrm>
          <a:ln/>
        </p:spPr>
      </p:sp>
      <p:sp>
        <p:nvSpPr>
          <p:cNvPr id="50179"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018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C92100CB-BB9D-436C-B7E2-843F1796E7F1}" type="slidenum">
              <a:rPr lang="en-US" altLang="en-US"/>
              <a:pPr/>
              <a:t>24</a:t>
            </a:fld>
            <a:endParaRPr lang="en-US" altLang="en-US"/>
          </a:p>
        </p:txBody>
      </p:sp>
    </p:spTree>
    <p:extLst>
      <p:ext uri="{BB962C8B-B14F-4D97-AF65-F5344CB8AC3E}">
        <p14:creationId xmlns:p14="http://schemas.microsoft.com/office/powerpoint/2010/main" val="189929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ChangeArrowheads="1" noTextEdit="1"/>
          </p:cNvSpPr>
          <p:nvPr>
            <p:ph type="sldImg"/>
          </p:nvPr>
        </p:nvSpPr>
        <p:spPr>
          <a:xfrm>
            <a:off x="2925763" y="849313"/>
            <a:ext cx="4075112" cy="2293937"/>
          </a:xfrm>
          <a:ln/>
        </p:spPr>
      </p:sp>
      <p:sp>
        <p:nvSpPr>
          <p:cNvPr id="52227" name="备注占位符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5222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9D48662-18C1-44C4-8D8C-9B7230CE439C}" type="slidenum">
              <a:rPr lang="en-US" altLang="en-US"/>
              <a:pPr/>
              <a:t>25</a:t>
            </a:fld>
            <a:endParaRPr lang="en-US" altLang="en-US"/>
          </a:p>
        </p:txBody>
      </p:sp>
    </p:spTree>
    <p:extLst>
      <p:ext uri="{BB962C8B-B14F-4D97-AF65-F5344CB8AC3E}">
        <p14:creationId xmlns:p14="http://schemas.microsoft.com/office/powerpoint/2010/main" val="1010977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99D7BD3-1863-49B7-9ADB-A1A9E82A4EB9}" type="datetime1">
              <a:rPr lang="zh-HK" altLang="en-US" smtClean="0"/>
              <a:pPr/>
              <a:t>31/7/2023</a:t>
            </a:fld>
            <a:endParaRPr lang="zh-HK" altLang="en-US"/>
          </a:p>
        </p:txBody>
      </p:sp>
      <p:sp>
        <p:nvSpPr>
          <p:cNvPr id="5" name="Footer Placeholder 4"/>
          <p:cNvSpPr>
            <a:spLocks noGrp="1"/>
          </p:cNvSpPr>
          <p:nvPr>
            <p:ph type="ftr" sz="quarter" idx="11"/>
          </p:nvPr>
        </p:nvSpPr>
        <p:spPr/>
        <p:txBody>
          <a:bodyPr/>
          <a:lstStyle/>
          <a:p>
            <a:r>
              <a:rPr lang="en-HK" altLang="zh-HK" smtClean="0"/>
              <a:t>Confidential</a:t>
            </a:r>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1042668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C381E6F-B18D-4552-B8F9-044388F07B38}" type="datetime1">
              <a:rPr lang="zh-HK" altLang="en-US" smtClean="0"/>
              <a:pPr/>
              <a:t>31/7/2023</a:t>
            </a:fld>
            <a:endParaRPr lang="zh-HK" altLang="en-US"/>
          </a:p>
        </p:txBody>
      </p:sp>
      <p:sp>
        <p:nvSpPr>
          <p:cNvPr id="5" name="Footer Placeholder 4"/>
          <p:cNvSpPr>
            <a:spLocks noGrp="1"/>
          </p:cNvSpPr>
          <p:nvPr>
            <p:ph type="ftr" sz="quarter" idx="11"/>
          </p:nvPr>
        </p:nvSpPr>
        <p:spPr/>
        <p:txBody>
          <a:bodyPr/>
          <a:lstStyle/>
          <a:p>
            <a:r>
              <a:rPr lang="en-HK" altLang="zh-HK" smtClean="0"/>
              <a:t>Confidential</a:t>
            </a:r>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1192472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C4A69A-E9D6-43DC-8288-B04E62DF9B13}" type="datetime1">
              <a:rPr lang="zh-HK" altLang="en-US" smtClean="0"/>
              <a:pPr/>
              <a:t>31/7/2023</a:t>
            </a:fld>
            <a:endParaRPr lang="zh-HK" altLang="en-US"/>
          </a:p>
        </p:txBody>
      </p:sp>
      <p:sp>
        <p:nvSpPr>
          <p:cNvPr id="5" name="Footer Placeholder 4"/>
          <p:cNvSpPr>
            <a:spLocks noGrp="1"/>
          </p:cNvSpPr>
          <p:nvPr>
            <p:ph type="ftr" sz="quarter" idx="11"/>
          </p:nvPr>
        </p:nvSpPr>
        <p:spPr/>
        <p:txBody>
          <a:bodyPr/>
          <a:lstStyle/>
          <a:p>
            <a:r>
              <a:rPr lang="en-HK" altLang="zh-HK" smtClean="0"/>
              <a:t>Confidential</a:t>
            </a:r>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1815894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2" name="矩形 2"/>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3" name="灯片编号占位符 3"/>
          <p:cNvSpPr>
            <a:spLocks noGrp="1"/>
          </p:cNvSpPr>
          <p:nvPr>
            <p:ph type="sldNum" sz="quarter" idx="10"/>
          </p:nvPr>
        </p:nvSpPr>
        <p:spPr>
          <a:xfrm>
            <a:off x="9120188" y="6381754"/>
            <a:ext cx="2743200" cy="365125"/>
          </a:xfrm>
        </p:spPr>
        <p:txBody>
          <a:bodyPr/>
          <a:lstStyle>
            <a:lvl1pPr>
              <a:defRPr/>
            </a:lvl1pPr>
          </a:lstStyle>
          <a:p>
            <a:fld id="{6CB938CB-6923-4D2F-96A3-4E7B3F02309E}" type="slidenum">
              <a:rPr lang="en-US" altLang="en-US"/>
              <a:pPr/>
              <a:t>‹#›</a:t>
            </a:fld>
            <a:endParaRPr lang="en-US" altLang="en-US"/>
          </a:p>
        </p:txBody>
      </p:sp>
    </p:spTree>
    <p:extLst>
      <p:ext uri="{BB962C8B-B14F-4D97-AF65-F5344CB8AC3E}">
        <p14:creationId xmlns:p14="http://schemas.microsoft.com/office/powerpoint/2010/main" val="4272476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14A8B99-B707-48A7-9956-E38C55C77F6B}" type="datetime1">
              <a:rPr lang="zh-HK" altLang="en-US" smtClean="0"/>
              <a:pPr/>
              <a:t>31/7/2023</a:t>
            </a:fld>
            <a:endParaRPr lang="zh-HK" altLang="en-US"/>
          </a:p>
        </p:txBody>
      </p:sp>
      <p:sp>
        <p:nvSpPr>
          <p:cNvPr id="5" name="Footer Placeholder 4"/>
          <p:cNvSpPr>
            <a:spLocks noGrp="1"/>
          </p:cNvSpPr>
          <p:nvPr>
            <p:ph type="ftr" sz="quarter" idx="11"/>
          </p:nvPr>
        </p:nvSpPr>
        <p:spPr/>
        <p:txBody>
          <a:bodyPr/>
          <a:lstStyle/>
          <a:p>
            <a:r>
              <a:rPr lang="en-HK" altLang="zh-HK" smtClean="0"/>
              <a:t>Confidential</a:t>
            </a:r>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221128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6746B2-6C6B-4233-BE34-6FFA7C54ACEA}" type="datetime1">
              <a:rPr lang="zh-HK" altLang="en-US" smtClean="0"/>
              <a:pPr/>
              <a:t>31/7/2023</a:t>
            </a:fld>
            <a:endParaRPr lang="zh-HK" altLang="en-US"/>
          </a:p>
        </p:txBody>
      </p:sp>
      <p:sp>
        <p:nvSpPr>
          <p:cNvPr id="5" name="Footer Placeholder 4"/>
          <p:cNvSpPr>
            <a:spLocks noGrp="1"/>
          </p:cNvSpPr>
          <p:nvPr>
            <p:ph type="ftr" sz="quarter" idx="11"/>
          </p:nvPr>
        </p:nvSpPr>
        <p:spPr/>
        <p:txBody>
          <a:bodyPr/>
          <a:lstStyle/>
          <a:p>
            <a:r>
              <a:rPr lang="en-HK" altLang="zh-HK" smtClean="0"/>
              <a:t>Confidential</a:t>
            </a:r>
            <a:endParaRPr lang="zh-HK" altLang="en-US"/>
          </a:p>
        </p:txBody>
      </p:sp>
      <p:sp>
        <p:nvSpPr>
          <p:cNvPr id="6" name="Slide Number Placeholder 5"/>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3668422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DF8D87C-491C-4E07-9008-769FA4D8F4CA}" type="datetime1">
              <a:rPr lang="zh-HK" altLang="en-US" smtClean="0"/>
              <a:pPr/>
              <a:t>31/7/2023</a:t>
            </a:fld>
            <a:endParaRPr lang="zh-HK" altLang="en-US"/>
          </a:p>
        </p:txBody>
      </p:sp>
      <p:sp>
        <p:nvSpPr>
          <p:cNvPr id="6" name="Footer Placeholder 5"/>
          <p:cNvSpPr>
            <a:spLocks noGrp="1"/>
          </p:cNvSpPr>
          <p:nvPr>
            <p:ph type="ftr" sz="quarter" idx="11"/>
          </p:nvPr>
        </p:nvSpPr>
        <p:spPr/>
        <p:txBody>
          <a:bodyPr/>
          <a:lstStyle/>
          <a:p>
            <a:r>
              <a:rPr lang="en-HK" altLang="zh-HK" smtClean="0"/>
              <a:t>Confidential</a:t>
            </a:r>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2964564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B586D62-DDAC-42C6-B3A0-ACF27F221BDE}" type="datetime1">
              <a:rPr lang="zh-HK" altLang="en-US" smtClean="0"/>
              <a:pPr/>
              <a:t>31/7/2023</a:t>
            </a:fld>
            <a:endParaRPr lang="zh-HK" altLang="en-US"/>
          </a:p>
        </p:txBody>
      </p:sp>
      <p:sp>
        <p:nvSpPr>
          <p:cNvPr id="8" name="Footer Placeholder 7"/>
          <p:cNvSpPr>
            <a:spLocks noGrp="1"/>
          </p:cNvSpPr>
          <p:nvPr>
            <p:ph type="ftr" sz="quarter" idx="11"/>
          </p:nvPr>
        </p:nvSpPr>
        <p:spPr/>
        <p:txBody>
          <a:bodyPr/>
          <a:lstStyle/>
          <a:p>
            <a:r>
              <a:rPr lang="en-HK" altLang="zh-HK" smtClean="0"/>
              <a:t>Confidential</a:t>
            </a:r>
            <a:endParaRPr lang="zh-HK" altLang="en-US"/>
          </a:p>
        </p:txBody>
      </p:sp>
      <p:sp>
        <p:nvSpPr>
          <p:cNvPr id="9" name="Slide Number Placeholder 8"/>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133039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728ABB9-CC36-4B04-9BAC-AD9C1552DAEE}" type="datetime1">
              <a:rPr lang="zh-HK" altLang="en-US" smtClean="0"/>
              <a:pPr/>
              <a:t>31/7/2023</a:t>
            </a:fld>
            <a:endParaRPr lang="zh-HK" altLang="en-US"/>
          </a:p>
        </p:txBody>
      </p:sp>
      <p:sp>
        <p:nvSpPr>
          <p:cNvPr id="4" name="Footer Placeholder 3"/>
          <p:cNvSpPr>
            <a:spLocks noGrp="1"/>
          </p:cNvSpPr>
          <p:nvPr>
            <p:ph type="ftr" sz="quarter" idx="11"/>
          </p:nvPr>
        </p:nvSpPr>
        <p:spPr/>
        <p:txBody>
          <a:bodyPr/>
          <a:lstStyle/>
          <a:p>
            <a:r>
              <a:rPr lang="en-HK" altLang="zh-HK" smtClean="0"/>
              <a:t>Confidential</a:t>
            </a:r>
            <a:endParaRPr lang="zh-HK" altLang="en-US"/>
          </a:p>
        </p:txBody>
      </p:sp>
      <p:sp>
        <p:nvSpPr>
          <p:cNvPr id="5" name="Slide Number Placeholder 4"/>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3592622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6C2440-CC99-45C2-9BC5-CD4C0652DC24}" type="datetime1">
              <a:rPr lang="zh-HK" altLang="en-US" smtClean="0"/>
              <a:pPr/>
              <a:t>31/7/2023</a:t>
            </a:fld>
            <a:endParaRPr lang="zh-HK" altLang="en-US"/>
          </a:p>
        </p:txBody>
      </p:sp>
      <p:sp>
        <p:nvSpPr>
          <p:cNvPr id="3" name="Footer Placeholder 2"/>
          <p:cNvSpPr>
            <a:spLocks noGrp="1"/>
          </p:cNvSpPr>
          <p:nvPr>
            <p:ph type="ftr" sz="quarter" idx="11"/>
          </p:nvPr>
        </p:nvSpPr>
        <p:spPr/>
        <p:txBody>
          <a:bodyPr/>
          <a:lstStyle/>
          <a:p>
            <a:r>
              <a:rPr lang="en-HK" altLang="zh-HK" smtClean="0"/>
              <a:t>Confidential</a:t>
            </a:r>
            <a:endParaRPr lang="zh-HK" altLang="en-US"/>
          </a:p>
        </p:txBody>
      </p:sp>
      <p:sp>
        <p:nvSpPr>
          <p:cNvPr id="4" name="Slide Number Placeholder 3"/>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625980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11B98F8-4B1D-4715-AF5E-3D94425F5667}" type="datetime1">
              <a:rPr lang="zh-HK" altLang="en-US" smtClean="0"/>
              <a:pPr/>
              <a:t>31/7/2023</a:t>
            </a:fld>
            <a:endParaRPr lang="zh-HK" altLang="en-US"/>
          </a:p>
        </p:txBody>
      </p:sp>
      <p:sp>
        <p:nvSpPr>
          <p:cNvPr id="6" name="Footer Placeholder 5"/>
          <p:cNvSpPr>
            <a:spLocks noGrp="1"/>
          </p:cNvSpPr>
          <p:nvPr>
            <p:ph type="ftr" sz="quarter" idx="11"/>
          </p:nvPr>
        </p:nvSpPr>
        <p:spPr/>
        <p:txBody>
          <a:bodyPr/>
          <a:lstStyle/>
          <a:p>
            <a:r>
              <a:rPr lang="en-HK" altLang="zh-HK" smtClean="0"/>
              <a:t>Confidential</a:t>
            </a:r>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518261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EB49827-D789-481C-8F74-2C504C53F315}" type="datetime1">
              <a:rPr lang="zh-HK" altLang="en-US" smtClean="0"/>
              <a:pPr/>
              <a:t>31/7/2023</a:t>
            </a:fld>
            <a:endParaRPr lang="zh-HK" altLang="en-US"/>
          </a:p>
        </p:txBody>
      </p:sp>
      <p:sp>
        <p:nvSpPr>
          <p:cNvPr id="6" name="Footer Placeholder 5"/>
          <p:cNvSpPr>
            <a:spLocks noGrp="1"/>
          </p:cNvSpPr>
          <p:nvPr>
            <p:ph type="ftr" sz="quarter" idx="11"/>
          </p:nvPr>
        </p:nvSpPr>
        <p:spPr/>
        <p:txBody>
          <a:bodyPr/>
          <a:lstStyle/>
          <a:p>
            <a:r>
              <a:rPr lang="en-HK" altLang="zh-HK" smtClean="0"/>
              <a:t>Confidential</a:t>
            </a:r>
            <a:endParaRPr lang="zh-HK" altLang="en-US"/>
          </a:p>
        </p:txBody>
      </p:sp>
      <p:sp>
        <p:nvSpPr>
          <p:cNvPr id="7" name="Slide Number Placeholder 6"/>
          <p:cNvSpPr>
            <a:spLocks noGrp="1"/>
          </p:cNvSpPr>
          <p:nvPr>
            <p:ph type="sldNum" sz="quarter" idx="12"/>
          </p:nvPr>
        </p:nvSpPr>
        <p:spPr/>
        <p:txBody>
          <a:body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2783331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E3966B-AD21-4145-B6A8-A8DC1F780CA3}" type="datetime1">
              <a:rPr lang="zh-HK" altLang="en-US" smtClean="0"/>
              <a:pPr/>
              <a:t>31/7/2023</a:t>
            </a:fld>
            <a:endParaRPr lang="zh-HK"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HK" altLang="zh-HK" smtClean="0"/>
              <a:t>Confidential</a:t>
            </a:r>
            <a:endParaRPr lang="zh-HK"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61004-B791-4E74-9F12-3DDC1644C5D2}" type="slidenum">
              <a:rPr lang="zh-HK" altLang="en-US" smtClean="0"/>
              <a:pPr/>
              <a:t>‹#›</a:t>
            </a:fld>
            <a:endParaRPr lang="zh-HK" altLang="en-US"/>
          </a:p>
        </p:txBody>
      </p:sp>
    </p:spTree>
    <p:extLst>
      <p:ext uri="{BB962C8B-B14F-4D97-AF65-F5344CB8AC3E}">
        <p14:creationId xmlns:p14="http://schemas.microsoft.com/office/powerpoint/2010/main" val="2821800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emm.edcity.hk/media/%E5%9C%A8%E7%94%9F%E6%B4%BB%E4%B8%AD%E5%9F%B9%E9%A4%8A%E5%9C%8B%E6%B0%91%E7%B4%A0%E9%A4%8A%E2%94%80%E2%94%80%E5%9C%8B%E6%97%97%E5%8F%8A%E5%8D%80%E6%97%97%E7%9A%84%E5%B1%95%E7%A4%BA+The+Display+of+the+National+Flag+and+the+Regional+Flag/1_yyqhr3da/172368902" TargetMode="Externa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hyperlink" Target="https://emm.edcity.hk/media/%E3%80%8C%E6%88%91%E5%80%91%E7%9A%84%E5%9C%8B%E6%97%97%E3%80%81%E5%9C%8B%E6%AD%8C%E5%92%8C%E5%8D%80%E6%97%97%E3%80%8D%E6%9C%89%E8%81%B2%E6%95%85%E4%BA%8B%E7%B9%AA%E6%9C%AC%EF%BC%88%E4%B8%AD%E6%96%87%E5%AD%97%E5%B9%95%E5%8F%AF%E4%BE%9B%E9%81%B8%E6%93%87%EF%BC%89/1_pla09saf" TargetMode="External"/><Relationship Id="rId1" Type="http://schemas.openxmlformats.org/officeDocument/2006/relationships/slideLayout" Target="../slideLayouts/slideLayout12.xml"/><Relationship Id="rId6" Type="http://schemas.openxmlformats.org/officeDocument/2006/relationships/hyperlink" Target="https://chinacurrent.com/education/article/2022/11/24216.html" TargetMode="External"/><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3.png"/></Relationships>
</file>

<file path=ppt/slides/_rels/slide49.xml.rels><?xml version="1.0" encoding="UTF-8" standalone="yes"?>
<Relationships xmlns="http://schemas.openxmlformats.org/package/2006/relationships"><Relationship Id="rId8" Type="http://schemas.openxmlformats.org/officeDocument/2006/relationships/hyperlink" Target="https://www.cmab.gov.hk/tc/issues/national_anthem_introduction.htm" TargetMode="External"/><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hyperlink" Target="https://www.edb.gov.hk/tc/curriculum-development/4-key-tasks/moral-civic/newwebsite/flagraising.html" TargetMode="External"/><Relationship Id="rId1" Type="http://schemas.openxmlformats.org/officeDocument/2006/relationships/slideLayout" Target="../slideLayouts/slideLayout12.xml"/><Relationship Id="rId6" Type="http://schemas.openxmlformats.org/officeDocument/2006/relationships/hyperlink" Target="https://emm.edcity.hk/" TargetMode="External"/><Relationship Id="rId11" Type="http://schemas.openxmlformats.org/officeDocument/2006/relationships/image" Target="../media/image32.png"/><Relationship Id="rId5" Type="http://schemas.openxmlformats.org/officeDocument/2006/relationships/image" Target="../media/image35.png"/><Relationship Id="rId10" Type="http://schemas.openxmlformats.org/officeDocument/2006/relationships/hyperlink" Target="https://chinacurrent.com/education/article/2022/11/24216.html" TargetMode="External"/><Relationship Id="rId4" Type="http://schemas.openxmlformats.org/officeDocument/2006/relationships/hyperlink" Target="https://www.protocol.gov.hk/tc/show/show.html" TargetMode="External"/><Relationship Id="rId9"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25F32BE-186E-4658-A7DC-84F11A5DCDBC}" type="slidenum">
              <a:rPr lang="en-US" altLang="en-US">
                <a:solidFill>
                  <a:srgbClr val="898989"/>
                </a:solidFill>
              </a:rPr>
              <a:pPr/>
              <a:t>1</a:t>
            </a:fld>
            <a:endParaRPr lang="en-US" altLang="en-US">
              <a:solidFill>
                <a:srgbClr val="898989"/>
              </a:solidFill>
            </a:endParaRPr>
          </a:p>
        </p:txBody>
      </p:sp>
      <p:sp>
        <p:nvSpPr>
          <p:cNvPr id="71686" name="Content Placeholder 2"/>
          <p:cNvSpPr txBox="1">
            <a:spLocks noChangeArrowheads="1"/>
          </p:cNvSpPr>
          <p:nvPr/>
        </p:nvSpPr>
        <p:spPr bwMode="auto">
          <a:xfrm>
            <a:off x="5553079" y="4130675"/>
            <a:ext cx="35671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ts val="1000"/>
              </a:spcBef>
            </a:pPr>
            <a:endParaRPr lang="en-US" altLang="zh-TW" sz="2200">
              <a:latin typeface="DFKai-SB" panose="03000509000000000000" pitchFamily="65" charset="-120"/>
              <a:ea typeface="DFKai-SB" panose="03000509000000000000" pitchFamily="65" charset="-120"/>
            </a:endParaRPr>
          </a:p>
        </p:txBody>
      </p:sp>
      <p:sp>
        <p:nvSpPr>
          <p:cNvPr id="11" name="Rectangle 10"/>
          <p:cNvSpPr/>
          <p:nvPr/>
        </p:nvSpPr>
        <p:spPr>
          <a:xfrm>
            <a:off x="149469" y="84009"/>
            <a:ext cx="11241844" cy="1384995"/>
          </a:xfrm>
          <a:prstGeom prst="rect">
            <a:avLst/>
          </a:prstGeom>
        </p:spPr>
        <p:txBody>
          <a:bodyPr wrap="square">
            <a:spAutoFit/>
          </a:bodyPr>
          <a:lstStyle/>
          <a:p>
            <a:r>
              <a:rPr lang="zh-TW" altLang="en-US" sz="2800" dirty="0">
                <a:latin typeface="DFKai-SB" panose="03000509000000000000" pitchFamily="65" charset="-120"/>
                <a:ea typeface="DFKai-SB" panose="03000509000000000000" pitchFamily="65" charset="-120"/>
              </a:rPr>
              <a:t>公民與社會發展科</a:t>
            </a:r>
            <a:r>
              <a:rPr lang="en-US" altLang="zh-TW" sz="2800" dirty="0">
                <a:latin typeface="DFKai-SB" panose="03000509000000000000" pitchFamily="65" charset="-120"/>
                <a:ea typeface="DFKai-SB" panose="03000509000000000000" pitchFamily="65" charset="-120"/>
              </a:rPr>
              <a:t>:</a:t>
            </a:r>
          </a:p>
          <a:p>
            <a:r>
              <a:rPr lang="zh-TW" altLang="en-US" sz="2800" dirty="0">
                <a:latin typeface="DFKai-SB" panose="03000509000000000000" pitchFamily="65" charset="-120"/>
                <a:ea typeface="DFKai-SB" panose="03000509000000000000" pitchFamily="65" charset="-120"/>
              </a:rPr>
              <a:t>主題</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1</a:t>
            </a:r>
            <a:r>
              <a:rPr lang="zh-TW" altLang="en-US" sz="2800" dirty="0">
                <a:latin typeface="DFKai-SB" panose="03000509000000000000" pitchFamily="65" charset="-120"/>
                <a:ea typeface="DFKai-SB" panose="03000509000000000000" pitchFamily="65" charset="-120"/>
              </a:rPr>
              <a:t>「一國兩制」</a:t>
            </a:r>
            <a:r>
              <a:rPr lang="zh-TW" altLang="en-US" sz="2800">
                <a:latin typeface="DFKai-SB" panose="03000509000000000000" pitchFamily="65" charset="-120"/>
                <a:ea typeface="DFKai-SB" panose="03000509000000000000" pitchFamily="65" charset="-120"/>
              </a:rPr>
              <a:t>下的香港</a:t>
            </a:r>
            <a:endParaRPr lang="en-US" altLang="zh-TW" sz="2800" dirty="0">
              <a:latin typeface="DFKai-SB" panose="03000509000000000000" pitchFamily="65" charset="-120"/>
              <a:ea typeface="DFKai-SB" panose="03000509000000000000" pitchFamily="65" charset="-120"/>
            </a:endParaRPr>
          </a:p>
          <a:p>
            <a:r>
              <a:rPr lang="zh-TW" altLang="en-US" sz="2800" dirty="0">
                <a:latin typeface="DFKai-SB" panose="03000509000000000000" pitchFamily="65" charset="-120"/>
                <a:ea typeface="DFKai-SB" panose="03000509000000000000" pitchFamily="65" charset="-120"/>
              </a:rPr>
              <a:t>課題</a:t>
            </a:r>
            <a:r>
              <a:rPr lang="en-US" altLang="zh-TW" sz="2800" dirty="0">
                <a:latin typeface="DFKai-SB" panose="03000509000000000000" pitchFamily="65" charset="-120"/>
                <a:ea typeface="DFKai-SB" panose="03000509000000000000" pitchFamily="65" charset="-120"/>
              </a:rPr>
              <a:t>: </a:t>
            </a:r>
            <a:r>
              <a:rPr lang="zh-TW" altLang="en-US" sz="2800" dirty="0">
                <a:latin typeface="DFKai-SB" panose="03000509000000000000" pitchFamily="65" charset="-120"/>
                <a:ea typeface="DFKai-SB" panose="03000509000000000000" pitchFamily="65" charset="-120"/>
              </a:rPr>
              <a:t>國家情況與國民身份認同</a:t>
            </a:r>
            <a:endParaRPr lang="en-US" sz="2800" dirty="0">
              <a:latin typeface="DFKai-SB" panose="03000509000000000000" pitchFamily="65" charset="-120"/>
              <a:ea typeface="DFKai-SB" panose="03000509000000000000" pitchFamily="65" charset="-120"/>
            </a:endParaRPr>
          </a:p>
        </p:txBody>
      </p:sp>
      <p:sp>
        <p:nvSpPr>
          <p:cNvPr id="12" name="Title 1"/>
          <p:cNvSpPr txBox="1">
            <a:spLocks/>
          </p:cNvSpPr>
          <p:nvPr/>
        </p:nvSpPr>
        <p:spPr>
          <a:xfrm>
            <a:off x="2309080" y="2117499"/>
            <a:ext cx="8253047" cy="12806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4000" dirty="0" smtClean="0">
                <a:latin typeface="標楷體" panose="03000509000000000000" pitchFamily="65" charset="-120"/>
                <a:ea typeface="標楷體" panose="03000509000000000000" pitchFamily="65" charset="-120"/>
              </a:rPr>
              <a:t>學習重點</a:t>
            </a:r>
            <a:r>
              <a:rPr lang="en-US" altLang="zh-TW" sz="4000" dirty="0" smtClean="0">
                <a:latin typeface="標楷體" panose="03000509000000000000" pitchFamily="65" charset="-120"/>
                <a:ea typeface="標楷體" panose="03000509000000000000" pitchFamily="65" charset="-120"/>
              </a:rPr>
              <a:t>:</a:t>
            </a:r>
          </a:p>
          <a:p>
            <a:r>
              <a:rPr lang="zh-HK" altLang="en-US" sz="4000" dirty="0" smtClean="0">
                <a:latin typeface="標楷體" panose="03000509000000000000" pitchFamily="65" charset="-120"/>
                <a:ea typeface="標楷體" panose="03000509000000000000" pitchFamily="65" charset="-120"/>
              </a:rPr>
              <a:t>國家的象徵</a:t>
            </a:r>
            <a:r>
              <a:rPr lang="en-US" altLang="zh-HK"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國旗</a:t>
            </a:r>
            <a:r>
              <a:rPr lang="zh-TW" altLang="en-US" sz="4000" dirty="0">
                <a:latin typeface="標楷體" panose="03000509000000000000" pitchFamily="65" charset="-120"/>
                <a:ea typeface="標楷體" panose="03000509000000000000" pitchFamily="65" charset="-120"/>
              </a:rPr>
              <a:t>、國徽、</a:t>
            </a:r>
            <a:r>
              <a:rPr lang="zh-TW" altLang="en-US" sz="4000" dirty="0" smtClean="0">
                <a:latin typeface="標楷體" panose="03000509000000000000" pitchFamily="65" charset="-120"/>
                <a:ea typeface="標楷體" panose="03000509000000000000" pitchFamily="65" charset="-120"/>
              </a:rPr>
              <a:t>國歌</a:t>
            </a:r>
            <a:r>
              <a:rPr lang="en-US"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及</a:t>
            </a:r>
            <a:endParaRPr lang="en-US" altLang="zh-TW" sz="4000" dirty="0" smtClean="0">
              <a:latin typeface="標楷體" panose="03000509000000000000" pitchFamily="65" charset="-120"/>
              <a:ea typeface="標楷體" panose="03000509000000000000" pitchFamily="65" charset="-120"/>
            </a:endParaRPr>
          </a:p>
          <a:p>
            <a:r>
              <a:rPr lang="zh-TW" altLang="en-US" sz="4000" dirty="0" smtClean="0">
                <a:latin typeface="標楷體" panose="03000509000000000000" pitchFamily="65" charset="-120"/>
                <a:ea typeface="標楷體" panose="03000509000000000000" pitchFamily="65" charset="-120"/>
              </a:rPr>
              <a:t>列於</a:t>
            </a:r>
            <a:r>
              <a:rPr lang="en-US"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基本法</a:t>
            </a:r>
            <a:r>
              <a:rPr lang="en-US" altLang="zh-TW" sz="4000" dirty="0" smtClean="0">
                <a:latin typeface="標楷體" panose="03000509000000000000" pitchFamily="65" charset="-120"/>
                <a:ea typeface="標楷體" panose="03000509000000000000" pitchFamily="65" charset="-120"/>
              </a:rPr>
              <a:t>》</a:t>
            </a:r>
            <a:r>
              <a:rPr lang="zh-TW" altLang="en-US" sz="4000" dirty="0" smtClean="0">
                <a:latin typeface="標楷體" panose="03000509000000000000" pitchFamily="65" charset="-120"/>
                <a:ea typeface="標楷體" panose="03000509000000000000" pitchFamily="65" charset="-120"/>
              </a:rPr>
              <a:t>附件三的相關規定</a:t>
            </a:r>
            <a:endParaRPr lang="zh-HK" altLang="en-US" sz="4000" dirty="0">
              <a:latin typeface="標楷體" panose="03000509000000000000" pitchFamily="65" charset="-120"/>
              <a:ea typeface="標楷體" panose="03000509000000000000" pitchFamily="65" charset="-120"/>
            </a:endParaRPr>
          </a:p>
        </p:txBody>
      </p:sp>
      <p:sp>
        <p:nvSpPr>
          <p:cNvPr id="13" name="Subtitle 2"/>
          <p:cNvSpPr txBox="1">
            <a:spLocks/>
          </p:cNvSpPr>
          <p:nvPr/>
        </p:nvSpPr>
        <p:spPr>
          <a:xfrm>
            <a:off x="909350" y="4415635"/>
            <a:ext cx="9144000" cy="11571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TW" altLang="zh-HK" dirty="0" smtClean="0">
                <a:latin typeface="標楷體" panose="03000509000000000000" pitchFamily="65" charset="-120"/>
                <a:ea typeface="標楷體" panose="03000509000000000000" pitchFamily="65" charset="-120"/>
              </a:rPr>
              <a:t>國旗、國徽、國歌是國家的象徵 </a:t>
            </a:r>
            <a:endParaRPr lang="en-US" altLang="zh-TW" dirty="0" smtClean="0">
              <a:latin typeface="標楷體" panose="03000509000000000000" pitchFamily="65" charset="-120"/>
              <a:ea typeface="標楷體" panose="03000509000000000000" pitchFamily="65" charset="-120"/>
            </a:endParaRPr>
          </a:p>
          <a:p>
            <a:r>
              <a:rPr lang="zh-TW" altLang="zh-HK" dirty="0" smtClean="0">
                <a:latin typeface="標楷體" panose="03000509000000000000" pitchFamily="65" charset="-120"/>
                <a:ea typeface="標楷體" panose="03000509000000000000" pitchFamily="65" charset="-120"/>
              </a:rPr>
              <a:t>維護國旗、國徽、國歌尊嚴</a:t>
            </a:r>
          </a:p>
          <a:p>
            <a:endParaRPr lang="zh-HK" altLang="en-US" dirty="0"/>
          </a:p>
        </p:txBody>
      </p:sp>
      <p:pic>
        <p:nvPicPr>
          <p:cNvPr id="17" name="圖片 4"/>
          <p:cNvPicPr>
            <a:picLocks noChangeAspect="1"/>
          </p:cNvPicPr>
          <p:nvPr/>
        </p:nvPicPr>
        <p:blipFill>
          <a:blip r:embed="rId3" cstate="print">
            <a:clrChange>
              <a:clrFrom>
                <a:srgbClr val="FFFFFF"/>
              </a:clrFrom>
              <a:clrTo>
                <a:srgbClr val="FFFFFF">
                  <a:alpha val="0"/>
                </a:srgbClr>
              </a:clrTo>
            </a:clrChange>
          </a:blip>
          <a:stretch>
            <a:fillRect/>
          </a:stretch>
        </p:blipFill>
        <p:spPr>
          <a:xfrm>
            <a:off x="8233712" y="4123238"/>
            <a:ext cx="3496976" cy="2415674"/>
          </a:xfrm>
          <a:prstGeom prst="rect">
            <a:avLst/>
          </a:prstGeom>
        </p:spPr>
      </p:pic>
      <p:sp>
        <p:nvSpPr>
          <p:cNvPr id="3" name="Rectangle 2"/>
          <p:cNvSpPr/>
          <p:nvPr/>
        </p:nvSpPr>
        <p:spPr>
          <a:xfrm>
            <a:off x="4710924" y="5679426"/>
            <a:ext cx="2492990" cy="707886"/>
          </a:xfrm>
          <a:prstGeom prst="rect">
            <a:avLst/>
          </a:prstGeom>
        </p:spPr>
        <p:txBody>
          <a:bodyPr wrap="none">
            <a:spAutoFit/>
          </a:bodyPr>
          <a:lstStyle/>
          <a:p>
            <a:r>
              <a:rPr lang="en-US" altLang="zh-TW" sz="4000" dirty="0" smtClean="0">
                <a:latin typeface="Times New Roman" panose="02020603050405020304" pitchFamily="18" charset="0"/>
                <a:ea typeface="DFKai-SB" panose="03000509000000000000" pitchFamily="65" charset="-120"/>
                <a:cs typeface="Times New Roman" panose="02020603050405020304" pitchFamily="18" charset="0"/>
              </a:rPr>
              <a:t>2023</a:t>
            </a:r>
            <a:r>
              <a:rPr lang="zh-TW" altLang="en-US" sz="4000" dirty="0" smtClean="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4000" dirty="0">
                <a:latin typeface="Times New Roman" panose="02020603050405020304" pitchFamily="18" charset="0"/>
                <a:ea typeface="DFKai-SB" panose="03000509000000000000" pitchFamily="65" charset="-120"/>
                <a:cs typeface="Times New Roman" panose="02020603050405020304" pitchFamily="18" charset="0"/>
              </a:rPr>
              <a:t>8</a:t>
            </a:r>
            <a:r>
              <a:rPr lang="zh-TW" altLang="en-US" sz="4000" dirty="0" smtClean="0">
                <a:latin typeface="Times New Roman" panose="02020603050405020304" pitchFamily="18" charset="0"/>
                <a:ea typeface="DFKai-SB" panose="03000509000000000000" pitchFamily="65" charset="-120"/>
                <a:cs typeface="Times New Roman" panose="02020603050405020304" pitchFamily="18" charset="0"/>
              </a:rPr>
              <a:t>月</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506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0AE196C-1FA8-49C5-841F-A00513264814}" type="slidenum">
              <a:rPr lang="en-US" altLang="en-US">
                <a:solidFill>
                  <a:srgbClr val="898989"/>
                </a:solidFill>
              </a:rPr>
              <a:pPr/>
              <a:t>10</a:t>
            </a:fld>
            <a:endParaRPr lang="en-US" altLang="en-US">
              <a:solidFill>
                <a:srgbClr val="898989"/>
              </a:solidFill>
            </a:endParaRPr>
          </a:p>
        </p:txBody>
      </p:sp>
      <p:sp>
        <p:nvSpPr>
          <p:cNvPr id="33799" name="Title 1"/>
          <p:cNvSpPr txBox="1">
            <a:spLocks noChangeArrowheads="1"/>
          </p:cNvSpPr>
          <p:nvPr/>
        </p:nvSpPr>
        <p:spPr bwMode="auto">
          <a:xfrm>
            <a:off x="608867" y="660988"/>
            <a:ext cx="10589297" cy="55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en-US" altLang="zh-CN" sz="4400" b="1" dirty="0">
                <a:latin typeface="DFKai-SB" panose="03000509000000000000" pitchFamily="65" charset="-120"/>
                <a:ea typeface="DFKai-SB" panose="03000509000000000000" pitchFamily="65" charset="-120"/>
              </a:rPr>
              <a:t>《</a:t>
            </a:r>
            <a:r>
              <a:rPr lang="zh-CN" altLang="en-US" sz="4400" b="1" dirty="0">
                <a:latin typeface="DFKai-SB" panose="03000509000000000000" pitchFamily="65" charset="-120"/>
                <a:ea typeface="DFKai-SB" panose="03000509000000000000" pitchFamily="65" charset="-120"/>
              </a:rPr>
              <a:t>基本法</a:t>
            </a:r>
            <a:r>
              <a:rPr lang="en-US" altLang="zh-CN" sz="4400" b="1" dirty="0">
                <a:latin typeface="DFKai-SB" panose="03000509000000000000" pitchFamily="65" charset="-120"/>
                <a:ea typeface="DFKai-SB" panose="03000509000000000000" pitchFamily="65" charset="-120"/>
              </a:rPr>
              <a:t>》</a:t>
            </a:r>
            <a:r>
              <a:rPr lang="zh-CN" altLang="en-US" sz="4400" b="1" dirty="0">
                <a:latin typeface="DFKai-SB" panose="03000509000000000000" pitchFamily="65" charset="-120"/>
                <a:ea typeface="DFKai-SB" panose="03000509000000000000" pitchFamily="65" charset="-120"/>
              </a:rPr>
              <a:t>附件三中的全國性法律</a:t>
            </a:r>
            <a:r>
              <a:rPr lang="zh-TW" altLang="zh-HK" sz="4400" b="1" dirty="0">
                <a:latin typeface="DFKai-SB" panose="03000509000000000000" pitchFamily="65" charset="-120"/>
                <a:ea typeface="DFKai-SB" panose="03000509000000000000" pitchFamily="65" charset="-120"/>
              </a:rPr>
              <a:t>在</a:t>
            </a:r>
            <a:r>
              <a:rPr lang="zh-TW" altLang="en-US" sz="4400" b="1" dirty="0">
                <a:latin typeface="DFKai-SB" panose="03000509000000000000" pitchFamily="65" charset="-120"/>
                <a:ea typeface="DFKai-SB" panose="03000509000000000000" pitchFamily="65" charset="-120"/>
              </a:rPr>
              <a:t>香港特別行政區</a:t>
            </a:r>
            <a:r>
              <a:rPr lang="zh-CN" altLang="en-US" sz="4400" b="1" dirty="0">
                <a:latin typeface="DFKai-SB" panose="03000509000000000000" pitchFamily="65" charset="-120"/>
                <a:ea typeface="DFKai-SB" panose="03000509000000000000" pitchFamily="65" charset="-120"/>
              </a:rPr>
              <a:t>的</a:t>
            </a:r>
            <a:r>
              <a:rPr lang="zh-TW" altLang="zh-HK" sz="4400" b="1" dirty="0">
                <a:latin typeface="DFKai-SB" panose="03000509000000000000" pitchFamily="65" charset="-120"/>
                <a:ea typeface="DFKai-SB" panose="03000509000000000000" pitchFamily="65" charset="-120"/>
              </a:rPr>
              <a:t>實施</a:t>
            </a:r>
            <a:r>
              <a:rPr lang="zh-CN" altLang="en-US" sz="4400" b="1" dirty="0">
                <a:latin typeface="DFKai-SB" panose="03000509000000000000" pitchFamily="65" charset="-120"/>
                <a:ea typeface="DFKai-SB" panose="03000509000000000000" pitchFamily="65" charset="-120"/>
              </a:rPr>
              <a:t>方式</a:t>
            </a:r>
            <a:endParaRPr lang="zh-HK" altLang="en-US" sz="4400" b="1" dirty="0">
              <a:latin typeface="DFKai-SB" panose="03000509000000000000" pitchFamily="65" charset="-120"/>
              <a:ea typeface="DFKai-SB" panose="03000509000000000000" pitchFamily="65" charset="-120"/>
            </a:endParaRPr>
          </a:p>
        </p:txBody>
      </p:sp>
      <p:sp>
        <p:nvSpPr>
          <p:cNvPr id="10" name="矩形 14"/>
          <p:cNvSpPr/>
          <p:nvPr/>
        </p:nvSpPr>
        <p:spPr bwMode="auto">
          <a:xfrm>
            <a:off x="586701" y="2394410"/>
            <a:ext cx="7060198" cy="3516862"/>
          </a:xfrm>
          <a:prstGeom prst="rect">
            <a:avLst/>
          </a:prstGeom>
          <a:pattFill prst="lgGrid">
            <a:fgClr>
              <a:schemeClr val="bg1">
                <a:lumMod val="95000"/>
              </a:schemeClr>
            </a:fgClr>
            <a:bgClr>
              <a:schemeClr val="bg1"/>
            </a:bgClr>
          </a:pattFill>
          <a:ln w="19050">
            <a:solidFill>
              <a:srgbClr val="21D0C2"/>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1" name="Content Placeholder 2"/>
          <p:cNvSpPr txBox="1">
            <a:spLocks noChangeArrowheads="1"/>
          </p:cNvSpPr>
          <p:nvPr/>
        </p:nvSpPr>
        <p:spPr bwMode="auto">
          <a:xfrm>
            <a:off x="705757" y="2746043"/>
            <a:ext cx="6941142" cy="2344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ts val="1000"/>
              </a:spcBef>
            </a:pPr>
            <a:r>
              <a:rPr lang="zh-TW" altLang="en-US" sz="2400" dirty="0">
                <a:latin typeface="DFKai-SB" panose="03000509000000000000" pitchFamily="65" charset="-120"/>
                <a:ea typeface="DFKai-SB" panose="03000509000000000000" pitchFamily="65" charset="-120"/>
              </a:rPr>
              <a:t>    </a:t>
            </a:r>
            <a:r>
              <a:rPr lang="zh-TW" altLang="en-US" sz="3600" dirty="0">
                <a:latin typeface="DFKai-SB" panose="03000509000000000000" pitchFamily="65" charset="-120"/>
                <a:ea typeface="DFKai-SB" panose="03000509000000000000" pitchFamily="65" charset="-120"/>
              </a:rPr>
              <a:t>根據</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基本法</a:t>
            </a:r>
            <a:r>
              <a:rPr lang="en-US" altLang="zh-TW" sz="3600" dirty="0">
                <a:latin typeface="DFKai-SB" panose="03000509000000000000" pitchFamily="65" charset="-120"/>
                <a:ea typeface="DFKai-SB" panose="03000509000000000000" pitchFamily="65" charset="-120"/>
              </a:rPr>
              <a:t>》</a:t>
            </a:r>
            <a:r>
              <a:rPr lang="zh-TW" altLang="en-US" sz="3600" dirty="0">
                <a:latin typeface="DFKai-SB" panose="03000509000000000000" pitchFamily="65" charset="-120"/>
                <a:ea typeface="DFKai-SB" panose="03000509000000000000" pitchFamily="65" charset="-120"/>
              </a:rPr>
              <a:t>第十八</a:t>
            </a:r>
            <a:r>
              <a:rPr lang="zh-TW" altLang="en-US" sz="3600" dirty="0" smtClean="0">
                <a:latin typeface="DFKai-SB" panose="03000509000000000000" pitchFamily="65" charset="-120"/>
                <a:ea typeface="DFKai-SB" panose="03000509000000000000" pitchFamily="65" charset="-120"/>
              </a:rPr>
              <a:t>條第二款規定</a:t>
            </a:r>
            <a:r>
              <a:rPr lang="zh-TW" altLang="en-US" sz="3600" dirty="0">
                <a:latin typeface="DFKai-SB" panose="03000509000000000000" pitchFamily="65" charset="-120"/>
                <a:ea typeface="DFKai-SB" panose="03000509000000000000" pitchFamily="65" charset="-120"/>
              </a:rPr>
              <a:t>，</a:t>
            </a:r>
            <a:r>
              <a:rPr lang="zh-TW" altLang="zh-HK" sz="3600" dirty="0">
                <a:latin typeface="DFKai-SB" panose="03000509000000000000" pitchFamily="65" charset="-120"/>
                <a:ea typeface="DFKai-SB" panose="03000509000000000000" pitchFamily="65" charset="-120"/>
              </a:rPr>
              <a:t>列入《基本法》附件三的全國性法律在特區實施的兩種方式：</a:t>
            </a:r>
            <a:r>
              <a:rPr lang="zh-TW" altLang="en-US" sz="3600" dirty="0">
                <a:latin typeface="DFKai-SB" panose="03000509000000000000" pitchFamily="65" charset="-120"/>
                <a:ea typeface="DFKai-SB" panose="03000509000000000000" pitchFamily="65" charset="-120"/>
              </a:rPr>
              <a:t>香港特別行政區</a:t>
            </a:r>
            <a:r>
              <a:rPr lang="zh-TW" altLang="zh-HK" sz="3600" dirty="0">
                <a:latin typeface="DFKai-SB" panose="03000509000000000000" pitchFamily="65" charset="-120"/>
                <a:ea typeface="DFKai-SB" panose="03000509000000000000" pitchFamily="65" charset="-120"/>
              </a:rPr>
              <a:t>在當地</a:t>
            </a:r>
            <a:r>
              <a:rPr lang="zh-TW" altLang="zh-HK" sz="3600" dirty="0" smtClean="0">
                <a:latin typeface="DFKai-SB" panose="03000509000000000000" pitchFamily="65" charset="-120"/>
                <a:ea typeface="DFKai-SB" panose="03000509000000000000" pitchFamily="65" charset="-120"/>
              </a:rPr>
              <a:t>公</a:t>
            </a:r>
            <a:r>
              <a:rPr lang="zh-TW" altLang="en-US" sz="3600" dirty="0" smtClean="0">
                <a:latin typeface="DFKai-SB" panose="03000509000000000000" pitchFamily="65" charset="-120"/>
                <a:ea typeface="DFKai-SB" panose="03000509000000000000" pitchFamily="65" charset="-120"/>
              </a:rPr>
              <a:t>布</a:t>
            </a:r>
            <a:r>
              <a:rPr lang="zh-TW" altLang="zh-HK" sz="3600" dirty="0" smtClean="0">
                <a:latin typeface="DFKai-SB" panose="03000509000000000000" pitchFamily="65" charset="-120"/>
                <a:ea typeface="DFKai-SB" panose="03000509000000000000" pitchFamily="65" charset="-120"/>
              </a:rPr>
              <a:t>或立法</a:t>
            </a:r>
            <a:r>
              <a:rPr lang="zh-TW" altLang="zh-HK" sz="3600" dirty="0">
                <a:latin typeface="DFKai-SB" panose="03000509000000000000" pitchFamily="65" charset="-120"/>
                <a:ea typeface="DFKai-SB" panose="03000509000000000000" pitchFamily="65" charset="-120"/>
              </a:rPr>
              <a:t>實施 。 </a:t>
            </a:r>
          </a:p>
        </p:txBody>
      </p:sp>
      <p:pic>
        <p:nvPicPr>
          <p:cNvPr id="3" name="Picture 2"/>
          <p:cNvPicPr>
            <a:picLocks noChangeAspect="1"/>
          </p:cNvPicPr>
          <p:nvPr/>
        </p:nvPicPr>
        <p:blipFill>
          <a:blip r:embed="rId2"/>
          <a:stretch>
            <a:fillRect/>
          </a:stretch>
        </p:blipFill>
        <p:spPr>
          <a:xfrm>
            <a:off x="7810870" y="2672152"/>
            <a:ext cx="4052518" cy="2932240"/>
          </a:xfrm>
          <a:prstGeom prst="rect">
            <a:avLst/>
          </a:prstGeom>
        </p:spPr>
      </p:pic>
    </p:spTree>
    <p:extLst>
      <p:ext uri="{BB962C8B-B14F-4D97-AF65-F5344CB8AC3E}">
        <p14:creationId xmlns:p14="http://schemas.microsoft.com/office/powerpoint/2010/main" val="31793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0AE196C-1FA8-49C5-841F-A00513264814}" type="slidenum">
              <a:rPr lang="en-US" altLang="en-US">
                <a:solidFill>
                  <a:srgbClr val="898989"/>
                </a:solidFill>
              </a:rPr>
              <a:pPr/>
              <a:t>11</a:t>
            </a:fld>
            <a:endParaRPr lang="en-US" altLang="en-US">
              <a:solidFill>
                <a:srgbClr val="898989"/>
              </a:solidFill>
            </a:endParaRPr>
          </a:p>
        </p:txBody>
      </p:sp>
      <p:sp>
        <p:nvSpPr>
          <p:cNvPr id="33799" name="Title 1"/>
          <p:cNvSpPr txBox="1">
            <a:spLocks noChangeArrowheads="1"/>
          </p:cNvSpPr>
          <p:nvPr/>
        </p:nvSpPr>
        <p:spPr bwMode="auto">
          <a:xfrm>
            <a:off x="608867" y="406012"/>
            <a:ext cx="10589297" cy="552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en-US" altLang="zh-CN" sz="4000" b="1" dirty="0">
                <a:latin typeface="DFKai-SB" panose="03000509000000000000" pitchFamily="65" charset="-120"/>
                <a:ea typeface="DFKai-SB" panose="03000509000000000000" pitchFamily="65" charset="-120"/>
              </a:rPr>
              <a:t>《</a:t>
            </a:r>
            <a:r>
              <a:rPr lang="zh-CN" altLang="en-US" sz="4000" b="1" dirty="0">
                <a:latin typeface="DFKai-SB" panose="03000509000000000000" pitchFamily="65" charset="-120"/>
                <a:ea typeface="DFKai-SB" panose="03000509000000000000" pitchFamily="65" charset="-120"/>
              </a:rPr>
              <a:t>基本法</a:t>
            </a:r>
            <a:r>
              <a:rPr lang="en-US" altLang="zh-CN" sz="4000" b="1" dirty="0">
                <a:latin typeface="DFKai-SB" panose="03000509000000000000" pitchFamily="65" charset="-120"/>
                <a:ea typeface="DFKai-SB" panose="03000509000000000000" pitchFamily="65" charset="-120"/>
              </a:rPr>
              <a:t>》</a:t>
            </a:r>
            <a:r>
              <a:rPr lang="zh-CN" altLang="en-US" sz="4000" b="1" dirty="0">
                <a:latin typeface="DFKai-SB" panose="03000509000000000000" pitchFamily="65" charset="-120"/>
                <a:ea typeface="DFKai-SB" panose="03000509000000000000" pitchFamily="65" charset="-120"/>
              </a:rPr>
              <a:t>附件三中的全國性法律</a:t>
            </a:r>
            <a:r>
              <a:rPr lang="zh-TW" altLang="zh-HK" sz="4000" b="1" dirty="0">
                <a:latin typeface="DFKai-SB" panose="03000509000000000000" pitchFamily="65" charset="-120"/>
                <a:ea typeface="DFKai-SB" panose="03000509000000000000" pitchFamily="65" charset="-120"/>
              </a:rPr>
              <a:t>在</a:t>
            </a:r>
            <a:r>
              <a:rPr lang="zh-TW" altLang="en-US" sz="4000" b="1" dirty="0">
                <a:latin typeface="DFKai-SB" panose="03000509000000000000" pitchFamily="65" charset="-120"/>
                <a:ea typeface="DFKai-SB" panose="03000509000000000000" pitchFamily="65" charset="-120"/>
              </a:rPr>
              <a:t>香港特別行政區</a:t>
            </a:r>
            <a:r>
              <a:rPr lang="zh-CN" altLang="en-US" sz="4000" b="1" dirty="0">
                <a:latin typeface="DFKai-SB" panose="03000509000000000000" pitchFamily="65" charset="-120"/>
                <a:ea typeface="DFKai-SB" panose="03000509000000000000" pitchFamily="65" charset="-120"/>
              </a:rPr>
              <a:t>的</a:t>
            </a:r>
            <a:r>
              <a:rPr lang="zh-TW" altLang="zh-HK" sz="4000" b="1" dirty="0">
                <a:latin typeface="DFKai-SB" panose="03000509000000000000" pitchFamily="65" charset="-120"/>
                <a:ea typeface="DFKai-SB" panose="03000509000000000000" pitchFamily="65" charset="-120"/>
              </a:rPr>
              <a:t>實施</a:t>
            </a:r>
            <a:r>
              <a:rPr lang="zh-CN" altLang="en-US" sz="4000" b="1" dirty="0" smtClean="0">
                <a:latin typeface="DFKai-SB" panose="03000509000000000000" pitchFamily="65" charset="-120"/>
                <a:ea typeface="DFKai-SB" panose="03000509000000000000" pitchFamily="65" charset="-120"/>
              </a:rPr>
              <a:t>方式</a:t>
            </a:r>
            <a:r>
              <a:rPr lang="zh-TW" altLang="en-US" sz="4000" b="1" dirty="0" smtClean="0">
                <a:latin typeface="DFKai-SB" panose="03000509000000000000" pitchFamily="65" charset="-120"/>
                <a:ea typeface="DFKai-SB" panose="03000509000000000000" pitchFamily="65" charset="-120"/>
              </a:rPr>
              <a:t>的例子</a:t>
            </a:r>
            <a:endParaRPr lang="zh-HK" altLang="en-US" sz="4000" b="1" dirty="0">
              <a:latin typeface="DFKai-SB" panose="03000509000000000000" pitchFamily="65" charset="-120"/>
              <a:ea typeface="DFKai-SB" panose="03000509000000000000" pitchFamily="65" charset="-120"/>
            </a:endParaRPr>
          </a:p>
        </p:txBody>
      </p:sp>
      <p:sp>
        <p:nvSpPr>
          <p:cNvPr id="33800" name="Content Placeholder 2"/>
          <p:cNvSpPr txBox="1">
            <a:spLocks noChangeArrowheads="1"/>
          </p:cNvSpPr>
          <p:nvPr/>
        </p:nvSpPr>
        <p:spPr bwMode="auto">
          <a:xfrm>
            <a:off x="983091" y="2191186"/>
            <a:ext cx="10285412" cy="295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457200" indent="-457200">
              <a:lnSpc>
                <a:spcPct val="120000"/>
              </a:lnSpc>
              <a:spcBef>
                <a:spcPts val="1000"/>
              </a:spcBef>
              <a:buFont typeface="Arial" panose="020B0604020202020204" pitchFamily="34" charset="0"/>
              <a:buChar char="•"/>
            </a:pP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2017</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11</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4</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日</a:t>
            </a:r>
            <a:r>
              <a:rPr lang="zh-TW" altLang="zh-HK" sz="2800" dirty="0" smtClean="0">
                <a:latin typeface="DFKai-SB" panose="03000509000000000000" pitchFamily="65" charset="-120"/>
                <a:ea typeface="DFKai-SB" panose="03000509000000000000" pitchFamily="65" charset="-120"/>
              </a:rPr>
              <a:t>全</a:t>
            </a:r>
            <a:r>
              <a:rPr lang="zh-TW" altLang="zh-HK" sz="2800" dirty="0">
                <a:latin typeface="DFKai-SB" panose="03000509000000000000" pitchFamily="65" charset="-120"/>
                <a:ea typeface="DFKai-SB" panose="03000509000000000000" pitchFamily="65" charset="-120"/>
              </a:rPr>
              <a:t>國</a:t>
            </a:r>
            <a:r>
              <a:rPr lang="zh-CN" altLang="en-US" sz="2800" dirty="0">
                <a:latin typeface="DFKai-SB" panose="03000509000000000000" pitchFamily="65" charset="-120"/>
                <a:ea typeface="DFKai-SB" panose="03000509000000000000" pitchFamily="65" charset="-120"/>
              </a:rPr>
              <a:t>人</a:t>
            </a:r>
            <a:r>
              <a:rPr lang="zh-TW" altLang="zh-HK" sz="2800" dirty="0">
                <a:latin typeface="DFKai-SB" panose="03000509000000000000" pitchFamily="65" charset="-120"/>
                <a:ea typeface="DFKai-SB" panose="03000509000000000000" pitchFamily="65" charset="-120"/>
              </a:rPr>
              <a:t>大常委會根據《基本法》第十八條規定，將《國歌法》列於《基本法》附件三，</a:t>
            </a:r>
            <a:r>
              <a:rPr lang="zh-TW" altLang="en-US" sz="2800" dirty="0">
                <a:latin typeface="DFKai-SB" panose="03000509000000000000" pitchFamily="65" charset="-120"/>
                <a:ea typeface="DFKai-SB" panose="03000509000000000000" pitchFamily="65" charset="-120"/>
              </a:rPr>
              <a:t>香港特別行政區政府</a:t>
            </a:r>
            <a:r>
              <a:rPr lang="zh-TW" altLang="zh-HK" sz="2800" dirty="0">
                <a:latin typeface="DFKai-SB" panose="03000509000000000000" pitchFamily="65" charset="-120"/>
                <a:ea typeface="DFKai-SB" panose="03000509000000000000" pitchFamily="65" charset="-120"/>
              </a:rPr>
              <a:t>制定了《國歌條例》</a:t>
            </a:r>
            <a:r>
              <a:rPr lang="zh-CN" altLang="en-US" sz="2800" dirty="0">
                <a:latin typeface="DFKai-SB" panose="03000509000000000000" pitchFamily="65" charset="-120"/>
                <a:ea typeface="DFKai-SB" panose="03000509000000000000" pitchFamily="65" charset="-120"/>
              </a:rPr>
              <a:t>，</a:t>
            </a:r>
            <a:r>
              <a:rPr lang="zh-TW" altLang="zh-HK" sz="2800" dirty="0">
                <a:latin typeface="DFKai-SB" panose="03000509000000000000" pitchFamily="65" charset="-120"/>
                <a:ea typeface="DFKai-SB" panose="03000509000000000000" pitchFamily="65" charset="-120"/>
              </a:rPr>
              <a:t>作為全國性法律在香港實施</a:t>
            </a:r>
            <a:r>
              <a:rPr lang="zh-CN" altLang="en-US" sz="2800" dirty="0">
                <a:latin typeface="DFKai-SB" panose="03000509000000000000" pitchFamily="65" charset="-120"/>
                <a:ea typeface="DFKai-SB" panose="03000509000000000000" pitchFamily="65" charset="-120"/>
              </a:rPr>
              <a:t>的本地立法</a:t>
            </a:r>
            <a:r>
              <a:rPr lang="zh-TW" altLang="zh-HK" sz="2800" dirty="0">
                <a:latin typeface="DFKai-SB" panose="03000509000000000000" pitchFamily="65" charset="-120"/>
                <a:ea typeface="DFKai-SB" panose="03000509000000000000" pitchFamily="65" charset="-120"/>
              </a:rPr>
              <a:t>。</a:t>
            </a:r>
            <a:endParaRPr lang="en-US" altLang="zh-TW" sz="2800" dirty="0">
              <a:latin typeface="DFKai-SB" panose="03000509000000000000" pitchFamily="65" charset="-120"/>
              <a:ea typeface="DFKai-SB" panose="03000509000000000000" pitchFamily="65" charset="-120"/>
            </a:endParaRPr>
          </a:p>
          <a:p>
            <a:pPr marL="457200" indent="-457200">
              <a:lnSpc>
                <a:spcPct val="120000"/>
              </a:lnSpc>
              <a:spcBef>
                <a:spcPts val="1000"/>
              </a:spcBef>
              <a:buFont typeface="Arial" panose="020B0604020202020204" pitchFamily="34" charset="0"/>
              <a:buChar char="•"/>
            </a:pP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6</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30</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日全國</a:t>
            </a:r>
            <a:r>
              <a:rPr lang="zh-TW" altLang="en-US" sz="2800" dirty="0">
                <a:latin typeface="DFKai-SB" panose="03000509000000000000" pitchFamily="65" charset="-120"/>
                <a:ea typeface="DFKai-SB" panose="03000509000000000000" pitchFamily="65" charset="-120"/>
              </a:rPr>
              <a:t>人大</a:t>
            </a:r>
            <a:r>
              <a:rPr lang="zh-TW" altLang="en-US" sz="2800" dirty="0" smtClean="0">
                <a:latin typeface="DFKai-SB" panose="03000509000000000000" pitchFamily="65" charset="-120"/>
                <a:ea typeface="DFKai-SB" panose="03000509000000000000" pitchFamily="65" charset="-120"/>
              </a:rPr>
              <a:t>常委會根據</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基本法</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第十八條規定</a:t>
            </a:r>
            <a:r>
              <a:rPr lang="zh-CN" altLang="en-US" sz="2800" dirty="0">
                <a:latin typeface="DFKai-SB" panose="03000509000000000000" pitchFamily="65" charset="-120"/>
                <a:ea typeface="DFKai-SB" panose="03000509000000000000" pitchFamily="65" charset="-120"/>
              </a:rPr>
              <a:t>和全國人大的相關決定，將</a:t>
            </a:r>
            <a:r>
              <a:rPr lang="zh-TW" altLang="zh-HK"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香港國安法</a:t>
            </a:r>
            <a:r>
              <a:rPr lang="zh-TW" altLang="zh-HK"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列於</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基本法</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附件三</a:t>
            </a:r>
            <a:r>
              <a:rPr lang="zh-HK" altLang="en-US"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在當地</a:t>
            </a:r>
            <a:r>
              <a:rPr lang="zh-CN" altLang="en-US" sz="2800" dirty="0" smtClean="0">
                <a:latin typeface="DFKai-SB" panose="03000509000000000000" pitchFamily="65" charset="-120"/>
                <a:ea typeface="DFKai-SB" panose="03000509000000000000" pitchFamily="65" charset="-120"/>
              </a:rPr>
              <a:t>公</a:t>
            </a:r>
            <a:r>
              <a:rPr lang="zh-TW" altLang="en-US" sz="2800" dirty="0">
                <a:latin typeface="DFKai-SB" panose="03000509000000000000" pitchFamily="65" charset="-120"/>
                <a:ea typeface="DFKai-SB" panose="03000509000000000000" pitchFamily="65" charset="-120"/>
              </a:rPr>
              <a:t>布</a:t>
            </a:r>
            <a:r>
              <a:rPr lang="zh-CN" altLang="en-US" sz="2800" dirty="0" smtClean="0">
                <a:latin typeface="DFKai-SB" panose="03000509000000000000" pitchFamily="65" charset="-120"/>
                <a:ea typeface="DFKai-SB" panose="03000509000000000000" pitchFamily="65" charset="-120"/>
              </a:rPr>
              <a:t>實施</a:t>
            </a:r>
            <a:r>
              <a:rPr lang="zh-CN" altLang="en-US" sz="2800" dirty="0">
                <a:latin typeface="DFKai-SB" panose="03000509000000000000" pitchFamily="65" charset="-120"/>
                <a:ea typeface="DFKai-SB" panose="03000509000000000000" pitchFamily="65" charset="-120"/>
              </a:rPr>
              <a:t>，香港特別行政區政府直接刊憲</a:t>
            </a:r>
            <a:r>
              <a:rPr lang="zh-CN" altLang="en-US" sz="2800" dirty="0" smtClean="0">
                <a:latin typeface="DFKai-SB" panose="03000509000000000000" pitchFamily="65" charset="-120"/>
                <a:ea typeface="DFKai-SB" panose="03000509000000000000" pitchFamily="65" charset="-120"/>
              </a:rPr>
              <a:t>公</a:t>
            </a:r>
            <a:r>
              <a:rPr lang="zh-TW" altLang="en-US" sz="2800" dirty="0" smtClean="0">
                <a:latin typeface="DFKai-SB" panose="03000509000000000000" pitchFamily="65" charset="-120"/>
                <a:ea typeface="DFKai-SB" panose="03000509000000000000" pitchFamily="65" charset="-120"/>
              </a:rPr>
              <a:t>布</a:t>
            </a:r>
            <a:r>
              <a:rPr lang="zh-CN" altLang="en-US" sz="2800" dirty="0" smtClean="0">
                <a:latin typeface="DFKai-SB" panose="03000509000000000000" pitchFamily="65" charset="-120"/>
                <a:ea typeface="DFKai-SB" panose="03000509000000000000" pitchFamily="65" charset="-120"/>
              </a:rPr>
              <a:t>實施</a:t>
            </a:r>
            <a:r>
              <a:rPr lang="zh-TW" altLang="zh-HK" sz="2800" dirty="0">
                <a:latin typeface="DFKai-SB" panose="03000509000000000000" pitchFamily="65" charset="-120"/>
                <a:ea typeface="DFKai-SB" panose="03000509000000000000" pitchFamily="65" charset="-120"/>
              </a:rPr>
              <a:t>。</a:t>
            </a:r>
          </a:p>
          <a:p>
            <a:pPr>
              <a:lnSpc>
                <a:spcPct val="90000"/>
              </a:lnSpc>
              <a:spcBef>
                <a:spcPts val="1000"/>
              </a:spcBef>
              <a:buFont typeface="Arial" panose="020B0604020202020204" pitchFamily="34" charset="0"/>
              <a:buChar char="•"/>
            </a:pPr>
            <a:endParaRPr lang="zh-HK" altLang="en-US" sz="2400" dirty="0">
              <a:latin typeface="Calibri" panose="020F0502020204030204" pitchFamily="34" charset="0"/>
              <a:ea typeface="新細明體" panose="02020500000000000000" pitchFamily="18" charset="-120"/>
            </a:endParaRPr>
          </a:p>
        </p:txBody>
      </p:sp>
      <p:sp>
        <p:nvSpPr>
          <p:cNvPr id="14" name="矩形 13"/>
          <p:cNvSpPr/>
          <p:nvPr/>
        </p:nvSpPr>
        <p:spPr bwMode="auto">
          <a:xfrm>
            <a:off x="815807" y="1905831"/>
            <a:ext cx="10619979" cy="4172553"/>
          </a:xfrm>
          <a:prstGeom prst="rect">
            <a:avLst/>
          </a:prstGeom>
          <a:solidFill>
            <a:srgbClr val="21D0C2">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Tree>
    <p:extLst>
      <p:ext uri="{BB962C8B-B14F-4D97-AF65-F5344CB8AC3E}">
        <p14:creationId xmlns:p14="http://schemas.microsoft.com/office/powerpoint/2010/main" val="21099615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12</a:t>
            </a:fld>
            <a:endParaRPr lang="en-US" altLang="en-US"/>
          </a:p>
        </p:txBody>
      </p:sp>
      <p:sp>
        <p:nvSpPr>
          <p:cNvPr id="3" name="Rectangle 2"/>
          <p:cNvSpPr/>
          <p:nvPr/>
        </p:nvSpPr>
        <p:spPr>
          <a:xfrm>
            <a:off x="463159" y="1660678"/>
            <a:ext cx="6473971" cy="4493538"/>
          </a:xfrm>
          <a:prstGeom prst="rect">
            <a:avLst/>
          </a:prstGeom>
        </p:spPr>
        <p:txBody>
          <a:bodyPr wrap="square">
            <a:spAutoFit/>
          </a:bodyPr>
          <a:lstStyle/>
          <a:p>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考慮到香港的普通法法律制度和實際情況，特區政府決定以本地立法形式在港實施</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國歌法</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國歌條例草案</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》2019</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1</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月提交立法會首讀和二讀，</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6</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4</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日在立法會三讀通過。</a:t>
            </a:r>
          </a:p>
          <a:p>
            <a:endPar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行政</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長官林</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鄭月娥</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6</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11</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日根據</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基本法</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第</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48</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條第三款，簽署經立法會通過的</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國歌條例</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2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國歌條例</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於同年</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6</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rPr>
              <a:t>12</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日刊</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憲公布後即時生效</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600" dirty="0" smtClean="0">
              <a:latin typeface="Times New Roman" panose="02020603050405020304" pitchFamily="18" charset="0"/>
              <a:ea typeface="DFKai-SB" panose="03000509000000000000" pitchFamily="65" charset="-120"/>
              <a:cs typeface="Times New Roman" panose="02020603050405020304" pitchFamily="18" charset="0"/>
            </a:endParaRPr>
          </a:p>
          <a:p>
            <a:endParaRPr lang="en-US" altLang="zh-TW"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1713099" y="275468"/>
            <a:ext cx="8905002" cy="707886"/>
          </a:xfrm>
          <a:prstGeom prst="rect">
            <a:avLst/>
          </a:prstGeom>
        </p:spPr>
        <p:txBody>
          <a:bodyPr wrap="none">
            <a:spAutoFit/>
          </a:bodyPr>
          <a:lstStyle/>
          <a:p>
            <a:r>
              <a:rPr lang="zh-TW" altLang="en-US" sz="4000" dirty="0" smtClean="0">
                <a:solidFill>
                  <a:srgbClr val="282828"/>
                </a:solidFill>
                <a:latin typeface="DFKai-SB" panose="03000509000000000000" pitchFamily="65" charset="-120"/>
                <a:ea typeface="DFKai-SB" panose="03000509000000000000" pitchFamily="65" charset="-120"/>
              </a:rPr>
              <a:t>香港</a:t>
            </a:r>
            <a:r>
              <a:rPr lang="zh-TW" altLang="en-US" sz="4000" dirty="0">
                <a:solidFill>
                  <a:srgbClr val="282828"/>
                </a:solidFill>
                <a:latin typeface="DFKai-SB" panose="03000509000000000000" pitchFamily="65" charset="-120"/>
                <a:ea typeface="DFKai-SB" panose="03000509000000000000" pitchFamily="65" charset="-120"/>
              </a:rPr>
              <a:t>特別行政區政府</a:t>
            </a:r>
            <a:r>
              <a:rPr lang="zh-TW" altLang="en-US" sz="4000" dirty="0" smtClean="0">
                <a:solidFill>
                  <a:srgbClr val="282828"/>
                </a:solidFill>
                <a:latin typeface="DFKai-SB" panose="03000509000000000000" pitchFamily="65" charset="-120"/>
                <a:ea typeface="DFKai-SB" panose="03000509000000000000" pitchFamily="65" charset="-120"/>
              </a:rPr>
              <a:t>制定</a:t>
            </a:r>
            <a:r>
              <a:rPr lang="en-US" altLang="zh-TW" sz="4000" dirty="0" smtClean="0">
                <a:solidFill>
                  <a:srgbClr val="282828"/>
                </a:solidFill>
                <a:latin typeface="DFKai-SB" panose="03000509000000000000" pitchFamily="65" charset="-120"/>
                <a:ea typeface="DFKai-SB" panose="03000509000000000000" pitchFamily="65" charset="-120"/>
              </a:rPr>
              <a:t>《</a:t>
            </a:r>
            <a:r>
              <a:rPr lang="zh-TW" altLang="en-US" sz="4000" dirty="0">
                <a:solidFill>
                  <a:srgbClr val="282828"/>
                </a:solidFill>
                <a:latin typeface="DFKai-SB" panose="03000509000000000000" pitchFamily="65" charset="-120"/>
                <a:ea typeface="DFKai-SB" panose="03000509000000000000" pitchFamily="65" charset="-120"/>
              </a:rPr>
              <a:t>國歌條例</a:t>
            </a:r>
            <a:r>
              <a:rPr lang="en-US" altLang="zh-TW" sz="4000" dirty="0">
                <a:solidFill>
                  <a:srgbClr val="282828"/>
                </a:solidFill>
                <a:latin typeface="DFKai-SB" panose="03000509000000000000" pitchFamily="65" charset="-120"/>
                <a:ea typeface="DFKai-SB" panose="03000509000000000000" pitchFamily="65" charset="-120"/>
              </a:rPr>
              <a:t>》</a:t>
            </a:r>
            <a:endParaRPr lang="en-US" sz="4000" dirty="0">
              <a:latin typeface="DFKai-SB" panose="03000509000000000000" pitchFamily="65" charset="-120"/>
              <a:ea typeface="DFKai-SB" panose="03000509000000000000" pitchFamily="65" charset="-120"/>
            </a:endParaRPr>
          </a:p>
        </p:txBody>
      </p:sp>
      <p:pic>
        <p:nvPicPr>
          <p:cNvPr id="5" name="Picture 4"/>
          <p:cNvPicPr>
            <a:picLocks noChangeAspect="1"/>
          </p:cNvPicPr>
          <p:nvPr/>
        </p:nvPicPr>
        <p:blipFill>
          <a:blip r:embed="rId2"/>
          <a:stretch>
            <a:fillRect/>
          </a:stretch>
        </p:blipFill>
        <p:spPr>
          <a:xfrm>
            <a:off x="7263575" y="2309883"/>
            <a:ext cx="4204388" cy="2795017"/>
          </a:xfrm>
          <a:prstGeom prst="rect">
            <a:avLst/>
          </a:prstGeom>
        </p:spPr>
      </p:pic>
      <p:sp>
        <p:nvSpPr>
          <p:cNvPr id="7" name="Rectangle 6"/>
          <p:cNvSpPr/>
          <p:nvPr/>
        </p:nvSpPr>
        <p:spPr>
          <a:xfrm>
            <a:off x="489436" y="5833553"/>
            <a:ext cx="6447694" cy="307777"/>
          </a:xfrm>
          <a:prstGeom prst="rect">
            <a:avLst/>
          </a:prstGeom>
        </p:spPr>
        <p:txBody>
          <a:bodyPr wrap="square">
            <a:spAutoFit/>
          </a:bodyPr>
          <a:lstStyle/>
          <a:p>
            <a:r>
              <a:rPr lang="zh-TW" altLang="en-US" sz="1400" dirty="0" smtClean="0">
                <a:latin typeface="DFKai-SB" panose="03000509000000000000" pitchFamily="65" charset="-120"/>
                <a:ea typeface="DFKai-SB" panose="03000509000000000000" pitchFamily="65" charset="-120"/>
                <a:cs typeface="Times New Roman" panose="02020603050405020304" pitchFamily="18" charset="0"/>
              </a:rPr>
              <a:t>來源</a:t>
            </a:r>
            <a:r>
              <a:rPr lang="en-US" altLang="zh-TW" sz="1400" dirty="0" smtClean="0">
                <a:latin typeface="DFKai-SB" panose="03000509000000000000" pitchFamily="65" charset="-120"/>
                <a:ea typeface="DFKai-SB" panose="03000509000000000000" pitchFamily="65" charset="-120"/>
                <a:cs typeface="Times New Roman" panose="02020603050405020304" pitchFamily="18" charset="0"/>
              </a:rPr>
              <a:t>:</a:t>
            </a:r>
            <a:r>
              <a:rPr lang="en-US" altLang="zh-TW" sz="1400" dirty="0" smtClean="0">
                <a:latin typeface="Times New Roman" panose="02020603050405020304" pitchFamily="18" charset="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://www.news.gov.hk/chi/2020/06/20200611/20200611_200601_164.html</a:t>
            </a:r>
          </a:p>
        </p:txBody>
      </p:sp>
    </p:spTree>
    <p:extLst>
      <p:ext uri="{BB962C8B-B14F-4D97-AF65-F5344CB8AC3E}">
        <p14:creationId xmlns:p14="http://schemas.microsoft.com/office/powerpoint/2010/main" val="41196660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13</a:t>
            </a:fld>
            <a:endParaRPr lang="en-US" altLang="en-US"/>
          </a:p>
        </p:txBody>
      </p:sp>
      <p:sp>
        <p:nvSpPr>
          <p:cNvPr id="4" name="Rectangle 3"/>
          <p:cNvSpPr/>
          <p:nvPr/>
        </p:nvSpPr>
        <p:spPr>
          <a:xfrm>
            <a:off x="1250700" y="1512729"/>
            <a:ext cx="9493500" cy="3970318"/>
          </a:xfrm>
          <a:prstGeom prst="rect">
            <a:avLst/>
          </a:prstGeom>
          <a:ln w="19050">
            <a:solidFill>
              <a:srgbClr val="0070C0"/>
            </a:solidFill>
          </a:ln>
        </p:spPr>
        <p:txBody>
          <a:bodyPr wrap="square">
            <a:spAutoFit/>
          </a:bodyPr>
          <a:lstStyle/>
          <a:p>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國歌</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與國旗、國徽一樣，是國家的象徵和標誌。香港特別行政區作為國家不可分離的部分，立法維護國歌尊嚴是特區應有之義。國歌指</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義勇軍進行曲</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，即</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憲法</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所指的中華人民共和國國歌。</a:t>
            </a:r>
          </a:p>
          <a:p>
            <a:endParaRPr lang="en-US" altLang="zh-TW" sz="2800" dirty="0">
              <a:latin typeface="Times New Roman" panose="02020603050405020304" pitchFamily="18" charset="0"/>
              <a:ea typeface="DFKai-SB" panose="03000509000000000000" pitchFamily="65" charset="-120"/>
              <a:cs typeface="Times New Roman" panose="02020603050405020304" pitchFamily="18" charset="0"/>
            </a:endParaRPr>
          </a:p>
          <a:p>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香港特別行政區透過本地立法形式在香港實施</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中華人民共和國國歌法</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於</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2017</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9</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1</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日在第十二屆全國人民代表大會常務委員會第二十九次會議上</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通過</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國歌條例</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刊憲生效標誌着特區履行憲制責任，體現「一國兩制」精神。</a:t>
            </a:r>
          </a:p>
        </p:txBody>
      </p:sp>
      <p:sp>
        <p:nvSpPr>
          <p:cNvPr id="5" name="Rectangle 4"/>
          <p:cNvSpPr/>
          <p:nvPr/>
        </p:nvSpPr>
        <p:spPr>
          <a:xfrm>
            <a:off x="1713099" y="275468"/>
            <a:ext cx="8905002" cy="707886"/>
          </a:xfrm>
          <a:prstGeom prst="rect">
            <a:avLst/>
          </a:prstGeom>
        </p:spPr>
        <p:txBody>
          <a:bodyPr wrap="none">
            <a:spAutoFit/>
          </a:bodyPr>
          <a:lstStyle/>
          <a:p>
            <a:r>
              <a:rPr lang="zh-TW" altLang="en-US" sz="4000" dirty="0" smtClean="0">
                <a:solidFill>
                  <a:srgbClr val="282828"/>
                </a:solidFill>
                <a:latin typeface="DFKai-SB" panose="03000509000000000000" pitchFamily="65" charset="-120"/>
                <a:ea typeface="DFKai-SB" panose="03000509000000000000" pitchFamily="65" charset="-120"/>
              </a:rPr>
              <a:t>香港</a:t>
            </a:r>
            <a:r>
              <a:rPr lang="zh-TW" altLang="en-US" sz="4000" dirty="0">
                <a:solidFill>
                  <a:srgbClr val="282828"/>
                </a:solidFill>
                <a:latin typeface="DFKai-SB" panose="03000509000000000000" pitchFamily="65" charset="-120"/>
                <a:ea typeface="DFKai-SB" panose="03000509000000000000" pitchFamily="65" charset="-120"/>
              </a:rPr>
              <a:t>特別行政區政府</a:t>
            </a:r>
            <a:r>
              <a:rPr lang="zh-TW" altLang="en-US" sz="4000" dirty="0" smtClean="0">
                <a:solidFill>
                  <a:srgbClr val="282828"/>
                </a:solidFill>
                <a:latin typeface="DFKai-SB" panose="03000509000000000000" pitchFamily="65" charset="-120"/>
                <a:ea typeface="DFKai-SB" panose="03000509000000000000" pitchFamily="65" charset="-120"/>
              </a:rPr>
              <a:t>制定</a:t>
            </a:r>
            <a:r>
              <a:rPr lang="en-US" altLang="zh-TW" sz="4000" dirty="0" smtClean="0">
                <a:solidFill>
                  <a:srgbClr val="282828"/>
                </a:solidFill>
                <a:latin typeface="DFKai-SB" panose="03000509000000000000" pitchFamily="65" charset="-120"/>
                <a:ea typeface="DFKai-SB" panose="03000509000000000000" pitchFamily="65" charset="-120"/>
              </a:rPr>
              <a:t>《</a:t>
            </a:r>
            <a:r>
              <a:rPr lang="zh-TW" altLang="en-US" sz="4000" dirty="0">
                <a:solidFill>
                  <a:srgbClr val="282828"/>
                </a:solidFill>
                <a:latin typeface="DFKai-SB" panose="03000509000000000000" pitchFamily="65" charset="-120"/>
                <a:ea typeface="DFKai-SB" panose="03000509000000000000" pitchFamily="65" charset="-120"/>
              </a:rPr>
              <a:t>國歌條例</a:t>
            </a:r>
            <a:r>
              <a:rPr lang="en-US" altLang="zh-TW" sz="4000" dirty="0">
                <a:solidFill>
                  <a:srgbClr val="282828"/>
                </a:solidFill>
                <a:latin typeface="DFKai-SB" panose="03000509000000000000" pitchFamily="65" charset="-120"/>
                <a:ea typeface="DFKai-SB" panose="03000509000000000000" pitchFamily="65" charset="-120"/>
              </a:rPr>
              <a:t>》</a:t>
            </a:r>
            <a:endParaRPr lang="en-US" sz="4000" dirty="0">
              <a:latin typeface="DFKai-SB" panose="03000509000000000000" pitchFamily="65" charset="-120"/>
              <a:ea typeface="DFKai-SB" panose="03000509000000000000" pitchFamily="65" charset="-120"/>
            </a:endParaRPr>
          </a:p>
        </p:txBody>
      </p:sp>
      <p:sp>
        <p:nvSpPr>
          <p:cNvPr id="6" name="Rectangle 5"/>
          <p:cNvSpPr/>
          <p:nvPr/>
        </p:nvSpPr>
        <p:spPr>
          <a:xfrm>
            <a:off x="1250700" y="5643090"/>
            <a:ext cx="7611947" cy="738664"/>
          </a:xfrm>
          <a:prstGeom prst="rect">
            <a:avLst/>
          </a:prstGeom>
        </p:spPr>
        <p:txBody>
          <a:bodyPr wrap="square">
            <a:spAutoFit/>
          </a:bodyPr>
          <a:lstStyle/>
          <a:p>
            <a:r>
              <a:rPr lang="zh-TW" altLang="en-US" sz="1400" dirty="0" smtClean="0">
                <a:latin typeface="DFKai-SB" panose="03000509000000000000" pitchFamily="65" charset="-120"/>
                <a:ea typeface="DFKai-SB" panose="03000509000000000000" pitchFamily="65" charset="-120"/>
                <a:cs typeface="Times New Roman" panose="02020603050405020304" pitchFamily="18" charset="0"/>
              </a:rPr>
              <a:t>來源</a:t>
            </a:r>
            <a:r>
              <a:rPr lang="en-US" altLang="zh-TW" sz="1400" dirty="0" smtClean="0">
                <a:latin typeface="DFKai-SB" panose="03000509000000000000" pitchFamily="65" charset="-120"/>
                <a:ea typeface="DFKai-SB" panose="03000509000000000000" pitchFamily="65" charset="-120"/>
                <a:cs typeface="Times New Roman" panose="02020603050405020304" pitchFamily="18" charset="0"/>
              </a:rPr>
              <a:t>: </a:t>
            </a:r>
          </a:p>
          <a:p>
            <a:pPr marL="285750" indent="-285750">
              <a:buFont typeface="Arial" panose="020B0604020202020204" pitchFamily="34" charset="0"/>
              <a:buChar char="•"/>
            </a:pP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www.elegislation.gov.hk/hk/A405</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https://</a:t>
            </a:r>
            <a:r>
              <a:rPr lang="en-US" sz="1400" dirty="0" smtClean="0">
                <a:latin typeface="Times New Roman" panose="02020603050405020304" pitchFamily="18" charset="0"/>
                <a:cs typeface="Times New Roman" panose="02020603050405020304" pitchFamily="18" charset="0"/>
              </a:rPr>
              <a:t>www.news.gov.hk/chi/2020/06/20200611/20200611_200601_164.html</a:t>
            </a:r>
          </a:p>
        </p:txBody>
      </p:sp>
    </p:spTree>
    <p:extLst>
      <p:ext uri="{BB962C8B-B14F-4D97-AF65-F5344CB8AC3E}">
        <p14:creationId xmlns:p14="http://schemas.microsoft.com/office/powerpoint/2010/main" val="4041465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14</a:t>
            </a:fld>
            <a:endParaRPr lang="en-US" altLang="en-US"/>
          </a:p>
        </p:txBody>
      </p:sp>
      <p:sp>
        <p:nvSpPr>
          <p:cNvPr id="3" name="Rectangle 2"/>
          <p:cNvSpPr/>
          <p:nvPr/>
        </p:nvSpPr>
        <p:spPr>
          <a:xfrm>
            <a:off x="406400" y="1232604"/>
            <a:ext cx="7195128" cy="5221942"/>
          </a:xfrm>
          <a:prstGeom prst="rect">
            <a:avLst/>
          </a:prstGeom>
        </p:spPr>
        <p:txBody>
          <a:bodyPr wrap="square">
            <a:spAutoFit/>
          </a:bodyPr>
          <a:lstStyle/>
          <a:p>
            <a:pPr marL="457200" indent="-609600" fontAlgn="t">
              <a:spcAft>
                <a:spcPts val="400"/>
              </a:spcAft>
            </a:pPr>
            <a:r>
              <a:rPr lang="zh-TW" altLang="en-US" sz="3200" dirty="0" smtClean="0">
                <a:solidFill>
                  <a:srgbClr val="000000"/>
                </a:solidFill>
                <a:latin typeface="DFKai-SB" panose="03000509000000000000" pitchFamily="65" charset="-120"/>
                <a:ea typeface="DFKai-SB" panose="03000509000000000000" pitchFamily="65" charset="-120"/>
              </a:rPr>
              <a:t>根據</a:t>
            </a:r>
            <a:r>
              <a:rPr lang="en-US" altLang="zh-TW" sz="3200" dirty="0">
                <a:solidFill>
                  <a:srgbClr val="000000"/>
                </a:solidFill>
                <a:latin typeface="DFKai-SB" panose="03000509000000000000" pitchFamily="65" charset="-120"/>
                <a:ea typeface="DFKai-SB" panose="03000509000000000000" pitchFamily="65" charset="-120"/>
              </a:rPr>
              <a:t>《</a:t>
            </a:r>
            <a:r>
              <a:rPr lang="zh-TW" altLang="en-US" sz="3200" dirty="0">
                <a:solidFill>
                  <a:srgbClr val="000000"/>
                </a:solidFill>
                <a:latin typeface="DFKai-SB" panose="03000509000000000000" pitchFamily="65" charset="-120"/>
                <a:ea typeface="DFKai-SB" panose="03000509000000000000" pitchFamily="65" charset="-120"/>
              </a:rPr>
              <a:t>國歌條例</a:t>
            </a:r>
            <a:r>
              <a:rPr lang="en-US" altLang="zh-TW" sz="3200" dirty="0" smtClean="0">
                <a:solidFill>
                  <a:srgbClr val="000000"/>
                </a:solidFill>
                <a:latin typeface="DFKai-SB" panose="03000509000000000000" pitchFamily="65" charset="-120"/>
                <a:ea typeface="DFKai-SB" panose="03000509000000000000" pitchFamily="65" charset="-120"/>
              </a:rPr>
              <a:t>》</a:t>
            </a:r>
          </a:p>
          <a:p>
            <a:pPr marL="457200" indent="-609600" fontAlgn="t">
              <a:spcAft>
                <a:spcPts val="400"/>
              </a:spcAft>
            </a:pPr>
            <a:endParaRPr lang="en-US" altLang="zh-TW" sz="3200" dirty="0" smtClean="0">
              <a:solidFill>
                <a:srgbClr val="000000"/>
              </a:solidFill>
              <a:latin typeface="DFKai-SB" panose="03000509000000000000" pitchFamily="65" charset="-120"/>
              <a:ea typeface="DFKai-SB" panose="03000509000000000000" pitchFamily="65" charset="-120"/>
            </a:endParaRPr>
          </a:p>
          <a:p>
            <a:pPr marL="457200" indent="-609600" fontAlgn="t">
              <a:spcAft>
                <a:spcPts val="400"/>
              </a:spcAft>
            </a:pP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a:t>
            </a: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中華人民共和國</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國歌是中華人民共和國的象徵和標誌；</a:t>
            </a:r>
          </a:p>
          <a:p>
            <a:pPr marL="457200" indent="-609600" fontAlgn="t">
              <a:spcAft>
                <a:spcPts val="400"/>
              </a:spcAft>
            </a:pP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a:t>
            </a: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一切</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個人和組織都應當尊重國歌，維護國歌的尊嚴，並在適宜的場合奏唱國歌；及</a:t>
            </a:r>
          </a:p>
          <a:p>
            <a:pPr marL="457200" indent="-609600" fontAlgn="t">
              <a:spcAft>
                <a:spcPts val="400"/>
              </a:spcAft>
            </a:pP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(3</a:t>
            </a: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現</a:t>
            </a:r>
            <a:r>
              <a:rPr lang="zh-TW" altLang="en-US"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須</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制定</a:t>
            </a:r>
            <a:r>
              <a:rPr lang="zh-TW" altLang="en-US" sz="3200" dirty="0">
                <a:solidFill>
                  <a:srgbClr val="000000"/>
                </a:solidFill>
                <a:latin typeface="DFKai-SB" panose="03000509000000000000" pitchFamily="65" charset="-120"/>
                <a:ea typeface="DFKai-SB" panose="03000509000000000000" pitchFamily="65" charset="-120"/>
              </a:rPr>
              <a:t>條例維護國歌的尊嚴，規範國歌的奏唱、播放和使用，增強公民的國家觀念，以及弘揚愛國精神：</a:t>
            </a:r>
            <a:endParaRPr lang="zh-TW" altLang="en-US" sz="3200" b="0" i="0" dirty="0">
              <a:solidFill>
                <a:srgbClr val="000000"/>
              </a:solidFill>
              <a:effectLst/>
              <a:latin typeface="DFKai-SB" panose="03000509000000000000" pitchFamily="65" charset="-120"/>
              <a:ea typeface="DFKai-SB" panose="03000509000000000000" pitchFamily="65" charset="-120"/>
            </a:endParaRPr>
          </a:p>
        </p:txBody>
      </p:sp>
      <p:sp>
        <p:nvSpPr>
          <p:cNvPr id="6" name="Rectangle 5"/>
          <p:cNvSpPr/>
          <p:nvPr/>
        </p:nvSpPr>
        <p:spPr>
          <a:xfrm>
            <a:off x="2249430" y="261487"/>
            <a:ext cx="7520007" cy="769441"/>
          </a:xfrm>
          <a:prstGeom prst="rect">
            <a:avLst/>
          </a:prstGeom>
        </p:spPr>
        <p:txBody>
          <a:bodyPr wrap="none">
            <a:spAutoFit/>
          </a:bodyPr>
          <a:lstStyle/>
          <a:p>
            <a:r>
              <a:rPr lang="zh-TW" altLang="en-US" sz="4400" dirty="0" smtClean="0">
                <a:solidFill>
                  <a:srgbClr val="282828"/>
                </a:solidFill>
                <a:latin typeface="DFKai-SB" panose="03000509000000000000" pitchFamily="65" charset="-120"/>
                <a:ea typeface="DFKai-SB" panose="03000509000000000000" pitchFamily="65" charset="-120"/>
              </a:rPr>
              <a:t>香港特別行政區</a:t>
            </a:r>
            <a:r>
              <a:rPr lang="en-US" altLang="zh-TW" sz="4400" dirty="0" smtClean="0">
                <a:solidFill>
                  <a:srgbClr val="282828"/>
                </a:solidFill>
                <a:latin typeface="DFKai-SB" panose="03000509000000000000" pitchFamily="65" charset="-120"/>
                <a:ea typeface="DFKai-SB" panose="03000509000000000000" pitchFamily="65" charset="-120"/>
              </a:rPr>
              <a:t>《</a:t>
            </a:r>
            <a:r>
              <a:rPr lang="zh-TW" altLang="en-US" sz="4400" dirty="0">
                <a:solidFill>
                  <a:srgbClr val="282828"/>
                </a:solidFill>
                <a:latin typeface="DFKai-SB" panose="03000509000000000000" pitchFamily="65" charset="-120"/>
                <a:ea typeface="DFKai-SB" panose="03000509000000000000" pitchFamily="65" charset="-120"/>
              </a:rPr>
              <a:t>國歌條例</a:t>
            </a:r>
            <a:r>
              <a:rPr lang="en-US" altLang="zh-TW" sz="4400" dirty="0">
                <a:solidFill>
                  <a:srgbClr val="282828"/>
                </a:solidFill>
                <a:latin typeface="DFKai-SB" panose="03000509000000000000" pitchFamily="65" charset="-120"/>
                <a:ea typeface="DFKai-SB" panose="03000509000000000000" pitchFamily="65" charset="-120"/>
              </a:rPr>
              <a:t>》</a:t>
            </a:r>
            <a:endParaRPr lang="en-US" sz="4400" dirty="0">
              <a:latin typeface="DFKai-SB" panose="03000509000000000000" pitchFamily="65" charset="-120"/>
              <a:ea typeface="DFKai-SB" panose="03000509000000000000" pitchFamily="65" charset="-120"/>
            </a:endParaRPr>
          </a:p>
        </p:txBody>
      </p:sp>
      <p:pic>
        <p:nvPicPr>
          <p:cNvPr id="4" name="Picture 3"/>
          <p:cNvPicPr>
            <a:picLocks noChangeAspect="1"/>
          </p:cNvPicPr>
          <p:nvPr/>
        </p:nvPicPr>
        <p:blipFill>
          <a:blip r:embed="rId2"/>
          <a:stretch>
            <a:fillRect/>
          </a:stretch>
        </p:blipFill>
        <p:spPr>
          <a:xfrm>
            <a:off x="7838230" y="2336800"/>
            <a:ext cx="4025158" cy="2872161"/>
          </a:xfrm>
          <a:prstGeom prst="rect">
            <a:avLst/>
          </a:prstGeom>
        </p:spPr>
      </p:pic>
    </p:spTree>
    <p:extLst>
      <p:ext uri="{BB962C8B-B14F-4D97-AF65-F5344CB8AC3E}">
        <p14:creationId xmlns:p14="http://schemas.microsoft.com/office/powerpoint/2010/main" val="2250798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15</a:t>
            </a:fld>
            <a:endParaRPr lang="en-US" altLang="en-US"/>
          </a:p>
        </p:txBody>
      </p:sp>
      <p:sp>
        <p:nvSpPr>
          <p:cNvPr id="3" name="Rectangle 2"/>
          <p:cNvSpPr/>
          <p:nvPr/>
        </p:nvSpPr>
        <p:spPr>
          <a:xfrm>
            <a:off x="686330" y="2686167"/>
            <a:ext cx="6566879" cy="3252172"/>
          </a:xfrm>
          <a:prstGeom prst="rect">
            <a:avLst/>
          </a:prstGeom>
        </p:spPr>
        <p:txBody>
          <a:bodyPr wrap="square">
            <a:spAutoFit/>
          </a:bodyPr>
          <a:lstStyle/>
          <a:p>
            <a:pPr marL="304800" indent="-609600" fontAlgn="t">
              <a:spcAft>
                <a:spcPts val="400"/>
              </a:spcAft>
            </a:pP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a:t>
            </a: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教育局</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局長須就將國歌納入小學教育及中學教育發出指示 </a:t>
            </a: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marL="304800" indent="-609600" fontAlgn="t">
              <a:spcAft>
                <a:spcPts val="400"/>
              </a:spcAft>
            </a:pP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a:t>
            </a: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使</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學生學習歌唱國歌；及</a:t>
            </a:r>
          </a:p>
          <a:p>
            <a:pPr marL="304800" indent="-609600" fontAlgn="t">
              <a:spcAft>
                <a:spcPts val="400"/>
              </a:spcAft>
            </a:pP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b</a:t>
            </a: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以</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教育學生 </a:t>
            </a:r>
            <a:endPar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marL="304800" indent="-609600" fontAlgn="t">
              <a:spcAft>
                <a:spcPts val="400"/>
              </a:spcAft>
            </a:pP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3200" dirty="0" err="1">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i</a:t>
            </a: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國歌</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的歷史及精神；及</a:t>
            </a:r>
          </a:p>
          <a:p>
            <a:pPr marL="304800" indent="-609600" fontAlgn="t">
              <a:spcAft>
                <a:spcPts val="400"/>
              </a:spcAft>
            </a:pP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ii</a:t>
            </a: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奏</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唱國歌的禮儀。</a:t>
            </a:r>
            <a:endParaRPr lang="zh-TW" altLang="en-US" sz="32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2687005" y="539237"/>
            <a:ext cx="7520007" cy="769441"/>
          </a:xfrm>
          <a:prstGeom prst="rect">
            <a:avLst/>
          </a:prstGeom>
        </p:spPr>
        <p:txBody>
          <a:bodyPr wrap="none">
            <a:spAutoFit/>
          </a:bodyPr>
          <a:lstStyle/>
          <a:p>
            <a:r>
              <a:rPr lang="zh-TW" altLang="en-US" sz="4400" dirty="0" smtClean="0">
                <a:solidFill>
                  <a:srgbClr val="282828"/>
                </a:solidFill>
                <a:latin typeface="DFKai-SB" panose="03000509000000000000" pitchFamily="65" charset="-120"/>
                <a:ea typeface="DFKai-SB" panose="03000509000000000000" pitchFamily="65" charset="-120"/>
              </a:rPr>
              <a:t>香港特別行政區</a:t>
            </a:r>
            <a:r>
              <a:rPr lang="en-US" altLang="zh-TW" sz="4400" dirty="0" smtClean="0">
                <a:solidFill>
                  <a:srgbClr val="282828"/>
                </a:solidFill>
                <a:latin typeface="DFKai-SB" panose="03000509000000000000" pitchFamily="65" charset="-120"/>
                <a:ea typeface="DFKai-SB" panose="03000509000000000000" pitchFamily="65" charset="-120"/>
              </a:rPr>
              <a:t>《</a:t>
            </a:r>
            <a:r>
              <a:rPr lang="zh-TW" altLang="en-US" sz="4400" dirty="0">
                <a:solidFill>
                  <a:srgbClr val="282828"/>
                </a:solidFill>
                <a:latin typeface="DFKai-SB" panose="03000509000000000000" pitchFamily="65" charset="-120"/>
                <a:ea typeface="DFKai-SB" panose="03000509000000000000" pitchFamily="65" charset="-120"/>
              </a:rPr>
              <a:t>國歌條例</a:t>
            </a:r>
            <a:r>
              <a:rPr lang="en-US" altLang="zh-TW" sz="4400" dirty="0">
                <a:solidFill>
                  <a:srgbClr val="282828"/>
                </a:solidFill>
                <a:latin typeface="DFKai-SB" panose="03000509000000000000" pitchFamily="65" charset="-120"/>
                <a:ea typeface="DFKai-SB" panose="03000509000000000000" pitchFamily="65" charset="-120"/>
              </a:rPr>
              <a:t>》</a:t>
            </a:r>
            <a:endParaRPr lang="en-US" sz="4400" dirty="0">
              <a:latin typeface="DFKai-SB" panose="03000509000000000000" pitchFamily="65" charset="-120"/>
              <a:ea typeface="DFKai-SB" panose="03000509000000000000" pitchFamily="65" charset="-120"/>
            </a:endParaRPr>
          </a:p>
        </p:txBody>
      </p:sp>
      <p:pic>
        <p:nvPicPr>
          <p:cNvPr id="5" name="Picture 4"/>
          <p:cNvPicPr>
            <a:picLocks noChangeAspect="1"/>
          </p:cNvPicPr>
          <p:nvPr/>
        </p:nvPicPr>
        <p:blipFill>
          <a:blip r:embed="rId2"/>
          <a:stretch>
            <a:fillRect/>
          </a:stretch>
        </p:blipFill>
        <p:spPr>
          <a:xfrm>
            <a:off x="7454743" y="2772952"/>
            <a:ext cx="4252408" cy="2819975"/>
          </a:xfrm>
          <a:prstGeom prst="rect">
            <a:avLst/>
          </a:prstGeom>
        </p:spPr>
      </p:pic>
      <p:sp>
        <p:nvSpPr>
          <p:cNvPr id="6" name="Rectangle 5"/>
          <p:cNvSpPr/>
          <p:nvPr/>
        </p:nvSpPr>
        <p:spPr>
          <a:xfrm>
            <a:off x="2163438" y="1705035"/>
            <a:ext cx="7981672" cy="584775"/>
          </a:xfrm>
          <a:prstGeom prst="rect">
            <a:avLst/>
          </a:prstGeom>
        </p:spPr>
        <p:txBody>
          <a:bodyPr wrap="none">
            <a:spAutoFit/>
          </a:bodyPr>
          <a:lstStyle/>
          <a:p>
            <a:pPr>
              <a:spcBef>
                <a:spcPts val="1200"/>
              </a:spcBef>
              <a:spcAft>
                <a:spcPts val="400"/>
              </a:spcAft>
            </a:pPr>
            <a:r>
              <a:rPr lang="zh-TW" altLang="en-US" sz="3200" b="1" dirty="0">
                <a:solidFill>
                  <a:srgbClr val="000000"/>
                </a:solidFill>
                <a:latin typeface="DFKai-SB" panose="03000509000000000000" pitchFamily="65" charset="-120"/>
                <a:ea typeface="DFKai-SB" panose="03000509000000000000" pitchFamily="65" charset="-120"/>
              </a:rPr>
              <a:t>根據</a:t>
            </a:r>
            <a:r>
              <a:rPr lang="en-US" altLang="zh-TW" sz="3200" b="1" dirty="0">
                <a:solidFill>
                  <a:srgbClr val="000000"/>
                </a:solidFill>
                <a:latin typeface="DFKai-SB" panose="03000509000000000000" pitchFamily="65" charset="-120"/>
                <a:ea typeface="DFKai-SB" panose="03000509000000000000" pitchFamily="65" charset="-120"/>
              </a:rPr>
              <a:t>《</a:t>
            </a:r>
            <a:r>
              <a:rPr lang="zh-TW" altLang="en-US" sz="3200" b="1" dirty="0">
                <a:solidFill>
                  <a:srgbClr val="000000"/>
                </a:solidFill>
                <a:latin typeface="DFKai-SB" panose="03000509000000000000" pitchFamily="65" charset="-120"/>
                <a:ea typeface="DFKai-SB" panose="03000509000000000000" pitchFamily="65" charset="-120"/>
              </a:rPr>
              <a:t>國歌條例</a:t>
            </a:r>
            <a:r>
              <a:rPr lang="en-US" altLang="zh-TW" sz="3200" b="1" dirty="0">
                <a:solidFill>
                  <a:srgbClr val="000000"/>
                </a:solidFill>
                <a:latin typeface="DFKai-SB" panose="03000509000000000000" pitchFamily="65" charset="-120"/>
                <a:ea typeface="DFKai-SB" panose="03000509000000000000" pitchFamily="65" charset="-120"/>
              </a:rPr>
              <a:t>》</a:t>
            </a:r>
            <a:r>
              <a:rPr lang="zh-TW" altLang="en-US" sz="3200" b="1" dirty="0">
                <a:solidFill>
                  <a:srgbClr val="000000"/>
                </a:solidFill>
                <a:latin typeface="DFKai-SB" panose="03000509000000000000" pitchFamily="65" charset="-120"/>
                <a:ea typeface="DFKai-SB" panose="03000509000000000000" pitchFamily="65" charset="-120"/>
              </a:rPr>
              <a:t>國歌納入小學及中學教育</a:t>
            </a:r>
          </a:p>
        </p:txBody>
      </p:sp>
    </p:spTree>
    <p:extLst>
      <p:ext uri="{BB962C8B-B14F-4D97-AF65-F5344CB8AC3E}">
        <p14:creationId xmlns:p14="http://schemas.microsoft.com/office/powerpoint/2010/main" val="23095016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圆角 20"/>
          <p:cNvSpPr/>
          <p:nvPr/>
        </p:nvSpPr>
        <p:spPr>
          <a:xfrm>
            <a:off x="8327179" y="1662309"/>
            <a:ext cx="3378200" cy="4937074"/>
          </a:xfrm>
          <a:prstGeom prst="roundRect">
            <a:avLst>
              <a:gd name="adj" fmla="val 12091"/>
            </a:avLst>
          </a:prstGeom>
          <a:solidFill>
            <a:srgbClr val="21D0C2">
              <a:alpha val="16000"/>
            </a:srgbClr>
          </a:solidFill>
          <a:ln w="38100">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矩形: 圆角 2"/>
          <p:cNvSpPr/>
          <p:nvPr/>
        </p:nvSpPr>
        <p:spPr>
          <a:xfrm>
            <a:off x="208727" y="1726512"/>
            <a:ext cx="2892425" cy="4631053"/>
          </a:xfrm>
          <a:prstGeom prst="roundRect">
            <a:avLst>
              <a:gd name="adj" fmla="val 12091"/>
            </a:avLst>
          </a:prstGeom>
          <a:solidFill>
            <a:srgbClr val="21D0C2">
              <a:alpha val="16000"/>
            </a:srgbClr>
          </a:solidFill>
          <a:ln w="38100">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矩形 3"/>
          <p:cNvSpPr>
            <a:spLocks noChangeArrowheads="1"/>
          </p:cNvSpPr>
          <p:nvPr/>
        </p:nvSpPr>
        <p:spPr bwMode="auto">
          <a:xfrm>
            <a:off x="4029319" y="419518"/>
            <a:ext cx="2996956" cy="673423"/>
          </a:xfrm>
          <a:prstGeom prst="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44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1. </a:t>
            </a:r>
            <a:r>
              <a:rPr lang="zh-TW" altLang="zh-HK" sz="4400" b="1" dirty="0">
                <a:solidFill>
                  <a:srgbClr val="FFFFFF"/>
                </a:solidFill>
                <a:latin typeface="DFKai-SB" panose="03000509000000000000" pitchFamily="65" charset="-120"/>
                <a:ea typeface="DFKai-SB" panose="03000509000000000000" pitchFamily="65" charset="-120"/>
              </a:rPr>
              <a:t>國旗</a:t>
            </a:r>
            <a:endParaRPr lang="zh-CN" altLang="en-US" sz="4400" b="1" dirty="0">
              <a:solidFill>
                <a:srgbClr val="FFFFFF"/>
              </a:solidFill>
              <a:latin typeface="DFKai-SB" panose="03000509000000000000" pitchFamily="65" charset="-120"/>
              <a:ea typeface="DFKai-SB" panose="03000509000000000000" pitchFamily="65" charset="-120"/>
            </a:endParaRPr>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B49CF71-E5A1-4B61-909E-514A58AF856E}" type="slidenum">
              <a:rPr lang="en-US" altLang="en-US">
                <a:solidFill>
                  <a:srgbClr val="898989"/>
                </a:solidFill>
              </a:rPr>
              <a:pPr/>
              <a:t>16</a:t>
            </a:fld>
            <a:endParaRPr lang="en-US" altLang="en-US">
              <a:solidFill>
                <a:srgbClr val="898989"/>
              </a:solidFill>
            </a:endParaRPr>
          </a:p>
        </p:txBody>
      </p:sp>
      <p:sp>
        <p:nvSpPr>
          <p:cNvPr id="34824" name="矩形 14"/>
          <p:cNvSpPr>
            <a:spLocks noChangeArrowheads="1"/>
          </p:cNvSpPr>
          <p:nvPr/>
        </p:nvSpPr>
        <p:spPr bwMode="auto">
          <a:xfrm>
            <a:off x="8423275" y="1622467"/>
            <a:ext cx="3218229"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dirty="0" smtClean="0">
                <a:latin typeface="DFKai-SB" panose="03000509000000000000" pitchFamily="65" charset="-120"/>
                <a:ea typeface="DFKai-SB" panose="03000509000000000000" pitchFamily="65" charset="-120"/>
              </a:rPr>
              <a:t>旗</a:t>
            </a:r>
            <a:r>
              <a:rPr lang="zh-CN" altLang="en-US" sz="3200" dirty="0">
                <a:latin typeface="DFKai-SB" panose="03000509000000000000" pitchFamily="65" charset="-120"/>
                <a:ea typeface="DFKai-SB" panose="03000509000000000000" pitchFamily="65" charset="-120"/>
              </a:rPr>
              <a:t>面為</a:t>
            </a:r>
            <a:r>
              <a:rPr lang="zh-CN" altLang="en-US" sz="3200" dirty="0" smtClean="0">
                <a:latin typeface="DFKai-SB" panose="03000509000000000000" pitchFamily="65" charset="-120"/>
                <a:ea typeface="DFKai-SB" panose="03000509000000000000" pitchFamily="65" charset="-120"/>
              </a:rPr>
              <a:t>紅色</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3200" dirty="0" smtClean="0">
                <a:latin typeface="DFKai-SB" panose="03000509000000000000" pitchFamily="65" charset="-120"/>
                <a:ea typeface="DFKai-SB" panose="03000509000000000000" pitchFamily="65" charset="-120"/>
              </a:rPr>
              <a:t>長方形</a:t>
            </a:r>
            <a:r>
              <a:rPr lang="en-US" altLang="zh-CN" sz="3200" dirty="0">
                <a:latin typeface="DFKai-SB" panose="03000509000000000000" pitchFamily="65" charset="-120"/>
                <a:ea typeface="DFKai-SB" panose="03000509000000000000" pitchFamily="65" charset="-120"/>
              </a:rPr>
              <a:t>, </a:t>
            </a:r>
            <a:r>
              <a:rPr lang="zh-CN" altLang="en-US" sz="3200" dirty="0">
                <a:latin typeface="DFKai-SB" panose="03000509000000000000" pitchFamily="65" charset="-120"/>
                <a:ea typeface="DFKai-SB" panose="03000509000000000000" pitchFamily="65" charset="-120"/>
              </a:rPr>
              <a:t>其長與高為三與二之</a:t>
            </a:r>
            <a:r>
              <a:rPr lang="zh-CN" altLang="en-US" sz="3200" dirty="0" smtClean="0">
                <a:latin typeface="DFKai-SB" panose="03000509000000000000" pitchFamily="65" charset="-120"/>
                <a:ea typeface="DFKai-SB" panose="03000509000000000000" pitchFamily="65" charset="-120"/>
              </a:rPr>
              <a:t>比</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3200" dirty="0" smtClean="0">
                <a:latin typeface="DFKai-SB" panose="03000509000000000000" pitchFamily="65" charset="-120"/>
                <a:ea typeface="DFKai-SB" panose="03000509000000000000" pitchFamily="65" charset="-120"/>
              </a:rPr>
              <a:t>旗</a:t>
            </a:r>
            <a:r>
              <a:rPr lang="zh-CN" altLang="en-US" sz="3200" dirty="0">
                <a:latin typeface="DFKai-SB" panose="03000509000000000000" pitchFamily="65" charset="-120"/>
                <a:ea typeface="DFKai-SB" panose="03000509000000000000" pitchFamily="65" charset="-120"/>
              </a:rPr>
              <a:t>面左上方綴黃色五角星五顆。 一星較</a:t>
            </a:r>
            <a:r>
              <a:rPr lang="zh-CN" altLang="en-US" sz="3200" dirty="0" smtClean="0">
                <a:latin typeface="DFKai-SB" panose="03000509000000000000" pitchFamily="65" charset="-120"/>
                <a:ea typeface="DFKai-SB" panose="03000509000000000000" pitchFamily="65" charset="-120"/>
              </a:rPr>
              <a:t>大</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3200" dirty="0" smtClean="0">
                <a:latin typeface="DFKai-SB" panose="03000509000000000000" pitchFamily="65" charset="-120"/>
                <a:ea typeface="DFKai-SB" panose="03000509000000000000" pitchFamily="65" charset="-120"/>
              </a:rPr>
              <a:t>居</a:t>
            </a:r>
            <a:r>
              <a:rPr lang="zh-CN" altLang="en-US" sz="3200" dirty="0">
                <a:latin typeface="DFKai-SB" panose="03000509000000000000" pitchFamily="65" charset="-120"/>
                <a:ea typeface="DFKai-SB" panose="03000509000000000000" pitchFamily="65" charset="-120"/>
              </a:rPr>
              <a:t>左</a:t>
            </a:r>
            <a:r>
              <a:rPr lang="en-US" altLang="zh-CN" sz="3200" dirty="0">
                <a:latin typeface="DFKai-SB" panose="03000509000000000000" pitchFamily="65" charset="-120"/>
                <a:ea typeface="DFKai-SB" panose="03000509000000000000" pitchFamily="65" charset="-120"/>
              </a:rPr>
              <a:t>; </a:t>
            </a:r>
            <a:r>
              <a:rPr lang="zh-CN" altLang="en-US" sz="3200" dirty="0">
                <a:latin typeface="DFKai-SB" panose="03000509000000000000" pitchFamily="65" charset="-120"/>
                <a:ea typeface="DFKai-SB" panose="03000509000000000000" pitchFamily="65" charset="-120"/>
              </a:rPr>
              <a:t>四星較</a:t>
            </a:r>
            <a:r>
              <a:rPr lang="zh-CN" altLang="en-US" sz="3200" dirty="0" smtClean="0">
                <a:latin typeface="DFKai-SB" panose="03000509000000000000" pitchFamily="65" charset="-120"/>
                <a:ea typeface="DFKai-SB" panose="03000509000000000000" pitchFamily="65" charset="-120"/>
              </a:rPr>
              <a:t>小</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smtClean="0">
                <a:latin typeface="DFKai-SB" panose="03000509000000000000" pitchFamily="65" charset="-120"/>
                <a:ea typeface="DFKai-SB" panose="03000509000000000000" pitchFamily="65" charset="-120"/>
              </a:rPr>
              <a:t>其外接圓直徑為旗高十分之一</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3200" dirty="0" smtClean="0">
                <a:latin typeface="DFKai-SB" panose="03000509000000000000" pitchFamily="65" charset="-120"/>
                <a:ea typeface="DFKai-SB" panose="03000509000000000000" pitchFamily="65" charset="-120"/>
              </a:rPr>
              <a:t>環</a:t>
            </a:r>
            <a:r>
              <a:rPr lang="zh-CN" altLang="en-US" sz="3200" dirty="0">
                <a:latin typeface="DFKai-SB" panose="03000509000000000000" pitchFamily="65" charset="-120"/>
                <a:ea typeface="DFKai-SB" panose="03000509000000000000" pitchFamily="65" charset="-120"/>
              </a:rPr>
              <a:t>拱於大星之右。</a:t>
            </a:r>
          </a:p>
        </p:txBody>
      </p:sp>
      <p:sp>
        <p:nvSpPr>
          <p:cNvPr id="34825" name="矩形 15"/>
          <p:cNvSpPr>
            <a:spLocks noChangeArrowheads="1"/>
          </p:cNvSpPr>
          <p:nvPr/>
        </p:nvSpPr>
        <p:spPr bwMode="auto">
          <a:xfrm>
            <a:off x="3075777" y="4988851"/>
            <a:ext cx="52116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dirty="0">
                <a:solidFill>
                  <a:srgbClr val="000000"/>
                </a:solidFill>
                <a:latin typeface="DFKai-SB" panose="03000509000000000000" pitchFamily="65" charset="-120"/>
                <a:ea typeface="DFKai-SB" panose="03000509000000000000" pitchFamily="65" charset="-120"/>
              </a:rPr>
              <a:t>中華人民共和國國旗是五星</a:t>
            </a:r>
            <a:r>
              <a:rPr lang="zh-CN" altLang="en-US" sz="2800" dirty="0" smtClean="0">
                <a:solidFill>
                  <a:srgbClr val="000000"/>
                </a:solidFill>
                <a:latin typeface="DFKai-SB" panose="03000509000000000000" pitchFamily="65" charset="-120"/>
                <a:ea typeface="DFKai-SB" panose="03000509000000000000" pitchFamily="65" charset="-120"/>
              </a:rPr>
              <a:t>紅旗</a:t>
            </a:r>
            <a:endParaRPr lang="zh-CN" altLang="en-US" sz="2800" dirty="0">
              <a:latin typeface="DFKai-SB" panose="03000509000000000000" pitchFamily="65" charset="-120"/>
              <a:ea typeface="DFKai-SB" panose="03000509000000000000" pitchFamily="65" charset="-120"/>
            </a:endParaRPr>
          </a:p>
        </p:txBody>
      </p:sp>
      <p:sp>
        <p:nvSpPr>
          <p:cNvPr id="34826" name="矩形 16"/>
          <p:cNvSpPr>
            <a:spLocks noChangeArrowheads="1"/>
          </p:cNvSpPr>
          <p:nvPr/>
        </p:nvSpPr>
        <p:spPr bwMode="auto">
          <a:xfrm>
            <a:off x="232190" y="1932603"/>
            <a:ext cx="2779712"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dirty="0">
                <a:latin typeface="DFKai-SB" panose="03000509000000000000" pitchFamily="65" charset="-120"/>
                <a:ea typeface="DFKai-SB" panose="03000509000000000000" pitchFamily="65" charset="-120"/>
              </a:rPr>
              <a:t>    </a:t>
            </a:r>
            <a:r>
              <a:rPr lang="zh-CN" altLang="zh-CN" sz="3200" dirty="0">
                <a:latin typeface="DFKai-SB" panose="03000509000000000000" pitchFamily="65" charset="-120"/>
                <a:ea typeface="DFKai-SB" panose="03000509000000000000" pitchFamily="65" charset="-120"/>
              </a:rPr>
              <a:t>國旗旗面的紅色象徵革命。旗上的五顆五角星及其相互關係象徵</a:t>
            </a:r>
            <a:r>
              <a:rPr lang="zh-CN" altLang="en-US" sz="3200" dirty="0">
                <a:latin typeface="DFKai-SB" panose="03000509000000000000" pitchFamily="65" charset="-120"/>
                <a:ea typeface="DFKai-SB" panose="03000509000000000000" pitchFamily="65" charset="-120"/>
              </a:rPr>
              <a:t>全國人民在中國共產黨領導下的</a:t>
            </a:r>
            <a:r>
              <a:rPr lang="zh-CN" altLang="zh-CN" sz="3200" dirty="0">
                <a:latin typeface="DFKai-SB" panose="03000509000000000000" pitchFamily="65" charset="-120"/>
                <a:ea typeface="DFKai-SB" panose="03000509000000000000" pitchFamily="65" charset="-120"/>
              </a:rPr>
              <a:t>大團結。</a:t>
            </a:r>
            <a:endParaRPr lang="zh-CN" altLang="en-US" sz="3200" dirty="0">
              <a:latin typeface="DFKai-SB" panose="03000509000000000000" pitchFamily="65" charset="-120"/>
              <a:ea typeface="DFKai-SB" panose="03000509000000000000" pitchFamily="65" charset="-120"/>
            </a:endParaRPr>
          </a:p>
        </p:txBody>
      </p:sp>
      <p:cxnSp>
        <p:nvCxnSpPr>
          <p:cNvPr id="22" name="Straight Connector 20"/>
          <p:cNvCxnSpPr>
            <a:cxnSpLocks/>
          </p:cNvCxnSpPr>
          <p:nvPr/>
        </p:nvCxnSpPr>
        <p:spPr>
          <a:xfrm flipH="1">
            <a:off x="3140871" y="3323492"/>
            <a:ext cx="285792" cy="17585"/>
          </a:xfrm>
          <a:prstGeom prst="line">
            <a:avLst/>
          </a:prstGeom>
          <a:ln w="28575">
            <a:solidFill>
              <a:srgbClr val="FF3447"/>
            </a:solidFil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20"/>
          <p:cNvCxnSpPr>
            <a:cxnSpLocks/>
          </p:cNvCxnSpPr>
          <p:nvPr/>
        </p:nvCxnSpPr>
        <p:spPr>
          <a:xfrm flipH="1">
            <a:off x="8018469" y="3341077"/>
            <a:ext cx="229149" cy="6445"/>
          </a:xfrm>
          <a:prstGeom prst="line">
            <a:avLst/>
          </a:prstGeom>
          <a:ln w="28575">
            <a:solidFill>
              <a:srgbClr val="FF3447"/>
            </a:solidFill>
            <a:tailEnd type="oval"/>
          </a:ln>
        </p:spPr>
        <p:style>
          <a:lnRef idx="1">
            <a:schemeClr val="accent1"/>
          </a:lnRef>
          <a:fillRef idx="0">
            <a:schemeClr val="accent1"/>
          </a:fillRef>
          <a:effectRef idx="0">
            <a:schemeClr val="accent1"/>
          </a:effectRef>
          <a:fontRef idx="minor">
            <a:schemeClr val="tx1"/>
          </a:fontRef>
        </p:style>
      </p:cxnSp>
      <p:pic>
        <p:nvPicPr>
          <p:cNvPr id="34829" name="图片 7" descr="图片包含 背景图案&#10;&#10;描述已自动生成"/>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354" y="1444680"/>
            <a:ext cx="45847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339255" y="6269893"/>
            <a:ext cx="5084020" cy="369332"/>
          </a:xfrm>
          <a:prstGeom prst="rect">
            <a:avLst/>
          </a:prstGeom>
        </p:spPr>
        <p:txBody>
          <a:bodyPr wrap="none">
            <a:spAutoFit/>
          </a:bodyPr>
          <a:lstStyle/>
          <a:p>
            <a:r>
              <a:rPr lang="zh-TW" altLang="en-US" dirty="0" smtClean="0">
                <a:latin typeface="DFKai-SB" panose="03000509000000000000" pitchFamily="65" charset="-120"/>
                <a:ea typeface="DFKai-SB" panose="03000509000000000000" pitchFamily="65" charset="-120"/>
              </a:rPr>
              <a:t>來源</a:t>
            </a:r>
            <a:r>
              <a:rPr lang="en-US" altLang="zh-TW" dirty="0" smtClean="0">
                <a:latin typeface="DFKai-SB" panose="03000509000000000000" pitchFamily="65" charset="-120"/>
                <a:ea typeface="DFKai-SB" panose="03000509000000000000" pitchFamily="65" charset="-120"/>
              </a:rPr>
              <a:t>:</a:t>
            </a:r>
            <a:r>
              <a:rPr lang="en-US" altLang="zh-TW" dirty="0" smtClean="0"/>
              <a:t> </a:t>
            </a:r>
            <a:r>
              <a:rPr lang="en-US" dirty="0" smtClean="0">
                <a:latin typeface="Times New Roman" panose="02020603050405020304" pitchFamily="18" charset="0"/>
                <a:cs typeface="Times New Roman" panose="02020603050405020304" pitchFamily="18" charset="0"/>
              </a:rPr>
              <a:t>http</a:t>
            </a:r>
            <a:r>
              <a:rPr lang="en-US" dirty="0">
                <a:latin typeface="Times New Roman" panose="02020603050405020304" pitchFamily="18" charset="0"/>
                <a:cs typeface="Times New Roman" panose="02020603050405020304" pitchFamily="18" charset="0"/>
              </a:rPr>
              <a:t>://www.gov.cn/guoqing/guoqi/index.htm</a:t>
            </a:r>
          </a:p>
        </p:txBody>
      </p:sp>
    </p:spTree>
    <p:extLst>
      <p:ext uri="{BB962C8B-B14F-4D97-AF65-F5344CB8AC3E}">
        <p14:creationId xmlns:p14="http://schemas.microsoft.com/office/powerpoint/2010/main" val="600109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7FEB9EDF-8DB3-4663-9479-037A8B9C717F}" type="slidenum">
              <a:rPr lang="en-US" altLang="en-US">
                <a:solidFill>
                  <a:srgbClr val="898989"/>
                </a:solidFill>
              </a:rPr>
              <a:pPr/>
              <a:t>17</a:t>
            </a:fld>
            <a:endParaRPr lang="en-US" altLang="en-US">
              <a:solidFill>
                <a:srgbClr val="898989"/>
              </a:solidFill>
            </a:endParaRPr>
          </a:p>
        </p:txBody>
      </p:sp>
      <p:sp>
        <p:nvSpPr>
          <p:cNvPr id="36870" name="Title 1"/>
          <p:cNvSpPr txBox="1">
            <a:spLocks noChangeArrowheads="1"/>
          </p:cNvSpPr>
          <p:nvPr/>
        </p:nvSpPr>
        <p:spPr bwMode="auto">
          <a:xfrm>
            <a:off x="3551711" y="470037"/>
            <a:ext cx="5012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zh-TW" altLang="zh-HK" sz="4800" b="1" dirty="0" smtClean="0">
                <a:latin typeface="DFKai-SB" panose="03000509000000000000" pitchFamily="65" charset="-120"/>
                <a:ea typeface="DFKai-SB" panose="03000509000000000000" pitchFamily="65" charset="-120"/>
              </a:rPr>
              <a:t>國旗</a:t>
            </a:r>
            <a:r>
              <a:rPr lang="zh-TW" altLang="zh-HK" sz="4800" b="1" dirty="0">
                <a:latin typeface="DFKai-SB" panose="03000509000000000000" pitchFamily="65" charset="-120"/>
                <a:ea typeface="DFKai-SB" panose="03000509000000000000" pitchFamily="65" charset="-120"/>
              </a:rPr>
              <a:t>的</a:t>
            </a:r>
            <a:r>
              <a:rPr lang="zh-CN" altLang="en-US" sz="4800" b="1" dirty="0">
                <a:latin typeface="DFKai-SB" panose="03000509000000000000" pitchFamily="65" charset="-120"/>
                <a:ea typeface="DFKai-SB" panose="03000509000000000000" pitchFamily="65" charset="-120"/>
              </a:rPr>
              <a:t>誕生</a:t>
            </a:r>
            <a:endParaRPr lang="zh-HK" altLang="en-US" sz="4800" b="1" dirty="0">
              <a:latin typeface="Calibri Light" panose="020F0302020204030204" pitchFamily="34" charset="0"/>
              <a:ea typeface="新細明體" panose="02020500000000000000" pitchFamily="18" charset="-120"/>
            </a:endParaRPr>
          </a:p>
        </p:txBody>
      </p:sp>
      <p:pic>
        <p:nvPicPr>
          <p:cNvPr id="35847" name="Content Placeholder 3"/>
          <p:cNvPicPr>
            <a:picLocks noChangeAspect="1"/>
          </p:cNvPicPr>
          <p:nvPr/>
        </p:nvPicPr>
        <p:blipFill>
          <a:blip r:embed="rId3"/>
          <a:srcRect/>
          <a:stretch/>
        </p:blipFill>
        <p:spPr bwMode="auto">
          <a:xfrm>
            <a:off x="941024" y="1826464"/>
            <a:ext cx="4114021" cy="4017719"/>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19" name="Rectangle 5"/>
          <p:cNvSpPr/>
          <p:nvPr/>
        </p:nvSpPr>
        <p:spPr>
          <a:xfrm>
            <a:off x="5695933" y="1508933"/>
            <a:ext cx="5484727" cy="2308324"/>
          </a:xfrm>
          <a:prstGeom prst="rect">
            <a:avLst/>
          </a:prstGeom>
        </p:spPr>
        <p:txBody>
          <a:bodyPr wrap="square">
            <a:spAutoFit/>
          </a:bodyPr>
          <a:lstStyle/>
          <a:p>
            <a:pPr>
              <a:defRPr/>
            </a:pPr>
            <a:r>
              <a:rPr lang="en-US" altLang="zh-HK" sz="3600" kern="100" dirty="0">
                <a:latin typeface="Times New Roman" panose="02020603050405020304" pitchFamily="18" charset="0"/>
                <a:ea typeface="標楷體" panose="03000509000000000000" pitchFamily="65" charset="-120"/>
                <a:cs typeface="Times New Roman" panose="02020603050405020304" pitchFamily="18" charset="0"/>
              </a:rPr>
              <a:t>1949</a:t>
            </a:r>
            <a:r>
              <a:rPr lang="zh-TW" altLang="zh-HK" sz="3600" kern="100" dirty="0">
                <a:latin typeface="Times New Roman" panose="02020603050405020304" pitchFamily="18" charset="0"/>
                <a:ea typeface="標楷體" panose="03000509000000000000" pitchFamily="65" charset="-120"/>
                <a:cs typeface="Times New Roman" panose="02020603050405020304" pitchFamily="18" charset="0"/>
              </a:rPr>
              <a:t>年</a:t>
            </a:r>
            <a:r>
              <a:rPr lang="en-US" altLang="zh-HK" sz="3600" kern="100" dirty="0">
                <a:latin typeface="Times New Roman" panose="02020603050405020304" pitchFamily="18" charset="0"/>
                <a:ea typeface="標楷體" panose="03000509000000000000" pitchFamily="65" charset="-120"/>
                <a:cs typeface="Times New Roman" panose="02020603050405020304" pitchFamily="18" charset="0"/>
              </a:rPr>
              <a:t>9</a:t>
            </a:r>
            <a:r>
              <a:rPr lang="zh-TW" altLang="zh-HK" sz="3600" kern="100"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HK" sz="3600" kern="100" dirty="0">
                <a:latin typeface="Times New Roman" panose="02020603050405020304" pitchFamily="18" charset="0"/>
                <a:ea typeface="標楷體" panose="03000509000000000000" pitchFamily="65" charset="-120"/>
                <a:cs typeface="Times New Roman" panose="02020603050405020304" pitchFamily="18" charset="0"/>
              </a:rPr>
              <a:t>27</a:t>
            </a:r>
            <a:r>
              <a:rPr lang="zh-TW" altLang="zh-HK" sz="3600" kern="100" dirty="0">
                <a:latin typeface="Times New Roman" panose="02020603050405020304" pitchFamily="18" charset="0"/>
                <a:ea typeface="標楷體" panose="03000509000000000000" pitchFamily="65" charset="-120"/>
                <a:cs typeface="Times New Roman" panose="02020603050405020304" pitchFamily="18" charset="0"/>
              </a:rPr>
              <a:t>日，中國人民政治協商會議第一屆全體會議代表通過了以五星紅旗為國旗的</a:t>
            </a:r>
            <a:r>
              <a:rPr lang="zh-TW" altLang="zh-HK" sz="3600" kern="100" dirty="0" smtClean="0">
                <a:latin typeface="Times New Roman" panose="02020603050405020304" pitchFamily="18" charset="0"/>
                <a:ea typeface="標楷體" panose="03000509000000000000" pitchFamily="65" charset="-120"/>
                <a:cs typeface="Times New Roman" panose="02020603050405020304" pitchFamily="18" charset="0"/>
              </a:rPr>
              <a:t>議案</a:t>
            </a:r>
            <a:r>
              <a:rPr lang="zh-TW" altLang="en-US" sz="3600" kern="1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TW" altLang="zh-HK" sz="3600" kern="100"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36873" name="组合 4"/>
          <p:cNvGrpSpPr>
            <a:grpSpLocks/>
          </p:cNvGrpSpPr>
          <p:nvPr/>
        </p:nvGrpSpPr>
        <p:grpSpPr bwMode="auto">
          <a:xfrm>
            <a:off x="5482657" y="4005498"/>
            <a:ext cx="6163408" cy="2564497"/>
            <a:chOff x="1309115" y="5582207"/>
            <a:chExt cx="8601841" cy="3353240"/>
          </a:xfrm>
        </p:grpSpPr>
        <p:sp>
          <p:nvSpPr>
            <p:cNvPr id="23" name="矩形: 圆角 22"/>
            <p:cNvSpPr/>
            <p:nvPr/>
          </p:nvSpPr>
          <p:spPr>
            <a:xfrm>
              <a:off x="1309115" y="5582207"/>
              <a:ext cx="8601841" cy="3353240"/>
            </a:xfrm>
            <a:prstGeom prst="roundRect">
              <a:avLst/>
            </a:prstGeom>
            <a:solidFill>
              <a:srgbClr val="FF3447">
                <a:alpha val="13000"/>
              </a:srgbClr>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sp>
          <p:nvSpPr>
            <p:cNvPr id="20" name="矩形 19"/>
            <p:cNvSpPr/>
            <p:nvPr/>
          </p:nvSpPr>
          <p:spPr>
            <a:xfrm>
              <a:off x="1385954" y="5756840"/>
              <a:ext cx="8363729" cy="2080552"/>
            </a:xfrm>
            <a:prstGeom prst="rect">
              <a:avLst/>
            </a:prstGeom>
          </p:spPr>
          <p:txBody>
            <a:bodyPr wrap="square">
              <a:spAutoFit/>
            </a:bodyPr>
            <a:lstStyle/>
            <a:p>
              <a:pPr marL="230400" indent="230400">
                <a:lnSpc>
                  <a:spcPct val="120000"/>
                </a:lnSpc>
                <a:defRPr/>
              </a:pPr>
              <a:r>
                <a:rPr lang="zh-CN" altLang="en-US" sz="3600" kern="100" dirty="0" smtClean="0">
                  <a:latin typeface="DFKai-SB" panose="03000509000000000000" pitchFamily="65" charset="-120"/>
                  <a:ea typeface="DFKai-SB" panose="03000509000000000000" pitchFamily="65" charset="-120"/>
                  <a:cs typeface="楷体" panose="02010609060101010101" pitchFamily="49" charset="-122"/>
                </a:rPr>
                <a:t>影片：</a:t>
              </a:r>
              <a:r>
                <a:rPr lang="zh-TW" altLang="zh-CN" sz="3600" kern="100" dirty="0" smtClean="0">
                  <a:latin typeface="DFKai-SB" panose="03000509000000000000" pitchFamily="65" charset="-120"/>
                  <a:ea typeface="DFKai-SB" panose="03000509000000000000" pitchFamily="65" charset="-120"/>
                  <a:cs typeface="楷体" panose="02010609060101010101" pitchFamily="49" charset="-122"/>
                </a:rPr>
                <a:t>《</a:t>
              </a:r>
              <a:r>
                <a:rPr lang="zh-TW" altLang="zh-CN" sz="3600" kern="100" dirty="0">
                  <a:latin typeface="DFKai-SB" panose="03000509000000000000" pitchFamily="65" charset="-120"/>
                  <a:ea typeface="DFKai-SB" panose="03000509000000000000" pitchFamily="65" charset="-120"/>
                  <a:cs typeface="楷体" panose="02010609060101010101" pitchFamily="49" charset="-122"/>
                </a:rPr>
                <a:t>國家記憶》中華人民共和國國旗的誕生</a:t>
              </a:r>
              <a:endParaRPr lang="zh-CN" altLang="zh-CN" sz="3600" kern="100" dirty="0">
                <a:latin typeface="DFKai-SB" panose="03000509000000000000" pitchFamily="65" charset="-120"/>
                <a:ea typeface="DFKai-SB" panose="03000509000000000000" pitchFamily="65" charset="-120"/>
                <a:cs typeface="Times New Roman" panose="02020603050405020304" pitchFamily="18" charset="0"/>
              </a:endParaRPr>
            </a:p>
          </p:txBody>
        </p:sp>
      </p:grpSp>
      <p:sp>
        <p:nvSpPr>
          <p:cNvPr id="36874" name="矩形 2"/>
          <p:cNvSpPr>
            <a:spLocks noChangeArrowheads="1"/>
          </p:cNvSpPr>
          <p:nvPr/>
        </p:nvSpPr>
        <p:spPr bwMode="auto">
          <a:xfrm>
            <a:off x="6641347" y="5731848"/>
            <a:ext cx="40947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https://youtu.be/3BQnITu-EUA</a:t>
            </a:r>
          </a:p>
        </p:txBody>
      </p:sp>
    </p:spTree>
    <p:extLst>
      <p:ext uri="{BB962C8B-B14F-4D97-AF65-F5344CB8AC3E}">
        <p14:creationId xmlns:p14="http://schemas.microsoft.com/office/powerpoint/2010/main" val="12607280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785660" y="1412120"/>
            <a:ext cx="10568353" cy="5325482"/>
          </a:xfrm>
          <a:prstGeom prst="rect">
            <a:avLst/>
          </a:prstGeom>
          <a:solidFill>
            <a:srgbClr val="386DFC">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1" name="矩形 20"/>
          <p:cNvSpPr/>
          <p:nvPr/>
        </p:nvSpPr>
        <p:spPr>
          <a:xfrm>
            <a:off x="1034989" y="2087188"/>
            <a:ext cx="10069694" cy="4445029"/>
          </a:xfrm>
          <a:prstGeom prst="rect">
            <a:avLst/>
          </a:prstGeom>
          <a:pattFill prst="lgGrid">
            <a:fgClr>
              <a:schemeClr val="bg1">
                <a:lumMod val="95000"/>
              </a:schemeClr>
            </a:fgClr>
            <a:bgClr>
              <a:schemeClr val="bg1"/>
            </a:bgClr>
          </a:pattFill>
          <a:ln w="19050">
            <a:solidFill>
              <a:srgbClr val="4472C4"/>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CBC58B2-145D-4549-990A-C84F298A472B}" type="slidenum">
              <a:rPr lang="en-US" altLang="en-US">
                <a:solidFill>
                  <a:srgbClr val="898989"/>
                </a:solidFill>
              </a:rPr>
              <a:pPr/>
              <a:t>18</a:t>
            </a:fld>
            <a:endParaRPr lang="en-US" altLang="en-US">
              <a:solidFill>
                <a:srgbClr val="898989"/>
              </a:solidFill>
            </a:endParaRPr>
          </a:p>
        </p:txBody>
      </p:sp>
      <p:sp>
        <p:nvSpPr>
          <p:cNvPr id="38919" name="Title 1"/>
          <p:cNvSpPr txBox="1">
            <a:spLocks noChangeArrowheads="1"/>
          </p:cNvSpPr>
          <p:nvPr/>
        </p:nvSpPr>
        <p:spPr bwMode="auto">
          <a:xfrm>
            <a:off x="2389369" y="386497"/>
            <a:ext cx="7694551"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zh-TW" altLang="zh-HK" sz="4800" b="1" dirty="0" smtClean="0">
                <a:latin typeface="DFKai-SB" panose="03000509000000000000" pitchFamily="65" charset="-120"/>
                <a:ea typeface="DFKai-SB" panose="03000509000000000000" pitchFamily="65" charset="-120"/>
              </a:rPr>
              <a:t>國旗</a:t>
            </a:r>
            <a:r>
              <a:rPr lang="zh-TW" altLang="en-US" sz="4800" b="1" dirty="0" smtClean="0">
                <a:latin typeface="DFKai-SB" panose="03000509000000000000" pitchFamily="65" charset="-120"/>
                <a:ea typeface="DFKai-SB" panose="03000509000000000000" pitchFamily="65" charset="-120"/>
              </a:rPr>
              <a:t>在內地的</a:t>
            </a:r>
            <a:r>
              <a:rPr lang="zh-TW" altLang="zh-HK" sz="4800" b="1" dirty="0" smtClean="0">
                <a:latin typeface="DFKai-SB" panose="03000509000000000000" pitchFamily="65" charset="-120"/>
                <a:ea typeface="DFKai-SB" panose="03000509000000000000" pitchFamily="65" charset="-120"/>
              </a:rPr>
              <a:t>使用規範</a:t>
            </a:r>
            <a:r>
              <a:rPr lang="en-US" altLang="zh-TW" sz="4800" b="1" dirty="0" smtClean="0">
                <a:latin typeface="DFKai-SB" panose="03000509000000000000" pitchFamily="65" charset="-120"/>
                <a:ea typeface="DFKai-SB" panose="03000509000000000000" pitchFamily="65" charset="-120"/>
              </a:rPr>
              <a:t> (</a:t>
            </a:r>
            <a:r>
              <a:rPr lang="zh-TW" altLang="en-US" sz="4800" b="1" dirty="0" smtClean="0">
                <a:latin typeface="DFKai-SB" panose="03000509000000000000" pitchFamily="65" charset="-120"/>
                <a:ea typeface="DFKai-SB" panose="03000509000000000000" pitchFamily="65" charset="-120"/>
              </a:rPr>
              <a:t>一</a:t>
            </a:r>
            <a:r>
              <a:rPr lang="en-US" altLang="zh-TW" sz="4800" b="1" dirty="0" smtClean="0">
                <a:latin typeface="DFKai-SB" panose="03000509000000000000" pitchFamily="65" charset="-120"/>
                <a:ea typeface="DFKai-SB" panose="03000509000000000000" pitchFamily="65" charset="-120"/>
              </a:rPr>
              <a:t>)</a:t>
            </a:r>
            <a:endParaRPr lang="zh-HK" altLang="en-US" sz="4800" b="1" dirty="0">
              <a:latin typeface="DFKai-SB" panose="03000509000000000000" pitchFamily="65" charset="-120"/>
              <a:ea typeface="DFKai-SB" panose="03000509000000000000" pitchFamily="65" charset="-120"/>
            </a:endParaRPr>
          </a:p>
        </p:txBody>
      </p:sp>
      <p:sp>
        <p:nvSpPr>
          <p:cNvPr id="38920" name="Content Placeholder 2"/>
          <p:cNvSpPr txBox="1">
            <a:spLocks noChangeArrowheads="1"/>
          </p:cNvSpPr>
          <p:nvPr/>
        </p:nvSpPr>
        <p:spPr bwMode="auto">
          <a:xfrm>
            <a:off x="1240204" y="2087188"/>
            <a:ext cx="9459179" cy="361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dirty="0" smtClean="0">
                <a:latin typeface="DFKai-SB" panose="03000509000000000000" pitchFamily="65" charset="-120"/>
                <a:ea typeface="DFKai-SB" panose="03000509000000000000" pitchFamily="65" charset="-120"/>
              </a:rPr>
              <a:t>（一）北京天安門廣場、新華門；</a:t>
            </a:r>
          </a:p>
          <a:p>
            <a:r>
              <a:rPr lang="zh-CN" altLang="en-US" sz="3200" dirty="0" smtClean="0">
                <a:latin typeface="DFKai-SB" panose="03000509000000000000" pitchFamily="65" charset="-120"/>
                <a:ea typeface="DFKai-SB" panose="03000509000000000000" pitchFamily="65" charset="-120"/>
              </a:rPr>
              <a:t>（二）中國共產黨中央委員會，全國人民代表大會常務委員會，國務院，中央軍事委員會，中國共產黨中央紀律檢查委員會、國家監察委員會，最高人民法院，最高人民檢察院；</a:t>
            </a:r>
          </a:p>
          <a:p>
            <a:r>
              <a:rPr lang="zh-CN" altLang="en-US" sz="3200" dirty="0" smtClean="0">
                <a:latin typeface="DFKai-SB" panose="03000509000000000000" pitchFamily="65" charset="-120"/>
                <a:ea typeface="DFKai-SB" panose="03000509000000000000" pitchFamily="65" charset="-120"/>
              </a:rPr>
              <a:t>中國人民政治協商會議全國委員會；</a:t>
            </a:r>
          </a:p>
          <a:p>
            <a:r>
              <a:rPr lang="zh-CN" altLang="en-US" sz="3200" dirty="0" smtClean="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三）外交部；</a:t>
            </a:r>
          </a:p>
          <a:p>
            <a:r>
              <a:rPr lang="zh-CN" altLang="en-US" sz="3200" dirty="0" smtClean="0">
                <a:latin typeface="DFKai-SB" panose="03000509000000000000" pitchFamily="65" charset="-120"/>
                <a:ea typeface="DFKai-SB" panose="03000509000000000000" pitchFamily="65" charset="-120"/>
              </a:rPr>
              <a:t>（四）出境入境的機場、港口、火車站和其他邊境口岸，邊防海防哨所。</a:t>
            </a:r>
            <a:endParaRPr lang="zh-CN" altLang="en-US" sz="3200" dirty="0">
              <a:latin typeface="DFKai-SB" panose="03000509000000000000" pitchFamily="65" charset="-120"/>
              <a:ea typeface="DFKai-SB" panose="03000509000000000000" pitchFamily="65" charset="-120"/>
            </a:endParaRPr>
          </a:p>
        </p:txBody>
      </p:sp>
      <p:sp>
        <p:nvSpPr>
          <p:cNvPr id="38921" name="Content Placeholder 2"/>
          <p:cNvSpPr txBox="1">
            <a:spLocks noChangeArrowheads="1"/>
          </p:cNvSpPr>
          <p:nvPr/>
        </p:nvSpPr>
        <p:spPr bwMode="auto">
          <a:xfrm>
            <a:off x="785660" y="1492212"/>
            <a:ext cx="8924803"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Bef>
                <a:spcPts val="1000"/>
              </a:spcBef>
            </a:pPr>
            <a:r>
              <a:rPr lang="zh-TW" altLang="zh-HK" sz="3200" b="1" dirty="0">
                <a:latin typeface="DFKai-SB" panose="03000509000000000000" pitchFamily="65" charset="-120"/>
                <a:ea typeface="DFKai-SB" panose="03000509000000000000" pitchFamily="65" charset="-120"/>
              </a:rPr>
              <a:t>下列場所或者機構所在地，應當每日升掛國旗</a:t>
            </a:r>
            <a:r>
              <a:rPr lang="en-US" altLang="zh-HK" sz="3200" b="1" dirty="0">
                <a:latin typeface="DFKai-SB" panose="03000509000000000000" pitchFamily="65" charset="-120"/>
                <a:ea typeface="DFKai-SB" panose="03000509000000000000" pitchFamily="65" charset="-120"/>
              </a:rPr>
              <a:t>:</a:t>
            </a:r>
          </a:p>
        </p:txBody>
      </p:sp>
    </p:spTree>
    <p:extLst>
      <p:ext uri="{BB962C8B-B14F-4D97-AF65-F5344CB8AC3E}">
        <p14:creationId xmlns:p14="http://schemas.microsoft.com/office/powerpoint/2010/main" val="20202071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1291248" y="1229710"/>
            <a:ext cx="9609504" cy="5334606"/>
          </a:xfrm>
          <a:prstGeom prst="rect">
            <a:avLst/>
          </a:prstGeom>
          <a:solidFill>
            <a:srgbClr val="21D0C2">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2" name="矩形 21"/>
          <p:cNvSpPr/>
          <p:nvPr/>
        </p:nvSpPr>
        <p:spPr>
          <a:xfrm>
            <a:off x="1456957" y="1876823"/>
            <a:ext cx="9145588" cy="4498979"/>
          </a:xfrm>
          <a:prstGeom prst="rect">
            <a:avLst/>
          </a:prstGeom>
          <a:pattFill prst="lgGrid">
            <a:fgClr>
              <a:schemeClr val="bg1">
                <a:lumMod val="95000"/>
              </a:schemeClr>
            </a:fgClr>
            <a:bgClr>
              <a:schemeClr val="bg1"/>
            </a:bgClr>
          </a:pattFill>
          <a:ln w="19050">
            <a:solidFill>
              <a:srgbClr val="21D0C2"/>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FFE0A1B-606C-42DC-B4F5-CD3413A4788A}" type="slidenum">
              <a:rPr lang="en-US" altLang="en-US">
                <a:solidFill>
                  <a:srgbClr val="898989"/>
                </a:solidFill>
              </a:rPr>
              <a:pPr/>
              <a:t>19</a:t>
            </a:fld>
            <a:endParaRPr lang="en-US" altLang="en-US">
              <a:solidFill>
                <a:srgbClr val="898989"/>
              </a:solidFill>
            </a:endParaRPr>
          </a:p>
        </p:txBody>
      </p:sp>
      <p:sp>
        <p:nvSpPr>
          <p:cNvPr id="40968" name="Content Placeholder 2"/>
          <p:cNvSpPr txBox="1">
            <a:spLocks noChangeArrowheads="1"/>
          </p:cNvSpPr>
          <p:nvPr/>
        </p:nvSpPr>
        <p:spPr bwMode="auto">
          <a:xfrm>
            <a:off x="1672858" y="2117241"/>
            <a:ext cx="8929687" cy="404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dirty="0" smtClean="0">
                <a:latin typeface="DFKai-SB" panose="03000509000000000000" pitchFamily="65" charset="-120"/>
                <a:ea typeface="DFKai-SB" panose="03000509000000000000" pitchFamily="65" charset="-120"/>
              </a:rPr>
              <a:t>（一）中國共產黨中央各部門和地方各級委員會；</a:t>
            </a:r>
          </a:p>
          <a:p>
            <a:r>
              <a:rPr lang="zh-CN" altLang="en-US" sz="2800" dirty="0" smtClean="0">
                <a:latin typeface="DFKai-SB" panose="03000509000000000000" pitchFamily="65" charset="-120"/>
                <a:ea typeface="DFKai-SB" panose="03000509000000000000" pitchFamily="65" charset="-120"/>
              </a:rPr>
              <a:t>（二）國務院各部門；</a:t>
            </a:r>
          </a:p>
          <a:p>
            <a:r>
              <a:rPr lang="zh-CN" altLang="en-US" sz="2800" dirty="0" smtClean="0">
                <a:latin typeface="DFKai-SB" panose="03000509000000000000" pitchFamily="65" charset="-120"/>
                <a:ea typeface="DFKai-SB" panose="03000509000000000000" pitchFamily="65" charset="-120"/>
              </a:rPr>
              <a:t>（三）地方各級人民代表大會常務委員會；</a:t>
            </a:r>
          </a:p>
          <a:p>
            <a:r>
              <a:rPr lang="zh-CN" altLang="en-US" sz="2800" dirty="0" smtClean="0">
                <a:latin typeface="DFKai-SB" panose="03000509000000000000" pitchFamily="65" charset="-120"/>
                <a:ea typeface="DFKai-SB" panose="03000509000000000000" pitchFamily="65" charset="-120"/>
              </a:rPr>
              <a:t>（四）地方各級人民政府；</a:t>
            </a:r>
          </a:p>
          <a:p>
            <a:r>
              <a:rPr lang="zh-CN" altLang="en-US" sz="2800" dirty="0" smtClean="0">
                <a:latin typeface="DFKai-SB" panose="03000509000000000000" pitchFamily="65" charset="-120"/>
                <a:ea typeface="DFKai-SB" panose="03000509000000000000" pitchFamily="65" charset="-120"/>
              </a:rPr>
              <a:t>（五）中國共產黨地方各級紀律檢查委員會、地方各級監察委員會；</a:t>
            </a:r>
          </a:p>
          <a:p>
            <a:r>
              <a:rPr lang="zh-CN" altLang="en-US" sz="2800" dirty="0" smtClean="0">
                <a:latin typeface="DFKai-SB" panose="03000509000000000000" pitchFamily="65" charset="-120"/>
                <a:ea typeface="DFKai-SB" panose="03000509000000000000" pitchFamily="65" charset="-120"/>
              </a:rPr>
              <a:t>（六）地方各級人民法院和專門人民法院；</a:t>
            </a:r>
          </a:p>
          <a:p>
            <a:r>
              <a:rPr lang="zh-CN" altLang="en-US" sz="2800" dirty="0" smtClean="0">
                <a:latin typeface="DFKai-SB" panose="03000509000000000000" pitchFamily="65" charset="-120"/>
                <a:ea typeface="DFKai-SB" panose="03000509000000000000" pitchFamily="65" charset="-120"/>
              </a:rPr>
              <a:t>（七）地方各級人民檢察院和專門人民檢察院；</a:t>
            </a:r>
          </a:p>
          <a:p>
            <a:r>
              <a:rPr lang="zh-CN" altLang="en-US" sz="2800" dirty="0" smtClean="0">
                <a:latin typeface="DFKai-SB" panose="03000509000000000000" pitchFamily="65" charset="-120"/>
                <a:ea typeface="DFKai-SB" panose="03000509000000000000" pitchFamily="65" charset="-120"/>
              </a:rPr>
              <a:t>（八）中國人民政治協商會議地方各級委員會；</a:t>
            </a:r>
            <a:endParaRPr lang="zh-CN" altLang="en-US" sz="2800" dirty="0">
              <a:latin typeface="DFKai-SB" panose="03000509000000000000" pitchFamily="65" charset="-120"/>
              <a:ea typeface="DFKai-SB" panose="03000509000000000000" pitchFamily="65" charset="-120"/>
            </a:endParaRPr>
          </a:p>
        </p:txBody>
      </p:sp>
      <p:sp>
        <p:nvSpPr>
          <p:cNvPr id="40969" name="Title 1"/>
          <p:cNvSpPr txBox="1">
            <a:spLocks noChangeArrowheads="1"/>
          </p:cNvSpPr>
          <p:nvPr/>
        </p:nvSpPr>
        <p:spPr bwMode="auto">
          <a:xfrm>
            <a:off x="2618152" y="309197"/>
            <a:ext cx="767764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zh-TW" altLang="zh-HK" sz="4800" b="1" dirty="0" smtClean="0">
                <a:latin typeface="DFKai-SB" panose="03000509000000000000" pitchFamily="65" charset="-120"/>
                <a:ea typeface="DFKai-SB" panose="03000509000000000000" pitchFamily="65" charset="-120"/>
              </a:rPr>
              <a:t>國旗</a:t>
            </a:r>
            <a:r>
              <a:rPr lang="zh-TW" altLang="en-US" sz="4800" b="1" dirty="0" smtClean="0">
                <a:latin typeface="DFKai-SB" panose="03000509000000000000" pitchFamily="65" charset="-120"/>
                <a:ea typeface="DFKai-SB" panose="03000509000000000000" pitchFamily="65" charset="-120"/>
              </a:rPr>
              <a:t>在內地的</a:t>
            </a:r>
            <a:r>
              <a:rPr lang="zh-TW" altLang="zh-HK" sz="4800" b="1" dirty="0" smtClean="0">
                <a:latin typeface="DFKai-SB" panose="03000509000000000000" pitchFamily="65" charset="-120"/>
                <a:ea typeface="DFKai-SB" panose="03000509000000000000" pitchFamily="65" charset="-120"/>
              </a:rPr>
              <a:t>使用規範</a:t>
            </a:r>
            <a:r>
              <a:rPr lang="en-US" altLang="zh-TW" sz="4800" b="1" dirty="0" smtClean="0">
                <a:latin typeface="DFKai-SB" panose="03000509000000000000" pitchFamily="65" charset="-120"/>
                <a:ea typeface="DFKai-SB" panose="03000509000000000000" pitchFamily="65" charset="-120"/>
              </a:rPr>
              <a:t>(</a:t>
            </a:r>
            <a:r>
              <a:rPr lang="zh-TW" altLang="en-US" sz="4800" b="1" dirty="0" smtClean="0">
                <a:latin typeface="DFKai-SB" panose="03000509000000000000" pitchFamily="65" charset="-120"/>
                <a:ea typeface="DFKai-SB" panose="03000509000000000000" pitchFamily="65" charset="-120"/>
              </a:rPr>
              <a:t>二</a:t>
            </a:r>
            <a:r>
              <a:rPr lang="en-US" altLang="zh-TW" sz="4800" b="1" dirty="0" smtClean="0">
                <a:latin typeface="DFKai-SB" panose="03000509000000000000" pitchFamily="65" charset="-120"/>
                <a:ea typeface="DFKai-SB" panose="03000509000000000000" pitchFamily="65" charset="-120"/>
              </a:rPr>
              <a:t>)</a:t>
            </a:r>
            <a:endParaRPr lang="zh-HK" altLang="en-US" sz="4800" b="1" dirty="0">
              <a:latin typeface="DFKai-SB" panose="03000509000000000000" pitchFamily="65" charset="-120"/>
              <a:ea typeface="DFKai-SB" panose="03000509000000000000" pitchFamily="65" charset="-120"/>
            </a:endParaRPr>
          </a:p>
        </p:txBody>
      </p:sp>
      <p:sp>
        <p:nvSpPr>
          <p:cNvPr id="3" name="Rectangle 2"/>
          <p:cNvSpPr/>
          <p:nvPr/>
        </p:nvSpPr>
        <p:spPr>
          <a:xfrm>
            <a:off x="1598366" y="1376252"/>
            <a:ext cx="6468437" cy="523220"/>
          </a:xfrm>
          <a:prstGeom prst="rect">
            <a:avLst/>
          </a:prstGeom>
        </p:spPr>
        <p:txBody>
          <a:bodyPr wrap="none">
            <a:spAutoFit/>
          </a:bodyPr>
          <a:lstStyle/>
          <a:p>
            <a:pPr>
              <a:spcBef>
                <a:spcPts val="1000"/>
              </a:spcBef>
            </a:pPr>
            <a:r>
              <a:rPr lang="zh-TW" altLang="en-US" sz="2800" b="1" dirty="0">
                <a:latin typeface="DFKai-SB" panose="03000509000000000000" pitchFamily="65" charset="-120"/>
                <a:ea typeface="DFKai-SB" panose="03000509000000000000" pitchFamily="65" charset="-120"/>
              </a:rPr>
              <a:t>下列機構所在地</a:t>
            </a:r>
            <a:r>
              <a:rPr lang="zh-TW" altLang="zh-HK" sz="2800" b="1" dirty="0">
                <a:latin typeface="DFKai-SB" panose="03000509000000000000" pitchFamily="65" charset="-120"/>
                <a:ea typeface="DFKai-SB" panose="03000509000000000000" pitchFamily="65" charset="-120"/>
              </a:rPr>
              <a:t>應當在工作日升掛國旗</a:t>
            </a:r>
            <a:r>
              <a:rPr lang="en-US" altLang="zh-TW" sz="2800" dirty="0">
                <a:latin typeface="DFKai-SB" panose="03000509000000000000" pitchFamily="65" charset="-120"/>
                <a:ea typeface="DFKai-SB" panose="03000509000000000000" pitchFamily="65" charset="-120"/>
              </a:rPr>
              <a:t>:</a:t>
            </a:r>
          </a:p>
        </p:txBody>
      </p:sp>
    </p:spTree>
    <p:extLst>
      <p:ext uri="{BB962C8B-B14F-4D97-AF65-F5344CB8AC3E}">
        <p14:creationId xmlns:p14="http://schemas.microsoft.com/office/powerpoint/2010/main" val="14038968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403F2AC-6A5F-4D1B-AC4A-F943E05ABD2C}" type="slidenum">
              <a:rPr lang="en-US" altLang="en-US">
                <a:solidFill>
                  <a:srgbClr val="898989"/>
                </a:solidFill>
              </a:rPr>
              <a:pPr/>
              <a:t>2</a:t>
            </a:fld>
            <a:endParaRPr lang="en-US" altLang="en-US" dirty="0">
              <a:solidFill>
                <a:srgbClr val="898989"/>
              </a:solidFill>
            </a:endParaRPr>
          </a:p>
        </p:txBody>
      </p:sp>
      <p:sp>
        <p:nvSpPr>
          <p:cNvPr id="3" name="内容占位符 2"/>
          <p:cNvSpPr>
            <a:spLocks noGrp="1" noChangeArrowheads="1"/>
          </p:cNvSpPr>
          <p:nvPr>
            <p:ph idx="4294967295"/>
          </p:nvPr>
        </p:nvSpPr>
        <p:spPr bwMode="auto">
          <a:xfrm>
            <a:off x="694592" y="1350597"/>
            <a:ext cx="10658475" cy="46688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indent="0">
              <a:lnSpc>
                <a:spcPct val="100000"/>
              </a:lnSpc>
              <a:buNone/>
            </a:pPr>
            <a:r>
              <a:rPr lang="zh-HK" altLang="en-US" b="1" dirty="0">
                <a:latin typeface="DFKai-SB" panose="03000509000000000000" pitchFamily="65" charset="-120"/>
                <a:ea typeface="DFKai-SB" panose="03000509000000000000" pitchFamily="65" charset="-120"/>
              </a:rPr>
              <a:t>知識</a:t>
            </a:r>
            <a:endParaRPr lang="en-US" altLang="zh-HK" b="1" dirty="0">
              <a:latin typeface="DFKai-SB" panose="03000509000000000000" pitchFamily="65" charset="-120"/>
              <a:ea typeface="DFKai-SB" panose="03000509000000000000" pitchFamily="65" charset="-120"/>
            </a:endParaRPr>
          </a:p>
          <a:p>
            <a:pPr lvl="1">
              <a:lnSpc>
                <a:spcPct val="100000"/>
              </a:lnSpc>
            </a:pPr>
            <a:r>
              <a:rPr lang="zh-CN" altLang="en-US" sz="2800" dirty="0" smtClean="0">
                <a:latin typeface="DFKai-SB" panose="03000509000000000000" pitchFamily="65" charset="-120"/>
                <a:ea typeface="DFKai-SB" panose="03000509000000000000" pitchFamily="65" charset="-120"/>
              </a:rPr>
              <a:t>了</a:t>
            </a:r>
            <a:r>
              <a:rPr lang="zh-TW" altLang="en-US" sz="2800" dirty="0" smtClean="0">
                <a:latin typeface="DFKai-SB" panose="03000509000000000000" pitchFamily="65" charset="-120"/>
                <a:ea typeface="DFKai-SB" panose="03000509000000000000" pitchFamily="65" charset="-120"/>
              </a:rPr>
              <a:t>解</a:t>
            </a:r>
            <a:r>
              <a:rPr lang="zh-TW" altLang="en-US" sz="2800" dirty="0">
                <a:latin typeface="DFKai-SB" panose="03000509000000000000" pitchFamily="65" charset="-120"/>
                <a:ea typeface="DFKai-SB" panose="03000509000000000000" pitchFamily="65" charset="-120"/>
              </a:rPr>
              <a:t>國旗、國歌和國徽是國家的象徵和標誌。</a:t>
            </a:r>
            <a:endParaRPr lang="en-US" altLang="zh-TW" sz="2800" dirty="0">
              <a:latin typeface="DFKai-SB" panose="03000509000000000000" pitchFamily="65" charset="-120"/>
              <a:ea typeface="DFKai-SB" panose="03000509000000000000" pitchFamily="65" charset="-120"/>
            </a:endParaRPr>
          </a:p>
          <a:p>
            <a:pPr lvl="1">
              <a:lnSpc>
                <a:spcPct val="100000"/>
              </a:lnSpc>
            </a:pPr>
            <a:r>
              <a:rPr lang="zh-TW" altLang="en-US" sz="2800" dirty="0" smtClean="0">
                <a:latin typeface="DFKai-SB" panose="03000509000000000000" pitchFamily="65" charset="-120"/>
                <a:ea typeface="DFKai-SB" panose="03000509000000000000" pitchFamily="65" charset="-120"/>
              </a:rPr>
              <a:t>認識</a:t>
            </a:r>
            <a:r>
              <a:rPr lang="zh-TW" altLang="en-US" sz="2800" dirty="0">
                <a:latin typeface="DFKai-SB" panose="03000509000000000000" pitchFamily="65" charset="-120"/>
                <a:ea typeface="DFKai-SB" panose="03000509000000000000" pitchFamily="65" charset="-120"/>
              </a:rPr>
              <a:t>維護國旗、國歌和國徽的尊嚴是</a:t>
            </a:r>
            <a:r>
              <a:rPr lang="zh-CN" altLang="en-US" sz="2800" dirty="0">
                <a:latin typeface="DFKai-SB" panose="03000509000000000000" pitchFamily="65" charset="-120"/>
                <a:ea typeface="DFKai-SB" panose="03000509000000000000" pitchFamily="65" charset="-120"/>
              </a:rPr>
              <a:t>香港居民</a:t>
            </a:r>
            <a:r>
              <a:rPr lang="zh-TW" altLang="en-US" sz="2800" dirty="0">
                <a:latin typeface="DFKai-SB" panose="03000509000000000000" pitchFamily="65" charset="-120"/>
                <a:ea typeface="DFKai-SB" panose="03000509000000000000" pitchFamily="65" charset="-120"/>
              </a:rPr>
              <a:t>的法定義務。</a:t>
            </a:r>
            <a:endParaRPr lang="en-US" altLang="zh-TW" sz="2800" dirty="0">
              <a:latin typeface="DFKai-SB" panose="03000509000000000000" pitchFamily="65" charset="-120"/>
              <a:ea typeface="DFKai-SB" panose="03000509000000000000" pitchFamily="65" charset="-120"/>
            </a:endParaRPr>
          </a:p>
          <a:p>
            <a:pPr marL="0" indent="0">
              <a:lnSpc>
                <a:spcPct val="100000"/>
              </a:lnSpc>
              <a:buNone/>
            </a:pPr>
            <a:r>
              <a:rPr lang="zh-TW" altLang="en-US" b="1" dirty="0">
                <a:latin typeface="DFKai-SB" panose="03000509000000000000" pitchFamily="65" charset="-120"/>
                <a:ea typeface="DFKai-SB" panose="03000509000000000000" pitchFamily="65" charset="-120"/>
              </a:rPr>
              <a:t>技能</a:t>
            </a:r>
            <a:endParaRPr lang="en-US" altLang="zh-TW" b="1" dirty="0">
              <a:latin typeface="DFKai-SB" panose="03000509000000000000" pitchFamily="65" charset="-120"/>
              <a:ea typeface="DFKai-SB" panose="03000509000000000000" pitchFamily="65" charset="-120"/>
            </a:endParaRPr>
          </a:p>
          <a:p>
            <a:pPr lvl="1">
              <a:lnSpc>
                <a:spcPct val="100000"/>
              </a:lnSpc>
            </a:pPr>
            <a:r>
              <a:rPr lang="zh-CN" altLang="en-US" sz="2800" dirty="0" smtClean="0">
                <a:latin typeface="DFKai-SB" panose="03000509000000000000" pitchFamily="65" charset="-120"/>
                <a:ea typeface="DFKai-SB" panose="03000509000000000000" pitchFamily="65" charset="-120"/>
              </a:rPr>
              <a:t>能夠</a:t>
            </a:r>
            <a:r>
              <a:rPr lang="zh-CN" altLang="en-US" sz="2800" dirty="0">
                <a:latin typeface="DFKai-SB" panose="03000509000000000000" pitchFamily="65" charset="-120"/>
                <a:ea typeface="DFKai-SB" panose="03000509000000000000" pitchFamily="65" charset="-120"/>
              </a:rPr>
              <a:t>正確辨識並說明國旗、國歌和國徽的精神內涵；</a:t>
            </a:r>
            <a:endParaRPr lang="en-US" altLang="zh-CN" sz="2800" dirty="0">
              <a:latin typeface="DFKai-SB" panose="03000509000000000000" pitchFamily="65" charset="-120"/>
              <a:ea typeface="DFKai-SB" panose="03000509000000000000" pitchFamily="65" charset="-120"/>
            </a:endParaRPr>
          </a:p>
          <a:p>
            <a:pPr marL="0" indent="0">
              <a:lnSpc>
                <a:spcPct val="100000"/>
              </a:lnSpc>
              <a:buNone/>
            </a:pPr>
            <a:r>
              <a:rPr lang="zh-TW" altLang="en-US" b="1" dirty="0" smtClean="0">
                <a:latin typeface="DFKai-SB" panose="03000509000000000000" pitchFamily="65" charset="-120"/>
                <a:ea typeface="DFKai-SB" panose="03000509000000000000" pitchFamily="65" charset="-120"/>
              </a:rPr>
              <a:t>價值觀</a:t>
            </a:r>
            <a:endParaRPr lang="en-US" altLang="zh-TW" b="1" dirty="0">
              <a:latin typeface="DFKai-SB" panose="03000509000000000000" pitchFamily="65" charset="-120"/>
              <a:ea typeface="DFKai-SB" panose="03000509000000000000" pitchFamily="65" charset="-120"/>
            </a:endParaRPr>
          </a:p>
          <a:p>
            <a:pPr lvl="1">
              <a:lnSpc>
                <a:spcPct val="100000"/>
              </a:lnSpc>
            </a:pPr>
            <a:r>
              <a:rPr lang="zh-TW" altLang="en-US" sz="2800" dirty="0" smtClean="0">
                <a:latin typeface="DFKai-SB" panose="03000509000000000000" pitchFamily="65" charset="-120"/>
                <a:ea typeface="DFKai-SB" panose="03000509000000000000" pitchFamily="65" charset="-120"/>
              </a:rPr>
              <a:t>增強</a:t>
            </a:r>
            <a:r>
              <a:rPr lang="zh-TW" altLang="en-US" sz="2800" dirty="0">
                <a:latin typeface="DFKai-SB" panose="03000509000000000000" pitchFamily="65" charset="-120"/>
                <a:ea typeface="DFKai-SB" panose="03000509000000000000" pitchFamily="65" charset="-120"/>
              </a:rPr>
              <a:t>國民身份認同</a:t>
            </a:r>
            <a:r>
              <a:rPr lang="zh-TW" altLang="en-US" sz="2800" dirty="0" smtClean="0">
                <a:latin typeface="DFKai-SB" panose="03000509000000000000" pitchFamily="65" charset="-120"/>
                <a:ea typeface="DFKai-SB" panose="03000509000000000000" pitchFamily="65" charset="-120"/>
              </a:rPr>
              <a:t>，自覺尊重與</a:t>
            </a:r>
            <a:r>
              <a:rPr lang="zh-CN" altLang="en-US" sz="2800" dirty="0" smtClean="0">
                <a:latin typeface="DFKai-SB" panose="03000509000000000000" pitchFamily="65" charset="-120"/>
                <a:ea typeface="DFKai-SB" panose="03000509000000000000" pitchFamily="65" charset="-120"/>
              </a:rPr>
              <a:t>維護</a:t>
            </a:r>
            <a:r>
              <a:rPr lang="zh-TW" altLang="en-US" sz="2800" dirty="0">
                <a:latin typeface="DFKai-SB" panose="03000509000000000000" pitchFamily="65" charset="-120"/>
                <a:ea typeface="DFKai-SB" panose="03000509000000000000" pitchFamily="65" charset="-120"/>
              </a:rPr>
              <a:t>國旗、國歌和國徽</a:t>
            </a:r>
            <a:r>
              <a:rPr lang="zh-CN" altLang="en-US" sz="2800" dirty="0">
                <a:latin typeface="DFKai-SB" panose="03000509000000000000" pitchFamily="65" charset="-120"/>
                <a:ea typeface="DFKai-SB" panose="03000509000000000000" pitchFamily="65" charset="-120"/>
              </a:rPr>
              <a:t>的尊嚴，</a:t>
            </a:r>
            <a:r>
              <a:rPr lang="zh-TW" altLang="en-US" sz="2800" dirty="0" smtClean="0">
                <a:latin typeface="DFKai-SB" panose="03000509000000000000" pitchFamily="65" charset="-120"/>
                <a:ea typeface="DFKai-SB" panose="03000509000000000000" pitchFamily="65" charset="-120"/>
              </a:rPr>
              <a:t>培養</a:t>
            </a:r>
            <a:r>
              <a:rPr lang="zh-TW" altLang="en-US" sz="2800" dirty="0">
                <a:latin typeface="DFKai-SB" panose="03000509000000000000" pitchFamily="65" charset="-120"/>
                <a:ea typeface="DFKai-SB" panose="03000509000000000000" pitchFamily="65" charset="-120"/>
              </a:rPr>
              <a:t>愛國情懷。</a:t>
            </a:r>
          </a:p>
        </p:txBody>
      </p:sp>
      <p:sp>
        <p:nvSpPr>
          <p:cNvPr id="5" name="矩形: 圆角 4"/>
          <p:cNvSpPr/>
          <p:nvPr/>
        </p:nvSpPr>
        <p:spPr bwMode="auto">
          <a:xfrm>
            <a:off x="4462467" y="284167"/>
            <a:ext cx="2849925"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HK" altLang="en-US" sz="4400" b="1" spc="400" dirty="0">
                <a:latin typeface="DFKai-SB" panose="03000509000000000000" pitchFamily="65" charset="-120"/>
                <a:ea typeface="DFKai-SB" panose="03000509000000000000" pitchFamily="65" charset="-120"/>
              </a:rPr>
              <a:t>學習目標</a:t>
            </a:r>
            <a:endParaRPr lang="zh-CN" altLang="en-US" sz="4400" b="1" spc="400" dirty="0">
              <a:latin typeface="DFKai-SB" panose="03000509000000000000" pitchFamily="65" charset="-120"/>
              <a:ea typeface="DFKai-SB" panose="03000509000000000000" pitchFamily="65" charset="-120"/>
            </a:endParaRPr>
          </a:p>
        </p:txBody>
      </p:sp>
      <p:sp>
        <p:nvSpPr>
          <p:cNvPr id="7" name="直接连接符 8"/>
          <p:cNvSpPr>
            <a:spLocks noChangeShapeType="1"/>
          </p:cNvSpPr>
          <p:nvPr/>
        </p:nvSpPr>
        <p:spPr bwMode="auto">
          <a:xfrm flipV="1">
            <a:off x="7513638" y="1073150"/>
            <a:ext cx="1485900"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HK" altLang="en-US"/>
          </a:p>
        </p:txBody>
      </p:sp>
      <p:sp>
        <p:nvSpPr>
          <p:cNvPr id="8" name="直接连接符 10"/>
          <p:cNvSpPr>
            <a:spLocks noChangeShapeType="1"/>
          </p:cNvSpPr>
          <p:nvPr/>
        </p:nvSpPr>
        <p:spPr bwMode="auto">
          <a:xfrm flipV="1">
            <a:off x="2735267" y="1073150"/>
            <a:ext cx="1590675"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HK" altLang="en-US"/>
          </a:p>
        </p:txBody>
      </p:sp>
      <p:sp>
        <p:nvSpPr>
          <p:cNvPr id="10" name="椭圆 13"/>
          <p:cNvSpPr>
            <a:spLocks noChangeArrowheads="1"/>
          </p:cNvSpPr>
          <p:nvPr/>
        </p:nvSpPr>
        <p:spPr bwMode="auto">
          <a:xfrm>
            <a:off x="4462467" y="998542"/>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13" name="椭圆 17"/>
          <p:cNvSpPr>
            <a:spLocks noChangeArrowheads="1"/>
          </p:cNvSpPr>
          <p:nvPr/>
        </p:nvSpPr>
        <p:spPr bwMode="auto">
          <a:xfrm>
            <a:off x="7272342" y="998542"/>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Tree>
    <p:extLst>
      <p:ext uri="{BB962C8B-B14F-4D97-AF65-F5344CB8AC3E}">
        <p14:creationId xmlns:p14="http://schemas.microsoft.com/office/powerpoint/2010/main" val="18439720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992309" y="1341442"/>
            <a:ext cx="10508029" cy="5164866"/>
          </a:xfrm>
          <a:prstGeom prst="rect">
            <a:avLst/>
          </a:prstGeom>
          <a:solidFill>
            <a:srgbClr val="21D0C2">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2" name="矩形 21"/>
          <p:cNvSpPr/>
          <p:nvPr/>
        </p:nvSpPr>
        <p:spPr>
          <a:xfrm>
            <a:off x="1277571" y="1926013"/>
            <a:ext cx="9853490" cy="4342902"/>
          </a:xfrm>
          <a:prstGeom prst="rect">
            <a:avLst/>
          </a:prstGeom>
          <a:pattFill prst="lgGrid">
            <a:fgClr>
              <a:schemeClr val="bg1">
                <a:lumMod val="95000"/>
              </a:schemeClr>
            </a:fgClr>
            <a:bgClr>
              <a:schemeClr val="bg1"/>
            </a:bgClr>
          </a:pattFill>
          <a:ln w="19050">
            <a:solidFill>
              <a:srgbClr val="21D0C2"/>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ED044ED-08C1-4E0D-A605-256A9FE36E15}" type="slidenum">
              <a:rPr lang="en-US" altLang="en-US">
                <a:solidFill>
                  <a:srgbClr val="898989"/>
                </a:solidFill>
              </a:rPr>
              <a:pPr/>
              <a:t>20</a:t>
            </a:fld>
            <a:endParaRPr lang="en-US" altLang="en-US">
              <a:solidFill>
                <a:srgbClr val="898989"/>
              </a:solidFill>
            </a:endParaRPr>
          </a:p>
        </p:txBody>
      </p:sp>
      <p:sp>
        <p:nvSpPr>
          <p:cNvPr id="43016" name="Content Placeholder 2"/>
          <p:cNvSpPr txBox="1">
            <a:spLocks noChangeArrowheads="1"/>
          </p:cNvSpPr>
          <p:nvPr/>
        </p:nvSpPr>
        <p:spPr bwMode="auto">
          <a:xfrm>
            <a:off x="1446517" y="1922116"/>
            <a:ext cx="9515597" cy="3816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ts val="1000"/>
              </a:spcBef>
            </a:pPr>
            <a:r>
              <a:rPr lang="zh-CN" altLang="en-US" sz="2800" dirty="0" smtClean="0">
                <a:latin typeface="DFKai-SB" panose="03000509000000000000" pitchFamily="65" charset="-120"/>
                <a:ea typeface="DFKai-SB" panose="03000509000000000000" pitchFamily="65" charset="-120"/>
              </a:rPr>
              <a:t>（九）各民主黨派、各人民團體；</a:t>
            </a:r>
            <a:endParaRPr lang="zh-CN" altLang="en-US" sz="2800" dirty="0">
              <a:latin typeface="DFKai-SB" panose="03000509000000000000" pitchFamily="65" charset="-120"/>
              <a:ea typeface="DFKai-SB" panose="03000509000000000000" pitchFamily="65" charset="-120"/>
            </a:endParaRPr>
          </a:p>
          <a:p>
            <a:pPr>
              <a:spcBef>
                <a:spcPts val="1000"/>
              </a:spcBef>
            </a:pPr>
            <a:r>
              <a:rPr lang="zh-CN" altLang="en-US" sz="2800" dirty="0" smtClean="0">
                <a:latin typeface="DFKai-SB" panose="03000509000000000000" pitchFamily="65" charset="-120"/>
                <a:ea typeface="DFKai-SB" panose="03000509000000000000" pitchFamily="65" charset="-120"/>
              </a:rPr>
              <a:t>（十）中央人民政府駐香港特別行政區有關機構、中央人民政府駐澳門特別行政區有關機構。</a:t>
            </a:r>
            <a:endParaRPr lang="zh-CN" altLang="en-US" sz="2800" dirty="0">
              <a:latin typeface="DFKai-SB" panose="03000509000000000000" pitchFamily="65" charset="-120"/>
              <a:ea typeface="DFKai-SB" panose="03000509000000000000" pitchFamily="65" charset="-120"/>
            </a:endParaRPr>
          </a:p>
          <a:p>
            <a:pPr>
              <a:spcBef>
                <a:spcPts val="1000"/>
              </a:spcBef>
            </a:pPr>
            <a:r>
              <a:rPr lang="zh-CN" altLang="en-US" sz="2800" dirty="0" smtClean="0">
                <a:latin typeface="DFKai-SB" panose="03000509000000000000" pitchFamily="65" charset="-120"/>
                <a:ea typeface="DFKai-SB" panose="03000509000000000000" pitchFamily="65" charset="-120"/>
              </a:rPr>
              <a:t>學校除寒假、暑假和休息日外，應當每日升掛國旗。有條件的幼兒園參照學校的規定升掛國旗。</a:t>
            </a:r>
            <a:endParaRPr lang="zh-CN" altLang="en-US" sz="2800" dirty="0">
              <a:latin typeface="DFKai-SB" panose="03000509000000000000" pitchFamily="65" charset="-120"/>
              <a:ea typeface="DFKai-SB" panose="03000509000000000000" pitchFamily="65" charset="-120"/>
            </a:endParaRPr>
          </a:p>
          <a:p>
            <a:pPr>
              <a:spcBef>
                <a:spcPts val="1000"/>
              </a:spcBef>
            </a:pPr>
            <a:r>
              <a:rPr lang="zh-CN" altLang="en-US" sz="2800" dirty="0" smtClean="0">
                <a:latin typeface="DFKai-SB" panose="03000509000000000000" pitchFamily="65" charset="-120"/>
                <a:ea typeface="DFKai-SB" panose="03000509000000000000" pitchFamily="65" charset="-120"/>
              </a:rPr>
              <a:t>圖書館、博物館、文化館、美術館、科技館、紀念館、展覽館、體育館、青少年宮等公共文化體育設施應當在開放日升掛、懸掛國旗。</a:t>
            </a:r>
            <a:endParaRPr lang="zh-TW" altLang="zh-HK" sz="2800" dirty="0">
              <a:latin typeface="DFKai-SB" panose="03000509000000000000" pitchFamily="65" charset="-120"/>
              <a:ea typeface="DFKai-SB" panose="03000509000000000000" pitchFamily="65" charset="-120"/>
            </a:endParaRPr>
          </a:p>
        </p:txBody>
      </p:sp>
      <p:sp>
        <p:nvSpPr>
          <p:cNvPr id="43017" name="Title 1"/>
          <p:cNvSpPr txBox="1">
            <a:spLocks noChangeArrowheads="1"/>
          </p:cNvSpPr>
          <p:nvPr/>
        </p:nvSpPr>
        <p:spPr bwMode="auto">
          <a:xfrm>
            <a:off x="2859452" y="424261"/>
            <a:ext cx="668972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zh-TW" altLang="zh-HK" sz="4400" b="1" dirty="0" smtClean="0">
                <a:latin typeface="DFKai-SB" panose="03000509000000000000" pitchFamily="65" charset="-120"/>
                <a:ea typeface="DFKai-SB" panose="03000509000000000000" pitchFamily="65" charset="-120"/>
              </a:rPr>
              <a:t>國旗</a:t>
            </a:r>
            <a:r>
              <a:rPr lang="zh-TW" altLang="en-US" sz="4400" b="1" dirty="0" smtClean="0">
                <a:latin typeface="DFKai-SB" panose="03000509000000000000" pitchFamily="65" charset="-120"/>
                <a:ea typeface="DFKai-SB" panose="03000509000000000000" pitchFamily="65" charset="-120"/>
              </a:rPr>
              <a:t>在內地的</a:t>
            </a:r>
            <a:r>
              <a:rPr lang="zh-TW" altLang="zh-HK" sz="4400" b="1" dirty="0" smtClean="0">
                <a:latin typeface="DFKai-SB" panose="03000509000000000000" pitchFamily="65" charset="-120"/>
                <a:ea typeface="DFKai-SB" panose="03000509000000000000" pitchFamily="65" charset="-120"/>
              </a:rPr>
              <a:t>使用規範</a:t>
            </a:r>
            <a:r>
              <a:rPr lang="en-US" altLang="zh-TW" sz="4400" b="1" dirty="0" smtClean="0">
                <a:latin typeface="DFKai-SB" panose="03000509000000000000" pitchFamily="65" charset="-120"/>
                <a:ea typeface="DFKai-SB" panose="03000509000000000000" pitchFamily="65" charset="-120"/>
              </a:rPr>
              <a:t>(</a:t>
            </a:r>
            <a:r>
              <a:rPr lang="zh-TW" altLang="en-US" sz="4400" b="1" dirty="0" smtClean="0">
                <a:latin typeface="DFKai-SB" panose="03000509000000000000" pitchFamily="65" charset="-120"/>
                <a:ea typeface="DFKai-SB" panose="03000509000000000000" pitchFamily="65" charset="-120"/>
              </a:rPr>
              <a:t>三</a:t>
            </a:r>
            <a:r>
              <a:rPr lang="en-US" altLang="zh-TW" sz="4400" b="1" dirty="0" smtClean="0">
                <a:latin typeface="DFKai-SB" panose="03000509000000000000" pitchFamily="65" charset="-120"/>
                <a:ea typeface="DFKai-SB" panose="03000509000000000000" pitchFamily="65" charset="-120"/>
              </a:rPr>
              <a:t>)</a:t>
            </a:r>
            <a:endParaRPr lang="zh-HK" altLang="en-US" sz="4400" b="1" dirty="0">
              <a:latin typeface="DFKai-SB" panose="03000509000000000000" pitchFamily="65" charset="-120"/>
              <a:ea typeface="DFKai-SB" panose="03000509000000000000" pitchFamily="65" charset="-120"/>
            </a:endParaRPr>
          </a:p>
        </p:txBody>
      </p:sp>
      <p:sp>
        <p:nvSpPr>
          <p:cNvPr id="3" name="Rectangle 2"/>
          <p:cNvSpPr/>
          <p:nvPr/>
        </p:nvSpPr>
        <p:spPr>
          <a:xfrm>
            <a:off x="1098917" y="1362735"/>
            <a:ext cx="6468437" cy="523220"/>
          </a:xfrm>
          <a:prstGeom prst="rect">
            <a:avLst/>
          </a:prstGeom>
        </p:spPr>
        <p:txBody>
          <a:bodyPr wrap="none">
            <a:spAutoFit/>
          </a:bodyPr>
          <a:lstStyle/>
          <a:p>
            <a:pPr>
              <a:spcBef>
                <a:spcPts val="1000"/>
              </a:spcBef>
            </a:pPr>
            <a:r>
              <a:rPr lang="zh-TW" altLang="en-US" sz="2800" b="1" dirty="0">
                <a:latin typeface="DFKai-SB" panose="03000509000000000000" pitchFamily="65" charset="-120"/>
                <a:ea typeface="DFKai-SB" panose="03000509000000000000" pitchFamily="65" charset="-120"/>
              </a:rPr>
              <a:t>下列機構所在地</a:t>
            </a:r>
            <a:r>
              <a:rPr lang="zh-TW" altLang="zh-HK" sz="2800" b="1" dirty="0">
                <a:latin typeface="DFKai-SB" panose="03000509000000000000" pitchFamily="65" charset="-120"/>
                <a:ea typeface="DFKai-SB" panose="03000509000000000000" pitchFamily="65" charset="-120"/>
              </a:rPr>
              <a:t>應當在工作日升掛</a:t>
            </a:r>
            <a:r>
              <a:rPr lang="zh-TW" altLang="zh-HK" sz="2800" b="1" dirty="0" smtClean="0">
                <a:latin typeface="DFKai-SB" panose="03000509000000000000" pitchFamily="65" charset="-120"/>
                <a:ea typeface="DFKai-SB" panose="03000509000000000000" pitchFamily="65" charset="-120"/>
              </a:rPr>
              <a:t>國旗</a:t>
            </a:r>
            <a:r>
              <a:rPr lang="en-US" altLang="zh-TW" sz="2800" dirty="0" smtClean="0">
                <a:latin typeface="DFKai-SB" panose="03000509000000000000" pitchFamily="65" charset="-120"/>
                <a:ea typeface="DFKai-SB" panose="03000509000000000000" pitchFamily="65" charset="-120"/>
              </a:rPr>
              <a:t>:</a:t>
            </a:r>
            <a:endParaRPr lang="en-US" altLang="zh-TW" sz="2800" dirty="0">
              <a:latin typeface="DFKai-SB" panose="03000509000000000000" pitchFamily="65" charset="-120"/>
              <a:ea typeface="DFKai-SB" panose="03000509000000000000" pitchFamily="65" charset="-120"/>
            </a:endParaRPr>
          </a:p>
        </p:txBody>
      </p:sp>
      <p:sp>
        <p:nvSpPr>
          <p:cNvPr id="11" name="Rectangle 10"/>
          <p:cNvSpPr/>
          <p:nvPr/>
        </p:nvSpPr>
        <p:spPr>
          <a:xfrm>
            <a:off x="5071339" y="5939641"/>
            <a:ext cx="5084020" cy="369332"/>
          </a:xfrm>
          <a:prstGeom prst="rect">
            <a:avLst/>
          </a:prstGeom>
        </p:spPr>
        <p:txBody>
          <a:bodyPr wrap="none">
            <a:spAutoFit/>
          </a:bodyPr>
          <a:lstStyle/>
          <a:p>
            <a:r>
              <a:rPr lang="zh-TW" altLang="en-US" dirty="0" smtClean="0">
                <a:latin typeface="DFKai-SB" panose="03000509000000000000" pitchFamily="65" charset="-120"/>
                <a:ea typeface="DFKai-SB" panose="03000509000000000000" pitchFamily="65" charset="-120"/>
              </a:rPr>
              <a:t>來源</a:t>
            </a:r>
            <a:r>
              <a:rPr lang="en-US" altLang="zh-TW" dirty="0" smtClean="0">
                <a:latin typeface="DFKai-SB" panose="03000509000000000000" pitchFamily="65" charset="-120"/>
                <a:ea typeface="DFKai-SB" panose="03000509000000000000" pitchFamily="65" charset="-120"/>
              </a:rPr>
              <a:t>:</a:t>
            </a:r>
            <a:r>
              <a:rPr lang="en-US" altLang="zh-TW" dirty="0" smtClean="0"/>
              <a:t> </a:t>
            </a:r>
            <a:r>
              <a:rPr lang="en-US" dirty="0" smtClean="0">
                <a:latin typeface="Times New Roman" panose="02020603050405020304" pitchFamily="18" charset="0"/>
                <a:cs typeface="Times New Roman" panose="02020603050405020304" pitchFamily="18" charset="0"/>
              </a:rPr>
              <a:t>http</a:t>
            </a:r>
            <a:r>
              <a:rPr lang="en-US" dirty="0">
                <a:latin typeface="Times New Roman" panose="02020603050405020304" pitchFamily="18" charset="0"/>
                <a:cs typeface="Times New Roman" panose="02020603050405020304" pitchFamily="18" charset="0"/>
              </a:rPr>
              <a:t>://www.gov.cn/guoqing/guoqi/index.htm</a:t>
            </a:r>
          </a:p>
        </p:txBody>
      </p:sp>
    </p:spTree>
    <p:extLst>
      <p:ext uri="{BB962C8B-B14F-4D97-AF65-F5344CB8AC3E}">
        <p14:creationId xmlns:p14="http://schemas.microsoft.com/office/powerpoint/2010/main" val="39479007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0457C3F-5B66-43EF-A7E2-28360312BBC2}" type="slidenum">
              <a:rPr lang="en-US" altLang="en-US">
                <a:solidFill>
                  <a:srgbClr val="898989"/>
                </a:solidFill>
              </a:rPr>
              <a:pPr/>
              <a:t>21</a:t>
            </a:fld>
            <a:endParaRPr lang="en-US" altLang="en-US">
              <a:solidFill>
                <a:srgbClr val="898989"/>
              </a:solidFill>
            </a:endParaRPr>
          </a:p>
        </p:txBody>
      </p:sp>
      <p:sp>
        <p:nvSpPr>
          <p:cNvPr id="45060" name="Content Placeholder 2"/>
          <p:cNvSpPr txBox="1">
            <a:spLocks noChangeArrowheads="1"/>
          </p:cNvSpPr>
          <p:nvPr/>
        </p:nvSpPr>
        <p:spPr bwMode="auto">
          <a:xfrm>
            <a:off x="5491163" y="1700217"/>
            <a:ext cx="26860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Bef>
                <a:spcPts val="1000"/>
              </a:spcBef>
              <a:buFont typeface="Arial" panose="020B0604020202020204" pitchFamily="34" charset="0"/>
              <a:buChar char="•"/>
            </a:pPr>
            <a:endParaRPr lang="zh-TW" altLang="zh-HK" sz="2400" b="1">
              <a:latin typeface="DFKai-SB" panose="03000509000000000000" pitchFamily="65" charset="-120"/>
              <a:ea typeface="DFKai-SB" panose="03000509000000000000" pitchFamily="65" charset="-120"/>
            </a:endParaRPr>
          </a:p>
        </p:txBody>
      </p:sp>
      <p:sp>
        <p:nvSpPr>
          <p:cNvPr id="45061" name="Title 1"/>
          <p:cNvSpPr txBox="1">
            <a:spLocks noChangeArrowheads="1"/>
          </p:cNvSpPr>
          <p:nvPr/>
        </p:nvSpPr>
        <p:spPr bwMode="auto">
          <a:xfrm>
            <a:off x="2353502" y="262851"/>
            <a:ext cx="7484996"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zh-TW" altLang="zh-HK" sz="4400" b="1" dirty="0" smtClean="0">
                <a:latin typeface="DFKai-SB" panose="03000509000000000000" pitchFamily="65" charset="-120"/>
                <a:ea typeface="DFKai-SB" panose="03000509000000000000" pitchFamily="65" charset="-120"/>
              </a:rPr>
              <a:t>國旗</a:t>
            </a:r>
            <a:r>
              <a:rPr lang="zh-TW" altLang="en-US" sz="4400" b="1" dirty="0" smtClean="0">
                <a:latin typeface="DFKai-SB" panose="03000509000000000000" pitchFamily="65" charset="-120"/>
                <a:ea typeface="DFKai-SB" panose="03000509000000000000" pitchFamily="65" charset="-120"/>
              </a:rPr>
              <a:t>在香港特區的</a:t>
            </a:r>
            <a:r>
              <a:rPr lang="zh-TW" altLang="zh-HK" sz="4400" b="1" dirty="0" smtClean="0">
                <a:latin typeface="DFKai-SB" panose="03000509000000000000" pitchFamily="65" charset="-120"/>
                <a:ea typeface="DFKai-SB" panose="03000509000000000000" pitchFamily="65" charset="-120"/>
              </a:rPr>
              <a:t>使用</a:t>
            </a:r>
            <a:r>
              <a:rPr lang="zh-TW" altLang="zh-HK" sz="4400" b="1" dirty="0">
                <a:latin typeface="DFKai-SB" panose="03000509000000000000" pitchFamily="65" charset="-120"/>
                <a:ea typeface="DFKai-SB" panose="03000509000000000000" pitchFamily="65" charset="-120"/>
              </a:rPr>
              <a:t>規範</a:t>
            </a:r>
            <a:endParaRPr lang="zh-HK" altLang="en-US" sz="4400" b="1" dirty="0">
              <a:latin typeface="DFKai-SB" panose="03000509000000000000" pitchFamily="65" charset="-120"/>
              <a:ea typeface="DFKai-SB" panose="03000509000000000000" pitchFamily="65" charset="-120"/>
            </a:endParaRPr>
          </a:p>
        </p:txBody>
      </p:sp>
      <p:pic>
        <p:nvPicPr>
          <p:cNvPr id="41992" name="图片 18"/>
          <p:cNvPicPr>
            <a:picLocks noChangeAspect="1" noChangeArrowheads="1"/>
          </p:cNvPicPr>
          <p:nvPr/>
        </p:nvPicPr>
        <p:blipFill>
          <a:blip r:embed="rId3"/>
          <a:srcRect/>
          <a:stretch/>
        </p:blipFill>
        <p:spPr bwMode="auto">
          <a:xfrm>
            <a:off x="827093" y="3251325"/>
            <a:ext cx="3382918" cy="2250300"/>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45063" name="矩形 19"/>
          <p:cNvSpPr>
            <a:spLocks noChangeArrowheads="1"/>
          </p:cNvSpPr>
          <p:nvPr/>
        </p:nvSpPr>
        <p:spPr bwMode="auto">
          <a:xfrm>
            <a:off x="790578" y="5518154"/>
            <a:ext cx="34194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10</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1</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日，香港特區政府在金紫荊廣場舉行國慶</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71</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周年升旗儀式</a:t>
            </a:r>
          </a:p>
        </p:txBody>
      </p:sp>
      <p:sp>
        <p:nvSpPr>
          <p:cNvPr id="45064" name="Freeform 15"/>
          <p:cNvSpPr>
            <a:spLocks/>
          </p:cNvSpPr>
          <p:nvPr/>
        </p:nvSpPr>
        <p:spPr bwMode="auto">
          <a:xfrm flipH="1">
            <a:off x="1285000" y="1871107"/>
            <a:ext cx="2318336" cy="2367624"/>
          </a:xfrm>
          <a:custGeom>
            <a:avLst/>
            <a:gdLst>
              <a:gd name="T0" fmla="*/ 0 w 296"/>
              <a:gd name="T1" fmla="*/ 2147483646 h 301"/>
              <a:gd name="T2" fmla="*/ 2147483646 w 296"/>
              <a:gd name="T3" fmla="*/ 2147483646 h 301"/>
              <a:gd name="T4" fmla="*/ 2147483646 w 296"/>
              <a:gd name="T5" fmla="*/ 2147483646 h 301"/>
              <a:gd name="T6" fmla="*/ 2147483646 w 296"/>
              <a:gd name="T7" fmla="*/ 2147483646 h 301"/>
              <a:gd name="T8" fmla="*/ 2147483646 w 296"/>
              <a:gd name="T9" fmla="*/ 2147483646 h 301"/>
              <a:gd name="T10" fmla="*/ 2147483646 w 296"/>
              <a:gd name="T11" fmla="*/ 2147483646 h 301"/>
              <a:gd name="T12" fmla="*/ 2147483646 w 296"/>
              <a:gd name="T13" fmla="*/ 2147483646 h 301"/>
              <a:gd name="T14" fmla="*/ 2147483646 w 296"/>
              <a:gd name="T15" fmla="*/ 2147483646 h 301"/>
              <a:gd name="T16" fmla="*/ 2147483646 w 296"/>
              <a:gd name="T17" fmla="*/ 2147483646 h 301"/>
              <a:gd name="T18" fmla="*/ 2147483646 w 296"/>
              <a:gd name="T19" fmla="*/ 2147483646 h 301"/>
              <a:gd name="T20" fmla="*/ 2147483646 w 296"/>
              <a:gd name="T21" fmla="*/ 2147483646 h 301"/>
              <a:gd name="T22" fmla="*/ 2147483646 w 296"/>
              <a:gd name="T23" fmla="*/ 0 h 301"/>
              <a:gd name="T24" fmla="*/ 2147483646 w 296"/>
              <a:gd name="T25" fmla="*/ 2147483646 h 301"/>
              <a:gd name="T26" fmla="*/ 2147483646 w 296"/>
              <a:gd name="T27" fmla="*/ 2147483646 h 301"/>
              <a:gd name="T28" fmla="*/ 2147483646 w 296"/>
              <a:gd name="T29" fmla="*/ 2147483646 h 301"/>
              <a:gd name="T30" fmla="*/ 2147483646 w 296"/>
              <a:gd name="T31" fmla="*/ 2147483646 h 301"/>
              <a:gd name="T32" fmla="*/ 0 w 296"/>
              <a:gd name="T33" fmla="*/ 2147483646 h 3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6"/>
              <a:gd name="T52" fmla="*/ 0 h 301"/>
              <a:gd name="T53" fmla="*/ 296 w 296"/>
              <a:gd name="T54" fmla="*/ 301 h 3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6" h="301">
                <a:moveTo>
                  <a:pt x="0" y="172"/>
                </a:moveTo>
                <a:cubicBezTo>
                  <a:pt x="0" y="207"/>
                  <a:pt x="29" y="236"/>
                  <a:pt x="64" y="236"/>
                </a:cubicBezTo>
                <a:cubicBezTo>
                  <a:pt x="70" y="236"/>
                  <a:pt x="75" y="236"/>
                  <a:pt x="80" y="234"/>
                </a:cubicBezTo>
                <a:cubicBezTo>
                  <a:pt x="87" y="260"/>
                  <a:pt x="111" y="280"/>
                  <a:pt x="139" y="280"/>
                </a:cubicBezTo>
                <a:cubicBezTo>
                  <a:pt x="160" y="280"/>
                  <a:pt x="179" y="269"/>
                  <a:pt x="190" y="252"/>
                </a:cubicBezTo>
                <a:cubicBezTo>
                  <a:pt x="206" y="275"/>
                  <a:pt x="236" y="301"/>
                  <a:pt x="296" y="297"/>
                </a:cubicBezTo>
                <a:cubicBezTo>
                  <a:pt x="296" y="297"/>
                  <a:pt x="233" y="273"/>
                  <a:pt x="219" y="219"/>
                </a:cubicBezTo>
                <a:cubicBezTo>
                  <a:pt x="220" y="219"/>
                  <a:pt x="221" y="219"/>
                  <a:pt x="222" y="219"/>
                </a:cubicBezTo>
                <a:cubicBezTo>
                  <a:pt x="256" y="219"/>
                  <a:pt x="284" y="191"/>
                  <a:pt x="284" y="157"/>
                </a:cubicBezTo>
                <a:cubicBezTo>
                  <a:pt x="284" y="134"/>
                  <a:pt x="272" y="115"/>
                  <a:pt x="254" y="103"/>
                </a:cubicBezTo>
                <a:cubicBezTo>
                  <a:pt x="258" y="94"/>
                  <a:pt x="261" y="84"/>
                  <a:pt x="261" y="73"/>
                </a:cubicBezTo>
                <a:cubicBezTo>
                  <a:pt x="261" y="33"/>
                  <a:pt x="228" y="0"/>
                  <a:pt x="188" y="0"/>
                </a:cubicBezTo>
                <a:cubicBezTo>
                  <a:pt x="170" y="0"/>
                  <a:pt x="153" y="7"/>
                  <a:pt x="141" y="18"/>
                </a:cubicBezTo>
                <a:cubicBezTo>
                  <a:pt x="126" y="8"/>
                  <a:pt x="109" y="1"/>
                  <a:pt x="90" y="1"/>
                </a:cubicBezTo>
                <a:cubicBezTo>
                  <a:pt x="43" y="1"/>
                  <a:pt x="4" y="40"/>
                  <a:pt x="4" y="87"/>
                </a:cubicBezTo>
                <a:cubicBezTo>
                  <a:pt x="4" y="103"/>
                  <a:pt x="9" y="117"/>
                  <a:pt x="16" y="130"/>
                </a:cubicBezTo>
                <a:cubicBezTo>
                  <a:pt x="6" y="142"/>
                  <a:pt x="0" y="156"/>
                  <a:pt x="0" y="172"/>
                </a:cubicBezTo>
              </a:path>
            </a:pathLst>
          </a:custGeom>
          <a:solidFill>
            <a:srgbClr val="DFEED7"/>
          </a:solidFill>
          <a:ln w="19050">
            <a:solidFill>
              <a:srgbClr val="00B050"/>
            </a:solidFill>
            <a:prstDash val="lgDashDotDot"/>
            <a:miter lim="800000"/>
            <a:headEnd/>
            <a:tailEnd/>
          </a:ln>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TW" sz="2400">
              <a:latin typeface="DFKai-SB" panose="03000509000000000000" pitchFamily="65" charset="-120"/>
              <a:ea typeface="DFKai-SB" panose="03000509000000000000" pitchFamily="65" charset="-120"/>
            </a:endParaRPr>
          </a:p>
          <a:p>
            <a:r>
              <a:rPr lang="en-US" altLang="zh-TW" sz="2400">
                <a:latin typeface="DFKai-SB" panose="03000509000000000000" pitchFamily="65" charset="-120"/>
                <a:ea typeface="DFKai-SB" panose="03000509000000000000" pitchFamily="65" charset="-120"/>
              </a:rPr>
              <a:t>    </a:t>
            </a:r>
            <a:endParaRPr lang="zh-CN" altLang="en-US" sz="2400"/>
          </a:p>
        </p:txBody>
      </p:sp>
      <p:sp>
        <p:nvSpPr>
          <p:cNvPr id="45065" name="文本框 3"/>
          <p:cNvSpPr txBox="1">
            <a:spLocks noChangeArrowheads="1"/>
          </p:cNvSpPr>
          <p:nvPr/>
        </p:nvSpPr>
        <p:spPr bwMode="auto">
          <a:xfrm>
            <a:off x="1513421" y="2248480"/>
            <a:ext cx="21074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3000" dirty="0">
                <a:latin typeface="DFKai-SB" panose="03000509000000000000" pitchFamily="65" charset="-120"/>
                <a:ea typeface="DFKai-SB" panose="03000509000000000000" pitchFamily="65" charset="-120"/>
              </a:rPr>
              <a:t>甚</a:t>
            </a:r>
            <a:r>
              <a:rPr lang="zh-TW" altLang="en-US" sz="3000" dirty="0">
                <a:latin typeface="DFKai-SB" panose="03000509000000000000" pitchFamily="65" charset="-120"/>
                <a:ea typeface="DFKai-SB" panose="03000509000000000000" pitchFamily="65" charset="-120"/>
              </a:rPr>
              <a:t>麼是國旗優先地位</a:t>
            </a:r>
            <a:r>
              <a:rPr lang="en-US" altLang="zh-TW" sz="3000" dirty="0">
                <a:latin typeface="DFKai-SB" panose="03000509000000000000" pitchFamily="65" charset="-120"/>
                <a:ea typeface="DFKai-SB" panose="03000509000000000000" pitchFamily="65" charset="-120"/>
              </a:rPr>
              <a:t>?</a:t>
            </a:r>
            <a:endParaRPr lang="zh-HK" altLang="en-US" sz="3000" dirty="0">
              <a:latin typeface="DFKai-SB" panose="03000509000000000000" pitchFamily="65" charset="-120"/>
              <a:ea typeface="DFKai-SB" panose="03000509000000000000" pitchFamily="65" charset="-120"/>
            </a:endParaRPr>
          </a:p>
        </p:txBody>
      </p:sp>
      <p:grpSp>
        <p:nvGrpSpPr>
          <p:cNvPr id="45066" name="组合 12"/>
          <p:cNvGrpSpPr>
            <a:grpSpLocks/>
          </p:cNvGrpSpPr>
          <p:nvPr/>
        </p:nvGrpSpPr>
        <p:grpSpPr bwMode="auto">
          <a:xfrm>
            <a:off x="4667918" y="992739"/>
            <a:ext cx="6743331" cy="5435912"/>
            <a:chOff x="468664" y="3329297"/>
            <a:chExt cx="5537759" cy="6248663"/>
          </a:xfrm>
        </p:grpSpPr>
        <p:sp>
          <p:nvSpPr>
            <p:cNvPr id="45067" name="内容占位符 3"/>
            <p:cNvSpPr txBox="1">
              <a:spLocks noChangeArrowheads="1"/>
            </p:cNvSpPr>
            <p:nvPr/>
          </p:nvSpPr>
          <p:spPr bwMode="auto">
            <a:xfrm>
              <a:off x="658287" y="4424363"/>
              <a:ext cx="5348136" cy="5153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Bef>
                  <a:spcPts val="1000"/>
                </a:spcBef>
                <a:buFont typeface="Arial" panose="020B0604020202020204" pitchFamily="34" charset="0"/>
                <a:buChar char="•"/>
              </a:pPr>
              <a:r>
                <a:rPr lang="zh-TW" altLang="zh-HK" sz="2800" dirty="0">
                  <a:latin typeface="DFKai-SB" panose="03000509000000000000" pitchFamily="65" charset="-120"/>
                  <a:ea typeface="DFKai-SB" panose="03000509000000000000" pitchFamily="65" charset="-120"/>
                </a:rPr>
                <a:t>升掛國旗，須將國旗置於顯著的位置。 </a:t>
              </a:r>
              <a:endParaRPr lang="en-US" altLang="zh-TW" sz="2800" dirty="0">
                <a:latin typeface="DFKai-SB" panose="03000509000000000000" pitchFamily="65" charset="-120"/>
                <a:ea typeface="DFKai-SB" panose="03000509000000000000" pitchFamily="65" charset="-120"/>
              </a:endParaRPr>
            </a:p>
            <a:p>
              <a:pPr>
                <a:lnSpc>
                  <a:spcPct val="90000"/>
                </a:lnSpc>
                <a:spcBef>
                  <a:spcPts val="1000"/>
                </a:spcBef>
                <a:buFont typeface="Arial" panose="020B0604020202020204" pitchFamily="34" charset="0"/>
                <a:buChar char="•"/>
              </a:pPr>
              <a:r>
                <a:rPr lang="zh-TW" altLang="zh-HK" sz="2800" dirty="0">
                  <a:latin typeface="DFKai-SB" panose="03000509000000000000" pitchFamily="65" charset="-120"/>
                  <a:ea typeface="DFKai-SB" panose="03000509000000000000" pitchFamily="65" charset="-120"/>
                </a:rPr>
                <a:t>列隊舉持國旗和其他旗幟行進時，國旗須在其他旗幟之前。 </a:t>
              </a:r>
              <a:endParaRPr lang="zh-CN" altLang="en-US" sz="2800" dirty="0">
                <a:latin typeface="Calibri" panose="020F0502020204030204" pitchFamily="34" charset="0"/>
                <a:ea typeface="等线" pitchFamily="2" charset="-122"/>
              </a:endParaRPr>
            </a:p>
            <a:p>
              <a:pPr>
                <a:lnSpc>
                  <a:spcPct val="90000"/>
                </a:lnSpc>
                <a:spcBef>
                  <a:spcPts val="1000"/>
                </a:spcBef>
                <a:buFont typeface="Arial" panose="020B0604020202020204" pitchFamily="34" charset="0"/>
                <a:buChar char="•"/>
              </a:pPr>
              <a:r>
                <a:rPr lang="zh-TW" altLang="zh-HK" sz="2800" dirty="0">
                  <a:latin typeface="DFKai-SB" panose="03000509000000000000" pitchFamily="65" charset="-120"/>
                  <a:ea typeface="DFKai-SB" panose="03000509000000000000" pitchFamily="65" charset="-120"/>
                </a:rPr>
                <a:t>國旗與其他旗幟同時升掛時，須將國旗置於中心、較高或者突出的位置。 </a:t>
              </a:r>
              <a:endParaRPr lang="zh-CN" altLang="en-US" sz="2800" dirty="0">
                <a:latin typeface="Calibri" panose="020F0502020204030204" pitchFamily="34" charset="0"/>
                <a:ea typeface="等线" pitchFamily="2" charset="-122"/>
              </a:endParaRPr>
            </a:p>
            <a:p>
              <a:pPr>
                <a:lnSpc>
                  <a:spcPct val="90000"/>
                </a:lnSpc>
                <a:spcBef>
                  <a:spcPts val="1000"/>
                </a:spcBef>
                <a:buFont typeface="Arial" panose="020B0604020202020204" pitchFamily="34" charset="0"/>
                <a:buChar char="•"/>
              </a:pPr>
              <a:r>
                <a:rPr lang="zh-TW" altLang="en-US" sz="2800" dirty="0">
                  <a:latin typeface="DFKai-SB" panose="03000509000000000000" pitchFamily="65" charset="-120"/>
                  <a:ea typeface="DFKai-SB" panose="03000509000000000000" pitchFamily="65" charset="-120"/>
                </a:rPr>
                <a:t>國旗與區旗同時或並列升掛、使用時，區旗應小於國旗，國旗在右，區旗在左。</a:t>
              </a:r>
            </a:p>
            <a:p>
              <a:pPr>
                <a:lnSpc>
                  <a:spcPct val="90000"/>
                </a:lnSpc>
                <a:spcBef>
                  <a:spcPts val="1000"/>
                </a:spcBef>
                <a:buFont typeface="Arial" panose="020B0604020202020204" pitchFamily="34" charset="0"/>
                <a:buChar char="•"/>
              </a:pPr>
              <a:r>
                <a:rPr lang="zh-TW" altLang="zh-HK" sz="2800" dirty="0" smtClean="0">
                  <a:latin typeface="DFKai-SB" panose="03000509000000000000" pitchFamily="65" charset="-120"/>
                  <a:ea typeface="DFKai-SB" panose="03000509000000000000" pitchFamily="65" charset="-120"/>
                </a:rPr>
                <a:t>在</a:t>
              </a:r>
              <a:r>
                <a:rPr lang="zh-TW" altLang="zh-HK" sz="2800" dirty="0">
                  <a:latin typeface="DFKai-SB" panose="03000509000000000000" pitchFamily="65" charset="-120"/>
                  <a:ea typeface="DFKai-SB" panose="03000509000000000000" pitchFamily="65" charset="-120"/>
                </a:rPr>
                <a:t>外事活動中同時升掛兩個或以上國家的國旗時，須按照外交部的規定或者國際慣例升掛</a:t>
              </a:r>
              <a:r>
                <a:rPr lang="zh-TW" altLang="zh-HK" sz="2800" dirty="0" smtClean="0">
                  <a:latin typeface="DFKai-SB" panose="03000509000000000000" pitchFamily="65" charset="-120"/>
                  <a:ea typeface="DFKai-SB" panose="03000509000000000000" pitchFamily="65" charset="-120"/>
                </a:rPr>
                <a:t>。</a:t>
              </a:r>
              <a:endParaRPr lang="en-US" altLang="zh-TW" sz="2800" dirty="0" smtClean="0">
                <a:latin typeface="DFKai-SB" panose="03000509000000000000" pitchFamily="65" charset="-120"/>
                <a:ea typeface="DFKai-SB" panose="03000509000000000000" pitchFamily="65" charset="-120"/>
              </a:endParaRPr>
            </a:p>
          </p:txBody>
        </p:sp>
        <p:sp>
          <p:nvSpPr>
            <p:cNvPr id="19" name="Bent Arrow 38"/>
            <p:cNvSpPr/>
            <p:nvPr/>
          </p:nvSpPr>
          <p:spPr>
            <a:xfrm rot="5400000" flipV="1">
              <a:off x="2330300" y="2374215"/>
              <a:ext cx="1123855" cy="4847127"/>
            </a:xfrm>
            <a:prstGeom prst="bentArrow">
              <a:avLst>
                <a:gd name="adj1" fmla="val 8213"/>
                <a:gd name="adj2" fmla="val 9761"/>
                <a:gd name="adj3" fmla="val 15723"/>
                <a:gd name="adj4" fmla="val 14497"/>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schemeClr val="tx1"/>
                </a:solidFill>
              </a:endParaRPr>
            </a:p>
          </p:txBody>
        </p:sp>
        <p:grpSp>
          <p:nvGrpSpPr>
            <p:cNvPr id="45069" name="组合 19"/>
            <p:cNvGrpSpPr>
              <a:grpSpLocks/>
            </p:cNvGrpSpPr>
            <p:nvPr/>
          </p:nvGrpSpPr>
          <p:grpSpPr bwMode="auto">
            <a:xfrm>
              <a:off x="636954" y="3329297"/>
              <a:ext cx="4232418" cy="975274"/>
              <a:chOff x="4778821" y="1012293"/>
              <a:chExt cx="4644942" cy="1070332"/>
            </a:xfrm>
          </p:grpSpPr>
          <p:sp>
            <p:nvSpPr>
              <p:cNvPr id="21" name="燕尾形 1"/>
              <p:cNvSpPr/>
              <p:nvPr/>
            </p:nvSpPr>
            <p:spPr>
              <a:xfrm>
                <a:off x="4778821" y="1278755"/>
                <a:ext cx="3564161" cy="658765"/>
              </a:xfrm>
              <a:prstGeom prst="chevron">
                <a:avLst/>
              </a:prstGeom>
              <a:solidFill>
                <a:srgbClr val="4472C4">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defRPr/>
                </a:pPr>
                <a:endParaRPr lang="zh-CN" altLang="en-US" sz="1600" kern="0" dirty="0">
                  <a:latin typeface="Avant GardeBook" pitchFamily="50" charset="0"/>
                  <a:ea typeface="微软雅黑" panose="020B0503020204020204" pitchFamily="34" charset="-122"/>
                </a:endParaRPr>
              </a:p>
            </p:txBody>
          </p:sp>
          <p:sp>
            <p:nvSpPr>
              <p:cNvPr id="45071" name="文本框 21"/>
              <p:cNvSpPr txBox="1">
                <a:spLocks noChangeArrowheads="1"/>
              </p:cNvSpPr>
              <p:nvPr/>
            </p:nvSpPr>
            <p:spPr bwMode="auto">
              <a:xfrm>
                <a:off x="5084057" y="1012293"/>
                <a:ext cx="4339706" cy="107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spcBef>
                    <a:spcPts val="1000"/>
                  </a:spcBef>
                </a:pPr>
                <a:r>
                  <a:rPr lang="zh-TW" altLang="zh-HK" sz="3200" b="1" dirty="0">
                    <a:solidFill>
                      <a:schemeClr val="bg1"/>
                    </a:solidFill>
                    <a:latin typeface="DFKai-SB" panose="03000509000000000000" pitchFamily="65" charset="-120"/>
                    <a:ea typeface="DFKai-SB" panose="03000509000000000000" pitchFamily="65" charset="-120"/>
                  </a:rPr>
                  <a:t>國旗的優先地位： </a:t>
                </a:r>
              </a:p>
            </p:txBody>
          </p:sp>
        </p:grpSp>
      </p:grpSp>
      <p:sp>
        <p:nvSpPr>
          <p:cNvPr id="3" name="Rectangle 2"/>
          <p:cNvSpPr/>
          <p:nvPr/>
        </p:nvSpPr>
        <p:spPr>
          <a:xfrm>
            <a:off x="6687133" y="6363585"/>
            <a:ext cx="4650697" cy="338554"/>
          </a:xfrm>
          <a:prstGeom prst="rect">
            <a:avLst/>
          </a:prstGeom>
        </p:spPr>
        <p:txBody>
          <a:bodyPr wrap="none">
            <a:spAutoFit/>
          </a:bodyPr>
          <a:lstStyle/>
          <a:p>
            <a:r>
              <a:rPr lang="zh-TW" altLang="en-US" sz="16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sz="16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sz="1600" dirty="0">
                <a:latin typeface="Times New Roman" panose="02020603050405020304" pitchFamily="18" charset="0"/>
                <a:ea typeface="DFKai-SB" panose="03000509000000000000" pitchFamily="65" charset="-120"/>
                <a:cs typeface="Times New Roman" panose="02020603050405020304" pitchFamily="18" charset="0"/>
              </a:rPr>
              <a:t>://www.protocol.gov.hk/tc/show/show.html</a:t>
            </a:r>
          </a:p>
        </p:txBody>
      </p:sp>
    </p:spTree>
    <p:extLst>
      <p:ext uri="{BB962C8B-B14F-4D97-AF65-F5344CB8AC3E}">
        <p14:creationId xmlns:p14="http://schemas.microsoft.com/office/powerpoint/2010/main" val="32365277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22</a:t>
            </a:fld>
            <a:endParaRPr lang="en-US" altLang="en-US"/>
          </a:p>
        </p:txBody>
      </p:sp>
      <p:pic>
        <p:nvPicPr>
          <p:cNvPr id="4" name="Picture 3">
            <a:hlinkClick r:id="rId2"/>
          </p:cNvPr>
          <p:cNvPicPr>
            <a:picLocks noChangeAspect="1"/>
          </p:cNvPicPr>
          <p:nvPr/>
        </p:nvPicPr>
        <p:blipFill>
          <a:blip r:embed="rId3"/>
          <a:stretch>
            <a:fillRect/>
          </a:stretch>
        </p:blipFill>
        <p:spPr>
          <a:xfrm>
            <a:off x="452582" y="1692164"/>
            <a:ext cx="3496480" cy="2174523"/>
          </a:xfrm>
          <a:prstGeom prst="rect">
            <a:avLst/>
          </a:prstGeom>
        </p:spPr>
      </p:pic>
      <p:pic>
        <p:nvPicPr>
          <p:cNvPr id="6" name="Picture 5">
            <a:hlinkClick r:id="rId2"/>
          </p:cNvPr>
          <p:cNvPicPr>
            <a:picLocks noChangeAspect="1"/>
          </p:cNvPicPr>
          <p:nvPr/>
        </p:nvPicPr>
        <p:blipFill>
          <a:blip r:embed="rId4"/>
          <a:stretch>
            <a:fillRect/>
          </a:stretch>
        </p:blipFill>
        <p:spPr>
          <a:xfrm>
            <a:off x="8470571" y="1841062"/>
            <a:ext cx="3311660" cy="1876725"/>
          </a:xfrm>
          <a:prstGeom prst="rect">
            <a:avLst/>
          </a:prstGeom>
        </p:spPr>
      </p:pic>
      <p:pic>
        <p:nvPicPr>
          <p:cNvPr id="7" name="Picture 6">
            <a:hlinkClick r:id="rId2"/>
          </p:cNvPr>
          <p:cNvPicPr>
            <a:picLocks noChangeAspect="1"/>
          </p:cNvPicPr>
          <p:nvPr/>
        </p:nvPicPr>
        <p:blipFill>
          <a:blip r:embed="rId5"/>
          <a:stretch>
            <a:fillRect/>
          </a:stretch>
        </p:blipFill>
        <p:spPr>
          <a:xfrm>
            <a:off x="4164259" y="2036454"/>
            <a:ext cx="3924859" cy="2051725"/>
          </a:xfrm>
          <a:prstGeom prst="rect">
            <a:avLst/>
          </a:prstGeom>
        </p:spPr>
      </p:pic>
      <p:sp>
        <p:nvSpPr>
          <p:cNvPr id="9" name="Rectangle 8"/>
          <p:cNvSpPr/>
          <p:nvPr/>
        </p:nvSpPr>
        <p:spPr>
          <a:xfrm>
            <a:off x="3612448" y="5917985"/>
            <a:ext cx="5028479" cy="646331"/>
          </a:xfrm>
          <a:prstGeom prst="rect">
            <a:avLst/>
          </a:prstGeom>
        </p:spPr>
        <p:txBody>
          <a:bodyPr wrap="square">
            <a:spAutoFit/>
          </a:bodyPr>
          <a:lstStyle/>
          <a:p>
            <a:r>
              <a:rPr lang="zh-TW" altLang="en-US" sz="3600" dirty="0" smtClean="0">
                <a:latin typeface="標楷體" panose="03000509000000000000" pitchFamily="65" charset="-120"/>
                <a:ea typeface="標楷體" panose="03000509000000000000" pitchFamily="65" charset="-120"/>
              </a:rPr>
              <a:t>點擊以上圖像觀看影片</a:t>
            </a:r>
            <a:endParaRPr lang="zh-HK" altLang="en-US" sz="3600" dirty="0">
              <a:latin typeface="標楷體" panose="03000509000000000000" pitchFamily="65" charset="-120"/>
              <a:ea typeface="標楷體" panose="03000509000000000000" pitchFamily="65" charset="-120"/>
            </a:endParaRPr>
          </a:p>
        </p:txBody>
      </p:sp>
      <p:sp>
        <p:nvSpPr>
          <p:cNvPr id="10" name="Rectangle 9"/>
          <p:cNvSpPr/>
          <p:nvPr/>
        </p:nvSpPr>
        <p:spPr>
          <a:xfrm>
            <a:off x="2380616" y="543047"/>
            <a:ext cx="8026400" cy="769441"/>
          </a:xfrm>
          <a:prstGeom prst="rect">
            <a:avLst/>
          </a:prstGeom>
        </p:spPr>
        <p:txBody>
          <a:bodyPr wrap="square">
            <a:spAutoFit/>
          </a:bodyPr>
          <a:lstStyle/>
          <a:p>
            <a:r>
              <a:rPr lang="zh-TW" altLang="en-US" sz="4400" b="1" dirty="0" smtClean="0">
                <a:latin typeface="標楷體" panose="03000509000000000000" pitchFamily="65" charset="-120"/>
                <a:ea typeface="標楷體" panose="03000509000000000000" pitchFamily="65" charset="-120"/>
              </a:rPr>
              <a:t>觀看影片</a:t>
            </a:r>
            <a:r>
              <a:rPr lang="en-US" altLang="zh-TW" sz="4400" b="1" dirty="0" smtClean="0">
                <a:latin typeface="標楷體" panose="03000509000000000000" pitchFamily="65" charset="-120"/>
                <a:ea typeface="標楷體" panose="03000509000000000000" pitchFamily="65" charset="-120"/>
              </a:rPr>
              <a:t>: </a:t>
            </a:r>
            <a:r>
              <a:rPr lang="zh-TW" altLang="en-US" sz="4400" b="1" dirty="0" smtClean="0">
                <a:latin typeface="標楷體" panose="03000509000000000000" pitchFamily="65" charset="-120"/>
                <a:ea typeface="標楷體" panose="03000509000000000000" pitchFamily="65" charset="-120"/>
              </a:rPr>
              <a:t>國旗</a:t>
            </a:r>
            <a:r>
              <a:rPr lang="zh-TW" altLang="en-US" sz="4400" b="1" dirty="0">
                <a:latin typeface="標楷體" panose="03000509000000000000" pitchFamily="65" charset="-120"/>
                <a:ea typeface="標楷體" panose="03000509000000000000" pitchFamily="65" charset="-120"/>
              </a:rPr>
              <a:t>及區旗的展示</a:t>
            </a:r>
            <a:endParaRPr lang="zh-HK" altLang="en-US" sz="4400" b="1" dirty="0">
              <a:latin typeface="標楷體" panose="03000509000000000000" pitchFamily="65" charset="-120"/>
              <a:ea typeface="標楷體" panose="03000509000000000000" pitchFamily="65" charset="-120"/>
            </a:endParaRPr>
          </a:p>
        </p:txBody>
      </p:sp>
      <p:pic>
        <p:nvPicPr>
          <p:cNvPr id="13" name="Picture 12">
            <a:hlinkClick r:id="rId2"/>
          </p:cNvPr>
          <p:cNvPicPr>
            <a:picLocks noChangeAspect="1"/>
          </p:cNvPicPr>
          <p:nvPr/>
        </p:nvPicPr>
        <p:blipFill>
          <a:blip r:embed="rId6"/>
          <a:stretch>
            <a:fillRect/>
          </a:stretch>
        </p:blipFill>
        <p:spPr>
          <a:xfrm>
            <a:off x="2881144" y="4441753"/>
            <a:ext cx="5875529" cy="1310754"/>
          </a:xfrm>
          <a:prstGeom prst="rect">
            <a:avLst/>
          </a:prstGeom>
        </p:spPr>
      </p:pic>
    </p:spTree>
    <p:extLst>
      <p:ext uri="{BB962C8B-B14F-4D97-AF65-F5344CB8AC3E}">
        <p14:creationId xmlns:p14="http://schemas.microsoft.com/office/powerpoint/2010/main" val="5790169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23</a:t>
            </a:fld>
            <a:endParaRPr lang="en-US" altLang="en-US"/>
          </a:p>
        </p:txBody>
      </p:sp>
      <p:sp>
        <p:nvSpPr>
          <p:cNvPr id="3" name="Rectangle 2"/>
          <p:cNvSpPr/>
          <p:nvPr/>
        </p:nvSpPr>
        <p:spPr>
          <a:xfrm>
            <a:off x="1343805" y="1821826"/>
            <a:ext cx="9593826" cy="3416320"/>
          </a:xfrm>
          <a:prstGeom prst="rect">
            <a:avLst/>
          </a:prstGeom>
        </p:spPr>
        <p:txBody>
          <a:bodyPr wrap="square">
            <a:spAutoFit/>
          </a:bodyPr>
          <a:lstStyle/>
          <a:p>
            <a:pPr marL="571500" indent="-571500">
              <a:buFont typeface="Arial" panose="020B0604020202020204" pitchFamily="34" charset="0"/>
              <a:buChar char="•"/>
            </a:pPr>
            <a:r>
              <a:rPr lang="zh-CN" altLang="en-US" sz="3600" dirty="0" smtClean="0">
                <a:solidFill>
                  <a:srgbClr val="000000"/>
                </a:solidFill>
                <a:latin typeface="DFKai-SB" panose="03000509000000000000" pitchFamily="65" charset="-120"/>
                <a:ea typeface="DFKai-SB" panose="03000509000000000000" pitchFamily="65" charset="-120"/>
              </a:rPr>
              <a:t>懸掛雙方國旗，按國際慣例，以右為上。兩國國旗並掛，以旗本身面向為</a:t>
            </a:r>
            <a:r>
              <a:rPr lang="zh-TW" altLang="en-US" sz="3600" dirty="0" smtClean="0">
                <a:solidFill>
                  <a:srgbClr val="000000"/>
                </a:solidFill>
                <a:latin typeface="DFKai-SB" panose="03000509000000000000" pitchFamily="65" charset="-120"/>
                <a:ea typeface="DFKai-SB" panose="03000509000000000000" pitchFamily="65" charset="-120"/>
              </a:rPr>
              <a:t>準</a:t>
            </a:r>
            <a:r>
              <a:rPr lang="zh-CN" altLang="en-US" sz="3600" dirty="0" smtClean="0">
                <a:solidFill>
                  <a:srgbClr val="000000"/>
                </a:solidFill>
                <a:latin typeface="DFKai-SB" panose="03000509000000000000" pitchFamily="65" charset="-120"/>
                <a:ea typeface="DFKai-SB" panose="03000509000000000000" pitchFamily="65" charset="-120"/>
              </a:rPr>
              <a:t>，右掛客方國旗，左掛本國國旗。</a:t>
            </a:r>
            <a:endParaRPr lang="en-US" altLang="zh-CN" sz="3600" dirty="0" smtClean="0">
              <a:solidFill>
                <a:srgbClr val="000000"/>
              </a:solidFill>
              <a:latin typeface="DFKai-SB" panose="03000509000000000000" pitchFamily="65" charset="-120"/>
              <a:ea typeface="DFKai-SB" panose="03000509000000000000" pitchFamily="65" charset="-120"/>
            </a:endParaRPr>
          </a:p>
          <a:p>
            <a:pPr marL="571500" indent="-571500">
              <a:buFont typeface="Arial" panose="020B0604020202020204" pitchFamily="34" charset="0"/>
              <a:buChar char="•"/>
            </a:pPr>
            <a:endParaRPr lang="en-US" sz="3600" dirty="0">
              <a:solidFill>
                <a:srgbClr val="000000"/>
              </a:solidFill>
              <a:latin typeface="DFKai-SB" panose="03000509000000000000" pitchFamily="65" charset="-120"/>
              <a:ea typeface="DFKai-SB" panose="03000509000000000000" pitchFamily="65" charset="-120"/>
            </a:endParaRPr>
          </a:p>
          <a:p>
            <a:pPr marL="571500" indent="-571500">
              <a:buFont typeface="Arial" panose="020B0604020202020204" pitchFamily="34" charset="0"/>
              <a:buChar char="•"/>
            </a:pPr>
            <a:r>
              <a:rPr lang="zh-CN" altLang="en-US" sz="3600" dirty="0" smtClean="0">
                <a:latin typeface="DFKai-SB" panose="03000509000000000000" pitchFamily="65" charset="-120"/>
                <a:ea typeface="DFKai-SB" panose="03000509000000000000" pitchFamily="65" charset="-120"/>
              </a:rPr>
              <a:t>所謂主客，原則上不以活動舉行所在國為依據，而以舉辦活動的主人為依據。</a:t>
            </a:r>
            <a:endParaRPr lang="en-US" sz="3600" dirty="0">
              <a:latin typeface="DFKai-SB" panose="03000509000000000000" pitchFamily="65" charset="-120"/>
              <a:ea typeface="DFKai-SB" panose="03000509000000000000" pitchFamily="65" charset="-120"/>
            </a:endParaRPr>
          </a:p>
        </p:txBody>
      </p:sp>
      <p:sp>
        <p:nvSpPr>
          <p:cNvPr id="4" name="Title 1"/>
          <p:cNvSpPr txBox="1">
            <a:spLocks noChangeArrowheads="1"/>
          </p:cNvSpPr>
          <p:nvPr/>
        </p:nvSpPr>
        <p:spPr bwMode="auto">
          <a:xfrm>
            <a:off x="1175333" y="318371"/>
            <a:ext cx="1081009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zh-TW" altLang="en-US" sz="4800" b="1" dirty="0" smtClean="0">
                <a:latin typeface="DFKai-SB" panose="03000509000000000000" pitchFamily="65" charset="-120"/>
                <a:ea typeface="DFKai-SB" panose="03000509000000000000" pitchFamily="65" charset="-120"/>
              </a:rPr>
              <a:t>知多點</a:t>
            </a:r>
            <a:r>
              <a:rPr lang="en-US" altLang="zh-TW" sz="4800" b="1" dirty="0" smtClean="0">
                <a:latin typeface="DFKai-SB" panose="03000509000000000000" pitchFamily="65" charset="-120"/>
                <a:ea typeface="DFKai-SB" panose="03000509000000000000" pitchFamily="65" charset="-120"/>
              </a:rPr>
              <a:t>:</a:t>
            </a:r>
            <a:r>
              <a:rPr lang="zh-TW" altLang="en-US" sz="4800" b="1" dirty="0" smtClean="0">
                <a:latin typeface="DFKai-SB" panose="03000509000000000000" pitchFamily="65" charset="-120"/>
                <a:ea typeface="DFKai-SB" panose="03000509000000000000" pitchFamily="65" charset="-120"/>
              </a:rPr>
              <a:t>外事活動上國旗的使用規範</a:t>
            </a:r>
            <a:endParaRPr lang="zh-HK" altLang="en-US" sz="4800" b="1" dirty="0">
              <a:latin typeface="DFKai-SB" panose="03000509000000000000" pitchFamily="65" charset="-120"/>
              <a:ea typeface="DFKai-SB" panose="03000509000000000000" pitchFamily="65" charset="-120"/>
            </a:endParaRPr>
          </a:p>
        </p:txBody>
      </p:sp>
      <p:sp>
        <p:nvSpPr>
          <p:cNvPr id="5" name="Rectangle 4"/>
          <p:cNvSpPr/>
          <p:nvPr/>
        </p:nvSpPr>
        <p:spPr>
          <a:xfrm>
            <a:off x="1474176" y="5654216"/>
            <a:ext cx="9463455" cy="646331"/>
          </a:xfrm>
          <a:prstGeom prst="rect">
            <a:avLst/>
          </a:prstGeom>
          <a:ln w="28575">
            <a:solidFill>
              <a:srgbClr val="000066"/>
            </a:solidFill>
          </a:ln>
        </p:spPr>
        <p:txBody>
          <a:bodyPr wrap="square">
            <a:spAutoFit/>
          </a:bodyPr>
          <a:lstStyle/>
          <a:p>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詳細請參考中華人民共和國外交部網頁上的介紹</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 https://www.fmprc.gov.cn/web/ziliao_674904/lbzs_674975/t9024.shtml</a:t>
            </a:r>
            <a:endParaRPr lang="en-US"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56562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3AAD2BC-04E4-47F3-A4C5-4D51C75BB722}" type="slidenum">
              <a:rPr lang="en-US" altLang="en-US">
                <a:solidFill>
                  <a:srgbClr val="898989"/>
                </a:solidFill>
              </a:rPr>
              <a:pPr/>
              <a:t>24</a:t>
            </a:fld>
            <a:endParaRPr lang="en-US" altLang="en-US">
              <a:solidFill>
                <a:srgbClr val="898989"/>
              </a:solidFill>
            </a:endParaRPr>
          </a:p>
        </p:txBody>
      </p:sp>
      <p:sp>
        <p:nvSpPr>
          <p:cNvPr id="49157" name="Title 1"/>
          <p:cNvSpPr txBox="1">
            <a:spLocks noChangeArrowheads="1"/>
          </p:cNvSpPr>
          <p:nvPr/>
        </p:nvSpPr>
        <p:spPr bwMode="auto">
          <a:xfrm>
            <a:off x="3637939" y="351693"/>
            <a:ext cx="4928333"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zh-TW" altLang="en-US" sz="4400" b="1" dirty="0" smtClean="0">
                <a:latin typeface="DFKai-SB" panose="03000509000000000000" pitchFamily="65" charset="-120"/>
                <a:ea typeface="DFKai-SB" panose="03000509000000000000" pitchFamily="65" charset="-120"/>
              </a:rPr>
              <a:t>尊重</a:t>
            </a:r>
            <a:r>
              <a:rPr lang="zh-TW" altLang="zh-HK" sz="4400" b="1" dirty="0" smtClean="0">
                <a:latin typeface="DFKai-SB" panose="03000509000000000000" pitchFamily="65" charset="-120"/>
                <a:ea typeface="DFKai-SB" panose="03000509000000000000" pitchFamily="65" charset="-120"/>
              </a:rPr>
              <a:t>國旗</a:t>
            </a:r>
            <a:endParaRPr lang="zh-HK" altLang="en-US" sz="4400" b="1" dirty="0">
              <a:latin typeface="DFKai-SB" panose="03000509000000000000" pitchFamily="65" charset="-120"/>
              <a:ea typeface="DFKai-SB" panose="03000509000000000000" pitchFamily="65" charset="-120"/>
            </a:endParaRPr>
          </a:p>
        </p:txBody>
      </p:sp>
      <p:grpSp>
        <p:nvGrpSpPr>
          <p:cNvPr id="49158" name="组合 2"/>
          <p:cNvGrpSpPr>
            <a:grpSpLocks/>
          </p:cNvGrpSpPr>
          <p:nvPr/>
        </p:nvGrpSpPr>
        <p:grpSpPr bwMode="auto">
          <a:xfrm>
            <a:off x="1406891" y="1198418"/>
            <a:ext cx="9574700" cy="4934970"/>
            <a:chOff x="1664580" y="1447403"/>
            <a:chExt cx="9576441" cy="4934503"/>
          </a:xfrm>
        </p:grpSpPr>
        <p:sp>
          <p:nvSpPr>
            <p:cNvPr id="9" name="燕尾形 1"/>
            <p:cNvSpPr/>
            <p:nvPr/>
          </p:nvSpPr>
          <p:spPr>
            <a:xfrm flipV="1">
              <a:off x="1664580" y="1770161"/>
              <a:ext cx="677252" cy="577917"/>
            </a:xfrm>
            <a:prstGeom prst="chevron">
              <a:avLst>
                <a:gd name="adj" fmla="val 38311"/>
              </a:avLst>
            </a:prstGeom>
            <a:solidFill>
              <a:srgbClr val="21D0C2">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defRPr/>
              </a:pPr>
              <a:endParaRPr lang="zh-CN" altLang="en-US" sz="1600" kern="0" dirty="0">
                <a:latin typeface="Avant GardeBook" pitchFamily="50" charset="0"/>
                <a:ea typeface="微软雅黑" panose="020B0503020204020204" pitchFamily="34" charset="-122"/>
              </a:endParaRPr>
            </a:p>
          </p:txBody>
        </p:sp>
        <p:sp>
          <p:nvSpPr>
            <p:cNvPr id="11" name="文本框 10"/>
            <p:cNvSpPr txBox="1"/>
            <p:nvPr/>
          </p:nvSpPr>
          <p:spPr>
            <a:xfrm>
              <a:off x="2482535" y="1447403"/>
              <a:ext cx="8758486" cy="2063349"/>
            </a:xfrm>
            <a:prstGeom prst="round2DiagRect">
              <a:avLst/>
            </a:prstGeom>
            <a:solidFill>
              <a:srgbClr val="51BDC2">
                <a:alpha val="18000"/>
              </a:srgbClr>
            </a:solidFill>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ct val="20000"/>
                </a:spcBef>
                <a:buFont typeface="Arial" panose="020B0604020202020204" pitchFamily="34" charset="0"/>
                <a:buNone/>
              </a:pPr>
              <a:r>
                <a:rPr lang="zh-CN" altLang="en-US" sz="2400" dirty="0">
                  <a:latin typeface="DFKai-SB" panose="03000509000000000000" pitchFamily="65" charset="-120"/>
                  <a:ea typeface="DFKai-SB" panose="03000509000000000000" pitchFamily="65" charset="-120"/>
                </a:rPr>
                <a:t>    </a:t>
              </a:r>
              <a:r>
                <a:rPr lang="zh-CN" altLang="en-US" sz="3200" dirty="0">
                  <a:latin typeface="DFKai-SB" panose="03000509000000000000" pitchFamily="65" charset="-120"/>
                  <a:ea typeface="DFKai-SB" panose="03000509000000000000" pitchFamily="65" charset="-120"/>
                </a:rPr>
                <a:t>不得升掛或者使用破損、污損、褪色或者不合規格的國旗，不得倒掛、倒插或者以其他有損國旗尊嚴的方式升掛、使用國旗。　　</a:t>
              </a:r>
              <a:endParaRPr lang="en-US" altLang="zh-TW" sz="3200" dirty="0">
                <a:latin typeface="DFKai-SB" panose="03000509000000000000" pitchFamily="65" charset="-120"/>
                <a:ea typeface="DFKai-SB" panose="03000509000000000000" pitchFamily="65" charset="-120"/>
              </a:endParaRPr>
            </a:p>
          </p:txBody>
        </p:sp>
        <p:sp>
          <p:nvSpPr>
            <p:cNvPr id="12" name="燕尾形 1"/>
            <p:cNvSpPr/>
            <p:nvPr/>
          </p:nvSpPr>
          <p:spPr>
            <a:xfrm flipV="1">
              <a:off x="1664580" y="3764157"/>
              <a:ext cx="608062" cy="500465"/>
            </a:xfrm>
            <a:prstGeom prst="chevron">
              <a:avLst>
                <a:gd name="adj" fmla="val 38311"/>
              </a:avLst>
            </a:prstGeom>
            <a:solidFill>
              <a:srgbClr val="FF3447">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defRPr/>
              </a:pPr>
              <a:endParaRPr lang="zh-CN" altLang="en-US" sz="1600" kern="0" dirty="0">
                <a:latin typeface="Avant GardeBook" pitchFamily="50" charset="0"/>
                <a:ea typeface="微软雅黑" panose="020B0503020204020204" pitchFamily="34" charset="-122"/>
              </a:endParaRPr>
            </a:p>
          </p:txBody>
        </p:sp>
        <p:sp>
          <p:nvSpPr>
            <p:cNvPr id="13" name="文本框 12"/>
            <p:cNvSpPr txBox="1"/>
            <p:nvPr/>
          </p:nvSpPr>
          <p:spPr>
            <a:xfrm>
              <a:off x="2410718" y="3664823"/>
              <a:ext cx="8830303" cy="2717083"/>
            </a:xfrm>
            <a:prstGeom prst="round2DiagRect">
              <a:avLst/>
            </a:prstGeom>
            <a:solidFill>
              <a:srgbClr val="FF3447">
                <a:alpha val="18000"/>
              </a:srgbClr>
            </a:solidFill>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ts val="1000"/>
                </a:spcBef>
              </a:pPr>
              <a:r>
                <a:rPr lang="zh-CN" altLang="en-US" sz="2400" dirty="0">
                  <a:latin typeface="DFKai-SB" panose="03000509000000000000" pitchFamily="65" charset="-120"/>
                  <a:ea typeface="DFKai-SB" panose="03000509000000000000" pitchFamily="65" charset="-120"/>
                </a:rPr>
                <a:t>    </a:t>
              </a:r>
              <a:r>
                <a:rPr lang="zh-CN" altLang="en-US" sz="3200" dirty="0">
                  <a:latin typeface="DFKai-SB" panose="03000509000000000000" pitchFamily="65" charset="-120"/>
                  <a:ea typeface="DFKai-SB" panose="03000509000000000000" pitchFamily="65" charset="-120"/>
                </a:rPr>
                <a:t>不得隨意丟棄國旗。破損、污損、褪色或者不合規格的國旗應當按照國家有關規定收回、處置。大型群眾性活動結束後，活動主辦方應當收回或者妥善處置活動現場使用的國旗。</a:t>
              </a:r>
              <a:endParaRPr lang="zh-HK" altLang="en-US" sz="3200" dirty="0">
                <a:latin typeface="Calibri" panose="020F0502020204030204" pitchFamily="34" charset="0"/>
                <a:ea typeface="新細明體" panose="02020500000000000000" pitchFamily="18" charset="-120"/>
              </a:endParaRPr>
            </a:p>
          </p:txBody>
        </p:sp>
      </p:grpSp>
      <p:sp>
        <p:nvSpPr>
          <p:cNvPr id="3" name="Rectangle 2"/>
          <p:cNvSpPr/>
          <p:nvPr/>
        </p:nvSpPr>
        <p:spPr>
          <a:xfrm>
            <a:off x="2155519" y="6408325"/>
            <a:ext cx="5741252" cy="338554"/>
          </a:xfrm>
          <a:prstGeom prst="rect">
            <a:avLst/>
          </a:prstGeom>
        </p:spPr>
        <p:txBody>
          <a:bodyPr wrap="none">
            <a:spAutoFit/>
          </a:bodyPr>
          <a:lstStyle/>
          <a:p>
            <a:r>
              <a:rPr lang="zh-TW" altLang="en-US" sz="16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http</a:t>
            </a:r>
            <a:r>
              <a:rPr lang="en-US" sz="1600" dirty="0">
                <a:latin typeface="Times New Roman" panose="02020603050405020304" pitchFamily="18" charset="0"/>
                <a:cs typeface="Times New Roman" panose="02020603050405020304" pitchFamily="18" charset="0"/>
              </a:rPr>
              <a:t>://www.gov.cn/xinwen/2020-12/24/content_5572913.htm</a:t>
            </a:r>
          </a:p>
        </p:txBody>
      </p:sp>
    </p:spTree>
    <p:extLst>
      <p:ext uri="{BB962C8B-B14F-4D97-AF65-F5344CB8AC3E}">
        <p14:creationId xmlns:p14="http://schemas.microsoft.com/office/powerpoint/2010/main" val="1700090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51204" name="Title 1"/>
          <p:cNvSpPr txBox="1">
            <a:spLocks noChangeArrowheads="1"/>
          </p:cNvSpPr>
          <p:nvPr/>
        </p:nvSpPr>
        <p:spPr bwMode="auto">
          <a:xfrm>
            <a:off x="4274344" y="400112"/>
            <a:ext cx="496667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zh-CN" altLang="en-US" sz="4400" b="1" dirty="0" smtClean="0">
                <a:latin typeface="DFKai-SB" panose="03000509000000000000" pitchFamily="65" charset="-120"/>
                <a:ea typeface="DFKai-SB" panose="03000509000000000000" pitchFamily="65" charset="-120"/>
              </a:rPr>
              <a:t>升</a:t>
            </a:r>
            <a:r>
              <a:rPr lang="zh-CN" altLang="en-US" sz="4400" b="1" dirty="0">
                <a:latin typeface="DFKai-SB" panose="03000509000000000000" pitchFamily="65" charset="-120"/>
                <a:ea typeface="DFKai-SB" panose="03000509000000000000" pitchFamily="65" charset="-120"/>
              </a:rPr>
              <a:t>國旗的禮儀</a:t>
            </a:r>
            <a:endParaRPr lang="zh-HK" altLang="en-US" sz="4400" b="1" dirty="0">
              <a:latin typeface="DFKai-SB" panose="03000509000000000000" pitchFamily="65" charset="-120"/>
              <a:ea typeface="DFKai-SB" panose="03000509000000000000" pitchFamily="65" charset="-120"/>
            </a:endParaRPr>
          </a:p>
        </p:txBody>
      </p:sp>
      <p:pic>
        <p:nvPicPr>
          <p:cNvPr id="48137" name="图片 7"/>
          <p:cNvPicPr>
            <a:picLocks noChangeAspect="1" noChangeArrowheads="1"/>
          </p:cNvPicPr>
          <p:nvPr/>
        </p:nvPicPr>
        <p:blipFill>
          <a:blip r:embed="rId3"/>
          <a:srcRect/>
          <a:stretch/>
        </p:blipFill>
        <p:spPr bwMode="auto">
          <a:xfrm>
            <a:off x="6930430" y="2277207"/>
            <a:ext cx="4431312" cy="2926617"/>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grpSp>
        <p:nvGrpSpPr>
          <p:cNvPr id="51206" name="组合 16"/>
          <p:cNvGrpSpPr>
            <a:grpSpLocks/>
          </p:cNvGrpSpPr>
          <p:nvPr/>
        </p:nvGrpSpPr>
        <p:grpSpPr bwMode="auto">
          <a:xfrm>
            <a:off x="806452" y="1558985"/>
            <a:ext cx="5829771" cy="4668780"/>
            <a:chOff x="877014" y="1226186"/>
            <a:chExt cx="5828628" cy="4668478"/>
          </a:xfrm>
        </p:grpSpPr>
        <p:grpSp>
          <p:nvGrpSpPr>
            <p:cNvPr id="51208" name="组合 10"/>
            <p:cNvGrpSpPr>
              <a:grpSpLocks/>
            </p:cNvGrpSpPr>
            <p:nvPr/>
          </p:nvGrpSpPr>
          <p:grpSpPr bwMode="auto">
            <a:xfrm>
              <a:off x="877014" y="1615752"/>
              <a:ext cx="1277962" cy="3418470"/>
              <a:chOff x="1418307" y="1256814"/>
              <a:chExt cx="1891203" cy="3748152"/>
            </a:xfrm>
          </p:grpSpPr>
          <p:sp>
            <p:nvSpPr>
              <p:cNvPr id="12" name="Bent Arrow 65"/>
              <p:cNvSpPr/>
              <p:nvPr/>
            </p:nvSpPr>
            <p:spPr>
              <a:xfrm>
                <a:off x="1418307" y="1256032"/>
                <a:ext cx="1872006" cy="3693315"/>
              </a:xfrm>
              <a:prstGeom prst="bentArrow">
                <a:avLst>
                  <a:gd name="adj1" fmla="val 8879"/>
                  <a:gd name="adj2" fmla="val 12373"/>
                  <a:gd name="adj3" fmla="val 18207"/>
                  <a:gd name="adj4" fmla="val 13139"/>
                </a:avLst>
              </a:prstGeom>
              <a:solidFill>
                <a:srgbClr val="F17475"/>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anchor="ctr"/>
              <a:lstStyle/>
              <a:p>
                <a:pPr algn="ctr">
                  <a:defRPr/>
                </a:pPr>
                <a:endParaRPr lang="en-US" kern="0" dirty="0">
                  <a:solidFill>
                    <a:srgbClr val="000000"/>
                  </a:solidFill>
                  <a:latin typeface="Agency FB" panose="020B0503020202020204" pitchFamily="34" charset="0"/>
                  <a:ea typeface="微软雅黑" panose="020B0503020204020204" pitchFamily="34" charset="-122"/>
                  <a:sym typeface="Agency FB" panose="020B0503020202020204" pitchFamily="34" charset="0"/>
                </a:endParaRPr>
              </a:p>
            </p:txBody>
          </p:sp>
          <p:sp>
            <p:nvSpPr>
              <p:cNvPr id="13" name="Bent Arrow 65"/>
              <p:cNvSpPr/>
              <p:nvPr/>
            </p:nvSpPr>
            <p:spPr>
              <a:xfrm>
                <a:off x="1418307" y="2470893"/>
                <a:ext cx="1872006" cy="2222602"/>
              </a:xfrm>
              <a:prstGeom prst="bentArrow">
                <a:avLst>
                  <a:gd name="adj1" fmla="val 8879"/>
                  <a:gd name="adj2" fmla="val 12373"/>
                  <a:gd name="adj3" fmla="val 18207"/>
                  <a:gd name="adj4" fmla="val 13139"/>
                </a:avLst>
              </a:prstGeom>
              <a:solidFill>
                <a:srgbClr val="01B3C5"/>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anchor="ctr"/>
              <a:lstStyle/>
              <a:p>
                <a:pPr algn="ctr">
                  <a:defRPr/>
                </a:pPr>
                <a:endParaRPr lang="en-US" kern="0" dirty="0">
                  <a:solidFill>
                    <a:srgbClr val="000000"/>
                  </a:solidFill>
                  <a:latin typeface="Agency FB" panose="020B0503020202020204" pitchFamily="34" charset="0"/>
                  <a:ea typeface="微软雅黑" panose="020B0503020204020204" pitchFamily="34" charset="-122"/>
                  <a:sym typeface="Agency FB" panose="020B0503020202020204" pitchFamily="34" charset="0"/>
                </a:endParaRPr>
              </a:p>
            </p:txBody>
          </p:sp>
          <p:sp>
            <p:nvSpPr>
              <p:cNvPr id="15" name="Bent Arrow 65"/>
              <p:cNvSpPr/>
              <p:nvPr/>
            </p:nvSpPr>
            <p:spPr>
              <a:xfrm>
                <a:off x="1437098" y="3680531"/>
                <a:ext cx="1872006" cy="1324512"/>
              </a:xfrm>
              <a:prstGeom prst="bentArrow">
                <a:avLst>
                  <a:gd name="adj1" fmla="val 8879"/>
                  <a:gd name="adj2" fmla="val 12373"/>
                  <a:gd name="adj3" fmla="val 18207"/>
                  <a:gd name="adj4" fmla="val 13139"/>
                </a:avLst>
              </a:prstGeom>
              <a:solidFill>
                <a:srgbClr val="92D050"/>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anchor="ctr"/>
              <a:lstStyle/>
              <a:p>
                <a:pPr algn="ctr">
                  <a:defRPr/>
                </a:pPr>
                <a:endParaRPr lang="en-US" kern="0" dirty="0">
                  <a:solidFill>
                    <a:srgbClr val="000000"/>
                  </a:solidFill>
                  <a:latin typeface="Agency FB" panose="020B0503020202020204" pitchFamily="34" charset="0"/>
                  <a:ea typeface="微软雅黑" panose="020B0503020204020204" pitchFamily="34" charset="-122"/>
                  <a:sym typeface="Agency FB" panose="020B0503020202020204" pitchFamily="34" charset="0"/>
                </a:endParaRPr>
              </a:p>
            </p:txBody>
          </p:sp>
        </p:grpSp>
        <p:sp>
          <p:nvSpPr>
            <p:cNvPr id="51209" name="文本框 8"/>
            <p:cNvSpPr txBox="1">
              <a:spLocks noChangeArrowheads="1"/>
            </p:cNvSpPr>
            <p:nvPr/>
          </p:nvSpPr>
          <p:spPr bwMode="auto">
            <a:xfrm>
              <a:off x="2102971" y="1226186"/>
              <a:ext cx="4602671" cy="107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zh-HK" sz="3200" dirty="0">
                  <a:latin typeface="DFKai-SB" panose="03000509000000000000" pitchFamily="65" charset="-120"/>
                  <a:ea typeface="DFKai-SB" panose="03000509000000000000" pitchFamily="65" charset="-120"/>
                </a:rPr>
                <a:t>升掛國旗時，可以舉行升旗儀式</a:t>
              </a:r>
              <a:r>
                <a:rPr lang="zh-CN" altLang="en-US" sz="3200" dirty="0">
                  <a:latin typeface="DFKai-SB" panose="03000509000000000000" pitchFamily="65" charset="-120"/>
                  <a:ea typeface="DFKai-SB" panose="03000509000000000000" pitchFamily="65" charset="-120"/>
                </a:rPr>
                <a:t>。</a:t>
              </a:r>
              <a:endParaRPr lang="zh-CN" altLang="en-US" sz="3200" dirty="0"/>
            </a:p>
          </p:txBody>
        </p:sp>
        <p:sp>
          <p:nvSpPr>
            <p:cNvPr id="51210" name="文本框 20"/>
            <p:cNvSpPr txBox="1">
              <a:spLocks noChangeArrowheads="1"/>
            </p:cNvSpPr>
            <p:nvPr/>
          </p:nvSpPr>
          <p:spPr bwMode="auto">
            <a:xfrm>
              <a:off x="2138360" y="2460482"/>
              <a:ext cx="4567282" cy="97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66800">
                <a:defRPr>
                  <a:solidFill>
                    <a:schemeClr val="tx1"/>
                  </a:solidFill>
                  <a:latin typeface="Arial" panose="020B0604020202020204" pitchFamily="34" charset="0"/>
                  <a:ea typeface="宋体" panose="02010600030101010101" pitchFamily="2" charset="-122"/>
                </a:defRPr>
              </a:lvl1pPr>
              <a:lvl2pPr marL="742950" indent="-285750" defTabSz="1066800">
                <a:defRPr>
                  <a:solidFill>
                    <a:schemeClr val="tx1"/>
                  </a:solidFill>
                  <a:latin typeface="Arial" panose="020B0604020202020204" pitchFamily="34" charset="0"/>
                  <a:ea typeface="宋体" panose="02010600030101010101" pitchFamily="2" charset="-122"/>
                </a:defRPr>
              </a:lvl2pPr>
              <a:lvl3pPr marL="1143000" indent="-228600" defTabSz="1066800">
                <a:defRPr>
                  <a:solidFill>
                    <a:schemeClr val="tx1"/>
                  </a:solidFill>
                  <a:latin typeface="Arial" panose="020B0604020202020204" pitchFamily="34" charset="0"/>
                  <a:ea typeface="宋体" panose="02010600030101010101" pitchFamily="2" charset="-122"/>
                </a:defRPr>
              </a:lvl3pPr>
              <a:lvl4pPr marL="1600200" indent="-228600" defTabSz="1066800">
                <a:defRPr>
                  <a:solidFill>
                    <a:schemeClr val="tx1"/>
                  </a:solidFill>
                  <a:latin typeface="Arial" panose="020B0604020202020204" pitchFamily="34" charset="0"/>
                  <a:ea typeface="宋体" panose="02010600030101010101" pitchFamily="2" charset="-122"/>
                </a:defRPr>
              </a:lvl4pPr>
              <a:lvl5pPr marL="2057400" indent="-228600" defTabSz="1066800">
                <a:defRPr>
                  <a:solidFill>
                    <a:schemeClr val="tx1"/>
                  </a:solidFill>
                  <a:latin typeface="Arial" panose="020B0604020202020204" pitchFamily="34" charset="0"/>
                  <a:ea typeface="宋体" panose="02010600030101010101" pitchFamily="2" charset="-122"/>
                </a:defRPr>
              </a:lvl5pPr>
              <a:lvl6pPr marL="2514600" indent="-228600" defTabSz="1066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066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066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066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pPr>
              <a:r>
                <a:rPr lang="zh-TW" altLang="zh-HK" sz="3200" dirty="0">
                  <a:latin typeface="DFKai-SB" panose="03000509000000000000" pitchFamily="65" charset="-120"/>
                  <a:ea typeface="DFKai-SB" panose="03000509000000000000" pitchFamily="65" charset="-120"/>
                </a:rPr>
                <a:t>舉行升旗儀式時，應當奏唱國歌。</a:t>
              </a:r>
              <a:endParaRPr lang="zh-CN" altLang="en-US" sz="3200" dirty="0"/>
            </a:p>
          </p:txBody>
        </p:sp>
        <p:sp>
          <p:nvSpPr>
            <p:cNvPr id="51211" name="文本框 21"/>
            <p:cNvSpPr txBox="1">
              <a:spLocks noChangeArrowheads="1"/>
            </p:cNvSpPr>
            <p:nvPr/>
          </p:nvSpPr>
          <p:spPr bwMode="auto">
            <a:xfrm>
              <a:off x="2060584" y="3586489"/>
              <a:ext cx="4567284" cy="23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66800">
                <a:defRPr>
                  <a:solidFill>
                    <a:schemeClr val="tx1"/>
                  </a:solidFill>
                  <a:latin typeface="Arial" panose="020B0604020202020204" pitchFamily="34" charset="0"/>
                  <a:ea typeface="宋体" panose="02010600030101010101" pitchFamily="2" charset="-122"/>
                </a:defRPr>
              </a:lvl1pPr>
              <a:lvl2pPr marL="742950" indent="-285750" defTabSz="1066800">
                <a:defRPr>
                  <a:solidFill>
                    <a:schemeClr val="tx1"/>
                  </a:solidFill>
                  <a:latin typeface="Arial" panose="020B0604020202020204" pitchFamily="34" charset="0"/>
                  <a:ea typeface="宋体" panose="02010600030101010101" pitchFamily="2" charset="-122"/>
                </a:defRPr>
              </a:lvl2pPr>
              <a:lvl3pPr marL="1143000" indent="-228600" defTabSz="1066800">
                <a:defRPr>
                  <a:solidFill>
                    <a:schemeClr val="tx1"/>
                  </a:solidFill>
                  <a:latin typeface="Arial" panose="020B0604020202020204" pitchFamily="34" charset="0"/>
                  <a:ea typeface="宋体" panose="02010600030101010101" pitchFamily="2" charset="-122"/>
                </a:defRPr>
              </a:lvl3pPr>
              <a:lvl4pPr marL="1600200" indent="-228600" defTabSz="1066800">
                <a:defRPr>
                  <a:solidFill>
                    <a:schemeClr val="tx1"/>
                  </a:solidFill>
                  <a:latin typeface="Arial" panose="020B0604020202020204" pitchFamily="34" charset="0"/>
                  <a:ea typeface="宋体" panose="02010600030101010101" pitchFamily="2" charset="-122"/>
                </a:defRPr>
              </a:lvl4pPr>
              <a:lvl5pPr marL="2057400" indent="-228600" defTabSz="1066800">
                <a:defRPr>
                  <a:solidFill>
                    <a:schemeClr val="tx1"/>
                  </a:solidFill>
                  <a:latin typeface="Arial" panose="020B0604020202020204" pitchFamily="34" charset="0"/>
                  <a:ea typeface="宋体" panose="02010600030101010101" pitchFamily="2" charset="-122"/>
                </a:defRPr>
              </a:lvl5pPr>
              <a:lvl6pPr marL="2514600" indent="-228600" defTabSz="1066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1066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1066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10668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pPr>
              <a:r>
                <a:rPr lang="zh-TW" altLang="zh-HK" sz="3200" dirty="0">
                  <a:latin typeface="DFKai-SB" panose="03000509000000000000" pitchFamily="65" charset="-120"/>
                  <a:ea typeface="DFKai-SB" panose="03000509000000000000" pitchFamily="65" charset="-120"/>
                </a:rPr>
                <a:t>在國旗升起的過程中，在場人員應當面向國旗肅立，行注目禮或者按照規定要求敬禮，不得有損害國旗尊嚴的行為。</a:t>
              </a:r>
              <a:endParaRPr lang="zh-CN" altLang="en-US" sz="3200" dirty="0"/>
            </a:p>
          </p:txBody>
        </p:sp>
      </p:grpSp>
      <p:sp>
        <p:nvSpPr>
          <p:cNvPr id="51207" name="文本框 2"/>
          <p:cNvSpPr txBox="1">
            <a:spLocks noChangeArrowheads="1"/>
          </p:cNvSpPr>
          <p:nvPr/>
        </p:nvSpPr>
        <p:spPr bwMode="auto">
          <a:xfrm>
            <a:off x="6930430" y="5234874"/>
            <a:ext cx="44313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2000" dirty="0" smtClean="0">
                <a:latin typeface="DFKai-SB" panose="03000509000000000000" pitchFamily="65" charset="-120"/>
                <a:ea typeface="DFKai-SB" panose="03000509000000000000" pitchFamily="65" charset="-120"/>
              </a:rPr>
              <a:t>在</a:t>
            </a:r>
            <a:r>
              <a:rPr lang="zh-CN" altLang="zh-CN" sz="2000" dirty="0" smtClean="0">
                <a:latin typeface="DFKai-SB" panose="03000509000000000000" pitchFamily="65" charset="-120"/>
                <a:ea typeface="DFKai-SB" panose="03000509000000000000" pitchFamily="65" charset="-120"/>
              </a:rPr>
              <a:t>香港</a:t>
            </a:r>
            <a:r>
              <a:rPr lang="zh-TW" altLang="en-US" sz="2000" dirty="0" smtClean="0">
                <a:latin typeface="DFKai-SB" panose="03000509000000000000" pitchFamily="65" charset="-120"/>
                <a:ea typeface="DFKai-SB" panose="03000509000000000000" pitchFamily="65" charset="-120"/>
              </a:rPr>
              <a:t>金紫荊廣場</a:t>
            </a:r>
            <a:r>
              <a:rPr lang="zh-CN" altLang="zh-CN" sz="2000" dirty="0" smtClean="0">
                <a:latin typeface="DFKai-SB" panose="03000509000000000000" pitchFamily="65" charset="-120"/>
                <a:ea typeface="DFKai-SB" panose="03000509000000000000" pitchFamily="65" charset="-120"/>
              </a:rPr>
              <a:t>舉行</a:t>
            </a:r>
            <a:r>
              <a:rPr lang="zh-CN" altLang="zh-CN" sz="2000" dirty="0">
                <a:latin typeface="DFKai-SB" panose="03000509000000000000" pitchFamily="65" charset="-120"/>
                <a:ea typeface="DFKai-SB" panose="03000509000000000000" pitchFamily="65" charset="-120"/>
              </a:rPr>
              <a:t>升國旗</a:t>
            </a:r>
            <a:r>
              <a:rPr lang="zh-CN" altLang="zh-CN" sz="2000" dirty="0" smtClean="0">
                <a:latin typeface="DFKai-SB" panose="03000509000000000000" pitchFamily="65" charset="-120"/>
                <a:ea typeface="DFKai-SB" panose="03000509000000000000" pitchFamily="65" charset="-120"/>
              </a:rPr>
              <a:t>儀式</a:t>
            </a:r>
            <a:endParaRPr lang="zh-CN" altLang="en-US" sz="2000" dirty="0">
              <a:latin typeface="DFKai-SB" panose="03000509000000000000" pitchFamily="65" charset="-120"/>
              <a:ea typeface="DFKai-SB" panose="03000509000000000000" pitchFamily="65" charset="-120"/>
            </a:endParaRPr>
          </a:p>
        </p:txBody>
      </p:sp>
      <p:sp>
        <p:nvSpPr>
          <p:cNvPr id="16" name="灯片编号占位符 1"/>
          <p:cNvSpPr>
            <a:spLocks noGrp="1"/>
          </p:cNvSpPr>
          <p:nvPr>
            <p:ph type="sldNum" sz="quarter" idx="10"/>
          </p:nvPr>
        </p:nvSpPr>
        <p:spPr>
          <a:xfrm>
            <a:off x="9120188" y="6381754"/>
            <a:ext cx="2743200" cy="365125"/>
          </a:xfrm>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B3AAD2BC-04E4-47F3-A4C5-4D51C75BB722}" type="slidenum">
              <a:rPr lang="en-US" altLang="en-US">
                <a:solidFill>
                  <a:srgbClr val="898989"/>
                </a:solidFill>
              </a:rPr>
              <a:pPr/>
              <a:t>25</a:t>
            </a:fld>
            <a:endParaRPr lang="en-US" altLang="en-US">
              <a:solidFill>
                <a:srgbClr val="898989"/>
              </a:solidFill>
            </a:endParaRPr>
          </a:p>
        </p:txBody>
      </p:sp>
    </p:spTree>
    <p:extLst>
      <p:ext uri="{BB962C8B-B14F-4D97-AF65-F5344CB8AC3E}">
        <p14:creationId xmlns:p14="http://schemas.microsoft.com/office/powerpoint/2010/main" val="4094225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543718" y="1582985"/>
            <a:ext cx="11132467" cy="4031070"/>
          </a:xfrm>
          <a:prstGeom prst="rect">
            <a:avLst/>
          </a:prstGeom>
          <a:solidFill>
            <a:srgbClr val="21D0C2">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0" name="矩形 19"/>
          <p:cNvSpPr/>
          <p:nvPr/>
        </p:nvSpPr>
        <p:spPr>
          <a:xfrm>
            <a:off x="806450" y="1818141"/>
            <a:ext cx="10547350" cy="3504974"/>
          </a:xfrm>
          <a:prstGeom prst="rect">
            <a:avLst/>
          </a:prstGeom>
          <a:pattFill prst="lgGrid">
            <a:fgClr>
              <a:schemeClr val="bg1">
                <a:lumMod val="95000"/>
              </a:schemeClr>
            </a:fgClr>
            <a:bgClr>
              <a:schemeClr val="bg1"/>
            </a:bgClr>
          </a:pattFill>
          <a:ln w="19050">
            <a:solidFill>
              <a:srgbClr val="21D0C2"/>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4" name="任意多边形: 形状 13"/>
          <p:cNvSpPr/>
          <p:nvPr/>
        </p:nvSpPr>
        <p:spPr>
          <a:xfrm>
            <a:off x="3344863" y="3490913"/>
            <a:ext cx="1858962" cy="2646362"/>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9C039732-0F9D-40F7-9611-2E4F82FC1272}" type="slidenum">
              <a:rPr lang="en-US" altLang="en-US">
                <a:solidFill>
                  <a:srgbClr val="898989"/>
                </a:solidFill>
              </a:rPr>
              <a:pPr/>
              <a:t>26</a:t>
            </a:fld>
            <a:endParaRPr lang="en-US" altLang="en-US">
              <a:solidFill>
                <a:srgbClr val="898989"/>
              </a:solidFill>
            </a:endParaRPr>
          </a:p>
        </p:txBody>
      </p:sp>
      <p:sp>
        <p:nvSpPr>
          <p:cNvPr id="53254" name="Title 1"/>
          <p:cNvSpPr txBox="1">
            <a:spLocks noChangeArrowheads="1"/>
          </p:cNvSpPr>
          <p:nvPr/>
        </p:nvSpPr>
        <p:spPr bwMode="auto">
          <a:xfrm>
            <a:off x="2013932" y="652201"/>
            <a:ext cx="8477856"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zh-TW" altLang="en-US" sz="4800" b="1" dirty="0">
                <a:latin typeface="DFKai-SB" panose="03000509000000000000" pitchFamily="65" charset="-120"/>
                <a:ea typeface="DFKai-SB" panose="03000509000000000000" pitchFamily="65" charset="-120"/>
              </a:rPr>
              <a:t>香港</a:t>
            </a:r>
            <a:r>
              <a:rPr lang="zh-TW" altLang="zh-HK" sz="4800" b="1" dirty="0">
                <a:latin typeface="DFKai-SB" panose="03000509000000000000" pitchFamily="65" charset="-120"/>
                <a:ea typeface="DFKai-SB" panose="03000509000000000000" pitchFamily="65" charset="-120"/>
              </a:rPr>
              <a:t>學校升掛國旗、奏唱國歌</a:t>
            </a:r>
          </a:p>
        </p:txBody>
      </p:sp>
      <p:sp>
        <p:nvSpPr>
          <p:cNvPr id="53255" name="Content Placeholder 2"/>
          <p:cNvSpPr txBox="1">
            <a:spLocks noChangeArrowheads="1"/>
          </p:cNvSpPr>
          <p:nvPr/>
        </p:nvSpPr>
        <p:spPr bwMode="auto">
          <a:xfrm>
            <a:off x="852151" y="1801812"/>
            <a:ext cx="10515600" cy="330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ts val="1000"/>
              </a:spcBef>
            </a:pP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　中小學</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必須每週舉行一次升國旗儀式，而升國旗儀式中須奏唱國歌。此外，學校必須於元旦日、香港特別行政區成立紀念日、國慶日當日或在上述日子前／後的上課日舉行升國旗儀式。教育局亦強烈建議學校在重要的日子和特別場合舉行升國旗儀式，例如：開學日、開放日、畢業禮等</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HK" sz="3200" dirty="0">
              <a:latin typeface="DFKai-SB" panose="03000509000000000000" pitchFamily="65" charset="-120"/>
              <a:ea typeface="DFKai-SB" panose="03000509000000000000" pitchFamily="65" charset="-120"/>
            </a:endParaRPr>
          </a:p>
          <a:p>
            <a:pPr algn="r">
              <a:lnSpc>
                <a:spcPct val="90000"/>
              </a:lnSpc>
              <a:spcBef>
                <a:spcPts val="1000"/>
              </a:spcBef>
            </a:pPr>
            <a:r>
              <a:rPr lang="en-US" altLang="zh-TW" sz="1600" dirty="0">
                <a:latin typeface="DFKai-SB" panose="03000509000000000000" pitchFamily="65" charset="-120"/>
                <a:ea typeface="DFKai-SB" panose="03000509000000000000" pitchFamily="65" charset="-120"/>
              </a:rPr>
              <a:t>——</a:t>
            </a:r>
            <a:r>
              <a:rPr lang="zh-TW" altLang="en-US" sz="1600" dirty="0">
                <a:latin typeface="DFKai-SB" panose="03000509000000000000" pitchFamily="65" charset="-120"/>
                <a:ea typeface="DFKai-SB" panose="03000509000000000000" pitchFamily="65" charset="-120"/>
              </a:rPr>
              <a:t>摘</a:t>
            </a:r>
            <a:r>
              <a:rPr lang="zh-CN" altLang="en-US" sz="1600" dirty="0">
                <a:latin typeface="DFKai-SB" panose="03000509000000000000" pitchFamily="65" charset="-120"/>
                <a:ea typeface="DFKai-SB" panose="03000509000000000000" pitchFamily="65" charset="-120"/>
              </a:rPr>
              <a:t>選</a:t>
            </a:r>
            <a:r>
              <a:rPr lang="zh-TW" altLang="en-US" sz="1600" dirty="0">
                <a:latin typeface="DFKai-SB" panose="03000509000000000000" pitchFamily="65" charset="-120"/>
                <a:ea typeface="DFKai-SB" panose="03000509000000000000" pitchFamily="65" charset="-120"/>
              </a:rPr>
              <a:t>自「教育局通告</a:t>
            </a:r>
            <a:r>
              <a:rPr lang="zh-TW" altLang="en-US" sz="1600" dirty="0" smtClean="0">
                <a:latin typeface="DFKai-SB" panose="03000509000000000000" pitchFamily="65" charset="-120"/>
                <a:ea typeface="DFKai-SB" panose="03000509000000000000" pitchFamily="65" charset="-120"/>
              </a:rPr>
              <a:t>第</a:t>
            </a:r>
            <a:r>
              <a:rPr lang="en-US" altLang="zh-TW" sz="1600" dirty="0" smtClean="0">
                <a:latin typeface="DFKai-SB" panose="03000509000000000000" pitchFamily="65" charset="-120"/>
                <a:ea typeface="DFKai-SB" panose="03000509000000000000" pitchFamily="65" charset="-120"/>
              </a:rPr>
              <a:t>11</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1600" dirty="0">
                <a:latin typeface="DFKai-SB" panose="03000509000000000000" pitchFamily="65" charset="-120"/>
                <a:ea typeface="DFKai-SB" panose="03000509000000000000" pitchFamily="65" charset="-120"/>
              </a:rPr>
              <a:t>號國旗、國徽</a:t>
            </a:r>
            <a:r>
              <a:rPr lang="zh-TW" altLang="en-US" sz="1600" dirty="0" smtClean="0">
                <a:latin typeface="DFKai-SB" panose="03000509000000000000" pitchFamily="65" charset="-120"/>
                <a:ea typeface="DFKai-SB" panose="03000509000000000000" pitchFamily="65" charset="-120"/>
              </a:rPr>
              <a:t>、</a:t>
            </a:r>
            <a:r>
              <a:rPr lang="zh-TW" altLang="en-US" sz="1600" dirty="0">
                <a:latin typeface="DFKai-SB" panose="03000509000000000000" pitchFamily="65" charset="-120"/>
                <a:ea typeface="DFKai-SB" panose="03000509000000000000" pitchFamily="65" charset="-120"/>
              </a:rPr>
              <a:t>國歌</a:t>
            </a:r>
            <a:r>
              <a:rPr lang="zh-TW" altLang="en-US" sz="1600" dirty="0" smtClean="0">
                <a:latin typeface="DFKai-SB" panose="03000509000000000000" pitchFamily="65" charset="-120"/>
                <a:ea typeface="DFKai-SB" panose="03000509000000000000" pitchFamily="65" charset="-120"/>
              </a:rPr>
              <a:t>和</a:t>
            </a:r>
            <a:r>
              <a:rPr lang="zh-TW" altLang="en-US" sz="1600" dirty="0">
                <a:latin typeface="DFKai-SB" panose="03000509000000000000" pitchFamily="65" charset="-120"/>
                <a:ea typeface="DFKai-SB" panose="03000509000000000000" pitchFamily="65" charset="-120"/>
              </a:rPr>
              <a:t>區</a:t>
            </a:r>
            <a:r>
              <a:rPr lang="zh-TW" altLang="en-US" sz="1600" dirty="0" smtClean="0">
                <a:latin typeface="DFKai-SB" panose="03000509000000000000" pitchFamily="65" charset="-120"/>
                <a:ea typeface="DFKai-SB" panose="03000509000000000000" pitchFamily="65" charset="-120"/>
              </a:rPr>
              <a:t>旗」</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applications.edb.gov.hk/circular/upload/EDBC/EDBC21011C.pdf</a:t>
            </a:r>
            <a:endParaRPr lang="zh-HK"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Rectangle 2"/>
          <p:cNvSpPr/>
          <p:nvPr/>
        </p:nvSpPr>
        <p:spPr>
          <a:xfrm>
            <a:off x="1159180" y="6041096"/>
            <a:ext cx="9620190" cy="523220"/>
          </a:xfrm>
          <a:prstGeom prst="rect">
            <a:avLst/>
          </a:prstGeom>
        </p:spPr>
        <p:txBody>
          <a:bodyPr wrap="square">
            <a:spAutoFit/>
          </a:bodyPr>
          <a:lstStyle/>
          <a:p>
            <a:pPr lvl="0">
              <a:spcBef>
                <a:spcPct val="0"/>
              </a:spcBef>
              <a:defRPr/>
            </a:pPr>
            <a:r>
              <a:rPr lang="zh-TW" altLang="en-US" sz="2800" dirty="0" smtClean="0">
                <a:solidFill>
                  <a:prstClr val="black"/>
                </a:solidFill>
                <a:latin typeface="DFKai-SB" panose="03000509000000000000" pitchFamily="65" charset="-120"/>
                <a:ea typeface="DFKai-SB" panose="03000509000000000000" pitchFamily="65" charset="-120"/>
              </a:rPr>
              <a:t>註</a:t>
            </a:r>
            <a:r>
              <a:rPr lang="en-US" altLang="zh-TW" sz="2800" dirty="0" smtClean="0">
                <a:solidFill>
                  <a:prstClr val="black"/>
                </a:solidFill>
                <a:latin typeface="DFKai-SB" panose="03000509000000000000" pitchFamily="65" charset="-120"/>
                <a:ea typeface="DFKai-SB" panose="03000509000000000000" pitchFamily="65" charset="-120"/>
              </a:rPr>
              <a:t>: </a:t>
            </a:r>
            <a:r>
              <a:rPr lang="zh-TW" altLang="en-US" sz="2800" dirty="0" smtClean="0">
                <a:solidFill>
                  <a:prstClr val="black"/>
                </a:solidFill>
                <a:latin typeface="DFKai-SB" panose="03000509000000000000" pitchFamily="65" charset="-120"/>
                <a:ea typeface="DFKai-SB" panose="03000509000000000000" pitchFamily="65" charset="-120"/>
              </a:rPr>
              <a:t>因應有關國旗</a:t>
            </a:r>
            <a:r>
              <a:rPr lang="zh-TW" altLang="en-US" sz="2800" dirty="0">
                <a:solidFill>
                  <a:prstClr val="black"/>
                </a:solidFill>
                <a:latin typeface="DFKai-SB" panose="03000509000000000000" pitchFamily="65" charset="-120"/>
                <a:ea typeface="DFKai-SB" panose="03000509000000000000" pitchFamily="65" charset="-120"/>
              </a:rPr>
              <a:t>法</a:t>
            </a:r>
            <a:r>
              <a:rPr lang="zh-TW" altLang="en-US" sz="2800" dirty="0" smtClean="0">
                <a:solidFill>
                  <a:prstClr val="black"/>
                </a:solidFill>
                <a:latin typeface="DFKai-SB" panose="03000509000000000000" pitchFamily="65" charset="-120"/>
                <a:ea typeface="DFKai-SB" panose="03000509000000000000" pitchFamily="65" charset="-120"/>
              </a:rPr>
              <a:t>最新的法律修改，須適當更新有關內容。</a:t>
            </a:r>
            <a:endParaRPr lang="zh-CN" altLang="en-US" sz="2800" dirty="0">
              <a:solidFill>
                <a:prstClr val="black"/>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3487953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角 29"/>
          <p:cNvSpPr/>
          <p:nvPr/>
        </p:nvSpPr>
        <p:spPr>
          <a:xfrm>
            <a:off x="8261215" y="2291131"/>
            <a:ext cx="3552825" cy="2296071"/>
          </a:xfrm>
          <a:prstGeom prst="roundRect">
            <a:avLst>
              <a:gd name="adj" fmla="val 12091"/>
            </a:avLst>
          </a:prstGeom>
          <a:solidFill>
            <a:srgbClr val="21D0C2">
              <a:alpha val="16000"/>
            </a:srgbClr>
          </a:solidFill>
          <a:ln w="38100">
            <a:solidFill>
              <a:srgbClr val="21D0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任意多边形: 形状 9"/>
          <p:cNvSpPr/>
          <p:nvPr/>
        </p:nvSpPr>
        <p:spPr>
          <a:xfrm>
            <a:off x="660400" y="2506663"/>
            <a:ext cx="1860550" cy="2646362"/>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4" name="任意多边形: 形状 13"/>
          <p:cNvSpPr/>
          <p:nvPr/>
        </p:nvSpPr>
        <p:spPr>
          <a:xfrm>
            <a:off x="3413129" y="2506663"/>
            <a:ext cx="1858963" cy="2646362"/>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623C70B-A1BC-41AF-AA56-5931A29B6596}" type="slidenum">
              <a:rPr lang="en-US" altLang="en-US">
                <a:solidFill>
                  <a:srgbClr val="898989"/>
                </a:solidFill>
              </a:rPr>
              <a:pPr/>
              <a:t>27</a:t>
            </a:fld>
            <a:endParaRPr lang="en-US" altLang="en-US">
              <a:solidFill>
                <a:srgbClr val="898989"/>
              </a:solidFill>
            </a:endParaRPr>
          </a:p>
        </p:txBody>
      </p:sp>
      <p:grpSp>
        <p:nvGrpSpPr>
          <p:cNvPr id="55302" name="组合 8"/>
          <p:cNvGrpSpPr>
            <a:grpSpLocks/>
          </p:cNvGrpSpPr>
          <p:nvPr/>
        </p:nvGrpSpPr>
        <p:grpSpPr bwMode="auto">
          <a:xfrm>
            <a:off x="4237642" y="1516877"/>
            <a:ext cx="3552825" cy="4865122"/>
            <a:chOff x="5703330" y="1845076"/>
            <a:chExt cx="2742655" cy="3988999"/>
          </a:xfrm>
        </p:grpSpPr>
        <p:pic>
          <p:nvPicPr>
            <p:cNvPr id="55309" name="图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3330" y="1845076"/>
              <a:ext cx="2742655" cy="3592718"/>
            </a:xfrm>
            <a:prstGeom prst="rect">
              <a:avLst/>
            </a:prstGeom>
            <a:solidFill>
              <a:srgbClr val="21D0C2">
                <a:alpha val="16078"/>
              </a:srgbClr>
            </a:solidFill>
            <a:ln w="38100">
              <a:solidFill>
                <a:srgbClr val="4472C4"/>
              </a:solidFill>
              <a:prstDash val="sysDot"/>
              <a:miter lim="800000"/>
              <a:headEnd/>
              <a:tailEnd/>
            </a:ln>
          </p:spPr>
        </p:pic>
        <p:sp>
          <p:nvSpPr>
            <p:cNvPr id="55310" name="矩形 11"/>
            <p:cNvSpPr>
              <a:spLocks noChangeArrowheads="1"/>
            </p:cNvSpPr>
            <p:nvPr/>
          </p:nvSpPr>
          <p:spPr bwMode="auto">
            <a:xfrm>
              <a:off x="6193423" y="5506018"/>
              <a:ext cx="2103649" cy="328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2000">
                  <a:solidFill>
                    <a:srgbClr val="231F20"/>
                  </a:solidFill>
                  <a:latin typeface="DFKai-SB" panose="03000509000000000000" pitchFamily="65" charset="-120"/>
                  <a:ea typeface="DFKai-SB" panose="03000509000000000000" pitchFamily="65" charset="-120"/>
                </a:rPr>
                <a:t>國歌五線譜版本</a:t>
              </a:r>
              <a:r>
                <a:rPr lang="zh-TW" altLang="en-US" sz="2000">
                  <a:latin typeface="DFKai-SB" panose="03000509000000000000" pitchFamily="65" charset="-120"/>
                  <a:ea typeface="DFKai-SB" panose="03000509000000000000" pitchFamily="65" charset="-120"/>
                </a:rPr>
                <a:t> </a:t>
              </a:r>
              <a:endParaRPr lang="zh-CN" altLang="en-US" sz="2000">
                <a:latin typeface="DFKai-SB" panose="03000509000000000000" pitchFamily="65" charset="-120"/>
                <a:ea typeface="DFKai-SB" panose="03000509000000000000" pitchFamily="65" charset="-120"/>
              </a:endParaRPr>
            </a:p>
          </p:txBody>
        </p:sp>
      </p:grpSp>
      <p:sp>
        <p:nvSpPr>
          <p:cNvPr id="55303" name="Rectangle 4"/>
          <p:cNvSpPr>
            <a:spLocks noChangeArrowheads="1"/>
          </p:cNvSpPr>
          <p:nvPr/>
        </p:nvSpPr>
        <p:spPr bwMode="auto">
          <a:xfrm>
            <a:off x="8335574" y="2764994"/>
            <a:ext cx="340410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3600" dirty="0" smtClean="0">
                <a:latin typeface="DFKai-SB" panose="03000509000000000000" pitchFamily="65" charset="-120"/>
                <a:ea typeface="DFKai-SB" panose="03000509000000000000" pitchFamily="65" charset="-120"/>
              </a:rPr>
              <a:t>進入網頁聽國歌</a:t>
            </a:r>
            <a:r>
              <a:rPr lang="en-US" altLang="zh-TW" sz="3600" dirty="0" smtClean="0">
                <a:latin typeface="DFKai-SB" panose="03000509000000000000" pitchFamily="65" charset="-120"/>
                <a:ea typeface="DFKai-SB" panose="03000509000000000000" pitchFamily="65" charset="-120"/>
              </a:rPr>
              <a:t>:</a:t>
            </a:r>
            <a:endParaRPr lang="en-US" altLang="zh-TW" sz="3600" dirty="0">
              <a:latin typeface="DFKai-SB" panose="03000509000000000000" pitchFamily="65" charset="-120"/>
              <a:ea typeface="DFKai-SB" panose="03000509000000000000" pitchFamily="65" charset="-120"/>
            </a:endParaRPr>
          </a:p>
          <a:p>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http://www.gov.cn/guoqing/guoge/index.htm</a:t>
            </a:r>
          </a:p>
        </p:txBody>
      </p:sp>
      <p:sp>
        <p:nvSpPr>
          <p:cNvPr id="27" name="矩形: 圆角 26"/>
          <p:cNvSpPr/>
          <p:nvPr/>
        </p:nvSpPr>
        <p:spPr>
          <a:xfrm>
            <a:off x="408113" y="1987310"/>
            <a:ext cx="3159000" cy="2927590"/>
          </a:xfrm>
          <a:prstGeom prst="roundRect">
            <a:avLst>
              <a:gd name="adj" fmla="val 12091"/>
            </a:avLst>
          </a:prstGeom>
          <a:solidFill>
            <a:srgbClr val="21D0C2">
              <a:alpha val="16000"/>
            </a:srgbClr>
          </a:solidFill>
          <a:ln w="38100">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矩形 19"/>
          <p:cNvSpPr/>
          <p:nvPr/>
        </p:nvSpPr>
        <p:spPr>
          <a:xfrm>
            <a:off x="385396" y="2103607"/>
            <a:ext cx="3097212" cy="2554545"/>
          </a:xfrm>
          <a:prstGeom prst="rect">
            <a:avLst/>
          </a:prstGeom>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HK" altLang="en-US" sz="3200" dirty="0">
                <a:latin typeface="DFKai-SB" panose="03000509000000000000" pitchFamily="65" charset="-120"/>
                <a:ea typeface="DFKai-SB" panose="03000509000000000000" pitchFamily="65" charset="-120"/>
                <a:cs typeface="Times New Roman" panose="02020603050405020304" pitchFamily="18" charset="0"/>
              </a:rPr>
              <a:t>   「</a:t>
            </a:r>
            <a:r>
              <a:rPr lang="zh-TW" altLang="zh-HK" sz="3200" dirty="0">
                <a:latin typeface="DFKai-SB" panose="03000509000000000000" pitchFamily="65" charset="-120"/>
                <a:ea typeface="DFKai-SB" panose="03000509000000000000" pitchFamily="65" charset="-120"/>
                <a:cs typeface="Times New Roman" panose="02020603050405020304" pitchFamily="18" charset="0"/>
              </a:rPr>
              <a:t>起來！不願做奴隸的人們！</a:t>
            </a:r>
            <a:r>
              <a:rPr lang="zh-HK" altLang="en-US" sz="3200" dirty="0">
                <a:latin typeface="DFKai-SB" panose="03000509000000000000" pitchFamily="65" charset="-120"/>
                <a:ea typeface="DFKai-SB" panose="03000509000000000000" pitchFamily="65" charset="-120"/>
                <a:cs typeface="Times New Roman" panose="02020603050405020304" pitchFamily="18" charset="0"/>
              </a:rPr>
              <a:t>」</a:t>
            </a:r>
            <a:r>
              <a:rPr lang="zh-TW" altLang="zh-HK" sz="3200" dirty="0">
                <a:latin typeface="DFKai-SB" panose="03000509000000000000" pitchFamily="65" charset="-120"/>
                <a:ea typeface="DFKai-SB" panose="03000509000000000000" pitchFamily="65" charset="-120"/>
                <a:cs typeface="Times New Roman" panose="02020603050405020304" pitchFamily="18" charset="0"/>
              </a:rPr>
              <a:t>每當聽</a:t>
            </a:r>
            <a:r>
              <a:rPr lang="zh-CN" altLang="en-US" sz="3200" dirty="0">
                <a:latin typeface="DFKai-SB" panose="03000509000000000000" pitchFamily="65" charset="-120"/>
                <a:ea typeface="DFKai-SB" panose="03000509000000000000" pitchFamily="65" charset="-120"/>
                <a:cs typeface="Times New Roman" panose="02020603050405020304" pitchFamily="18" charset="0"/>
              </a:rPr>
              <a:t>國歌時</a:t>
            </a:r>
            <a:r>
              <a:rPr lang="zh-TW" altLang="zh-HK" sz="3200" dirty="0">
                <a:latin typeface="DFKai-SB" panose="03000509000000000000" pitchFamily="65" charset="-120"/>
                <a:ea typeface="DFKai-SB" panose="03000509000000000000" pitchFamily="65" charset="-120"/>
                <a:cs typeface="Times New Roman" panose="02020603050405020304" pitchFamily="18" charset="0"/>
              </a:rPr>
              <a:t>，</a:t>
            </a:r>
            <a:r>
              <a:rPr lang="zh-TW" altLang="en-US" sz="3200" dirty="0">
                <a:latin typeface="DFKai-SB" panose="03000509000000000000" pitchFamily="65" charset="-120"/>
                <a:ea typeface="DFKai-SB" panose="03000509000000000000" pitchFamily="65" charset="-120"/>
                <a:cs typeface="Times New Roman" panose="02020603050405020304" pitchFamily="18" charset="0"/>
              </a:rPr>
              <a:t>我們</a:t>
            </a:r>
            <a:r>
              <a:rPr lang="zh-TW" altLang="zh-HK" sz="3200" dirty="0">
                <a:latin typeface="DFKai-SB" panose="03000509000000000000" pitchFamily="65" charset="-120"/>
                <a:ea typeface="DFKai-SB" panose="03000509000000000000" pitchFamily="65" charset="-120"/>
                <a:cs typeface="Times New Roman" panose="02020603050405020304" pitchFamily="18" charset="0"/>
              </a:rPr>
              <a:t>都</a:t>
            </a:r>
            <a:r>
              <a:rPr lang="zh-TW" altLang="en-US" sz="3200" dirty="0">
                <a:latin typeface="DFKai-SB" panose="03000509000000000000" pitchFamily="65" charset="-120"/>
                <a:ea typeface="DFKai-SB" panose="03000509000000000000" pitchFamily="65" charset="-120"/>
                <a:cs typeface="Times New Roman" panose="02020603050405020304" pitchFamily="18" charset="0"/>
              </a:rPr>
              <a:t>應該</a:t>
            </a:r>
            <a:r>
              <a:rPr lang="zh-TW" altLang="zh-HK" sz="3200" dirty="0">
                <a:latin typeface="DFKai-SB" panose="03000509000000000000" pitchFamily="65" charset="-120"/>
                <a:ea typeface="DFKai-SB" panose="03000509000000000000" pitchFamily="65" charset="-120"/>
                <a:cs typeface="Times New Roman" panose="02020603050405020304" pitchFamily="18" charset="0"/>
              </a:rPr>
              <a:t>莊嚴肅立</a:t>
            </a:r>
            <a:r>
              <a:rPr lang="zh-TW" altLang="en-US" sz="3200" dirty="0">
                <a:latin typeface="DFKai-SB" panose="03000509000000000000" pitchFamily="65" charset="-120"/>
                <a:ea typeface="DFKai-SB" panose="03000509000000000000" pitchFamily="65" charset="-120"/>
                <a:cs typeface="Times New Roman" panose="02020603050405020304" pitchFamily="18" charset="0"/>
              </a:rPr>
              <a:t>。</a:t>
            </a:r>
            <a:endParaRPr lang="zh-TW" altLang="zh-HK" sz="3200" dirty="0">
              <a:latin typeface="DFKai-SB" panose="03000509000000000000" pitchFamily="65" charset="-120"/>
              <a:ea typeface="DFKai-SB" panose="03000509000000000000" pitchFamily="65" charset="-120"/>
              <a:cs typeface="Times New Roman" panose="02020603050405020304" pitchFamily="18" charset="0"/>
            </a:endParaRPr>
          </a:p>
        </p:txBody>
      </p:sp>
      <p:cxnSp>
        <p:nvCxnSpPr>
          <p:cNvPr id="33" name="连接符: 曲线 32"/>
          <p:cNvCxnSpPr>
            <a:cxnSpLocks/>
            <a:stCxn id="27" idx="3"/>
          </p:cNvCxnSpPr>
          <p:nvPr/>
        </p:nvCxnSpPr>
        <p:spPr>
          <a:xfrm>
            <a:off x="3567113" y="3451105"/>
            <a:ext cx="670529" cy="471956"/>
          </a:xfrm>
          <a:prstGeom prst="curvedConnector3">
            <a:avLst/>
          </a:prstGeom>
          <a:ln w="28575">
            <a:solidFill>
              <a:srgbClr val="FF3447"/>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5" name="连接符: 曲线 34"/>
          <p:cNvCxnSpPr>
            <a:cxnSpLocks/>
          </p:cNvCxnSpPr>
          <p:nvPr/>
        </p:nvCxnSpPr>
        <p:spPr>
          <a:xfrm rot="10800000" flipV="1">
            <a:off x="7790471" y="3687082"/>
            <a:ext cx="470742" cy="339795"/>
          </a:xfrm>
          <a:prstGeom prst="curvedConnector3">
            <a:avLst/>
          </a:prstGeom>
          <a:ln w="28575">
            <a:solidFill>
              <a:srgbClr val="21D0C2"/>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5" name="任意多边形: 形状 14"/>
          <p:cNvSpPr/>
          <p:nvPr/>
        </p:nvSpPr>
        <p:spPr>
          <a:xfrm>
            <a:off x="4446343" y="583777"/>
            <a:ext cx="2824895" cy="6734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44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2. </a:t>
            </a:r>
            <a:r>
              <a:rPr lang="zh-TW" altLang="zh-HK" sz="4400" b="1" dirty="0">
                <a:solidFill>
                  <a:srgbClr val="FFFFFF"/>
                </a:solidFill>
                <a:latin typeface="DFKai-SB" panose="03000509000000000000" pitchFamily="65" charset="-120"/>
                <a:ea typeface="DFKai-SB" panose="03000509000000000000" pitchFamily="65" charset="-120"/>
              </a:rPr>
              <a:t>國歌</a:t>
            </a:r>
            <a:endParaRPr lang="zh-CN" altLang="en-US" sz="4400" b="1" dirty="0">
              <a:solidFill>
                <a:srgbClr val="FFFFFF"/>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17792806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p:cNvSpPr/>
          <p:nvPr/>
        </p:nvSpPr>
        <p:spPr>
          <a:xfrm>
            <a:off x="592138" y="1280313"/>
            <a:ext cx="5043731" cy="3485539"/>
          </a:xfrm>
          <a:prstGeom prst="rect">
            <a:avLst/>
          </a:prstGeom>
          <a:solidFill>
            <a:srgbClr val="FF3447">
              <a:alpha val="9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04F655F-F18E-4635-8CC9-8D977E2DF70A}" type="slidenum">
              <a:rPr lang="en-US" altLang="en-US">
                <a:solidFill>
                  <a:srgbClr val="898989"/>
                </a:solidFill>
              </a:rPr>
              <a:pPr/>
              <a:t>28</a:t>
            </a:fld>
            <a:endParaRPr lang="en-US" altLang="en-US">
              <a:solidFill>
                <a:srgbClr val="898989"/>
              </a:solidFill>
            </a:endParaRPr>
          </a:p>
        </p:txBody>
      </p:sp>
      <p:pic>
        <p:nvPicPr>
          <p:cNvPr id="54279" name="Picture 3"/>
          <p:cNvPicPr>
            <a:picLocks noChangeAspect="1"/>
          </p:cNvPicPr>
          <p:nvPr/>
        </p:nvPicPr>
        <p:blipFill>
          <a:blip r:embed="rId3"/>
          <a:srcRect/>
          <a:stretch/>
        </p:blipFill>
        <p:spPr bwMode="auto">
          <a:xfrm>
            <a:off x="1064847" y="1433744"/>
            <a:ext cx="3667125" cy="2254250"/>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22" name="Rectangle 4"/>
          <p:cNvSpPr/>
          <p:nvPr/>
        </p:nvSpPr>
        <p:spPr>
          <a:xfrm>
            <a:off x="935451" y="3754827"/>
            <a:ext cx="3979891" cy="830997"/>
          </a:xfrm>
          <a:prstGeom prst="rect">
            <a:avLst/>
          </a:prstGeom>
        </p:spPr>
        <p:txBody>
          <a:bodyPr wrap="square">
            <a:spAutoFit/>
          </a:bodyPr>
          <a:lstStyle/>
          <a:p>
            <a:pPr>
              <a:defRPr/>
            </a:pPr>
            <a:r>
              <a:rPr lang="zh-TW" altLang="zh-HK" sz="2400" kern="100" dirty="0">
                <a:latin typeface="DFKai-SB" panose="03000509000000000000" pitchFamily="65" charset="-120"/>
                <a:ea typeface="DFKai-SB" panose="03000509000000000000" pitchFamily="65" charset="-120"/>
                <a:cs typeface="Times New Roman" panose="02020603050405020304" pitchFamily="18" charset="0"/>
              </a:rPr>
              <a:t>《義勇軍進行曲》詞曲作者田漢（右）與聶耳（左</a:t>
            </a:r>
            <a:r>
              <a:rPr lang="zh-TW" altLang="zh-HK" sz="2400" kern="100" dirty="0">
                <a:latin typeface="DFKai-SB" panose="03000509000000000000" pitchFamily="65" charset="-120"/>
                <a:ea typeface="DFKai-SB" panose="03000509000000000000" pitchFamily="65" charset="-120"/>
                <a:cs typeface="MS Gothic" panose="020B0609070205080204" pitchFamily="49" charset="-128"/>
              </a:rPr>
              <a:t>）</a:t>
            </a:r>
            <a:endParaRPr lang="zh-TW" altLang="zh-HK" sz="2400"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57352" name="Title 1"/>
          <p:cNvSpPr txBox="1">
            <a:spLocks noChangeArrowheads="1"/>
          </p:cNvSpPr>
          <p:nvPr/>
        </p:nvSpPr>
        <p:spPr bwMode="auto">
          <a:xfrm>
            <a:off x="4404825" y="442831"/>
            <a:ext cx="5126036"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zh-TW" altLang="zh-HK" sz="4400" b="1" dirty="0" smtClean="0">
                <a:latin typeface="DFKai-SB" panose="03000509000000000000" pitchFamily="65" charset="-120"/>
                <a:ea typeface="DFKai-SB" panose="03000509000000000000" pitchFamily="65" charset="-120"/>
              </a:rPr>
              <a:t>國歌</a:t>
            </a:r>
            <a:r>
              <a:rPr lang="zh-TW" altLang="zh-HK" sz="4400" b="1" dirty="0">
                <a:latin typeface="DFKai-SB" panose="03000509000000000000" pitchFamily="65" charset="-120"/>
                <a:ea typeface="DFKai-SB" panose="03000509000000000000" pitchFamily="65" charset="-120"/>
              </a:rPr>
              <a:t>的由來</a:t>
            </a:r>
            <a:endParaRPr lang="zh-HK" altLang="en-US" sz="4400" b="1" dirty="0">
              <a:latin typeface="DFKai-SB" panose="03000509000000000000" pitchFamily="65" charset="-120"/>
              <a:ea typeface="DFKai-SB" panose="03000509000000000000" pitchFamily="65" charset="-120"/>
            </a:endParaRPr>
          </a:p>
        </p:txBody>
      </p:sp>
      <p:grpSp>
        <p:nvGrpSpPr>
          <p:cNvPr id="57353" name="组合 25"/>
          <p:cNvGrpSpPr>
            <a:grpSpLocks/>
          </p:cNvGrpSpPr>
          <p:nvPr/>
        </p:nvGrpSpPr>
        <p:grpSpPr bwMode="auto">
          <a:xfrm>
            <a:off x="582574" y="4887963"/>
            <a:ext cx="5526002" cy="1794675"/>
            <a:chOff x="1487488" y="5738813"/>
            <a:chExt cx="9833904" cy="746724"/>
          </a:xfrm>
        </p:grpSpPr>
        <p:sp>
          <p:nvSpPr>
            <p:cNvPr id="27" name="矩形: 圆角 26"/>
            <p:cNvSpPr/>
            <p:nvPr/>
          </p:nvSpPr>
          <p:spPr>
            <a:xfrm>
              <a:off x="1487488" y="5738813"/>
              <a:ext cx="9289340" cy="746724"/>
            </a:xfrm>
            <a:prstGeom prst="roundRect">
              <a:avLst/>
            </a:prstGeom>
            <a:solidFill>
              <a:srgbClr val="FFC000">
                <a:alpha val="13000"/>
              </a:srgbClr>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atin typeface="DFKai-SB" panose="03000509000000000000" pitchFamily="65" charset="-120"/>
                <a:ea typeface="DFKai-SB" panose="03000509000000000000" pitchFamily="65" charset="-120"/>
              </a:endParaRPr>
            </a:p>
          </p:txBody>
        </p:sp>
        <p:sp>
          <p:nvSpPr>
            <p:cNvPr id="57358" name="矩形 27"/>
            <p:cNvSpPr>
              <a:spLocks noChangeArrowheads="1"/>
            </p:cNvSpPr>
            <p:nvPr/>
          </p:nvSpPr>
          <p:spPr bwMode="auto">
            <a:xfrm>
              <a:off x="1662125" y="5791242"/>
              <a:ext cx="9659267" cy="45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zh-TW" altLang="en-US" sz="2800" dirty="0" smtClean="0">
                  <a:latin typeface="DFKai-SB" panose="03000509000000000000" pitchFamily="65" charset="-120"/>
                  <a:ea typeface="DFKai-SB" panose="03000509000000000000" pitchFamily="65" charset="-120"/>
                  <a:cs typeface="楷体" pitchFamily="49" charset="-122"/>
                </a:rPr>
                <a:t>影片：</a:t>
              </a:r>
              <a:r>
                <a:rPr lang="zh-TW" altLang="zh-CN" sz="2800" dirty="0" smtClean="0">
                  <a:latin typeface="DFKai-SB" panose="03000509000000000000" pitchFamily="65" charset="-120"/>
                  <a:ea typeface="DFKai-SB" panose="03000509000000000000" pitchFamily="65" charset="-120"/>
                  <a:cs typeface="楷体" pitchFamily="49" charset="-122"/>
                </a:rPr>
                <a:t>《</a:t>
              </a:r>
              <a:r>
                <a:rPr lang="zh-TW" altLang="zh-CN" sz="2800" dirty="0">
                  <a:latin typeface="DFKai-SB" panose="03000509000000000000" pitchFamily="65" charset="-120"/>
                  <a:ea typeface="DFKai-SB" panose="03000509000000000000" pitchFamily="65" charset="-120"/>
                  <a:cs typeface="楷体" pitchFamily="49" charset="-122"/>
                </a:rPr>
                <a:t>國家記憶》中華人民共和國國歌的由來</a:t>
              </a:r>
              <a:endParaRPr lang="zh-CN" altLang="zh-CN" sz="2800" dirty="0">
                <a:latin typeface="DFKai-SB" panose="03000509000000000000" pitchFamily="65" charset="-120"/>
                <a:ea typeface="DFKai-SB" panose="03000509000000000000" pitchFamily="65" charset="-120"/>
                <a:cs typeface="Times New Roman" panose="02020603050405020304" pitchFamily="18" charset="0"/>
              </a:endParaRPr>
            </a:p>
          </p:txBody>
        </p:sp>
      </p:grpSp>
      <p:sp>
        <p:nvSpPr>
          <p:cNvPr id="57354" name="矩形 4"/>
          <p:cNvSpPr>
            <a:spLocks noChangeArrowheads="1"/>
          </p:cNvSpPr>
          <p:nvPr/>
        </p:nvSpPr>
        <p:spPr bwMode="auto">
          <a:xfrm>
            <a:off x="1353745" y="6122321"/>
            <a:ext cx="33687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https://youtu.be/_53e8MzvLTk</a:t>
            </a:r>
          </a:p>
        </p:txBody>
      </p:sp>
      <p:sp>
        <p:nvSpPr>
          <p:cNvPr id="17" name="矩形 16"/>
          <p:cNvSpPr/>
          <p:nvPr/>
        </p:nvSpPr>
        <p:spPr>
          <a:xfrm>
            <a:off x="6108578" y="1673585"/>
            <a:ext cx="5331071" cy="4415200"/>
          </a:xfrm>
          <a:prstGeom prst="rect">
            <a:avLst/>
          </a:prstGeom>
          <a:pattFill prst="lgGrid">
            <a:fgClr>
              <a:schemeClr val="bg1">
                <a:lumMod val="95000"/>
              </a:schemeClr>
            </a:fgClr>
            <a:bgClr>
              <a:schemeClr val="bg1"/>
            </a:bgClr>
          </a:pattFill>
          <a:ln w="19050">
            <a:solidFill>
              <a:srgbClr val="C00000"/>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8" name="矩形 17"/>
          <p:cNvSpPr/>
          <p:nvPr/>
        </p:nvSpPr>
        <p:spPr>
          <a:xfrm>
            <a:off x="6196211" y="1896026"/>
            <a:ext cx="5155803" cy="3970318"/>
          </a:xfrm>
          <a:prstGeom prst="rect">
            <a:avLst/>
          </a:prstGeom>
        </p:spPr>
        <p:txBody>
          <a:bodyPr wrap="square">
            <a:spAutoFit/>
          </a:bodyPr>
          <a:lstStyle/>
          <a:p>
            <a:pPr>
              <a:lnSpc>
                <a:spcPct val="120000"/>
              </a:lnSpc>
              <a:defRPr/>
            </a:pPr>
            <a:r>
              <a:rPr lang="en-US" altLang="zh-CN" sz="3000" kern="100" dirty="0" smtClean="0">
                <a:latin typeface="DFKai-SB" panose="03000509000000000000" pitchFamily="65" charset="-120"/>
                <a:ea typeface="DFKai-SB" panose="03000509000000000000" pitchFamily="65" charset="-120"/>
                <a:cs typeface="Times New Roman" panose="02020603050405020304" pitchFamily="18" charset="0"/>
              </a:rPr>
              <a:t>《</a:t>
            </a:r>
            <a:r>
              <a:rPr lang="zh-CN" altLang="en-US" sz="3000" kern="100" dirty="0">
                <a:latin typeface="DFKai-SB" panose="03000509000000000000" pitchFamily="65" charset="-120"/>
                <a:ea typeface="DFKai-SB" panose="03000509000000000000" pitchFamily="65" charset="-120"/>
                <a:cs typeface="Times New Roman" panose="02020603050405020304" pitchFamily="18" charset="0"/>
              </a:rPr>
              <a:t>義勇軍進行曲</a:t>
            </a:r>
            <a:r>
              <a:rPr lang="en-US" altLang="zh-CN" sz="3000" kern="100" dirty="0">
                <a:latin typeface="DFKai-SB" panose="03000509000000000000" pitchFamily="65" charset="-120"/>
                <a:ea typeface="DFKai-SB" panose="03000509000000000000" pitchFamily="65" charset="-120"/>
                <a:cs typeface="Times New Roman" panose="02020603050405020304" pitchFamily="18" charset="0"/>
              </a:rPr>
              <a:t>》</a:t>
            </a:r>
            <a:r>
              <a:rPr lang="zh-CN" altLang="en-US" sz="3000" kern="100" dirty="0">
                <a:latin typeface="DFKai-SB" panose="03000509000000000000" pitchFamily="65" charset="-120"/>
                <a:ea typeface="DFKai-SB" panose="03000509000000000000" pitchFamily="65" charset="-120"/>
                <a:cs typeface="Times New Roman" panose="02020603050405020304" pitchFamily="18" charset="0"/>
              </a:rPr>
              <a:t>是</a:t>
            </a:r>
            <a:r>
              <a:rPr lang="en-US" altLang="zh-CN" sz="3000" kern="100" dirty="0">
                <a:latin typeface="Times New Roman" panose="02020603050405020304" pitchFamily="18" charset="0"/>
                <a:ea typeface="DFKai-SB" panose="03000509000000000000" pitchFamily="65" charset="-120"/>
                <a:cs typeface="Times New Roman" panose="02020603050405020304" pitchFamily="18" charset="0"/>
              </a:rPr>
              <a:t>20</a:t>
            </a:r>
            <a:r>
              <a:rPr lang="zh-CN" altLang="en-US" sz="3000" kern="100" dirty="0">
                <a:latin typeface="Times New Roman" panose="02020603050405020304" pitchFamily="18" charset="0"/>
                <a:ea typeface="DFKai-SB" panose="03000509000000000000" pitchFamily="65" charset="-120"/>
                <a:cs typeface="Times New Roman" panose="02020603050405020304" pitchFamily="18" charset="0"/>
              </a:rPr>
              <a:t>世紀</a:t>
            </a:r>
            <a:r>
              <a:rPr lang="en-US" altLang="zh-CN" sz="3000" kern="100" dirty="0">
                <a:latin typeface="Times New Roman" panose="02020603050405020304" pitchFamily="18" charset="0"/>
                <a:ea typeface="DFKai-SB" panose="03000509000000000000" pitchFamily="65" charset="-120"/>
                <a:cs typeface="Times New Roman" panose="02020603050405020304" pitchFamily="18" charset="0"/>
              </a:rPr>
              <a:t>30</a:t>
            </a:r>
            <a:r>
              <a:rPr lang="zh-CN" altLang="en-US" sz="3000" kern="100" dirty="0">
                <a:latin typeface="Times New Roman" panose="02020603050405020304" pitchFamily="18" charset="0"/>
                <a:ea typeface="DFKai-SB" panose="03000509000000000000" pitchFamily="65" charset="-120"/>
                <a:cs typeface="Times New Roman" panose="02020603050405020304" pitchFamily="18" charset="0"/>
              </a:rPr>
              <a:t>年代電影</a:t>
            </a:r>
            <a:r>
              <a:rPr lang="en-US" altLang="zh-CN" sz="3000" kern="1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3000" kern="100" dirty="0">
                <a:latin typeface="Times New Roman" panose="02020603050405020304" pitchFamily="18" charset="0"/>
                <a:ea typeface="DFKai-SB" panose="03000509000000000000" pitchFamily="65" charset="-120"/>
                <a:cs typeface="Times New Roman" panose="02020603050405020304" pitchFamily="18" charset="0"/>
              </a:rPr>
              <a:t>風雲兒女</a:t>
            </a:r>
            <a:r>
              <a:rPr lang="en-US" altLang="zh-CN" sz="3000" kern="1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3000" kern="100" dirty="0">
                <a:latin typeface="Times New Roman" panose="02020603050405020304" pitchFamily="18" charset="0"/>
                <a:ea typeface="DFKai-SB" panose="03000509000000000000" pitchFamily="65" charset="-120"/>
                <a:cs typeface="Times New Roman" panose="02020603050405020304" pitchFamily="18" charset="0"/>
              </a:rPr>
              <a:t>的主題曲，歌曲在抗戰期間廣爲傳唱。</a:t>
            </a:r>
            <a:r>
              <a:rPr lang="en-US" altLang="zh-CN" sz="3000" kern="100" dirty="0">
                <a:latin typeface="Times New Roman" panose="02020603050405020304" pitchFamily="18" charset="0"/>
                <a:ea typeface="DFKai-SB" panose="03000509000000000000" pitchFamily="65" charset="-120"/>
                <a:cs typeface="Times New Roman" panose="02020603050405020304" pitchFamily="18" charset="0"/>
              </a:rPr>
              <a:t>1949</a:t>
            </a:r>
            <a:r>
              <a:rPr lang="zh-CN" altLang="en-US" sz="3000" kern="100" dirty="0">
                <a:latin typeface="Times New Roman" panose="02020603050405020304" pitchFamily="18" charset="0"/>
                <a:ea typeface="DFKai-SB" panose="03000509000000000000" pitchFamily="65" charset="-120"/>
                <a:cs typeface="Times New Roman" panose="02020603050405020304" pitchFamily="18" charset="0"/>
              </a:rPr>
              <a:t>年中國人民政治協商會議第一屆全體會議通過決議，以</a:t>
            </a:r>
            <a:r>
              <a:rPr lang="en-US" altLang="zh-CN" sz="3000" kern="1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3000" kern="100" dirty="0">
                <a:latin typeface="Times New Roman" panose="02020603050405020304" pitchFamily="18" charset="0"/>
                <a:ea typeface="DFKai-SB" panose="03000509000000000000" pitchFamily="65" charset="-120"/>
                <a:cs typeface="Times New Roman" panose="02020603050405020304" pitchFamily="18" charset="0"/>
              </a:rPr>
              <a:t>義勇軍進行曲</a:t>
            </a:r>
            <a:r>
              <a:rPr lang="en-US" altLang="zh-CN" sz="3000" kern="1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3000" kern="100" dirty="0">
                <a:latin typeface="Times New Roman" panose="02020603050405020304" pitchFamily="18" charset="0"/>
                <a:ea typeface="DFKai-SB" panose="03000509000000000000" pitchFamily="65" charset="-120"/>
                <a:cs typeface="Times New Roman" panose="02020603050405020304" pitchFamily="18" charset="0"/>
              </a:rPr>
              <a:t>為國歌，</a:t>
            </a:r>
            <a:r>
              <a:rPr lang="en-US" altLang="zh-CN" sz="3000" kern="100" dirty="0">
                <a:latin typeface="Times New Roman" panose="02020603050405020304" pitchFamily="18" charset="0"/>
                <a:ea typeface="DFKai-SB" panose="03000509000000000000" pitchFamily="65" charset="-120"/>
                <a:cs typeface="Times New Roman" panose="02020603050405020304" pitchFamily="18" charset="0"/>
              </a:rPr>
              <a:t>2004</a:t>
            </a:r>
            <a:r>
              <a:rPr lang="zh-CN" altLang="en-US" sz="3000" kern="100" dirty="0">
                <a:latin typeface="Times New Roman" panose="02020603050405020304" pitchFamily="18" charset="0"/>
                <a:ea typeface="DFKai-SB" panose="03000509000000000000" pitchFamily="65" charset="-120"/>
                <a:cs typeface="Times New Roman" panose="02020603050405020304" pitchFamily="18" charset="0"/>
              </a:rPr>
              <a:t>年將國歌</a:t>
            </a:r>
            <a:r>
              <a:rPr lang="zh-CN" altLang="en-US" sz="3000" kern="100" dirty="0" smtClean="0">
                <a:latin typeface="Times New Roman" panose="02020603050405020304" pitchFamily="18" charset="0"/>
                <a:ea typeface="DFKai-SB" panose="03000509000000000000" pitchFamily="65" charset="-120"/>
                <a:cs typeface="Times New Roman" panose="02020603050405020304" pitchFamily="18" charset="0"/>
              </a:rPr>
              <a:t>寫入</a:t>
            </a:r>
            <a:r>
              <a:rPr lang="zh-TW" altLang="zh-CN" sz="30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3000" dirty="0" smtClean="0">
                <a:latin typeface="Times New Roman" panose="02020603050405020304" pitchFamily="18" charset="0"/>
                <a:ea typeface="DFKai-SB" panose="03000509000000000000" pitchFamily="65" charset="-120"/>
                <a:cs typeface="Times New Roman" panose="02020603050405020304" pitchFamily="18" charset="0"/>
              </a:rPr>
              <a:t>憲法</a:t>
            </a:r>
            <a:r>
              <a:rPr lang="zh-TW" altLang="zh-CN" sz="3000" dirty="0" smtClean="0">
                <a:latin typeface="Times New Roman" panose="02020603050405020304" pitchFamily="18" charset="0"/>
                <a:ea typeface="DFKai-SB" panose="03000509000000000000" pitchFamily="65" charset="-120"/>
                <a:cs typeface="Times New Roman" panose="02020603050405020304" pitchFamily="18" charset="0"/>
              </a:rPr>
              <a:t>》 </a:t>
            </a:r>
            <a:r>
              <a:rPr lang="zh-CN" altLang="en-US" sz="3000" kern="1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30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6517153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p:cNvSpPr/>
          <p:nvPr/>
        </p:nvSpPr>
        <p:spPr>
          <a:xfrm>
            <a:off x="1037492" y="1198570"/>
            <a:ext cx="10278208" cy="5404453"/>
          </a:xfrm>
          <a:prstGeom prst="rect">
            <a:avLst/>
          </a:prstGeom>
          <a:solidFill>
            <a:srgbClr val="00B0F0">
              <a:alpha val="13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50" name="矩形 49"/>
          <p:cNvSpPr/>
          <p:nvPr/>
        </p:nvSpPr>
        <p:spPr>
          <a:xfrm>
            <a:off x="1522413" y="1895479"/>
            <a:ext cx="9421812" cy="4486275"/>
          </a:xfrm>
          <a:prstGeom prst="rect">
            <a:avLst/>
          </a:prstGeom>
          <a:pattFill prst="lgGrid">
            <a:fgClr>
              <a:schemeClr val="bg1">
                <a:lumMod val="95000"/>
              </a:schemeClr>
            </a:fgClr>
            <a:bgClr>
              <a:schemeClr val="bg1"/>
            </a:bgClr>
          </a:pattFill>
          <a:ln>
            <a:solidFill>
              <a:srgbClr val="4472C4"/>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AB4AA8E-1BB5-45FB-835B-B42D96180443}" type="slidenum">
              <a:rPr lang="en-US" altLang="en-US">
                <a:solidFill>
                  <a:srgbClr val="898989"/>
                </a:solidFill>
              </a:rPr>
              <a:pPr/>
              <a:t>29</a:t>
            </a:fld>
            <a:endParaRPr lang="en-US" altLang="en-US">
              <a:solidFill>
                <a:srgbClr val="898989"/>
              </a:solidFill>
            </a:endParaRPr>
          </a:p>
        </p:txBody>
      </p:sp>
      <p:sp>
        <p:nvSpPr>
          <p:cNvPr id="59399" name="Title 1"/>
          <p:cNvSpPr txBox="1">
            <a:spLocks noChangeArrowheads="1"/>
          </p:cNvSpPr>
          <p:nvPr/>
        </p:nvSpPr>
        <p:spPr bwMode="auto">
          <a:xfrm>
            <a:off x="3076331" y="344745"/>
            <a:ext cx="60393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zh-TW" altLang="zh-HK" sz="4400" b="1" dirty="0" smtClean="0">
                <a:latin typeface="DFKai-SB" panose="03000509000000000000" pitchFamily="65" charset="-120"/>
                <a:ea typeface="DFKai-SB" panose="03000509000000000000" pitchFamily="65" charset="-120"/>
              </a:rPr>
              <a:t>國歌</a:t>
            </a:r>
            <a:r>
              <a:rPr lang="zh-TW" altLang="zh-HK" sz="4400" b="1" dirty="0">
                <a:latin typeface="DFKai-SB" panose="03000509000000000000" pitchFamily="65" charset="-120"/>
                <a:ea typeface="DFKai-SB" panose="03000509000000000000" pitchFamily="65" charset="-120"/>
              </a:rPr>
              <a:t>奏唱場合</a:t>
            </a:r>
            <a:endParaRPr lang="zh-HK" altLang="en-US" sz="4400" b="1" dirty="0">
              <a:latin typeface="DFKai-SB" panose="03000509000000000000" pitchFamily="65" charset="-120"/>
              <a:ea typeface="DFKai-SB" panose="03000509000000000000" pitchFamily="65" charset="-120"/>
            </a:endParaRPr>
          </a:p>
        </p:txBody>
      </p:sp>
      <p:sp>
        <p:nvSpPr>
          <p:cNvPr id="59400" name="Content Placeholder 2"/>
          <p:cNvSpPr txBox="1">
            <a:spLocks noChangeArrowheads="1"/>
          </p:cNvSpPr>
          <p:nvPr/>
        </p:nvSpPr>
        <p:spPr bwMode="auto">
          <a:xfrm>
            <a:off x="1351207" y="1400973"/>
            <a:ext cx="70982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Bef>
                <a:spcPts val="1000"/>
              </a:spcBef>
            </a:pPr>
            <a:r>
              <a:rPr lang="zh-TW" altLang="zh-HK" sz="3200" b="1" dirty="0">
                <a:latin typeface="DFKai-SB" panose="03000509000000000000" pitchFamily="65" charset="-120"/>
                <a:ea typeface="DFKai-SB" panose="03000509000000000000" pitchFamily="65" charset="-120"/>
              </a:rPr>
              <a:t>在下列場合</a:t>
            </a:r>
            <a:r>
              <a:rPr lang="zh-HK" altLang="en-US" sz="3200" b="1" dirty="0">
                <a:latin typeface="DFKai-SB" panose="03000509000000000000" pitchFamily="65" charset="-120"/>
                <a:ea typeface="DFKai-SB" panose="03000509000000000000" pitchFamily="65" charset="-120"/>
              </a:rPr>
              <a:t>，</a:t>
            </a:r>
            <a:r>
              <a:rPr lang="zh-TW" altLang="zh-HK" sz="3200" b="1" dirty="0">
                <a:latin typeface="DFKai-SB" panose="03000509000000000000" pitchFamily="65" charset="-120"/>
                <a:ea typeface="DFKai-SB" panose="03000509000000000000" pitchFamily="65" charset="-120"/>
              </a:rPr>
              <a:t>應當奏唱國歌：</a:t>
            </a:r>
            <a:endParaRPr lang="zh-TW" altLang="zh-HK" sz="3200" dirty="0">
              <a:latin typeface="DFKai-SB" panose="03000509000000000000" pitchFamily="65" charset="-120"/>
              <a:ea typeface="DFKai-SB" panose="03000509000000000000" pitchFamily="65" charset="-120"/>
            </a:endParaRPr>
          </a:p>
          <a:p>
            <a:pPr>
              <a:lnSpc>
                <a:spcPct val="90000"/>
              </a:lnSpc>
              <a:spcBef>
                <a:spcPts val="1000"/>
              </a:spcBef>
              <a:buFont typeface="Arial" panose="020B0604020202020204" pitchFamily="34" charset="0"/>
              <a:buChar char="•"/>
            </a:pPr>
            <a:endParaRPr lang="zh-HK" altLang="en-US" sz="2400" dirty="0">
              <a:latin typeface="Calibri" panose="020F0502020204030204" pitchFamily="34" charset="0"/>
              <a:ea typeface="新細明體" panose="02020500000000000000" pitchFamily="18" charset="-120"/>
            </a:endParaRPr>
          </a:p>
        </p:txBody>
      </p:sp>
      <p:sp>
        <p:nvSpPr>
          <p:cNvPr id="56364" name="Content Placeholder 2"/>
          <p:cNvSpPr txBox="1">
            <a:spLocks noChangeArrowheads="1"/>
          </p:cNvSpPr>
          <p:nvPr/>
        </p:nvSpPr>
        <p:spPr bwMode="auto">
          <a:xfrm>
            <a:off x="1820007" y="2078549"/>
            <a:ext cx="8308732" cy="4076065"/>
          </a:xfrm>
          <a:prstGeom prst="rect">
            <a:avLst/>
          </a:pr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514350" indent="-514350">
              <a:lnSpc>
                <a:spcPct val="120000"/>
              </a:lnSpc>
              <a:buFont typeface="+mj-ea"/>
              <a:buAutoNum type="ea1ChtPeriod"/>
              <a:defRPr/>
            </a:pPr>
            <a:r>
              <a:rPr lang="zh-TW" altLang="zh-HK" sz="3200" dirty="0" smtClean="0">
                <a:latin typeface="DFKai-SB" panose="03000509000000000000" pitchFamily="65" charset="-120"/>
                <a:ea typeface="DFKai-SB" panose="03000509000000000000" pitchFamily="65" charset="-120"/>
              </a:rPr>
              <a:t>全國人民代表大會會議和地方各級人民代表大會會議的開幕、閉幕；中國人民政治協商會議全國委員會會議和地方各級委員會會議的開幕、閉幕；</a:t>
            </a:r>
          </a:p>
          <a:p>
            <a:pPr marL="514350" indent="-514350">
              <a:lnSpc>
                <a:spcPct val="120000"/>
              </a:lnSpc>
              <a:buFont typeface="+mj-ea"/>
              <a:buAutoNum type="ea1ChtPeriod"/>
              <a:defRPr/>
            </a:pPr>
            <a:r>
              <a:rPr lang="zh-TW" altLang="zh-HK" sz="3200" dirty="0" smtClean="0">
                <a:latin typeface="DFKai-SB" panose="03000509000000000000" pitchFamily="65" charset="-120"/>
                <a:ea typeface="DFKai-SB" panose="03000509000000000000" pitchFamily="65" charset="-120"/>
              </a:rPr>
              <a:t>政黨、各人民團體的各級代表大會等；</a:t>
            </a:r>
          </a:p>
          <a:p>
            <a:pPr marL="514350" indent="-514350">
              <a:lnSpc>
                <a:spcPct val="120000"/>
              </a:lnSpc>
              <a:buFont typeface="+mj-ea"/>
              <a:buAutoNum type="ea1ChtPeriod"/>
              <a:defRPr/>
            </a:pPr>
            <a:r>
              <a:rPr lang="zh-TW" altLang="zh-HK" sz="3200" dirty="0" smtClean="0">
                <a:latin typeface="DFKai-SB" panose="03000509000000000000" pitchFamily="65" charset="-120"/>
                <a:ea typeface="DFKai-SB" panose="03000509000000000000" pitchFamily="65" charset="-120"/>
              </a:rPr>
              <a:t>憲法宣誓儀式；</a:t>
            </a:r>
          </a:p>
          <a:p>
            <a:pPr marL="514350" indent="-514350">
              <a:lnSpc>
                <a:spcPct val="120000"/>
              </a:lnSpc>
              <a:buFont typeface="+mj-ea"/>
              <a:buAutoNum type="ea1ChtPeriod"/>
              <a:defRPr/>
            </a:pPr>
            <a:r>
              <a:rPr lang="zh-TW" altLang="zh-HK" sz="3200" dirty="0" smtClean="0">
                <a:latin typeface="DFKai-SB" panose="03000509000000000000" pitchFamily="65" charset="-120"/>
                <a:ea typeface="DFKai-SB" panose="03000509000000000000" pitchFamily="65" charset="-120"/>
              </a:rPr>
              <a:t>升國旗儀式；</a:t>
            </a:r>
          </a:p>
        </p:txBody>
      </p:sp>
    </p:spTree>
    <p:extLst>
      <p:ext uri="{BB962C8B-B14F-4D97-AF65-F5344CB8AC3E}">
        <p14:creationId xmlns:p14="http://schemas.microsoft.com/office/powerpoint/2010/main" val="20925502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a:xfrm>
            <a:off x="9120188" y="6300792"/>
            <a:ext cx="2743200" cy="365125"/>
          </a:xfrm>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913F635-C24E-4E41-84AB-FB7BE262D7DC}" type="slidenum">
              <a:rPr lang="en-US" altLang="en-US">
                <a:solidFill>
                  <a:srgbClr val="898989"/>
                </a:solidFill>
              </a:rPr>
              <a:pPr/>
              <a:t>3</a:t>
            </a:fld>
            <a:endParaRPr lang="en-US" altLang="en-US">
              <a:solidFill>
                <a:srgbClr val="898989"/>
              </a:solidFill>
            </a:endParaRPr>
          </a:p>
        </p:txBody>
      </p:sp>
      <p:sp>
        <p:nvSpPr>
          <p:cNvPr id="6" name="Title 1"/>
          <p:cNvSpPr txBox="1">
            <a:spLocks/>
          </p:cNvSpPr>
          <p:nvPr/>
        </p:nvSpPr>
        <p:spPr>
          <a:xfrm>
            <a:off x="836423" y="330204"/>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dirty="0" smtClean="0">
                <a:latin typeface="標楷體" panose="03000509000000000000" pitchFamily="65" charset="-120"/>
                <a:ea typeface="標楷體" panose="03000509000000000000" pitchFamily="65" charset="-120"/>
              </a:rPr>
              <a:t>請觀看以下影片</a:t>
            </a:r>
            <a:endParaRPr lang="zh-HK" altLang="en-US" dirty="0">
              <a:latin typeface="標楷體" panose="03000509000000000000" pitchFamily="65" charset="-120"/>
              <a:ea typeface="標楷體" panose="03000509000000000000" pitchFamily="65" charset="-120"/>
            </a:endParaRPr>
          </a:p>
        </p:txBody>
      </p:sp>
      <p:sp>
        <p:nvSpPr>
          <p:cNvPr id="7" name="矩形 2"/>
          <p:cNvSpPr/>
          <p:nvPr/>
        </p:nvSpPr>
        <p:spPr>
          <a:xfrm>
            <a:off x="639794" y="1325567"/>
            <a:ext cx="4954905" cy="1892418"/>
          </a:xfrm>
          <a:prstGeom prst="rect">
            <a:avLst/>
          </a:prstGeom>
          <a:solidFill>
            <a:schemeClr val="accent2">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lIns="144000" tIns="144000" rIns="144000" bIns="144000" rtlCol="0" anchor="ctr"/>
          <a:lstStyle/>
          <a:p>
            <a:r>
              <a:rPr lang="zh-TW" altLang="en-US" sz="2400" b="1" dirty="0">
                <a:solidFill>
                  <a:schemeClr val="accent2">
                    <a:lumMod val="50000"/>
                  </a:schemeClr>
                </a:solidFill>
                <a:latin typeface="DFKai-SB" panose="03000509000000000000" pitchFamily="65" charset="-120"/>
                <a:ea typeface="DFKai-SB" panose="03000509000000000000" pitchFamily="65" charset="-120"/>
              </a:rPr>
              <a:t>影片一：</a:t>
            </a:r>
            <a:endParaRPr lang="en-US" altLang="zh-TW" sz="2400" b="1" dirty="0">
              <a:solidFill>
                <a:schemeClr val="accent2">
                  <a:lumMod val="50000"/>
                </a:schemeClr>
              </a:solidFill>
              <a:latin typeface="DFKai-SB" panose="03000509000000000000" pitchFamily="65" charset="-120"/>
              <a:ea typeface="DFKai-SB" panose="03000509000000000000" pitchFamily="65" charset="-120"/>
            </a:endParaRPr>
          </a:p>
          <a:p>
            <a:r>
              <a:rPr lang="zh-TW" altLang="en-US" sz="2400" dirty="0">
                <a:solidFill>
                  <a:schemeClr val="accent2">
                    <a:lumMod val="50000"/>
                  </a:schemeClr>
                </a:solidFill>
                <a:latin typeface="DFKai-SB" panose="03000509000000000000" pitchFamily="65" charset="-120"/>
                <a:ea typeface="DFKai-SB" panose="03000509000000000000" pitchFamily="65" charset="-120"/>
              </a:rPr>
              <a:t>中央電視台（</a:t>
            </a:r>
            <a:r>
              <a:rPr lang="en-US" altLang="zh-TW" sz="2400"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2019</a:t>
            </a:r>
            <a:r>
              <a:rPr lang="zh-TW" altLang="en-US" sz="2400"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2400"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2019</a:t>
            </a:r>
            <a:r>
              <a:rPr lang="zh-TW" altLang="en-US" sz="2400"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400" dirty="0">
                <a:solidFill>
                  <a:schemeClr val="accent2">
                    <a:lumMod val="50000"/>
                  </a:schemeClr>
                </a:solidFill>
                <a:latin typeface="DFKai-SB" panose="03000509000000000000" pitchFamily="65" charset="-120"/>
                <a:ea typeface="DFKai-SB" panose="03000509000000000000" pitchFamily="65" charset="-120"/>
              </a:rPr>
              <a:t>元旦天安門廣場舉行升旗儀式 </a:t>
            </a:r>
            <a:r>
              <a:rPr lang="en-US" altLang="zh-TW" dirty="0">
                <a:solidFill>
                  <a:schemeClr val="accent2">
                    <a:lumMod val="50000"/>
                  </a:schemeClr>
                </a:solidFill>
                <a:latin typeface="Times New Roman" panose="02020603050405020304" pitchFamily="18" charset="0"/>
                <a:ea typeface="DFKai-SB" panose="03000509000000000000" pitchFamily="65" charset="-120"/>
                <a:cs typeface="Times New Roman" panose="02020603050405020304" pitchFamily="18" charset="0"/>
              </a:rPr>
              <a:t>https://youtu.be/4QkW_IAK_KU</a:t>
            </a:r>
          </a:p>
        </p:txBody>
      </p:sp>
      <p:pic>
        <p:nvPicPr>
          <p:cNvPr id="8" name="圖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167" y="3367454"/>
            <a:ext cx="4071324" cy="2714216"/>
          </a:xfrm>
          <a:prstGeom prst="rect">
            <a:avLst/>
          </a:prstGeom>
        </p:spPr>
      </p:pic>
      <p:sp>
        <p:nvSpPr>
          <p:cNvPr id="9" name="文字方塊 9"/>
          <p:cNvSpPr txBox="1"/>
          <p:nvPr/>
        </p:nvSpPr>
        <p:spPr>
          <a:xfrm>
            <a:off x="2345690" y="6181407"/>
            <a:ext cx="1688278" cy="307777"/>
          </a:xfrm>
          <a:prstGeom prst="rect">
            <a:avLst/>
          </a:prstGeom>
          <a:noFill/>
        </p:spPr>
        <p:txBody>
          <a:bodyPr wrap="square" rtlCol="0">
            <a:spAutoFit/>
          </a:bodyPr>
          <a:lstStyle/>
          <a:p>
            <a:r>
              <a:rPr lang="zh-TW" altLang="en-US" sz="1400" dirty="0">
                <a:latin typeface="DFKai-SB" panose="03000509000000000000" pitchFamily="65" charset="-120"/>
                <a:ea typeface="DFKai-SB" panose="03000509000000000000" pitchFamily="65" charset="-120"/>
              </a:rPr>
              <a:t>圖片來自新華網</a:t>
            </a:r>
            <a:endParaRPr lang="zh-HK" altLang="en-US" sz="1400" dirty="0">
              <a:latin typeface="DFKai-SB" panose="03000509000000000000" pitchFamily="65" charset="-120"/>
              <a:ea typeface="DFKai-SB" panose="03000509000000000000" pitchFamily="65" charset="-120"/>
            </a:endParaRPr>
          </a:p>
        </p:txBody>
      </p:sp>
      <p:sp>
        <p:nvSpPr>
          <p:cNvPr id="10" name="矩形 7"/>
          <p:cNvSpPr/>
          <p:nvPr/>
        </p:nvSpPr>
        <p:spPr>
          <a:xfrm>
            <a:off x="6029339" y="1325567"/>
            <a:ext cx="5040176" cy="1892418"/>
          </a:xfrm>
          <a:prstGeom prst="rect">
            <a:avLst/>
          </a:prstGeom>
          <a:solidFill>
            <a:schemeClr val="accent1">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lIns="144000" tIns="144000" rIns="144000" bIns="144000" rtlCol="0" anchor="ctr"/>
          <a:lstStyle/>
          <a:p>
            <a:r>
              <a:rPr lang="zh-TW" altLang="en-US" sz="2400" b="1" dirty="0">
                <a:solidFill>
                  <a:schemeClr val="accent1">
                    <a:lumMod val="50000"/>
                  </a:schemeClr>
                </a:solidFill>
                <a:latin typeface="DFKai-SB" panose="03000509000000000000" pitchFamily="65" charset="-120"/>
                <a:ea typeface="DFKai-SB" panose="03000509000000000000" pitchFamily="65" charset="-120"/>
              </a:rPr>
              <a:t>影片二：</a:t>
            </a:r>
            <a:endParaRPr lang="en-US" altLang="zh-TW" sz="2400" b="1" dirty="0">
              <a:solidFill>
                <a:schemeClr val="accent1">
                  <a:lumMod val="50000"/>
                </a:schemeClr>
              </a:solidFill>
              <a:latin typeface="DFKai-SB" panose="03000509000000000000" pitchFamily="65" charset="-120"/>
              <a:ea typeface="DFKai-SB" panose="03000509000000000000" pitchFamily="65" charset="-120"/>
            </a:endParaRPr>
          </a:p>
          <a:p>
            <a:r>
              <a:rPr lang="en-US" altLang="zh-TW" sz="2400" dirty="0">
                <a:solidFill>
                  <a:schemeClr val="accent1">
                    <a:lumMod val="50000"/>
                  </a:schemeClr>
                </a:solidFill>
                <a:latin typeface="DFKai-SB" panose="03000509000000000000" pitchFamily="65" charset="-120"/>
                <a:ea typeface="DFKai-SB" panose="03000509000000000000" pitchFamily="65" charset="-120"/>
              </a:rPr>
              <a:t>〈</a:t>
            </a:r>
            <a:r>
              <a:rPr lang="zh-TW" altLang="en-US" sz="2400" dirty="0">
                <a:solidFill>
                  <a:schemeClr val="accent1">
                    <a:lumMod val="50000"/>
                  </a:schemeClr>
                </a:solidFill>
                <a:latin typeface="DFKai-SB" panose="03000509000000000000" pitchFamily="65" charset="-120"/>
                <a:ea typeface="DFKai-SB" panose="03000509000000000000" pitchFamily="65" charset="-120"/>
              </a:rPr>
              <a:t>升旗禮慶特區成立</a:t>
            </a:r>
            <a:r>
              <a:rPr lang="en-US" altLang="zh-TW" sz="2400" dirty="0">
                <a:solidFill>
                  <a:schemeClr val="accent1">
                    <a:lumMod val="50000"/>
                  </a:schemeClr>
                </a:solidFill>
                <a:latin typeface="Times New Roman" panose="02020603050405020304" pitchFamily="18" charset="0"/>
                <a:ea typeface="DFKai-SB" panose="03000509000000000000" pitchFamily="65" charset="-120"/>
                <a:cs typeface="Times New Roman" panose="02020603050405020304" pitchFamily="18" charset="0"/>
              </a:rPr>
              <a:t>23</a:t>
            </a:r>
            <a:r>
              <a:rPr lang="zh-TW" altLang="en-US" sz="2400" dirty="0">
                <a:solidFill>
                  <a:schemeClr val="accent1">
                    <a:lumMod val="50000"/>
                  </a:schemeClr>
                </a:solidFill>
                <a:latin typeface="Times New Roman" panose="02020603050405020304" pitchFamily="18" charset="0"/>
                <a:ea typeface="DFKai-SB" panose="03000509000000000000" pitchFamily="65" charset="-120"/>
                <a:cs typeface="Times New Roman" panose="02020603050405020304" pitchFamily="18" charset="0"/>
              </a:rPr>
              <a:t>周年</a:t>
            </a:r>
            <a:r>
              <a:rPr lang="en-US" altLang="zh-TW" sz="2400" dirty="0">
                <a:solidFill>
                  <a:schemeClr val="accent1">
                    <a:lumMod val="50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solidFill>
                  <a:schemeClr val="accent1">
                    <a:lumMod val="50000"/>
                  </a:schemeClr>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2400" dirty="0">
                <a:solidFill>
                  <a:schemeClr val="accent1">
                    <a:lumMod val="50000"/>
                  </a:schemeClr>
                </a:solidFill>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2400" dirty="0">
                <a:solidFill>
                  <a:schemeClr val="accent1">
                    <a:lumMod val="50000"/>
                  </a:schemeClr>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400" dirty="0">
                <a:solidFill>
                  <a:schemeClr val="accent1">
                    <a:lumMod val="50000"/>
                  </a:schemeClr>
                </a:solidFill>
                <a:latin typeface="Times New Roman" panose="02020603050405020304" pitchFamily="18" charset="0"/>
                <a:ea typeface="DFKai-SB" panose="03000509000000000000" pitchFamily="65" charset="-120"/>
                <a:cs typeface="Times New Roman" panose="02020603050405020304" pitchFamily="18" charset="0"/>
              </a:rPr>
              <a:t>7</a:t>
            </a:r>
            <a:r>
              <a:rPr lang="zh-TW" altLang="en-US" sz="2400" dirty="0">
                <a:solidFill>
                  <a:schemeClr val="accent1">
                    <a:lumMod val="50000"/>
                  </a:schemeClr>
                </a:solidFill>
                <a:latin typeface="Times New Roman" panose="02020603050405020304" pitchFamily="18" charset="0"/>
                <a:ea typeface="DFKai-SB" panose="03000509000000000000" pitchFamily="65" charset="-120"/>
                <a:cs typeface="Times New Roman" panose="02020603050405020304" pitchFamily="18" charset="0"/>
              </a:rPr>
              <a:t>月</a:t>
            </a:r>
            <a:r>
              <a:rPr lang="en-US" altLang="zh-TW" sz="2400" dirty="0">
                <a:solidFill>
                  <a:schemeClr val="accent1">
                    <a:lumMod val="50000"/>
                  </a:schemeClr>
                </a:solidFill>
                <a:latin typeface="Times New Roman" panose="02020603050405020304" pitchFamily="18" charset="0"/>
                <a:ea typeface="DFKai-SB" panose="03000509000000000000" pitchFamily="65" charset="-120"/>
                <a:cs typeface="Times New Roman" panose="02020603050405020304" pitchFamily="18" charset="0"/>
              </a:rPr>
              <a:t>1</a:t>
            </a:r>
            <a:r>
              <a:rPr lang="zh-TW" altLang="en-US" sz="2400" dirty="0">
                <a:solidFill>
                  <a:schemeClr val="accent1">
                    <a:lumMod val="50000"/>
                  </a:schemeClr>
                </a:solidFill>
                <a:latin typeface="Times New Roman" panose="02020603050405020304" pitchFamily="18" charset="0"/>
                <a:ea typeface="DFKai-SB" panose="03000509000000000000" pitchFamily="65" charset="-120"/>
                <a:cs typeface="Times New Roman" panose="02020603050405020304" pitchFamily="18" charset="0"/>
              </a:rPr>
              <a:t>日，取自政府新聞網</a:t>
            </a:r>
            <a:r>
              <a:rPr lang="en-GB" altLang="zh-TW" sz="1600" dirty="0">
                <a:solidFill>
                  <a:schemeClr val="accent1">
                    <a:lumMod val="50000"/>
                  </a:schemeClr>
                </a:solidFill>
                <a:latin typeface="Times New Roman" panose="02020603050405020304" pitchFamily="18" charset="0"/>
                <a:ea typeface="DFKai-SB" panose="03000509000000000000" pitchFamily="65" charset="-120"/>
                <a:cs typeface="Times New Roman" panose="02020603050405020304" pitchFamily="18" charset="0"/>
              </a:rPr>
              <a:t>https://www.news.gov.hk/chi/2020/07/20200701/20200701_080028_323.html</a:t>
            </a:r>
          </a:p>
        </p:txBody>
      </p:sp>
      <p:pic>
        <p:nvPicPr>
          <p:cNvPr id="11" name="圖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7471" y="3410441"/>
            <a:ext cx="4248726" cy="2706398"/>
          </a:xfrm>
          <a:prstGeom prst="rect">
            <a:avLst/>
          </a:prstGeom>
        </p:spPr>
      </p:pic>
      <p:sp>
        <p:nvSpPr>
          <p:cNvPr id="12" name="文字方塊 6"/>
          <p:cNvSpPr txBox="1"/>
          <p:nvPr/>
        </p:nvSpPr>
        <p:spPr>
          <a:xfrm>
            <a:off x="7023253" y="6175577"/>
            <a:ext cx="2937161" cy="307777"/>
          </a:xfrm>
          <a:prstGeom prst="rect">
            <a:avLst/>
          </a:prstGeom>
          <a:noFill/>
        </p:spPr>
        <p:txBody>
          <a:bodyPr wrap="square" rtlCol="0">
            <a:spAutoFit/>
          </a:bodyPr>
          <a:lstStyle/>
          <a:p>
            <a:r>
              <a:rPr lang="zh-TW" altLang="en-US" sz="1400" dirty="0">
                <a:latin typeface="DFKai-SB" panose="03000509000000000000" pitchFamily="65" charset="-120"/>
                <a:ea typeface="DFKai-SB" panose="03000509000000000000" pitchFamily="65" charset="-120"/>
              </a:rPr>
              <a:t>圖片載自香港特別行政區政府網頁</a:t>
            </a:r>
            <a:endParaRPr lang="zh-HK" altLang="en-US" sz="1400"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34504423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矩形 58"/>
          <p:cNvSpPr/>
          <p:nvPr/>
        </p:nvSpPr>
        <p:spPr>
          <a:xfrm>
            <a:off x="466603" y="1198570"/>
            <a:ext cx="11396785" cy="5404453"/>
          </a:xfrm>
          <a:prstGeom prst="rect">
            <a:avLst/>
          </a:prstGeom>
          <a:solidFill>
            <a:srgbClr val="00B0F0">
              <a:alpha val="13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50" name="矩形 49"/>
          <p:cNvSpPr/>
          <p:nvPr/>
        </p:nvSpPr>
        <p:spPr>
          <a:xfrm>
            <a:off x="791308" y="1895479"/>
            <a:ext cx="10849706" cy="4221163"/>
          </a:xfrm>
          <a:prstGeom prst="rect">
            <a:avLst/>
          </a:prstGeom>
          <a:pattFill prst="lgGrid">
            <a:fgClr>
              <a:schemeClr val="bg1">
                <a:lumMod val="95000"/>
              </a:schemeClr>
            </a:fgClr>
            <a:bgClr>
              <a:schemeClr val="bg1"/>
            </a:bgClr>
          </a:pattFill>
          <a:ln>
            <a:solidFill>
              <a:srgbClr val="4472C4"/>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AB4AA8E-1BB5-45FB-835B-B42D96180443}" type="slidenum">
              <a:rPr lang="en-US" altLang="en-US">
                <a:solidFill>
                  <a:srgbClr val="898989"/>
                </a:solidFill>
              </a:rPr>
              <a:pPr/>
              <a:t>30</a:t>
            </a:fld>
            <a:endParaRPr lang="en-US" altLang="en-US">
              <a:solidFill>
                <a:srgbClr val="898989"/>
              </a:solidFill>
            </a:endParaRPr>
          </a:p>
        </p:txBody>
      </p:sp>
      <p:sp>
        <p:nvSpPr>
          <p:cNvPr id="59399" name="Title 1"/>
          <p:cNvSpPr txBox="1">
            <a:spLocks noChangeArrowheads="1"/>
          </p:cNvSpPr>
          <p:nvPr/>
        </p:nvSpPr>
        <p:spPr bwMode="auto">
          <a:xfrm>
            <a:off x="3196492" y="329808"/>
            <a:ext cx="60393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zh-TW" altLang="zh-HK" sz="4400" b="1" dirty="0" smtClean="0">
                <a:latin typeface="DFKai-SB" panose="03000509000000000000" pitchFamily="65" charset="-120"/>
                <a:ea typeface="DFKai-SB" panose="03000509000000000000" pitchFamily="65" charset="-120"/>
              </a:rPr>
              <a:t>國歌</a:t>
            </a:r>
            <a:r>
              <a:rPr lang="zh-TW" altLang="zh-HK" sz="4400" b="1" dirty="0">
                <a:latin typeface="DFKai-SB" panose="03000509000000000000" pitchFamily="65" charset="-120"/>
                <a:ea typeface="DFKai-SB" panose="03000509000000000000" pitchFamily="65" charset="-120"/>
              </a:rPr>
              <a:t>奏唱場合</a:t>
            </a:r>
            <a:endParaRPr lang="zh-HK" altLang="en-US" sz="4400" b="1" dirty="0">
              <a:latin typeface="DFKai-SB" panose="03000509000000000000" pitchFamily="65" charset="-120"/>
              <a:ea typeface="DFKai-SB" panose="03000509000000000000" pitchFamily="65" charset="-120"/>
            </a:endParaRPr>
          </a:p>
        </p:txBody>
      </p:sp>
      <p:sp>
        <p:nvSpPr>
          <p:cNvPr id="59400" name="Content Placeholder 2"/>
          <p:cNvSpPr txBox="1">
            <a:spLocks noChangeArrowheads="1"/>
          </p:cNvSpPr>
          <p:nvPr/>
        </p:nvSpPr>
        <p:spPr bwMode="auto">
          <a:xfrm>
            <a:off x="1351207" y="1400973"/>
            <a:ext cx="709820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Bef>
                <a:spcPts val="1000"/>
              </a:spcBef>
            </a:pPr>
            <a:r>
              <a:rPr lang="zh-TW" altLang="zh-HK" sz="3200" b="1" dirty="0">
                <a:latin typeface="DFKai-SB" panose="03000509000000000000" pitchFamily="65" charset="-120"/>
                <a:ea typeface="DFKai-SB" panose="03000509000000000000" pitchFamily="65" charset="-120"/>
              </a:rPr>
              <a:t>在下列場合</a:t>
            </a:r>
            <a:r>
              <a:rPr lang="zh-HK" altLang="en-US" sz="3200" b="1" dirty="0">
                <a:latin typeface="DFKai-SB" panose="03000509000000000000" pitchFamily="65" charset="-120"/>
                <a:ea typeface="DFKai-SB" panose="03000509000000000000" pitchFamily="65" charset="-120"/>
              </a:rPr>
              <a:t>，</a:t>
            </a:r>
            <a:r>
              <a:rPr lang="zh-TW" altLang="zh-HK" sz="3200" b="1" dirty="0">
                <a:latin typeface="DFKai-SB" panose="03000509000000000000" pitchFamily="65" charset="-120"/>
                <a:ea typeface="DFKai-SB" panose="03000509000000000000" pitchFamily="65" charset="-120"/>
              </a:rPr>
              <a:t>應當奏唱</a:t>
            </a:r>
            <a:r>
              <a:rPr lang="zh-TW" altLang="zh-HK" sz="3200" b="1" dirty="0" smtClean="0">
                <a:latin typeface="DFKai-SB" panose="03000509000000000000" pitchFamily="65" charset="-120"/>
                <a:ea typeface="DFKai-SB" panose="03000509000000000000" pitchFamily="65" charset="-120"/>
              </a:rPr>
              <a:t>國歌</a:t>
            </a:r>
            <a:r>
              <a:rPr lang="en-US" altLang="zh-TW" sz="3200" b="1" dirty="0" smtClean="0">
                <a:latin typeface="DFKai-SB" panose="03000509000000000000" pitchFamily="65" charset="-120"/>
                <a:ea typeface="DFKai-SB" panose="03000509000000000000" pitchFamily="65" charset="-120"/>
              </a:rPr>
              <a:t>(</a:t>
            </a:r>
            <a:r>
              <a:rPr lang="zh-TW" altLang="en-US" sz="3200" b="1" dirty="0" smtClean="0">
                <a:latin typeface="DFKai-SB" panose="03000509000000000000" pitchFamily="65" charset="-120"/>
                <a:ea typeface="DFKai-SB" panose="03000509000000000000" pitchFamily="65" charset="-120"/>
              </a:rPr>
              <a:t>續</a:t>
            </a:r>
            <a:r>
              <a:rPr lang="en-US" altLang="zh-TW" sz="3200" b="1" dirty="0" smtClean="0">
                <a:latin typeface="DFKai-SB" panose="03000509000000000000" pitchFamily="65" charset="-120"/>
                <a:ea typeface="DFKai-SB" panose="03000509000000000000" pitchFamily="65" charset="-120"/>
              </a:rPr>
              <a:t>)</a:t>
            </a:r>
            <a:r>
              <a:rPr lang="zh-TW" altLang="zh-HK" sz="3200" b="1" dirty="0" smtClean="0">
                <a:latin typeface="DFKai-SB" panose="03000509000000000000" pitchFamily="65" charset="-120"/>
                <a:ea typeface="DFKai-SB" panose="03000509000000000000" pitchFamily="65" charset="-120"/>
              </a:rPr>
              <a:t>：</a:t>
            </a:r>
            <a:endParaRPr lang="zh-TW" altLang="zh-HK" sz="3200" dirty="0">
              <a:latin typeface="DFKai-SB" panose="03000509000000000000" pitchFamily="65" charset="-120"/>
              <a:ea typeface="DFKai-SB" panose="03000509000000000000" pitchFamily="65" charset="-120"/>
            </a:endParaRPr>
          </a:p>
          <a:p>
            <a:pPr>
              <a:lnSpc>
                <a:spcPct val="90000"/>
              </a:lnSpc>
              <a:spcBef>
                <a:spcPts val="1000"/>
              </a:spcBef>
              <a:buFont typeface="Arial" panose="020B0604020202020204" pitchFamily="34" charset="0"/>
              <a:buChar char="•"/>
            </a:pPr>
            <a:endParaRPr lang="zh-HK" altLang="en-US" sz="2400" dirty="0">
              <a:latin typeface="Calibri" panose="020F0502020204030204" pitchFamily="34" charset="0"/>
              <a:ea typeface="新細明體" panose="02020500000000000000" pitchFamily="18" charset="-120"/>
            </a:endParaRPr>
          </a:p>
        </p:txBody>
      </p:sp>
      <p:sp>
        <p:nvSpPr>
          <p:cNvPr id="56364" name="Content Placeholder 2"/>
          <p:cNvSpPr txBox="1">
            <a:spLocks noChangeArrowheads="1"/>
          </p:cNvSpPr>
          <p:nvPr/>
        </p:nvSpPr>
        <p:spPr bwMode="auto">
          <a:xfrm>
            <a:off x="882283" y="2252667"/>
            <a:ext cx="10635639" cy="3074990"/>
          </a:xfrm>
          <a:prstGeom prst="rect">
            <a:avLst/>
          </a:pr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defRPr/>
            </a:pPr>
            <a:r>
              <a:rPr lang="zh-TW" altLang="en-US" sz="3200" dirty="0" smtClean="0">
                <a:latin typeface="DFKai-SB" panose="03000509000000000000" pitchFamily="65" charset="-120"/>
                <a:ea typeface="DFKai-SB" panose="03000509000000000000" pitchFamily="65" charset="-120"/>
              </a:rPr>
              <a:t>五</a:t>
            </a:r>
            <a:r>
              <a:rPr lang="en-US" altLang="zh-TW" sz="3200" dirty="0" smtClean="0">
                <a:latin typeface="DFKai-SB" panose="03000509000000000000" pitchFamily="65" charset="-120"/>
                <a:ea typeface="DFKai-SB" panose="03000509000000000000" pitchFamily="65" charset="-120"/>
              </a:rPr>
              <a:t>.</a:t>
            </a:r>
            <a:r>
              <a:rPr lang="zh-TW" altLang="zh-HK" sz="3200" dirty="0" smtClean="0">
                <a:latin typeface="DFKai-SB" panose="03000509000000000000" pitchFamily="65" charset="-120"/>
                <a:ea typeface="DFKai-SB" panose="03000509000000000000" pitchFamily="65" charset="-120"/>
              </a:rPr>
              <a:t>各</a:t>
            </a:r>
            <a:r>
              <a:rPr lang="zh-TW" altLang="zh-HK" sz="3200" dirty="0">
                <a:latin typeface="DFKai-SB" panose="03000509000000000000" pitchFamily="65" charset="-120"/>
                <a:ea typeface="DFKai-SB" panose="03000509000000000000" pitchFamily="65" charset="-120"/>
              </a:rPr>
              <a:t>級機關舉行或者組織的重大慶典、表彰、紀念儀式等</a:t>
            </a:r>
            <a:r>
              <a:rPr lang="zh-TW" altLang="zh-HK" sz="3200" dirty="0" smtClean="0">
                <a:latin typeface="DFKai-SB" panose="03000509000000000000" pitchFamily="65" charset="-120"/>
                <a:ea typeface="DFKai-SB" panose="03000509000000000000" pitchFamily="65" charset="-120"/>
              </a:rPr>
              <a:t>；</a:t>
            </a:r>
            <a:endParaRPr lang="en-US" altLang="zh-TW" sz="3200" dirty="0" smtClean="0">
              <a:latin typeface="DFKai-SB" panose="03000509000000000000" pitchFamily="65" charset="-120"/>
              <a:ea typeface="DFKai-SB" panose="03000509000000000000" pitchFamily="65" charset="-120"/>
            </a:endParaRPr>
          </a:p>
          <a:p>
            <a:pPr>
              <a:lnSpc>
                <a:spcPct val="120000"/>
              </a:lnSpc>
              <a:defRPr/>
            </a:pPr>
            <a:r>
              <a:rPr lang="zh-TW" altLang="en-US" sz="3200" dirty="0" smtClean="0">
                <a:latin typeface="DFKai-SB" panose="03000509000000000000" pitchFamily="65" charset="-120"/>
                <a:ea typeface="DFKai-SB" panose="03000509000000000000" pitchFamily="65" charset="-120"/>
              </a:rPr>
              <a:t>六</a:t>
            </a:r>
            <a:r>
              <a:rPr lang="en-US" altLang="zh-TW" sz="3200" dirty="0" smtClean="0">
                <a:latin typeface="DFKai-SB" panose="03000509000000000000" pitchFamily="65" charset="-120"/>
                <a:ea typeface="DFKai-SB" panose="03000509000000000000" pitchFamily="65" charset="-120"/>
              </a:rPr>
              <a:t>.</a:t>
            </a:r>
            <a:r>
              <a:rPr lang="zh-TW" altLang="zh-HK" sz="3200" dirty="0" smtClean="0">
                <a:latin typeface="DFKai-SB" panose="03000509000000000000" pitchFamily="65" charset="-120"/>
                <a:ea typeface="DFKai-SB" panose="03000509000000000000" pitchFamily="65" charset="-120"/>
              </a:rPr>
              <a:t>國家公祭儀式；</a:t>
            </a:r>
          </a:p>
          <a:p>
            <a:pPr>
              <a:lnSpc>
                <a:spcPct val="120000"/>
              </a:lnSpc>
              <a:defRPr/>
            </a:pPr>
            <a:r>
              <a:rPr lang="zh-TW" altLang="en-US" sz="3200" dirty="0" smtClean="0">
                <a:latin typeface="DFKai-SB" panose="03000509000000000000" pitchFamily="65" charset="-120"/>
                <a:ea typeface="DFKai-SB" panose="03000509000000000000" pitchFamily="65" charset="-120"/>
              </a:rPr>
              <a:t>七</a:t>
            </a:r>
            <a:r>
              <a:rPr lang="en-US" altLang="zh-TW" sz="3200" dirty="0" smtClean="0">
                <a:latin typeface="DFKai-SB" panose="03000509000000000000" pitchFamily="65" charset="-120"/>
                <a:ea typeface="DFKai-SB" panose="03000509000000000000" pitchFamily="65" charset="-120"/>
              </a:rPr>
              <a:t>.</a:t>
            </a:r>
            <a:r>
              <a:rPr lang="zh-TW" altLang="zh-HK" sz="3200" dirty="0" smtClean="0">
                <a:latin typeface="DFKai-SB" panose="03000509000000000000" pitchFamily="65" charset="-120"/>
                <a:ea typeface="DFKai-SB" panose="03000509000000000000" pitchFamily="65" charset="-120"/>
              </a:rPr>
              <a:t>重大外交活動；</a:t>
            </a:r>
          </a:p>
          <a:p>
            <a:pPr>
              <a:lnSpc>
                <a:spcPct val="120000"/>
              </a:lnSpc>
              <a:defRPr/>
            </a:pPr>
            <a:r>
              <a:rPr lang="zh-TW" altLang="en-US" sz="3200" dirty="0" smtClean="0">
                <a:latin typeface="DFKai-SB" panose="03000509000000000000" pitchFamily="65" charset="-120"/>
                <a:ea typeface="DFKai-SB" panose="03000509000000000000" pitchFamily="65" charset="-120"/>
              </a:rPr>
              <a:t>八</a:t>
            </a:r>
            <a:r>
              <a:rPr lang="en-US" altLang="zh-TW" sz="3200" dirty="0" smtClean="0">
                <a:latin typeface="DFKai-SB" panose="03000509000000000000" pitchFamily="65" charset="-120"/>
                <a:ea typeface="DFKai-SB" panose="03000509000000000000" pitchFamily="65" charset="-120"/>
              </a:rPr>
              <a:t>.</a:t>
            </a:r>
            <a:r>
              <a:rPr lang="zh-TW" altLang="zh-HK" sz="3200" dirty="0" smtClean="0">
                <a:latin typeface="DFKai-SB" panose="03000509000000000000" pitchFamily="65" charset="-120"/>
                <a:ea typeface="DFKai-SB" panose="03000509000000000000" pitchFamily="65" charset="-120"/>
              </a:rPr>
              <a:t>重大體育賽事；</a:t>
            </a:r>
          </a:p>
          <a:p>
            <a:pPr>
              <a:lnSpc>
                <a:spcPct val="120000"/>
              </a:lnSpc>
              <a:defRPr/>
            </a:pPr>
            <a:r>
              <a:rPr lang="zh-TW" altLang="en-US" sz="3200" dirty="0" smtClean="0">
                <a:latin typeface="DFKai-SB" panose="03000509000000000000" pitchFamily="65" charset="-120"/>
                <a:ea typeface="DFKai-SB" panose="03000509000000000000" pitchFamily="65" charset="-120"/>
              </a:rPr>
              <a:t>九</a:t>
            </a:r>
            <a:r>
              <a:rPr lang="en-US" altLang="zh-TW" sz="3200" dirty="0" smtClean="0">
                <a:latin typeface="DFKai-SB" panose="03000509000000000000" pitchFamily="65" charset="-120"/>
                <a:ea typeface="DFKai-SB" panose="03000509000000000000" pitchFamily="65" charset="-120"/>
              </a:rPr>
              <a:t>.</a:t>
            </a:r>
            <a:r>
              <a:rPr lang="zh-TW" altLang="zh-HK" sz="3200" dirty="0" smtClean="0">
                <a:latin typeface="DFKai-SB" panose="03000509000000000000" pitchFamily="65" charset="-120"/>
                <a:ea typeface="DFKai-SB" panose="03000509000000000000" pitchFamily="65" charset="-120"/>
              </a:rPr>
              <a:t>其他應當奏唱國歌的場合。</a:t>
            </a:r>
            <a:endParaRPr lang="en-US" altLang="zh-TW" sz="3200" dirty="0" smtClean="0">
              <a:latin typeface="DFKai-SB" panose="03000509000000000000" pitchFamily="65" charset="-120"/>
              <a:ea typeface="DFKai-SB" panose="03000509000000000000" pitchFamily="65" charset="-120"/>
            </a:endParaRPr>
          </a:p>
          <a:p>
            <a:pPr>
              <a:lnSpc>
                <a:spcPct val="120000"/>
              </a:lnSpc>
              <a:defRPr/>
            </a:pPr>
            <a:endParaRPr lang="zh-TW" altLang="zh-HK" sz="2400" dirty="0" smtClean="0">
              <a:latin typeface="DFKai-SB" panose="03000509000000000000" pitchFamily="65" charset="-120"/>
              <a:ea typeface="DFKai-SB" panose="03000509000000000000" pitchFamily="65" charset="-120"/>
            </a:endParaRPr>
          </a:p>
          <a:p>
            <a:pPr>
              <a:lnSpc>
                <a:spcPct val="80000"/>
              </a:lnSpc>
              <a:spcBef>
                <a:spcPts val="1000"/>
              </a:spcBef>
              <a:defRPr/>
            </a:pPr>
            <a:r>
              <a:rPr lang="zh-TW" altLang="en-US" sz="2000"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HK" sz="20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HK" sz="2000" dirty="0">
                <a:latin typeface="Times New Roman" panose="02020603050405020304" pitchFamily="18" charset="0"/>
                <a:ea typeface="DFKai-SB" panose="03000509000000000000" pitchFamily="65" charset="-120"/>
                <a:cs typeface="Times New Roman" panose="02020603050405020304" pitchFamily="18" charset="0"/>
              </a:rPr>
              <a:t>://www.gov.cn/guoqing/guoge/index.htm</a:t>
            </a:r>
            <a:endParaRPr lang="zh-HK"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736596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313DC3FC-B959-4083-9B2D-ED84E72718F1}" type="slidenum">
              <a:rPr lang="en-US" altLang="en-US">
                <a:solidFill>
                  <a:srgbClr val="898989"/>
                </a:solidFill>
              </a:rPr>
              <a:pPr/>
              <a:t>31</a:t>
            </a:fld>
            <a:endParaRPr lang="en-US" altLang="en-US">
              <a:solidFill>
                <a:srgbClr val="898989"/>
              </a:solidFill>
            </a:endParaRPr>
          </a:p>
        </p:txBody>
      </p:sp>
      <p:sp>
        <p:nvSpPr>
          <p:cNvPr id="61446" name="Title 1"/>
          <p:cNvSpPr txBox="1">
            <a:spLocks noChangeArrowheads="1"/>
          </p:cNvSpPr>
          <p:nvPr/>
        </p:nvSpPr>
        <p:spPr bwMode="auto">
          <a:xfrm>
            <a:off x="3952004" y="921850"/>
            <a:ext cx="540617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zh-TW" altLang="zh-HK" sz="5400" b="1" dirty="0" smtClean="0">
                <a:latin typeface="DFKai-SB" panose="03000509000000000000" pitchFamily="65" charset="-120"/>
                <a:ea typeface="DFKai-SB" panose="03000509000000000000" pitchFamily="65" charset="-120"/>
              </a:rPr>
              <a:t>國歌</a:t>
            </a:r>
            <a:r>
              <a:rPr lang="zh-TW" altLang="zh-HK" sz="5400" b="1" dirty="0">
                <a:latin typeface="DFKai-SB" panose="03000509000000000000" pitchFamily="65" charset="-120"/>
                <a:ea typeface="DFKai-SB" panose="03000509000000000000" pitchFamily="65" charset="-120"/>
              </a:rPr>
              <a:t>奏唱場合</a:t>
            </a:r>
            <a:endParaRPr lang="zh-HK" altLang="en-US" sz="5400" b="1" dirty="0">
              <a:latin typeface="DFKai-SB" panose="03000509000000000000" pitchFamily="65" charset="-120"/>
              <a:ea typeface="DFKai-SB" panose="03000509000000000000" pitchFamily="65" charset="-120"/>
            </a:endParaRPr>
          </a:p>
        </p:txBody>
      </p:sp>
      <p:sp>
        <p:nvSpPr>
          <p:cNvPr id="9" name="燕尾形 1"/>
          <p:cNvSpPr/>
          <p:nvPr/>
        </p:nvSpPr>
        <p:spPr>
          <a:xfrm flipV="1">
            <a:off x="969818" y="2208114"/>
            <a:ext cx="781050" cy="520710"/>
          </a:xfrm>
          <a:prstGeom prst="chevron">
            <a:avLst>
              <a:gd name="adj" fmla="val 38311"/>
            </a:avLst>
          </a:prstGeom>
          <a:solidFill>
            <a:srgbClr val="FFC000">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defRPr/>
            </a:pPr>
            <a:endParaRPr lang="zh-CN" altLang="en-US" sz="1600" kern="0" dirty="0">
              <a:latin typeface="Avant GardeBook" pitchFamily="50" charset="0"/>
              <a:ea typeface="微软雅黑" panose="020B0503020204020204" pitchFamily="34" charset="-122"/>
            </a:endParaRPr>
          </a:p>
        </p:txBody>
      </p:sp>
      <p:sp>
        <p:nvSpPr>
          <p:cNvPr id="11" name="文本框 10"/>
          <p:cNvSpPr txBox="1"/>
          <p:nvPr/>
        </p:nvSpPr>
        <p:spPr>
          <a:xfrm>
            <a:off x="1898650" y="2154549"/>
            <a:ext cx="9258877" cy="2860358"/>
          </a:xfrm>
          <a:prstGeom prst="round2DiagRect">
            <a:avLst/>
          </a:prstGeom>
          <a:solidFill>
            <a:srgbClr val="FFC00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50000"/>
              </a:lnSpc>
              <a:defRPr/>
            </a:pPr>
            <a:r>
              <a:rPr lang="zh-CN" altLang="zh-CN" sz="3600" b="0" kern="0" dirty="0" smtClean="0">
                <a:cs typeface="Arial" panose="020B0604020202020204" pitchFamily="34" charset="0"/>
              </a:rPr>
              <a:t>國歌</a:t>
            </a:r>
            <a:r>
              <a:rPr lang="zh-CN" altLang="zh-CN" sz="3600" b="0" kern="0" dirty="0">
                <a:cs typeface="Arial" panose="020B0604020202020204" pitchFamily="34" charset="0"/>
              </a:rPr>
              <a:t>不得用於或者變相用於商標、商業廣告，不得在私人喪事活動等不適宜的場合使用，不得作為公共場所的背景音樂等。</a:t>
            </a:r>
            <a:endParaRPr lang="en-US" altLang="zh-TW" sz="3600" b="0" dirty="0"/>
          </a:p>
        </p:txBody>
      </p:sp>
      <p:sp>
        <p:nvSpPr>
          <p:cNvPr id="3" name="Rectangle 2"/>
          <p:cNvSpPr/>
          <p:nvPr/>
        </p:nvSpPr>
        <p:spPr>
          <a:xfrm>
            <a:off x="2018722" y="5493657"/>
            <a:ext cx="5430013" cy="338554"/>
          </a:xfrm>
          <a:prstGeom prst="rect">
            <a:avLst/>
          </a:prstGeom>
        </p:spPr>
        <p:txBody>
          <a:bodyPr wrap="none">
            <a:spAutoFit/>
          </a:bodyPr>
          <a:lstStyle/>
          <a:p>
            <a:pPr>
              <a:lnSpc>
                <a:spcPct val="80000"/>
              </a:lnSpc>
              <a:spcBef>
                <a:spcPts val="1000"/>
              </a:spcBef>
              <a:defRPr/>
            </a:pP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HK" sz="2000" dirty="0">
                <a:latin typeface="Times New Roman" panose="02020603050405020304" pitchFamily="18" charset="0"/>
                <a:ea typeface="DFKai-SB" panose="03000509000000000000" pitchFamily="65" charset="-120"/>
                <a:cs typeface="Times New Roman" panose="02020603050405020304" pitchFamily="18" charset="0"/>
              </a:rPr>
              <a:t>http://www.gov.cn/guoqing/guoge/index.htm</a:t>
            </a:r>
            <a:endParaRPr lang="zh-HK" altLang="en-US" sz="20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6986177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75DFD89-0322-432B-BE19-6398F35ACB81}" type="slidenum">
              <a:rPr lang="en-US" altLang="en-US">
                <a:solidFill>
                  <a:srgbClr val="898989"/>
                </a:solidFill>
              </a:rPr>
              <a:pPr/>
              <a:t>32</a:t>
            </a:fld>
            <a:endParaRPr lang="en-US" altLang="en-US">
              <a:solidFill>
                <a:srgbClr val="898989"/>
              </a:solidFill>
            </a:endParaRPr>
          </a:p>
        </p:txBody>
      </p:sp>
      <p:sp>
        <p:nvSpPr>
          <p:cNvPr id="63491" name="Title 1"/>
          <p:cNvSpPr txBox="1">
            <a:spLocks noChangeArrowheads="1"/>
          </p:cNvSpPr>
          <p:nvPr/>
        </p:nvSpPr>
        <p:spPr bwMode="auto">
          <a:xfrm>
            <a:off x="3922345" y="776292"/>
            <a:ext cx="564368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zh-TW" altLang="zh-HK" sz="4800" b="1" dirty="0" smtClean="0">
                <a:latin typeface="DFKai-SB" panose="03000509000000000000" pitchFamily="65" charset="-120"/>
                <a:ea typeface="DFKai-SB" panose="03000509000000000000" pitchFamily="65" charset="-120"/>
              </a:rPr>
              <a:t>國歌</a:t>
            </a:r>
            <a:r>
              <a:rPr lang="zh-TW" altLang="zh-HK" sz="4800" b="1" dirty="0">
                <a:latin typeface="DFKai-SB" panose="03000509000000000000" pitchFamily="65" charset="-120"/>
                <a:ea typeface="DFKai-SB" panose="03000509000000000000" pitchFamily="65" charset="-120"/>
              </a:rPr>
              <a:t>奏唱禮儀</a:t>
            </a:r>
            <a:endParaRPr lang="zh-HK" altLang="en-US" sz="4800" b="1" dirty="0">
              <a:latin typeface="DFKai-SB" panose="03000509000000000000" pitchFamily="65" charset="-120"/>
              <a:ea typeface="DFKai-SB" panose="03000509000000000000" pitchFamily="65" charset="-120"/>
            </a:endParaRPr>
          </a:p>
        </p:txBody>
      </p:sp>
      <p:grpSp>
        <p:nvGrpSpPr>
          <p:cNvPr id="63492" name="组合 21"/>
          <p:cNvGrpSpPr>
            <a:grpSpLocks/>
          </p:cNvGrpSpPr>
          <p:nvPr/>
        </p:nvGrpSpPr>
        <p:grpSpPr bwMode="auto">
          <a:xfrm>
            <a:off x="1290762" y="1762130"/>
            <a:ext cx="9527257" cy="2279648"/>
            <a:chOff x="1611793" y="3788399"/>
            <a:chExt cx="9273316" cy="2279542"/>
          </a:xfrm>
        </p:grpSpPr>
        <p:sp>
          <p:nvSpPr>
            <p:cNvPr id="23" name="矩形: 圆角 22"/>
            <p:cNvSpPr/>
            <p:nvPr/>
          </p:nvSpPr>
          <p:spPr>
            <a:xfrm>
              <a:off x="1801730" y="3788399"/>
              <a:ext cx="9083379" cy="2279542"/>
            </a:xfrm>
            <a:prstGeom prst="roundRect">
              <a:avLst>
                <a:gd name="adj" fmla="val 10019"/>
              </a:avLst>
            </a:prstGeom>
            <a:solidFill>
              <a:srgbClr val="386DFC">
                <a:alpha val="10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zh-CN" altLang="en-US" sz="2400">
                <a:solidFill>
                  <a:schemeClr val="tx1"/>
                </a:solidFill>
              </a:endParaRPr>
            </a:p>
          </p:txBody>
        </p:sp>
        <p:sp>
          <p:nvSpPr>
            <p:cNvPr id="63498" name="内容占位符 2"/>
            <p:cNvSpPr txBox="1">
              <a:spLocks noChangeArrowheads="1"/>
            </p:cNvSpPr>
            <p:nvPr/>
          </p:nvSpPr>
          <p:spPr bwMode="auto">
            <a:xfrm>
              <a:off x="1987554" y="4008119"/>
              <a:ext cx="8546297" cy="94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Arial" panose="020B0604020202020204" pitchFamily="34" charset="0"/>
                <a:buNone/>
              </a:pPr>
              <a:r>
                <a:rPr lang="zh-CN" altLang="en-US" sz="2400" dirty="0">
                  <a:latin typeface="DFKai-SB" panose="03000509000000000000" pitchFamily="65" charset="-120"/>
                  <a:ea typeface="DFKai-SB" panose="03000509000000000000" pitchFamily="65" charset="-120"/>
                </a:rPr>
                <a:t>    </a:t>
              </a:r>
              <a:r>
                <a:rPr lang="zh-CN" altLang="en-US" sz="3600" dirty="0">
                  <a:latin typeface="DFKai-SB" panose="03000509000000000000" pitchFamily="65" charset="-120"/>
                  <a:ea typeface="DFKai-SB" panose="03000509000000000000" pitchFamily="65" charset="-120"/>
                </a:rPr>
                <a:t>奏唱國歌，應當按照</a:t>
              </a:r>
              <a:r>
                <a:rPr lang="en-US" altLang="zh-CN" sz="3600" dirty="0">
                  <a:latin typeface="DFKai-SB" panose="03000509000000000000" pitchFamily="65" charset="-120"/>
                  <a:ea typeface="DFKai-SB" panose="03000509000000000000" pitchFamily="65" charset="-120"/>
                </a:rPr>
                <a:t>《</a:t>
              </a:r>
              <a:r>
                <a:rPr lang="zh-CN" altLang="en-US" sz="3600" dirty="0">
                  <a:latin typeface="DFKai-SB" panose="03000509000000000000" pitchFamily="65" charset="-120"/>
                  <a:ea typeface="DFKai-SB" panose="03000509000000000000" pitchFamily="65" charset="-120"/>
                </a:rPr>
                <a:t>國歌法</a:t>
              </a:r>
              <a:r>
                <a:rPr lang="en-US" altLang="zh-CN" sz="3600" dirty="0">
                  <a:latin typeface="DFKai-SB" panose="03000509000000000000" pitchFamily="65" charset="-120"/>
                  <a:ea typeface="DFKai-SB" panose="03000509000000000000" pitchFamily="65" charset="-120"/>
                </a:rPr>
                <a:t>》</a:t>
              </a:r>
              <a:r>
                <a:rPr lang="zh-CN" altLang="en-US" sz="3600" dirty="0">
                  <a:latin typeface="DFKai-SB" panose="03000509000000000000" pitchFamily="65" charset="-120"/>
                  <a:ea typeface="DFKai-SB" panose="03000509000000000000" pitchFamily="65" charset="-120"/>
                </a:rPr>
                <a:t>附件所載國歌的歌詞和曲譜，不得採取有損國歌尊嚴的奏唱形式。</a:t>
              </a:r>
              <a:endParaRPr lang="zh-TW" altLang="zh-HK" sz="3600" dirty="0">
                <a:latin typeface="DFKai-SB" panose="03000509000000000000" pitchFamily="65" charset="-120"/>
                <a:ea typeface="DFKai-SB" panose="03000509000000000000" pitchFamily="65" charset="-120"/>
              </a:endParaRPr>
            </a:p>
          </p:txBody>
        </p:sp>
        <p:sp>
          <p:nvSpPr>
            <p:cNvPr id="25" name="燕尾形 1"/>
            <p:cNvSpPr/>
            <p:nvPr/>
          </p:nvSpPr>
          <p:spPr>
            <a:xfrm rot="5400000">
              <a:off x="1536668" y="3971897"/>
              <a:ext cx="804458" cy="654208"/>
            </a:xfrm>
            <a:prstGeom prst="chevron">
              <a:avLst/>
            </a:prstGeom>
            <a:solidFill>
              <a:srgbClr val="386DFC">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lnSpc>
                  <a:spcPct val="120000"/>
                </a:lnSpc>
                <a:defRPr/>
              </a:pPr>
              <a:endParaRPr lang="zh-CN" altLang="en-US" sz="2400" kern="0" dirty="0">
                <a:latin typeface="Avant GardeBook" pitchFamily="50" charset="0"/>
                <a:ea typeface="微软雅黑" panose="020B0503020204020204" pitchFamily="34" charset="-122"/>
              </a:endParaRPr>
            </a:p>
          </p:txBody>
        </p:sp>
      </p:grpSp>
      <p:grpSp>
        <p:nvGrpSpPr>
          <p:cNvPr id="63493" name="组合 25"/>
          <p:cNvGrpSpPr>
            <a:grpSpLocks/>
          </p:cNvGrpSpPr>
          <p:nvPr/>
        </p:nvGrpSpPr>
        <p:grpSpPr bwMode="auto">
          <a:xfrm>
            <a:off x="1368533" y="4158492"/>
            <a:ext cx="9449486" cy="1873198"/>
            <a:chOff x="1690370" y="3894342"/>
            <a:chExt cx="9195604" cy="1521656"/>
          </a:xfrm>
        </p:grpSpPr>
        <p:sp>
          <p:nvSpPr>
            <p:cNvPr id="27" name="矩形: 圆角 26"/>
            <p:cNvSpPr/>
            <p:nvPr/>
          </p:nvSpPr>
          <p:spPr>
            <a:xfrm>
              <a:off x="1900621" y="4062606"/>
              <a:ext cx="8985353" cy="1353392"/>
            </a:xfrm>
            <a:prstGeom prst="roundRect">
              <a:avLst>
                <a:gd name="adj" fmla="val 10019"/>
              </a:avLst>
            </a:prstGeom>
            <a:solidFill>
              <a:srgbClr val="FF3447">
                <a:alpha val="10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20000"/>
                </a:lnSpc>
                <a:defRPr/>
              </a:pPr>
              <a:endParaRPr lang="zh-CN" altLang="en-US" sz="2400">
                <a:solidFill>
                  <a:schemeClr val="tx1"/>
                </a:solidFill>
              </a:endParaRPr>
            </a:p>
          </p:txBody>
        </p:sp>
        <p:sp>
          <p:nvSpPr>
            <p:cNvPr id="63495" name="内容占位符 2"/>
            <p:cNvSpPr txBox="1">
              <a:spLocks noChangeArrowheads="1"/>
            </p:cNvSpPr>
            <p:nvPr/>
          </p:nvSpPr>
          <p:spPr bwMode="auto">
            <a:xfrm>
              <a:off x="1900621" y="4231118"/>
              <a:ext cx="8564487" cy="105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Arial" panose="020B0604020202020204" pitchFamily="34" charset="0"/>
                <a:buNone/>
              </a:pPr>
              <a:r>
                <a:rPr lang="zh-CN" altLang="en-US" sz="2400" dirty="0">
                  <a:latin typeface="DFKai-SB" panose="03000509000000000000" pitchFamily="65" charset="-120"/>
                  <a:ea typeface="DFKai-SB" panose="03000509000000000000" pitchFamily="65" charset="-120"/>
                </a:rPr>
                <a:t>    </a:t>
              </a:r>
              <a:r>
                <a:rPr lang="zh-CN" altLang="en-US" sz="3600" dirty="0">
                  <a:latin typeface="DFKai-SB" panose="03000509000000000000" pitchFamily="65" charset="-120"/>
                  <a:ea typeface="DFKai-SB" panose="03000509000000000000" pitchFamily="65" charset="-120"/>
                </a:rPr>
                <a:t>奏唱國歌時，在場人員應當肅立，舉止莊重，不得有不尊重國歌的行為。</a:t>
              </a:r>
              <a:endParaRPr lang="zh-TW" altLang="zh-HK" sz="3600" dirty="0">
                <a:latin typeface="DFKai-SB" panose="03000509000000000000" pitchFamily="65" charset="-120"/>
                <a:ea typeface="DFKai-SB" panose="03000509000000000000" pitchFamily="65" charset="-120"/>
              </a:endParaRPr>
            </a:p>
          </p:txBody>
        </p:sp>
        <p:sp>
          <p:nvSpPr>
            <p:cNvPr id="29" name="燕尾形 1"/>
            <p:cNvSpPr/>
            <p:nvPr/>
          </p:nvSpPr>
          <p:spPr>
            <a:xfrm rot="5400000">
              <a:off x="1653592" y="3931120"/>
              <a:ext cx="673551" cy="599996"/>
            </a:xfrm>
            <a:prstGeom prst="chevron">
              <a:avLst/>
            </a:prstGeom>
            <a:solidFill>
              <a:srgbClr val="FF3447">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lnSpc>
                  <a:spcPct val="120000"/>
                </a:lnSpc>
                <a:defRPr/>
              </a:pPr>
              <a:endParaRPr lang="zh-CN" altLang="en-US" sz="2400" kern="0" dirty="0">
                <a:latin typeface="Avant GardeBook" pitchFamily="50" charset="0"/>
                <a:ea typeface="微软雅黑" panose="020B0503020204020204" pitchFamily="34" charset="-122"/>
              </a:endParaRPr>
            </a:p>
          </p:txBody>
        </p:sp>
      </p:grpSp>
    </p:spTree>
    <p:extLst>
      <p:ext uri="{BB962C8B-B14F-4D97-AF65-F5344CB8AC3E}">
        <p14:creationId xmlns:p14="http://schemas.microsoft.com/office/powerpoint/2010/main" val="8996901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33</a:t>
            </a:fld>
            <a:endParaRPr lang="en-US" altLang="en-US"/>
          </a:p>
        </p:txBody>
      </p:sp>
      <p:sp>
        <p:nvSpPr>
          <p:cNvPr id="3" name="Rectangle 2"/>
          <p:cNvSpPr/>
          <p:nvPr/>
        </p:nvSpPr>
        <p:spPr>
          <a:xfrm>
            <a:off x="861646" y="1447135"/>
            <a:ext cx="10612315" cy="4811574"/>
          </a:xfrm>
          <a:prstGeom prst="rect">
            <a:avLst/>
          </a:prstGeom>
        </p:spPr>
        <p:txBody>
          <a:bodyPr wrap="square">
            <a:spAutoFit/>
          </a:bodyPr>
          <a:lstStyle/>
          <a:p>
            <a:pPr fontAlgn="t">
              <a:spcBef>
                <a:spcPts val="1200"/>
              </a:spcBef>
              <a:spcAft>
                <a:spcPts val="400"/>
              </a:spcAft>
            </a:pPr>
            <a:r>
              <a:rPr lang="zh-TW" altLang="en-US"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根據</a:t>
            </a:r>
            <a:r>
              <a:rPr lang="en-US" altLang="zh-TW"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國歌條例</a:t>
            </a:r>
            <a:r>
              <a:rPr lang="en-US" altLang="zh-TW" sz="28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須</a:t>
            </a:r>
            <a:r>
              <a:rPr lang="zh-TW" altLang="en-US" sz="28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奏唱國歌的</a:t>
            </a:r>
            <a:r>
              <a:rPr lang="zh-TW" altLang="en-US" sz="28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場合</a:t>
            </a:r>
            <a:r>
              <a:rPr lang="en-US" altLang="zh-TW" sz="28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endPar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a:spcAft>
                <a:spcPts val="400"/>
              </a:spcAft>
            </a:pP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以下宣誓儀式 </a:t>
            </a:r>
            <a:r>
              <a:rPr lang="en-US" altLang="zh-TW"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p>
          <a:p>
            <a:pPr>
              <a:spcAft>
                <a:spcPts val="400"/>
              </a:spcAft>
            </a:pPr>
            <a:r>
              <a:rPr lang="en-US" altLang="zh-TW"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a:t>
            </a:r>
            <a:endPar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fontAlgn="t">
              <a:spcAft>
                <a:spcPts val="400"/>
              </a:spcAft>
            </a:pP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a:t>
            </a:r>
            <a:r>
              <a:rPr lang="en-US" altLang="zh-TW"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根據</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宣誓及聲明條例</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第</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11</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章</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第</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16A</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條作出行政長官的誓言的宣誓儀式；</a:t>
            </a:r>
          </a:p>
          <a:p>
            <a:pPr fontAlgn="t">
              <a:spcAft>
                <a:spcPts val="400"/>
              </a:spcAft>
            </a:pP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(b</a:t>
            </a:r>
            <a:r>
              <a:rPr lang="en-US" altLang="zh-TW"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根據</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該條例第</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16B</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條作出主要官員的誓言的宣誓儀式；</a:t>
            </a:r>
          </a:p>
          <a:p>
            <a:pPr fontAlgn="t">
              <a:spcAft>
                <a:spcPts val="400"/>
              </a:spcAft>
            </a:pP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(c</a:t>
            </a:r>
            <a:r>
              <a:rPr lang="en-US" altLang="zh-TW"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根據</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該條例第</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17</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條作出司法誓言的宣誓儀式；</a:t>
            </a:r>
          </a:p>
          <a:p>
            <a:pPr fontAlgn="t">
              <a:spcAft>
                <a:spcPts val="400"/>
              </a:spcAft>
            </a:pP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(d</a:t>
            </a:r>
            <a:r>
              <a:rPr lang="en-US" altLang="zh-TW"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根據</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該條例第</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18</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條作出盡職誓言及行政會議誓言的宣誓儀式； </a:t>
            </a:r>
            <a:endParaRPr lang="en-US" altLang="zh-TW"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fontAlgn="t">
              <a:spcAft>
                <a:spcPts val="400"/>
              </a:spcAft>
            </a:pPr>
            <a:r>
              <a:rPr lang="en-US" altLang="zh-TW"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e</a:t>
            </a:r>
            <a:r>
              <a:rPr lang="en-US" altLang="zh-TW"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根據</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該條例第</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19</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條作出立法會誓言的宣誓儀式</a:t>
            </a:r>
            <a:r>
              <a:rPr lang="zh-TW" altLang="en-US"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800" i="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fontAlgn="t">
              <a:spcAft>
                <a:spcPts val="400"/>
              </a:spcAft>
            </a:pP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(f</a:t>
            </a:r>
            <a:r>
              <a:rPr lang="en-US" altLang="zh-TW"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根據</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該條例第</a:t>
            </a:r>
            <a:r>
              <a:rPr lang="en-US" altLang="zh-TW"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19A</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條作出區議會誓言的宣誓儀式 </a:t>
            </a:r>
            <a:endParaRPr lang="en-US" altLang="zh-TW" sz="2800" b="0" i="1"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1393355" y="416116"/>
            <a:ext cx="10187404" cy="646331"/>
          </a:xfrm>
          <a:prstGeom prst="rect">
            <a:avLst/>
          </a:prstGeom>
        </p:spPr>
        <p:txBody>
          <a:bodyPr wrap="none">
            <a:spAutoFit/>
          </a:bodyPr>
          <a:lstStyle/>
          <a:p>
            <a:pPr>
              <a:lnSpc>
                <a:spcPct val="90000"/>
              </a:lnSpc>
            </a:pPr>
            <a:r>
              <a:rPr lang="zh-TW" altLang="en-US" sz="40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香港特區</a:t>
            </a:r>
            <a:r>
              <a:rPr lang="en-US" altLang="zh-TW" sz="40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40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國歌條例</a:t>
            </a:r>
            <a:r>
              <a:rPr lang="en-US" altLang="zh-TW" sz="40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40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下</a:t>
            </a:r>
            <a:r>
              <a:rPr lang="zh-TW" altLang="zh-HK" sz="4000" b="1" dirty="0" smtClean="0">
                <a:latin typeface="DFKai-SB" panose="03000509000000000000" pitchFamily="65" charset="-120"/>
                <a:ea typeface="DFKai-SB" panose="03000509000000000000" pitchFamily="65" charset="-120"/>
              </a:rPr>
              <a:t>國歌</a:t>
            </a:r>
            <a:r>
              <a:rPr lang="zh-TW" altLang="zh-HK" sz="4000" b="1" dirty="0">
                <a:latin typeface="DFKai-SB" panose="03000509000000000000" pitchFamily="65" charset="-120"/>
                <a:ea typeface="DFKai-SB" panose="03000509000000000000" pitchFamily="65" charset="-120"/>
              </a:rPr>
              <a:t>奏唱</a:t>
            </a:r>
            <a:r>
              <a:rPr lang="zh-TW" altLang="zh-HK" sz="4000" b="1" dirty="0" smtClean="0">
                <a:latin typeface="DFKai-SB" panose="03000509000000000000" pitchFamily="65" charset="-120"/>
                <a:ea typeface="DFKai-SB" panose="03000509000000000000" pitchFamily="65" charset="-120"/>
              </a:rPr>
              <a:t>場合</a:t>
            </a:r>
            <a:r>
              <a:rPr lang="en-US" altLang="zh-TW" sz="4000" b="1" dirty="0" smtClean="0">
                <a:latin typeface="DFKai-SB" panose="03000509000000000000" pitchFamily="65" charset="-120"/>
                <a:ea typeface="DFKai-SB" panose="03000509000000000000" pitchFamily="65" charset="-120"/>
              </a:rPr>
              <a:t> (</a:t>
            </a:r>
            <a:r>
              <a:rPr lang="zh-TW" altLang="en-US" sz="4000" b="1" dirty="0" smtClean="0">
                <a:latin typeface="DFKai-SB" panose="03000509000000000000" pitchFamily="65" charset="-120"/>
                <a:ea typeface="DFKai-SB" panose="03000509000000000000" pitchFamily="65" charset="-120"/>
              </a:rPr>
              <a:t>一</a:t>
            </a:r>
            <a:r>
              <a:rPr lang="en-US" altLang="zh-TW" sz="4000" b="1" dirty="0" smtClean="0">
                <a:latin typeface="DFKai-SB" panose="03000509000000000000" pitchFamily="65" charset="-120"/>
                <a:ea typeface="DFKai-SB" panose="03000509000000000000" pitchFamily="65" charset="-120"/>
              </a:rPr>
              <a:t>)</a:t>
            </a:r>
            <a:endParaRPr lang="zh-HK" altLang="en-US" sz="4000" b="1" dirty="0">
              <a:latin typeface="DFKai-SB" panose="03000509000000000000" pitchFamily="65" charset="-120"/>
              <a:ea typeface="DFKai-SB" panose="03000509000000000000" pitchFamily="65" charset="-120"/>
            </a:endParaRPr>
          </a:p>
        </p:txBody>
      </p:sp>
      <p:sp>
        <p:nvSpPr>
          <p:cNvPr id="5" name="Rectangle 4"/>
          <p:cNvSpPr/>
          <p:nvPr/>
        </p:nvSpPr>
        <p:spPr>
          <a:xfrm>
            <a:off x="925384" y="6381754"/>
            <a:ext cx="7611947" cy="307777"/>
          </a:xfrm>
          <a:prstGeom prst="rect">
            <a:avLst/>
          </a:prstGeom>
        </p:spPr>
        <p:txBody>
          <a:bodyPr wrap="square">
            <a:spAutoFit/>
          </a:bodyPr>
          <a:lstStyle/>
          <a:p>
            <a:r>
              <a:rPr lang="zh-TW" altLang="en-US" sz="1400" dirty="0" smtClean="0">
                <a:latin typeface="DFKai-SB" panose="03000509000000000000" pitchFamily="65" charset="-120"/>
                <a:ea typeface="DFKai-SB" panose="03000509000000000000" pitchFamily="65" charset="-120"/>
                <a:cs typeface="Times New Roman" panose="02020603050405020304" pitchFamily="18" charset="0"/>
              </a:rPr>
              <a:t>來源</a:t>
            </a:r>
            <a:r>
              <a:rPr lang="en-US" altLang="zh-TW" sz="1400" dirty="0" smtClean="0">
                <a:latin typeface="DFKai-SB" panose="03000509000000000000" pitchFamily="65" charset="-120"/>
                <a:ea typeface="DFKai-SB" panose="03000509000000000000" pitchFamily="65" charset="-120"/>
                <a:cs typeface="Times New Roman" panose="02020603050405020304" pitchFamily="18" charset="0"/>
              </a:rPr>
              <a:t>: </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a:t>
            </a:r>
            <a:r>
              <a:rPr lang="en-US" sz="1400" dirty="0" smtClean="0">
                <a:latin typeface="Times New Roman" panose="02020603050405020304" pitchFamily="18" charset="0"/>
                <a:cs typeface="Times New Roman" panose="02020603050405020304" pitchFamily="18" charset="0"/>
              </a:rPr>
              <a:t>www.elegislation.gov.hk/hk/A405</a:t>
            </a:r>
          </a:p>
        </p:txBody>
      </p:sp>
    </p:spTree>
    <p:extLst>
      <p:ext uri="{BB962C8B-B14F-4D97-AF65-F5344CB8AC3E}">
        <p14:creationId xmlns:p14="http://schemas.microsoft.com/office/powerpoint/2010/main" val="25198692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34</a:t>
            </a:fld>
            <a:endParaRPr lang="en-US" altLang="en-US"/>
          </a:p>
        </p:txBody>
      </p:sp>
      <p:sp>
        <p:nvSpPr>
          <p:cNvPr id="3" name="Rectangle 2"/>
          <p:cNvSpPr/>
          <p:nvPr/>
        </p:nvSpPr>
        <p:spPr>
          <a:xfrm>
            <a:off x="1024078" y="424908"/>
            <a:ext cx="10187404" cy="646331"/>
          </a:xfrm>
          <a:prstGeom prst="rect">
            <a:avLst/>
          </a:prstGeom>
        </p:spPr>
        <p:txBody>
          <a:bodyPr wrap="none">
            <a:spAutoFit/>
          </a:bodyPr>
          <a:lstStyle/>
          <a:p>
            <a:pPr>
              <a:lnSpc>
                <a:spcPct val="90000"/>
              </a:lnSpc>
            </a:pPr>
            <a:r>
              <a:rPr lang="zh-TW" altLang="en-US" sz="40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香港特區</a:t>
            </a:r>
            <a:r>
              <a:rPr lang="en-US" altLang="zh-TW" sz="40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40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國歌條例</a:t>
            </a:r>
            <a:r>
              <a:rPr lang="en-US" altLang="zh-TW" sz="40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40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下</a:t>
            </a:r>
            <a:r>
              <a:rPr lang="zh-TW" altLang="zh-HK" sz="4000" b="1" dirty="0" smtClean="0">
                <a:latin typeface="DFKai-SB" panose="03000509000000000000" pitchFamily="65" charset="-120"/>
                <a:ea typeface="DFKai-SB" panose="03000509000000000000" pitchFamily="65" charset="-120"/>
              </a:rPr>
              <a:t>國歌</a:t>
            </a:r>
            <a:r>
              <a:rPr lang="zh-TW" altLang="zh-HK" sz="4000" b="1" dirty="0">
                <a:latin typeface="DFKai-SB" panose="03000509000000000000" pitchFamily="65" charset="-120"/>
                <a:ea typeface="DFKai-SB" panose="03000509000000000000" pitchFamily="65" charset="-120"/>
              </a:rPr>
              <a:t>奏唱</a:t>
            </a:r>
            <a:r>
              <a:rPr lang="zh-TW" altLang="zh-HK" sz="4000" b="1" dirty="0" smtClean="0">
                <a:latin typeface="DFKai-SB" panose="03000509000000000000" pitchFamily="65" charset="-120"/>
                <a:ea typeface="DFKai-SB" panose="03000509000000000000" pitchFamily="65" charset="-120"/>
              </a:rPr>
              <a:t>場合</a:t>
            </a:r>
            <a:r>
              <a:rPr lang="en-US" altLang="zh-TW" sz="4000" b="1" dirty="0" smtClean="0">
                <a:latin typeface="DFKai-SB" panose="03000509000000000000" pitchFamily="65" charset="-120"/>
                <a:ea typeface="DFKai-SB" panose="03000509000000000000" pitchFamily="65" charset="-120"/>
              </a:rPr>
              <a:t> (</a:t>
            </a:r>
            <a:r>
              <a:rPr lang="zh-TW" altLang="en-US" sz="4000" b="1" dirty="0">
                <a:latin typeface="DFKai-SB" panose="03000509000000000000" pitchFamily="65" charset="-120"/>
                <a:ea typeface="DFKai-SB" panose="03000509000000000000" pitchFamily="65" charset="-120"/>
              </a:rPr>
              <a:t>二</a:t>
            </a:r>
            <a:r>
              <a:rPr lang="en-US" altLang="zh-TW" sz="4000" b="1" dirty="0" smtClean="0">
                <a:latin typeface="DFKai-SB" panose="03000509000000000000" pitchFamily="65" charset="-120"/>
                <a:ea typeface="DFKai-SB" panose="03000509000000000000" pitchFamily="65" charset="-120"/>
              </a:rPr>
              <a:t>)</a:t>
            </a:r>
            <a:endParaRPr lang="zh-HK" altLang="en-US" sz="4000" b="1" dirty="0">
              <a:latin typeface="DFKai-SB" panose="03000509000000000000" pitchFamily="65" charset="-120"/>
              <a:ea typeface="DFKai-SB" panose="03000509000000000000" pitchFamily="65" charset="-120"/>
            </a:endParaRPr>
          </a:p>
        </p:txBody>
      </p:sp>
      <p:sp>
        <p:nvSpPr>
          <p:cNvPr id="4" name="Rectangle 3"/>
          <p:cNvSpPr/>
          <p:nvPr/>
        </p:nvSpPr>
        <p:spPr>
          <a:xfrm>
            <a:off x="861646" y="1447135"/>
            <a:ext cx="10612315" cy="4360168"/>
          </a:xfrm>
          <a:prstGeom prst="rect">
            <a:avLst/>
          </a:prstGeom>
        </p:spPr>
        <p:txBody>
          <a:bodyPr wrap="square">
            <a:spAutoFit/>
          </a:bodyPr>
          <a:lstStyle/>
          <a:p>
            <a:pPr fontAlgn="t">
              <a:spcBef>
                <a:spcPts val="1200"/>
              </a:spcBef>
              <a:spcAft>
                <a:spcPts val="400"/>
              </a:spcAft>
            </a:pP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根據</a:t>
            </a: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國歌條例</a:t>
            </a: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須</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奏唱國歌的</a:t>
            </a:r>
            <a:r>
              <a:rPr lang="zh-TW" altLang="en-US"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場合</a:t>
            </a:r>
            <a:r>
              <a:rPr lang="en-US" altLang="zh-TW"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p>
          <a:p>
            <a:pPr fontAlgn="t">
              <a:spcBef>
                <a:spcPts val="1200"/>
              </a:spcBef>
              <a:spcAft>
                <a:spcPts val="400"/>
              </a:spcAft>
            </a:pP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升國旗儀式，包括 </a:t>
            </a: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p>
          <a:p>
            <a:pPr fontAlgn="t">
              <a:spcBef>
                <a:spcPts val="1200"/>
              </a:spcBef>
              <a:spcAft>
                <a:spcPts val="400"/>
              </a:spcAft>
            </a:pP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特區政府舉辦的金紫荊廣場升旗儀式；</a:t>
            </a:r>
          </a:p>
          <a:p>
            <a:pPr fontAlgn="t">
              <a:spcBef>
                <a:spcPts val="1200"/>
              </a:spcBef>
              <a:spcAft>
                <a:spcPts val="400"/>
              </a:spcAft>
            </a:pP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(b)</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特區政府舉辦的慶祝中華人民共和國成立周年升旗儀式；及</a:t>
            </a:r>
          </a:p>
          <a:p>
            <a:pPr fontAlgn="t">
              <a:spcBef>
                <a:spcPts val="1200"/>
              </a:spcBef>
              <a:spcAft>
                <a:spcPts val="400"/>
              </a:spcAft>
            </a:pP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(c)</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特區政府舉辦的慶祝中華人民共和國香港特別行政區成立周年升旗</a:t>
            </a:r>
            <a:r>
              <a:rPr lang="zh-TW" altLang="en-US" sz="32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儀式</a:t>
            </a:r>
            <a:endPar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Rectangle 4"/>
          <p:cNvSpPr/>
          <p:nvPr/>
        </p:nvSpPr>
        <p:spPr>
          <a:xfrm>
            <a:off x="942968" y="6029310"/>
            <a:ext cx="7611947" cy="369332"/>
          </a:xfrm>
          <a:prstGeom prst="rect">
            <a:avLst/>
          </a:prstGeom>
        </p:spPr>
        <p:txBody>
          <a:bodyPr wrap="square">
            <a:spAutoFit/>
          </a:bodyPr>
          <a:lstStyle/>
          <a:p>
            <a:r>
              <a:rPr lang="zh-TW" altLang="en-US" dirty="0" smtClean="0">
                <a:latin typeface="DFKai-SB" panose="03000509000000000000" pitchFamily="65" charset="-120"/>
                <a:ea typeface="DFKai-SB" panose="03000509000000000000" pitchFamily="65" charset="-120"/>
                <a:cs typeface="Times New Roman" panose="02020603050405020304" pitchFamily="18" charset="0"/>
              </a:rPr>
              <a:t>來源</a:t>
            </a:r>
            <a:r>
              <a:rPr lang="en-US" altLang="zh-TW" dirty="0" smtClean="0">
                <a:latin typeface="DFKai-SB" panose="03000509000000000000" pitchFamily="65" charset="-120"/>
                <a:ea typeface="DFKai-SB" panose="03000509000000000000" pitchFamily="65" charset="-12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https</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www.elegislation.gov.hk/hk/A405</a:t>
            </a:r>
          </a:p>
        </p:txBody>
      </p:sp>
    </p:spTree>
    <p:extLst>
      <p:ext uri="{BB962C8B-B14F-4D97-AF65-F5344CB8AC3E}">
        <p14:creationId xmlns:p14="http://schemas.microsoft.com/office/powerpoint/2010/main" val="42678075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35</a:t>
            </a:fld>
            <a:endParaRPr lang="en-US" altLang="en-US"/>
          </a:p>
        </p:txBody>
      </p:sp>
      <p:sp>
        <p:nvSpPr>
          <p:cNvPr id="3" name="Rectangle 2"/>
          <p:cNvSpPr/>
          <p:nvPr/>
        </p:nvSpPr>
        <p:spPr>
          <a:xfrm>
            <a:off x="492369" y="1594823"/>
            <a:ext cx="11148645" cy="4724370"/>
          </a:xfrm>
          <a:prstGeom prst="rect">
            <a:avLst/>
          </a:prstGeom>
        </p:spPr>
        <p:txBody>
          <a:bodyPr wrap="square">
            <a:spAutoFit/>
          </a:bodyPr>
          <a:lstStyle/>
          <a:p>
            <a:pPr fontAlgn="t">
              <a:spcBef>
                <a:spcPts val="300"/>
              </a:spcBef>
              <a:spcAft>
                <a:spcPts val="600"/>
              </a:spcAft>
            </a:pP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3.</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特區政府舉辦的慶祝中華人民共和國成立周年國慶酒會</a:t>
            </a:r>
          </a:p>
          <a:p>
            <a:pPr fontAlgn="t">
              <a:spcBef>
                <a:spcPts val="300"/>
              </a:spcBef>
              <a:spcAft>
                <a:spcPts val="600"/>
              </a:spcAft>
            </a:pP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4.</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特區政府舉辦的慶祝中華人民共和國香港特別行政區成立周年慶祝酒會</a:t>
            </a:r>
          </a:p>
          <a:p>
            <a:pPr fontAlgn="t">
              <a:spcBef>
                <a:spcPts val="300"/>
              </a:spcBef>
              <a:spcAft>
                <a:spcPts val="600"/>
              </a:spcAft>
            </a:pP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5.</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特區政府舉辦的「中國人民抗日戰爭勝利紀念日」儀式</a:t>
            </a:r>
          </a:p>
          <a:p>
            <a:pPr fontAlgn="t">
              <a:spcBef>
                <a:spcPts val="300"/>
              </a:spcBef>
              <a:spcAft>
                <a:spcPts val="600"/>
              </a:spcAft>
            </a:pP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6.</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特區政府舉辦的「為保衞香港而捐軀之人士」紀念儀式</a:t>
            </a:r>
          </a:p>
          <a:p>
            <a:pPr fontAlgn="t">
              <a:spcBef>
                <a:spcPts val="300"/>
              </a:spcBef>
              <a:spcAft>
                <a:spcPts val="600"/>
              </a:spcAft>
            </a:pP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7.</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特區政府舉辦的「南京大屠殺死難者國家公祭日」紀念儀式</a:t>
            </a:r>
          </a:p>
          <a:p>
            <a:pPr fontAlgn="t">
              <a:spcBef>
                <a:spcPts val="300"/>
              </a:spcBef>
              <a:spcAft>
                <a:spcPts val="600"/>
              </a:spcAft>
            </a:pPr>
            <a:r>
              <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8.</a:t>
            </a:r>
            <a:r>
              <a:rPr lang="zh-TW" altLang="en-US"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特區政府舉辦的重大體育賽事</a:t>
            </a:r>
            <a:endParaRPr lang="en-US" altLang="zh-TW" sz="3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fontAlgn="t">
              <a:spcBef>
                <a:spcPts val="300"/>
              </a:spcBef>
              <a:spcAft>
                <a:spcPts val="600"/>
              </a:spcAft>
            </a:pP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9. </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法律年度開啟典禮</a:t>
            </a:r>
          </a:p>
        </p:txBody>
      </p:sp>
      <p:sp>
        <p:nvSpPr>
          <p:cNvPr id="4" name="Rectangle 3"/>
          <p:cNvSpPr/>
          <p:nvPr/>
        </p:nvSpPr>
        <p:spPr>
          <a:xfrm>
            <a:off x="1024078" y="424908"/>
            <a:ext cx="10187404" cy="646331"/>
          </a:xfrm>
          <a:prstGeom prst="rect">
            <a:avLst/>
          </a:prstGeom>
        </p:spPr>
        <p:txBody>
          <a:bodyPr wrap="none">
            <a:spAutoFit/>
          </a:bodyPr>
          <a:lstStyle/>
          <a:p>
            <a:pPr>
              <a:lnSpc>
                <a:spcPct val="90000"/>
              </a:lnSpc>
            </a:pPr>
            <a:r>
              <a:rPr lang="zh-TW" altLang="en-US" sz="40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香港特區</a:t>
            </a:r>
            <a:r>
              <a:rPr lang="en-US" altLang="zh-TW" sz="40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40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國歌條例</a:t>
            </a:r>
            <a:r>
              <a:rPr lang="en-US" altLang="zh-TW" sz="40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40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下</a:t>
            </a:r>
            <a:r>
              <a:rPr lang="zh-TW" altLang="zh-HK" sz="4000" b="1" dirty="0" smtClean="0">
                <a:latin typeface="DFKai-SB" panose="03000509000000000000" pitchFamily="65" charset="-120"/>
                <a:ea typeface="DFKai-SB" panose="03000509000000000000" pitchFamily="65" charset="-120"/>
              </a:rPr>
              <a:t>國歌</a:t>
            </a:r>
            <a:r>
              <a:rPr lang="zh-TW" altLang="zh-HK" sz="4000" b="1" dirty="0">
                <a:latin typeface="DFKai-SB" panose="03000509000000000000" pitchFamily="65" charset="-120"/>
                <a:ea typeface="DFKai-SB" panose="03000509000000000000" pitchFamily="65" charset="-120"/>
              </a:rPr>
              <a:t>奏唱</a:t>
            </a:r>
            <a:r>
              <a:rPr lang="zh-TW" altLang="zh-HK" sz="4000" b="1" dirty="0" smtClean="0">
                <a:latin typeface="DFKai-SB" panose="03000509000000000000" pitchFamily="65" charset="-120"/>
                <a:ea typeface="DFKai-SB" panose="03000509000000000000" pitchFamily="65" charset="-120"/>
              </a:rPr>
              <a:t>場合</a:t>
            </a:r>
            <a:r>
              <a:rPr lang="en-US" altLang="zh-TW" sz="4000" b="1" dirty="0" smtClean="0">
                <a:latin typeface="DFKai-SB" panose="03000509000000000000" pitchFamily="65" charset="-120"/>
                <a:ea typeface="DFKai-SB" panose="03000509000000000000" pitchFamily="65" charset="-120"/>
              </a:rPr>
              <a:t> (</a:t>
            </a:r>
            <a:r>
              <a:rPr lang="zh-TW" altLang="en-US" sz="4000" b="1" dirty="0" smtClean="0">
                <a:latin typeface="DFKai-SB" panose="03000509000000000000" pitchFamily="65" charset="-120"/>
                <a:ea typeface="DFKai-SB" panose="03000509000000000000" pitchFamily="65" charset="-120"/>
              </a:rPr>
              <a:t>三</a:t>
            </a:r>
            <a:r>
              <a:rPr lang="en-US" altLang="zh-TW" sz="4000" b="1" dirty="0" smtClean="0">
                <a:latin typeface="DFKai-SB" panose="03000509000000000000" pitchFamily="65" charset="-120"/>
                <a:ea typeface="DFKai-SB" panose="03000509000000000000" pitchFamily="65" charset="-120"/>
              </a:rPr>
              <a:t>)</a:t>
            </a:r>
            <a:endParaRPr lang="zh-HK" altLang="en-US" sz="4000" b="1" dirty="0">
              <a:latin typeface="DFKai-SB" panose="03000509000000000000" pitchFamily="65" charset="-120"/>
              <a:ea typeface="DFKai-SB" panose="03000509000000000000" pitchFamily="65" charset="-120"/>
            </a:endParaRPr>
          </a:p>
        </p:txBody>
      </p:sp>
      <p:sp>
        <p:nvSpPr>
          <p:cNvPr id="5" name="Rectangle 4"/>
          <p:cNvSpPr/>
          <p:nvPr/>
        </p:nvSpPr>
        <p:spPr>
          <a:xfrm>
            <a:off x="705576" y="6256539"/>
            <a:ext cx="7611947" cy="369332"/>
          </a:xfrm>
          <a:prstGeom prst="rect">
            <a:avLst/>
          </a:prstGeom>
        </p:spPr>
        <p:txBody>
          <a:bodyPr wrap="square">
            <a:spAutoFit/>
          </a:bodyPr>
          <a:lstStyle/>
          <a:p>
            <a:r>
              <a:rPr lang="zh-TW" altLang="en-US" dirty="0" smtClean="0">
                <a:latin typeface="DFKai-SB" panose="03000509000000000000" pitchFamily="65" charset="-120"/>
                <a:ea typeface="DFKai-SB" panose="03000509000000000000" pitchFamily="65" charset="-120"/>
                <a:cs typeface="Times New Roman" panose="02020603050405020304" pitchFamily="18" charset="0"/>
              </a:rPr>
              <a:t>來源</a:t>
            </a:r>
            <a:r>
              <a:rPr lang="en-US" altLang="zh-TW" dirty="0" smtClean="0">
                <a:latin typeface="DFKai-SB" panose="03000509000000000000" pitchFamily="65" charset="-120"/>
                <a:ea typeface="DFKai-SB" panose="03000509000000000000" pitchFamily="65" charset="-12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https</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www.elegislation.gov.hk/hk/A405</a:t>
            </a:r>
          </a:p>
        </p:txBody>
      </p:sp>
    </p:spTree>
    <p:extLst>
      <p:ext uri="{BB962C8B-B14F-4D97-AF65-F5344CB8AC3E}">
        <p14:creationId xmlns:p14="http://schemas.microsoft.com/office/powerpoint/2010/main" val="30212013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36</a:t>
            </a:fld>
            <a:endParaRPr lang="en-US" altLang="en-US"/>
          </a:p>
        </p:txBody>
      </p:sp>
      <p:sp>
        <p:nvSpPr>
          <p:cNvPr id="3" name="Rectangle 2"/>
          <p:cNvSpPr/>
          <p:nvPr/>
        </p:nvSpPr>
        <p:spPr>
          <a:xfrm>
            <a:off x="715528" y="2262700"/>
            <a:ext cx="10792496" cy="3067506"/>
          </a:xfrm>
          <a:prstGeom prst="rect">
            <a:avLst/>
          </a:prstGeom>
        </p:spPr>
        <p:txBody>
          <a:bodyPr wrap="square">
            <a:spAutoFit/>
          </a:bodyPr>
          <a:lstStyle/>
          <a:p>
            <a:pPr marL="304800" indent="-304800">
              <a:spcAft>
                <a:spcPts val="400"/>
              </a:spcAft>
            </a:pPr>
            <a:r>
              <a:rPr lang="zh-TW" altLang="en-US"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根據</a:t>
            </a:r>
            <a:r>
              <a:rPr lang="en-US" altLang="zh-TW"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國歌條例</a:t>
            </a:r>
            <a:r>
              <a:rPr lang="en-US" altLang="zh-TW"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第</a:t>
            </a:r>
            <a:r>
              <a:rPr lang="en-US" altLang="zh-TW"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a:t>
            </a:r>
            <a:r>
              <a:rPr lang="zh-TW" altLang="en-US"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部第</a:t>
            </a:r>
            <a:r>
              <a:rPr lang="en-US" altLang="zh-TW"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4</a:t>
            </a:r>
            <a:r>
              <a:rPr lang="zh-TW" altLang="en-US"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項</a:t>
            </a:r>
            <a:endParaRPr lang="en-US" altLang="zh-TW"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marL="304800" indent="-304800">
              <a:spcAft>
                <a:spcPts val="400"/>
              </a:spcAft>
            </a:pPr>
            <a:r>
              <a:rPr lang="zh-TW" altLang="en-US"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奏</a:t>
            </a:r>
            <a:r>
              <a:rPr lang="zh-TW" altLang="en-US"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唱國歌時，參與或出席有關場合的人當守的禮儀</a:t>
            </a:r>
            <a:r>
              <a:rPr lang="zh-TW" altLang="en-US"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是</a:t>
            </a:r>
            <a:endParaRPr lang="en-US" altLang="zh-TW"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marL="304800" indent="-304800">
              <a:spcAft>
                <a:spcPts val="400"/>
              </a:spcAft>
            </a:pPr>
            <a:endParaRPr lang="en-US" altLang="zh-TW"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marL="304800" indent="-609600" fontAlgn="t">
              <a:spcAft>
                <a:spcPts val="400"/>
              </a:spcAft>
            </a:pPr>
            <a:r>
              <a:rPr lang="en-US" altLang="zh-TW"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a:t>
            </a:r>
            <a:r>
              <a:rPr lang="en-US" altLang="zh-TW"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肅立</a:t>
            </a:r>
            <a:r>
              <a:rPr lang="zh-TW" altLang="en-US"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和舉止莊重；及</a:t>
            </a:r>
          </a:p>
          <a:p>
            <a:pPr marL="304800" indent="-609600" fontAlgn="t"/>
            <a:r>
              <a:rPr lang="en-US" altLang="zh-TW"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(b</a:t>
            </a:r>
            <a:r>
              <a:rPr lang="en-US" altLang="zh-TW"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並</a:t>
            </a:r>
            <a:r>
              <a:rPr lang="zh-TW" altLang="en-US"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無不尊重國歌的行為。</a:t>
            </a:r>
            <a:endParaRPr lang="zh-TW" altLang="en-US" sz="36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Rectangle 3"/>
          <p:cNvSpPr/>
          <p:nvPr/>
        </p:nvSpPr>
        <p:spPr>
          <a:xfrm>
            <a:off x="941130" y="689392"/>
            <a:ext cx="10341293" cy="769441"/>
          </a:xfrm>
          <a:prstGeom prst="rect">
            <a:avLst/>
          </a:prstGeom>
        </p:spPr>
        <p:txBody>
          <a:bodyPr wrap="none">
            <a:spAutoFit/>
          </a:bodyPr>
          <a:lstStyle/>
          <a:p>
            <a:pPr>
              <a:spcBef>
                <a:spcPts val="1200"/>
              </a:spcBef>
              <a:spcAft>
                <a:spcPts val="400"/>
              </a:spcAft>
            </a:pPr>
            <a:r>
              <a:rPr lang="zh-TW" altLang="en-US" sz="4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香港特區</a:t>
            </a:r>
            <a:r>
              <a:rPr lang="en-US" altLang="zh-TW" sz="4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4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國歌條例</a:t>
            </a:r>
            <a:r>
              <a:rPr lang="en-US" altLang="zh-TW" sz="4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4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下</a:t>
            </a:r>
            <a:r>
              <a:rPr lang="zh-TW" altLang="en-US" sz="4400" b="1"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國歌奏</a:t>
            </a:r>
            <a:r>
              <a:rPr lang="zh-TW" altLang="en-US" sz="4400" b="1"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唱的禮儀</a:t>
            </a:r>
          </a:p>
        </p:txBody>
      </p:sp>
      <p:sp>
        <p:nvSpPr>
          <p:cNvPr id="5" name="Rectangle 4"/>
          <p:cNvSpPr/>
          <p:nvPr/>
        </p:nvSpPr>
        <p:spPr>
          <a:xfrm>
            <a:off x="715528" y="5949407"/>
            <a:ext cx="7611947" cy="369332"/>
          </a:xfrm>
          <a:prstGeom prst="rect">
            <a:avLst/>
          </a:prstGeom>
        </p:spPr>
        <p:txBody>
          <a:bodyPr wrap="square">
            <a:spAutoFit/>
          </a:bodyPr>
          <a:lstStyle/>
          <a:p>
            <a:r>
              <a:rPr lang="zh-TW" altLang="en-US" dirty="0" smtClean="0">
                <a:latin typeface="DFKai-SB" panose="03000509000000000000" pitchFamily="65" charset="-120"/>
                <a:ea typeface="DFKai-SB" panose="03000509000000000000" pitchFamily="65" charset="-120"/>
                <a:cs typeface="Times New Roman" panose="02020603050405020304" pitchFamily="18" charset="0"/>
              </a:rPr>
              <a:t>來源</a:t>
            </a:r>
            <a:r>
              <a:rPr lang="en-US" altLang="zh-TW" dirty="0" smtClean="0">
                <a:latin typeface="DFKai-SB" panose="03000509000000000000" pitchFamily="65" charset="-120"/>
                <a:ea typeface="DFKai-SB" panose="03000509000000000000" pitchFamily="65" charset="-12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https</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www.elegislation.gov.hk/hk/A405</a:t>
            </a:r>
          </a:p>
        </p:txBody>
      </p:sp>
    </p:spTree>
    <p:extLst>
      <p:ext uri="{BB962C8B-B14F-4D97-AF65-F5344CB8AC3E}">
        <p14:creationId xmlns:p14="http://schemas.microsoft.com/office/powerpoint/2010/main" val="3155718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B255259-51E1-4641-896D-151235E7E0CC}" type="slidenum">
              <a:rPr lang="en-US" altLang="en-US">
                <a:solidFill>
                  <a:srgbClr val="898989"/>
                </a:solidFill>
              </a:rPr>
              <a:pPr/>
              <a:t>37</a:t>
            </a:fld>
            <a:endParaRPr lang="en-US" altLang="en-US">
              <a:solidFill>
                <a:srgbClr val="898989"/>
              </a:solidFill>
            </a:endParaRPr>
          </a:p>
        </p:txBody>
      </p:sp>
      <p:sp>
        <p:nvSpPr>
          <p:cNvPr id="22" name="矩形: 圆角 21"/>
          <p:cNvSpPr/>
          <p:nvPr/>
        </p:nvSpPr>
        <p:spPr>
          <a:xfrm>
            <a:off x="510751" y="1785794"/>
            <a:ext cx="3058827" cy="3591109"/>
          </a:xfrm>
          <a:prstGeom prst="roundRect">
            <a:avLst>
              <a:gd name="adj" fmla="val 12091"/>
            </a:avLst>
          </a:prstGeom>
          <a:solidFill>
            <a:srgbClr val="21D0C2">
              <a:alpha val="16000"/>
            </a:srgbClr>
          </a:solidFill>
          <a:ln w="38100">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 name="矩形 23"/>
          <p:cNvSpPr/>
          <p:nvPr/>
        </p:nvSpPr>
        <p:spPr>
          <a:xfrm>
            <a:off x="656982" y="2057854"/>
            <a:ext cx="3014153" cy="3046988"/>
          </a:xfrm>
          <a:prstGeom prst="rect">
            <a:avLst/>
          </a:prstGeom>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200" dirty="0" smtClean="0">
                <a:latin typeface="DFKai-SB" panose="03000509000000000000" pitchFamily="65" charset="-120"/>
                <a:ea typeface="DFKai-SB" panose="03000509000000000000" pitchFamily="65" charset="-120"/>
                <a:cs typeface="Times New Roman" panose="02020603050405020304" pitchFamily="18" charset="0"/>
              </a:rPr>
              <a:t>中華人民共和國</a:t>
            </a:r>
            <a:r>
              <a:rPr lang="zh-CN" altLang="en-US" sz="3200" dirty="0">
                <a:latin typeface="DFKai-SB" panose="03000509000000000000" pitchFamily="65" charset="-120"/>
                <a:ea typeface="DFKai-SB" panose="03000509000000000000" pitchFamily="65" charset="-120"/>
                <a:cs typeface="Times New Roman" panose="02020603050405020304" pitchFamily="18" charset="0"/>
              </a:rPr>
              <a:t>國徽</a:t>
            </a:r>
            <a:r>
              <a:rPr lang="en-US" altLang="zh-CN" sz="3200" dirty="0">
                <a:latin typeface="DFKai-SB" panose="03000509000000000000" pitchFamily="65" charset="-120"/>
                <a:ea typeface="DFKai-SB" panose="03000509000000000000" pitchFamily="65" charset="-120"/>
                <a:cs typeface="Times New Roman" panose="02020603050405020304" pitchFamily="18" charset="0"/>
              </a:rPr>
              <a:t>, </a:t>
            </a:r>
            <a:r>
              <a:rPr lang="zh-CN" altLang="en-US" sz="3200" dirty="0">
                <a:latin typeface="DFKai-SB" panose="03000509000000000000" pitchFamily="65" charset="-120"/>
                <a:ea typeface="DFKai-SB" panose="03000509000000000000" pitchFamily="65" charset="-120"/>
                <a:cs typeface="Times New Roman" panose="02020603050405020304" pitchFamily="18" charset="0"/>
              </a:rPr>
              <a:t>中間是五星照耀下的天安門</a:t>
            </a:r>
            <a:r>
              <a:rPr lang="en-US" altLang="zh-CN" sz="3200" dirty="0">
                <a:latin typeface="DFKai-SB" panose="03000509000000000000" pitchFamily="65" charset="-120"/>
                <a:ea typeface="DFKai-SB" panose="03000509000000000000" pitchFamily="65" charset="-120"/>
                <a:cs typeface="Times New Roman" panose="02020603050405020304" pitchFamily="18" charset="0"/>
              </a:rPr>
              <a:t>, </a:t>
            </a:r>
            <a:r>
              <a:rPr lang="zh-CN" altLang="en-US" sz="3200" dirty="0">
                <a:latin typeface="DFKai-SB" panose="03000509000000000000" pitchFamily="65" charset="-120"/>
                <a:ea typeface="DFKai-SB" panose="03000509000000000000" pitchFamily="65" charset="-120"/>
                <a:cs typeface="Times New Roman" panose="02020603050405020304" pitchFamily="18" charset="0"/>
              </a:rPr>
              <a:t>周圍是穀穗和齒輪。</a:t>
            </a:r>
            <a:endParaRPr lang="en-US" altLang="zh-CN" sz="3200" dirty="0">
              <a:latin typeface="DFKai-SB" panose="03000509000000000000" pitchFamily="65" charset="-120"/>
              <a:ea typeface="DFKai-SB" panose="03000509000000000000" pitchFamily="65" charset="-120"/>
              <a:cs typeface="Times New Roman" panose="02020603050405020304" pitchFamily="18" charset="0"/>
            </a:endParaRPr>
          </a:p>
        </p:txBody>
      </p:sp>
      <p:cxnSp>
        <p:nvCxnSpPr>
          <p:cNvPr id="26" name="连接符: 曲线 25"/>
          <p:cNvCxnSpPr>
            <a:cxnSpLocks/>
          </p:cNvCxnSpPr>
          <p:nvPr/>
        </p:nvCxnSpPr>
        <p:spPr>
          <a:xfrm flipV="1">
            <a:off x="3598069" y="3075966"/>
            <a:ext cx="630238" cy="427037"/>
          </a:xfrm>
          <a:prstGeom prst="curvedConnector3">
            <a:avLst/>
          </a:prstGeom>
          <a:ln w="28575">
            <a:solidFill>
              <a:srgbClr val="FF3447"/>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65548" name="图片 6" descr="图片包含 游戏机&#10;&#10;描述已自动生成"/>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642" y="1398537"/>
            <a:ext cx="4365625"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任意多边形: 形状 15"/>
          <p:cNvSpPr/>
          <p:nvPr/>
        </p:nvSpPr>
        <p:spPr>
          <a:xfrm>
            <a:off x="4402931" y="572930"/>
            <a:ext cx="3122735" cy="6734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en-US" altLang="zh-CN" sz="44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3. </a:t>
            </a:r>
            <a:r>
              <a:rPr lang="zh-CN" altLang="en-US" sz="4400" b="1" dirty="0">
                <a:solidFill>
                  <a:srgbClr val="FFFFFF"/>
                </a:solidFill>
                <a:latin typeface="DFKai-SB" panose="03000509000000000000" pitchFamily="65" charset="-120"/>
                <a:ea typeface="DFKai-SB" panose="03000509000000000000" pitchFamily="65" charset="-120"/>
              </a:rPr>
              <a:t>國徽</a:t>
            </a:r>
          </a:p>
        </p:txBody>
      </p:sp>
      <p:sp>
        <p:nvSpPr>
          <p:cNvPr id="3" name="Rectangle 2"/>
          <p:cNvSpPr/>
          <p:nvPr/>
        </p:nvSpPr>
        <p:spPr>
          <a:xfrm>
            <a:off x="3461817" y="6078800"/>
            <a:ext cx="5268365" cy="369332"/>
          </a:xfrm>
          <a:prstGeom prst="rect">
            <a:avLst/>
          </a:prstGeom>
        </p:spPr>
        <p:txBody>
          <a:bodyPr wrap="none">
            <a:spAutoFit/>
          </a:bodyPr>
          <a:lstStyle/>
          <a:p>
            <a:r>
              <a:rPr lang="zh-TW" altLang="en-US" dirty="0" smtClean="0">
                <a:latin typeface="DFKai-SB" panose="03000509000000000000" pitchFamily="65" charset="-120"/>
                <a:ea typeface="DFKai-SB" panose="03000509000000000000" pitchFamily="65" charset="-120"/>
              </a:rPr>
              <a:t>來源</a:t>
            </a:r>
            <a:r>
              <a:rPr lang="en-US" altLang="zh-TW" dirty="0" smtClean="0">
                <a:latin typeface="DFKai-SB" panose="03000509000000000000" pitchFamily="65" charset="-120"/>
                <a:ea typeface="DFKai-SB" panose="03000509000000000000" pitchFamily="65" charset="-120"/>
              </a:rPr>
              <a:t>: </a:t>
            </a:r>
            <a:r>
              <a:rPr lang="en-US" altLang="zh-HK" dirty="0" smtClean="0">
                <a:latin typeface="Times New Roman" panose="02020603050405020304" pitchFamily="18" charset="0"/>
                <a:cs typeface="Times New Roman" panose="02020603050405020304" pitchFamily="18" charset="0"/>
              </a:rPr>
              <a:t>http</a:t>
            </a:r>
            <a:r>
              <a:rPr lang="en-US" altLang="zh-HK" dirty="0">
                <a:latin typeface="Times New Roman" panose="02020603050405020304" pitchFamily="18" charset="0"/>
                <a:cs typeface="Times New Roman" panose="02020603050405020304" pitchFamily="18" charset="0"/>
              </a:rPr>
              <a:t>://www.gov.cn/guoqing/guohui/index.htm</a:t>
            </a:r>
            <a:endParaRPr lang="zh-HK" altLang="en-US" dirty="0">
              <a:latin typeface="Times New Roman" panose="02020603050405020304" pitchFamily="18" charset="0"/>
              <a:cs typeface="Times New Roman" panose="02020603050405020304" pitchFamily="18" charset="0"/>
            </a:endParaRPr>
          </a:p>
        </p:txBody>
      </p:sp>
      <p:sp>
        <p:nvSpPr>
          <p:cNvPr id="4" name="Rectangle 3"/>
          <p:cNvSpPr/>
          <p:nvPr/>
        </p:nvSpPr>
        <p:spPr>
          <a:xfrm>
            <a:off x="8256267" y="1719616"/>
            <a:ext cx="3745523" cy="4031873"/>
          </a:xfrm>
          <a:prstGeom prst="rect">
            <a:avLst/>
          </a:prstGeom>
        </p:spPr>
        <p:txBody>
          <a:bodyPr wrap="square">
            <a:spAutoFit/>
          </a:bodyPr>
          <a:lstStyle/>
          <a:p>
            <a:r>
              <a:rPr lang="zh-CN" altLang="en-US" sz="3200" dirty="0" smtClean="0">
                <a:latin typeface="DFKai-SB" panose="03000509000000000000" pitchFamily="65" charset="-120"/>
                <a:ea typeface="DFKai-SB" panose="03000509000000000000" pitchFamily="65" charset="-120"/>
              </a:rPr>
              <a:t>兩把麥稻組成正圓形的環。齒輪安在下方麥稻杆的交叉點上。齒輪的中心交結著紅綬。紅綬向左右綰住麥稻而下垂，把齒輪分成上下兩部。</a:t>
            </a:r>
            <a:endParaRPr lang="en-US" sz="3200" dirty="0">
              <a:latin typeface="DFKai-SB" panose="03000509000000000000" pitchFamily="65" charset="-120"/>
              <a:ea typeface="DFKai-SB" panose="03000509000000000000" pitchFamily="65" charset="-120"/>
            </a:endParaRPr>
          </a:p>
        </p:txBody>
      </p:sp>
      <p:sp>
        <p:nvSpPr>
          <p:cNvPr id="13" name="矩形: 圆角 21"/>
          <p:cNvSpPr/>
          <p:nvPr/>
        </p:nvSpPr>
        <p:spPr>
          <a:xfrm>
            <a:off x="8159262" y="1719616"/>
            <a:ext cx="3704126" cy="4126314"/>
          </a:xfrm>
          <a:prstGeom prst="roundRect">
            <a:avLst>
              <a:gd name="adj" fmla="val 12091"/>
            </a:avLst>
          </a:prstGeom>
          <a:solidFill>
            <a:srgbClr val="21D0C2">
              <a:alpha val="16000"/>
            </a:srgbClr>
          </a:solidFill>
          <a:ln w="38100">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5" name="连接符: 曲线 25"/>
          <p:cNvCxnSpPr>
            <a:cxnSpLocks/>
          </p:cNvCxnSpPr>
          <p:nvPr/>
        </p:nvCxnSpPr>
        <p:spPr>
          <a:xfrm rot="10800000" flipV="1">
            <a:off x="7542533" y="3442691"/>
            <a:ext cx="713734" cy="277313"/>
          </a:xfrm>
          <a:prstGeom prst="curvedConnector3">
            <a:avLst/>
          </a:prstGeom>
          <a:ln w="28575">
            <a:solidFill>
              <a:srgbClr val="FF3447"/>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34615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2261814" y="1468039"/>
            <a:ext cx="7668372" cy="3886476"/>
          </a:xfrm>
          <a:prstGeom prst="rect">
            <a:avLst/>
          </a:prstGeom>
          <a:solidFill>
            <a:srgbClr val="FF3447">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4" name="矩形 23"/>
          <p:cNvSpPr/>
          <p:nvPr/>
        </p:nvSpPr>
        <p:spPr>
          <a:xfrm>
            <a:off x="2589464" y="1636387"/>
            <a:ext cx="7013071" cy="3562752"/>
          </a:xfrm>
          <a:prstGeom prst="rect">
            <a:avLst/>
          </a:prstGeom>
          <a:pattFill prst="lgGrid">
            <a:fgClr>
              <a:schemeClr val="bg1">
                <a:lumMod val="95000"/>
              </a:schemeClr>
            </a:fgClr>
            <a:bgClr>
              <a:schemeClr val="bg1"/>
            </a:bgClr>
          </a:pattFill>
          <a:ln w="19050">
            <a:solidFill>
              <a:srgbClr val="C80404"/>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6E39093-B385-41BF-81B9-C4F17CA84CE3}" type="slidenum">
              <a:rPr lang="en-US" altLang="en-US">
                <a:solidFill>
                  <a:srgbClr val="898989"/>
                </a:solidFill>
              </a:rPr>
              <a:pPr/>
              <a:t>38</a:t>
            </a:fld>
            <a:endParaRPr lang="en-US" altLang="en-US">
              <a:solidFill>
                <a:srgbClr val="898989"/>
              </a:solidFill>
            </a:endParaRPr>
          </a:p>
        </p:txBody>
      </p:sp>
      <p:sp>
        <p:nvSpPr>
          <p:cNvPr id="67592" name="Title 1"/>
          <p:cNvSpPr txBox="1">
            <a:spLocks noChangeArrowheads="1"/>
          </p:cNvSpPr>
          <p:nvPr/>
        </p:nvSpPr>
        <p:spPr bwMode="auto">
          <a:xfrm>
            <a:off x="4021644" y="442705"/>
            <a:ext cx="4761871" cy="762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zh-TW" altLang="zh-HK" sz="5400" b="1" dirty="0" smtClean="0">
                <a:latin typeface="DFKai-SB" panose="03000509000000000000" pitchFamily="65" charset="-120"/>
                <a:ea typeface="DFKai-SB" panose="03000509000000000000" pitchFamily="65" charset="-120"/>
              </a:rPr>
              <a:t>國徽</a:t>
            </a:r>
            <a:r>
              <a:rPr lang="zh-TW" altLang="zh-HK" sz="5400" b="1" dirty="0">
                <a:latin typeface="DFKai-SB" panose="03000509000000000000" pitchFamily="65" charset="-120"/>
                <a:ea typeface="DFKai-SB" panose="03000509000000000000" pitchFamily="65" charset="-120"/>
              </a:rPr>
              <a:t>的</a:t>
            </a:r>
            <a:r>
              <a:rPr lang="zh-CN" altLang="en-US" sz="5400" b="1" dirty="0">
                <a:latin typeface="DFKai-SB" panose="03000509000000000000" pitchFamily="65" charset="-120"/>
                <a:ea typeface="DFKai-SB" panose="03000509000000000000" pitchFamily="65" charset="-120"/>
              </a:rPr>
              <a:t>誕生</a:t>
            </a:r>
            <a:endParaRPr lang="zh-HK" altLang="en-US" sz="5400" b="1" dirty="0">
              <a:latin typeface="DFKai-SB" panose="03000509000000000000" pitchFamily="65" charset="-120"/>
              <a:ea typeface="DFKai-SB" panose="03000509000000000000" pitchFamily="65" charset="-120"/>
            </a:endParaRPr>
          </a:p>
        </p:txBody>
      </p:sp>
      <p:sp>
        <p:nvSpPr>
          <p:cNvPr id="17" name="Rectangle 6"/>
          <p:cNvSpPr/>
          <p:nvPr/>
        </p:nvSpPr>
        <p:spPr>
          <a:xfrm>
            <a:off x="3040733" y="1969318"/>
            <a:ext cx="6079455" cy="2839880"/>
          </a:xfrm>
          <a:prstGeom prst="rect">
            <a:avLst/>
          </a:prstGeom>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pPr>
            <a:r>
              <a:rPr lang="en-US" altLang="zh-HK" sz="3800" dirty="0" smtClean="0">
                <a:latin typeface="Times New Roman" panose="02020603050405020304" pitchFamily="18" charset="0"/>
                <a:ea typeface="DFKai-SB" panose="03000509000000000000" pitchFamily="65" charset="-120"/>
                <a:cs typeface="Times New Roman" panose="02020603050405020304" pitchFamily="18" charset="0"/>
              </a:rPr>
              <a:t>1950</a:t>
            </a:r>
            <a:r>
              <a:rPr lang="zh-TW" altLang="zh-HK" sz="38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HK" sz="3800" dirty="0">
                <a:latin typeface="Times New Roman" panose="02020603050405020304" pitchFamily="18" charset="0"/>
                <a:ea typeface="DFKai-SB" panose="03000509000000000000" pitchFamily="65" charset="-120"/>
                <a:cs typeface="Times New Roman" panose="02020603050405020304" pitchFamily="18" charset="0"/>
              </a:rPr>
              <a:t>6</a:t>
            </a:r>
            <a:r>
              <a:rPr lang="zh-TW" altLang="zh-HK" sz="38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HK" sz="3800" dirty="0">
                <a:latin typeface="Times New Roman" panose="02020603050405020304" pitchFamily="18" charset="0"/>
                <a:ea typeface="DFKai-SB" panose="03000509000000000000" pitchFamily="65" charset="-120"/>
                <a:cs typeface="Times New Roman" panose="02020603050405020304" pitchFamily="18" charset="0"/>
              </a:rPr>
              <a:t>28</a:t>
            </a:r>
            <a:r>
              <a:rPr lang="zh-TW" altLang="zh-HK" sz="3800" dirty="0">
                <a:latin typeface="Times New Roman" panose="02020603050405020304" pitchFamily="18" charset="0"/>
                <a:ea typeface="DFKai-SB" panose="03000509000000000000" pitchFamily="65" charset="-120"/>
                <a:cs typeface="Times New Roman" panose="02020603050405020304" pitchFamily="18" charset="0"/>
              </a:rPr>
              <a:t>日，討論通過了</a:t>
            </a:r>
            <a:r>
              <a:rPr lang="zh-TW" altLang="zh-HK" sz="3800" dirty="0" smtClean="0">
                <a:latin typeface="Times New Roman" panose="02020603050405020304" pitchFamily="18" charset="0"/>
                <a:ea typeface="DFKai-SB" panose="03000509000000000000" pitchFamily="65" charset="-120"/>
                <a:cs typeface="Times New Roman" panose="02020603050405020304" pitchFamily="18" charset="0"/>
              </a:rPr>
              <a:t>政協</a:t>
            </a:r>
            <a:r>
              <a:rPr lang="zh-TW" altLang="en-US" sz="3800" dirty="0" smtClean="0">
                <a:latin typeface="Times New Roman" panose="02020603050405020304" pitchFamily="18" charset="0"/>
                <a:ea typeface="DFKai-SB" panose="03000509000000000000" pitchFamily="65" charset="-120"/>
                <a:cs typeface="Times New Roman" panose="02020603050405020304" pitchFamily="18" charset="0"/>
              </a:rPr>
              <a:t>第</a:t>
            </a:r>
            <a:r>
              <a:rPr lang="zh-TW" altLang="zh-HK" sz="3800" dirty="0" smtClean="0">
                <a:latin typeface="Times New Roman" panose="02020603050405020304" pitchFamily="18" charset="0"/>
                <a:ea typeface="DFKai-SB" panose="03000509000000000000" pitchFamily="65" charset="-120"/>
                <a:cs typeface="Times New Roman" panose="02020603050405020304" pitchFamily="18" charset="0"/>
              </a:rPr>
              <a:t>一屆</a:t>
            </a:r>
            <a:r>
              <a:rPr lang="zh-TW" altLang="en-US" sz="3800" dirty="0" smtClean="0">
                <a:latin typeface="Times New Roman" panose="02020603050405020304" pitchFamily="18" charset="0"/>
                <a:ea typeface="DFKai-SB" panose="03000509000000000000" pitchFamily="65" charset="-120"/>
                <a:cs typeface="Times New Roman" panose="02020603050405020304" pitchFamily="18" charset="0"/>
              </a:rPr>
              <a:t>第</a:t>
            </a:r>
            <a:r>
              <a:rPr lang="zh-TW" altLang="zh-HK" sz="3800" dirty="0" smtClean="0">
                <a:latin typeface="Times New Roman" panose="02020603050405020304" pitchFamily="18" charset="0"/>
                <a:ea typeface="DFKai-SB" panose="03000509000000000000" pitchFamily="65" charset="-120"/>
                <a:cs typeface="Times New Roman" panose="02020603050405020304" pitchFamily="18" charset="0"/>
              </a:rPr>
              <a:t>二</a:t>
            </a:r>
            <a:r>
              <a:rPr lang="zh-TW" altLang="zh-HK" sz="3800" dirty="0">
                <a:latin typeface="Times New Roman" panose="02020603050405020304" pitchFamily="18" charset="0"/>
                <a:ea typeface="DFKai-SB" panose="03000509000000000000" pitchFamily="65" charset="-120"/>
                <a:cs typeface="Times New Roman" panose="02020603050405020304" pitchFamily="18" charset="0"/>
              </a:rPr>
              <a:t>次會議所提出的《中華人民共和國國徽圖案及對設計圖案的說明》</a:t>
            </a:r>
          </a:p>
        </p:txBody>
      </p:sp>
      <p:grpSp>
        <p:nvGrpSpPr>
          <p:cNvPr id="67594" name="组合 19"/>
          <p:cNvGrpSpPr>
            <a:grpSpLocks/>
          </p:cNvGrpSpPr>
          <p:nvPr/>
        </p:nvGrpSpPr>
        <p:grpSpPr bwMode="auto">
          <a:xfrm>
            <a:off x="2004326" y="5537231"/>
            <a:ext cx="8183342" cy="1056001"/>
            <a:chOff x="1199455" y="5645625"/>
            <a:chExt cx="9846313" cy="746180"/>
          </a:xfrm>
        </p:grpSpPr>
        <p:sp>
          <p:nvSpPr>
            <p:cNvPr id="21" name="矩形: 圆角 20"/>
            <p:cNvSpPr/>
            <p:nvPr/>
          </p:nvSpPr>
          <p:spPr>
            <a:xfrm>
              <a:off x="1505214" y="5645625"/>
              <a:ext cx="9290028" cy="746180"/>
            </a:xfrm>
            <a:prstGeom prst="roundRect">
              <a:avLst/>
            </a:prstGeom>
            <a:solidFill>
              <a:srgbClr val="21D0C2">
                <a:alpha val="13000"/>
              </a:srgbClr>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67597" name="矩形 21"/>
            <p:cNvSpPr>
              <a:spLocks noChangeArrowheads="1"/>
            </p:cNvSpPr>
            <p:nvPr/>
          </p:nvSpPr>
          <p:spPr bwMode="auto">
            <a:xfrm>
              <a:off x="1199455" y="5791242"/>
              <a:ext cx="9846313" cy="36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3413" indent="-225425">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ts val="2100"/>
                </a:lnSpc>
              </a:pPr>
              <a:r>
                <a:rPr lang="zh-CN" altLang="en-US" sz="2800" dirty="0" smtClean="0">
                  <a:latin typeface="DFKai-SB" panose="03000509000000000000" pitchFamily="65" charset="-120"/>
                  <a:ea typeface="DFKai-SB" panose="03000509000000000000" pitchFamily="65" charset="-120"/>
                  <a:cs typeface="楷体" pitchFamily="49" charset="-122"/>
                </a:rPr>
                <a:t>影片</a:t>
              </a:r>
              <a:r>
                <a:rPr lang="zh-CN" altLang="en-US" sz="2800" dirty="0">
                  <a:latin typeface="DFKai-SB" panose="03000509000000000000" pitchFamily="65" charset="-120"/>
                  <a:ea typeface="DFKai-SB" panose="03000509000000000000" pitchFamily="65" charset="-120"/>
                  <a:cs typeface="楷体" pitchFamily="49" charset="-122"/>
                </a:rPr>
                <a:t>：</a:t>
              </a:r>
              <a:r>
                <a:rPr lang="zh-TW" altLang="zh-CN" sz="2800" dirty="0">
                  <a:latin typeface="Calibri" panose="020F0502020204030204" pitchFamily="34" charset="0"/>
                  <a:ea typeface="DFKai-SB" panose="03000509000000000000" pitchFamily="65" charset="-120"/>
                  <a:cs typeface="楷体" pitchFamily="49" charset="-122"/>
                </a:rPr>
                <a:t>《國家記憶》中華人民共和國國徽的誕生</a:t>
              </a:r>
              <a:endParaRPr lang="zh-CN" altLang="zh-CN" sz="2800" dirty="0">
                <a:latin typeface="Calibri" panose="020F0502020204030204" pitchFamily="34" charset="0"/>
                <a:ea typeface="楷体" pitchFamily="49" charset="-122"/>
                <a:cs typeface="Times New Roman" panose="02020603050405020304" pitchFamily="18" charset="0"/>
              </a:endParaRPr>
            </a:p>
          </p:txBody>
        </p:sp>
      </p:grpSp>
      <p:sp>
        <p:nvSpPr>
          <p:cNvPr id="67595" name="矩形 2"/>
          <p:cNvSpPr>
            <a:spLocks noChangeArrowheads="1"/>
          </p:cNvSpPr>
          <p:nvPr/>
        </p:nvSpPr>
        <p:spPr bwMode="auto">
          <a:xfrm>
            <a:off x="4722972" y="6117995"/>
            <a:ext cx="32335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https://youtu.be/9bbQjGfbF8I</a:t>
            </a:r>
          </a:p>
        </p:txBody>
      </p:sp>
    </p:spTree>
    <p:extLst>
      <p:ext uri="{BB962C8B-B14F-4D97-AF65-F5344CB8AC3E}">
        <p14:creationId xmlns:p14="http://schemas.microsoft.com/office/powerpoint/2010/main" val="24252283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579437" y="1360490"/>
            <a:ext cx="9248775" cy="4776541"/>
          </a:xfrm>
          <a:prstGeom prst="rect">
            <a:avLst/>
          </a:prstGeom>
          <a:solidFill>
            <a:srgbClr val="21D0C2">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2" name="矩形 21"/>
          <p:cNvSpPr/>
          <p:nvPr/>
        </p:nvSpPr>
        <p:spPr>
          <a:xfrm>
            <a:off x="939800" y="2046295"/>
            <a:ext cx="7621587" cy="3844552"/>
          </a:xfrm>
          <a:prstGeom prst="rect">
            <a:avLst/>
          </a:prstGeom>
          <a:pattFill prst="lgGrid">
            <a:fgClr>
              <a:schemeClr val="bg1">
                <a:lumMod val="95000"/>
              </a:schemeClr>
            </a:fgClr>
            <a:bgClr>
              <a:schemeClr val="bg1"/>
            </a:bgClr>
          </a:pattFill>
          <a:ln w="19050">
            <a:solidFill>
              <a:srgbClr val="21D0C2"/>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89FA51C-9720-4783-9B11-E271AE83063F}" type="slidenum">
              <a:rPr lang="en-US" altLang="en-US">
                <a:solidFill>
                  <a:srgbClr val="898989"/>
                </a:solidFill>
              </a:rPr>
              <a:pPr/>
              <a:t>39</a:t>
            </a:fld>
            <a:endParaRPr lang="en-US" altLang="en-US">
              <a:solidFill>
                <a:srgbClr val="898989"/>
              </a:solidFill>
            </a:endParaRPr>
          </a:p>
        </p:txBody>
      </p:sp>
      <p:sp>
        <p:nvSpPr>
          <p:cNvPr id="69640" name="Title 1"/>
          <p:cNvSpPr txBox="1">
            <a:spLocks noChangeArrowheads="1"/>
          </p:cNvSpPr>
          <p:nvPr/>
        </p:nvSpPr>
        <p:spPr bwMode="auto">
          <a:xfrm>
            <a:off x="3815861" y="480101"/>
            <a:ext cx="486947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zh-TW" altLang="zh-HK" sz="4400" b="1" dirty="0" smtClean="0">
                <a:latin typeface="DFKai-SB" panose="03000509000000000000" pitchFamily="65" charset="-120"/>
                <a:ea typeface="DFKai-SB" panose="03000509000000000000" pitchFamily="65" charset="-120"/>
              </a:rPr>
              <a:t>國徽</a:t>
            </a:r>
            <a:r>
              <a:rPr lang="zh-TW" altLang="zh-HK" sz="4400" b="1" dirty="0">
                <a:latin typeface="DFKai-SB" panose="03000509000000000000" pitchFamily="65" charset="-120"/>
                <a:ea typeface="DFKai-SB" panose="03000509000000000000" pitchFamily="65" charset="-120"/>
              </a:rPr>
              <a:t>使用規範</a:t>
            </a:r>
            <a:endParaRPr lang="zh-HK" altLang="en-US" sz="4400" b="1" dirty="0">
              <a:latin typeface="DFKai-SB" panose="03000509000000000000" pitchFamily="65" charset="-120"/>
              <a:ea typeface="DFKai-SB" panose="03000509000000000000" pitchFamily="65" charset="-120"/>
            </a:endParaRPr>
          </a:p>
        </p:txBody>
      </p:sp>
      <p:sp>
        <p:nvSpPr>
          <p:cNvPr id="15" name="Content Placeholder 2"/>
          <p:cNvSpPr txBox="1">
            <a:spLocks/>
          </p:cNvSpPr>
          <p:nvPr/>
        </p:nvSpPr>
        <p:spPr>
          <a:xfrm>
            <a:off x="923618" y="1474668"/>
            <a:ext cx="7545388" cy="4337048"/>
          </a:xfrm>
          <a:prstGeom prst="rect">
            <a:avLst/>
          </a:prstGeom>
        </p:spPr>
        <p:txBody>
          <a:bodyPr>
            <a:normAutofit fontScale="92500" lnSpcReduction="1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zh-HK" b="1" dirty="0">
                <a:latin typeface="DFKai-SB" panose="03000509000000000000" pitchFamily="65" charset="-120"/>
                <a:ea typeface="DFKai-SB" panose="03000509000000000000" pitchFamily="65" charset="-120"/>
              </a:rPr>
              <a:t>下列機構應當懸掛國徽</a:t>
            </a:r>
            <a:r>
              <a:rPr lang="zh-TW" altLang="zh-HK" b="1" dirty="0" smtClean="0">
                <a:latin typeface="DFKai-SB" panose="03000509000000000000" pitchFamily="65" charset="-120"/>
                <a:ea typeface="DFKai-SB" panose="03000509000000000000" pitchFamily="65" charset="-120"/>
              </a:rPr>
              <a:t>：</a:t>
            </a:r>
            <a:endParaRPr lang="en-US" altLang="zh-TW" b="1" dirty="0" smtClean="0">
              <a:latin typeface="DFKai-SB" panose="03000509000000000000" pitchFamily="65" charset="-120"/>
              <a:ea typeface="DFKai-SB" panose="03000509000000000000" pitchFamily="65" charset="-120"/>
            </a:endParaRPr>
          </a:p>
          <a:p>
            <a:pPr marL="0" indent="0">
              <a:lnSpc>
                <a:spcPct val="120000"/>
              </a:lnSpc>
              <a:buNone/>
              <a:defRPr/>
            </a:pPr>
            <a:r>
              <a:rPr lang="en-US" altLang="zh-HK" dirty="0">
                <a:latin typeface="DFKai-SB" panose="03000509000000000000" pitchFamily="65" charset="-120"/>
                <a:ea typeface="DFKai-SB" panose="03000509000000000000" pitchFamily="65" charset="-120"/>
              </a:rPr>
              <a:t/>
            </a:r>
            <a:br>
              <a:rPr lang="en-US" altLang="zh-HK" dirty="0">
                <a:latin typeface="DFKai-SB" panose="03000509000000000000" pitchFamily="65" charset="-120"/>
                <a:ea typeface="DFKai-SB" panose="03000509000000000000" pitchFamily="65" charset="-120"/>
              </a:rPr>
            </a:br>
            <a:r>
              <a:rPr lang="zh-CN" altLang="en-US" sz="3500" dirty="0" smtClean="0">
                <a:latin typeface="DFKai-SB" panose="03000509000000000000" pitchFamily="65" charset="-120"/>
                <a:ea typeface="DFKai-SB" panose="03000509000000000000" pitchFamily="65" charset="-120"/>
              </a:rPr>
              <a:t>（一）各級人民代表大會常務委員會；</a:t>
            </a:r>
            <a:endParaRPr lang="zh-CN" altLang="en-US" sz="3500" dirty="0">
              <a:latin typeface="DFKai-SB" panose="03000509000000000000" pitchFamily="65" charset="-120"/>
              <a:ea typeface="DFKai-SB" panose="03000509000000000000" pitchFamily="65" charset="-120"/>
            </a:endParaRPr>
          </a:p>
          <a:p>
            <a:pPr marL="0" indent="0">
              <a:lnSpc>
                <a:spcPct val="120000"/>
              </a:lnSpc>
              <a:buNone/>
              <a:defRPr/>
            </a:pPr>
            <a:r>
              <a:rPr lang="zh-CN" altLang="en-US" sz="3500" dirty="0" smtClean="0">
                <a:latin typeface="DFKai-SB" panose="03000509000000000000" pitchFamily="65" charset="-120"/>
                <a:ea typeface="DFKai-SB" panose="03000509000000000000" pitchFamily="65" charset="-120"/>
              </a:rPr>
              <a:t>（二）各級人民政府；</a:t>
            </a:r>
            <a:endParaRPr lang="zh-CN" altLang="en-US" sz="3500" dirty="0">
              <a:latin typeface="DFKai-SB" panose="03000509000000000000" pitchFamily="65" charset="-120"/>
              <a:ea typeface="DFKai-SB" panose="03000509000000000000" pitchFamily="65" charset="-120"/>
            </a:endParaRPr>
          </a:p>
          <a:p>
            <a:pPr marL="0" indent="0">
              <a:lnSpc>
                <a:spcPct val="120000"/>
              </a:lnSpc>
              <a:buNone/>
              <a:defRPr/>
            </a:pPr>
            <a:r>
              <a:rPr lang="zh-CN" altLang="en-US" sz="3500" dirty="0" smtClean="0">
                <a:latin typeface="DFKai-SB" panose="03000509000000000000" pitchFamily="65" charset="-120"/>
                <a:ea typeface="DFKai-SB" panose="03000509000000000000" pitchFamily="65" charset="-120"/>
              </a:rPr>
              <a:t>（三）中央軍事委員會；</a:t>
            </a:r>
            <a:endParaRPr lang="zh-CN" altLang="en-US" sz="3500" dirty="0">
              <a:latin typeface="DFKai-SB" panose="03000509000000000000" pitchFamily="65" charset="-120"/>
              <a:ea typeface="DFKai-SB" panose="03000509000000000000" pitchFamily="65" charset="-120"/>
            </a:endParaRPr>
          </a:p>
          <a:p>
            <a:pPr marL="0" indent="0">
              <a:lnSpc>
                <a:spcPct val="120000"/>
              </a:lnSpc>
              <a:buNone/>
              <a:defRPr/>
            </a:pPr>
            <a:r>
              <a:rPr lang="zh-CN" altLang="en-US" sz="3500" dirty="0" smtClean="0">
                <a:latin typeface="DFKai-SB" panose="03000509000000000000" pitchFamily="65" charset="-120"/>
                <a:ea typeface="DFKai-SB" panose="03000509000000000000" pitchFamily="65" charset="-120"/>
              </a:rPr>
              <a:t>（四）各級監察委員會；</a:t>
            </a:r>
            <a:endParaRPr lang="zh-CN" altLang="en-US" sz="3500" dirty="0">
              <a:latin typeface="DFKai-SB" panose="03000509000000000000" pitchFamily="65" charset="-120"/>
              <a:ea typeface="DFKai-SB" panose="03000509000000000000" pitchFamily="65" charset="-120"/>
            </a:endParaRPr>
          </a:p>
          <a:p>
            <a:pPr marL="0" indent="0">
              <a:lnSpc>
                <a:spcPct val="120000"/>
              </a:lnSpc>
              <a:buNone/>
              <a:defRPr/>
            </a:pPr>
            <a:r>
              <a:rPr lang="zh-CN" altLang="en-US" sz="3500" dirty="0" smtClean="0">
                <a:latin typeface="DFKai-SB" panose="03000509000000000000" pitchFamily="65" charset="-120"/>
                <a:ea typeface="DFKai-SB" panose="03000509000000000000" pitchFamily="65" charset="-120"/>
              </a:rPr>
              <a:t>（五）各級人民法院和專門人民法院；</a:t>
            </a:r>
            <a:endParaRPr lang="zh-HK" altLang="en-US" sz="3500" dirty="0">
              <a:latin typeface="DFKai-SB" panose="03000509000000000000" pitchFamily="65" charset="-120"/>
              <a:ea typeface="DFKai-SB" panose="03000509000000000000" pitchFamily="65" charset="-120"/>
            </a:endParaRPr>
          </a:p>
        </p:txBody>
      </p:sp>
      <p:sp>
        <p:nvSpPr>
          <p:cNvPr id="69642" name="文本框 15"/>
          <p:cNvSpPr txBox="1">
            <a:spLocks noChangeArrowheads="1"/>
          </p:cNvSpPr>
          <p:nvPr/>
        </p:nvSpPr>
        <p:spPr bwMode="auto">
          <a:xfrm>
            <a:off x="9500087" y="4942391"/>
            <a:ext cx="1724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400" dirty="0">
                <a:latin typeface="DFKai-SB" panose="03000509000000000000" pitchFamily="65" charset="-120"/>
                <a:ea typeface="DFKai-SB" panose="03000509000000000000" pitchFamily="65" charset="-120"/>
              </a:rPr>
              <a:t>人民大會堂</a:t>
            </a:r>
          </a:p>
        </p:txBody>
      </p:sp>
      <p:pic>
        <p:nvPicPr>
          <p:cNvPr id="66571" name="图片 19"/>
          <p:cNvPicPr>
            <a:picLocks noChangeAspect="1"/>
          </p:cNvPicPr>
          <p:nvPr/>
        </p:nvPicPr>
        <p:blipFill>
          <a:blip r:embed="rId3"/>
          <a:srcRect/>
          <a:stretch/>
        </p:blipFill>
        <p:spPr bwMode="auto">
          <a:xfrm>
            <a:off x="8754201" y="2913052"/>
            <a:ext cx="3109187" cy="1916141"/>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Tree>
    <p:extLst>
      <p:ext uri="{BB962C8B-B14F-4D97-AF65-F5344CB8AC3E}">
        <p14:creationId xmlns:p14="http://schemas.microsoft.com/office/powerpoint/2010/main" val="26984070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a:xfrm>
            <a:off x="9120188" y="6300792"/>
            <a:ext cx="2743200" cy="365125"/>
          </a:xfrm>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913F635-C24E-4E41-84AB-FB7BE262D7DC}" type="slidenum">
              <a:rPr lang="en-US" altLang="en-US">
                <a:solidFill>
                  <a:srgbClr val="898989"/>
                </a:solidFill>
              </a:rPr>
              <a:pPr/>
              <a:t>4</a:t>
            </a:fld>
            <a:endParaRPr lang="en-US" altLang="en-US">
              <a:solidFill>
                <a:srgbClr val="898989"/>
              </a:solidFill>
            </a:endParaRPr>
          </a:p>
        </p:txBody>
      </p:sp>
      <p:sp>
        <p:nvSpPr>
          <p:cNvPr id="6"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kern="100" dirty="0" smtClean="0">
                <a:latin typeface="標楷體" panose="03000509000000000000" pitchFamily="65" charset="-120"/>
                <a:ea typeface="標楷體" panose="03000509000000000000" pitchFamily="65" charset="-120"/>
                <a:cs typeface="Times New Roman" panose="02020603050405020304" pitchFamily="18" charset="0"/>
              </a:rPr>
              <a:t>甚</a:t>
            </a:r>
            <a:r>
              <a:rPr lang="zh-TW" altLang="zh-HK" kern="100" dirty="0" smtClean="0">
                <a:latin typeface="標楷體" panose="03000509000000000000" pitchFamily="65" charset="-120"/>
                <a:ea typeface="標楷體" panose="03000509000000000000" pitchFamily="65" charset="-120"/>
                <a:cs typeface="Times New Roman" panose="02020603050405020304" pitchFamily="18" charset="0"/>
              </a:rPr>
              <a:t>麼是國家象徵？</a:t>
            </a:r>
            <a:endParaRPr lang="zh-HK" altLang="en-US" dirty="0">
              <a:latin typeface="標楷體" panose="03000509000000000000" pitchFamily="65" charset="-120"/>
              <a:ea typeface="標楷體" panose="03000509000000000000" pitchFamily="65" charset="-120"/>
            </a:endParaRPr>
          </a:p>
        </p:txBody>
      </p:sp>
      <p:sp>
        <p:nvSpPr>
          <p:cNvPr id="8" name="文字方塊 6"/>
          <p:cNvSpPr txBox="1"/>
          <p:nvPr/>
        </p:nvSpPr>
        <p:spPr>
          <a:xfrm>
            <a:off x="7583667" y="4362925"/>
            <a:ext cx="4525607" cy="646331"/>
          </a:xfrm>
          <a:prstGeom prst="rect">
            <a:avLst/>
          </a:prstGeom>
          <a:noFill/>
        </p:spPr>
        <p:txBody>
          <a:bodyPr wrap="square" rtlCol="0">
            <a:spAutoFit/>
          </a:bodyPr>
          <a:lstStyle/>
          <a:p>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日內瓦聯合國總部</a:t>
            </a:r>
            <a:r>
              <a:rPr lang="en-US" altLang="zh-TW" kern="100" dirty="0">
                <a:latin typeface="標楷體" panose="03000509000000000000" pitchFamily="65" charset="-120"/>
                <a:ea typeface="標楷體" panose="03000509000000000000" pitchFamily="65" charset="-120"/>
                <a:cs typeface="Times New Roman" panose="02020603050405020304" pitchFamily="18" charset="0"/>
              </a:rPr>
              <a:t> </a:t>
            </a:r>
            <a:r>
              <a:rPr lang="zh-TW" altLang="en-US" kern="100" dirty="0">
                <a:latin typeface="標楷體" panose="03000509000000000000" pitchFamily="65" charset="-120"/>
                <a:ea typeface="標楷體" panose="03000509000000000000" pitchFamily="65" charset="-120"/>
                <a:cs typeface="Times New Roman" panose="02020603050405020304" pitchFamily="18" charset="0"/>
              </a:rPr>
              <a:t>聯合國成員國國旗 </a:t>
            </a:r>
            <a:endParaRPr lang="zh-TW" altLang="zh-HK" kern="100" dirty="0">
              <a:latin typeface="標楷體" panose="03000509000000000000" pitchFamily="65" charset="-120"/>
              <a:ea typeface="標楷體" panose="03000509000000000000" pitchFamily="65" charset="-120"/>
              <a:cs typeface="Times New Roman" panose="02020603050405020304" pitchFamily="18" charset="0"/>
            </a:endParaRPr>
          </a:p>
          <a:p>
            <a:endParaRPr lang="zh-HK" altLang="en-US" dirty="0"/>
          </a:p>
        </p:txBody>
      </p:sp>
      <p:sp>
        <p:nvSpPr>
          <p:cNvPr id="9" name="文字方塊 7"/>
          <p:cNvSpPr txBox="1"/>
          <p:nvPr/>
        </p:nvSpPr>
        <p:spPr>
          <a:xfrm>
            <a:off x="7518999" y="4704214"/>
            <a:ext cx="4057780" cy="369332"/>
          </a:xfrm>
          <a:prstGeom prst="rect">
            <a:avLst/>
          </a:prstGeom>
          <a:noFill/>
        </p:spPr>
        <p:txBody>
          <a:bodyPr wrap="square" rtlCol="0">
            <a:spAutoFit/>
          </a:bodyPr>
          <a:lstStyle/>
          <a:p>
            <a:pPr algn="ctr"/>
            <a:r>
              <a:rPr lang="zh-TW" altLang="en-US" dirty="0" smtClean="0">
                <a:latin typeface="DFKai-SB" panose="03000509000000000000" pitchFamily="65" charset="-120"/>
                <a:ea typeface="DFKai-SB" panose="03000509000000000000" pitchFamily="65" charset="-120"/>
              </a:rPr>
              <a:t>圖為教材開發者拍攝</a:t>
            </a:r>
            <a:endParaRPr lang="zh-HK" altLang="en-US" dirty="0">
              <a:latin typeface="DFKai-SB" panose="03000509000000000000" pitchFamily="65" charset="-120"/>
              <a:ea typeface="DFKai-SB" panose="03000509000000000000" pitchFamily="65" charset="-120"/>
            </a:endParaRPr>
          </a:p>
        </p:txBody>
      </p:sp>
      <p:sp>
        <p:nvSpPr>
          <p:cNvPr id="10" name="Content Placeholder 2"/>
          <p:cNvSpPr txBox="1">
            <a:spLocks noChangeArrowheads="1"/>
          </p:cNvSpPr>
          <p:nvPr/>
        </p:nvSpPr>
        <p:spPr bwMode="auto">
          <a:xfrm>
            <a:off x="443442" y="1703107"/>
            <a:ext cx="6722287" cy="221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ts val="1000"/>
              </a:spcBef>
            </a:pPr>
            <a:r>
              <a:rPr lang="zh-TW" altLang="zh-HK" sz="3200" dirty="0">
                <a:latin typeface="DFKai-SB" panose="03000509000000000000" pitchFamily="65" charset="-120"/>
                <a:ea typeface="DFKai-SB" panose="03000509000000000000" pitchFamily="65" charset="-120"/>
                <a:cs typeface="Times New Roman" panose="02020603050405020304" pitchFamily="18" charset="0"/>
              </a:rPr>
              <a:t>國家象徵又稱國家標誌，一般由憲法和法律規定，</a:t>
            </a:r>
            <a:r>
              <a:rPr lang="zh-CN" altLang="en-US" sz="3200" dirty="0">
                <a:latin typeface="DFKai-SB" panose="03000509000000000000" pitchFamily="65" charset="-120"/>
                <a:ea typeface="DFKai-SB" panose="03000509000000000000" pitchFamily="65" charset="-120"/>
                <a:cs typeface="Times New Roman" panose="02020603050405020304" pitchFamily="18" charset="0"/>
              </a:rPr>
              <a:t>是</a:t>
            </a:r>
            <a:r>
              <a:rPr lang="zh-TW" altLang="zh-HK" sz="3200" dirty="0">
                <a:latin typeface="DFKai-SB" panose="03000509000000000000" pitchFamily="65" charset="-120"/>
                <a:ea typeface="DFKai-SB" panose="03000509000000000000" pitchFamily="65" charset="-120"/>
                <a:cs typeface="Times New Roman" panose="02020603050405020304" pitchFamily="18" charset="0"/>
              </a:rPr>
              <a:t>代表國家主權、獨立</a:t>
            </a:r>
            <a:r>
              <a:rPr lang="zh-CN" altLang="en-US" sz="3200" dirty="0">
                <a:latin typeface="DFKai-SB" panose="03000509000000000000" pitchFamily="65" charset="-120"/>
                <a:ea typeface="DFKai-SB" panose="03000509000000000000" pitchFamily="65" charset="-120"/>
                <a:cs typeface="Times New Roman" panose="02020603050405020304" pitchFamily="18" charset="0"/>
              </a:rPr>
              <a:t>、</a:t>
            </a:r>
            <a:r>
              <a:rPr lang="zh-TW" altLang="zh-HK" sz="3200" dirty="0">
                <a:latin typeface="DFKai-SB" panose="03000509000000000000" pitchFamily="65" charset="-120"/>
                <a:ea typeface="DFKai-SB" panose="03000509000000000000" pitchFamily="65" charset="-120"/>
                <a:cs typeface="Times New Roman" panose="02020603050405020304" pitchFamily="18" charset="0"/>
              </a:rPr>
              <a:t>尊嚴的象徵</a:t>
            </a:r>
            <a:r>
              <a:rPr lang="zh-CN" altLang="en-US" sz="3200" dirty="0">
                <a:latin typeface="DFKai-SB" panose="03000509000000000000" pitchFamily="65" charset="-120"/>
                <a:ea typeface="DFKai-SB" panose="03000509000000000000" pitchFamily="65" charset="-120"/>
                <a:cs typeface="Times New Roman" panose="02020603050405020304" pitchFamily="18" charset="0"/>
              </a:rPr>
              <a:t>和標誌</a:t>
            </a:r>
            <a:r>
              <a:rPr lang="zh-TW" altLang="zh-HK" sz="3200" dirty="0">
                <a:latin typeface="DFKai-SB" panose="03000509000000000000" pitchFamily="65" charset="-120"/>
                <a:ea typeface="DFKai-SB" panose="03000509000000000000" pitchFamily="65" charset="-120"/>
                <a:cs typeface="Times New Roman" panose="02020603050405020304" pitchFamily="18" charset="0"/>
              </a:rPr>
              <a:t>。國家象徵一般包括國旗、國徽、國歌等。</a:t>
            </a:r>
            <a:r>
              <a:rPr lang="en-US" altLang="zh-TW" sz="3200" dirty="0">
                <a:latin typeface="DFKai-SB" panose="03000509000000000000" pitchFamily="65" charset="-120"/>
                <a:ea typeface="DFKai-SB" panose="03000509000000000000" pitchFamily="65" charset="-120"/>
                <a:cs typeface="Times New Roman" panose="02020603050405020304" pitchFamily="18" charset="0"/>
              </a:rPr>
              <a:t>                                                          </a:t>
            </a:r>
          </a:p>
          <a:p>
            <a:pPr>
              <a:lnSpc>
                <a:spcPct val="90000"/>
              </a:lnSpc>
              <a:spcBef>
                <a:spcPts val="1000"/>
              </a:spcBef>
            </a:pPr>
            <a:r>
              <a:rPr lang="en-US" altLang="zh-TW" sz="2800" dirty="0">
                <a:latin typeface="DFKai-SB" panose="03000509000000000000" pitchFamily="65" charset="-120"/>
                <a:ea typeface="DFKai-SB" panose="03000509000000000000" pitchFamily="65" charset="-120"/>
                <a:cs typeface="Times New Roman" panose="02020603050405020304" pitchFamily="18" charset="0"/>
              </a:rPr>
              <a:t>                                      </a:t>
            </a:r>
            <a:endParaRPr lang="zh-HK" altLang="en-US" sz="28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1" name="Content Placeholder 2"/>
          <p:cNvSpPr txBox="1">
            <a:spLocks noChangeArrowheads="1"/>
          </p:cNvSpPr>
          <p:nvPr/>
        </p:nvSpPr>
        <p:spPr bwMode="auto">
          <a:xfrm>
            <a:off x="548951" y="4616748"/>
            <a:ext cx="6546441" cy="130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ts val="1000"/>
              </a:spcBef>
            </a:pPr>
            <a:r>
              <a:rPr lang="zh-CN" altLang="en-US" sz="3200" dirty="0">
                <a:latin typeface="DFKai-SB" panose="03000509000000000000" pitchFamily="65" charset="-120"/>
                <a:ea typeface="DFKai-SB" panose="03000509000000000000" pitchFamily="65" charset="-120"/>
                <a:cs typeface="Times New Roman" panose="02020603050405020304" pitchFamily="18" charset="0"/>
              </a:rPr>
              <a:t>所有</a:t>
            </a:r>
            <a:r>
              <a:rPr lang="zh-TW" altLang="zh-HK" sz="3200" dirty="0">
                <a:latin typeface="DFKai-SB" panose="03000509000000000000" pitchFamily="65" charset="-120"/>
                <a:ea typeface="DFKai-SB" panose="03000509000000000000" pitchFamily="65" charset="-120"/>
                <a:cs typeface="Times New Roman" panose="02020603050405020304" pitchFamily="18" charset="0"/>
              </a:rPr>
              <a:t>國家都有自己的國家象徵</a:t>
            </a:r>
            <a:r>
              <a:rPr lang="zh-CN" altLang="en-US" sz="3200" dirty="0">
                <a:latin typeface="DFKai-SB" panose="03000509000000000000" pitchFamily="65" charset="-120"/>
                <a:ea typeface="DFKai-SB" panose="03000509000000000000" pitchFamily="65" charset="-120"/>
                <a:cs typeface="MS Gothic" panose="020B0609070205080204" pitchFamily="49" charset="-128"/>
              </a:rPr>
              <a:t>，</a:t>
            </a:r>
            <a:r>
              <a:rPr lang="zh-TW" altLang="zh-HK" sz="3200" dirty="0">
                <a:latin typeface="DFKai-SB" panose="03000509000000000000" pitchFamily="65" charset="-120"/>
                <a:ea typeface="DFKai-SB" panose="03000509000000000000" pitchFamily="65" charset="-120"/>
                <a:cs typeface="Times New Roman" panose="02020603050405020304" pitchFamily="18" charset="0"/>
              </a:rPr>
              <a:t>作為國際交往</a:t>
            </a:r>
            <a:r>
              <a:rPr lang="zh-CN" altLang="en-US" sz="3200" dirty="0">
                <a:latin typeface="DFKai-SB" panose="03000509000000000000" pitchFamily="65" charset="-120"/>
                <a:ea typeface="DFKai-SB" panose="03000509000000000000" pitchFamily="65" charset="-120"/>
                <a:cs typeface="Times New Roman" panose="02020603050405020304" pitchFamily="18" charset="0"/>
              </a:rPr>
              <a:t>中</a:t>
            </a:r>
            <a:r>
              <a:rPr lang="zh-TW" altLang="zh-HK" sz="3200" dirty="0">
                <a:latin typeface="DFKai-SB" panose="03000509000000000000" pitchFamily="65" charset="-120"/>
                <a:ea typeface="DFKai-SB" panose="03000509000000000000" pitchFamily="65" charset="-120"/>
                <a:cs typeface="Times New Roman" panose="02020603050405020304" pitchFamily="18" charset="0"/>
              </a:rPr>
              <a:t>國家識別</a:t>
            </a:r>
            <a:r>
              <a:rPr lang="zh-CN" altLang="en-US" sz="3200" dirty="0">
                <a:latin typeface="DFKai-SB" panose="03000509000000000000" pitchFamily="65" charset="-120"/>
                <a:ea typeface="DFKai-SB" panose="03000509000000000000" pitchFamily="65" charset="-120"/>
                <a:cs typeface="Times New Roman" panose="02020603050405020304" pitchFamily="18" charset="0"/>
              </a:rPr>
              <a:t>的</a:t>
            </a:r>
            <a:r>
              <a:rPr lang="zh-TW" altLang="zh-HK" sz="3200" dirty="0">
                <a:latin typeface="DFKai-SB" panose="03000509000000000000" pitchFamily="65" charset="-120"/>
                <a:ea typeface="DFKai-SB" panose="03000509000000000000" pitchFamily="65" charset="-120"/>
                <a:cs typeface="Times New Roman" panose="02020603050405020304" pitchFamily="18" charset="0"/>
              </a:rPr>
              <a:t>標誌</a:t>
            </a:r>
            <a:r>
              <a:rPr lang="zh-CN" altLang="en-US" sz="3200" dirty="0">
                <a:latin typeface="DFKai-SB" panose="03000509000000000000" pitchFamily="65" charset="-120"/>
                <a:ea typeface="DFKai-SB" panose="03000509000000000000" pitchFamily="65" charset="-120"/>
                <a:cs typeface="Times New Roman" panose="02020603050405020304" pitchFamily="18" charset="0"/>
              </a:rPr>
              <a:t>。</a:t>
            </a:r>
            <a:endParaRPr lang="en-US" altLang="zh-TW" sz="3200" dirty="0">
              <a:latin typeface="DFKai-SB" panose="03000509000000000000" pitchFamily="65" charset="-120"/>
              <a:ea typeface="DFKai-SB" panose="03000509000000000000" pitchFamily="65" charset="-120"/>
              <a:cs typeface="Times New Roman" panose="02020603050405020304" pitchFamily="18" charset="0"/>
            </a:endParaRPr>
          </a:p>
          <a:p>
            <a:pPr>
              <a:lnSpc>
                <a:spcPct val="120000"/>
              </a:lnSpc>
              <a:spcBef>
                <a:spcPts val="1000"/>
              </a:spcBef>
            </a:pPr>
            <a:r>
              <a:rPr lang="zh-TW" altLang="en-US" sz="2000" dirty="0">
                <a:latin typeface="DFKai-SB" panose="03000509000000000000" pitchFamily="65" charset="-120"/>
                <a:ea typeface="DFKai-SB" panose="03000509000000000000" pitchFamily="65" charset="-120"/>
                <a:cs typeface="Times New Roman" panose="02020603050405020304" pitchFamily="18" charset="0"/>
              </a:rPr>
              <a:t>                                                </a:t>
            </a:r>
            <a:endParaRPr lang="en-US" altLang="zh-TW" sz="2000" dirty="0">
              <a:latin typeface="DFKai-SB" panose="03000509000000000000" pitchFamily="65" charset="-120"/>
              <a:ea typeface="DFKai-SB" panose="03000509000000000000" pitchFamily="65" charset="-120"/>
              <a:cs typeface="Times New Roman" panose="02020603050405020304" pitchFamily="18" charset="0"/>
            </a:endParaRPr>
          </a:p>
          <a:p>
            <a:pPr>
              <a:lnSpc>
                <a:spcPct val="90000"/>
              </a:lnSpc>
              <a:spcBef>
                <a:spcPts val="1000"/>
              </a:spcBef>
            </a:pPr>
            <a:r>
              <a:rPr lang="en-US" altLang="zh-TW" sz="2000" dirty="0">
                <a:latin typeface="DFKai-SB" panose="03000509000000000000" pitchFamily="65" charset="-120"/>
                <a:ea typeface="DFKai-SB" panose="03000509000000000000" pitchFamily="65" charset="-120"/>
                <a:cs typeface="Times New Roman" panose="02020603050405020304" pitchFamily="18" charset="0"/>
              </a:rPr>
              <a:t>                                                          </a:t>
            </a:r>
          </a:p>
          <a:p>
            <a:pPr>
              <a:lnSpc>
                <a:spcPct val="90000"/>
              </a:lnSpc>
              <a:spcBef>
                <a:spcPts val="1000"/>
              </a:spcBef>
            </a:pPr>
            <a:r>
              <a:rPr lang="en-US" altLang="zh-TW" sz="2000" dirty="0">
                <a:latin typeface="DFKai-SB" panose="03000509000000000000" pitchFamily="65" charset="-120"/>
                <a:ea typeface="DFKai-SB" panose="03000509000000000000" pitchFamily="65" charset="-120"/>
                <a:cs typeface="Times New Roman" panose="02020603050405020304" pitchFamily="18" charset="0"/>
              </a:rPr>
              <a:t>                                      </a:t>
            </a:r>
            <a:endParaRPr lang="zh-HK" altLang="en-US" sz="2000" dirty="0">
              <a:latin typeface="DFKai-SB" panose="03000509000000000000" pitchFamily="65" charset="-120"/>
              <a:ea typeface="DFKai-SB" panose="03000509000000000000" pitchFamily="65" charset="-12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1978" y="1905201"/>
            <a:ext cx="3611822" cy="2393434"/>
          </a:xfrm>
          <a:prstGeom prst="rect">
            <a:avLst/>
          </a:prstGeom>
        </p:spPr>
      </p:pic>
    </p:spTree>
    <p:extLst>
      <p:ext uri="{BB962C8B-B14F-4D97-AF65-F5344CB8AC3E}">
        <p14:creationId xmlns:p14="http://schemas.microsoft.com/office/powerpoint/2010/main" val="1147534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1243013" y="1610091"/>
            <a:ext cx="9984764" cy="4475349"/>
          </a:xfrm>
          <a:prstGeom prst="rect">
            <a:avLst/>
          </a:prstGeom>
          <a:solidFill>
            <a:srgbClr val="21D0C2">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2" name="矩形 21"/>
          <p:cNvSpPr/>
          <p:nvPr/>
        </p:nvSpPr>
        <p:spPr>
          <a:xfrm>
            <a:off x="1577222" y="2051212"/>
            <a:ext cx="9465916" cy="3833997"/>
          </a:xfrm>
          <a:prstGeom prst="rect">
            <a:avLst/>
          </a:prstGeom>
          <a:pattFill prst="lgGrid">
            <a:fgClr>
              <a:schemeClr val="bg1">
                <a:lumMod val="95000"/>
              </a:schemeClr>
            </a:fgClr>
            <a:bgClr>
              <a:schemeClr val="bg1"/>
            </a:bgClr>
          </a:pattFill>
          <a:ln w="19050">
            <a:solidFill>
              <a:srgbClr val="21D0C2"/>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任意多边形: 形状 9"/>
          <p:cNvSpPr/>
          <p:nvPr/>
        </p:nvSpPr>
        <p:spPr>
          <a:xfrm>
            <a:off x="592138"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89FA51C-9720-4783-9B11-E271AE83063F}" type="slidenum">
              <a:rPr lang="en-US" altLang="en-US">
                <a:solidFill>
                  <a:srgbClr val="898989"/>
                </a:solidFill>
              </a:rPr>
              <a:pPr/>
              <a:t>40</a:t>
            </a:fld>
            <a:endParaRPr lang="en-US" altLang="en-US">
              <a:solidFill>
                <a:srgbClr val="898989"/>
              </a:solidFill>
            </a:endParaRPr>
          </a:p>
        </p:txBody>
      </p:sp>
      <p:sp>
        <p:nvSpPr>
          <p:cNvPr id="69640" name="Title 1"/>
          <p:cNvSpPr txBox="1">
            <a:spLocks noChangeArrowheads="1"/>
          </p:cNvSpPr>
          <p:nvPr/>
        </p:nvSpPr>
        <p:spPr bwMode="auto">
          <a:xfrm>
            <a:off x="4158761" y="446765"/>
            <a:ext cx="486947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zh-TW" altLang="zh-HK" sz="4400" b="1" dirty="0" smtClean="0">
                <a:latin typeface="DFKai-SB" panose="03000509000000000000" pitchFamily="65" charset="-120"/>
                <a:ea typeface="DFKai-SB" panose="03000509000000000000" pitchFamily="65" charset="-120"/>
              </a:rPr>
              <a:t>國徽</a:t>
            </a:r>
            <a:r>
              <a:rPr lang="zh-TW" altLang="zh-HK" sz="4400" b="1" dirty="0">
                <a:latin typeface="DFKai-SB" panose="03000509000000000000" pitchFamily="65" charset="-120"/>
                <a:ea typeface="DFKai-SB" panose="03000509000000000000" pitchFamily="65" charset="-120"/>
              </a:rPr>
              <a:t>使用規範</a:t>
            </a:r>
            <a:endParaRPr lang="zh-HK" altLang="en-US" sz="4400" b="1" dirty="0">
              <a:latin typeface="DFKai-SB" panose="03000509000000000000" pitchFamily="65" charset="-120"/>
              <a:ea typeface="DFKai-SB" panose="03000509000000000000" pitchFamily="65" charset="-120"/>
            </a:endParaRPr>
          </a:p>
        </p:txBody>
      </p:sp>
      <p:sp>
        <p:nvSpPr>
          <p:cNvPr id="15" name="Content Placeholder 2"/>
          <p:cNvSpPr txBox="1">
            <a:spLocks/>
          </p:cNvSpPr>
          <p:nvPr/>
        </p:nvSpPr>
        <p:spPr>
          <a:xfrm>
            <a:off x="1522413" y="1610091"/>
            <a:ext cx="9557116" cy="4436928"/>
          </a:xfrm>
          <a:prstGeom prst="rect">
            <a:avLst/>
          </a:prstGeom>
        </p:spPr>
        <p:txBody>
          <a:bodyPr>
            <a:normAutofit fontScale="70000" lnSpcReduction="20000"/>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zh-TW" altLang="zh-HK" sz="4100" b="1" dirty="0">
                <a:latin typeface="DFKai-SB" panose="03000509000000000000" pitchFamily="65" charset="-120"/>
                <a:ea typeface="DFKai-SB" panose="03000509000000000000" pitchFamily="65" charset="-120"/>
              </a:rPr>
              <a:t>下列機構應當懸掛</a:t>
            </a:r>
            <a:r>
              <a:rPr lang="zh-TW" altLang="zh-HK" sz="4100" b="1" dirty="0" smtClean="0">
                <a:latin typeface="DFKai-SB" panose="03000509000000000000" pitchFamily="65" charset="-120"/>
                <a:ea typeface="DFKai-SB" panose="03000509000000000000" pitchFamily="65" charset="-120"/>
              </a:rPr>
              <a:t>國徽</a:t>
            </a:r>
            <a:r>
              <a:rPr lang="en-US" altLang="zh-TW" sz="4100" b="1" dirty="0" smtClean="0">
                <a:latin typeface="DFKai-SB" panose="03000509000000000000" pitchFamily="65" charset="-120"/>
                <a:ea typeface="DFKai-SB" panose="03000509000000000000" pitchFamily="65" charset="-120"/>
              </a:rPr>
              <a:t>(</a:t>
            </a:r>
            <a:r>
              <a:rPr lang="zh-TW" altLang="en-US" sz="4100" b="1" dirty="0" smtClean="0">
                <a:latin typeface="DFKai-SB" panose="03000509000000000000" pitchFamily="65" charset="-120"/>
                <a:ea typeface="DFKai-SB" panose="03000509000000000000" pitchFamily="65" charset="-120"/>
              </a:rPr>
              <a:t>續</a:t>
            </a:r>
            <a:r>
              <a:rPr lang="en-US" altLang="zh-TW" sz="4100" b="1" dirty="0" smtClean="0">
                <a:latin typeface="DFKai-SB" panose="03000509000000000000" pitchFamily="65" charset="-120"/>
                <a:ea typeface="DFKai-SB" panose="03000509000000000000" pitchFamily="65" charset="-120"/>
              </a:rPr>
              <a:t>)</a:t>
            </a:r>
            <a:r>
              <a:rPr lang="zh-TW" altLang="zh-HK" sz="4100" b="1" dirty="0" smtClean="0">
                <a:latin typeface="DFKai-SB" panose="03000509000000000000" pitchFamily="65" charset="-120"/>
                <a:ea typeface="DFKai-SB" panose="03000509000000000000" pitchFamily="65" charset="-120"/>
              </a:rPr>
              <a:t>：</a:t>
            </a:r>
            <a:endParaRPr lang="en-US" altLang="zh-TW" sz="4100" b="1" dirty="0" smtClean="0">
              <a:latin typeface="DFKai-SB" panose="03000509000000000000" pitchFamily="65" charset="-120"/>
              <a:ea typeface="DFKai-SB" panose="03000509000000000000" pitchFamily="65" charset="-120"/>
            </a:endParaRPr>
          </a:p>
          <a:p>
            <a:pPr marL="0" indent="0">
              <a:buNone/>
            </a:pPr>
            <a:endParaRPr lang="en-US" altLang="zh-CN" sz="4100" dirty="0" smtClean="0">
              <a:latin typeface="DFKai-SB" panose="03000509000000000000" pitchFamily="65" charset="-120"/>
              <a:ea typeface="DFKai-SB" panose="03000509000000000000" pitchFamily="65" charset="-120"/>
            </a:endParaRPr>
          </a:p>
          <a:p>
            <a:pPr marL="0" indent="0">
              <a:buNone/>
            </a:pPr>
            <a:r>
              <a:rPr lang="zh-CN" altLang="en-US" sz="4100" dirty="0" smtClean="0">
                <a:latin typeface="DFKai-SB" panose="03000509000000000000" pitchFamily="65" charset="-120"/>
                <a:ea typeface="DFKai-SB" panose="03000509000000000000" pitchFamily="65" charset="-120"/>
              </a:rPr>
              <a:t>（</a:t>
            </a:r>
            <a:r>
              <a:rPr lang="zh-CN" altLang="en-US" sz="4600" dirty="0" smtClean="0">
                <a:latin typeface="DFKai-SB" panose="03000509000000000000" pitchFamily="65" charset="-120"/>
                <a:ea typeface="DFKai-SB" panose="03000509000000000000" pitchFamily="65" charset="-120"/>
              </a:rPr>
              <a:t>六）各級人民檢察院和專門人民檢察院；</a:t>
            </a:r>
          </a:p>
          <a:p>
            <a:pPr marL="0" indent="0">
              <a:buNone/>
            </a:pPr>
            <a:r>
              <a:rPr lang="zh-CN" altLang="en-US" sz="4600" dirty="0" smtClean="0">
                <a:latin typeface="DFKai-SB" panose="03000509000000000000" pitchFamily="65" charset="-120"/>
                <a:ea typeface="DFKai-SB" panose="03000509000000000000" pitchFamily="65" charset="-120"/>
              </a:rPr>
              <a:t>（</a:t>
            </a:r>
            <a:r>
              <a:rPr lang="zh-CN" altLang="en-US" sz="4600" dirty="0">
                <a:latin typeface="DFKai-SB" panose="03000509000000000000" pitchFamily="65" charset="-120"/>
                <a:ea typeface="DFKai-SB" panose="03000509000000000000" pitchFamily="65" charset="-120"/>
              </a:rPr>
              <a:t>七）外交部；</a:t>
            </a:r>
          </a:p>
          <a:p>
            <a:pPr marL="0" indent="0">
              <a:buNone/>
            </a:pPr>
            <a:r>
              <a:rPr lang="zh-CN" altLang="en-US" sz="4600" dirty="0" smtClean="0">
                <a:latin typeface="DFKai-SB" panose="03000509000000000000" pitchFamily="65" charset="-120"/>
                <a:ea typeface="DFKai-SB" panose="03000509000000000000" pitchFamily="65" charset="-120"/>
              </a:rPr>
              <a:t>（八）國家駐外使館、領館和其他外交代表機構；</a:t>
            </a:r>
          </a:p>
          <a:p>
            <a:pPr marL="0" indent="0">
              <a:buNone/>
            </a:pPr>
            <a:r>
              <a:rPr lang="zh-CN" altLang="en-US" sz="4600" dirty="0" smtClean="0">
                <a:latin typeface="DFKai-SB" panose="03000509000000000000" pitchFamily="65" charset="-120"/>
                <a:ea typeface="DFKai-SB" panose="03000509000000000000" pitchFamily="65" charset="-120"/>
              </a:rPr>
              <a:t>（九）中央人民政府駐香港特別行政區有關機構、中央人民政府駐澳門特別行政區有關機構。</a:t>
            </a:r>
          </a:p>
          <a:p>
            <a:pPr marL="0" indent="0">
              <a:buNone/>
            </a:pPr>
            <a:endParaRPr lang="en-US" altLang="zh-CN" sz="4100" dirty="0" smtClean="0">
              <a:latin typeface="DFKai-SB" panose="03000509000000000000" pitchFamily="65" charset="-120"/>
              <a:ea typeface="DFKai-SB" panose="03000509000000000000" pitchFamily="65" charset="-120"/>
            </a:endParaRPr>
          </a:p>
          <a:p>
            <a:pPr marL="0" indent="0">
              <a:buNone/>
            </a:pPr>
            <a:r>
              <a:rPr lang="zh-CN" altLang="en-US" sz="4100" dirty="0" smtClean="0">
                <a:latin typeface="DFKai-SB" panose="03000509000000000000" pitchFamily="65" charset="-120"/>
                <a:ea typeface="DFKai-SB" panose="03000509000000000000" pitchFamily="65" charset="-120"/>
              </a:rPr>
              <a:t>國徽應當懸掛在機關正門上方正中處。</a:t>
            </a:r>
          </a:p>
          <a:p>
            <a:pPr marL="0" indent="0">
              <a:lnSpc>
                <a:spcPct val="120000"/>
              </a:lnSpc>
              <a:buNone/>
              <a:defRPr/>
            </a:pPr>
            <a:endParaRPr lang="zh-HK" altLang="en-US" sz="3200" dirty="0">
              <a:latin typeface="DFKai-SB" panose="03000509000000000000" pitchFamily="65" charset="-120"/>
              <a:ea typeface="DFKai-SB" panose="03000509000000000000" pitchFamily="65" charset="-120"/>
            </a:endParaRPr>
          </a:p>
        </p:txBody>
      </p:sp>
      <p:sp>
        <p:nvSpPr>
          <p:cNvPr id="3" name="Rectangle 2"/>
          <p:cNvSpPr/>
          <p:nvPr/>
        </p:nvSpPr>
        <p:spPr>
          <a:xfrm>
            <a:off x="1243013" y="6206893"/>
            <a:ext cx="5268365" cy="369332"/>
          </a:xfrm>
          <a:prstGeom prst="rect">
            <a:avLst/>
          </a:prstGeom>
        </p:spPr>
        <p:txBody>
          <a:bodyPr wrap="none">
            <a:spAutoFit/>
          </a:bodyPr>
          <a:lstStyle/>
          <a:p>
            <a:r>
              <a:rPr lang="zh-TW" altLang="en-US" dirty="0" smtClean="0">
                <a:latin typeface="DFKai-SB" panose="03000509000000000000" pitchFamily="65" charset="-120"/>
                <a:ea typeface="DFKai-SB" panose="03000509000000000000" pitchFamily="65" charset="-120"/>
              </a:rPr>
              <a:t>來源</a:t>
            </a:r>
            <a:r>
              <a:rPr lang="en-US" altLang="zh-TW" dirty="0" smtClean="0">
                <a:latin typeface="DFKai-SB" panose="03000509000000000000" pitchFamily="65" charset="-120"/>
                <a:ea typeface="DFKai-SB" panose="03000509000000000000" pitchFamily="65" charset="-120"/>
              </a:rPr>
              <a:t>: </a:t>
            </a:r>
            <a:r>
              <a:rPr lang="en-US" dirty="0" smtClean="0">
                <a:latin typeface="Times New Roman" panose="02020603050405020304" pitchFamily="18" charset="0"/>
                <a:cs typeface="Times New Roman" panose="02020603050405020304" pitchFamily="18" charset="0"/>
              </a:rPr>
              <a:t>http</a:t>
            </a:r>
            <a:r>
              <a:rPr lang="en-US" dirty="0">
                <a:latin typeface="Times New Roman" panose="02020603050405020304" pitchFamily="18" charset="0"/>
                <a:cs typeface="Times New Roman" panose="02020603050405020304" pitchFamily="18" charset="0"/>
              </a:rPr>
              <a:t>://www.gov.cn/guoqing/guohui/index.htm</a:t>
            </a:r>
          </a:p>
        </p:txBody>
      </p:sp>
    </p:spTree>
    <p:extLst>
      <p:ext uri="{BB962C8B-B14F-4D97-AF65-F5344CB8AC3E}">
        <p14:creationId xmlns:p14="http://schemas.microsoft.com/office/powerpoint/2010/main" val="19106246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多边形: 形状 13"/>
          <p:cNvSpPr/>
          <p:nvPr/>
        </p:nvSpPr>
        <p:spPr>
          <a:xfrm>
            <a:off x="3344863" y="3092454"/>
            <a:ext cx="1858962"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18" name="任意多边形: 形状 17"/>
          <p:cNvSpPr/>
          <p:nvPr/>
        </p:nvSpPr>
        <p:spPr>
          <a:xfrm>
            <a:off x="6096000" y="3092454"/>
            <a:ext cx="1860550" cy="2646363"/>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37160" tIns="137160" rIns="137160" bIns="137160" spcCol="1270"/>
          <a:lstStyle/>
          <a:p>
            <a:pPr defTabSz="2400300">
              <a:lnSpc>
                <a:spcPct val="90000"/>
              </a:lnSpc>
              <a:spcAft>
                <a:spcPct val="35000"/>
              </a:spcAft>
              <a:defRPr/>
            </a:pPr>
            <a:endParaRPr lang="zh-CN" altLang="en-US" sz="540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D25F32BE-186E-4658-A7DC-84F11A5DCDBC}" type="slidenum">
              <a:rPr lang="en-US" altLang="en-US">
                <a:solidFill>
                  <a:srgbClr val="898989"/>
                </a:solidFill>
              </a:rPr>
              <a:pPr/>
              <a:t>41</a:t>
            </a:fld>
            <a:endParaRPr lang="en-US" altLang="en-US">
              <a:solidFill>
                <a:srgbClr val="898989"/>
              </a:solidFill>
            </a:endParaRPr>
          </a:p>
        </p:txBody>
      </p:sp>
      <p:sp>
        <p:nvSpPr>
          <p:cNvPr id="71685" name="Title 1"/>
          <p:cNvSpPr txBox="1">
            <a:spLocks noChangeArrowheads="1"/>
          </p:cNvSpPr>
          <p:nvPr/>
        </p:nvSpPr>
        <p:spPr bwMode="auto">
          <a:xfrm>
            <a:off x="3265980" y="367529"/>
            <a:ext cx="5519371"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pPr>
            <a:r>
              <a:rPr lang="zh-TW" altLang="zh-HK" sz="5400" b="1" dirty="0" smtClean="0">
                <a:latin typeface="DFKai-SB" panose="03000509000000000000" pitchFamily="65" charset="-120"/>
                <a:ea typeface="DFKai-SB" panose="03000509000000000000" pitchFamily="65" charset="-120"/>
              </a:rPr>
              <a:t>國徽</a:t>
            </a:r>
            <a:r>
              <a:rPr lang="zh-TW" altLang="zh-HK" sz="5400" b="1" dirty="0">
                <a:latin typeface="DFKai-SB" panose="03000509000000000000" pitchFamily="65" charset="-120"/>
                <a:ea typeface="DFKai-SB" panose="03000509000000000000" pitchFamily="65" charset="-120"/>
              </a:rPr>
              <a:t>使用規範</a:t>
            </a:r>
            <a:endParaRPr lang="zh-HK" altLang="en-US" sz="5400" b="1" dirty="0">
              <a:latin typeface="DFKai-SB" panose="03000509000000000000" pitchFamily="65" charset="-120"/>
              <a:ea typeface="DFKai-SB" panose="03000509000000000000" pitchFamily="65" charset="-120"/>
            </a:endParaRPr>
          </a:p>
        </p:txBody>
      </p:sp>
      <p:sp>
        <p:nvSpPr>
          <p:cNvPr id="71686" name="Content Placeholder 2"/>
          <p:cNvSpPr txBox="1">
            <a:spLocks noChangeArrowheads="1"/>
          </p:cNvSpPr>
          <p:nvPr/>
        </p:nvSpPr>
        <p:spPr bwMode="auto">
          <a:xfrm>
            <a:off x="5553079" y="4130675"/>
            <a:ext cx="35671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ts val="1000"/>
              </a:spcBef>
            </a:pPr>
            <a:endParaRPr lang="en-US" altLang="zh-TW" sz="2200">
              <a:latin typeface="DFKai-SB" panose="03000509000000000000" pitchFamily="65" charset="-120"/>
              <a:ea typeface="DFKai-SB" panose="03000509000000000000" pitchFamily="65" charset="-120"/>
            </a:endParaRPr>
          </a:p>
        </p:txBody>
      </p:sp>
      <p:grpSp>
        <p:nvGrpSpPr>
          <p:cNvPr id="71687" name="组合 3"/>
          <p:cNvGrpSpPr>
            <a:grpSpLocks/>
          </p:cNvGrpSpPr>
          <p:nvPr/>
        </p:nvGrpSpPr>
        <p:grpSpPr bwMode="auto">
          <a:xfrm>
            <a:off x="1580344" y="1228439"/>
            <a:ext cx="8734425" cy="5240307"/>
            <a:chOff x="1531035" y="1871588"/>
            <a:chExt cx="8735321" cy="5241365"/>
          </a:xfrm>
        </p:grpSpPr>
        <p:sp>
          <p:nvSpPr>
            <p:cNvPr id="15" name="燕尾形 1"/>
            <p:cNvSpPr/>
            <p:nvPr/>
          </p:nvSpPr>
          <p:spPr>
            <a:xfrm flipV="1">
              <a:off x="1613913" y="2176189"/>
              <a:ext cx="454072" cy="261990"/>
            </a:xfrm>
            <a:prstGeom prst="chevron">
              <a:avLst>
                <a:gd name="adj" fmla="val 38311"/>
              </a:avLst>
            </a:prstGeom>
            <a:solidFill>
              <a:srgbClr val="FFC000">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defRPr/>
              </a:pPr>
              <a:endParaRPr lang="zh-CN" altLang="en-US" sz="1600" kern="0" dirty="0">
                <a:latin typeface="Avant GardeBook" pitchFamily="50" charset="0"/>
                <a:ea typeface="微软雅黑" panose="020B0503020204020204" pitchFamily="34" charset="-122"/>
              </a:endParaRPr>
            </a:p>
          </p:txBody>
        </p:sp>
        <p:sp>
          <p:nvSpPr>
            <p:cNvPr id="16" name="文本框 15"/>
            <p:cNvSpPr txBox="1"/>
            <p:nvPr/>
          </p:nvSpPr>
          <p:spPr>
            <a:xfrm>
              <a:off x="1531035" y="2596762"/>
              <a:ext cx="8735321" cy="4516191"/>
            </a:xfrm>
            <a:prstGeom prst="round2DiagRect">
              <a:avLst/>
            </a:prstGeom>
            <a:solidFill>
              <a:srgbClr val="FFC000">
                <a:alpha val="18000"/>
              </a:srgbClr>
            </a:solidFill>
          </p:spPr>
          <p:txBody>
            <a:bodyPr>
              <a:spAutoFit/>
            </a:bodyPr>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buFont typeface="Arial" panose="020B0604020202020204" pitchFamily="34" charset="0"/>
                <a:buChar char="•"/>
              </a:pPr>
              <a:r>
                <a:rPr lang="zh-TW" altLang="zh-HK" sz="3600" dirty="0">
                  <a:latin typeface="DFKai-SB" panose="03000509000000000000" pitchFamily="65" charset="-120"/>
                  <a:ea typeface="DFKai-SB" panose="03000509000000000000" pitchFamily="65" charset="-120"/>
                </a:rPr>
                <a:t>商標、授予專利權的外觀設計、商業廣告；</a:t>
              </a:r>
              <a:endParaRPr lang="en-US" altLang="zh-TW" sz="3600" dirty="0">
                <a:latin typeface="DFKai-SB" panose="03000509000000000000" pitchFamily="65" charset="-120"/>
                <a:ea typeface="DFKai-SB" panose="03000509000000000000" pitchFamily="65" charset="-120"/>
              </a:endParaRPr>
            </a:p>
            <a:p>
              <a:pPr>
                <a:lnSpc>
                  <a:spcPct val="120000"/>
                </a:lnSpc>
                <a:buFont typeface="Arial" panose="020B0604020202020204" pitchFamily="34" charset="0"/>
                <a:buChar char="•"/>
              </a:pPr>
              <a:r>
                <a:rPr lang="zh-TW" altLang="zh-HK" sz="3600" dirty="0">
                  <a:latin typeface="DFKai-SB" panose="03000509000000000000" pitchFamily="65" charset="-120"/>
                  <a:ea typeface="DFKai-SB" panose="03000509000000000000" pitchFamily="65" charset="-120"/>
                </a:rPr>
                <a:t>日常用品、日常生活的</a:t>
              </a:r>
              <a:r>
                <a:rPr lang="zh-TW" altLang="zh-HK" sz="3600" dirty="0" smtClean="0">
                  <a:latin typeface="DFKai-SB" panose="03000509000000000000" pitchFamily="65" charset="-120"/>
                  <a:ea typeface="DFKai-SB" panose="03000509000000000000" pitchFamily="65" charset="-120"/>
                </a:rPr>
                <a:t>陳設</a:t>
              </a:r>
              <a:r>
                <a:rPr lang="zh-TW" altLang="en-US" sz="3600" dirty="0" smtClean="0">
                  <a:latin typeface="DFKai-SB" panose="03000509000000000000" pitchFamily="65" charset="-120"/>
                  <a:ea typeface="DFKai-SB" panose="03000509000000000000" pitchFamily="65" charset="-120"/>
                </a:rPr>
                <a:t>布</a:t>
              </a:r>
              <a:r>
                <a:rPr lang="zh-TW" altLang="zh-HK" sz="3600" dirty="0" smtClean="0">
                  <a:latin typeface="DFKai-SB" panose="03000509000000000000" pitchFamily="65" charset="-120"/>
                  <a:ea typeface="DFKai-SB" panose="03000509000000000000" pitchFamily="65" charset="-120"/>
                </a:rPr>
                <a:t>置</a:t>
              </a:r>
              <a:r>
                <a:rPr lang="zh-TW" altLang="zh-HK" sz="3600" dirty="0">
                  <a:latin typeface="DFKai-SB" panose="03000509000000000000" pitchFamily="65" charset="-120"/>
                  <a:ea typeface="DFKai-SB" panose="03000509000000000000" pitchFamily="65" charset="-120"/>
                </a:rPr>
                <a:t>；</a:t>
              </a:r>
              <a:endParaRPr lang="en-US" altLang="zh-TW" sz="3600" dirty="0">
                <a:latin typeface="DFKai-SB" panose="03000509000000000000" pitchFamily="65" charset="-120"/>
                <a:ea typeface="DFKai-SB" panose="03000509000000000000" pitchFamily="65" charset="-120"/>
              </a:endParaRPr>
            </a:p>
            <a:p>
              <a:pPr>
                <a:lnSpc>
                  <a:spcPct val="120000"/>
                </a:lnSpc>
                <a:buFont typeface="Arial" panose="020B0604020202020204" pitchFamily="34" charset="0"/>
                <a:buChar char="•"/>
              </a:pPr>
              <a:r>
                <a:rPr lang="zh-TW" altLang="zh-HK" sz="3600" dirty="0">
                  <a:latin typeface="DFKai-SB" panose="03000509000000000000" pitchFamily="65" charset="-120"/>
                  <a:ea typeface="DFKai-SB" panose="03000509000000000000" pitchFamily="65" charset="-120"/>
                </a:rPr>
                <a:t>私人</a:t>
              </a:r>
              <a:r>
                <a:rPr lang="zh-TW" altLang="zh-HK" sz="3600" dirty="0" smtClean="0">
                  <a:latin typeface="DFKai-SB" panose="03000509000000000000" pitchFamily="65" charset="-120"/>
                  <a:ea typeface="DFKai-SB" panose="03000509000000000000" pitchFamily="65" charset="-120"/>
                </a:rPr>
                <a:t>慶</a:t>
              </a:r>
              <a:r>
                <a:rPr lang="zh-TW" altLang="en-US" sz="3600" dirty="0" smtClean="0">
                  <a:latin typeface="DFKai-SB" panose="03000509000000000000" pitchFamily="65" charset="-120"/>
                  <a:ea typeface="DFKai-SB" panose="03000509000000000000" pitchFamily="65" charset="-120"/>
                </a:rPr>
                <a:t>弔</a:t>
              </a:r>
              <a:r>
                <a:rPr lang="zh-TW" altLang="zh-HK" sz="3600" dirty="0" smtClean="0">
                  <a:latin typeface="DFKai-SB" panose="03000509000000000000" pitchFamily="65" charset="-120"/>
                  <a:ea typeface="DFKai-SB" panose="03000509000000000000" pitchFamily="65" charset="-120"/>
                </a:rPr>
                <a:t>活動</a:t>
              </a:r>
              <a:r>
                <a:rPr lang="zh-TW" altLang="zh-HK" sz="3600" dirty="0">
                  <a:latin typeface="DFKai-SB" panose="03000509000000000000" pitchFamily="65" charset="-120"/>
                  <a:ea typeface="DFKai-SB" panose="03000509000000000000" pitchFamily="65" charset="-120"/>
                </a:rPr>
                <a:t>；</a:t>
              </a:r>
              <a:endParaRPr lang="en-US" altLang="zh-TW" sz="3600" dirty="0">
                <a:latin typeface="DFKai-SB" panose="03000509000000000000" pitchFamily="65" charset="-120"/>
                <a:ea typeface="DFKai-SB" panose="03000509000000000000" pitchFamily="65" charset="-120"/>
              </a:endParaRPr>
            </a:p>
            <a:p>
              <a:pPr>
                <a:lnSpc>
                  <a:spcPct val="120000"/>
                </a:lnSpc>
                <a:buFont typeface="Arial" panose="020B0604020202020204" pitchFamily="34" charset="0"/>
                <a:buChar char="•"/>
              </a:pPr>
              <a:r>
                <a:rPr lang="zh-TW" altLang="zh-HK" sz="3600" dirty="0">
                  <a:latin typeface="DFKai-SB" panose="03000509000000000000" pitchFamily="65" charset="-120"/>
                  <a:ea typeface="DFKai-SB" panose="03000509000000000000" pitchFamily="65" charset="-120"/>
                </a:rPr>
                <a:t>國務院辦公廳規定不得使用國徽及其圖案的其他場合。</a:t>
              </a:r>
            </a:p>
          </p:txBody>
        </p:sp>
        <p:sp>
          <p:nvSpPr>
            <p:cNvPr id="71690" name="Content Placeholder 2"/>
            <p:cNvSpPr txBox="1">
              <a:spLocks noChangeArrowheads="1"/>
            </p:cNvSpPr>
            <p:nvPr/>
          </p:nvSpPr>
          <p:spPr bwMode="auto">
            <a:xfrm>
              <a:off x="2067985" y="1871588"/>
              <a:ext cx="5294651" cy="49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buFont typeface="Arial" panose="020B0604020202020204" pitchFamily="34" charset="0"/>
                <a:buNone/>
              </a:pPr>
              <a:r>
                <a:rPr lang="zh-TW" altLang="zh-HK" sz="4000" b="1" dirty="0">
                  <a:latin typeface="DFKai-SB" panose="03000509000000000000" pitchFamily="65" charset="-120"/>
                  <a:ea typeface="DFKai-SB" panose="03000509000000000000" pitchFamily="65" charset="-120"/>
                </a:rPr>
                <a:t>國徽及其圖案不得用於</a:t>
              </a:r>
              <a:endParaRPr lang="en-US" altLang="zh-TW" sz="4000" b="1" dirty="0">
                <a:latin typeface="DFKai-SB" panose="03000509000000000000" pitchFamily="65" charset="-120"/>
                <a:ea typeface="DFKai-SB" panose="03000509000000000000" pitchFamily="65" charset="-120"/>
              </a:endParaRPr>
            </a:p>
          </p:txBody>
        </p:sp>
      </p:grpSp>
      <p:sp>
        <p:nvSpPr>
          <p:cNvPr id="3" name="Rectangle 2"/>
          <p:cNvSpPr/>
          <p:nvPr/>
        </p:nvSpPr>
        <p:spPr>
          <a:xfrm>
            <a:off x="1580344" y="6339449"/>
            <a:ext cx="6367897" cy="369332"/>
          </a:xfrm>
          <a:prstGeom prst="rect">
            <a:avLst/>
          </a:prstGeom>
        </p:spPr>
        <p:txBody>
          <a:bodyPr wrap="none">
            <a:spAutoFit/>
          </a:bodyPr>
          <a:lstStyle/>
          <a:p>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dirty="0">
                <a:latin typeface="Times New Roman" panose="02020603050405020304" pitchFamily="18" charset="0"/>
                <a:ea typeface="DFKai-SB" panose="03000509000000000000" pitchFamily="65" charset="-120"/>
                <a:cs typeface="Times New Roman" panose="02020603050405020304" pitchFamily="18" charset="0"/>
              </a:rPr>
              <a:t>://www.gov.cn/xinwen/2020-12/24/content_5572912.htm</a:t>
            </a:r>
          </a:p>
        </p:txBody>
      </p:sp>
    </p:spTree>
    <p:extLst>
      <p:ext uri="{BB962C8B-B14F-4D97-AF65-F5344CB8AC3E}">
        <p14:creationId xmlns:p14="http://schemas.microsoft.com/office/powerpoint/2010/main" val="26066888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03B05CA6-95C4-4064-AA78-C324110D0846}" type="slidenum">
              <a:rPr lang="en-US" altLang="en-US">
                <a:solidFill>
                  <a:srgbClr val="898989"/>
                </a:solidFill>
              </a:rPr>
              <a:pPr/>
              <a:t>42</a:t>
            </a:fld>
            <a:endParaRPr lang="en-US" altLang="en-US">
              <a:solidFill>
                <a:srgbClr val="898989"/>
              </a:solidFill>
            </a:endParaRPr>
          </a:p>
        </p:txBody>
      </p:sp>
      <p:grpSp>
        <p:nvGrpSpPr>
          <p:cNvPr id="74757" name="组合 2"/>
          <p:cNvGrpSpPr>
            <a:grpSpLocks/>
          </p:cNvGrpSpPr>
          <p:nvPr/>
        </p:nvGrpSpPr>
        <p:grpSpPr bwMode="auto">
          <a:xfrm>
            <a:off x="695326" y="1276614"/>
            <a:ext cx="10813805" cy="1632696"/>
            <a:chOff x="789918" y="1789565"/>
            <a:chExt cx="10231531" cy="1253118"/>
          </a:xfrm>
        </p:grpSpPr>
        <p:sp>
          <p:nvSpPr>
            <p:cNvPr id="11" name="矩形: 圆角 10"/>
            <p:cNvSpPr/>
            <p:nvPr/>
          </p:nvSpPr>
          <p:spPr>
            <a:xfrm>
              <a:off x="1096308" y="1891083"/>
              <a:ext cx="9925141" cy="1151600"/>
            </a:xfrm>
            <a:prstGeom prst="roundRect">
              <a:avLst>
                <a:gd name="adj" fmla="val 10188"/>
              </a:avLst>
            </a:prstGeom>
            <a:solidFill>
              <a:srgbClr val="FF3447">
                <a:alpha val="18000"/>
              </a:srgbClr>
            </a:solidFill>
            <a:ln w="28575">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TextBox 4"/>
            <p:cNvSpPr txBox="1"/>
            <p:nvPr/>
          </p:nvSpPr>
          <p:spPr>
            <a:xfrm>
              <a:off x="1313798" y="1965637"/>
              <a:ext cx="9531218" cy="92127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20000"/>
                </a:lnSpc>
                <a:defRPr/>
              </a:pPr>
              <a:r>
                <a:rPr lang="en-US" altLang="zh-TW" sz="2400" kern="100" dirty="0">
                  <a:latin typeface="DFKai-SB" panose="03000509000000000000" pitchFamily="65" charset="-120"/>
                  <a:ea typeface="DFKai-SB" panose="03000509000000000000" pitchFamily="65" charset="-120"/>
                  <a:cs typeface="Times New Roman" panose="02020603050405020304" pitchFamily="18" charset="0"/>
                </a:rPr>
                <a:t>《</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中華人民共和國國旗法</a:t>
              </a:r>
              <a:r>
                <a:rPr lang="en-US" altLang="zh-TW" sz="2400" kern="100" dirty="0">
                  <a:latin typeface="DFKai-SB" panose="03000509000000000000" pitchFamily="65" charset="-120"/>
                  <a:ea typeface="DFKai-SB" panose="03000509000000000000" pitchFamily="65" charset="-120"/>
                  <a:cs typeface="Times New Roman" panose="02020603050405020304" pitchFamily="18" charset="0"/>
                </a:rPr>
                <a:t>》</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第二十三條及香港</a:t>
              </a:r>
              <a:r>
                <a:rPr lang="en-US" altLang="zh-TW" sz="2400" kern="100" dirty="0">
                  <a:latin typeface="DFKai-SB" panose="03000509000000000000" pitchFamily="65" charset="-120"/>
                  <a:ea typeface="DFKai-SB" panose="03000509000000000000" pitchFamily="65" charset="-120"/>
                  <a:cs typeface="Times New Roman" panose="02020603050405020304" pitchFamily="18" charset="0"/>
                </a:rPr>
                <a:t>《</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國旗及國徽條例</a:t>
              </a:r>
              <a:r>
                <a:rPr lang="en-US" altLang="zh-TW" sz="2400" kern="100" dirty="0">
                  <a:latin typeface="DFKai-SB" panose="03000509000000000000" pitchFamily="65" charset="-120"/>
                  <a:ea typeface="DFKai-SB" panose="03000509000000000000" pitchFamily="65" charset="-120"/>
                  <a:cs typeface="Times New Roman" panose="02020603050405020304" pitchFamily="18" charset="0"/>
                </a:rPr>
                <a:t>》</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第七</a:t>
              </a:r>
              <a:r>
                <a:rPr lang="zh-TW" altLang="en-US" sz="2400" kern="100" dirty="0" smtClean="0">
                  <a:latin typeface="DFKai-SB" panose="03000509000000000000" pitchFamily="65" charset="-120"/>
                  <a:ea typeface="DFKai-SB" panose="03000509000000000000" pitchFamily="65" charset="-120"/>
                  <a:cs typeface="Times New Roman" panose="02020603050405020304" pitchFamily="18" charset="0"/>
                </a:rPr>
                <a:t>條</a:t>
              </a:r>
              <a:endParaRPr lang="en-US" altLang="zh-TW" sz="2400" kern="100" dirty="0">
                <a:solidFill>
                  <a:srgbClr val="FF0000"/>
                </a:solidFill>
                <a:latin typeface="DFKai-SB" panose="03000509000000000000" pitchFamily="65" charset="-120"/>
                <a:ea typeface="DFKai-SB" panose="03000509000000000000" pitchFamily="65" charset="-120"/>
                <a:cs typeface="Times New Roman" panose="02020603050405020304" pitchFamily="18" charset="0"/>
              </a:endParaRPr>
            </a:p>
            <a:p>
              <a:pPr marL="285750" indent="-285750">
                <a:lnSpc>
                  <a:spcPct val="120000"/>
                </a:lnSpc>
                <a:buFont typeface="Arial" panose="020B0604020202020204" pitchFamily="34" charset="0"/>
                <a:buChar char="•"/>
                <a:defRPr/>
              </a:pPr>
              <a:r>
                <a:rPr lang="en-US" altLang="zh-TW" kern="100" dirty="0">
                  <a:latin typeface="DFKai-SB" panose="03000509000000000000" pitchFamily="65" charset="-120"/>
                  <a:ea typeface="DFKai-SB" panose="03000509000000000000" pitchFamily="65" charset="-120"/>
                  <a:cs typeface="Times New Roman" panose="02020603050405020304" pitchFamily="18" charset="0"/>
                </a:rPr>
                <a:t>《</a:t>
              </a:r>
              <a:r>
                <a:rPr lang="zh-TW" altLang="en-US" kern="100" dirty="0">
                  <a:latin typeface="DFKai-SB" panose="03000509000000000000" pitchFamily="65" charset="-120"/>
                  <a:ea typeface="DFKai-SB" panose="03000509000000000000" pitchFamily="65" charset="-120"/>
                  <a:cs typeface="Times New Roman" panose="02020603050405020304" pitchFamily="18" charset="0"/>
                </a:rPr>
                <a:t>中華人民共和國國旗法</a:t>
              </a:r>
              <a:r>
                <a:rPr lang="en-US" altLang="zh-TW" kern="100" dirty="0">
                  <a:latin typeface="DFKai-SB" panose="03000509000000000000" pitchFamily="65" charset="-120"/>
                  <a:ea typeface="DFKai-SB" panose="03000509000000000000" pitchFamily="65" charset="-120"/>
                  <a:cs typeface="Times New Roman" panose="02020603050405020304" pitchFamily="18" charset="0"/>
                </a:rPr>
                <a:t>》: </a:t>
              </a:r>
              <a:r>
                <a:rPr lang="en-US" altLang="zh-TW" kern="10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rPr>
                <a:t>http://www.gov.cn/xinwen/2020-12/24/content_5572913.htm</a:t>
              </a:r>
            </a:p>
            <a:p>
              <a:pPr marL="285750" indent="-285750">
                <a:lnSpc>
                  <a:spcPct val="120000"/>
                </a:lnSpc>
                <a:buFont typeface="Arial" panose="020B0604020202020204" pitchFamily="34" charset="0"/>
                <a:buChar char="•"/>
                <a:defRPr/>
              </a:pPr>
              <a:r>
                <a:rPr lang="zh-TW" altLang="en-US" kern="100" dirty="0">
                  <a:latin typeface="DFKai-SB" panose="03000509000000000000" pitchFamily="65" charset="-120"/>
                  <a:ea typeface="DFKai-SB" panose="03000509000000000000" pitchFamily="65" charset="-120"/>
                  <a:cs typeface="Times New Roman" panose="02020603050405020304" pitchFamily="18" charset="0"/>
                </a:rPr>
                <a:t>香港</a:t>
              </a:r>
              <a:r>
                <a:rPr lang="en-US" altLang="zh-TW" kern="100" dirty="0">
                  <a:latin typeface="DFKai-SB" panose="03000509000000000000" pitchFamily="65" charset="-120"/>
                  <a:ea typeface="DFKai-SB" panose="03000509000000000000" pitchFamily="65" charset="-120"/>
                  <a:cs typeface="Times New Roman" panose="02020603050405020304" pitchFamily="18" charset="0"/>
                </a:rPr>
                <a:t>《</a:t>
              </a:r>
              <a:r>
                <a:rPr lang="zh-TW" altLang="en-US" kern="100" dirty="0">
                  <a:latin typeface="DFKai-SB" panose="03000509000000000000" pitchFamily="65" charset="-120"/>
                  <a:ea typeface="DFKai-SB" panose="03000509000000000000" pitchFamily="65" charset="-120"/>
                  <a:cs typeface="Times New Roman" panose="02020603050405020304" pitchFamily="18" charset="0"/>
                </a:rPr>
                <a:t>國旗及國徽條例</a:t>
              </a:r>
              <a:r>
                <a:rPr lang="en-US" altLang="zh-TW" kern="100" dirty="0">
                  <a:latin typeface="DFKai-SB" panose="03000509000000000000" pitchFamily="65" charset="-120"/>
                  <a:ea typeface="DFKai-SB" panose="03000509000000000000" pitchFamily="65" charset="-120"/>
                  <a:cs typeface="Times New Roman" panose="02020603050405020304" pitchFamily="18" charset="0"/>
                </a:rPr>
                <a:t>》: </a:t>
              </a:r>
              <a:r>
                <a:rPr lang="en-US" altLang="zh-TW" kern="100" dirty="0">
                  <a:latin typeface="Times New Roman" panose="02020603050405020304" pitchFamily="18" charset="0"/>
                  <a:ea typeface="DFKai-SB" panose="03000509000000000000" pitchFamily="65" charset="-120"/>
                  <a:cs typeface="Times New Roman" panose="02020603050405020304" pitchFamily="18" charset="0"/>
                </a:rPr>
                <a:t>https://www.elegislation.gov.hk/hk/A401</a:t>
              </a:r>
            </a:p>
          </p:txBody>
        </p:sp>
        <p:pic>
          <p:nvPicPr>
            <p:cNvPr id="74772" name="图片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9918" y="1789565"/>
              <a:ext cx="612991" cy="61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58" name="组合 18"/>
          <p:cNvGrpSpPr>
            <a:grpSpLocks/>
          </p:cNvGrpSpPr>
          <p:nvPr/>
        </p:nvGrpSpPr>
        <p:grpSpPr bwMode="auto">
          <a:xfrm>
            <a:off x="591625" y="2983101"/>
            <a:ext cx="11010534" cy="1619988"/>
            <a:chOff x="-750654" y="3026986"/>
            <a:chExt cx="10344125" cy="1274055"/>
          </a:xfrm>
        </p:grpSpPr>
        <p:sp>
          <p:nvSpPr>
            <p:cNvPr id="14" name="矩形: 圆角 13"/>
            <p:cNvSpPr/>
            <p:nvPr/>
          </p:nvSpPr>
          <p:spPr>
            <a:xfrm>
              <a:off x="-750654" y="3142953"/>
              <a:ext cx="9964716" cy="1158088"/>
            </a:xfrm>
            <a:prstGeom prst="roundRect">
              <a:avLst>
                <a:gd name="adj" fmla="val 10188"/>
              </a:avLst>
            </a:prstGeom>
            <a:solidFill>
              <a:srgbClr val="92D050">
                <a:alpha val="18000"/>
              </a:srgbClr>
            </a:solidFill>
            <a:ln w="28575">
              <a:solidFill>
                <a:srgbClr val="21D0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TextBox 4"/>
            <p:cNvSpPr txBox="1"/>
            <p:nvPr/>
          </p:nvSpPr>
          <p:spPr>
            <a:xfrm>
              <a:off x="-678090" y="3219206"/>
              <a:ext cx="10230890" cy="94401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20000"/>
                </a:lnSpc>
                <a:defRPr/>
              </a:pPr>
              <a:r>
                <a:rPr lang="zh-TW" altLang="zh-HK"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中華人民共和國國歌法</a:t>
              </a:r>
              <a:r>
                <a:rPr lang="zh-TW" altLang="zh-HK" sz="2400" dirty="0" smtClean="0">
                  <a:latin typeface="DFKai-SB" panose="03000509000000000000" pitchFamily="65" charset="-120"/>
                  <a:ea typeface="DFKai-SB" panose="03000509000000000000" pitchFamily="65" charset="-120"/>
                </a:rPr>
                <a:t>》第十五</a:t>
              </a:r>
              <a:r>
                <a:rPr lang="zh-TW" altLang="zh-HK" sz="2400" dirty="0">
                  <a:latin typeface="DFKai-SB" panose="03000509000000000000" pitchFamily="65" charset="-120"/>
                  <a:ea typeface="DFKai-SB" panose="03000509000000000000" pitchFamily="65" charset="-120"/>
                </a:rPr>
                <a:t>條及香港</a:t>
              </a:r>
              <a:r>
                <a:rPr lang="zh-TW" altLang="en-US" sz="2400" dirty="0">
                  <a:latin typeface="DFKai-SB" panose="03000509000000000000" pitchFamily="65" charset="-120"/>
                  <a:ea typeface="DFKai-SB" panose="03000509000000000000" pitchFamily="65" charset="-120"/>
                </a:rPr>
                <a:t>特別行政區</a:t>
              </a:r>
              <a:r>
                <a:rPr lang="zh-TW" altLang="zh-HK" sz="2400" dirty="0">
                  <a:latin typeface="DFKai-SB" panose="03000509000000000000" pitchFamily="65" charset="-120"/>
                  <a:ea typeface="DFKai-SB" panose="03000509000000000000" pitchFamily="65" charset="-120"/>
                </a:rPr>
                <a:t>《國歌條例》第七</a:t>
              </a:r>
              <a:r>
                <a:rPr lang="zh-TW" altLang="zh-HK" sz="2400" dirty="0" smtClean="0">
                  <a:latin typeface="DFKai-SB" panose="03000509000000000000" pitchFamily="65" charset="-120"/>
                  <a:ea typeface="DFKai-SB" panose="03000509000000000000" pitchFamily="65" charset="-120"/>
                </a:rPr>
                <a:t>條</a:t>
              </a:r>
              <a:endParaRPr lang="en-US" altLang="zh-TW" sz="2400" dirty="0">
                <a:latin typeface="DFKai-SB" panose="03000509000000000000" pitchFamily="65" charset="-120"/>
                <a:ea typeface="DFKai-SB" panose="03000509000000000000" pitchFamily="65" charset="-120"/>
              </a:endParaRPr>
            </a:p>
            <a:p>
              <a:pPr marL="285750" indent="-285750">
                <a:lnSpc>
                  <a:spcPct val="120000"/>
                </a:lnSpc>
                <a:buFont typeface="Arial" panose="020B0604020202020204" pitchFamily="34" charset="0"/>
                <a:buChar char="•"/>
                <a:defRPr/>
              </a:pP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中華人民共和國國歌法</a:t>
              </a:r>
              <a:r>
                <a:rPr lang="en-US" altLang="zh-TW" dirty="0">
                  <a:latin typeface="DFKai-SB" panose="03000509000000000000" pitchFamily="65" charset="-120"/>
                  <a:ea typeface="DFKai-SB" panose="03000509000000000000" pitchFamily="65" charset="-120"/>
                </a:rPr>
                <a:t>》: </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http://www.gov.cn/guoqing/2017-09/04/content_5222515.htm</a:t>
              </a:r>
            </a:p>
            <a:p>
              <a:pPr marL="285750" indent="-285750">
                <a:lnSpc>
                  <a:spcPct val="120000"/>
                </a:lnSpc>
                <a:buFont typeface="Arial" panose="020B0604020202020204" pitchFamily="34" charset="0"/>
                <a:buChar char="•"/>
                <a:defRPr/>
              </a:pPr>
              <a:r>
                <a:rPr lang="zh-TW" altLang="en-US" dirty="0">
                  <a:latin typeface="DFKai-SB" panose="03000509000000000000" pitchFamily="65" charset="-120"/>
                  <a:ea typeface="DFKai-SB" panose="03000509000000000000" pitchFamily="65" charset="-120"/>
                </a:rPr>
                <a:t>香港特別行政區</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國歌條例</a:t>
              </a:r>
              <a:r>
                <a:rPr lang="en-US" altLang="zh-TW" dirty="0" smtClean="0">
                  <a:latin typeface="DFKai-SB" panose="03000509000000000000" pitchFamily="65" charset="-120"/>
                  <a:ea typeface="DFKai-SB" panose="03000509000000000000" pitchFamily="65" charset="-120"/>
                </a:rPr>
                <a:t>》:</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://www.elegislation.gov.hk/hk/A405</a:t>
              </a:r>
              <a:endParaRPr lang="zh-TW" altLang="zh-HK"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4769" name="图片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0480" y="3026986"/>
              <a:ext cx="612991" cy="61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4759" name="组合 19"/>
          <p:cNvGrpSpPr>
            <a:grpSpLocks/>
          </p:cNvGrpSpPr>
          <p:nvPr/>
        </p:nvGrpSpPr>
        <p:grpSpPr bwMode="auto">
          <a:xfrm>
            <a:off x="477831" y="4843729"/>
            <a:ext cx="11031300" cy="1629263"/>
            <a:chOff x="303636" y="4868643"/>
            <a:chExt cx="8424936" cy="1295599"/>
          </a:xfrm>
        </p:grpSpPr>
        <p:sp>
          <p:nvSpPr>
            <p:cNvPr id="17" name="矩形: 圆角 16"/>
            <p:cNvSpPr/>
            <p:nvPr/>
          </p:nvSpPr>
          <p:spPr>
            <a:xfrm>
              <a:off x="610027" y="4941679"/>
              <a:ext cx="8118545" cy="1222563"/>
            </a:xfrm>
            <a:prstGeom prst="roundRect">
              <a:avLst>
                <a:gd name="adj" fmla="val 10188"/>
              </a:avLst>
            </a:prstGeom>
            <a:solidFill>
              <a:srgbClr val="FF3447">
                <a:alpha val="18000"/>
              </a:srgbClr>
            </a:solidFill>
            <a:ln w="28575">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74765" name="图片 1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636" y="4868643"/>
              <a:ext cx="612991" cy="61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a:xfrm>
              <a:off x="779890" y="4982961"/>
              <a:ext cx="7764530" cy="1181281"/>
            </a:xfrm>
            <a:prstGeom prst="rect">
              <a:avLst/>
            </a:prstGeom>
          </p:spPr>
          <p:txBody>
            <a:bodyPr>
              <a:normAutofit/>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ts val="1000"/>
                </a:spcBef>
              </a:pPr>
              <a:r>
                <a:rPr lang="zh-TW" altLang="zh-HK"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中華人民共和國國徽法</a:t>
              </a:r>
              <a:r>
                <a:rPr lang="zh-TW" altLang="zh-HK" sz="2400" dirty="0">
                  <a:latin typeface="DFKai-SB" panose="03000509000000000000" pitchFamily="65" charset="-120"/>
                  <a:ea typeface="DFKai-SB" panose="03000509000000000000" pitchFamily="65" charset="-120"/>
                </a:rPr>
                <a:t>》第十三條及香港《國旗及國徽條例》第七條</a:t>
              </a:r>
              <a:r>
                <a:rPr lang="zh-CN" altLang="en-US" sz="2400" dirty="0">
                  <a:latin typeface="DFKai-SB" panose="03000509000000000000" pitchFamily="65" charset="-120"/>
                  <a:ea typeface="DFKai-SB" panose="03000509000000000000" pitchFamily="65" charset="-120"/>
                </a:rPr>
                <a:t>。</a:t>
              </a:r>
              <a:endParaRPr lang="en-US" altLang="zh-TW" sz="2400" dirty="0">
                <a:latin typeface="DFKai-SB" panose="03000509000000000000" pitchFamily="65" charset="-120"/>
                <a:ea typeface="DFKai-SB" panose="03000509000000000000" pitchFamily="65" charset="-120"/>
              </a:endParaRPr>
            </a:p>
            <a:p>
              <a:pPr>
                <a:spcBef>
                  <a:spcPts val="1000"/>
                </a:spcBef>
                <a:buFont typeface="Arial" panose="020B0604020202020204" pitchFamily="34" charset="0"/>
                <a:buChar char="•"/>
              </a:pPr>
              <a:r>
                <a:rPr lang="en-US" altLang="zh-CN"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中華人民共和國國徽法</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http://www.gov.cn/xinwen/2020-12/24/content_5572912.htm</a:t>
              </a:r>
            </a:p>
            <a:p>
              <a:pPr>
                <a:spcBef>
                  <a:spcPts val="1000"/>
                </a:spcBef>
                <a:buFont typeface="Arial" panose="020B0604020202020204" pitchFamily="34" charset="0"/>
                <a:buChar char="•"/>
              </a:pPr>
              <a:r>
                <a:rPr lang="zh-TW" altLang="en-US" dirty="0">
                  <a:latin typeface="Times New Roman" panose="02020603050405020304" pitchFamily="18" charset="0"/>
                  <a:ea typeface="DFKai-SB" panose="03000509000000000000" pitchFamily="65" charset="-120"/>
                  <a:cs typeface="Times New Roman" panose="02020603050405020304" pitchFamily="18" charset="0"/>
                </a:rPr>
                <a:t>香港</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國旗及國徽條例</a:t>
              </a:r>
              <a:r>
                <a:rPr lang="en-US" altLang="zh-TW" dirty="0">
                  <a:latin typeface="Times New Roman" panose="02020603050405020304" pitchFamily="18" charset="0"/>
                  <a:ea typeface="DFKai-SB" panose="03000509000000000000" pitchFamily="65" charset="-120"/>
                  <a:cs typeface="Times New Roman" panose="02020603050405020304" pitchFamily="18" charset="0"/>
                </a:rPr>
                <a:t>》: https://www.elegislation.gov.hk/hk/A401</a:t>
              </a:r>
              <a:endParaRPr lang="zh-TW" altLang="zh-HK" dirty="0">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3" name="Rectangle 2"/>
          <p:cNvSpPr/>
          <p:nvPr/>
        </p:nvSpPr>
        <p:spPr>
          <a:xfrm>
            <a:off x="105508" y="438549"/>
            <a:ext cx="11982768" cy="707886"/>
          </a:xfrm>
          <a:prstGeom prst="rect">
            <a:avLst/>
          </a:prstGeom>
        </p:spPr>
        <p:txBody>
          <a:bodyPr wrap="none">
            <a:spAutoFit/>
          </a:bodyPr>
          <a:lstStyle/>
          <a:p>
            <a:r>
              <a:rPr lang="zh-CN" altLang="en-US" sz="4000" b="1" dirty="0">
                <a:latin typeface="DFKai-SB" panose="03000509000000000000" pitchFamily="65" charset="-120"/>
                <a:ea typeface="DFKai-SB" panose="03000509000000000000" pitchFamily="65" charset="-120"/>
              </a:rPr>
              <a:t>維護國旗、國歌、國徽的</a:t>
            </a:r>
            <a:r>
              <a:rPr lang="zh-CN" altLang="en-US" sz="4000" b="1" dirty="0" smtClean="0">
                <a:latin typeface="DFKai-SB" panose="03000509000000000000" pitchFamily="65" charset="-120"/>
                <a:ea typeface="DFKai-SB" panose="03000509000000000000" pitchFamily="65" charset="-120"/>
              </a:rPr>
              <a:t>尊嚴是</a:t>
            </a:r>
            <a:r>
              <a:rPr lang="zh-CN" altLang="en-US" sz="4000" b="1" dirty="0">
                <a:latin typeface="DFKai-SB" panose="03000509000000000000" pitchFamily="65" charset="-120"/>
                <a:ea typeface="DFKai-SB" panose="03000509000000000000" pitchFamily="65" charset="-120"/>
              </a:rPr>
              <a:t>每個公民的法定</a:t>
            </a:r>
            <a:r>
              <a:rPr lang="zh-CN" altLang="en-US" sz="4000" b="1" dirty="0" smtClean="0">
                <a:latin typeface="DFKai-SB" panose="03000509000000000000" pitchFamily="65" charset="-120"/>
                <a:ea typeface="DFKai-SB" panose="03000509000000000000" pitchFamily="65" charset="-120"/>
              </a:rPr>
              <a:t>義務</a:t>
            </a:r>
            <a:endParaRPr lang="zh-CN" altLang="en-US" sz="4000" b="1" dirty="0"/>
          </a:p>
        </p:txBody>
      </p:sp>
    </p:spTree>
    <p:extLst>
      <p:ext uri="{BB962C8B-B14F-4D97-AF65-F5344CB8AC3E}">
        <p14:creationId xmlns:p14="http://schemas.microsoft.com/office/powerpoint/2010/main" val="20194519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38200" y="1156497"/>
            <a:ext cx="11025188" cy="5184775"/>
          </a:xfrm>
          <a:prstGeom prst="rect">
            <a:avLst/>
          </a:prstGeom>
          <a:solidFill>
            <a:srgbClr val="FF3447">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7" name="矩形 6"/>
          <p:cNvSpPr/>
          <p:nvPr/>
        </p:nvSpPr>
        <p:spPr>
          <a:xfrm>
            <a:off x="632680" y="1361830"/>
            <a:ext cx="11087466" cy="4845540"/>
          </a:xfrm>
          <a:prstGeom prst="rect">
            <a:avLst/>
          </a:prstGeom>
          <a:pattFill prst="lgGrid">
            <a:fgClr>
              <a:schemeClr val="bg1">
                <a:lumMod val="95000"/>
              </a:schemeClr>
            </a:fgClr>
            <a:bgClr>
              <a:schemeClr val="bg1"/>
            </a:bgClr>
          </a:pattFill>
          <a:ln w="19050">
            <a:solidFill>
              <a:srgbClr val="FF0000"/>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8F54C3E-3290-4338-AE3B-60EA28723B5A}" type="slidenum">
              <a:rPr lang="en-US" altLang="en-US">
                <a:solidFill>
                  <a:srgbClr val="898989"/>
                </a:solidFill>
              </a:rPr>
              <a:pPr/>
              <a:t>43</a:t>
            </a:fld>
            <a:endParaRPr lang="en-US" altLang="en-US">
              <a:solidFill>
                <a:srgbClr val="898989"/>
              </a:solidFill>
            </a:endParaRPr>
          </a:p>
        </p:txBody>
      </p:sp>
      <p:sp>
        <p:nvSpPr>
          <p:cNvPr id="4" name="Title 1"/>
          <p:cNvSpPr txBox="1">
            <a:spLocks/>
          </p:cNvSpPr>
          <p:nvPr/>
        </p:nvSpPr>
        <p:spPr>
          <a:xfrm>
            <a:off x="2345636" y="391991"/>
            <a:ext cx="7166112" cy="683848"/>
          </a:xfrm>
          <a:prstGeom prst="rect">
            <a:avLst/>
          </a:prstGeom>
        </p:spPr>
        <p:txBody>
          <a:bodyPr>
            <a:no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80000"/>
              </a:lnSpc>
            </a:pPr>
            <a:r>
              <a:rPr lang="zh-TW" altLang="en-US" sz="4800" b="1" dirty="0">
                <a:latin typeface="DFKai-SB" panose="03000509000000000000" pitchFamily="65" charset="-120"/>
                <a:ea typeface="DFKai-SB" panose="03000509000000000000" pitchFamily="65" charset="-120"/>
              </a:rPr>
              <a:t>不當行為有可能觸犯法律</a:t>
            </a:r>
            <a:endParaRPr lang="zh-HK" altLang="en-US" sz="4800" b="1" dirty="0">
              <a:latin typeface="DFKai-SB" panose="03000509000000000000" pitchFamily="65" charset="-120"/>
              <a:ea typeface="DFKai-SB" panose="03000509000000000000" pitchFamily="65" charset="-120"/>
            </a:endParaRPr>
          </a:p>
        </p:txBody>
      </p:sp>
      <p:sp>
        <p:nvSpPr>
          <p:cNvPr id="5" name="Content Placeholder 2"/>
          <p:cNvSpPr txBox="1">
            <a:spLocks noChangeArrowheads="1"/>
          </p:cNvSpPr>
          <p:nvPr/>
        </p:nvSpPr>
        <p:spPr bwMode="auto">
          <a:xfrm>
            <a:off x="838199" y="1576392"/>
            <a:ext cx="10609385"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ts val="1000"/>
              </a:spcBef>
              <a:buFont typeface="Arial" panose="020B0604020202020204" pitchFamily="34" charset="0"/>
              <a:buChar char="•"/>
            </a:pPr>
            <a:r>
              <a:rPr lang="zh-TW" altLang="zh-HK" sz="3200" dirty="0">
                <a:latin typeface="DFKai-SB" panose="03000509000000000000" pitchFamily="65" charset="-120"/>
                <a:ea typeface="DFKai-SB" panose="03000509000000000000" pitchFamily="65" charset="-120"/>
              </a:rPr>
              <a:t>在公共場合不得故意以焚燒、毀損、塗劃、玷污、踐踏等方式侮辱中華人民共和國國旗、國徽； </a:t>
            </a:r>
          </a:p>
          <a:p>
            <a:pPr>
              <a:lnSpc>
                <a:spcPct val="120000"/>
              </a:lnSpc>
              <a:spcBef>
                <a:spcPts val="1000"/>
              </a:spcBef>
              <a:buFont typeface="Arial" panose="020B0604020202020204" pitchFamily="34" charset="0"/>
              <a:buChar char="•"/>
            </a:pPr>
            <a:r>
              <a:rPr lang="zh-TW" altLang="zh-HK" sz="3200" dirty="0">
                <a:latin typeface="DFKai-SB" panose="03000509000000000000" pitchFamily="65" charset="-120"/>
                <a:ea typeface="DFKai-SB" panose="03000509000000000000" pitchFamily="65" charset="-120"/>
              </a:rPr>
              <a:t>在公共場合不得故意篡改中華人民共和國國歌歌詞、曲譜，以歪曲、貶損方式奏唱國歌，或者以其他方式侮辱國歌； </a:t>
            </a:r>
          </a:p>
          <a:p>
            <a:pPr>
              <a:lnSpc>
                <a:spcPct val="120000"/>
              </a:lnSpc>
              <a:spcBef>
                <a:spcPts val="1000"/>
              </a:spcBef>
              <a:buFont typeface="Arial" panose="020B0604020202020204" pitchFamily="34" charset="0"/>
              <a:buChar char="•"/>
            </a:pPr>
            <a:r>
              <a:rPr lang="zh-TW" altLang="zh-HK" sz="3200" dirty="0">
                <a:latin typeface="DFKai-SB" panose="03000509000000000000" pitchFamily="65" charset="-120"/>
                <a:ea typeface="DFKai-SB" panose="03000509000000000000" pitchFamily="65" charset="-120"/>
              </a:rPr>
              <a:t>國歌不得用於或者變相用於商標、商業廣告，不得在私人喪事活動等不適宜的場合使用，不得作為公共場所的背景音樂等； </a:t>
            </a:r>
          </a:p>
        </p:txBody>
      </p:sp>
    </p:spTree>
    <p:extLst>
      <p:ext uri="{BB962C8B-B14F-4D97-AF65-F5344CB8AC3E}">
        <p14:creationId xmlns:p14="http://schemas.microsoft.com/office/powerpoint/2010/main" val="4054981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838200" y="1081455"/>
            <a:ext cx="10600592" cy="5424854"/>
          </a:xfrm>
          <a:prstGeom prst="rect">
            <a:avLst/>
          </a:prstGeom>
          <a:solidFill>
            <a:srgbClr val="FF3447">
              <a:alpha val="18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7" name="矩形 6"/>
          <p:cNvSpPr/>
          <p:nvPr/>
        </p:nvSpPr>
        <p:spPr>
          <a:xfrm>
            <a:off x="479425" y="1373190"/>
            <a:ext cx="10853859" cy="5133118"/>
          </a:xfrm>
          <a:prstGeom prst="rect">
            <a:avLst/>
          </a:prstGeom>
          <a:pattFill prst="lgGrid">
            <a:fgClr>
              <a:schemeClr val="bg1">
                <a:lumMod val="95000"/>
              </a:schemeClr>
            </a:fgClr>
            <a:bgClr>
              <a:schemeClr val="bg1"/>
            </a:bgClr>
          </a:pattFill>
          <a:ln w="19050">
            <a:solidFill>
              <a:srgbClr val="FF0000"/>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A8F54C3E-3290-4338-AE3B-60EA28723B5A}" type="slidenum">
              <a:rPr lang="en-US" altLang="en-US">
                <a:solidFill>
                  <a:srgbClr val="898989"/>
                </a:solidFill>
              </a:rPr>
              <a:pPr/>
              <a:t>44</a:t>
            </a:fld>
            <a:endParaRPr lang="en-US" altLang="en-US">
              <a:solidFill>
                <a:srgbClr val="898989"/>
              </a:solidFill>
            </a:endParaRPr>
          </a:p>
        </p:txBody>
      </p:sp>
      <p:sp>
        <p:nvSpPr>
          <p:cNvPr id="5" name="Content Placeholder 2"/>
          <p:cNvSpPr txBox="1">
            <a:spLocks noChangeArrowheads="1"/>
          </p:cNvSpPr>
          <p:nvPr/>
        </p:nvSpPr>
        <p:spPr bwMode="auto">
          <a:xfrm>
            <a:off x="678288" y="1383572"/>
            <a:ext cx="10371138" cy="434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20000"/>
              </a:lnSpc>
              <a:spcBef>
                <a:spcPts val="1000"/>
              </a:spcBef>
              <a:buFont typeface="Arial" panose="020B0604020202020204" pitchFamily="34" charset="0"/>
              <a:buChar char="•"/>
            </a:pPr>
            <a:r>
              <a:rPr lang="zh-TW" altLang="zh-HK" sz="3200" dirty="0" smtClean="0">
                <a:latin typeface="DFKai-SB" panose="03000509000000000000" pitchFamily="65" charset="-120"/>
                <a:ea typeface="DFKai-SB" panose="03000509000000000000" pitchFamily="65" charset="-120"/>
              </a:rPr>
              <a:t>禁止</a:t>
            </a:r>
            <a:r>
              <a:rPr lang="zh-TW" altLang="zh-HK" sz="3200" dirty="0">
                <a:latin typeface="DFKai-SB" panose="03000509000000000000" pitchFamily="65" charset="-120"/>
                <a:ea typeface="DFKai-SB" panose="03000509000000000000" pitchFamily="65" charset="-120"/>
              </a:rPr>
              <a:t>將國旗、</a:t>
            </a:r>
            <a:r>
              <a:rPr lang="zh-TW" altLang="zh-HK" sz="3200" dirty="0">
                <a:latin typeface="Times New Roman" panose="02020603050405020304" pitchFamily="18" charset="0"/>
                <a:ea typeface="DFKai-SB" panose="03000509000000000000" pitchFamily="65" charset="-120"/>
                <a:cs typeface="Times New Roman" panose="02020603050405020304" pitchFamily="18" charset="0"/>
              </a:rPr>
              <a:t>國徽用作某些用途</a:t>
            </a:r>
            <a:r>
              <a:rPr lang="en-US" altLang="zh-HK" sz="3200" dirty="0">
                <a:latin typeface="Times New Roman" panose="02020603050405020304" pitchFamily="18" charset="0"/>
                <a:ea typeface="DFKai-SB" panose="03000509000000000000" pitchFamily="65" charset="-120"/>
                <a:cs typeface="Times New Roman" panose="02020603050405020304" pitchFamily="18" charset="0"/>
              </a:rPr>
              <a:t> </a:t>
            </a:r>
            <a:endParaRPr lang="en-US" altLang="zh-HK" sz="3200" dirty="0" smtClean="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20000"/>
              </a:lnSpc>
              <a:spcBef>
                <a:spcPts val="1000"/>
              </a:spcBef>
            </a:pPr>
            <a:r>
              <a:rPr lang="zh-TW" altLang="zh-HK" sz="3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1</a:t>
            </a:r>
            <a:r>
              <a:rPr lang="zh-TW" altLang="zh-HK" sz="32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zh-HK" sz="3200" dirty="0">
                <a:latin typeface="Times New Roman" panose="02020603050405020304" pitchFamily="18" charset="0"/>
                <a:ea typeface="DFKai-SB" panose="03000509000000000000" pitchFamily="65" charset="-120"/>
                <a:cs typeface="Times New Roman" panose="02020603050405020304" pitchFamily="18" charset="0"/>
              </a:rPr>
              <a:t>國旗或其圖案不得展示或使用於</a:t>
            </a:r>
            <a:r>
              <a:rPr lang="en-US" altLang="zh-HK" sz="3200" dirty="0">
                <a:latin typeface="Times New Roman" panose="02020603050405020304" pitchFamily="18" charset="0"/>
                <a:ea typeface="DFKai-SB" panose="03000509000000000000" pitchFamily="65" charset="-120"/>
                <a:cs typeface="Times New Roman" panose="02020603050405020304" pitchFamily="18" charset="0"/>
              </a:rPr>
              <a:t> —— (a)</a:t>
            </a:r>
            <a:r>
              <a:rPr lang="zh-TW" altLang="zh-HK" sz="3200" dirty="0">
                <a:latin typeface="Times New Roman" panose="02020603050405020304" pitchFamily="18" charset="0"/>
                <a:ea typeface="DFKai-SB" panose="03000509000000000000" pitchFamily="65" charset="-120"/>
                <a:cs typeface="Times New Roman" panose="02020603050405020304" pitchFamily="18" charset="0"/>
              </a:rPr>
              <a:t>商標或廣告；</a:t>
            </a:r>
            <a:r>
              <a:rPr lang="en-US" altLang="zh-HK" sz="3200" dirty="0">
                <a:latin typeface="Times New Roman" panose="02020603050405020304" pitchFamily="18" charset="0"/>
                <a:ea typeface="DFKai-SB" panose="03000509000000000000" pitchFamily="65" charset="-120"/>
                <a:cs typeface="Times New Roman" panose="02020603050405020304" pitchFamily="18" charset="0"/>
              </a:rPr>
              <a:t>(b)</a:t>
            </a:r>
            <a:r>
              <a:rPr lang="zh-TW" altLang="zh-HK" sz="3200" dirty="0">
                <a:latin typeface="Times New Roman" panose="02020603050405020304" pitchFamily="18" charset="0"/>
                <a:ea typeface="DFKai-SB" panose="03000509000000000000" pitchFamily="65" charset="-120"/>
                <a:cs typeface="Times New Roman" panose="02020603050405020304" pitchFamily="18" charset="0"/>
              </a:rPr>
              <a:t>私人喪事活動；或</a:t>
            </a:r>
            <a:r>
              <a:rPr lang="en-US" altLang="zh-HK" sz="3200" dirty="0">
                <a:latin typeface="Times New Roman" panose="02020603050405020304" pitchFamily="18" charset="0"/>
                <a:ea typeface="DFKai-SB" panose="03000509000000000000" pitchFamily="65" charset="-120"/>
                <a:cs typeface="Times New Roman" panose="02020603050405020304" pitchFamily="18" charset="0"/>
              </a:rPr>
              <a:t>(c)</a:t>
            </a:r>
            <a:r>
              <a:rPr lang="zh-TW" altLang="zh-HK" sz="3200" dirty="0">
                <a:latin typeface="Times New Roman" panose="02020603050405020304" pitchFamily="18" charset="0"/>
                <a:ea typeface="DFKai-SB" panose="03000509000000000000" pitchFamily="65" charset="-120"/>
                <a:cs typeface="Times New Roman" panose="02020603050405020304" pitchFamily="18" charset="0"/>
              </a:rPr>
              <a:t>行政長官以規定限制或禁止展示或使用國旗或其圖案的其他場合或場所</a:t>
            </a:r>
            <a:r>
              <a:rPr lang="zh-TW" altLang="zh-HK" sz="3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20000"/>
              </a:lnSpc>
              <a:spcBef>
                <a:spcPts val="1000"/>
              </a:spcBef>
            </a:pPr>
            <a:r>
              <a:rPr lang="zh-TW" altLang="zh-HK" sz="3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HK" sz="3200" dirty="0">
                <a:latin typeface="Times New Roman" panose="02020603050405020304" pitchFamily="18" charset="0"/>
                <a:ea typeface="DFKai-SB" panose="03000509000000000000" pitchFamily="65" charset="-120"/>
                <a:cs typeface="Times New Roman" panose="02020603050405020304" pitchFamily="18" charset="0"/>
              </a:rPr>
              <a:t>2</a:t>
            </a:r>
            <a:r>
              <a:rPr lang="zh-TW" altLang="zh-HK" sz="3200" dirty="0">
                <a:latin typeface="Times New Roman" panose="02020603050405020304" pitchFamily="18" charset="0"/>
                <a:ea typeface="DFKai-SB" panose="03000509000000000000" pitchFamily="65" charset="-120"/>
                <a:cs typeface="Times New Roman" panose="02020603050405020304" pitchFamily="18" charset="0"/>
              </a:rPr>
              <a:t>）國徽或其圖案不得展示或使用於</a:t>
            </a:r>
            <a:r>
              <a:rPr lang="en-US" altLang="zh-HK" sz="3200" dirty="0">
                <a:latin typeface="Times New Roman" panose="02020603050405020304" pitchFamily="18" charset="0"/>
                <a:ea typeface="DFKai-SB" panose="03000509000000000000" pitchFamily="65" charset="-120"/>
                <a:cs typeface="Times New Roman" panose="02020603050405020304" pitchFamily="18" charset="0"/>
              </a:rPr>
              <a:t> ——(a)</a:t>
            </a:r>
            <a:r>
              <a:rPr lang="zh-TW" altLang="zh-HK" sz="3200" dirty="0">
                <a:latin typeface="Times New Roman" panose="02020603050405020304" pitchFamily="18" charset="0"/>
                <a:ea typeface="DFKai-SB" panose="03000509000000000000" pitchFamily="65" charset="-120"/>
                <a:cs typeface="Times New Roman" panose="02020603050405020304" pitchFamily="18" charset="0"/>
              </a:rPr>
              <a:t>商標或廣告；</a:t>
            </a:r>
            <a:r>
              <a:rPr lang="en-US" altLang="zh-HK" sz="3200" dirty="0">
                <a:latin typeface="Times New Roman" panose="02020603050405020304" pitchFamily="18" charset="0"/>
                <a:ea typeface="DFKai-SB" panose="03000509000000000000" pitchFamily="65" charset="-120"/>
                <a:cs typeface="Times New Roman" panose="02020603050405020304" pitchFamily="18" charset="0"/>
              </a:rPr>
              <a:t>(b)</a:t>
            </a:r>
            <a:r>
              <a:rPr lang="zh-TW" altLang="zh-HK" sz="3200" dirty="0">
                <a:latin typeface="Times New Roman" panose="02020603050405020304" pitchFamily="18" charset="0"/>
                <a:ea typeface="DFKai-SB" panose="03000509000000000000" pitchFamily="65" charset="-120"/>
                <a:cs typeface="Times New Roman" panose="02020603050405020304" pitchFamily="18" charset="0"/>
              </a:rPr>
              <a:t>日常生活的陳設</a:t>
            </a:r>
            <a:r>
              <a:rPr lang="zh-TW" altLang="zh-HK" sz="3200" dirty="0" smtClean="0">
                <a:latin typeface="Times New Roman" panose="02020603050405020304" pitchFamily="18" charset="0"/>
                <a:ea typeface="DFKai-SB" panose="03000509000000000000" pitchFamily="65" charset="-120"/>
                <a:cs typeface="Times New Roman" panose="02020603050405020304" pitchFamily="18" charset="0"/>
              </a:rPr>
              <a:t>或</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布</a:t>
            </a:r>
            <a:r>
              <a:rPr lang="zh-TW" altLang="zh-HK" sz="3200" dirty="0" smtClean="0">
                <a:latin typeface="Times New Roman" panose="02020603050405020304" pitchFamily="18" charset="0"/>
                <a:ea typeface="DFKai-SB" panose="03000509000000000000" pitchFamily="65" charset="-120"/>
                <a:cs typeface="Times New Roman" panose="02020603050405020304" pitchFamily="18" charset="0"/>
              </a:rPr>
              <a:t>置</a:t>
            </a:r>
            <a:r>
              <a:rPr lang="zh-TW" altLang="zh-HK" sz="3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HK" sz="3200" dirty="0">
                <a:latin typeface="Times New Roman" panose="02020603050405020304" pitchFamily="18" charset="0"/>
                <a:ea typeface="DFKai-SB" panose="03000509000000000000" pitchFamily="65" charset="-120"/>
                <a:cs typeface="Times New Roman" panose="02020603050405020304" pitchFamily="18" charset="0"/>
              </a:rPr>
              <a:t>(c)</a:t>
            </a:r>
            <a:r>
              <a:rPr lang="zh-TW" altLang="zh-HK" sz="3200" dirty="0">
                <a:latin typeface="Times New Roman" panose="02020603050405020304" pitchFamily="18" charset="0"/>
                <a:ea typeface="DFKai-SB" panose="03000509000000000000" pitchFamily="65" charset="-120"/>
                <a:cs typeface="Times New Roman" panose="02020603050405020304" pitchFamily="18" charset="0"/>
              </a:rPr>
              <a:t>私人</a:t>
            </a:r>
            <a:r>
              <a:rPr lang="zh-TW" altLang="zh-HK" sz="3200" dirty="0" smtClean="0">
                <a:latin typeface="Times New Roman" panose="02020603050405020304" pitchFamily="18" charset="0"/>
                <a:ea typeface="DFKai-SB" panose="03000509000000000000" pitchFamily="65" charset="-120"/>
                <a:cs typeface="Times New Roman" panose="02020603050405020304" pitchFamily="18" charset="0"/>
              </a:rPr>
              <a:t>慶</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弔</a:t>
            </a:r>
            <a:r>
              <a:rPr lang="zh-TW" altLang="zh-HK" sz="3200" dirty="0" smtClean="0">
                <a:latin typeface="Times New Roman" panose="02020603050405020304" pitchFamily="18" charset="0"/>
                <a:ea typeface="DFKai-SB" panose="03000509000000000000" pitchFamily="65" charset="-120"/>
                <a:cs typeface="Times New Roman" panose="02020603050405020304" pitchFamily="18" charset="0"/>
              </a:rPr>
              <a:t>活動</a:t>
            </a:r>
            <a:r>
              <a:rPr lang="zh-TW" altLang="zh-HK" sz="3200" dirty="0">
                <a:latin typeface="Times New Roman" panose="02020603050405020304" pitchFamily="18" charset="0"/>
                <a:ea typeface="DFKai-SB" panose="03000509000000000000" pitchFamily="65" charset="-120"/>
                <a:cs typeface="Times New Roman" panose="02020603050405020304" pitchFamily="18" charset="0"/>
              </a:rPr>
              <a:t>；或</a:t>
            </a:r>
            <a:r>
              <a:rPr lang="en-US" altLang="zh-HK" sz="3200" dirty="0">
                <a:latin typeface="Times New Roman" panose="02020603050405020304" pitchFamily="18" charset="0"/>
                <a:ea typeface="DFKai-SB" panose="03000509000000000000" pitchFamily="65" charset="-120"/>
                <a:cs typeface="Times New Roman" panose="02020603050405020304" pitchFamily="18" charset="0"/>
              </a:rPr>
              <a:t>(d)</a:t>
            </a:r>
            <a:r>
              <a:rPr lang="zh-TW" altLang="zh-HK" sz="3200" dirty="0">
                <a:latin typeface="Times New Roman" panose="02020603050405020304" pitchFamily="18" charset="0"/>
                <a:ea typeface="DFKai-SB" panose="03000509000000000000" pitchFamily="65" charset="-120"/>
                <a:cs typeface="Times New Roman" panose="02020603050405020304" pitchFamily="18" charset="0"/>
              </a:rPr>
              <a:t>行政長官以規定限制或禁止展示或使用國徽或其圖案的其他場合或場所。</a:t>
            </a:r>
          </a:p>
        </p:txBody>
      </p:sp>
      <p:sp>
        <p:nvSpPr>
          <p:cNvPr id="8" name="Title 1"/>
          <p:cNvSpPr txBox="1">
            <a:spLocks/>
          </p:cNvSpPr>
          <p:nvPr/>
        </p:nvSpPr>
        <p:spPr>
          <a:xfrm>
            <a:off x="2345636" y="391991"/>
            <a:ext cx="7166112" cy="683848"/>
          </a:xfrm>
          <a:prstGeom prst="rect">
            <a:avLst/>
          </a:prstGeom>
        </p:spPr>
        <p:txBody>
          <a:bodyPr>
            <a:no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80000"/>
              </a:lnSpc>
            </a:pPr>
            <a:r>
              <a:rPr lang="zh-TW" altLang="en-US" sz="4800" b="1" dirty="0">
                <a:latin typeface="DFKai-SB" panose="03000509000000000000" pitchFamily="65" charset="-120"/>
                <a:ea typeface="DFKai-SB" panose="03000509000000000000" pitchFamily="65" charset="-120"/>
              </a:rPr>
              <a:t>不當行為有可能觸犯法律</a:t>
            </a:r>
            <a:endParaRPr lang="zh-HK" altLang="en-US" sz="4800" b="1" dirty="0">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9563448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FB820A5-351E-4AAB-A2EE-8DFC7B3D5D44}" type="slidenum">
              <a:rPr lang="en-US" altLang="en-US">
                <a:solidFill>
                  <a:srgbClr val="898989"/>
                </a:solidFill>
              </a:rPr>
              <a:pPr/>
              <a:t>45</a:t>
            </a:fld>
            <a:endParaRPr lang="en-US" altLang="en-US">
              <a:solidFill>
                <a:srgbClr val="898989"/>
              </a:solidFill>
            </a:endParaRPr>
          </a:p>
        </p:txBody>
      </p:sp>
      <p:sp>
        <p:nvSpPr>
          <p:cNvPr id="76803" name="Content Placeholder 2"/>
          <p:cNvSpPr txBox="1">
            <a:spLocks noChangeArrowheads="1"/>
          </p:cNvSpPr>
          <p:nvPr/>
        </p:nvSpPr>
        <p:spPr bwMode="auto">
          <a:xfrm>
            <a:off x="710119" y="470513"/>
            <a:ext cx="1051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Bef>
                <a:spcPts val="1000"/>
              </a:spcBef>
            </a:pPr>
            <a:r>
              <a:rPr lang="zh-TW" altLang="en-US" sz="4400" b="1" dirty="0">
                <a:latin typeface="DFKai-SB" panose="03000509000000000000" pitchFamily="65" charset="-120"/>
                <a:ea typeface="DFKai-SB" panose="03000509000000000000" pitchFamily="65" charset="-120"/>
              </a:rPr>
              <a:t>香港特別行政區相關法例就侮辱國旗、國歌、國徽的處罰規定</a:t>
            </a:r>
            <a:r>
              <a:rPr lang="en-US" altLang="zh-TW" sz="4400" b="1" dirty="0">
                <a:latin typeface="DFKai-SB" panose="03000509000000000000" pitchFamily="65" charset="-120"/>
                <a:ea typeface="DFKai-SB" panose="03000509000000000000" pitchFamily="65" charset="-120"/>
              </a:rPr>
              <a:t>:</a:t>
            </a:r>
          </a:p>
          <a:p>
            <a:pPr>
              <a:lnSpc>
                <a:spcPct val="90000"/>
              </a:lnSpc>
              <a:spcBef>
                <a:spcPts val="1000"/>
              </a:spcBef>
              <a:buFont typeface="Arial" panose="020B0604020202020204" pitchFamily="34" charset="0"/>
              <a:buChar char="•"/>
            </a:pPr>
            <a:endParaRPr lang="en-US" altLang="zh-TW" sz="4000" b="1" u="sng" dirty="0">
              <a:latin typeface="DFKai-SB" panose="03000509000000000000" pitchFamily="65" charset="-120"/>
              <a:ea typeface="DFKai-SB" panose="03000509000000000000" pitchFamily="65" charset="-120"/>
            </a:endParaRPr>
          </a:p>
          <a:p>
            <a:pPr>
              <a:lnSpc>
                <a:spcPct val="90000"/>
              </a:lnSpc>
              <a:spcBef>
                <a:spcPts val="1000"/>
              </a:spcBef>
              <a:buFont typeface="Arial" panose="020B0604020202020204" pitchFamily="34" charset="0"/>
              <a:buChar char="•"/>
            </a:pPr>
            <a:endParaRPr lang="en-US" altLang="zh-CN" b="1" dirty="0">
              <a:latin typeface="DFKai-SB" panose="03000509000000000000" pitchFamily="65" charset="-120"/>
              <a:ea typeface="DFKai-SB" panose="03000509000000000000" pitchFamily="65" charset="-120"/>
            </a:endParaRPr>
          </a:p>
          <a:p>
            <a:pPr>
              <a:lnSpc>
                <a:spcPct val="90000"/>
              </a:lnSpc>
              <a:spcBef>
                <a:spcPts val="1000"/>
              </a:spcBef>
              <a:buFont typeface="Arial" panose="020B0604020202020204" pitchFamily="34" charset="0"/>
              <a:buChar char="•"/>
            </a:pPr>
            <a:endParaRPr lang="zh-HK" altLang="en-US" sz="4000" b="1" dirty="0">
              <a:latin typeface="Calibri" panose="020F0502020204030204" pitchFamily="34" charset="0"/>
              <a:ea typeface="新細明體" panose="02020500000000000000" pitchFamily="18" charset="-120"/>
            </a:endParaRPr>
          </a:p>
        </p:txBody>
      </p:sp>
      <p:grpSp>
        <p:nvGrpSpPr>
          <p:cNvPr id="76805" name="组合 3"/>
          <p:cNvGrpSpPr>
            <a:grpSpLocks/>
          </p:cNvGrpSpPr>
          <p:nvPr/>
        </p:nvGrpSpPr>
        <p:grpSpPr bwMode="auto">
          <a:xfrm>
            <a:off x="325315" y="2097317"/>
            <a:ext cx="11454348" cy="3401234"/>
            <a:chOff x="676936" y="2842691"/>
            <a:chExt cx="6499184" cy="3422570"/>
          </a:xfrm>
        </p:grpSpPr>
        <p:sp>
          <p:nvSpPr>
            <p:cNvPr id="11" name="矩形: 圆角 10"/>
            <p:cNvSpPr/>
            <p:nvPr/>
          </p:nvSpPr>
          <p:spPr>
            <a:xfrm>
              <a:off x="983321" y="2944279"/>
              <a:ext cx="6192799" cy="3130175"/>
            </a:xfrm>
            <a:prstGeom prst="roundRect">
              <a:avLst>
                <a:gd name="adj" fmla="val 10188"/>
              </a:avLst>
            </a:prstGeom>
            <a:solidFill>
              <a:srgbClr val="92D050">
                <a:alpha val="18000"/>
              </a:srgbClr>
            </a:solidFill>
            <a:ln w="28575">
              <a:solidFill>
                <a:srgbClr val="21D0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2" name="TextBox 4"/>
            <p:cNvSpPr txBox="1"/>
            <p:nvPr/>
          </p:nvSpPr>
          <p:spPr>
            <a:xfrm>
              <a:off x="1054202" y="3264876"/>
              <a:ext cx="6062625" cy="300038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en-US" altLang="zh-TW" sz="2800" b="1" dirty="0">
                  <a:solidFill>
                    <a:srgbClr val="000000"/>
                  </a:solidFill>
                  <a:latin typeface="DFKai-SB" panose="03000509000000000000" pitchFamily="65" charset="-120"/>
                  <a:ea typeface="DFKai-SB" panose="03000509000000000000" pitchFamily="65" charset="-120"/>
                </a:rPr>
                <a:t>《</a:t>
              </a:r>
              <a:r>
                <a:rPr lang="zh-TW" altLang="en-US" sz="2800" b="1" dirty="0">
                  <a:solidFill>
                    <a:srgbClr val="000000"/>
                  </a:solidFill>
                  <a:latin typeface="DFKai-SB" panose="03000509000000000000" pitchFamily="65" charset="-120"/>
                  <a:ea typeface="DFKai-SB" panose="03000509000000000000" pitchFamily="65" charset="-120"/>
                </a:rPr>
                <a:t>國旗及國徽條例</a:t>
              </a:r>
              <a:r>
                <a:rPr lang="en-US" altLang="zh-TW" sz="2800" b="1" dirty="0">
                  <a:solidFill>
                    <a:srgbClr val="000000"/>
                  </a:solidFill>
                  <a:latin typeface="DFKai-SB" panose="03000509000000000000" pitchFamily="65" charset="-120"/>
                  <a:ea typeface="DFKai-SB" panose="03000509000000000000" pitchFamily="65" charset="-120"/>
                </a:rPr>
                <a:t>》</a:t>
              </a:r>
              <a:r>
                <a:rPr lang="zh-TW" altLang="en-US" sz="2800" b="1" dirty="0" smtClean="0">
                  <a:solidFill>
                    <a:srgbClr val="000000"/>
                  </a:solidFill>
                  <a:latin typeface="DFKai-SB" panose="03000509000000000000" pitchFamily="65" charset="-120"/>
                  <a:ea typeface="DFKai-SB" panose="03000509000000000000" pitchFamily="65" charset="-120"/>
                </a:rPr>
                <a:t>第六條與第七</a:t>
              </a:r>
              <a:r>
                <a:rPr lang="zh-TW" altLang="en-US" sz="2800" b="1" dirty="0">
                  <a:solidFill>
                    <a:srgbClr val="000000"/>
                  </a:solidFill>
                  <a:latin typeface="DFKai-SB" panose="03000509000000000000" pitchFamily="65" charset="-120"/>
                  <a:ea typeface="DFKai-SB" panose="03000509000000000000" pitchFamily="65" charset="-120"/>
                </a:rPr>
                <a:t>條規定： </a:t>
              </a:r>
              <a:endParaRPr lang="en-US" altLang="zh-CN" sz="2800" dirty="0">
                <a:solidFill>
                  <a:srgbClr val="000000"/>
                </a:solidFill>
                <a:latin typeface="DFKai-SB" panose="03000509000000000000" pitchFamily="65" charset="-120"/>
                <a:ea typeface="DFKai-SB" panose="03000509000000000000" pitchFamily="65" charset="-120"/>
              </a:endParaRPr>
            </a:p>
            <a:p>
              <a:pPr>
                <a:lnSpc>
                  <a:spcPct val="120000"/>
                </a:lnSpc>
                <a:buFont typeface="Arial" panose="020B0604020202020204" pitchFamily="34" charset="0"/>
                <a:buChar char="•"/>
              </a:pPr>
              <a:r>
                <a:rPr lang="zh-TW" altLang="en-US" sz="2800" dirty="0">
                  <a:solidFill>
                    <a:srgbClr val="000000"/>
                  </a:solidFill>
                  <a:latin typeface="DFKai-SB" panose="03000509000000000000" pitchFamily="65" charset="-120"/>
                  <a:ea typeface="DFKai-SB" panose="03000509000000000000" pitchFamily="65" charset="-120"/>
                </a:rPr>
                <a:t>任何人如未經合法授權或並無合理辯解，而在違反第</a:t>
              </a:r>
              <a:r>
                <a:rPr lang="en-US"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或</a:t>
              </a:r>
              <a:r>
                <a:rPr lang="en-US"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(2</a:t>
              </a:r>
              <a:r>
                <a:rPr lang="en-US" altLang="zh-CN"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*款</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的規定下，展示或使用國旗、國徽、國旗圖案或國徽圖案，即屬犯罪。 </a:t>
              </a:r>
              <a:endParaRPr lang="en-US"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a:lnSpc>
                  <a:spcPct val="120000"/>
                </a:lnSpc>
                <a:buFont typeface="Arial" panose="020B0604020202020204" pitchFamily="34" charset="0"/>
                <a:buChar char="•"/>
              </a:pP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任何人公開及故意以焚燒、毀損、塗劃、玷污、踐踏等方式侮辱國旗或國徽，即屬犯罪，一經定罪，可處第</a:t>
              </a:r>
              <a:r>
                <a:rPr lang="en-US"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5</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級罰款及監禁</a:t>
              </a:r>
              <a:r>
                <a:rPr lang="en-US"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3</a:t>
              </a:r>
              <a:r>
                <a:rPr lang="zh-TW" altLang="en-US"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年。</a:t>
              </a:r>
              <a:endParaRPr lang="en-US" altLang="zh-CN" sz="28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76808" name="图片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6936" y="2842691"/>
              <a:ext cx="612991" cy="61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p:cNvSpPr/>
          <p:nvPr/>
        </p:nvSpPr>
        <p:spPr>
          <a:xfrm>
            <a:off x="990219" y="5510419"/>
            <a:ext cx="6827510" cy="954107"/>
          </a:xfrm>
          <a:prstGeom prst="rect">
            <a:avLst/>
          </a:prstGeom>
        </p:spPr>
        <p:txBody>
          <a:bodyPr wrap="none">
            <a:spAutoFit/>
          </a:bodyPr>
          <a:lstStyle/>
          <a:p>
            <a:r>
              <a:rPr lang="zh-TW" altLang="en-US" sz="2800" dirty="0" smtClean="0"/>
              <a:t>*</a:t>
            </a:r>
            <a:r>
              <a:rPr lang="zh-TW" altLang="en-US" sz="2800" dirty="0" smtClean="0">
                <a:latin typeface="DFKai-SB" panose="03000509000000000000" pitchFamily="65" charset="-120"/>
                <a:ea typeface="DFKai-SB" panose="03000509000000000000" pitchFamily="65" charset="-120"/>
              </a:rPr>
              <a:t>請參考</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國旗及國徽條例</a:t>
            </a:r>
            <a:r>
              <a:rPr lang="en-US" altLang="zh-TW" sz="2800" dirty="0" smtClean="0">
                <a:latin typeface="DFKai-SB" panose="03000509000000000000" pitchFamily="65" charset="-120"/>
                <a:ea typeface="DFKai-SB" panose="03000509000000000000" pitchFamily="65" charset="-120"/>
              </a:rPr>
              <a:t>》</a:t>
            </a:r>
            <a:r>
              <a:rPr lang="zh-TW" altLang="en-US" sz="2800" dirty="0" smtClean="0">
                <a:latin typeface="DFKai-SB" panose="03000509000000000000" pitchFamily="65" charset="-120"/>
                <a:ea typeface="DFKai-SB" panose="03000509000000000000" pitchFamily="65" charset="-120"/>
              </a:rPr>
              <a:t>的相關條例</a:t>
            </a:r>
            <a:r>
              <a:rPr lang="en-US" altLang="zh-TW" sz="2800" dirty="0" smtClean="0">
                <a:latin typeface="DFKai-SB" panose="03000509000000000000" pitchFamily="65" charset="-120"/>
                <a:ea typeface="DFKai-SB" panose="03000509000000000000" pitchFamily="65" charset="-120"/>
              </a:rPr>
              <a:t>: </a:t>
            </a:r>
          </a:p>
          <a:p>
            <a:r>
              <a:rPr lang="en-US" sz="2800" dirty="0" smtClean="0">
                <a:latin typeface="Times New Roman" panose="02020603050405020304" pitchFamily="18" charset="0"/>
                <a:cs typeface="Times New Roman" panose="02020603050405020304" pitchFamily="18" charset="0"/>
              </a:rPr>
              <a:t>https</a:t>
            </a:r>
            <a:r>
              <a:rPr lang="en-US" sz="2800" dirty="0">
                <a:latin typeface="Times New Roman" panose="02020603050405020304" pitchFamily="18" charset="0"/>
                <a:cs typeface="Times New Roman" panose="02020603050405020304" pitchFamily="18" charset="0"/>
              </a:rPr>
              <a:t>://www.elegislation.gov.hk/hk/A401</a:t>
            </a:r>
          </a:p>
        </p:txBody>
      </p:sp>
    </p:spTree>
    <p:extLst>
      <p:ext uri="{BB962C8B-B14F-4D97-AF65-F5344CB8AC3E}">
        <p14:creationId xmlns:p14="http://schemas.microsoft.com/office/powerpoint/2010/main" val="28901357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46</a:t>
            </a:fld>
            <a:endParaRPr lang="en-US" altLang="en-US"/>
          </a:p>
        </p:txBody>
      </p:sp>
      <p:grpSp>
        <p:nvGrpSpPr>
          <p:cNvPr id="3" name="组合 2"/>
          <p:cNvGrpSpPr>
            <a:grpSpLocks/>
          </p:cNvGrpSpPr>
          <p:nvPr/>
        </p:nvGrpSpPr>
        <p:grpSpPr bwMode="auto">
          <a:xfrm>
            <a:off x="1011114" y="2529211"/>
            <a:ext cx="9788403" cy="2432646"/>
            <a:chOff x="7517696" y="2600669"/>
            <a:chExt cx="6499184" cy="1817622"/>
          </a:xfrm>
        </p:grpSpPr>
        <p:sp>
          <p:nvSpPr>
            <p:cNvPr id="4" name="矩形: 圆角 13"/>
            <p:cNvSpPr/>
            <p:nvPr/>
          </p:nvSpPr>
          <p:spPr>
            <a:xfrm>
              <a:off x="7824081" y="2702278"/>
              <a:ext cx="6192799" cy="1590818"/>
            </a:xfrm>
            <a:prstGeom prst="roundRect">
              <a:avLst>
                <a:gd name="adj" fmla="val 10188"/>
              </a:avLst>
            </a:prstGeom>
            <a:solidFill>
              <a:srgbClr val="FF3447">
                <a:alpha val="18000"/>
              </a:srgbClr>
            </a:solidFill>
            <a:ln w="28575">
              <a:solidFill>
                <a:srgbClr val="FF344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TextBox 4"/>
            <p:cNvSpPr txBox="1"/>
            <p:nvPr/>
          </p:nvSpPr>
          <p:spPr>
            <a:xfrm>
              <a:off x="7954255" y="2870568"/>
              <a:ext cx="6062625" cy="154772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buFont typeface="Arial" panose="020B0604020202020204" pitchFamily="34" charset="0"/>
                <a:buNone/>
                <a:defRPr/>
              </a:pPr>
              <a:r>
                <a:rPr lang="en-US" altLang="zh-TW" sz="3600" b="1" dirty="0">
                  <a:latin typeface="DFKai-SB" panose="03000509000000000000" pitchFamily="65" charset="-120"/>
                  <a:ea typeface="DFKai-SB" panose="03000509000000000000" pitchFamily="65" charset="-120"/>
                </a:rPr>
                <a:t>《</a:t>
              </a:r>
              <a:r>
                <a:rPr lang="zh-TW" altLang="en-US" sz="3600" b="1" dirty="0">
                  <a:latin typeface="DFKai-SB" panose="03000509000000000000" pitchFamily="65" charset="-120"/>
                  <a:ea typeface="DFKai-SB" panose="03000509000000000000" pitchFamily="65" charset="-120"/>
                </a:rPr>
                <a:t>國歌條</a:t>
              </a:r>
              <a:r>
                <a:rPr lang="zh-TW" altLang="en-US" sz="3600" b="1" dirty="0">
                  <a:latin typeface="Times New Roman" panose="02020603050405020304" pitchFamily="18" charset="0"/>
                  <a:ea typeface="DFKai-SB" panose="03000509000000000000" pitchFamily="65" charset="-120"/>
                  <a:cs typeface="Times New Roman" panose="02020603050405020304" pitchFamily="18" charset="0"/>
                </a:rPr>
                <a:t>例</a:t>
              </a:r>
              <a:r>
                <a:rPr lang="en-US" altLang="zh-TW" sz="3600" b="1"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3600" b="1" dirty="0">
                  <a:latin typeface="Times New Roman" panose="02020603050405020304" pitchFamily="18" charset="0"/>
                  <a:ea typeface="DFKai-SB" panose="03000509000000000000" pitchFamily="65" charset="-120"/>
                  <a:cs typeface="Times New Roman" panose="02020603050405020304" pitchFamily="18" charset="0"/>
                </a:rPr>
                <a:t>第七條規定：</a:t>
              </a:r>
              <a:endParaRPr lang="en-US" altLang="zh-CN" sz="3600" b="1" dirty="0">
                <a:latin typeface="Times New Roman" panose="02020603050405020304" pitchFamily="18" charset="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defRPr/>
              </a:pPr>
              <a:r>
                <a:rPr lang="zh-TW" altLang="en-US" sz="3600" dirty="0">
                  <a:latin typeface="Times New Roman" panose="02020603050405020304" pitchFamily="18" charset="0"/>
                  <a:ea typeface="DFKai-SB" panose="03000509000000000000" pitchFamily="65" charset="-120"/>
                  <a:cs typeface="Times New Roman" panose="02020603050405020304" pitchFamily="18" charset="0"/>
                </a:rPr>
                <a:t>侮辱國歌的行為一經定罪，可被判處第</a:t>
              </a:r>
              <a:r>
                <a:rPr lang="en-US" altLang="zh-CN" sz="3600" dirty="0">
                  <a:latin typeface="Times New Roman" panose="02020603050405020304" pitchFamily="18" charset="0"/>
                  <a:ea typeface="DFKai-SB" panose="03000509000000000000" pitchFamily="65" charset="-120"/>
                  <a:cs typeface="Times New Roman" panose="02020603050405020304" pitchFamily="18" charset="0"/>
                </a:rPr>
                <a:t>5</a:t>
              </a:r>
              <a:r>
                <a:rPr lang="zh-TW" altLang="en-US" sz="3600" dirty="0">
                  <a:latin typeface="Times New Roman" panose="02020603050405020304" pitchFamily="18" charset="0"/>
                  <a:ea typeface="DFKai-SB" panose="03000509000000000000" pitchFamily="65" charset="-120"/>
                  <a:cs typeface="Times New Roman" panose="02020603050405020304" pitchFamily="18" charset="0"/>
                </a:rPr>
                <a:t>級罰款及</a:t>
              </a:r>
              <a:r>
                <a:rPr lang="en-US" altLang="zh-CN" sz="3600" dirty="0">
                  <a:latin typeface="Times New Roman" panose="02020603050405020304" pitchFamily="18" charset="0"/>
                  <a:ea typeface="DFKai-SB" panose="03000509000000000000" pitchFamily="65" charset="-120"/>
                  <a:cs typeface="Times New Roman" panose="02020603050405020304" pitchFamily="18" charset="0"/>
                </a:rPr>
                <a:t>3</a:t>
              </a:r>
              <a:r>
                <a:rPr lang="zh-TW" altLang="en-US" sz="3600" dirty="0">
                  <a:latin typeface="Times New Roman" panose="02020603050405020304" pitchFamily="18" charset="0"/>
                  <a:ea typeface="DFKai-SB" panose="03000509000000000000" pitchFamily="65" charset="-120"/>
                  <a:cs typeface="Times New Roman" panose="02020603050405020304" pitchFamily="18" charset="0"/>
                </a:rPr>
                <a:t>年監禁</a:t>
              </a:r>
              <a:r>
                <a:rPr lang="zh-TW" altLang="en-US" sz="3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36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6" name="图片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17696" y="2600669"/>
              <a:ext cx="612991" cy="61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ontent Placeholder 2"/>
          <p:cNvSpPr txBox="1">
            <a:spLocks noChangeArrowheads="1"/>
          </p:cNvSpPr>
          <p:nvPr/>
        </p:nvSpPr>
        <p:spPr bwMode="auto">
          <a:xfrm>
            <a:off x="727704" y="638994"/>
            <a:ext cx="1051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Bef>
                <a:spcPts val="1000"/>
              </a:spcBef>
            </a:pPr>
            <a:r>
              <a:rPr lang="zh-TW" altLang="en-US" sz="4400" b="1" dirty="0">
                <a:latin typeface="DFKai-SB" panose="03000509000000000000" pitchFamily="65" charset="-120"/>
                <a:ea typeface="DFKai-SB" panose="03000509000000000000" pitchFamily="65" charset="-120"/>
              </a:rPr>
              <a:t>香港特別行政區相關法例就侮辱國旗、國歌、國徽的處罰規定</a:t>
            </a:r>
            <a:r>
              <a:rPr lang="en-US" altLang="zh-TW" sz="4400" b="1" dirty="0">
                <a:latin typeface="DFKai-SB" panose="03000509000000000000" pitchFamily="65" charset="-120"/>
                <a:ea typeface="DFKai-SB" panose="03000509000000000000" pitchFamily="65" charset="-120"/>
              </a:rPr>
              <a:t>:</a:t>
            </a:r>
          </a:p>
          <a:p>
            <a:pPr>
              <a:lnSpc>
                <a:spcPct val="90000"/>
              </a:lnSpc>
              <a:spcBef>
                <a:spcPts val="1000"/>
              </a:spcBef>
              <a:buFont typeface="Arial" panose="020B0604020202020204" pitchFamily="34" charset="0"/>
              <a:buChar char="•"/>
            </a:pPr>
            <a:endParaRPr lang="en-US" altLang="zh-TW" sz="4000" b="1" u="sng" dirty="0">
              <a:latin typeface="DFKai-SB" panose="03000509000000000000" pitchFamily="65" charset="-120"/>
              <a:ea typeface="DFKai-SB" panose="03000509000000000000" pitchFamily="65" charset="-120"/>
            </a:endParaRPr>
          </a:p>
          <a:p>
            <a:pPr>
              <a:lnSpc>
                <a:spcPct val="90000"/>
              </a:lnSpc>
              <a:spcBef>
                <a:spcPts val="1000"/>
              </a:spcBef>
              <a:buFont typeface="Arial" panose="020B0604020202020204" pitchFamily="34" charset="0"/>
              <a:buChar char="•"/>
            </a:pPr>
            <a:endParaRPr lang="en-US" altLang="zh-CN" b="1" dirty="0">
              <a:latin typeface="DFKai-SB" panose="03000509000000000000" pitchFamily="65" charset="-120"/>
              <a:ea typeface="DFKai-SB" panose="03000509000000000000" pitchFamily="65" charset="-120"/>
            </a:endParaRPr>
          </a:p>
          <a:p>
            <a:pPr>
              <a:lnSpc>
                <a:spcPct val="90000"/>
              </a:lnSpc>
              <a:spcBef>
                <a:spcPts val="1000"/>
              </a:spcBef>
              <a:buFont typeface="Arial" panose="020B0604020202020204" pitchFamily="34" charset="0"/>
              <a:buChar char="•"/>
            </a:pPr>
            <a:endParaRPr lang="zh-HK" altLang="en-US" sz="4000" b="1" dirty="0">
              <a:latin typeface="Calibri" panose="020F0502020204030204" pitchFamily="34" charset="0"/>
              <a:ea typeface="新細明體" panose="02020500000000000000" pitchFamily="18" charset="-120"/>
            </a:endParaRPr>
          </a:p>
        </p:txBody>
      </p:sp>
      <p:sp>
        <p:nvSpPr>
          <p:cNvPr id="8" name="Rectangle 7"/>
          <p:cNvSpPr/>
          <p:nvPr/>
        </p:nvSpPr>
        <p:spPr>
          <a:xfrm>
            <a:off x="1555330" y="5168375"/>
            <a:ext cx="6086731" cy="954107"/>
          </a:xfrm>
          <a:prstGeom prst="rect">
            <a:avLst/>
          </a:prstGeom>
        </p:spPr>
        <p:txBody>
          <a:bodyPr wrap="none">
            <a:spAutoFit/>
          </a:bodyPr>
          <a:lstStyle/>
          <a:p>
            <a:r>
              <a:rPr lang="zh-TW" altLang="en-US"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請參考</a:t>
            </a:r>
            <a:r>
              <a:rPr lang="en-US" altLang="zh-TW" sz="2800" dirty="0">
                <a:latin typeface="DFKai-SB" panose="03000509000000000000" pitchFamily="65" charset="-120"/>
                <a:ea typeface="DFKai-SB" panose="03000509000000000000" pitchFamily="65" charset="-120"/>
              </a:rPr>
              <a:t>《</a:t>
            </a:r>
            <a:r>
              <a:rPr lang="zh-TW" altLang="en-US" sz="2800" dirty="0" smtClean="0">
                <a:latin typeface="DFKai-SB" panose="03000509000000000000" pitchFamily="65" charset="-120"/>
                <a:ea typeface="DFKai-SB" panose="03000509000000000000" pitchFamily="65" charset="-120"/>
              </a:rPr>
              <a:t>國歌條例</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的相關條例</a:t>
            </a:r>
            <a:r>
              <a:rPr lang="en-US" altLang="zh-TW" sz="2800" dirty="0"/>
              <a:t>: </a:t>
            </a:r>
            <a:endParaRPr lang="en-US" altLang="zh-TW" sz="2800" dirty="0" smtClean="0"/>
          </a:p>
          <a:p>
            <a:r>
              <a:rPr lang="en-US" sz="2800" dirty="0" smtClean="0">
                <a:latin typeface="Times New Roman" panose="02020603050405020304" pitchFamily="18" charset="0"/>
                <a:cs typeface="Times New Roman" panose="02020603050405020304" pitchFamily="18" charset="0"/>
              </a:rPr>
              <a:t>https</a:t>
            </a:r>
            <a:r>
              <a:rPr lang="en-US" sz="2800" dirty="0">
                <a:latin typeface="Times New Roman" panose="02020603050405020304" pitchFamily="18" charset="0"/>
                <a:cs typeface="Times New Roman" panose="02020603050405020304" pitchFamily="18" charset="0"/>
              </a:rPr>
              <a:t>://www.elegislation.gov.hk/hk/A405</a:t>
            </a:r>
          </a:p>
        </p:txBody>
      </p:sp>
    </p:spTree>
    <p:extLst>
      <p:ext uri="{BB962C8B-B14F-4D97-AF65-F5344CB8AC3E}">
        <p14:creationId xmlns:p14="http://schemas.microsoft.com/office/powerpoint/2010/main" val="16649766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47</a:t>
            </a:fld>
            <a:endParaRPr lang="en-US" altLang="en-US"/>
          </a:p>
        </p:txBody>
      </p:sp>
      <p:sp>
        <p:nvSpPr>
          <p:cNvPr id="3" name="Content Placeholder 2"/>
          <p:cNvSpPr txBox="1">
            <a:spLocks noChangeArrowheads="1"/>
          </p:cNvSpPr>
          <p:nvPr/>
        </p:nvSpPr>
        <p:spPr bwMode="auto">
          <a:xfrm>
            <a:off x="982678" y="463148"/>
            <a:ext cx="1025183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Bef>
                <a:spcPts val="1000"/>
              </a:spcBef>
            </a:pPr>
            <a:r>
              <a:rPr lang="en-US" altLang="zh-TW" sz="4400" b="1" dirty="0" smtClean="0">
                <a:latin typeface="DFKai-SB" panose="03000509000000000000" pitchFamily="65" charset="-120"/>
                <a:ea typeface="DFKai-SB" panose="03000509000000000000" pitchFamily="65" charset="-120"/>
              </a:rPr>
              <a:t>《</a:t>
            </a:r>
            <a:r>
              <a:rPr lang="zh-TW" altLang="en-US" sz="4400" b="1" dirty="0">
                <a:latin typeface="DFKai-SB" panose="03000509000000000000" pitchFamily="65" charset="-120"/>
                <a:ea typeface="DFKai-SB" panose="03000509000000000000" pitchFamily="65" charset="-120"/>
              </a:rPr>
              <a:t>國歌條例</a:t>
            </a:r>
            <a:r>
              <a:rPr lang="en-US" altLang="zh-TW" sz="4400" b="1" dirty="0" smtClean="0">
                <a:latin typeface="DFKai-SB" panose="03000509000000000000" pitchFamily="65" charset="-120"/>
                <a:ea typeface="DFKai-SB" panose="03000509000000000000" pitchFamily="65" charset="-120"/>
              </a:rPr>
              <a:t>》</a:t>
            </a:r>
            <a:r>
              <a:rPr lang="zh-TW" altLang="en-US" sz="4400" b="1" dirty="0" smtClean="0">
                <a:latin typeface="DFKai-SB" panose="03000509000000000000" pitchFamily="65" charset="-120"/>
                <a:ea typeface="DFKai-SB" panose="03000509000000000000" pitchFamily="65" charset="-120"/>
              </a:rPr>
              <a:t>列入侮辱</a:t>
            </a:r>
            <a:r>
              <a:rPr lang="zh-TW" altLang="en-US" sz="4400" b="1" dirty="0">
                <a:latin typeface="DFKai-SB" panose="03000509000000000000" pitchFamily="65" charset="-120"/>
                <a:ea typeface="DFKai-SB" panose="03000509000000000000" pitchFamily="65" charset="-120"/>
              </a:rPr>
              <a:t>國歌行為的罪行</a:t>
            </a:r>
            <a:endParaRPr lang="en-US" altLang="zh-TW" sz="4400" b="1" dirty="0">
              <a:latin typeface="DFKai-SB" panose="03000509000000000000" pitchFamily="65" charset="-120"/>
              <a:ea typeface="DFKai-SB" panose="03000509000000000000" pitchFamily="65" charset="-120"/>
            </a:endParaRPr>
          </a:p>
          <a:p>
            <a:pPr>
              <a:lnSpc>
                <a:spcPct val="90000"/>
              </a:lnSpc>
              <a:spcBef>
                <a:spcPts val="1000"/>
              </a:spcBef>
              <a:buFont typeface="Arial" panose="020B0604020202020204" pitchFamily="34" charset="0"/>
              <a:buChar char="•"/>
            </a:pPr>
            <a:endParaRPr lang="en-US" altLang="zh-TW" sz="4000" b="1" u="sng" dirty="0">
              <a:latin typeface="DFKai-SB" panose="03000509000000000000" pitchFamily="65" charset="-120"/>
              <a:ea typeface="DFKai-SB" panose="03000509000000000000" pitchFamily="65" charset="-120"/>
            </a:endParaRPr>
          </a:p>
          <a:p>
            <a:pPr>
              <a:lnSpc>
                <a:spcPct val="90000"/>
              </a:lnSpc>
              <a:spcBef>
                <a:spcPts val="1000"/>
              </a:spcBef>
            </a:pPr>
            <a:endParaRPr lang="en-US" altLang="zh-CN" b="1" dirty="0">
              <a:latin typeface="DFKai-SB" panose="03000509000000000000" pitchFamily="65" charset="-120"/>
              <a:ea typeface="DFKai-SB" panose="03000509000000000000" pitchFamily="65" charset="-120"/>
            </a:endParaRPr>
          </a:p>
        </p:txBody>
      </p:sp>
      <p:sp>
        <p:nvSpPr>
          <p:cNvPr id="4" name="Rectangle 3"/>
          <p:cNvSpPr/>
          <p:nvPr/>
        </p:nvSpPr>
        <p:spPr>
          <a:xfrm>
            <a:off x="727702" y="1512389"/>
            <a:ext cx="10761785" cy="4524315"/>
          </a:xfrm>
          <a:prstGeom prst="rect">
            <a:avLst/>
          </a:prstGeom>
        </p:spPr>
        <p:txBody>
          <a:bodyPr wrap="square">
            <a:spAutoFit/>
          </a:bodyPr>
          <a:lstStyle/>
          <a:p>
            <a:pPr fontAlgn="t"/>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(1</a:t>
            </a:r>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任</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何人如意圖侮辱國歌，而公開及故意 </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t>
            </a:r>
          </a:p>
          <a:p>
            <a:pPr fontAlgn="t"/>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篡改國歌歌詞或國歌曲譜；或</a:t>
            </a:r>
          </a:p>
          <a:p>
            <a:pPr fontAlgn="t"/>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b)</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以歪曲或貶損的方式奏唱國歌，即屬犯罪</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endParaRPr>
          </a:p>
          <a:p>
            <a:pPr fontAlgn="t"/>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2</a:t>
            </a:r>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任</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何人如公開及故意以任何方式侮辱國歌，即屬犯罪</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endParaRPr>
          </a:p>
          <a:p>
            <a:pPr fontAlgn="t"/>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3</a:t>
            </a:r>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任</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何人如意圖侮辱國歌，而故意發布 </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t>
            </a:r>
          </a:p>
          <a:p>
            <a:pPr fontAlgn="t"/>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a)</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經篡改的國歌歌詞或經篡改的國歌曲譜；或</a:t>
            </a:r>
          </a:p>
          <a:p>
            <a:pPr fontAlgn="t"/>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b)</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以歪曲或貶損的方式奏唱的國歌，即屬犯罪</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endParaRPr>
          </a:p>
          <a:p>
            <a:pPr fontAlgn="t"/>
            <a:r>
              <a:rPr lang="en-US" altLang="zh-TW" sz="3200" dirty="0">
                <a:latin typeface="Times New Roman" panose="02020603050405020304" pitchFamily="18" charset="0"/>
                <a:ea typeface="DFKai-SB" panose="03000509000000000000" pitchFamily="65" charset="-120"/>
                <a:cs typeface="Times New Roman" panose="02020603050405020304" pitchFamily="18" charset="0"/>
              </a:rPr>
              <a:t>(4</a:t>
            </a:r>
            <a:r>
              <a:rPr lang="en-US" altLang="zh-TW" sz="320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任</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何人如意圖侮辱國歌，而故意發布以任何方式侮辱國歌的情況，即屬犯罪</a:t>
            </a:r>
            <a:r>
              <a:rPr lang="zh-TW" altLang="en-US" sz="3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TW" altLang="en-US" sz="3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Rectangle 4"/>
          <p:cNvSpPr/>
          <p:nvPr/>
        </p:nvSpPr>
        <p:spPr>
          <a:xfrm>
            <a:off x="1538655" y="6197088"/>
            <a:ext cx="8115300" cy="369332"/>
          </a:xfrm>
          <a:prstGeom prst="rect">
            <a:avLst/>
          </a:prstGeom>
        </p:spPr>
        <p:txBody>
          <a:bodyPr wrap="square">
            <a:spAutoFit/>
          </a:bodyPr>
          <a:lstStyle/>
          <a:p>
            <a:r>
              <a:rPr lang="zh-TW" altLang="en-US" dirty="0" smtClean="0">
                <a:latin typeface="DFKai-SB" panose="03000509000000000000" pitchFamily="65" charset="-120"/>
                <a:ea typeface="DFKai-SB" panose="03000509000000000000" pitchFamily="65" charset="-120"/>
              </a:rPr>
              <a:t>詳細請</a:t>
            </a:r>
            <a:r>
              <a:rPr lang="zh-TW" altLang="en-US" dirty="0">
                <a:latin typeface="DFKai-SB" panose="03000509000000000000" pitchFamily="65" charset="-120"/>
                <a:ea typeface="DFKai-SB" panose="03000509000000000000" pitchFamily="65" charset="-120"/>
              </a:rPr>
              <a:t>參考</a:t>
            </a:r>
            <a:r>
              <a:rPr lang="en-US" altLang="zh-TW" dirty="0">
                <a:latin typeface="DFKai-SB" panose="03000509000000000000" pitchFamily="65" charset="-120"/>
                <a:ea typeface="DFKai-SB" panose="03000509000000000000" pitchFamily="65" charset="-120"/>
              </a:rPr>
              <a:t>《</a:t>
            </a:r>
            <a:r>
              <a:rPr lang="zh-TW" altLang="en-US" dirty="0" smtClean="0">
                <a:latin typeface="DFKai-SB" panose="03000509000000000000" pitchFamily="65" charset="-120"/>
                <a:ea typeface="DFKai-SB" panose="03000509000000000000" pitchFamily="65" charset="-120"/>
              </a:rPr>
              <a:t>國歌條例</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的相關條例</a:t>
            </a:r>
            <a:r>
              <a:rPr lang="en-US" altLang="zh-TW" dirty="0"/>
              <a:t>: </a:t>
            </a:r>
            <a:r>
              <a:rPr lang="en-US" dirty="0" smtClean="0">
                <a:latin typeface="Times New Roman" panose="02020603050405020304" pitchFamily="18" charset="0"/>
                <a:cs typeface="Times New Roman" panose="02020603050405020304" pitchFamily="18" charset="0"/>
              </a:rPr>
              <a:t>https</a:t>
            </a:r>
            <a:r>
              <a:rPr lang="en-US" dirty="0">
                <a:latin typeface="Times New Roman" panose="02020603050405020304" pitchFamily="18" charset="0"/>
                <a:cs typeface="Times New Roman" panose="02020603050405020304" pitchFamily="18" charset="0"/>
              </a:rPr>
              <a:t>://www.elegislation.gov.hk/hk/A405</a:t>
            </a:r>
          </a:p>
        </p:txBody>
      </p:sp>
    </p:spTree>
    <p:extLst>
      <p:ext uri="{BB962C8B-B14F-4D97-AF65-F5344CB8AC3E}">
        <p14:creationId xmlns:p14="http://schemas.microsoft.com/office/powerpoint/2010/main" val="34283429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48</a:t>
            </a:fld>
            <a:endParaRPr lang="en-US" altLang="en-US"/>
          </a:p>
        </p:txBody>
      </p:sp>
      <p:sp>
        <p:nvSpPr>
          <p:cNvPr id="5" name="Rectangle 4"/>
          <p:cNvSpPr/>
          <p:nvPr/>
        </p:nvSpPr>
        <p:spPr>
          <a:xfrm>
            <a:off x="1180948" y="213979"/>
            <a:ext cx="10135377" cy="769441"/>
          </a:xfrm>
          <a:prstGeom prst="rect">
            <a:avLst/>
          </a:prstGeom>
        </p:spPr>
        <p:txBody>
          <a:bodyPr wrap="square">
            <a:spAutoFit/>
          </a:bodyPr>
          <a:lstStyle/>
          <a:p>
            <a:r>
              <a:rPr lang="zh-TW" altLang="en-US" sz="4400" b="1" dirty="0" smtClean="0">
                <a:latin typeface="標楷體" panose="03000509000000000000" pitchFamily="65" charset="-120"/>
                <a:ea typeface="標楷體" panose="03000509000000000000" pitchFamily="65" charset="-120"/>
              </a:rPr>
              <a:t>觀看影片</a:t>
            </a:r>
            <a:r>
              <a:rPr lang="en-US" altLang="zh-TW" sz="4400" b="1" dirty="0" smtClean="0">
                <a:latin typeface="標楷體" panose="03000509000000000000" pitchFamily="65" charset="-120"/>
                <a:ea typeface="標楷體" panose="03000509000000000000" pitchFamily="65" charset="-120"/>
              </a:rPr>
              <a:t>: </a:t>
            </a:r>
            <a:r>
              <a:rPr lang="zh-TW" altLang="en-US" sz="4400" b="1" dirty="0">
                <a:latin typeface="標楷體" panose="03000509000000000000" pitchFamily="65" charset="-120"/>
                <a:ea typeface="標楷體" panose="03000509000000000000" pitchFamily="65" charset="-120"/>
              </a:rPr>
              <a:t>「我們的國旗、國歌和區旗」</a:t>
            </a:r>
            <a:endParaRPr lang="zh-HK" altLang="en-US" sz="4400" b="1" dirty="0">
              <a:latin typeface="標楷體" panose="03000509000000000000" pitchFamily="65" charset="-120"/>
              <a:ea typeface="標楷體" panose="03000509000000000000" pitchFamily="65" charset="-120"/>
            </a:endParaRPr>
          </a:p>
        </p:txBody>
      </p:sp>
      <p:pic>
        <p:nvPicPr>
          <p:cNvPr id="6" name="Picture 5">
            <a:hlinkClick r:id="rId2"/>
          </p:cNvPr>
          <p:cNvPicPr>
            <a:picLocks noChangeAspect="1"/>
          </p:cNvPicPr>
          <p:nvPr/>
        </p:nvPicPr>
        <p:blipFill>
          <a:blip r:embed="rId3"/>
          <a:stretch>
            <a:fillRect/>
          </a:stretch>
        </p:blipFill>
        <p:spPr>
          <a:xfrm>
            <a:off x="300282" y="1367490"/>
            <a:ext cx="3516457" cy="1992978"/>
          </a:xfrm>
          <a:prstGeom prst="rect">
            <a:avLst/>
          </a:prstGeom>
        </p:spPr>
      </p:pic>
      <p:pic>
        <p:nvPicPr>
          <p:cNvPr id="7" name="Picture 6">
            <a:hlinkClick r:id="rId2"/>
          </p:cNvPr>
          <p:cNvPicPr>
            <a:picLocks noChangeAspect="1"/>
          </p:cNvPicPr>
          <p:nvPr/>
        </p:nvPicPr>
        <p:blipFill>
          <a:blip r:embed="rId4"/>
          <a:stretch>
            <a:fillRect/>
          </a:stretch>
        </p:blipFill>
        <p:spPr>
          <a:xfrm>
            <a:off x="4033288" y="1367490"/>
            <a:ext cx="3653754" cy="2022077"/>
          </a:xfrm>
          <a:prstGeom prst="rect">
            <a:avLst/>
          </a:prstGeom>
        </p:spPr>
      </p:pic>
      <p:pic>
        <p:nvPicPr>
          <p:cNvPr id="8" name="Picture 7">
            <a:hlinkClick r:id="rId2"/>
          </p:cNvPr>
          <p:cNvPicPr>
            <a:picLocks noChangeAspect="1"/>
          </p:cNvPicPr>
          <p:nvPr/>
        </p:nvPicPr>
        <p:blipFill>
          <a:blip r:embed="rId5"/>
          <a:stretch>
            <a:fillRect/>
          </a:stretch>
        </p:blipFill>
        <p:spPr>
          <a:xfrm>
            <a:off x="7833945" y="1862962"/>
            <a:ext cx="4236471" cy="1031131"/>
          </a:xfrm>
          <a:prstGeom prst="rect">
            <a:avLst/>
          </a:prstGeom>
        </p:spPr>
      </p:pic>
      <p:sp>
        <p:nvSpPr>
          <p:cNvPr id="9" name="Rectangle 8"/>
          <p:cNvSpPr/>
          <p:nvPr/>
        </p:nvSpPr>
        <p:spPr>
          <a:xfrm>
            <a:off x="3734398" y="5958019"/>
            <a:ext cx="5028479" cy="646331"/>
          </a:xfrm>
          <a:prstGeom prst="rect">
            <a:avLst/>
          </a:prstGeom>
        </p:spPr>
        <p:txBody>
          <a:bodyPr wrap="square">
            <a:spAutoFit/>
          </a:bodyPr>
          <a:lstStyle/>
          <a:p>
            <a:r>
              <a:rPr lang="zh-TW" altLang="en-US" sz="3600" dirty="0" smtClean="0">
                <a:latin typeface="標楷體" panose="03000509000000000000" pitchFamily="65" charset="-120"/>
                <a:ea typeface="標楷體" panose="03000509000000000000" pitchFamily="65" charset="-120"/>
              </a:rPr>
              <a:t>點擊以上圖像觀看影片</a:t>
            </a:r>
            <a:endParaRPr lang="zh-HK" altLang="en-US" sz="3600" dirty="0">
              <a:latin typeface="標楷體" panose="03000509000000000000" pitchFamily="65" charset="-120"/>
              <a:ea typeface="標楷體" panose="03000509000000000000" pitchFamily="65" charset="-120"/>
            </a:endParaRPr>
          </a:p>
        </p:txBody>
      </p:sp>
      <p:pic>
        <p:nvPicPr>
          <p:cNvPr id="3" name="Picture 2">
            <a:hlinkClick r:id="rId6"/>
          </p:cNvPr>
          <p:cNvPicPr>
            <a:picLocks noChangeAspect="1"/>
          </p:cNvPicPr>
          <p:nvPr/>
        </p:nvPicPr>
        <p:blipFill>
          <a:blip r:embed="rId7"/>
          <a:stretch>
            <a:fillRect/>
          </a:stretch>
        </p:blipFill>
        <p:spPr>
          <a:xfrm>
            <a:off x="2533528" y="3773637"/>
            <a:ext cx="3475355" cy="1969963"/>
          </a:xfrm>
          <a:prstGeom prst="rect">
            <a:avLst/>
          </a:prstGeom>
        </p:spPr>
      </p:pic>
      <p:pic>
        <p:nvPicPr>
          <p:cNvPr id="4" name="Picture 3">
            <a:hlinkClick r:id="rId6"/>
          </p:cNvPr>
          <p:cNvPicPr>
            <a:picLocks noChangeAspect="1"/>
          </p:cNvPicPr>
          <p:nvPr/>
        </p:nvPicPr>
        <p:blipFill>
          <a:blip r:embed="rId8"/>
          <a:stretch>
            <a:fillRect/>
          </a:stretch>
        </p:blipFill>
        <p:spPr>
          <a:xfrm>
            <a:off x="6399447" y="4179060"/>
            <a:ext cx="2575189" cy="930896"/>
          </a:xfrm>
          <a:prstGeom prst="rect">
            <a:avLst/>
          </a:prstGeom>
        </p:spPr>
      </p:pic>
      <p:pic>
        <p:nvPicPr>
          <p:cNvPr id="10" name="Picture 9">
            <a:hlinkClick r:id="rId6"/>
          </p:cNvPr>
          <p:cNvPicPr>
            <a:picLocks noChangeAspect="1"/>
          </p:cNvPicPr>
          <p:nvPr/>
        </p:nvPicPr>
        <p:blipFill>
          <a:blip r:embed="rId9"/>
          <a:stretch>
            <a:fillRect/>
          </a:stretch>
        </p:blipFill>
        <p:spPr>
          <a:xfrm>
            <a:off x="9317746" y="4179060"/>
            <a:ext cx="2473523" cy="930896"/>
          </a:xfrm>
          <a:prstGeom prst="rect">
            <a:avLst/>
          </a:prstGeom>
        </p:spPr>
      </p:pic>
    </p:spTree>
    <p:extLst>
      <p:ext uri="{BB962C8B-B14F-4D97-AF65-F5344CB8AC3E}">
        <p14:creationId xmlns:p14="http://schemas.microsoft.com/office/powerpoint/2010/main" val="39346597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CB938CB-6923-4D2F-96A3-4E7B3F02309E}" type="slidenum">
              <a:rPr lang="en-US" altLang="en-US" smtClean="0"/>
              <a:pPr/>
              <a:t>49</a:t>
            </a:fld>
            <a:endParaRPr lang="en-US" altLang="en-US"/>
          </a:p>
        </p:txBody>
      </p:sp>
      <p:sp>
        <p:nvSpPr>
          <p:cNvPr id="3" name="Rectangle 2"/>
          <p:cNvSpPr/>
          <p:nvPr/>
        </p:nvSpPr>
        <p:spPr>
          <a:xfrm>
            <a:off x="4104049" y="3864737"/>
            <a:ext cx="7690785" cy="830997"/>
          </a:xfrm>
          <a:prstGeom prst="rect">
            <a:avLst/>
          </a:prstGeom>
        </p:spPr>
        <p:txBody>
          <a:bodyPr wrap="square">
            <a:spAutoFit/>
          </a:bodyPr>
          <a:lstStyle/>
          <a:p>
            <a:r>
              <a:rPr lang="en-US" altLang="zh-HK" sz="2400" dirty="0">
                <a:latin typeface="Times New Roman" panose="02020603050405020304" pitchFamily="18" charset="0"/>
                <a:cs typeface="Times New Roman" panose="02020603050405020304" pitchFamily="18" charset="0"/>
              </a:rPr>
              <a:t>https://www.edb.gov.hk/tc/curriculum-development/4-key-tasks/moral-civic/newwebsite/flagraising.html</a:t>
            </a:r>
            <a:endParaRPr lang="zh-HK" altLang="en-US" sz="2400" dirty="0">
              <a:latin typeface="Times New Roman" panose="02020603050405020304" pitchFamily="18" charset="0"/>
              <a:cs typeface="Times New Roman" panose="02020603050405020304" pitchFamily="18" charset="0"/>
            </a:endParaRPr>
          </a:p>
        </p:txBody>
      </p:sp>
      <p:pic>
        <p:nvPicPr>
          <p:cNvPr id="4" name="Picture 3">
            <a:hlinkClick r:id="rId2"/>
          </p:cNvPr>
          <p:cNvPicPr>
            <a:picLocks noChangeAspect="1"/>
          </p:cNvPicPr>
          <p:nvPr/>
        </p:nvPicPr>
        <p:blipFill>
          <a:blip r:embed="rId3"/>
          <a:stretch>
            <a:fillRect/>
          </a:stretch>
        </p:blipFill>
        <p:spPr>
          <a:xfrm>
            <a:off x="576845" y="3824589"/>
            <a:ext cx="3225591" cy="871145"/>
          </a:xfrm>
          <a:prstGeom prst="rect">
            <a:avLst/>
          </a:prstGeom>
        </p:spPr>
      </p:pic>
      <p:pic>
        <p:nvPicPr>
          <p:cNvPr id="5" name="Picture 4">
            <a:hlinkClick r:id="rId4"/>
          </p:cNvPr>
          <p:cNvPicPr>
            <a:picLocks noChangeAspect="1"/>
          </p:cNvPicPr>
          <p:nvPr/>
        </p:nvPicPr>
        <p:blipFill>
          <a:blip r:embed="rId5"/>
          <a:stretch>
            <a:fillRect/>
          </a:stretch>
        </p:blipFill>
        <p:spPr>
          <a:xfrm>
            <a:off x="609173" y="1432771"/>
            <a:ext cx="3160936" cy="1030231"/>
          </a:xfrm>
          <a:prstGeom prst="rect">
            <a:avLst/>
          </a:prstGeom>
        </p:spPr>
      </p:pic>
      <p:sp>
        <p:nvSpPr>
          <p:cNvPr id="6" name="Rectangle 5"/>
          <p:cNvSpPr/>
          <p:nvPr/>
        </p:nvSpPr>
        <p:spPr>
          <a:xfrm>
            <a:off x="4173776" y="1717053"/>
            <a:ext cx="6318012" cy="461665"/>
          </a:xfrm>
          <a:prstGeom prst="rect">
            <a:avLst/>
          </a:prstGeom>
        </p:spPr>
        <p:txBody>
          <a:bodyPr wrap="none">
            <a:spAutoFit/>
          </a:bodyPr>
          <a:lstStyle/>
          <a:p>
            <a:r>
              <a:rPr lang="en-US" altLang="zh-HK" sz="2400" dirty="0">
                <a:latin typeface="Times New Roman" panose="02020603050405020304" pitchFamily="18" charset="0"/>
                <a:cs typeface="Times New Roman" panose="02020603050405020304" pitchFamily="18" charset="0"/>
              </a:rPr>
              <a:t>https://www.protocol.gov.hk/tc/show/show.html</a:t>
            </a:r>
            <a:endParaRPr lang="zh-HK" altLang="en-US" sz="2400" dirty="0">
              <a:latin typeface="Times New Roman" panose="02020603050405020304" pitchFamily="18" charset="0"/>
              <a:cs typeface="Times New Roman" panose="02020603050405020304" pitchFamily="18" charset="0"/>
            </a:endParaRPr>
          </a:p>
        </p:txBody>
      </p:sp>
      <p:pic>
        <p:nvPicPr>
          <p:cNvPr id="7" name="Picture 6">
            <a:hlinkClick r:id="rId6"/>
          </p:cNvPr>
          <p:cNvPicPr>
            <a:picLocks noChangeAspect="1"/>
          </p:cNvPicPr>
          <p:nvPr/>
        </p:nvPicPr>
        <p:blipFill>
          <a:blip r:embed="rId7"/>
          <a:stretch>
            <a:fillRect/>
          </a:stretch>
        </p:blipFill>
        <p:spPr>
          <a:xfrm>
            <a:off x="609173" y="4873123"/>
            <a:ext cx="4526672" cy="701101"/>
          </a:xfrm>
          <a:prstGeom prst="rect">
            <a:avLst/>
          </a:prstGeom>
        </p:spPr>
      </p:pic>
      <p:sp>
        <p:nvSpPr>
          <p:cNvPr id="8" name="Rectangle 7"/>
          <p:cNvSpPr/>
          <p:nvPr/>
        </p:nvSpPr>
        <p:spPr>
          <a:xfrm>
            <a:off x="5528580" y="5017269"/>
            <a:ext cx="2928238" cy="461665"/>
          </a:xfrm>
          <a:prstGeom prst="rect">
            <a:avLst/>
          </a:prstGeom>
        </p:spPr>
        <p:txBody>
          <a:bodyPr wrap="none">
            <a:spAutoFit/>
          </a:bodyPr>
          <a:lstStyle/>
          <a:p>
            <a:r>
              <a:rPr lang="en-US" altLang="zh-HK" sz="2400" dirty="0">
                <a:latin typeface="Times New Roman" panose="02020603050405020304" pitchFamily="18" charset="0"/>
                <a:cs typeface="Times New Roman" panose="02020603050405020304" pitchFamily="18" charset="0"/>
              </a:rPr>
              <a:t>https://emm.edcity.hk/</a:t>
            </a:r>
            <a:endParaRPr lang="zh-HK" altLang="en-US" sz="2400" dirty="0">
              <a:latin typeface="Times New Roman" panose="02020603050405020304" pitchFamily="18" charset="0"/>
              <a:cs typeface="Times New Roman" panose="02020603050405020304" pitchFamily="18" charset="0"/>
            </a:endParaRPr>
          </a:p>
        </p:txBody>
      </p:sp>
      <p:sp>
        <p:nvSpPr>
          <p:cNvPr id="9" name="Rectangle 8"/>
          <p:cNvSpPr/>
          <p:nvPr/>
        </p:nvSpPr>
        <p:spPr>
          <a:xfrm>
            <a:off x="3989410" y="399164"/>
            <a:ext cx="4134465" cy="769441"/>
          </a:xfrm>
          <a:prstGeom prst="rect">
            <a:avLst/>
          </a:prstGeom>
        </p:spPr>
        <p:txBody>
          <a:bodyPr wrap="none">
            <a:spAutoFit/>
          </a:bodyPr>
          <a:lstStyle/>
          <a:p>
            <a:r>
              <a:rPr lang="zh-TW" altLang="en-US" sz="4400" b="1" dirty="0" smtClean="0">
                <a:latin typeface="標楷體" panose="03000509000000000000" pitchFamily="65" charset="-120"/>
                <a:ea typeface="標楷體" panose="03000509000000000000" pitchFamily="65" charset="-120"/>
              </a:rPr>
              <a:t>相關學與教資源</a:t>
            </a:r>
            <a:endParaRPr lang="zh-HK" altLang="en-US" sz="4400" b="1" dirty="0">
              <a:latin typeface="標楷體" panose="03000509000000000000" pitchFamily="65" charset="-120"/>
              <a:ea typeface="標楷體" panose="03000509000000000000" pitchFamily="65" charset="-120"/>
            </a:endParaRPr>
          </a:p>
        </p:txBody>
      </p:sp>
      <p:pic>
        <p:nvPicPr>
          <p:cNvPr id="10" name="Picture 9">
            <a:hlinkClick r:id="rId8"/>
          </p:cNvPr>
          <p:cNvPicPr>
            <a:picLocks noChangeAspect="1"/>
          </p:cNvPicPr>
          <p:nvPr/>
        </p:nvPicPr>
        <p:blipFill>
          <a:blip r:embed="rId9"/>
          <a:stretch>
            <a:fillRect/>
          </a:stretch>
        </p:blipFill>
        <p:spPr>
          <a:xfrm>
            <a:off x="576845" y="2625283"/>
            <a:ext cx="4145639" cy="838273"/>
          </a:xfrm>
          <a:prstGeom prst="rect">
            <a:avLst/>
          </a:prstGeom>
        </p:spPr>
      </p:pic>
      <p:sp>
        <p:nvSpPr>
          <p:cNvPr id="11" name="Rectangle 10"/>
          <p:cNvSpPr/>
          <p:nvPr/>
        </p:nvSpPr>
        <p:spPr>
          <a:xfrm>
            <a:off x="4901441" y="2727166"/>
            <a:ext cx="6096000" cy="830997"/>
          </a:xfrm>
          <a:prstGeom prst="rect">
            <a:avLst/>
          </a:prstGeom>
        </p:spPr>
        <p:txBody>
          <a:bodyPr>
            <a:spAutoFit/>
          </a:bodyPr>
          <a:lstStyle/>
          <a:p>
            <a:r>
              <a:rPr lang="en-US" altLang="zh-HK" sz="2400" dirty="0">
                <a:latin typeface="Times New Roman" panose="02020603050405020304" pitchFamily="18" charset="0"/>
                <a:cs typeface="Times New Roman" panose="02020603050405020304" pitchFamily="18" charset="0"/>
              </a:rPr>
              <a:t>https://www.cmab.gov.hk/tc/issues/national_anthem_introduction.htm</a:t>
            </a:r>
            <a:endParaRPr lang="zh-HK" altLang="en-US" sz="2400" dirty="0">
              <a:latin typeface="Times New Roman" panose="02020603050405020304" pitchFamily="18" charset="0"/>
              <a:cs typeface="Times New Roman" panose="02020603050405020304" pitchFamily="18" charset="0"/>
            </a:endParaRPr>
          </a:p>
        </p:txBody>
      </p:sp>
      <p:pic>
        <p:nvPicPr>
          <p:cNvPr id="12" name="Picture 11">
            <a:hlinkClick r:id="rId10"/>
          </p:cNvPr>
          <p:cNvPicPr>
            <a:picLocks noChangeAspect="1"/>
          </p:cNvPicPr>
          <p:nvPr/>
        </p:nvPicPr>
        <p:blipFill>
          <a:blip r:embed="rId11"/>
          <a:stretch>
            <a:fillRect/>
          </a:stretch>
        </p:blipFill>
        <p:spPr>
          <a:xfrm>
            <a:off x="609173" y="5751613"/>
            <a:ext cx="2067739" cy="747460"/>
          </a:xfrm>
          <a:prstGeom prst="rect">
            <a:avLst/>
          </a:prstGeom>
        </p:spPr>
      </p:pic>
      <p:sp>
        <p:nvSpPr>
          <p:cNvPr id="13" name="Rectangle 12"/>
          <p:cNvSpPr/>
          <p:nvPr/>
        </p:nvSpPr>
        <p:spPr>
          <a:xfrm>
            <a:off x="3594586" y="5852742"/>
            <a:ext cx="7476392" cy="646331"/>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https://chinacurrent.com/education/subject/%E5%9C%8B%E5%AE%B6%E6%94%BF%E7%AD%96%E5%92%8C%E6%B3%95%E5%BE%8B</a:t>
            </a:r>
          </a:p>
        </p:txBody>
      </p:sp>
    </p:spTree>
    <p:extLst>
      <p:ext uri="{BB962C8B-B14F-4D97-AF65-F5344CB8AC3E}">
        <p14:creationId xmlns:p14="http://schemas.microsoft.com/office/powerpoint/2010/main" val="792949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539F92B8-69CD-4776-952B-F661D410D95C}" type="slidenum">
              <a:rPr lang="en-US" altLang="en-US">
                <a:solidFill>
                  <a:srgbClr val="898989"/>
                </a:solidFill>
              </a:rPr>
              <a:pPr/>
              <a:t>5</a:t>
            </a:fld>
            <a:endParaRPr lang="en-US" altLang="en-US">
              <a:solidFill>
                <a:srgbClr val="898989"/>
              </a:solidFill>
            </a:endParaRPr>
          </a:p>
        </p:txBody>
      </p:sp>
      <p:sp>
        <p:nvSpPr>
          <p:cNvPr id="30723" name="Content Placeholder 2"/>
          <p:cNvSpPr txBox="1">
            <a:spLocks noChangeArrowheads="1"/>
          </p:cNvSpPr>
          <p:nvPr/>
        </p:nvSpPr>
        <p:spPr bwMode="auto">
          <a:xfrm>
            <a:off x="838200" y="1196975"/>
            <a:ext cx="8786813"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Bef>
                <a:spcPts val="1000"/>
              </a:spcBef>
              <a:buFont typeface="Arial" panose="020B0604020202020204" pitchFamily="34" charset="0"/>
              <a:buNone/>
            </a:pPr>
            <a:endParaRPr lang="zh-HK" altLang="en-US" sz="2400" b="1">
              <a:latin typeface="DFKai-SB" panose="03000509000000000000" pitchFamily="65" charset="-120"/>
              <a:ea typeface="DFKai-SB" panose="03000509000000000000" pitchFamily="65" charset="-120"/>
            </a:endParaRPr>
          </a:p>
        </p:txBody>
      </p:sp>
      <p:sp>
        <p:nvSpPr>
          <p:cNvPr id="10" name="Rectangle 3"/>
          <p:cNvSpPr txBox="1">
            <a:spLocks noChangeArrowheads="1"/>
          </p:cNvSpPr>
          <p:nvPr/>
        </p:nvSpPr>
        <p:spPr bwMode="auto">
          <a:xfrm>
            <a:off x="947250" y="402543"/>
            <a:ext cx="10156825"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Bef>
                <a:spcPts val="1000"/>
              </a:spcBef>
            </a:pPr>
            <a:r>
              <a:rPr lang="zh-TW" altLang="zh-HK" sz="4400" b="1" dirty="0" smtClean="0">
                <a:latin typeface="DFKai-SB" panose="03000509000000000000" pitchFamily="65" charset="-120"/>
                <a:ea typeface="DFKai-SB" panose="03000509000000000000" pitchFamily="65" charset="-120"/>
              </a:rPr>
              <a:t>根據</a:t>
            </a:r>
            <a:r>
              <a:rPr lang="en-US" altLang="zh-TW" sz="4400" b="1" dirty="0">
                <a:latin typeface="DFKai-SB" panose="03000509000000000000" pitchFamily="65" charset="-120"/>
                <a:ea typeface="DFKai-SB" panose="03000509000000000000" pitchFamily="65" charset="-120"/>
              </a:rPr>
              <a:t>《</a:t>
            </a:r>
            <a:r>
              <a:rPr lang="zh-TW" altLang="en-US" sz="4400" b="1" dirty="0">
                <a:latin typeface="DFKai-SB" panose="03000509000000000000" pitchFamily="65" charset="-120"/>
                <a:ea typeface="DFKai-SB" panose="03000509000000000000" pitchFamily="65" charset="-120"/>
              </a:rPr>
              <a:t>憲法</a:t>
            </a:r>
            <a:r>
              <a:rPr lang="en-US" altLang="zh-TW" sz="4400" b="1" dirty="0">
                <a:latin typeface="DFKai-SB" panose="03000509000000000000" pitchFamily="65" charset="-120"/>
                <a:ea typeface="DFKai-SB" panose="03000509000000000000" pitchFamily="65" charset="-120"/>
              </a:rPr>
              <a:t>》</a:t>
            </a:r>
            <a:r>
              <a:rPr lang="zh-TW" altLang="zh-HK" sz="4400" b="1" dirty="0" smtClean="0">
                <a:latin typeface="DFKai-SB" panose="03000509000000000000" pitchFamily="65" charset="-120"/>
                <a:ea typeface="DFKai-SB" panose="03000509000000000000" pitchFamily="65" charset="-120"/>
              </a:rPr>
              <a:t>規定</a:t>
            </a:r>
            <a:r>
              <a:rPr lang="zh-TW" altLang="zh-HK" sz="4400" b="1" dirty="0">
                <a:latin typeface="DFKai-SB" panose="03000509000000000000" pitchFamily="65" charset="-120"/>
                <a:ea typeface="DFKai-SB" panose="03000509000000000000" pitchFamily="65" charset="-120"/>
              </a:rPr>
              <a:t>，</a:t>
            </a:r>
            <a:r>
              <a:rPr lang="zh-CN" altLang="en-US" sz="4400" b="1" dirty="0">
                <a:latin typeface="DFKai-SB" panose="03000509000000000000" pitchFamily="65" charset="-120"/>
                <a:ea typeface="DFKai-SB" panose="03000509000000000000" pitchFamily="65" charset="-120"/>
              </a:rPr>
              <a:t>我國的</a:t>
            </a:r>
            <a:r>
              <a:rPr lang="zh-TW" altLang="zh-HK" sz="4400" b="1" dirty="0">
                <a:latin typeface="DFKai-SB" panose="03000509000000000000" pitchFamily="65" charset="-120"/>
                <a:ea typeface="DFKai-SB" panose="03000509000000000000" pitchFamily="65" charset="-120"/>
              </a:rPr>
              <a:t>國家象徵包括國旗、國歌、國徽、首都</a:t>
            </a:r>
            <a:r>
              <a:rPr lang="zh-TW" altLang="en-US" sz="4400" b="1" dirty="0">
                <a:latin typeface="DFKai-SB" panose="03000509000000000000" pitchFamily="65" charset="-120"/>
                <a:ea typeface="DFKai-SB" panose="03000509000000000000" pitchFamily="65" charset="-120"/>
              </a:rPr>
              <a:t>。</a:t>
            </a:r>
            <a:endParaRPr lang="en-US" altLang="zh-TW" sz="4400" b="1" dirty="0">
              <a:latin typeface="DFKai-SB" panose="03000509000000000000" pitchFamily="65" charset="-120"/>
              <a:ea typeface="DFKai-SB" panose="03000509000000000000" pitchFamily="65" charset="-120"/>
            </a:endParaRPr>
          </a:p>
          <a:p>
            <a:pPr>
              <a:lnSpc>
                <a:spcPct val="90000"/>
              </a:lnSpc>
              <a:spcBef>
                <a:spcPts val="1000"/>
              </a:spcBef>
            </a:pPr>
            <a:endParaRPr lang="en-US" altLang="zh-TW" sz="2800" b="1" dirty="0">
              <a:latin typeface="DFKai-SB" panose="03000509000000000000" pitchFamily="65" charset="-120"/>
              <a:ea typeface="DFKai-SB" panose="03000509000000000000" pitchFamily="65" charset="-120"/>
            </a:endParaRPr>
          </a:p>
        </p:txBody>
      </p:sp>
      <p:grpSp>
        <p:nvGrpSpPr>
          <p:cNvPr id="30725" name="组合 3"/>
          <p:cNvGrpSpPr>
            <a:grpSpLocks/>
          </p:cNvGrpSpPr>
          <p:nvPr/>
        </p:nvGrpSpPr>
        <p:grpSpPr bwMode="auto">
          <a:xfrm>
            <a:off x="1067166" y="1951759"/>
            <a:ext cx="9248775" cy="4162425"/>
            <a:chOff x="1471610" y="1484784"/>
            <a:chExt cx="9248775" cy="4161631"/>
          </a:xfrm>
        </p:grpSpPr>
        <p:sp>
          <p:nvSpPr>
            <p:cNvPr id="18" name="矩形 17"/>
            <p:cNvSpPr/>
            <p:nvPr/>
          </p:nvSpPr>
          <p:spPr>
            <a:xfrm>
              <a:off x="1471610" y="1484784"/>
              <a:ext cx="9248775" cy="4161631"/>
            </a:xfrm>
            <a:prstGeom prst="rect">
              <a:avLst/>
            </a:prstGeom>
            <a:solidFill>
              <a:srgbClr val="FF3447">
                <a:alpha val="13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grpSp>
          <p:nvGrpSpPr>
            <p:cNvPr id="30727" name="组合 2"/>
            <p:cNvGrpSpPr>
              <a:grpSpLocks/>
            </p:cNvGrpSpPr>
            <p:nvPr/>
          </p:nvGrpSpPr>
          <p:grpSpPr bwMode="auto">
            <a:xfrm>
              <a:off x="1774822" y="1538897"/>
              <a:ext cx="8642350" cy="3905943"/>
              <a:chOff x="1307316" y="1491614"/>
              <a:chExt cx="8642350" cy="5034803"/>
            </a:xfrm>
          </p:grpSpPr>
          <p:sp>
            <p:nvSpPr>
              <p:cNvPr id="19" name="矩形 18"/>
              <p:cNvSpPr/>
              <p:nvPr/>
            </p:nvSpPr>
            <p:spPr>
              <a:xfrm>
                <a:off x="1307316" y="1702151"/>
                <a:ext cx="8642350" cy="4824266"/>
              </a:xfrm>
              <a:prstGeom prst="rect">
                <a:avLst/>
              </a:prstGeom>
              <a:pattFill prst="lgGrid">
                <a:fgClr>
                  <a:schemeClr val="bg1">
                    <a:lumMod val="95000"/>
                  </a:schemeClr>
                </a:fgClr>
                <a:bgClr>
                  <a:schemeClr val="bg1"/>
                </a:bgClr>
              </a:pattFill>
              <a:ln w="19050">
                <a:solidFill>
                  <a:srgbClr val="C00000"/>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0" name="Content Placeholder 2"/>
              <p:cNvSpPr txBox="1">
                <a:spLocks noChangeArrowheads="1"/>
              </p:cNvSpPr>
              <p:nvPr/>
            </p:nvSpPr>
            <p:spPr bwMode="auto">
              <a:xfrm>
                <a:off x="1451361" y="1491614"/>
                <a:ext cx="8353425" cy="3175259"/>
              </a:xfrm>
              <a:prstGeom prst="rect">
                <a:avLst/>
              </a:prstGeom>
              <a:noFill/>
              <a:ln>
                <a:noFill/>
              </a:ln>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50000"/>
                  </a:lnSpc>
                </a:pPr>
                <a:r>
                  <a:rPr lang="zh-TW" altLang="zh-HK" sz="2800" b="1" dirty="0" smtClean="0">
                    <a:latin typeface="DFKai-SB" panose="03000509000000000000" pitchFamily="65" charset="-120"/>
                    <a:ea typeface="DFKai-SB" panose="03000509000000000000" pitchFamily="65" charset="-120"/>
                  </a:rPr>
                  <a:t>《憲法</a:t>
                </a:r>
                <a:r>
                  <a:rPr lang="zh-TW" altLang="zh-HK" sz="2800" b="1" dirty="0">
                    <a:latin typeface="DFKai-SB" panose="03000509000000000000" pitchFamily="65" charset="-120"/>
                    <a:ea typeface="DFKai-SB" panose="03000509000000000000" pitchFamily="65" charset="-120"/>
                  </a:rPr>
                  <a:t>》第四章 國旗、國歌、國徽、首都</a:t>
                </a:r>
              </a:p>
              <a:p>
                <a:pPr>
                  <a:lnSpc>
                    <a:spcPct val="150000"/>
                  </a:lnSpc>
                  <a:buFont typeface="Arial" panose="020B0604020202020204" pitchFamily="34" charset="0"/>
                  <a:buChar char="•"/>
                </a:pPr>
                <a:r>
                  <a:rPr lang="zh-TW" altLang="zh-HK" sz="2800" dirty="0">
                    <a:latin typeface="DFKai-SB" panose="03000509000000000000" pitchFamily="65" charset="-120"/>
                    <a:ea typeface="DFKai-SB" panose="03000509000000000000" pitchFamily="65" charset="-120"/>
                  </a:rPr>
                  <a:t>第一百四十一條</a:t>
                </a:r>
                <a:r>
                  <a:rPr lang="en-US" altLang="zh-TW" sz="2800" dirty="0">
                    <a:latin typeface="DFKai-SB" panose="03000509000000000000" pitchFamily="65" charset="-120"/>
                    <a:ea typeface="DFKai-SB" panose="03000509000000000000" pitchFamily="65" charset="-120"/>
                  </a:rPr>
                  <a:t> </a:t>
                </a:r>
                <a:r>
                  <a:rPr lang="zh-TW" altLang="zh-HK" sz="2800" dirty="0">
                    <a:latin typeface="DFKai-SB" panose="03000509000000000000" pitchFamily="65" charset="-120"/>
                    <a:ea typeface="DFKai-SB" panose="03000509000000000000" pitchFamily="65" charset="-120"/>
                  </a:rPr>
                  <a:t> 中華人民共和國國旗是五星紅旗。中華人民共和國國歌是《義勇軍進行曲》。</a:t>
                </a:r>
              </a:p>
              <a:p>
                <a:pPr>
                  <a:lnSpc>
                    <a:spcPct val="150000"/>
                  </a:lnSpc>
                  <a:buFont typeface="Arial" panose="020B0604020202020204" pitchFamily="34" charset="0"/>
                  <a:buChar char="•"/>
                </a:pPr>
                <a:r>
                  <a:rPr lang="zh-TW" altLang="zh-HK" sz="2800" dirty="0">
                    <a:latin typeface="DFKai-SB" panose="03000509000000000000" pitchFamily="65" charset="-120"/>
                    <a:ea typeface="DFKai-SB" panose="03000509000000000000" pitchFamily="65" charset="-120"/>
                  </a:rPr>
                  <a:t>第一百四十二條 </a:t>
                </a:r>
                <a:r>
                  <a:rPr lang="en-US" altLang="zh-TW" sz="2800" dirty="0">
                    <a:latin typeface="DFKai-SB" panose="03000509000000000000" pitchFamily="65" charset="-120"/>
                    <a:ea typeface="DFKai-SB" panose="03000509000000000000" pitchFamily="65" charset="-120"/>
                  </a:rPr>
                  <a:t> </a:t>
                </a:r>
                <a:r>
                  <a:rPr lang="zh-TW" altLang="zh-HK" sz="2800" dirty="0">
                    <a:latin typeface="DFKai-SB" panose="03000509000000000000" pitchFamily="65" charset="-120"/>
                    <a:ea typeface="DFKai-SB" panose="03000509000000000000" pitchFamily="65" charset="-120"/>
                  </a:rPr>
                  <a:t>中華人民共和國國徽，中間是五星照耀下的天安門，周圍是穀穗和齒輪。</a:t>
                </a:r>
                <a:endParaRPr lang="en-US" altLang="zh-TW" sz="2800" dirty="0">
                  <a:latin typeface="DFKai-SB" panose="03000509000000000000" pitchFamily="65" charset="-120"/>
                  <a:ea typeface="DFKai-SB" panose="03000509000000000000" pitchFamily="65" charset="-120"/>
                </a:endParaRPr>
              </a:p>
              <a:p>
                <a:pPr>
                  <a:lnSpc>
                    <a:spcPct val="150000"/>
                  </a:lnSpc>
                  <a:buFont typeface="Arial" panose="020B0604020202020204" pitchFamily="34" charset="0"/>
                  <a:buChar char="•"/>
                </a:pPr>
                <a:r>
                  <a:rPr lang="zh-CN" altLang="en-US" sz="2800" dirty="0">
                    <a:latin typeface="DFKai-SB" panose="03000509000000000000" pitchFamily="65" charset="-120"/>
                    <a:ea typeface="DFKai-SB" panose="03000509000000000000" pitchFamily="65" charset="-120"/>
                  </a:rPr>
                  <a:t>第一百四十三條  中華人民共和國首都是北京。</a:t>
                </a:r>
                <a:endParaRPr lang="zh-TW" altLang="zh-HK" sz="2800" dirty="0">
                  <a:latin typeface="DFKai-SB" panose="03000509000000000000" pitchFamily="65" charset="-120"/>
                  <a:ea typeface="DFKai-SB" panose="03000509000000000000" pitchFamily="65" charset="-120"/>
                </a:endParaRPr>
              </a:p>
              <a:p>
                <a:pPr>
                  <a:lnSpc>
                    <a:spcPct val="120000"/>
                  </a:lnSpc>
                  <a:spcBef>
                    <a:spcPts val="1000"/>
                  </a:spcBef>
                  <a:buFont typeface="Arial" panose="020B0604020202020204" pitchFamily="34" charset="0"/>
                  <a:buChar char="•"/>
                </a:pPr>
                <a:endParaRPr lang="zh-TW" altLang="zh-HK" sz="2200" dirty="0">
                  <a:latin typeface="DFKai-SB" panose="03000509000000000000" pitchFamily="65" charset="-120"/>
                  <a:ea typeface="DFKai-SB" panose="03000509000000000000" pitchFamily="65" charset="-120"/>
                </a:endParaRPr>
              </a:p>
              <a:p>
                <a:pPr>
                  <a:spcBef>
                    <a:spcPts val="1000"/>
                  </a:spcBef>
                  <a:buFont typeface="Arial" panose="020B0604020202020204" pitchFamily="34" charset="0"/>
                  <a:buChar char="•"/>
                </a:pPr>
                <a:endParaRPr lang="zh-HK" altLang="en-US" sz="2000" dirty="0">
                  <a:latin typeface="Calibri" panose="020F0502020204030204" pitchFamily="34" charset="0"/>
                  <a:ea typeface="新細明體" panose="02020500000000000000" pitchFamily="18" charset="-120"/>
                </a:endParaRPr>
              </a:p>
            </p:txBody>
          </p:sp>
        </p:grpSp>
      </p:grpSp>
      <p:pic>
        <p:nvPicPr>
          <p:cNvPr id="11" name="憲法.png" descr="憲法.png"/>
          <p:cNvPicPr>
            <a:picLocks noChangeAspect="1"/>
          </p:cNvPicPr>
          <p:nvPr/>
        </p:nvPicPr>
        <p:blipFill>
          <a:blip r:embed="rId2" cstate="print"/>
          <a:stretch>
            <a:fillRect/>
          </a:stretch>
        </p:blipFill>
        <p:spPr>
          <a:xfrm rot="388150">
            <a:off x="10269027" y="4212398"/>
            <a:ext cx="1625036" cy="2084445"/>
          </a:xfrm>
          <a:prstGeom prst="rect">
            <a:avLst/>
          </a:prstGeom>
          <a:ln w="12700">
            <a:miter lim="400000"/>
          </a:ln>
        </p:spPr>
      </p:pic>
    </p:spTree>
    <p:extLst>
      <p:ext uri="{BB962C8B-B14F-4D97-AF65-F5344CB8AC3E}">
        <p14:creationId xmlns:p14="http://schemas.microsoft.com/office/powerpoint/2010/main" val="4242727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to="" calcmode="lin" valueType="num">
                                      <p:cBhvr>
                                        <p:cTn id="7" dur="1" fill="hold"/>
                                        <p:tgtEl>
                                          <p:spTgt spid="1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4FB820A5-351E-4AAB-A2EE-8DFC7B3D5D44}" type="slidenum">
              <a:rPr lang="en-US" altLang="en-US">
                <a:solidFill>
                  <a:srgbClr val="898989"/>
                </a:solidFill>
              </a:rPr>
              <a:pPr/>
              <a:t>50</a:t>
            </a:fld>
            <a:endParaRPr lang="en-US" altLang="en-US">
              <a:solidFill>
                <a:srgbClr val="898989"/>
              </a:solidFill>
            </a:endParaRPr>
          </a:p>
        </p:txBody>
      </p:sp>
      <p:sp>
        <p:nvSpPr>
          <p:cNvPr id="13" name="Content Placeholder 2"/>
          <p:cNvSpPr txBox="1">
            <a:spLocks/>
          </p:cNvSpPr>
          <p:nvPr/>
        </p:nvSpPr>
        <p:spPr>
          <a:xfrm>
            <a:off x="548054" y="2652102"/>
            <a:ext cx="10515600" cy="17792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zh-TW" altLang="en-US" sz="9600" b="1" dirty="0" smtClean="0">
                <a:latin typeface="標楷體" panose="03000509000000000000" pitchFamily="65" charset="-120"/>
                <a:ea typeface="標楷體" panose="03000509000000000000" pitchFamily="65" charset="-120"/>
              </a:rPr>
              <a:t>完</a:t>
            </a:r>
            <a:endParaRPr lang="zh-HK" altLang="en-US" sz="96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133269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部分</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。歡迎教師指正未盡完善之處</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，亦歡迎提供</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118124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212E663-3125-4595-8689-CD2682515101}"/>
              </a:ext>
            </a:extLst>
          </p:cNvPr>
          <p:cNvSpPr>
            <a:spLocks noGrp="1"/>
          </p:cNvSpPr>
          <p:nvPr>
            <p:ph type="sldNum" sz="quarter" idx="10"/>
          </p:nvPr>
        </p:nvSpPr>
        <p:spPr/>
        <p:txBody>
          <a:bodyPr/>
          <a:lstStyle/>
          <a:p>
            <a:fld id="{6CB938CB-6923-4D2F-96A3-4E7B3F02309E}" type="slidenum">
              <a:rPr lang="en-US" altLang="en-US" smtClean="0"/>
              <a:pPr/>
              <a:t>6</a:t>
            </a:fld>
            <a:endParaRPr lang="en-US" altLang="en-US"/>
          </a:p>
        </p:txBody>
      </p:sp>
      <p:sp>
        <p:nvSpPr>
          <p:cNvPr id="5" name="矩形 4">
            <a:extLst>
              <a:ext uri="{FF2B5EF4-FFF2-40B4-BE49-F238E27FC236}">
                <a16:creationId xmlns:a16="http://schemas.microsoft.com/office/drawing/2014/main" id="{D013F5E8-1859-486A-97F8-0DEA5DEE8C1A}"/>
              </a:ext>
            </a:extLst>
          </p:cNvPr>
          <p:cNvSpPr/>
          <p:nvPr/>
        </p:nvSpPr>
        <p:spPr>
          <a:xfrm>
            <a:off x="6454717" y="5456952"/>
            <a:ext cx="3587262" cy="707886"/>
          </a:xfrm>
          <a:prstGeom prst="rect">
            <a:avLst/>
          </a:prstGeom>
        </p:spPr>
        <p:txBody>
          <a:bodyPr wrap="square">
            <a:spAutoFit/>
          </a:bodyPr>
          <a:lstStyle/>
          <a:p>
            <a:r>
              <a:rPr lang="zh-TW" altLang="en-US" sz="2000" dirty="0" smtClean="0">
                <a:latin typeface="DFKai-SB" panose="03000509000000000000" pitchFamily="65" charset="-120"/>
                <a:ea typeface="DFKai-SB" panose="03000509000000000000" pitchFamily="65" charset="-120"/>
              </a:rPr>
              <a:t>來源</a:t>
            </a:r>
            <a:r>
              <a:rPr lang="en-US" altLang="zh-TW" sz="2000" dirty="0" smtClean="0">
                <a:latin typeface="DFKai-SB" panose="03000509000000000000" pitchFamily="65" charset="-120"/>
                <a:ea typeface="DFKai-SB" panose="03000509000000000000" pitchFamily="65" charset="-120"/>
              </a:rPr>
              <a:t>: </a:t>
            </a:r>
            <a:r>
              <a:rPr lang="zh-CN" altLang="en-US" sz="2000" dirty="0" smtClean="0">
                <a:latin typeface="DFKai-SB" panose="03000509000000000000" pitchFamily="65" charset="-120"/>
                <a:ea typeface="DFKai-SB" panose="03000509000000000000" pitchFamily="65" charset="-120"/>
              </a:rPr>
              <a:t>中華人民共和國地圖</a:t>
            </a:r>
            <a:endParaRPr lang="en-US" altLang="zh-CN" sz="2000" dirty="0" smtClean="0">
              <a:latin typeface="DFKai-SB" panose="03000509000000000000" pitchFamily="65" charset="-120"/>
              <a:ea typeface="DFKai-SB" panose="03000509000000000000" pitchFamily="65" charset="-120"/>
            </a:endParaRPr>
          </a:p>
          <a:p>
            <a:r>
              <a:rPr lang="zh-CN" altLang="en-US" sz="2000" dirty="0" smtClean="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rPr>
              <a:t>自然資源</a:t>
            </a:r>
            <a:r>
              <a:rPr lang="zh-CN" altLang="en-US" sz="2000" dirty="0" smtClean="0">
                <a:latin typeface="DFKai-SB" panose="03000509000000000000" pitchFamily="65" charset="-120"/>
                <a:ea typeface="DFKai-SB" panose="03000509000000000000" pitchFamily="65" charset="-120"/>
              </a:rPr>
              <a:t>部監製</a:t>
            </a:r>
            <a:r>
              <a:rPr lang="zh-CN" altLang="en-US" sz="2000" dirty="0">
                <a:latin typeface="DFKai-SB" panose="03000509000000000000" pitchFamily="65" charset="-120"/>
                <a:ea typeface="DFKai-SB" panose="03000509000000000000" pitchFamily="65" charset="-120"/>
              </a:rPr>
              <a:t>）</a:t>
            </a:r>
          </a:p>
        </p:txBody>
      </p:sp>
      <p:sp>
        <p:nvSpPr>
          <p:cNvPr id="6" name="矩形 5">
            <a:extLst>
              <a:ext uri="{FF2B5EF4-FFF2-40B4-BE49-F238E27FC236}">
                <a16:creationId xmlns:a16="http://schemas.microsoft.com/office/drawing/2014/main" id="{EF9EEA0D-A9D1-4E15-A59B-64429105A91B}"/>
              </a:ext>
            </a:extLst>
          </p:cNvPr>
          <p:cNvSpPr/>
          <p:nvPr/>
        </p:nvSpPr>
        <p:spPr>
          <a:xfrm>
            <a:off x="6454717" y="6256539"/>
            <a:ext cx="4632383" cy="307777"/>
          </a:xfrm>
          <a:prstGeom prst="rect">
            <a:avLst/>
          </a:prstGeom>
        </p:spPr>
        <p:txBody>
          <a:bodyPr wrap="square">
            <a:spAutoFit/>
          </a:bodyPr>
          <a:lstStyle/>
          <a:p>
            <a:r>
              <a:rPr lang="en-US" altLang="zh-CN" sz="1400" dirty="0">
                <a:latin typeface="Times New Roman" panose="02020603050405020304" pitchFamily="18" charset="0"/>
                <a:cs typeface="Times New Roman" panose="02020603050405020304" pitchFamily="18" charset="0"/>
              </a:rPr>
              <a:t>http://bzdt.ch.mnr.gov.cn</a:t>
            </a:r>
            <a:r>
              <a:rPr lang="en-US" altLang="zh-CN" sz="1400" dirty="0" smtClean="0">
                <a:latin typeface="Times New Roman" panose="02020603050405020304" pitchFamily="18" charset="0"/>
                <a:cs typeface="Times New Roman" panose="02020603050405020304" pitchFamily="18" charset="0"/>
              </a:rPr>
              <a:t>/</a:t>
            </a:r>
            <a:endParaRPr lang="zh-CN" altLang="en-US" sz="1400" strike="sngStrike" dirty="0">
              <a:latin typeface="Times New Roman" panose="02020603050405020304" pitchFamily="18" charset="0"/>
              <a:cs typeface="Times New Roman" panose="02020603050405020304" pitchFamily="18" charset="0"/>
            </a:endParaRPr>
          </a:p>
        </p:txBody>
      </p:sp>
      <p:pic>
        <p:nvPicPr>
          <p:cNvPr id="18" name="图片 17">
            <a:extLst>
              <a:ext uri="{FF2B5EF4-FFF2-40B4-BE49-F238E27FC236}">
                <a16:creationId xmlns:a16="http://schemas.microsoft.com/office/drawing/2014/main" id="{99AFCCBB-1BCD-43AE-B119-DEDFC934D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4381" y="1406141"/>
            <a:ext cx="3747407" cy="2498272"/>
          </a:xfrm>
          <a:prstGeom prst="rect">
            <a:avLst/>
          </a:prstGeom>
        </p:spPr>
      </p:pic>
      <p:cxnSp>
        <p:nvCxnSpPr>
          <p:cNvPr id="19" name="连接符: 曲线 18">
            <a:extLst>
              <a:ext uri="{FF2B5EF4-FFF2-40B4-BE49-F238E27FC236}">
                <a16:creationId xmlns:a16="http://schemas.microsoft.com/office/drawing/2014/main" id="{7497CB17-1147-440E-BBC3-00DDE6559A05}"/>
              </a:ext>
            </a:extLst>
          </p:cNvPr>
          <p:cNvCxnSpPr>
            <a:cxnSpLocks/>
          </p:cNvCxnSpPr>
          <p:nvPr/>
        </p:nvCxnSpPr>
        <p:spPr>
          <a:xfrm flipV="1">
            <a:off x="5811091" y="2655277"/>
            <a:ext cx="923817" cy="236673"/>
          </a:xfrm>
          <a:prstGeom prst="curvedConnector3">
            <a:avLst/>
          </a:prstGeom>
          <a:ln w="28575">
            <a:solidFill>
              <a:srgbClr val="FF3447"/>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57C0F85C-8ABB-4A58-BF8D-88A9C6832681}"/>
              </a:ext>
            </a:extLst>
          </p:cNvPr>
          <p:cNvSpPr txBox="1"/>
          <p:nvPr/>
        </p:nvSpPr>
        <p:spPr>
          <a:xfrm>
            <a:off x="7691125" y="3904413"/>
            <a:ext cx="2159566" cy="1077218"/>
          </a:xfrm>
          <a:prstGeom prst="rect">
            <a:avLst/>
          </a:prstGeom>
          <a:noFill/>
        </p:spPr>
        <p:txBody>
          <a:bodyPr wrap="none" rtlCol="0">
            <a:spAutoFit/>
          </a:bodyPr>
          <a:lstStyle/>
          <a:p>
            <a:r>
              <a:rPr lang="zh-CN" altLang="en-US" sz="2400" dirty="0">
                <a:latin typeface="DFKai-SB" panose="03000509000000000000" pitchFamily="65" charset="-120"/>
                <a:ea typeface="DFKai-SB" panose="03000509000000000000" pitchFamily="65" charset="-120"/>
              </a:rPr>
              <a:t>北京天安門</a:t>
            </a:r>
            <a:endParaRPr lang="en-US" altLang="zh-CN" sz="2400" dirty="0">
              <a:latin typeface="DFKai-SB" panose="03000509000000000000" pitchFamily="65" charset="-120"/>
              <a:ea typeface="DFKai-SB" panose="03000509000000000000" pitchFamily="65" charset="-120"/>
            </a:endParaRPr>
          </a:p>
          <a:p>
            <a:r>
              <a:rPr lang="zh-TW" altLang="en-US" sz="2200" dirty="0">
                <a:latin typeface="DFKai-SB" panose="03000509000000000000" pitchFamily="65" charset="-120"/>
                <a:ea typeface="DFKai-SB" panose="03000509000000000000" pitchFamily="65" charset="-120"/>
              </a:rPr>
              <a:t>圖片來自新華網</a:t>
            </a:r>
          </a:p>
          <a:p>
            <a:endParaRPr lang="zh-CN" altLang="en-US" dirty="0"/>
          </a:p>
        </p:txBody>
      </p:sp>
      <p:pic>
        <p:nvPicPr>
          <p:cNvPr id="7" name="Picture 6"/>
          <p:cNvPicPr>
            <a:picLocks noChangeAspect="1"/>
          </p:cNvPicPr>
          <p:nvPr/>
        </p:nvPicPr>
        <p:blipFill>
          <a:blip r:embed="rId3"/>
          <a:stretch>
            <a:fillRect/>
          </a:stretch>
        </p:blipFill>
        <p:spPr>
          <a:xfrm>
            <a:off x="747876" y="517259"/>
            <a:ext cx="5445136" cy="6187655"/>
          </a:xfrm>
          <a:prstGeom prst="rect">
            <a:avLst/>
          </a:prstGeom>
        </p:spPr>
      </p:pic>
      <p:sp>
        <p:nvSpPr>
          <p:cNvPr id="14" name="文本框 20">
            <a:extLst>
              <a:ext uri="{FF2B5EF4-FFF2-40B4-BE49-F238E27FC236}">
                <a16:creationId xmlns:a16="http://schemas.microsoft.com/office/drawing/2014/main" id="{57C0F85C-8ABB-4A58-BF8D-88A9C6832681}"/>
              </a:ext>
            </a:extLst>
          </p:cNvPr>
          <p:cNvSpPr txBox="1"/>
          <p:nvPr/>
        </p:nvSpPr>
        <p:spPr>
          <a:xfrm>
            <a:off x="6292632" y="207915"/>
            <a:ext cx="5570756" cy="1015663"/>
          </a:xfrm>
          <a:prstGeom prst="rect">
            <a:avLst/>
          </a:prstGeom>
          <a:noFill/>
        </p:spPr>
        <p:txBody>
          <a:bodyPr wrap="none" rtlCol="0">
            <a:spAutoFit/>
          </a:bodyPr>
          <a:lstStyle/>
          <a:p>
            <a:r>
              <a:rPr lang="zh-TW" altLang="en-US" sz="6000" dirty="0" smtClean="0">
                <a:latin typeface="DFKai-SB" panose="03000509000000000000" pitchFamily="65" charset="-120"/>
                <a:ea typeface="DFKai-SB" panose="03000509000000000000" pitchFamily="65" charset="-120"/>
              </a:rPr>
              <a:t>中華人民共和國</a:t>
            </a:r>
            <a:endParaRPr lang="zh-CN" altLang="en-US" sz="6000" dirty="0"/>
          </a:p>
        </p:txBody>
      </p:sp>
    </p:spTree>
    <p:extLst>
      <p:ext uri="{BB962C8B-B14F-4D97-AF65-F5344CB8AC3E}">
        <p14:creationId xmlns:p14="http://schemas.microsoft.com/office/powerpoint/2010/main" val="42122953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3212E663-3125-4595-8689-CD2682515101}"/>
              </a:ext>
            </a:extLst>
          </p:cNvPr>
          <p:cNvSpPr>
            <a:spLocks noGrp="1"/>
          </p:cNvSpPr>
          <p:nvPr>
            <p:ph type="sldNum" sz="quarter" idx="10"/>
          </p:nvPr>
        </p:nvSpPr>
        <p:spPr/>
        <p:txBody>
          <a:bodyPr/>
          <a:lstStyle/>
          <a:p>
            <a:fld id="{6CB938CB-6923-4D2F-96A3-4E7B3F02309E}" type="slidenum">
              <a:rPr lang="en-US" altLang="en-US" smtClean="0"/>
              <a:pPr/>
              <a:t>7</a:t>
            </a:fld>
            <a:endParaRPr lang="en-US" altLang="en-US"/>
          </a:p>
        </p:txBody>
      </p:sp>
      <p:pic>
        <p:nvPicPr>
          <p:cNvPr id="10" name="圖片 11">
            <a:extLst>
              <a:ext uri="{FF2B5EF4-FFF2-40B4-BE49-F238E27FC236}">
                <a16:creationId xmlns:a16="http://schemas.microsoft.com/office/drawing/2014/main" id="{C8588187-D928-4201-9E1A-F37EEC953D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2684" y="1530952"/>
            <a:ext cx="2459988" cy="2459988"/>
          </a:xfrm>
          <a:prstGeom prst="rect">
            <a:avLst/>
          </a:prstGeom>
        </p:spPr>
      </p:pic>
      <p:sp>
        <p:nvSpPr>
          <p:cNvPr id="13" name="Rectangle 25">
            <a:extLst>
              <a:ext uri="{FF2B5EF4-FFF2-40B4-BE49-F238E27FC236}">
                <a16:creationId xmlns:a16="http://schemas.microsoft.com/office/drawing/2014/main" id="{2332C056-52E6-4D08-84C3-FE74FB292A45}"/>
              </a:ext>
            </a:extLst>
          </p:cNvPr>
          <p:cNvSpPr/>
          <p:nvPr/>
        </p:nvSpPr>
        <p:spPr>
          <a:xfrm>
            <a:off x="5776088" y="4030516"/>
            <a:ext cx="1313180" cy="769441"/>
          </a:xfrm>
          <a:prstGeom prst="rect">
            <a:avLst/>
          </a:prstGeom>
        </p:spPr>
        <p:txBody>
          <a:bodyPr wrap="none">
            <a:spAutoFit/>
          </a:bodyPr>
          <a:lstStyle/>
          <a:p>
            <a:r>
              <a:rPr lang="zh-TW" altLang="zh-HK" sz="4400" dirty="0">
                <a:latin typeface="標楷體" panose="03000509000000000000" pitchFamily="65" charset="-120"/>
                <a:ea typeface="標楷體" panose="03000509000000000000" pitchFamily="65" charset="-120"/>
                <a:cs typeface="Times New Roman" panose="02020603050405020304" pitchFamily="18" charset="0"/>
              </a:rPr>
              <a:t>國徽</a:t>
            </a:r>
            <a:endParaRPr lang="zh-HK" altLang="en-US" sz="4400" dirty="0">
              <a:latin typeface="標楷體" panose="03000509000000000000" pitchFamily="65" charset="-120"/>
              <a:ea typeface="標楷體" panose="03000509000000000000" pitchFamily="65" charset="-120"/>
            </a:endParaRPr>
          </a:p>
        </p:txBody>
      </p:sp>
      <p:pic>
        <p:nvPicPr>
          <p:cNvPr id="14" name="图片 7" descr="图片包含 背景图案&#10;&#10;描述已自动生成">
            <a:extLst>
              <a:ext uri="{FF2B5EF4-FFF2-40B4-BE49-F238E27FC236}">
                <a16:creationId xmlns:a16="http://schemas.microsoft.com/office/drawing/2014/main" id="{D1CC6AB6-66BB-4525-BDC2-EAC2B80A46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9082" y="1530952"/>
            <a:ext cx="3327229" cy="221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BC6A66FC-04E4-4E42-AEA1-2FBD5E5029D8}"/>
              </a:ext>
            </a:extLst>
          </p:cNvPr>
          <p:cNvSpPr/>
          <p:nvPr/>
        </p:nvSpPr>
        <p:spPr>
          <a:xfrm>
            <a:off x="2232586" y="3990940"/>
            <a:ext cx="1313180" cy="769441"/>
          </a:xfrm>
          <a:prstGeom prst="rect">
            <a:avLst/>
          </a:prstGeom>
        </p:spPr>
        <p:txBody>
          <a:bodyPr wrap="none">
            <a:spAutoFit/>
          </a:bodyPr>
          <a:lstStyle/>
          <a:p>
            <a:r>
              <a:rPr lang="zh-CN" altLang="en-US" sz="4400" dirty="0">
                <a:latin typeface="標楷體" panose="03000509000000000000" pitchFamily="65" charset="-120"/>
                <a:ea typeface="標楷體" panose="03000509000000000000" pitchFamily="65" charset="-120"/>
                <a:cs typeface="Times New Roman" panose="02020603050405020304" pitchFamily="18" charset="0"/>
              </a:rPr>
              <a:t>國旗</a:t>
            </a:r>
          </a:p>
        </p:txBody>
      </p:sp>
      <p:sp>
        <p:nvSpPr>
          <p:cNvPr id="12" name="文字方塊 13">
            <a:extLst>
              <a:ext uri="{FF2B5EF4-FFF2-40B4-BE49-F238E27FC236}">
                <a16:creationId xmlns:a16="http://schemas.microsoft.com/office/drawing/2014/main" id="{3B2B08AE-62F0-4E64-9748-BCA72D9A551E}"/>
              </a:ext>
            </a:extLst>
          </p:cNvPr>
          <p:cNvSpPr txBox="1"/>
          <p:nvPr/>
        </p:nvSpPr>
        <p:spPr>
          <a:xfrm>
            <a:off x="651043" y="5850042"/>
            <a:ext cx="7539912" cy="369332"/>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cs typeface="Times New Roman" panose="02020603050405020304" pitchFamily="18" charset="0"/>
              </a:rPr>
              <a:t>來源</a:t>
            </a:r>
            <a:r>
              <a:rPr lang="zh-TW" altLang="en-US" dirty="0">
                <a:latin typeface="標楷體" panose="03000509000000000000" pitchFamily="65" charset="-120"/>
                <a:ea typeface="標楷體" panose="03000509000000000000" pitchFamily="65" charset="-120"/>
                <a:cs typeface="Times New Roman" panose="02020603050405020304" pitchFamily="18" charset="0"/>
              </a:rPr>
              <a:t>：中華人民共和國中央人民政府 </a:t>
            </a:r>
            <a:r>
              <a:rPr lang="en-GB" altLang="zh-TW" dirty="0">
                <a:latin typeface="Times New Roman" panose="02020603050405020304" pitchFamily="18" charset="0"/>
                <a:ea typeface="標楷體" panose="03000509000000000000" pitchFamily="65" charset="-120"/>
                <a:cs typeface="Times New Roman" panose="02020603050405020304" pitchFamily="18" charset="0"/>
              </a:rPr>
              <a:t>http://www.gov.cn/guoqing/index.htm</a:t>
            </a:r>
            <a:endParaRPr lang="zh-HK"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grpSp>
        <p:nvGrpSpPr>
          <p:cNvPr id="16" name="组合 8">
            <a:extLst>
              <a:ext uri="{FF2B5EF4-FFF2-40B4-BE49-F238E27FC236}">
                <a16:creationId xmlns:a16="http://schemas.microsoft.com/office/drawing/2014/main" id="{714446E6-96FE-44F5-8C16-4FE40986A298}"/>
              </a:ext>
            </a:extLst>
          </p:cNvPr>
          <p:cNvGrpSpPr>
            <a:grpSpLocks/>
          </p:cNvGrpSpPr>
          <p:nvPr/>
        </p:nvGrpSpPr>
        <p:grpSpPr bwMode="auto">
          <a:xfrm>
            <a:off x="8190955" y="542179"/>
            <a:ext cx="3552825" cy="5260331"/>
            <a:chOff x="5703330" y="1845076"/>
            <a:chExt cx="2742655" cy="4313038"/>
          </a:xfrm>
        </p:grpSpPr>
        <p:pic>
          <p:nvPicPr>
            <p:cNvPr id="17" name="图片 10">
              <a:extLst>
                <a:ext uri="{FF2B5EF4-FFF2-40B4-BE49-F238E27FC236}">
                  <a16:creationId xmlns:a16="http://schemas.microsoft.com/office/drawing/2014/main" id="{3E2325D5-8F82-40F6-AD99-E0348B3F9A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3330" y="1845076"/>
              <a:ext cx="2742655" cy="3592718"/>
            </a:xfrm>
            <a:prstGeom prst="rect">
              <a:avLst/>
            </a:prstGeom>
            <a:solidFill>
              <a:srgbClr val="21D0C2">
                <a:alpha val="16078"/>
              </a:srgbClr>
            </a:solidFill>
            <a:ln w="38100">
              <a:solidFill>
                <a:srgbClr val="4472C4"/>
              </a:solidFill>
              <a:prstDash val="sysDot"/>
              <a:miter lim="800000"/>
              <a:headEnd/>
              <a:tailEnd/>
            </a:ln>
          </p:spPr>
        </p:pic>
        <p:sp>
          <p:nvSpPr>
            <p:cNvPr id="18" name="矩形 11">
              <a:extLst>
                <a:ext uri="{FF2B5EF4-FFF2-40B4-BE49-F238E27FC236}">
                  <a16:creationId xmlns:a16="http://schemas.microsoft.com/office/drawing/2014/main" id="{CF470789-4B35-4C28-BF58-60BE72567244}"/>
                </a:ext>
              </a:extLst>
            </p:cNvPr>
            <p:cNvSpPr>
              <a:spLocks noChangeArrowheads="1"/>
            </p:cNvSpPr>
            <p:nvPr/>
          </p:nvSpPr>
          <p:spPr bwMode="auto">
            <a:xfrm>
              <a:off x="6022832" y="5476765"/>
              <a:ext cx="2103649" cy="68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4800" dirty="0">
                  <a:latin typeface="DFKai-SB" panose="03000509000000000000" pitchFamily="65" charset="-120"/>
                  <a:ea typeface="DFKai-SB" panose="03000509000000000000" pitchFamily="65" charset="-120"/>
                </a:rPr>
                <a:t>國歌</a:t>
              </a:r>
            </a:p>
          </p:txBody>
        </p:sp>
      </p:grpSp>
    </p:spTree>
    <p:extLst>
      <p:ext uri="{BB962C8B-B14F-4D97-AF65-F5344CB8AC3E}">
        <p14:creationId xmlns:p14="http://schemas.microsoft.com/office/powerpoint/2010/main" val="5628676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a:xfrm>
            <a:off x="9120188" y="6300792"/>
            <a:ext cx="2743200" cy="365125"/>
          </a:xfrm>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913F635-C24E-4E41-84AB-FB7BE262D7DC}" type="slidenum">
              <a:rPr lang="en-US" altLang="en-US">
                <a:solidFill>
                  <a:srgbClr val="898989"/>
                </a:solidFill>
              </a:rPr>
              <a:pPr/>
              <a:t>8</a:t>
            </a:fld>
            <a:endParaRPr lang="en-US" altLang="en-US">
              <a:solidFill>
                <a:srgbClr val="898989"/>
              </a:solidFill>
            </a:endParaRPr>
          </a:p>
        </p:txBody>
      </p:sp>
      <p:sp>
        <p:nvSpPr>
          <p:cNvPr id="31747" name="Title 1"/>
          <p:cNvSpPr txBox="1">
            <a:spLocks noChangeArrowheads="1"/>
          </p:cNvSpPr>
          <p:nvPr/>
        </p:nvSpPr>
        <p:spPr bwMode="auto">
          <a:xfrm>
            <a:off x="753516" y="510253"/>
            <a:ext cx="10561876"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zh-CN" altLang="en-US" sz="5400" b="1" dirty="0">
                <a:latin typeface="DFKai-SB" panose="03000509000000000000" pitchFamily="65" charset="-120"/>
                <a:ea typeface="DFKai-SB" panose="03000509000000000000" pitchFamily="65" charset="-120"/>
              </a:rPr>
              <a:t>關於國家象徵的</a:t>
            </a:r>
            <a:r>
              <a:rPr lang="zh-TW" altLang="zh-HK" sz="5400" b="1" dirty="0">
                <a:latin typeface="DFKai-SB" panose="03000509000000000000" pitchFamily="65" charset="-120"/>
                <a:ea typeface="DFKai-SB" panose="03000509000000000000" pitchFamily="65" charset="-120"/>
              </a:rPr>
              <a:t>全國性</a:t>
            </a:r>
            <a:r>
              <a:rPr lang="zh-CN" altLang="en-US" sz="5400" b="1" dirty="0">
                <a:latin typeface="DFKai-SB" panose="03000509000000000000" pitchFamily="65" charset="-120"/>
                <a:ea typeface="DFKai-SB" panose="03000509000000000000" pitchFamily="65" charset="-120"/>
              </a:rPr>
              <a:t>法律</a:t>
            </a:r>
            <a:r>
              <a:rPr lang="zh-TW" altLang="zh-HK" sz="5400" b="1" dirty="0">
                <a:latin typeface="DFKai-SB" panose="03000509000000000000" pitchFamily="65" charset="-120"/>
                <a:ea typeface="DFKai-SB" panose="03000509000000000000" pitchFamily="65" charset="-120"/>
              </a:rPr>
              <a:t>及實施</a:t>
            </a:r>
            <a:endParaRPr lang="zh-HK" altLang="en-US" sz="5400" b="1" dirty="0">
              <a:latin typeface="DFKai-SB" panose="03000509000000000000" pitchFamily="65" charset="-120"/>
              <a:ea typeface="DFKai-SB" panose="03000509000000000000" pitchFamily="65" charset="-120"/>
            </a:endParaRPr>
          </a:p>
        </p:txBody>
      </p:sp>
      <p:sp>
        <p:nvSpPr>
          <p:cNvPr id="17" name="文本框 16"/>
          <p:cNvSpPr txBox="1"/>
          <p:nvPr/>
        </p:nvSpPr>
        <p:spPr>
          <a:xfrm>
            <a:off x="753516" y="1769073"/>
            <a:ext cx="10576413" cy="2008635"/>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spcBef>
                <a:spcPts val="1000"/>
              </a:spcBef>
              <a:defRPr/>
            </a:pPr>
            <a:r>
              <a:rPr lang="en-US" altLang="zh-HK" sz="2400" b="0" dirty="0"/>
              <a:t>    </a:t>
            </a:r>
            <a:r>
              <a:rPr lang="en-US" altLang="zh-HK" sz="3200" b="0" dirty="0">
                <a:latin typeface="Times New Roman" panose="02020603050405020304" pitchFamily="18" charset="0"/>
                <a:cs typeface="Times New Roman" panose="02020603050405020304" pitchFamily="18" charset="0"/>
              </a:rPr>
              <a:t>2017</a:t>
            </a:r>
            <a:r>
              <a:rPr lang="zh-TW" altLang="zh-HK" sz="3200" b="0" dirty="0">
                <a:latin typeface="Times New Roman" panose="02020603050405020304" pitchFamily="18" charset="0"/>
                <a:cs typeface="Times New Roman" panose="02020603050405020304" pitchFamily="18" charset="0"/>
              </a:rPr>
              <a:t>年</a:t>
            </a:r>
            <a:r>
              <a:rPr lang="en-US" altLang="zh-HK" sz="3200" b="0" dirty="0">
                <a:latin typeface="Times New Roman" panose="02020603050405020304" pitchFamily="18" charset="0"/>
                <a:cs typeface="Times New Roman" panose="02020603050405020304" pitchFamily="18" charset="0"/>
              </a:rPr>
              <a:t>9</a:t>
            </a:r>
            <a:r>
              <a:rPr lang="zh-TW" altLang="zh-HK" sz="3200" b="0" dirty="0">
                <a:latin typeface="Times New Roman" panose="02020603050405020304" pitchFamily="18" charset="0"/>
                <a:cs typeface="Times New Roman" panose="02020603050405020304" pitchFamily="18" charset="0"/>
              </a:rPr>
              <a:t>月</a:t>
            </a:r>
            <a:r>
              <a:rPr lang="en-US" altLang="zh-HK" sz="3200" b="0" dirty="0">
                <a:latin typeface="Times New Roman" panose="02020603050405020304" pitchFamily="18" charset="0"/>
                <a:cs typeface="Times New Roman" panose="02020603050405020304" pitchFamily="18" charset="0"/>
              </a:rPr>
              <a:t>1</a:t>
            </a:r>
            <a:r>
              <a:rPr lang="zh-TW" altLang="zh-HK" sz="3200" b="0" dirty="0">
                <a:latin typeface="Times New Roman" panose="02020603050405020304" pitchFamily="18" charset="0"/>
                <a:cs typeface="Times New Roman" panose="02020603050405020304" pitchFamily="18" charset="0"/>
              </a:rPr>
              <a:t>日，十二屆全國人大常委會第二十九次會議表決通過《中華人民共和國國歌法》，於</a:t>
            </a:r>
            <a:r>
              <a:rPr lang="en-US" altLang="zh-HK" sz="3200" b="0" dirty="0">
                <a:latin typeface="Times New Roman" panose="02020603050405020304" pitchFamily="18" charset="0"/>
                <a:cs typeface="Times New Roman" panose="02020603050405020304" pitchFamily="18" charset="0"/>
              </a:rPr>
              <a:t>2017</a:t>
            </a:r>
            <a:r>
              <a:rPr lang="zh-TW" altLang="zh-HK" sz="3200" b="0" dirty="0">
                <a:latin typeface="Times New Roman" panose="02020603050405020304" pitchFamily="18" charset="0"/>
                <a:cs typeface="Times New Roman" panose="02020603050405020304" pitchFamily="18" charset="0"/>
              </a:rPr>
              <a:t>年</a:t>
            </a:r>
            <a:r>
              <a:rPr lang="en-US" altLang="zh-HK" sz="3200" b="0" dirty="0">
                <a:latin typeface="Times New Roman" panose="02020603050405020304" pitchFamily="18" charset="0"/>
                <a:cs typeface="Times New Roman" panose="02020603050405020304" pitchFamily="18" charset="0"/>
              </a:rPr>
              <a:t>10</a:t>
            </a:r>
            <a:r>
              <a:rPr lang="zh-TW" altLang="zh-HK" sz="3200" b="0" dirty="0">
                <a:latin typeface="Times New Roman" panose="02020603050405020304" pitchFamily="18" charset="0"/>
                <a:cs typeface="Times New Roman" panose="02020603050405020304" pitchFamily="18" charset="0"/>
              </a:rPr>
              <a:t>月</a:t>
            </a:r>
            <a:r>
              <a:rPr lang="en-US" altLang="zh-HK" sz="3200" b="0" dirty="0">
                <a:latin typeface="Times New Roman" panose="02020603050405020304" pitchFamily="18" charset="0"/>
                <a:cs typeface="Times New Roman" panose="02020603050405020304" pitchFamily="18" charset="0"/>
              </a:rPr>
              <a:t>1</a:t>
            </a:r>
            <a:r>
              <a:rPr lang="zh-TW" altLang="zh-HK" sz="3200" b="0" dirty="0">
                <a:latin typeface="Times New Roman" panose="02020603050405020304" pitchFamily="18" charset="0"/>
                <a:cs typeface="Times New Roman" panose="02020603050405020304" pitchFamily="18" charset="0"/>
              </a:rPr>
              <a:t>日起施行</a:t>
            </a:r>
            <a:r>
              <a:rPr lang="zh-TW" altLang="zh-HK" sz="3200" b="0" dirty="0"/>
              <a:t>。</a:t>
            </a:r>
            <a:endParaRPr lang="en-US" altLang="zh-TW" sz="3200" b="0" dirty="0"/>
          </a:p>
        </p:txBody>
      </p:sp>
      <p:sp>
        <p:nvSpPr>
          <p:cNvPr id="18" name="文本框 17"/>
          <p:cNvSpPr txBox="1"/>
          <p:nvPr/>
        </p:nvSpPr>
        <p:spPr>
          <a:xfrm>
            <a:off x="668640" y="3994283"/>
            <a:ext cx="10646752" cy="2089934"/>
          </a:xfrm>
          <a:prstGeom prst="round2DiagRect">
            <a:avLst/>
          </a:prstGeom>
          <a:solidFill>
            <a:srgbClr val="FFC00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spcBef>
                <a:spcPts val="1000"/>
              </a:spcBef>
              <a:defRPr/>
            </a:pPr>
            <a:r>
              <a:rPr lang="en-US" altLang="zh-HK" sz="3600" b="0" dirty="0"/>
              <a:t>    </a:t>
            </a:r>
            <a:r>
              <a:rPr lang="en-US" altLang="zh-HK" sz="3200" b="0" dirty="0">
                <a:latin typeface="Times New Roman" panose="02020603050405020304" pitchFamily="18" charset="0"/>
                <a:cs typeface="Times New Roman" panose="02020603050405020304" pitchFamily="18" charset="0"/>
              </a:rPr>
              <a:t>2020</a:t>
            </a:r>
            <a:r>
              <a:rPr lang="zh-TW" altLang="zh-HK" sz="3200" b="0" dirty="0">
                <a:latin typeface="Times New Roman" panose="02020603050405020304" pitchFamily="18" charset="0"/>
                <a:cs typeface="Times New Roman" panose="02020603050405020304" pitchFamily="18" charset="0"/>
              </a:rPr>
              <a:t>年</a:t>
            </a:r>
            <a:r>
              <a:rPr lang="en-US" altLang="zh-HK" sz="3200" b="0" dirty="0">
                <a:latin typeface="Times New Roman" panose="02020603050405020304" pitchFamily="18" charset="0"/>
                <a:cs typeface="Times New Roman" panose="02020603050405020304" pitchFamily="18" charset="0"/>
              </a:rPr>
              <a:t>10</a:t>
            </a:r>
            <a:r>
              <a:rPr lang="zh-TW" altLang="zh-HK" sz="3200" b="0" dirty="0">
                <a:latin typeface="Times New Roman" panose="02020603050405020304" pitchFamily="18" charset="0"/>
                <a:cs typeface="Times New Roman" panose="02020603050405020304" pitchFamily="18" charset="0"/>
              </a:rPr>
              <a:t>月</a:t>
            </a:r>
            <a:r>
              <a:rPr lang="en-US" altLang="zh-HK" sz="3200" b="0" dirty="0">
                <a:latin typeface="Times New Roman" panose="02020603050405020304" pitchFamily="18" charset="0"/>
                <a:cs typeface="Times New Roman" panose="02020603050405020304" pitchFamily="18" charset="0"/>
              </a:rPr>
              <a:t>17</a:t>
            </a:r>
            <a:r>
              <a:rPr lang="zh-TW" altLang="zh-HK" sz="3200" b="0" dirty="0">
                <a:latin typeface="Times New Roman" panose="02020603050405020304" pitchFamily="18" charset="0"/>
                <a:cs typeface="Times New Roman" panose="02020603050405020304" pitchFamily="18" charset="0"/>
              </a:rPr>
              <a:t>日，十三屆全國人大常委會第二十二次會議表決通過</a:t>
            </a:r>
            <a:r>
              <a:rPr lang="zh-CN" altLang="en-US" sz="3200" b="0" dirty="0">
                <a:latin typeface="Times New Roman" panose="02020603050405020304" pitchFamily="18" charset="0"/>
                <a:cs typeface="Times New Roman" panose="02020603050405020304" pitchFamily="18" charset="0"/>
              </a:rPr>
              <a:t>新修訂</a:t>
            </a:r>
            <a:r>
              <a:rPr lang="zh-TW" altLang="zh-HK" sz="3200" b="0" dirty="0">
                <a:latin typeface="Times New Roman" panose="02020603050405020304" pitchFamily="18" charset="0"/>
                <a:cs typeface="Times New Roman" panose="02020603050405020304" pitchFamily="18" charset="0"/>
              </a:rPr>
              <a:t>的《中華人民共和國國旗法》和《中華人民共和國國徽法》，於</a:t>
            </a:r>
            <a:r>
              <a:rPr lang="en-US" altLang="zh-HK" sz="3200" b="0" dirty="0">
                <a:latin typeface="Times New Roman" panose="02020603050405020304" pitchFamily="18" charset="0"/>
                <a:cs typeface="Times New Roman" panose="02020603050405020304" pitchFamily="18" charset="0"/>
              </a:rPr>
              <a:t>2021</a:t>
            </a:r>
            <a:r>
              <a:rPr lang="zh-TW" altLang="zh-HK" sz="3200" b="0" dirty="0">
                <a:latin typeface="Times New Roman" panose="02020603050405020304" pitchFamily="18" charset="0"/>
                <a:cs typeface="Times New Roman" panose="02020603050405020304" pitchFamily="18" charset="0"/>
              </a:rPr>
              <a:t>年</a:t>
            </a:r>
            <a:r>
              <a:rPr lang="en-US" altLang="zh-HK" sz="3200" b="0" dirty="0">
                <a:latin typeface="Times New Roman" panose="02020603050405020304" pitchFamily="18" charset="0"/>
                <a:cs typeface="Times New Roman" panose="02020603050405020304" pitchFamily="18" charset="0"/>
              </a:rPr>
              <a:t>1</a:t>
            </a:r>
            <a:r>
              <a:rPr lang="zh-TW" altLang="zh-HK" sz="3200" b="0" dirty="0">
                <a:latin typeface="Times New Roman" panose="02020603050405020304" pitchFamily="18" charset="0"/>
                <a:cs typeface="Times New Roman" panose="02020603050405020304" pitchFamily="18" charset="0"/>
              </a:rPr>
              <a:t>月</a:t>
            </a:r>
            <a:r>
              <a:rPr lang="en-US" altLang="zh-HK" sz="3200" b="0" dirty="0">
                <a:latin typeface="Times New Roman" panose="02020603050405020304" pitchFamily="18" charset="0"/>
                <a:cs typeface="Times New Roman" panose="02020603050405020304" pitchFamily="18" charset="0"/>
              </a:rPr>
              <a:t>1</a:t>
            </a:r>
            <a:r>
              <a:rPr lang="zh-TW" altLang="zh-HK" sz="3200" b="0" dirty="0">
                <a:latin typeface="Times New Roman" panose="02020603050405020304" pitchFamily="18" charset="0"/>
                <a:cs typeface="Times New Roman" panose="02020603050405020304" pitchFamily="18" charset="0"/>
              </a:rPr>
              <a:t>日起施行。</a:t>
            </a:r>
          </a:p>
        </p:txBody>
      </p:sp>
    </p:spTree>
    <p:extLst>
      <p:ext uri="{BB962C8B-B14F-4D97-AF65-F5344CB8AC3E}">
        <p14:creationId xmlns:p14="http://schemas.microsoft.com/office/powerpoint/2010/main" val="29460695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24E6F680-39D9-4033-8E3D-4356F8C5C5D5}" type="slidenum">
              <a:rPr lang="en-US" altLang="en-US">
                <a:solidFill>
                  <a:srgbClr val="898989"/>
                </a:solidFill>
              </a:rPr>
              <a:pPr/>
              <a:t>9</a:t>
            </a:fld>
            <a:endParaRPr lang="en-US" altLang="en-US">
              <a:solidFill>
                <a:srgbClr val="898989"/>
              </a:solidFill>
            </a:endParaRPr>
          </a:p>
        </p:txBody>
      </p:sp>
      <p:sp>
        <p:nvSpPr>
          <p:cNvPr id="32771" name="Title 1"/>
          <p:cNvSpPr txBox="1">
            <a:spLocks noChangeArrowheads="1"/>
          </p:cNvSpPr>
          <p:nvPr/>
        </p:nvSpPr>
        <p:spPr bwMode="auto">
          <a:xfrm>
            <a:off x="3087692" y="587375"/>
            <a:ext cx="601662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endParaRPr lang="zh-HK" altLang="en-US" sz="2800" b="1">
              <a:latin typeface="DFKai-SB" panose="03000509000000000000" pitchFamily="65" charset="-120"/>
              <a:ea typeface="DFKai-SB" panose="03000509000000000000" pitchFamily="65" charset="-120"/>
            </a:endParaRPr>
          </a:p>
        </p:txBody>
      </p:sp>
      <p:sp>
        <p:nvSpPr>
          <p:cNvPr id="32772" name="Title 1"/>
          <p:cNvSpPr txBox="1">
            <a:spLocks noChangeArrowheads="1"/>
          </p:cNvSpPr>
          <p:nvPr/>
        </p:nvSpPr>
        <p:spPr bwMode="auto">
          <a:xfrm>
            <a:off x="1011116" y="576259"/>
            <a:ext cx="10412414"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pPr>
            <a:r>
              <a:rPr lang="zh-TW" altLang="en-US" sz="4800" b="1" dirty="0">
                <a:latin typeface="DFKai-SB" panose="03000509000000000000" pitchFamily="65" charset="-120"/>
                <a:ea typeface="DFKai-SB" panose="03000509000000000000" pitchFamily="65" charset="-120"/>
              </a:rPr>
              <a:t>關於國家象徵</a:t>
            </a:r>
            <a:r>
              <a:rPr lang="zh-CN" altLang="en-US" sz="4800" b="1" dirty="0">
                <a:latin typeface="DFKai-SB" panose="03000509000000000000" pitchFamily="65" charset="-120"/>
                <a:ea typeface="DFKai-SB" panose="03000509000000000000" pitchFamily="65" charset="-120"/>
              </a:rPr>
              <a:t>的香港</a:t>
            </a:r>
            <a:r>
              <a:rPr lang="zh-TW" altLang="zh-HK" sz="4800" b="1" dirty="0">
                <a:latin typeface="DFKai-SB" panose="03000509000000000000" pitchFamily="65" charset="-120"/>
                <a:ea typeface="DFKai-SB" panose="03000509000000000000" pitchFamily="65" charset="-120"/>
              </a:rPr>
              <a:t>本地立法及實施</a:t>
            </a:r>
            <a:br>
              <a:rPr lang="zh-TW" altLang="zh-HK" sz="4800" b="1" dirty="0">
                <a:latin typeface="DFKai-SB" panose="03000509000000000000" pitchFamily="65" charset="-120"/>
                <a:ea typeface="DFKai-SB" panose="03000509000000000000" pitchFamily="65" charset="-120"/>
              </a:rPr>
            </a:br>
            <a:endParaRPr lang="zh-HK" altLang="en-US" sz="4800" b="1" dirty="0">
              <a:latin typeface="DFKai-SB" panose="03000509000000000000" pitchFamily="65" charset="-120"/>
              <a:ea typeface="DFKai-SB" panose="03000509000000000000" pitchFamily="65" charset="-120"/>
            </a:endParaRPr>
          </a:p>
        </p:txBody>
      </p:sp>
      <p:grpSp>
        <p:nvGrpSpPr>
          <p:cNvPr id="32773" name="组合 10"/>
          <p:cNvGrpSpPr>
            <a:grpSpLocks/>
          </p:cNvGrpSpPr>
          <p:nvPr/>
        </p:nvGrpSpPr>
        <p:grpSpPr bwMode="auto">
          <a:xfrm>
            <a:off x="1171336" y="1722025"/>
            <a:ext cx="9902795" cy="2392773"/>
            <a:chOff x="1899077" y="3496161"/>
            <a:chExt cx="9637942" cy="2831816"/>
          </a:xfrm>
        </p:grpSpPr>
        <p:sp>
          <p:nvSpPr>
            <p:cNvPr id="12" name="矩形: 圆角 11"/>
            <p:cNvSpPr/>
            <p:nvPr/>
          </p:nvSpPr>
          <p:spPr>
            <a:xfrm>
              <a:off x="1900622" y="3585711"/>
              <a:ext cx="9563809" cy="2742266"/>
            </a:xfrm>
            <a:prstGeom prst="roundRect">
              <a:avLst>
                <a:gd name="adj" fmla="val 10019"/>
              </a:avLst>
            </a:prstGeom>
            <a:solidFill>
              <a:srgbClr val="386DFC">
                <a:alpha val="10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00">
                <a:solidFill>
                  <a:schemeClr val="tx1"/>
                </a:solidFill>
              </a:endParaRPr>
            </a:p>
          </p:txBody>
        </p:sp>
        <p:sp>
          <p:nvSpPr>
            <p:cNvPr id="32779" name="内容占位符 2"/>
            <p:cNvSpPr txBox="1">
              <a:spLocks noChangeArrowheads="1"/>
            </p:cNvSpPr>
            <p:nvPr/>
          </p:nvSpPr>
          <p:spPr bwMode="auto">
            <a:xfrm>
              <a:off x="2237349" y="3670848"/>
              <a:ext cx="9299670" cy="216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Arial" panose="020B0604020202020204" pitchFamily="34" charset="0"/>
                <a:buNone/>
              </a:pPr>
              <a:r>
                <a:rPr lang="zh-TW" altLang="en-US" sz="2800" dirty="0" smtClean="0">
                  <a:latin typeface="DFKai-SB" panose="03000509000000000000" pitchFamily="65" charset="-120"/>
                  <a:ea typeface="DFKai-SB" panose="03000509000000000000" pitchFamily="65" charset="-120"/>
                </a:rPr>
                <a:t>香港</a:t>
              </a:r>
              <a:r>
                <a:rPr lang="zh-TW" altLang="en-US" sz="2800" dirty="0">
                  <a:latin typeface="DFKai-SB" panose="03000509000000000000" pitchFamily="65" charset="-120"/>
                  <a:ea typeface="DFKai-SB" panose="03000509000000000000" pitchFamily="65" charset="-120"/>
                </a:rPr>
                <a:t>特別行政區政府</a:t>
              </a:r>
              <a:r>
                <a:rPr lang="zh-TW" altLang="zh-HK" sz="2800" dirty="0">
                  <a:latin typeface="DFKai-SB" panose="03000509000000000000" pitchFamily="65" charset="-120"/>
                  <a:ea typeface="DFKai-SB" panose="03000509000000000000" pitchFamily="65" charset="-120"/>
                </a:rPr>
                <a:t>制定的《國旗及國徽條例》</a:t>
              </a:r>
              <a:r>
                <a:rPr lang="zh-TW" altLang="zh-HK" sz="2800" dirty="0">
                  <a:latin typeface="Times New Roman" panose="02020603050405020304" pitchFamily="18" charset="0"/>
                  <a:ea typeface="DFKai-SB" panose="03000509000000000000" pitchFamily="65" charset="-120"/>
                  <a:cs typeface="Times New Roman" panose="02020603050405020304" pitchFamily="18" charset="0"/>
                </a:rPr>
                <a:t>於</a:t>
              </a:r>
              <a:r>
                <a:rPr lang="en-US" altLang="zh-HK" sz="2800" dirty="0">
                  <a:latin typeface="Times New Roman" panose="02020603050405020304" pitchFamily="18" charset="0"/>
                  <a:ea typeface="DFKai-SB" panose="03000509000000000000" pitchFamily="65" charset="-120"/>
                  <a:cs typeface="Times New Roman" panose="02020603050405020304" pitchFamily="18" charset="0"/>
                </a:rPr>
                <a:t>1997</a:t>
              </a:r>
              <a:r>
                <a:rPr lang="zh-TW" altLang="zh-HK" sz="28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HK" sz="2800" dirty="0">
                  <a:latin typeface="Times New Roman" panose="02020603050405020304" pitchFamily="18" charset="0"/>
                  <a:ea typeface="DFKai-SB" panose="03000509000000000000" pitchFamily="65" charset="-120"/>
                  <a:cs typeface="Times New Roman" panose="02020603050405020304" pitchFamily="18" charset="0"/>
                </a:rPr>
                <a:t>7</a:t>
              </a:r>
              <a:r>
                <a:rPr lang="zh-TW" altLang="zh-HK" sz="28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HK" sz="2800" dirty="0">
                  <a:latin typeface="Times New Roman" panose="02020603050405020304" pitchFamily="18" charset="0"/>
                  <a:ea typeface="DFKai-SB" panose="03000509000000000000" pitchFamily="65" charset="-120"/>
                  <a:cs typeface="Times New Roman" panose="02020603050405020304" pitchFamily="18" charset="0"/>
                </a:rPr>
                <a:t>1</a:t>
              </a:r>
              <a:r>
                <a:rPr lang="zh-TW" altLang="zh-HK" sz="2800" dirty="0">
                  <a:latin typeface="Times New Roman" panose="02020603050405020304" pitchFamily="18" charset="0"/>
                  <a:ea typeface="DFKai-SB" panose="03000509000000000000" pitchFamily="65" charset="-120"/>
                  <a:cs typeface="Times New Roman" panose="02020603050405020304" pitchFamily="18" charset="0"/>
                </a:rPr>
                <a:t>日生效</a:t>
              </a:r>
              <a:r>
                <a:rPr lang="zh-TW" altLang="zh-HK" sz="28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年，全國人大常委會對</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國旗法及國徽法</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作出</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修訂，香港特別行政區政府會對</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國旗及國徽條例</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作出</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相應</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修訂，以履行香港特別行政區政府的憲制責任。 </a:t>
              </a:r>
              <a:r>
                <a:rPr lang="zh-TW" altLang="zh-HK" sz="2800" dirty="0">
                  <a:latin typeface="Times New Roman" panose="02020603050405020304" pitchFamily="18" charset="0"/>
                  <a:ea typeface="DFKai-SB" panose="03000509000000000000" pitchFamily="65" charset="-120"/>
                  <a:cs typeface="Times New Roman" panose="02020603050405020304" pitchFamily="18" charset="0"/>
                </a:rPr>
                <a:t> </a:t>
              </a:r>
            </a:p>
          </p:txBody>
        </p:sp>
        <p:sp>
          <p:nvSpPr>
            <p:cNvPr id="14" name="燕尾形 1"/>
            <p:cNvSpPr/>
            <p:nvPr/>
          </p:nvSpPr>
          <p:spPr>
            <a:xfrm rot="5400000">
              <a:off x="1747916" y="3647322"/>
              <a:ext cx="719484" cy="417161"/>
            </a:xfrm>
            <a:prstGeom prst="chevron">
              <a:avLst/>
            </a:prstGeom>
            <a:solidFill>
              <a:srgbClr val="386DFC">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defRPr/>
              </a:pPr>
              <a:endParaRPr lang="zh-CN" altLang="en-US" sz="2300" kern="0" dirty="0">
                <a:latin typeface="Avant GardeBook" pitchFamily="50" charset="0"/>
                <a:ea typeface="微软雅黑" panose="020B0503020204020204" pitchFamily="34" charset="-122"/>
              </a:endParaRPr>
            </a:p>
          </p:txBody>
        </p:sp>
      </p:grpSp>
      <p:grpSp>
        <p:nvGrpSpPr>
          <p:cNvPr id="32774" name="组合 15"/>
          <p:cNvGrpSpPr>
            <a:grpSpLocks/>
          </p:cNvGrpSpPr>
          <p:nvPr/>
        </p:nvGrpSpPr>
        <p:grpSpPr bwMode="auto">
          <a:xfrm>
            <a:off x="1172923" y="3742878"/>
            <a:ext cx="9826625" cy="2624141"/>
            <a:chOff x="1900621" y="3799531"/>
            <a:chExt cx="9563809" cy="1538113"/>
          </a:xfrm>
        </p:grpSpPr>
        <p:sp>
          <p:nvSpPr>
            <p:cNvPr id="17" name="矩形: 圆角 16"/>
            <p:cNvSpPr/>
            <p:nvPr/>
          </p:nvSpPr>
          <p:spPr>
            <a:xfrm>
              <a:off x="1900621" y="4184059"/>
              <a:ext cx="9563809" cy="1153585"/>
            </a:xfrm>
            <a:prstGeom prst="roundRect">
              <a:avLst>
                <a:gd name="adj" fmla="val 10019"/>
              </a:avLst>
            </a:prstGeom>
            <a:solidFill>
              <a:srgbClr val="FF3447">
                <a:alpha val="10000"/>
              </a:srgbClr>
            </a:solidFill>
            <a:ln w="19050">
              <a:no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00">
                <a:solidFill>
                  <a:schemeClr val="tx1"/>
                </a:solidFill>
              </a:endParaRPr>
            </a:p>
          </p:txBody>
        </p:sp>
        <p:sp>
          <p:nvSpPr>
            <p:cNvPr id="32776" name="内容占位符 2"/>
            <p:cNvSpPr txBox="1">
              <a:spLocks noChangeArrowheads="1"/>
            </p:cNvSpPr>
            <p:nvPr/>
          </p:nvSpPr>
          <p:spPr bwMode="auto">
            <a:xfrm>
              <a:off x="1900622" y="4283138"/>
              <a:ext cx="9423641" cy="105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buFont typeface="Arial" panose="020B0604020202020204" pitchFamily="34" charset="0"/>
                <a:buNone/>
              </a:pPr>
              <a:r>
                <a:rPr lang="en-US" altLang="zh-HK" sz="2300" dirty="0">
                  <a:latin typeface="DFKai-SB" panose="03000509000000000000" pitchFamily="65" charset="-120"/>
                  <a:ea typeface="DFKai-SB" panose="03000509000000000000" pitchFamily="65" charset="-120"/>
                </a:rPr>
                <a:t>    </a:t>
              </a:r>
              <a:r>
                <a:rPr lang="en-US" altLang="zh-HK" sz="2800" dirty="0">
                  <a:latin typeface="Times New Roman" panose="02020603050405020304" pitchFamily="18" charset="0"/>
                  <a:ea typeface="DFKai-SB" panose="03000509000000000000" pitchFamily="65" charset="-120"/>
                  <a:cs typeface="Times New Roman" panose="02020603050405020304" pitchFamily="18" charset="0"/>
                </a:rPr>
                <a:t>2020</a:t>
              </a:r>
              <a:r>
                <a:rPr lang="zh-TW" altLang="zh-HK" sz="28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HK" sz="2800" dirty="0">
                  <a:latin typeface="Times New Roman" panose="02020603050405020304" pitchFamily="18" charset="0"/>
                  <a:ea typeface="DFKai-SB" panose="03000509000000000000" pitchFamily="65" charset="-120"/>
                  <a:cs typeface="Times New Roman" panose="02020603050405020304" pitchFamily="18" charset="0"/>
                </a:rPr>
                <a:t>6</a:t>
              </a:r>
              <a:r>
                <a:rPr lang="zh-TW" altLang="zh-HK" sz="28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HK" sz="2800" dirty="0">
                  <a:latin typeface="Times New Roman" panose="02020603050405020304" pitchFamily="18" charset="0"/>
                  <a:ea typeface="DFKai-SB" panose="03000509000000000000" pitchFamily="65" charset="-120"/>
                  <a:cs typeface="Times New Roman" panose="02020603050405020304" pitchFamily="18" charset="0"/>
                </a:rPr>
                <a:t>11</a:t>
              </a:r>
              <a:r>
                <a:rPr lang="zh-TW" altLang="zh-HK" sz="2800" dirty="0">
                  <a:latin typeface="Times New Roman" panose="02020603050405020304" pitchFamily="18" charset="0"/>
                  <a:ea typeface="DFKai-SB" panose="03000509000000000000" pitchFamily="65" charset="-120"/>
                  <a:cs typeface="Times New Roman" panose="02020603050405020304" pitchFamily="18" charset="0"/>
                </a:rPr>
                <a:t>日</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香港特別行政區</a:t>
              </a:r>
              <a:r>
                <a:rPr lang="zh-TW" altLang="zh-HK" sz="2800" dirty="0">
                  <a:latin typeface="Times New Roman" panose="02020603050405020304" pitchFamily="18" charset="0"/>
                  <a:ea typeface="DFKai-SB" panose="03000509000000000000" pitchFamily="65" charset="-120"/>
                  <a:cs typeface="Times New Roman" panose="02020603050405020304" pitchFamily="18" charset="0"/>
                </a:rPr>
                <a:t>行政長官林鄭月娥根據《基本法》第四十八條第三款簽署《國歌條例》，於</a:t>
              </a:r>
              <a:r>
                <a:rPr lang="en-US" altLang="zh-HK" sz="2800" dirty="0">
                  <a:latin typeface="Times New Roman" panose="02020603050405020304" pitchFamily="18" charset="0"/>
                  <a:ea typeface="DFKai-SB" panose="03000509000000000000" pitchFamily="65" charset="-120"/>
                  <a:cs typeface="Times New Roman" panose="02020603050405020304" pitchFamily="18" charset="0"/>
                </a:rPr>
                <a:t>2020</a:t>
              </a:r>
              <a:r>
                <a:rPr lang="zh-TW" altLang="zh-HK" sz="28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HK" sz="2800" dirty="0">
                  <a:latin typeface="Times New Roman" panose="02020603050405020304" pitchFamily="18" charset="0"/>
                  <a:ea typeface="DFKai-SB" panose="03000509000000000000" pitchFamily="65" charset="-120"/>
                  <a:cs typeface="Times New Roman" panose="02020603050405020304" pitchFamily="18" charset="0"/>
                </a:rPr>
                <a:t>6</a:t>
              </a:r>
              <a:r>
                <a:rPr lang="zh-TW" altLang="zh-HK" sz="28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HK" sz="2800" dirty="0">
                  <a:latin typeface="Times New Roman" panose="02020603050405020304" pitchFamily="18" charset="0"/>
                  <a:ea typeface="DFKai-SB" panose="03000509000000000000" pitchFamily="65" charset="-120"/>
                  <a:cs typeface="Times New Roman" panose="02020603050405020304" pitchFamily="18" charset="0"/>
                </a:rPr>
                <a:t>12</a:t>
              </a:r>
              <a:r>
                <a:rPr lang="zh-TW" altLang="zh-HK" sz="2800" dirty="0">
                  <a:latin typeface="Times New Roman" panose="02020603050405020304" pitchFamily="18" charset="0"/>
                  <a:ea typeface="DFKai-SB" panose="03000509000000000000" pitchFamily="65" charset="-120"/>
                  <a:cs typeface="Times New Roman" panose="02020603050405020304" pitchFamily="18" charset="0"/>
                </a:rPr>
                <a:t>日正式刊憲實施。</a:t>
              </a:r>
            </a:p>
          </p:txBody>
        </p:sp>
        <p:sp>
          <p:nvSpPr>
            <p:cNvPr id="19" name="燕尾形 1"/>
            <p:cNvSpPr/>
            <p:nvPr/>
          </p:nvSpPr>
          <p:spPr>
            <a:xfrm rot="5400000">
              <a:off x="1934903" y="3765249"/>
              <a:ext cx="347053" cy="415617"/>
            </a:xfrm>
            <a:prstGeom prst="chevron">
              <a:avLst/>
            </a:prstGeom>
            <a:solidFill>
              <a:srgbClr val="FF3447">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defRPr/>
              </a:pPr>
              <a:endParaRPr lang="zh-CN" altLang="en-US" sz="2300" kern="0" dirty="0">
                <a:latin typeface="Avant GardeBook" pitchFamily="50" charset="0"/>
                <a:ea typeface="微软雅黑" panose="020B0503020204020204" pitchFamily="34" charset="-122"/>
              </a:endParaRPr>
            </a:p>
          </p:txBody>
        </p:sp>
      </p:grpSp>
    </p:spTree>
    <p:extLst>
      <p:ext uri="{BB962C8B-B14F-4D97-AF65-F5344CB8AC3E}">
        <p14:creationId xmlns:p14="http://schemas.microsoft.com/office/powerpoint/2010/main" val="17083242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4288</Words>
  <Application>Microsoft Office PowerPoint</Application>
  <PresentationFormat>寬螢幕</PresentationFormat>
  <Paragraphs>376</Paragraphs>
  <Slides>51</Slides>
  <Notes>21</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51</vt:i4>
      </vt:variant>
    </vt:vector>
  </HeadingPairs>
  <TitlesOfParts>
    <vt:vector size="66" baseType="lpstr">
      <vt:lpstr>Avant GardeBook</vt:lpstr>
      <vt:lpstr>等线</vt:lpstr>
      <vt:lpstr>微软雅黑</vt:lpstr>
      <vt:lpstr>MS Gothic</vt:lpstr>
      <vt:lpstr>宋体</vt:lpstr>
      <vt:lpstr>新細明體</vt:lpstr>
      <vt:lpstr>楷体</vt:lpstr>
      <vt:lpstr>標楷體</vt:lpstr>
      <vt:lpstr>標楷體</vt:lpstr>
      <vt:lpstr>Agency FB</vt:lpstr>
      <vt:lpstr>Arial</vt:lpstr>
      <vt:lpstr>Calibri</vt:lpstr>
      <vt:lpstr>Calibri Light</vt:lpstr>
      <vt:lpstr>Times New Roman</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2021-06-02T10:23:22Z</dcterms:created>
  <dcterms:modified xsi:type="dcterms:W3CDTF">2023-07-31T03:10:52Z</dcterms:modified>
</cp:coreProperties>
</file>